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3"/>
  </p:sldMasterIdLst>
  <p:notesMasterIdLst>
    <p:notesMasterId r:id="rId5"/>
  </p:notesMasterIdLst>
  <p:sldIdLst>
    <p:sldId id="258" r:id="rId4"/>
  </p:sldIdLst>
  <p:sldSz cx="12192000" cy="6858000"/>
  <p:notesSz cx="6858000" cy="9144000"/>
  <p:embeddedFontLst>
    <p:embeddedFont>
      <p:font typeface="Montserrat" panose="00000500000000000000" pitchFamily="2" charset="0"/>
      <p:regular r:id="rId6"/>
      <p:bold r:id="rId7"/>
      <p:italic r:id="rId8"/>
      <p:boldItalic r:id="rId9"/>
    </p:embeddedFont>
    <p:embeddedFont>
      <p:font typeface="Montserrat ExtraBold" panose="00000900000000000000" pitchFamily="2" charset="0"/>
      <p:bold r:id="rId10"/>
      <p:italic r:id="rId11"/>
      <p:boldItalic r:id="rId12"/>
    </p:embeddedFont>
    <p:embeddedFont>
      <p:font typeface="Proxima Nova" panose="020B060402020202020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92" userDrawn="1">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ih91FbNwKofTvQMiv/dWIdayAl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868C"/>
    <a:srgbClr val="220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4D346-3E91-0C48-A342-080900AD8268}" v="4" dt="2024-06-14T17:39:16.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5"/>
    <p:restoredTop sz="94694"/>
  </p:normalViewPr>
  <p:slideViewPr>
    <p:cSldViewPr snapToGrid="0">
      <p:cViewPr>
        <p:scale>
          <a:sx n="119" d="100"/>
          <a:sy n="119" d="100"/>
        </p:scale>
        <p:origin x="784" y="144"/>
      </p:cViewPr>
      <p:guideLst>
        <p:guide orient="horz" pos="7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font" Target="fonts/font2.fntdata"/><Relationship Id="rId12" Type="http://schemas.openxmlformats.org/officeDocument/2006/relationships/font" Target="fonts/font7.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11.fntdata"/><Relationship Id="rId20" Type="http://customschemas.google.com/relationships/presentationmetadata" Target="metadata"/><Relationship Id="rId1" Type="http://schemas.openxmlformats.org/officeDocument/2006/relationships/customXml" Target="../customXml/item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tableStyles" Target="tableStyle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theme" Target="theme/theme1.xml"/><Relationship Id="rId10"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Proxima Nova"/>
                <a:ea typeface="Proxima Nova"/>
                <a:cs typeface="Proxima Nova"/>
                <a:sym typeface="Proxima Nova"/>
              </a:rPr>
              <a:t>‹#›</a:t>
            </a:fld>
            <a:endParaRPr sz="1200" b="0" i="0" u="none" strike="noStrike" cap="none">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2"/>
        <p:cNvGrpSpPr/>
        <p:nvPr/>
      </p:nvGrpSpPr>
      <p:grpSpPr>
        <a:xfrm>
          <a:off x="0" y="0"/>
          <a:ext cx="0" cy="0"/>
          <a:chOff x="0" y="0"/>
          <a:chExt cx="0" cy="0"/>
        </a:xfrm>
      </p:grpSpPr>
      <p:sp>
        <p:nvSpPr>
          <p:cNvPr id="2953" name="Google Shape;29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4" name="Google Shape;29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2955" name="Google Shape;295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Proxima Nova"/>
                <a:ea typeface="Proxima Nova"/>
                <a:cs typeface="Proxima Nova"/>
                <a:sym typeface="Proxima Nova"/>
              </a:rPr>
              <a:t>1</a:t>
            </a:fld>
            <a:endParaRPr sz="1200" b="0" i="0" u="none" strike="noStrike" cap="none">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4085699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_3">
  <p:cSld name="Title Top Table_1d3a8879c5174617b5a4099566c2eb35">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57200" y="457201"/>
            <a:ext cx="10745456" cy="284479"/>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SzPts val="3600"/>
              <a:buNone/>
              <a:defRPr sz="2400" b="1" i="0">
                <a:solidFill>
                  <a:srgbClr val="22092B"/>
                </a:solidFill>
                <a:latin typeface="Montserrat Extra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Picture 2" descr="A black background with purple letters&#10;&#10;Description automatically generated">
            <a:extLst>
              <a:ext uri="{FF2B5EF4-FFF2-40B4-BE49-F238E27FC236}">
                <a16:creationId xmlns:a16="http://schemas.microsoft.com/office/drawing/2014/main" id="{81ADECE4-D51C-4B62-9D84-3EF76C9F7DEB}"/>
              </a:ext>
            </a:extLst>
          </p:cNvPr>
          <p:cNvPicPr>
            <a:picLocks noChangeAspect="1"/>
          </p:cNvPicPr>
          <p:nvPr userDrawn="1"/>
        </p:nvPicPr>
        <p:blipFill rotWithShape="1">
          <a:blip r:embed="rId2"/>
          <a:srcRect l="9180" t="23279" r="9317" b="24366"/>
          <a:stretch/>
        </p:blipFill>
        <p:spPr>
          <a:xfrm>
            <a:off x="10354056" y="523739"/>
            <a:ext cx="1380744" cy="273321"/>
          </a:xfrm>
          <a:prstGeom prst="rect">
            <a:avLst/>
          </a:prstGeom>
        </p:spPr>
      </p:pic>
    </p:spTree>
  </p:cSld>
  <p:clrMapOvr>
    <a:masterClrMapping/>
  </p:clrMapOvr>
  <p:extLst>
    <p:ext uri="{DCECCB84-F9BA-43D5-87BE-67443E8EF086}">
      <p15:sldGuideLst xmlns:p15="http://schemas.microsoft.com/office/powerpoint/2012/main">
        <p15:guide id="1" orient="horz" pos="288" userDrawn="1">
          <p15:clr>
            <a:srgbClr val="FBAE40"/>
          </p15:clr>
        </p15:guide>
        <p15:guide id="2" pos="288" userDrawn="1">
          <p15:clr>
            <a:srgbClr val="FBAE40"/>
          </p15:clr>
        </p15:guide>
        <p15:guide id="3" pos="7392" userDrawn="1">
          <p15:clr>
            <a:srgbClr val="FBAE40"/>
          </p15:clr>
        </p15:guide>
        <p15:guide id="4" orient="horz" pos="4032" userDrawn="1">
          <p15:clr>
            <a:srgbClr val="FBAE40"/>
          </p15:clr>
        </p15:guide>
        <p15:guide id="5" orient="horz" pos="480" userDrawn="1">
          <p15:clr>
            <a:srgbClr val="FBAE40"/>
          </p15:clr>
        </p15:guide>
        <p15:guide id="6" orient="horz" pos="624" userDrawn="1">
          <p15:clr>
            <a:srgbClr val="FBAE40"/>
          </p15:clr>
        </p15:guide>
        <p15:guide id="7" orient="horz" pos="4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2_Featured-Speaker">
  <p:cSld name="Feature Speaker Cutout Leaf Green">
    <p:spTree>
      <p:nvGrpSpPr>
        <p:cNvPr id="1" name="Shape 268"/>
        <p:cNvGrpSpPr/>
        <p:nvPr/>
      </p:nvGrpSpPr>
      <p:grpSpPr>
        <a:xfrm>
          <a:off x="0" y="0"/>
          <a:ext cx="0" cy="0"/>
          <a:chOff x="0" y="0"/>
          <a:chExt cx="0" cy="0"/>
        </a:xfrm>
      </p:grpSpPr>
      <p:sp>
        <p:nvSpPr>
          <p:cNvPr id="269" name="Google Shape;269;p13"/>
          <p:cNvSpPr txBox="1">
            <a:spLocks noGrp="1"/>
          </p:cNvSpPr>
          <p:nvPr>
            <p:ph type="title"/>
          </p:nvPr>
        </p:nvSpPr>
        <p:spPr>
          <a:xfrm>
            <a:off x="759171" y="2947837"/>
            <a:ext cx="6213900" cy="2098800"/>
          </a:xfrm>
          <a:prstGeom prst="rect">
            <a:avLst/>
          </a:prstGeom>
          <a:noFill/>
          <a:ln>
            <a:noFill/>
          </a:ln>
        </p:spPr>
        <p:txBody>
          <a:bodyPr spcFirstLastPara="1" wrap="square" lIns="0" tIns="45700" rIns="0" bIns="0" anchor="t" anchorCtr="0">
            <a:noAutofit/>
          </a:bodyPr>
          <a:lstStyle>
            <a:lvl1pPr lvl="0" algn="l">
              <a:lnSpc>
                <a:spcPct val="90000"/>
              </a:lnSpc>
              <a:spcBef>
                <a:spcPts val="0"/>
              </a:spcBef>
              <a:spcAft>
                <a:spcPts val="0"/>
              </a:spcAft>
              <a:buClr>
                <a:schemeClr val="dk2"/>
              </a:buClr>
              <a:buSzPts val="48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13"/>
          <p:cNvSpPr txBox="1">
            <a:spLocks noGrp="1"/>
          </p:cNvSpPr>
          <p:nvPr>
            <p:ph type="subTitle" idx="1"/>
          </p:nvPr>
        </p:nvSpPr>
        <p:spPr>
          <a:xfrm>
            <a:off x="759170" y="1572447"/>
            <a:ext cx="6213900" cy="1264200"/>
          </a:xfrm>
          <a:prstGeom prst="rect">
            <a:avLst/>
          </a:prstGeom>
          <a:noFill/>
          <a:ln>
            <a:noFill/>
          </a:ln>
        </p:spPr>
        <p:txBody>
          <a:bodyPr spcFirstLastPara="1" wrap="square" lIns="0" tIns="45700" rIns="0" bIns="45700" anchor="b" anchorCtr="0">
            <a:noAutofit/>
          </a:bodyPr>
          <a:lstStyle>
            <a:lvl1pPr lvl="0" algn="l">
              <a:lnSpc>
                <a:spcPct val="120000"/>
              </a:lnSpc>
              <a:spcBef>
                <a:spcPts val="0"/>
              </a:spcBef>
              <a:spcAft>
                <a:spcPts val="0"/>
              </a:spcAft>
              <a:buClr>
                <a:schemeClr val="accent2"/>
              </a:buClr>
              <a:buSzPts val="1600"/>
              <a:buNone/>
              <a:defRPr sz="1600" b="1">
                <a:solidFill>
                  <a:schemeClr val="accent2"/>
                </a:solidFill>
              </a:defRPr>
            </a:lvl1pPr>
            <a:lvl2pPr lvl="1" algn="ctr">
              <a:lnSpc>
                <a:spcPct val="120000"/>
              </a:lnSpc>
              <a:spcBef>
                <a:spcPts val="120"/>
              </a:spcBef>
              <a:spcAft>
                <a:spcPts val="0"/>
              </a:spcAft>
              <a:buClr>
                <a:schemeClr val="dk2"/>
              </a:buClr>
              <a:buSzPts val="2000"/>
              <a:buNone/>
              <a:defRPr sz="2000"/>
            </a:lvl2pPr>
            <a:lvl3pPr lvl="2" algn="ctr">
              <a:lnSpc>
                <a:spcPct val="120000"/>
              </a:lnSpc>
              <a:spcBef>
                <a:spcPts val="120"/>
              </a:spcBef>
              <a:spcAft>
                <a:spcPts val="0"/>
              </a:spcAft>
              <a:buClr>
                <a:schemeClr val="dk2"/>
              </a:buClr>
              <a:buSzPts val="1800"/>
              <a:buNone/>
              <a:defRPr sz="1800"/>
            </a:lvl3pPr>
            <a:lvl4pPr lvl="3" algn="ctr">
              <a:lnSpc>
                <a:spcPct val="120000"/>
              </a:lnSpc>
              <a:spcBef>
                <a:spcPts val="120"/>
              </a:spcBef>
              <a:spcAft>
                <a:spcPts val="0"/>
              </a:spcAft>
              <a:buClr>
                <a:schemeClr val="dk2"/>
              </a:buClr>
              <a:buSzPts val="1600"/>
              <a:buNone/>
              <a:defRPr sz="1600"/>
            </a:lvl4pPr>
            <a:lvl5pPr lvl="4" algn="ctr">
              <a:lnSpc>
                <a:spcPct val="120000"/>
              </a:lnSpc>
              <a:spcBef>
                <a:spcPts val="12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71" name="Google Shape;271;p13"/>
          <p:cNvGrpSpPr/>
          <p:nvPr/>
        </p:nvGrpSpPr>
        <p:grpSpPr>
          <a:xfrm>
            <a:off x="8793756" y="9867"/>
            <a:ext cx="3398244" cy="2698003"/>
            <a:chOff x="8793756" y="9867"/>
            <a:chExt cx="3398244" cy="2698003"/>
          </a:xfrm>
        </p:grpSpPr>
        <p:sp>
          <p:nvSpPr>
            <p:cNvPr id="272" name="Google Shape;272;p13"/>
            <p:cNvSpPr/>
            <p:nvPr/>
          </p:nvSpPr>
          <p:spPr>
            <a:xfrm>
              <a:off x="12075815" y="1821110"/>
              <a:ext cx="116185" cy="132226"/>
            </a:xfrm>
            <a:custGeom>
              <a:avLst/>
              <a:gdLst/>
              <a:ahLst/>
              <a:cxnLst/>
              <a:rect l="l" t="t" r="r" b="b"/>
              <a:pathLst>
                <a:path w="116185" h="132226" extrusionOk="0">
                  <a:moveTo>
                    <a:pt x="82778" y="120787"/>
                  </a:moveTo>
                  <a:cubicBezTo>
                    <a:pt x="84969" y="119736"/>
                    <a:pt x="87065" y="118499"/>
                    <a:pt x="89065" y="117262"/>
                  </a:cubicBezTo>
                  <a:cubicBezTo>
                    <a:pt x="139642" y="84115"/>
                    <a:pt x="112496" y="-23139"/>
                    <a:pt x="45346" y="-3610"/>
                  </a:cubicBezTo>
                  <a:cubicBezTo>
                    <a:pt x="16771" y="4580"/>
                    <a:pt x="-1327" y="35536"/>
                    <a:pt x="-947" y="64967"/>
                  </a:cubicBezTo>
                  <a:cubicBezTo>
                    <a:pt x="-947" y="78589"/>
                    <a:pt x="3054" y="91831"/>
                    <a:pt x="10675" y="103067"/>
                  </a:cubicBezTo>
                  <a:cubicBezTo>
                    <a:pt x="27628" y="125070"/>
                    <a:pt x="57537" y="132405"/>
                    <a:pt x="82778" y="12078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 name="Google Shape;273;p13"/>
            <p:cNvSpPr/>
            <p:nvPr/>
          </p:nvSpPr>
          <p:spPr>
            <a:xfrm>
              <a:off x="11747394" y="1821110"/>
              <a:ext cx="116161" cy="132226"/>
            </a:xfrm>
            <a:custGeom>
              <a:avLst/>
              <a:gdLst/>
              <a:ahLst/>
              <a:cxnLst/>
              <a:rect l="l" t="t" r="r" b="b"/>
              <a:pathLst>
                <a:path w="116161" h="132226" extrusionOk="0">
                  <a:moveTo>
                    <a:pt x="82778" y="120787"/>
                  </a:moveTo>
                  <a:cubicBezTo>
                    <a:pt x="84969" y="119736"/>
                    <a:pt x="87064" y="118499"/>
                    <a:pt x="89065" y="117262"/>
                  </a:cubicBezTo>
                  <a:cubicBezTo>
                    <a:pt x="139642" y="84115"/>
                    <a:pt x="112401" y="-23139"/>
                    <a:pt x="45345" y="-3610"/>
                  </a:cubicBezTo>
                  <a:cubicBezTo>
                    <a:pt x="16770" y="4580"/>
                    <a:pt x="-1327" y="35536"/>
                    <a:pt x="-947" y="64967"/>
                  </a:cubicBezTo>
                  <a:cubicBezTo>
                    <a:pt x="-947" y="78589"/>
                    <a:pt x="3054" y="91831"/>
                    <a:pt x="10675" y="103067"/>
                  </a:cubicBezTo>
                  <a:cubicBezTo>
                    <a:pt x="27628" y="125070"/>
                    <a:pt x="57537" y="132405"/>
                    <a:pt x="82778" y="12078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4" name="Google Shape;274;p13"/>
            <p:cNvSpPr/>
            <p:nvPr/>
          </p:nvSpPr>
          <p:spPr>
            <a:xfrm>
              <a:off x="11417432" y="1820995"/>
              <a:ext cx="118713" cy="131734"/>
            </a:xfrm>
            <a:custGeom>
              <a:avLst/>
              <a:gdLst/>
              <a:ahLst/>
              <a:cxnLst/>
              <a:rect l="l" t="t" r="r" b="b"/>
              <a:pathLst>
                <a:path w="118713" h="131734" extrusionOk="0">
                  <a:moveTo>
                    <a:pt x="103844" y="106614"/>
                  </a:moveTo>
                  <a:cubicBezTo>
                    <a:pt x="105559" y="104898"/>
                    <a:pt x="106988" y="102898"/>
                    <a:pt x="108322" y="100898"/>
                  </a:cubicBezTo>
                  <a:cubicBezTo>
                    <a:pt x="142611" y="50985"/>
                    <a:pt x="76507" y="-37786"/>
                    <a:pt x="21834" y="5648"/>
                  </a:cubicBezTo>
                  <a:cubicBezTo>
                    <a:pt x="-1311" y="24126"/>
                    <a:pt x="-6741" y="59561"/>
                    <a:pt x="5165" y="86802"/>
                  </a:cubicBezTo>
                  <a:cubicBezTo>
                    <a:pt x="10309" y="99471"/>
                    <a:pt x="19168" y="110326"/>
                    <a:pt x="30597" y="117949"/>
                  </a:cubicBezTo>
                  <a:cubicBezTo>
                    <a:pt x="54696" y="131664"/>
                    <a:pt x="85080" y="126995"/>
                    <a:pt x="103844" y="1066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5" name="Google Shape;275;p13"/>
            <p:cNvSpPr/>
            <p:nvPr/>
          </p:nvSpPr>
          <p:spPr>
            <a:xfrm>
              <a:off x="11088641"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6" name="Google Shape;276;p13"/>
            <p:cNvSpPr/>
            <p:nvPr/>
          </p:nvSpPr>
          <p:spPr>
            <a:xfrm>
              <a:off x="10759740" y="1822865"/>
              <a:ext cx="121443" cy="129642"/>
            </a:xfrm>
            <a:custGeom>
              <a:avLst/>
              <a:gdLst/>
              <a:ahLst/>
              <a:cxnLst/>
              <a:rect l="l" t="t" r="r" b="b"/>
              <a:pathLst>
                <a:path w="121443" h="129642" extrusionOk="0">
                  <a:moveTo>
                    <a:pt x="6395" y="22638"/>
                  </a:moveTo>
                  <a:cubicBezTo>
                    <a:pt x="5156" y="24638"/>
                    <a:pt x="4109" y="26828"/>
                    <a:pt x="3155" y="29019"/>
                  </a:cubicBezTo>
                  <a:cubicBezTo>
                    <a:pt x="-20276" y="84834"/>
                    <a:pt x="62211" y="158560"/>
                    <a:pt x="106978" y="105219"/>
                  </a:cubicBezTo>
                  <a:cubicBezTo>
                    <a:pt x="126028" y="82453"/>
                    <a:pt x="123933" y="46734"/>
                    <a:pt x="106978" y="22354"/>
                  </a:cubicBezTo>
                  <a:cubicBezTo>
                    <a:pt x="99453" y="10922"/>
                    <a:pt x="88595" y="2062"/>
                    <a:pt x="75831" y="-3082"/>
                  </a:cubicBezTo>
                  <a:cubicBezTo>
                    <a:pt x="49542" y="-11555"/>
                    <a:pt x="20872" y="-891"/>
                    <a:pt x="6395" y="2263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 name="Google Shape;277;p13"/>
            <p:cNvSpPr/>
            <p:nvPr/>
          </p:nvSpPr>
          <p:spPr>
            <a:xfrm>
              <a:off x="10431883" y="1822853"/>
              <a:ext cx="121451" cy="129654"/>
            </a:xfrm>
            <a:custGeom>
              <a:avLst/>
              <a:gdLst/>
              <a:ahLst/>
              <a:cxnLst/>
              <a:rect l="l" t="t" r="r" b="b"/>
              <a:pathLst>
                <a:path w="121451" h="129654" extrusionOk="0">
                  <a:moveTo>
                    <a:pt x="6401" y="22649"/>
                  </a:moveTo>
                  <a:cubicBezTo>
                    <a:pt x="5163" y="24747"/>
                    <a:pt x="4115" y="26840"/>
                    <a:pt x="3163" y="29030"/>
                  </a:cubicBezTo>
                  <a:cubicBezTo>
                    <a:pt x="-20269" y="84845"/>
                    <a:pt x="62027" y="158571"/>
                    <a:pt x="106986" y="105230"/>
                  </a:cubicBezTo>
                  <a:cubicBezTo>
                    <a:pt x="126036" y="82464"/>
                    <a:pt x="123939" y="46745"/>
                    <a:pt x="106986" y="22365"/>
                  </a:cubicBezTo>
                  <a:cubicBezTo>
                    <a:pt x="99461" y="10934"/>
                    <a:pt x="88602" y="2074"/>
                    <a:pt x="75934" y="-3070"/>
                  </a:cubicBezTo>
                  <a:cubicBezTo>
                    <a:pt x="49645" y="-11544"/>
                    <a:pt x="20879" y="-973"/>
                    <a:pt x="6401" y="22649"/>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 name="Google Shape;278;p13"/>
            <p:cNvSpPr/>
            <p:nvPr/>
          </p:nvSpPr>
          <p:spPr>
            <a:xfrm>
              <a:off x="10105029" y="1822065"/>
              <a:ext cx="117524" cy="131321"/>
            </a:xfrm>
            <a:custGeom>
              <a:avLst/>
              <a:gdLst/>
              <a:ahLst/>
              <a:cxnLst/>
              <a:rect l="l" t="t" r="r" b="b"/>
              <a:pathLst>
                <a:path w="117524" h="131321" extrusionOk="0">
                  <a:moveTo>
                    <a:pt x="71984" y="123641"/>
                  </a:moveTo>
                  <a:cubicBezTo>
                    <a:pt x="74365" y="123069"/>
                    <a:pt x="76652" y="122306"/>
                    <a:pt x="78843" y="121352"/>
                  </a:cubicBezTo>
                  <a:cubicBezTo>
                    <a:pt x="134850" y="98493"/>
                    <a:pt x="128658" y="-11998"/>
                    <a:pt x="59221" y="-5710"/>
                  </a:cubicBezTo>
                  <a:cubicBezTo>
                    <a:pt x="29789" y="-3040"/>
                    <a:pt x="5976" y="23721"/>
                    <a:pt x="357" y="52868"/>
                  </a:cubicBezTo>
                  <a:cubicBezTo>
                    <a:pt x="-2311" y="66300"/>
                    <a:pt x="-882" y="80206"/>
                    <a:pt x="4452" y="92777"/>
                  </a:cubicBezTo>
                  <a:cubicBezTo>
                    <a:pt x="17121" y="117450"/>
                    <a:pt x="45028" y="130212"/>
                    <a:pt x="71984"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 name="Google Shape;279;p13"/>
            <p:cNvSpPr/>
            <p:nvPr/>
          </p:nvSpPr>
          <p:spPr>
            <a:xfrm>
              <a:off x="9776730" y="1822065"/>
              <a:ext cx="117495" cy="131321"/>
            </a:xfrm>
            <a:custGeom>
              <a:avLst/>
              <a:gdLst/>
              <a:ahLst/>
              <a:cxnLst/>
              <a:rect l="l" t="t" r="r" b="b"/>
              <a:pathLst>
                <a:path w="117495" h="131321" extrusionOk="0">
                  <a:moveTo>
                    <a:pt x="71956" y="123641"/>
                  </a:moveTo>
                  <a:cubicBezTo>
                    <a:pt x="74337" y="123069"/>
                    <a:pt x="76623" y="122306"/>
                    <a:pt x="78813" y="121352"/>
                  </a:cubicBezTo>
                  <a:cubicBezTo>
                    <a:pt x="134821" y="98493"/>
                    <a:pt x="128630" y="-11998"/>
                    <a:pt x="59193" y="-5710"/>
                  </a:cubicBezTo>
                  <a:cubicBezTo>
                    <a:pt x="29761" y="-3040"/>
                    <a:pt x="5852" y="23721"/>
                    <a:pt x="424" y="52868"/>
                  </a:cubicBezTo>
                  <a:cubicBezTo>
                    <a:pt x="-2339" y="66300"/>
                    <a:pt x="-910" y="80206"/>
                    <a:pt x="4424" y="92777"/>
                  </a:cubicBezTo>
                  <a:cubicBezTo>
                    <a:pt x="17092" y="117450"/>
                    <a:pt x="45000"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 name="Google Shape;280;p13"/>
            <p:cNvSpPr/>
            <p:nvPr/>
          </p:nvSpPr>
          <p:spPr>
            <a:xfrm>
              <a:off x="9446492" y="1822154"/>
              <a:ext cx="121409" cy="129614"/>
            </a:xfrm>
            <a:custGeom>
              <a:avLst/>
              <a:gdLst/>
              <a:ahLst/>
              <a:cxnLst/>
              <a:rect l="l" t="t" r="r" b="b"/>
              <a:pathLst>
                <a:path w="121409" h="129614" extrusionOk="0">
                  <a:moveTo>
                    <a:pt x="113110" y="95070"/>
                  </a:moveTo>
                  <a:cubicBezTo>
                    <a:pt x="114339" y="92977"/>
                    <a:pt x="115424" y="90879"/>
                    <a:pt x="116349" y="88689"/>
                  </a:cubicBezTo>
                  <a:cubicBezTo>
                    <a:pt x="139780" y="32874"/>
                    <a:pt x="57294" y="-40852"/>
                    <a:pt x="12526" y="12489"/>
                  </a:cubicBezTo>
                  <a:cubicBezTo>
                    <a:pt x="-6524" y="35255"/>
                    <a:pt x="-4333" y="70974"/>
                    <a:pt x="12526" y="95358"/>
                  </a:cubicBezTo>
                  <a:cubicBezTo>
                    <a:pt x="20127" y="106692"/>
                    <a:pt x="30985" y="115552"/>
                    <a:pt x="43673" y="120696"/>
                  </a:cubicBezTo>
                  <a:cubicBezTo>
                    <a:pt x="69961" y="129268"/>
                    <a:pt x="98679" y="118692"/>
                    <a:pt x="113110" y="9507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 name="Google Shape;281;p13"/>
            <p:cNvSpPr/>
            <p:nvPr/>
          </p:nvSpPr>
          <p:spPr>
            <a:xfrm>
              <a:off x="9120334" y="1822065"/>
              <a:ext cx="117238" cy="131357"/>
            </a:xfrm>
            <a:custGeom>
              <a:avLst/>
              <a:gdLst/>
              <a:ahLst/>
              <a:cxnLst/>
              <a:rect l="l" t="t" r="r" b="b"/>
              <a:pathLst>
                <a:path w="117238" h="131357" extrusionOk="0">
                  <a:moveTo>
                    <a:pt x="71699" y="123641"/>
                  </a:moveTo>
                  <a:cubicBezTo>
                    <a:pt x="74042" y="123069"/>
                    <a:pt x="76337" y="122306"/>
                    <a:pt x="78557" y="121352"/>
                  </a:cubicBezTo>
                  <a:cubicBezTo>
                    <a:pt x="134564" y="98493"/>
                    <a:pt x="128373" y="-11998"/>
                    <a:pt x="58935" y="-5710"/>
                  </a:cubicBezTo>
                  <a:cubicBezTo>
                    <a:pt x="29598" y="-3040"/>
                    <a:pt x="5690" y="23721"/>
                    <a:pt x="356" y="52868"/>
                  </a:cubicBezTo>
                  <a:cubicBezTo>
                    <a:pt x="-2310" y="66300"/>
                    <a:pt x="-882" y="80206"/>
                    <a:pt x="4452" y="92777"/>
                  </a:cubicBezTo>
                  <a:cubicBezTo>
                    <a:pt x="16921" y="117450"/>
                    <a:pt x="44829" y="130310"/>
                    <a:pt x="71699"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 name="Google Shape;282;p13"/>
            <p:cNvSpPr/>
            <p:nvPr/>
          </p:nvSpPr>
          <p:spPr>
            <a:xfrm>
              <a:off x="10941388" y="2068019"/>
              <a:ext cx="116231" cy="132435"/>
            </a:xfrm>
            <a:custGeom>
              <a:avLst/>
              <a:gdLst/>
              <a:ahLst/>
              <a:cxnLst/>
              <a:rect l="l" t="t" r="r" b="b"/>
              <a:pathLst>
                <a:path w="116231" h="132435" extrusionOk="0">
                  <a:moveTo>
                    <a:pt x="82778" y="120955"/>
                  </a:moveTo>
                  <a:cubicBezTo>
                    <a:pt x="84969" y="119909"/>
                    <a:pt x="87064" y="118667"/>
                    <a:pt x="89065" y="117337"/>
                  </a:cubicBezTo>
                  <a:cubicBezTo>
                    <a:pt x="139738" y="84190"/>
                    <a:pt x="112496" y="-23064"/>
                    <a:pt x="45440" y="-3632"/>
                  </a:cubicBezTo>
                  <a:cubicBezTo>
                    <a:pt x="16865" y="4656"/>
                    <a:pt x="-1327" y="35612"/>
                    <a:pt x="-947" y="65043"/>
                  </a:cubicBezTo>
                  <a:cubicBezTo>
                    <a:pt x="-947" y="78665"/>
                    <a:pt x="3054" y="91901"/>
                    <a:pt x="10674" y="103143"/>
                  </a:cubicBezTo>
                  <a:cubicBezTo>
                    <a:pt x="27533" y="125239"/>
                    <a:pt x="57537" y="132671"/>
                    <a:pt x="82778" y="12095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3" name="Google Shape;283;p13"/>
            <p:cNvSpPr/>
            <p:nvPr/>
          </p:nvSpPr>
          <p:spPr>
            <a:xfrm>
              <a:off x="10613157" y="2068019"/>
              <a:ext cx="116184" cy="132435"/>
            </a:xfrm>
            <a:custGeom>
              <a:avLst/>
              <a:gdLst/>
              <a:ahLst/>
              <a:cxnLst/>
              <a:rect l="l" t="t" r="r" b="b"/>
              <a:pathLst>
                <a:path w="116184" h="132435" extrusionOk="0">
                  <a:moveTo>
                    <a:pt x="82779" y="120955"/>
                  </a:moveTo>
                  <a:cubicBezTo>
                    <a:pt x="84969" y="119909"/>
                    <a:pt x="87064" y="118667"/>
                    <a:pt x="89064" y="117337"/>
                  </a:cubicBezTo>
                  <a:cubicBezTo>
                    <a:pt x="139642" y="84190"/>
                    <a:pt x="112496" y="-23064"/>
                    <a:pt x="45345" y="-3632"/>
                  </a:cubicBezTo>
                  <a:cubicBezTo>
                    <a:pt x="16770" y="4656"/>
                    <a:pt x="-1328" y="35612"/>
                    <a:pt x="-947" y="65043"/>
                  </a:cubicBezTo>
                  <a:cubicBezTo>
                    <a:pt x="-1042" y="78665"/>
                    <a:pt x="3054" y="91901"/>
                    <a:pt x="10674" y="103143"/>
                  </a:cubicBezTo>
                  <a:cubicBezTo>
                    <a:pt x="27533" y="125239"/>
                    <a:pt x="57537" y="132671"/>
                    <a:pt x="82779" y="12095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4" name="Google Shape;284;p13"/>
            <p:cNvSpPr/>
            <p:nvPr/>
          </p:nvSpPr>
          <p:spPr>
            <a:xfrm>
              <a:off x="10283481" y="2067980"/>
              <a:ext cx="118713" cy="131647"/>
            </a:xfrm>
            <a:custGeom>
              <a:avLst/>
              <a:gdLst/>
              <a:ahLst/>
              <a:cxnLst/>
              <a:rect l="l" t="t" r="r" b="b"/>
              <a:pathLst>
                <a:path w="118713" h="131647"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233"/>
                    <a:pt x="30596" y="117758"/>
                  </a:cubicBezTo>
                  <a:cubicBezTo>
                    <a:pt x="54599" y="131566"/>
                    <a:pt x="84985" y="126995"/>
                    <a:pt x="103844" y="1066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5" name="Google Shape;285;p13"/>
            <p:cNvSpPr/>
            <p:nvPr/>
          </p:nvSpPr>
          <p:spPr>
            <a:xfrm>
              <a:off x="9954413"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6" y="11036"/>
                    <a:pt x="85725" y="-7060"/>
                    <a:pt x="58008" y="-591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6" name="Google Shape;286;p13"/>
            <p:cNvSpPr/>
            <p:nvPr/>
          </p:nvSpPr>
          <p:spPr>
            <a:xfrm>
              <a:off x="11267720"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7" name="Google Shape;287;p13"/>
            <p:cNvSpPr/>
            <p:nvPr/>
          </p:nvSpPr>
          <p:spPr>
            <a:xfrm>
              <a:off x="9625561" y="2069606"/>
              <a:ext cx="121386" cy="129695"/>
            </a:xfrm>
            <a:custGeom>
              <a:avLst/>
              <a:gdLst/>
              <a:ahLst/>
              <a:cxnLst/>
              <a:rect l="l" t="t" r="r" b="b"/>
              <a:pathLst>
                <a:path w="121386" h="129695" extrusionOk="0">
                  <a:moveTo>
                    <a:pt x="6337" y="22593"/>
                  </a:moveTo>
                  <a:cubicBezTo>
                    <a:pt x="5193" y="24690"/>
                    <a:pt x="4146" y="26881"/>
                    <a:pt x="3193" y="29071"/>
                  </a:cubicBezTo>
                  <a:cubicBezTo>
                    <a:pt x="-20334" y="84887"/>
                    <a:pt x="61962" y="158612"/>
                    <a:pt x="106921" y="105271"/>
                  </a:cubicBezTo>
                  <a:cubicBezTo>
                    <a:pt x="125971" y="82412"/>
                    <a:pt x="123875" y="46787"/>
                    <a:pt x="106921" y="22402"/>
                  </a:cubicBezTo>
                  <a:cubicBezTo>
                    <a:pt x="99396" y="10975"/>
                    <a:pt x="88537" y="2115"/>
                    <a:pt x="75869" y="-3029"/>
                  </a:cubicBezTo>
                  <a:cubicBezTo>
                    <a:pt x="49580" y="-11601"/>
                    <a:pt x="20814" y="-931"/>
                    <a:pt x="6337" y="2259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8" name="Google Shape;288;p13"/>
            <p:cNvSpPr/>
            <p:nvPr/>
          </p:nvSpPr>
          <p:spPr>
            <a:xfrm>
              <a:off x="9297264" y="2069594"/>
              <a:ext cx="121450" cy="129707"/>
            </a:xfrm>
            <a:custGeom>
              <a:avLst/>
              <a:gdLst/>
              <a:ahLst/>
              <a:cxnLst/>
              <a:rect l="l" t="t" r="r" b="b"/>
              <a:pathLst>
                <a:path w="121450" h="129707" extrusionOk="0">
                  <a:moveTo>
                    <a:pt x="6401" y="22605"/>
                  </a:moveTo>
                  <a:cubicBezTo>
                    <a:pt x="5192" y="24702"/>
                    <a:pt x="4106" y="26893"/>
                    <a:pt x="3163" y="29084"/>
                  </a:cubicBezTo>
                  <a:cubicBezTo>
                    <a:pt x="-20269" y="84899"/>
                    <a:pt x="62027" y="158624"/>
                    <a:pt x="106985" y="105284"/>
                  </a:cubicBezTo>
                  <a:cubicBezTo>
                    <a:pt x="126035" y="82424"/>
                    <a:pt x="123940" y="46799"/>
                    <a:pt x="106985" y="22414"/>
                  </a:cubicBezTo>
                  <a:cubicBezTo>
                    <a:pt x="99413" y="10987"/>
                    <a:pt x="88554" y="2127"/>
                    <a:pt x="75838" y="-3017"/>
                  </a:cubicBezTo>
                  <a:cubicBezTo>
                    <a:pt x="49549" y="-11588"/>
                    <a:pt x="20832" y="-1017"/>
                    <a:pt x="6401" y="2260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9" name="Google Shape;289;p13"/>
            <p:cNvSpPr/>
            <p:nvPr/>
          </p:nvSpPr>
          <p:spPr>
            <a:xfrm>
              <a:off x="11923755" y="2069139"/>
              <a:ext cx="121409" cy="129610"/>
            </a:xfrm>
            <a:custGeom>
              <a:avLst/>
              <a:gdLst/>
              <a:ahLst/>
              <a:cxnLst/>
              <a:rect l="l" t="t" r="r" b="b"/>
              <a:pathLst>
                <a:path w="121409" h="129610" extrusionOk="0">
                  <a:moveTo>
                    <a:pt x="113109" y="95070"/>
                  </a:moveTo>
                  <a:cubicBezTo>
                    <a:pt x="114348" y="92977"/>
                    <a:pt x="115395" y="90879"/>
                    <a:pt x="116349" y="88689"/>
                  </a:cubicBezTo>
                  <a:cubicBezTo>
                    <a:pt x="139780" y="32874"/>
                    <a:pt x="57293" y="-40852"/>
                    <a:pt x="12526" y="12489"/>
                  </a:cubicBezTo>
                  <a:cubicBezTo>
                    <a:pt x="-6524" y="35255"/>
                    <a:pt x="-4333" y="70876"/>
                    <a:pt x="12526" y="95358"/>
                  </a:cubicBezTo>
                  <a:cubicBezTo>
                    <a:pt x="20145" y="106692"/>
                    <a:pt x="31004" y="115548"/>
                    <a:pt x="43673" y="120692"/>
                  </a:cubicBezTo>
                  <a:cubicBezTo>
                    <a:pt x="69962" y="129263"/>
                    <a:pt x="98727" y="118692"/>
                    <a:pt x="113109" y="9507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0" name="Google Shape;290;p13"/>
            <p:cNvSpPr/>
            <p:nvPr/>
          </p:nvSpPr>
          <p:spPr>
            <a:xfrm>
              <a:off x="11597338" y="2069050"/>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1" name="Google Shape;291;p13"/>
            <p:cNvSpPr/>
            <p:nvPr/>
          </p:nvSpPr>
          <p:spPr>
            <a:xfrm>
              <a:off x="12075815" y="1311066"/>
              <a:ext cx="116185" cy="132297"/>
            </a:xfrm>
            <a:custGeom>
              <a:avLst/>
              <a:gdLst/>
              <a:ahLst/>
              <a:cxnLst/>
              <a:rect l="l" t="t" r="r" b="b"/>
              <a:pathLst>
                <a:path w="116185" h="132297" extrusionOk="0">
                  <a:moveTo>
                    <a:pt x="82778" y="120861"/>
                  </a:moveTo>
                  <a:cubicBezTo>
                    <a:pt x="84969" y="119815"/>
                    <a:pt x="87065" y="118573"/>
                    <a:pt x="89065" y="117336"/>
                  </a:cubicBezTo>
                  <a:cubicBezTo>
                    <a:pt x="139642" y="84189"/>
                    <a:pt x="112496" y="-23060"/>
                    <a:pt x="45346" y="-3633"/>
                  </a:cubicBezTo>
                  <a:cubicBezTo>
                    <a:pt x="16771" y="4655"/>
                    <a:pt x="-1327" y="35611"/>
                    <a:pt x="-947" y="64949"/>
                  </a:cubicBezTo>
                  <a:cubicBezTo>
                    <a:pt x="-947" y="78571"/>
                    <a:pt x="3054" y="91807"/>
                    <a:pt x="10675" y="103049"/>
                  </a:cubicBezTo>
                  <a:cubicBezTo>
                    <a:pt x="27628" y="125145"/>
                    <a:pt x="57537" y="132479"/>
                    <a:pt x="82778"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2" name="Google Shape;292;p13"/>
            <p:cNvSpPr/>
            <p:nvPr/>
          </p:nvSpPr>
          <p:spPr>
            <a:xfrm>
              <a:off x="11747394" y="1311066"/>
              <a:ext cx="116184" cy="132278"/>
            </a:xfrm>
            <a:custGeom>
              <a:avLst/>
              <a:gdLst/>
              <a:ahLst/>
              <a:cxnLst/>
              <a:rect l="l" t="t" r="r" b="b"/>
              <a:pathLst>
                <a:path w="116184" h="132278" extrusionOk="0">
                  <a:moveTo>
                    <a:pt x="82778" y="120861"/>
                  </a:moveTo>
                  <a:cubicBezTo>
                    <a:pt x="84969" y="119815"/>
                    <a:pt x="87064" y="118573"/>
                    <a:pt x="89065" y="117336"/>
                  </a:cubicBezTo>
                  <a:cubicBezTo>
                    <a:pt x="139642" y="84189"/>
                    <a:pt x="112496" y="-23060"/>
                    <a:pt x="45345" y="-3633"/>
                  </a:cubicBezTo>
                  <a:cubicBezTo>
                    <a:pt x="16770" y="4655"/>
                    <a:pt x="-1327" y="35611"/>
                    <a:pt x="-947" y="64949"/>
                  </a:cubicBezTo>
                  <a:cubicBezTo>
                    <a:pt x="-947" y="78571"/>
                    <a:pt x="3054" y="91807"/>
                    <a:pt x="10675" y="103049"/>
                  </a:cubicBezTo>
                  <a:cubicBezTo>
                    <a:pt x="27628" y="125052"/>
                    <a:pt x="57537" y="132479"/>
                    <a:pt x="82778"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3" name="Google Shape;293;p13"/>
            <p:cNvSpPr/>
            <p:nvPr/>
          </p:nvSpPr>
          <p:spPr>
            <a:xfrm>
              <a:off x="11417432" y="1311026"/>
              <a:ext cx="118713" cy="131645"/>
            </a:xfrm>
            <a:custGeom>
              <a:avLst/>
              <a:gdLst/>
              <a:ahLst/>
              <a:cxnLst/>
              <a:rect l="l" t="t" r="r" b="b"/>
              <a:pathLst>
                <a:path w="118713" h="131645" extrusionOk="0">
                  <a:moveTo>
                    <a:pt x="103844" y="106614"/>
                  </a:moveTo>
                  <a:cubicBezTo>
                    <a:pt x="105464" y="104805"/>
                    <a:pt x="106988" y="102898"/>
                    <a:pt x="108322" y="100898"/>
                  </a:cubicBezTo>
                  <a:cubicBezTo>
                    <a:pt x="142611" y="50989"/>
                    <a:pt x="76507" y="-37787"/>
                    <a:pt x="21834" y="5648"/>
                  </a:cubicBezTo>
                  <a:cubicBezTo>
                    <a:pt x="-1311" y="24126"/>
                    <a:pt x="-6741" y="59561"/>
                    <a:pt x="5165" y="86801"/>
                  </a:cubicBezTo>
                  <a:cubicBezTo>
                    <a:pt x="10309" y="99470"/>
                    <a:pt x="19168" y="110330"/>
                    <a:pt x="30597" y="117850"/>
                  </a:cubicBezTo>
                  <a:cubicBezTo>
                    <a:pt x="54696" y="131571"/>
                    <a:pt x="84985" y="126901"/>
                    <a:pt x="103844" y="1066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4" name="Google Shape;294;p13"/>
            <p:cNvSpPr/>
            <p:nvPr/>
          </p:nvSpPr>
          <p:spPr>
            <a:xfrm>
              <a:off x="11088641"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5" name="Google Shape;295;p13"/>
            <p:cNvSpPr/>
            <p:nvPr/>
          </p:nvSpPr>
          <p:spPr>
            <a:xfrm>
              <a:off x="10759740" y="1312737"/>
              <a:ext cx="121443" cy="129559"/>
            </a:xfrm>
            <a:custGeom>
              <a:avLst/>
              <a:gdLst/>
              <a:ahLst/>
              <a:cxnLst/>
              <a:rect l="l" t="t" r="r" b="b"/>
              <a:pathLst>
                <a:path w="121443" h="129559" extrusionOk="0">
                  <a:moveTo>
                    <a:pt x="6395" y="22513"/>
                  </a:moveTo>
                  <a:cubicBezTo>
                    <a:pt x="5156" y="24606"/>
                    <a:pt x="4109" y="26796"/>
                    <a:pt x="3155" y="28987"/>
                  </a:cubicBezTo>
                  <a:cubicBezTo>
                    <a:pt x="-20276" y="84709"/>
                    <a:pt x="62211" y="158435"/>
                    <a:pt x="106978" y="105187"/>
                  </a:cubicBezTo>
                  <a:cubicBezTo>
                    <a:pt x="126028" y="82426"/>
                    <a:pt x="123933" y="46800"/>
                    <a:pt x="106978" y="22322"/>
                  </a:cubicBezTo>
                  <a:cubicBezTo>
                    <a:pt x="99359" y="10890"/>
                    <a:pt x="88500" y="2128"/>
                    <a:pt x="75831" y="-3016"/>
                  </a:cubicBezTo>
                  <a:cubicBezTo>
                    <a:pt x="49542" y="-11587"/>
                    <a:pt x="20872" y="-1016"/>
                    <a:pt x="6395"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6" name="Google Shape;296;p13"/>
            <p:cNvSpPr/>
            <p:nvPr/>
          </p:nvSpPr>
          <p:spPr>
            <a:xfrm>
              <a:off x="10431883" y="1312737"/>
              <a:ext cx="121451" cy="129559"/>
            </a:xfrm>
            <a:custGeom>
              <a:avLst/>
              <a:gdLst/>
              <a:ahLst/>
              <a:cxnLst/>
              <a:rect l="l" t="t" r="r" b="b"/>
              <a:pathLst>
                <a:path w="121451" h="129559" extrusionOk="0">
                  <a:moveTo>
                    <a:pt x="6401" y="22513"/>
                  </a:moveTo>
                  <a:cubicBezTo>
                    <a:pt x="5163" y="24606"/>
                    <a:pt x="4115" y="26796"/>
                    <a:pt x="3163" y="28987"/>
                  </a:cubicBezTo>
                  <a:cubicBezTo>
                    <a:pt x="-20269" y="84709"/>
                    <a:pt x="62027" y="158435"/>
                    <a:pt x="106986" y="105187"/>
                  </a:cubicBezTo>
                  <a:cubicBezTo>
                    <a:pt x="126036" y="82426"/>
                    <a:pt x="123939" y="46800"/>
                    <a:pt x="106986" y="22322"/>
                  </a:cubicBezTo>
                  <a:cubicBezTo>
                    <a:pt x="99461" y="10988"/>
                    <a:pt x="88602" y="2128"/>
                    <a:pt x="75934" y="-3016"/>
                  </a:cubicBezTo>
                  <a:cubicBezTo>
                    <a:pt x="49645" y="-11587"/>
                    <a:pt x="20879" y="-1016"/>
                    <a:pt x="6401"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7" name="Google Shape;297;p13"/>
            <p:cNvSpPr/>
            <p:nvPr/>
          </p:nvSpPr>
          <p:spPr>
            <a:xfrm>
              <a:off x="10105029" y="1312376"/>
              <a:ext cx="117524" cy="131156"/>
            </a:xfrm>
            <a:custGeom>
              <a:avLst/>
              <a:gdLst/>
              <a:ahLst/>
              <a:cxnLst/>
              <a:rect l="l" t="t" r="r" b="b"/>
              <a:pathLst>
                <a:path w="117524" h="131156" extrusionOk="0">
                  <a:moveTo>
                    <a:pt x="71984" y="123551"/>
                  </a:moveTo>
                  <a:cubicBezTo>
                    <a:pt x="74365" y="122979"/>
                    <a:pt x="76652" y="122216"/>
                    <a:pt x="78843" y="121263"/>
                  </a:cubicBezTo>
                  <a:cubicBezTo>
                    <a:pt x="134850" y="98404"/>
                    <a:pt x="128658" y="-12087"/>
                    <a:pt x="59221" y="-5702"/>
                  </a:cubicBezTo>
                  <a:cubicBezTo>
                    <a:pt x="29789" y="-3130"/>
                    <a:pt x="5976" y="23631"/>
                    <a:pt x="357" y="52778"/>
                  </a:cubicBezTo>
                  <a:cubicBezTo>
                    <a:pt x="-2311" y="66210"/>
                    <a:pt x="-882" y="80116"/>
                    <a:pt x="4452" y="92688"/>
                  </a:cubicBezTo>
                  <a:cubicBezTo>
                    <a:pt x="17215" y="117263"/>
                    <a:pt x="45028" y="129932"/>
                    <a:pt x="71984" y="123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8" name="Google Shape;298;p13"/>
            <p:cNvSpPr/>
            <p:nvPr/>
          </p:nvSpPr>
          <p:spPr>
            <a:xfrm>
              <a:off x="9776730" y="1312376"/>
              <a:ext cx="117495" cy="131156"/>
            </a:xfrm>
            <a:custGeom>
              <a:avLst/>
              <a:gdLst/>
              <a:ahLst/>
              <a:cxnLst/>
              <a:rect l="l" t="t" r="r" b="b"/>
              <a:pathLst>
                <a:path w="117495" h="131156" extrusionOk="0">
                  <a:moveTo>
                    <a:pt x="71956" y="123551"/>
                  </a:moveTo>
                  <a:cubicBezTo>
                    <a:pt x="74337" y="122979"/>
                    <a:pt x="76623" y="122216"/>
                    <a:pt x="78813" y="121263"/>
                  </a:cubicBezTo>
                  <a:cubicBezTo>
                    <a:pt x="134821" y="98404"/>
                    <a:pt x="128630" y="-12087"/>
                    <a:pt x="59193" y="-5702"/>
                  </a:cubicBezTo>
                  <a:cubicBezTo>
                    <a:pt x="29761" y="-3130"/>
                    <a:pt x="5852" y="23631"/>
                    <a:pt x="424" y="52778"/>
                  </a:cubicBezTo>
                  <a:cubicBezTo>
                    <a:pt x="-2339" y="66210"/>
                    <a:pt x="-910" y="80116"/>
                    <a:pt x="4424" y="92688"/>
                  </a:cubicBezTo>
                  <a:cubicBezTo>
                    <a:pt x="17187" y="117263"/>
                    <a:pt x="45000" y="129932"/>
                    <a:pt x="71956" y="123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99" name="Google Shape;299;p13"/>
            <p:cNvSpPr/>
            <p:nvPr/>
          </p:nvSpPr>
          <p:spPr>
            <a:xfrm>
              <a:off x="9446492" y="1312239"/>
              <a:ext cx="121409" cy="129561"/>
            </a:xfrm>
            <a:custGeom>
              <a:avLst/>
              <a:gdLst/>
              <a:ahLst/>
              <a:cxnLst/>
              <a:rect l="l" t="t" r="r" b="b"/>
              <a:pathLst>
                <a:path w="121409" h="129561" extrusionOk="0">
                  <a:moveTo>
                    <a:pt x="113110" y="95114"/>
                  </a:moveTo>
                  <a:cubicBezTo>
                    <a:pt x="114320" y="93016"/>
                    <a:pt x="115406" y="90825"/>
                    <a:pt x="116349" y="88635"/>
                  </a:cubicBezTo>
                  <a:cubicBezTo>
                    <a:pt x="139780" y="32917"/>
                    <a:pt x="57294" y="-40808"/>
                    <a:pt x="12526" y="12435"/>
                  </a:cubicBezTo>
                  <a:cubicBezTo>
                    <a:pt x="-6524" y="35201"/>
                    <a:pt x="-4333" y="70827"/>
                    <a:pt x="12526" y="95207"/>
                  </a:cubicBezTo>
                  <a:cubicBezTo>
                    <a:pt x="20127" y="106638"/>
                    <a:pt x="30976" y="115498"/>
                    <a:pt x="43673" y="120642"/>
                  </a:cubicBezTo>
                  <a:cubicBezTo>
                    <a:pt x="69933" y="129214"/>
                    <a:pt x="98651" y="118642"/>
                    <a:pt x="113110" y="951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0" name="Google Shape;300;p13"/>
            <p:cNvSpPr/>
            <p:nvPr/>
          </p:nvSpPr>
          <p:spPr>
            <a:xfrm>
              <a:off x="9120334" y="1312376"/>
              <a:ext cx="117238" cy="131191"/>
            </a:xfrm>
            <a:custGeom>
              <a:avLst/>
              <a:gdLst/>
              <a:ahLst/>
              <a:cxnLst/>
              <a:rect l="l" t="t" r="r" b="b"/>
              <a:pathLst>
                <a:path w="117238" h="131191" extrusionOk="0">
                  <a:moveTo>
                    <a:pt x="71699" y="123551"/>
                  </a:moveTo>
                  <a:cubicBezTo>
                    <a:pt x="74042" y="122979"/>
                    <a:pt x="76337" y="122216"/>
                    <a:pt x="78557" y="121263"/>
                  </a:cubicBezTo>
                  <a:cubicBezTo>
                    <a:pt x="134564" y="98404"/>
                    <a:pt x="128373" y="-12087"/>
                    <a:pt x="58935" y="-5702"/>
                  </a:cubicBezTo>
                  <a:cubicBezTo>
                    <a:pt x="29598" y="-3130"/>
                    <a:pt x="5690" y="23631"/>
                    <a:pt x="356" y="52778"/>
                  </a:cubicBezTo>
                  <a:cubicBezTo>
                    <a:pt x="-2310" y="66210"/>
                    <a:pt x="-882" y="80116"/>
                    <a:pt x="4452" y="92688"/>
                  </a:cubicBezTo>
                  <a:cubicBezTo>
                    <a:pt x="17083" y="117263"/>
                    <a:pt x="44848" y="130030"/>
                    <a:pt x="71699" y="123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1" name="Google Shape;301;p13"/>
            <p:cNvSpPr/>
            <p:nvPr/>
          </p:nvSpPr>
          <p:spPr>
            <a:xfrm>
              <a:off x="10941388" y="1563385"/>
              <a:ext cx="116231" cy="132233"/>
            </a:xfrm>
            <a:custGeom>
              <a:avLst/>
              <a:gdLst/>
              <a:ahLst/>
              <a:cxnLst/>
              <a:rect l="l" t="t" r="r" b="b"/>
              <a:pathLst>
                <a:path w="116231" h="132233" extrusionOk="0">
                  <a:moveTo>
                    <a:pt x="82778" y="120858"/>
                  </a:moveTo>
                  <a:cubicBezTo>
                    <a:pt x="84969" y="119811"/>
                    <a:pt x="87064" y="118667"/>
                    <a:pt x="89065" y="117337"/>
                  </a:cubicBezTo>
                  <a:cubicBezTo>
                    <a:pt x="139738" y="84190"/>
                    <a:pt x="112496" y="-23064"/>
                    <a:pt x="45440" y="-3632"/>
                  </a:cubicBezTo>
                  <a:cubicBezTo>
                    <a:pt x="16865" y="4656"/>
                    <a:pt x="-1327" y="35612"/>
                    <a:pt x="-947" y="64950"/>
                  </a:cubicBezTo>
                  <a:cubicBezTo>
                    <a:pt x="-947" y="78474"/>
                    <a:pt x="3054" y="91808"/>
                    <a:pt x="10674" y="103050"/>
                  </a:cubicBezTo>
                  <a:cubicBezTo>
                    <a:pt x="27628"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2" name="Google Shape;302;p13"/>
            <p:cNvSpPr/>
            <p:nvPr/>
          </p:nvSpPr>
          <p:spPr>
            <a:xfrm>
              <a:off x="10613157" y="1563385"/>
              <a:ext cx="116184" cy="132233"/>
            </a:xfrm>
            <a:custGeom>
              <a:avLst/>
              <a:gdLst/>
              <a:ahLst/>
              <a:cxnLst/>
              <a:rect l="l" t="t" r="r" b="b"/>
              <a:pathLst>
                <a:path w="116184" h="132233" extrusionOk="0">
                  <a:moveTo>
                    <a:pt x="82779" y="120858"/>
                  </a:moveTo>
                  <a:cubicBezTo>
                    <a:pt x="84969" y="119811"/>
                    <a:pt x="87064" y="118667"/>
                    <a:pt x="89064" y="117337"/>
                  </a:cubicBezTo>
                  <a:cubicBezTo>
                    <a:pt x="139642" y="84190"/>
                    <a:pt x="112496" y="-23064"/>
                    <a:pt x="45345" y="-3632"/>
                  </a:cubicBezTo>
                  <a:cubicBezTo>
                    <a:pt x="16770" y="4656"/>
                    <a:pt x="-1328" y="35612"/>
                    <a:pt x="-947" y="64950"/>
                  </a:cubicBezTo>
                  <a:cubicBezTo>
                    <a:pt x="-947" y="78567"/>
                    <a:pt x="3054" y="91808"/>
                    <a:pt x="10674" y="103050"/>
                  </a:cubicBezTo>
                  <a:cubicBezTo>
                    <a:pt x="27628" y="125048"/>
                    <a:pt x="57537" y="132383"/>
                    <a:pt x="82779"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3" name="Google Shape;303;p13"/>
            <p:cNvSpPr/>
            <p:nvPr/>
          </p:nvSpPr>
          <p:spPr>
            <a:xfrm>
              <a:off x="10283481" y="1563345"/>
              <a:ext cx="118713" cy="131669"/>
            </a:xfrm>
            <a:custGeom>
              <a:avLst/>
              <a:gdLst/>
              <a:ahLst/>
              <a:cxnLst/>
              <a:rect l="l" t="t" r="r" b="b"/>
              <a:pathLst>
                <a:path w="118713" h="131669"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326"/>
                    <a:pt x="30596" y="117851"/>
                  </a:cubicBezTo>
                  <a:cubicBezTo>
                    <a:pt x="54695" y="131566"/>
                    <a:pt x="84985" y="126995"/>
                    <a:pt x="103844" y="1066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4" name="Google Shape;304;p13"/>
            <p:cNvSpPr/>
            <p:nvPr/>
          </p:nvSpPr>
          <p:spPr>
            <a:xfrm>
              <a:off x="9954413" y="1563580"/>
              <a:ext cx="120244" cy="129735"/>
            </a:xfrm>
            <a:custGeom>
              <a:avLst/>
              <a:gdLst/>
              <a:ahLst/>
              <a:cxnLst/>
              <a:rect l="l" t="t" r="r" b="b"/>
              <a:pathLst>
                <a:path w="120244" h="129735" extrusionOk="0">
                  <a:moveTo>
                    <a:pt x="58008" y="-5925"/>
                  </a:moveTo>
                  <a:cubicBezTo>
                    <a:pt x="55627" y="-5827"/>
                    <a:pt x="53246" y="-5446"/>
                    <a:pt x="50864" y="-5064"/>
                  </a:cubicBezTo>
                  <a:cubicBezTo>
                    <a:pt x="-8667" y="6079"/>
                    <a:pt x="-24765" y="115519"/>
                    <a:pt x="44673" y="123425"/>
                  </a:cubicBezTo>
                  <a:cubicBezTo>
                    <a:pt x="74105" y="126760"/>
                    <a:pt x="102775" y="105329"/>
                    <a:pt x="113824" y="77800"/>
                  </a:cubicBezTo>
                  <a:cubicBezTo>
                    <a:pt x="119253" y="65229"/>
                    <a:pt x="120682" y="51323"/>
                    <a:pt x="117920" y="37891"/>
                  </a:cubicBezTo>
                  <a:cubicBezTo>
                    <a:pt x="110491" y="11223"/>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5" name="Google Shape;305;p13"/>
            <p:cNvSpPr/>
            <p:nvPr/>
          </p:nvSpPr>
          <p:spPr>
            <a:xfrm>
              <a:off x="11267720"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6" name="Google Shape;306;p13"/>
            <p:cNvSpPr/>
            <p:nvPr/>
          </p:nvSpPr>
          <p:spPr>
            <a:xfrm>
              <a:off x="9625561" y="1565054"/>
              <a:ext cx="121386" cy="129559"/>
            </a:xfrm>
            <a:custGeom>
              <a:avLst/>
              <a:gdLst/>
              <a:ahLst/>
              <a:cxnLst/>
              <a:rect l="l" t="t" r="r" b="b"/>
              <a:pathLst>
                <a:path w="121386" h="129559" extrusionOk="0">
                  <a:moveTo>
                    <a:pt x="6337" y="22510"/>
                  </a:moveTo>
                  <a:cubicBezTo>
                    <a:pt x="5098" y="24608"/>
                    <a:pt x="4050" y="26798"/>
                    <a:pt x="3193" y="28989"/>
                  </a:cubicBezTo>
                  <a:cubicBezTo>
                    <a:pt x="-20334" y="84711"/>
                    <a:pt x="61962" y="158432"/>
                    <a:pt x="106921" y="105189"/>
                  </a:cubicBezTo>
                  <a:cubicBezTo>
                    <a:pt x="125971" y="82423"/>
                    <a:pt x="123875" y="46704"/>
                    <a:pt x="106921" y="22417"/>
                  </a:cubicBezTo>
                  <a:cubicBezTo>
                    <a:pt x="99396" y="10985"/>
                    <a:pt x="88537" y="2126"/>
                    <a:pt x="75869" y="-3014"/>
                  </a:cubicBezTo>
                  <a:cubicBezTo>
                    <a:pt x="49580" y="-11590"/>
                    <a:pt x="20814" y="-1014"/>
                    <a:pt x="6337" y="225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7" name="Google Shape;307;p13"/>
            <p:cNvSpPr/>
            <p:nvPr/>
          </p:nvSpPr>
          <p:spPr>
            <a:xfrm>
              <a:off x="9297264" y="1565054"/>
              <a:ext cx="121450" cy="129559"/>
            </a:xfrm>
            <a:custGeom>
              <a:avLst/>
              <a:gdLst/>
              <a:ahLst/>
              <a:cxnLst/>
              <a:rect l="l" t="t" r="r" b="b"/>
              <a:pathLst>
                <a:path w="121450" h="129559" extrusionOk="0">
                  <a:moveTo>
                    <a:pt x="6401" y="22510"/>
                  </a:moveTo>
                  <a:cubicBezTo>
                    <a:pt x="5172" y="24608"/>
                    <a:pt x="4087" y="26798"/>
                    <a:pt x="3163" y="28989"/>
                  </a:cubicBezTo>
                  <a:cubicBezTo>
                    <a:pt x="-20269" y="84711"/>
                    <a:pt x="62027" y="158432"/>
                    <a:pt x="106985" y="105189"/>
                  </a:cubicBezTo>
                  <a:cubicBezTo>
                    <a:pt x="126035" y="82423"/>
                    <a:pt x="123940" y="46704"/>
                    <a:pt x="106985" y="22417"/>
                  </a:cubicBezTo>
                  <a:cubicBezTo>
                    <a:pt x="99413" y="10985"/>
                    <a:pt x="88554" y="2126"/>
                    <a:pt x="75838" y="-3014"/>
                  </a:cubicBezTo>
                  <a:cubicBezTo>
                    <a:pt x="49578" y="-11590"/>
                    <a:pt x="20860" y="-1014"/>
                    <a:pt x="6401" y="225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8" name="Google Shape;308;p13"/>
            <p:cNvSpPr/>
            <p:nvPr/>
          </p:nvSpPr>
          <p:spPr>
            <a:xfrm>
              <a:off x="11923755" y="1564447"/>
              <a:ext cx="121409" cy="129575"/>
            </a:xfrm>
            <a:custGeom>
              <a:avLst/>
              <a:gdLst/>
              <a:ahLst/>
              <a:cxnLst/>
              <a:rect l="l" t="t" r="r" b="b"/>
              <a:pathLst>
                <a:path w="121409" h="129575" extrusionOk="0">
                  <a:moveTo>
                    <a:pt x="113109" y="95127"/>
                  </a:moveTo>
                  <a:cubicBezTo>
                    <a:pt x="114348" y="93029"/>
                    <a:pt x="115395" y="90839"/>
                    <a:pt x="116349" y="88648"/>
                  </a:cubicBezTo>
                  <a:cubicBezTo>
                    <a:pt x="139780" y="32833"/>
                    <a:pt x="57293" y="-40795"/>
                    <a:pt x="12526" y="12448"/>
                  </a:cubicBezTo>
                  <a:cubicBezTo>
                    <a:pt x="-6524" y="35214"/>
                    <a:pt x="-4333" y="70840"/>
                    <a:pt x="12526" y="95224"/>
                  </a:cubicBezTo>
                  <a:cubicBezTo>
                    <a:pt x="20145" y="106652"/>
                    <a:pt x="31004" y="115511"/>
                    <a:pt x="43673" y="120655"/>
                  </a:cubicBezTo>
                  <a:cubicBezTo>
                    <a:pt x="69962" y="129227"/>
                    <a:pt x="98632" y="118655"/>
                    <a:pt x="113109" y="9512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09" name="Google Shape;309;p13"/>
            <p:cNvSpPr/>
            <p:nvPr/>
          </p:nvSpPr>
          <p:spPr>
            <a:xfrm>
              <a:off x="11597338" y="156441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628"/>
                    <a:pt x="423" y="52868"/>
                  </a:cubicBezTo>
                  <a:cubicBezTo>
                    <a:pt x="-2339" y="66300"/>
                    <a:pt x="-910" y="80206"/>
                    <a:pt x="4424" y="92777"/>
                  </a:cubicBezTo>
                  <a:cubicBezTo>
                    <a:pt x="17092" y="117446"/>
                    <a:pt x="45001"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0" name="Google Shape;310;p13"/>
            <p:cNvSpPr/>
            <p:nvPr/>
          </p:nvSpPr>
          <p:spPr>
            <a:xfrm>
              <a:off x="10601917" y="1058750"/>
              <a:ext cx="116184" cy="132236"/>
            </a:xfrm>
            <a:custGeom>
              <a:avLst/>
              <a:gdLst/>
              <a:ahLst/>
              <a:cxnLst/>
              <a:rect l="l" t="t" r="r" b="b"/>
              <a:pathLst>
                <a:path w="116184" h="132236" extrusionOk="0">
                  <a:moveTo>
                    <a:pt x="82778" y="120858"/>
                  </a:moveTo>
                  <a:cubicBezTo>
                    <a:pt x="84969" y="119811"/>
                    <a:pt x="87064" y="118574"/>
                    <a:pt x="89065" y="117337"/>
                  </a:cubicBezTo>
                  <a:cubicBezTo>
                    <a:pt x="139642" y="84190"/>
                    <a:pt x="112496" y="-23064"/>
                    <a:pt x="45345" y="-3632"/>
                  </a:cubicBezTo>
                  <a:cubicBezTo>
                    <a:pt x="16770" y="4656"/>
                    <a:pt x="-1327" y="35612"/>
                    <a:pt x="-947" y="65043"/>
                  </a:cubicBezTo>
                  <a:cubicBezTo>
                    <a:pt x="-1042" y="78665"/>
                    <a:pt x="3054" y="91901"/>
                    <a:pt x="10675" y="103143"/>
                  </a:cubicBezTo>
                  <a:cubicBezTo>
                    <a:pt x="27724"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1" name="Google Shape;311;p13"/>
            <p:cNvSpPr/>
            <p:nvPr/>
          </p:nvSpPr>
          <p:spPr>
            <a:xfrm>
              <a:off x="10273590" y="1058750"/>
              <a:ext cx="116136" cy="132236"/>
            </a:xfrm>
            <a:custGeom>
              <a:avLst/>
              <a:gdLst/>
              <a:ahLst/>
              <a:cxnLst/>
              <a:rect l="l" t="t" r="r" b="b"/>
              <a:pathLst>
                <a:path w="116136" h="132236" extrusionOk="0">
                  <a:moveTo>
                    <a:pt x="82779" y="120858"/>
                  </a:moveTo>
                  <a:cubicBezTo>
                    <a:pt x="84874" y="119811"/>
                    <a:pt x="86969" y="118574"/>
                    <a:pt x="88970" y="117337"/>
                  </a:cubicBezTo>
                  <a:cubicBezTo>
                    <a:pt x="139642" y="84190"/>
                    <a:pt x="112401" y="-23064"/>
                    <a:pt x="45345" y="-3632"/>
                  </a:cubicBezTo>
                  <a:cubicBezTo>
                    <a:pt x="16770" y="4656"/>
                    <a:pt x="-1328" y="35612"/>
                    <a:pt x="-947" y="65043"/>
                  </a:cubicBezTo>
                  <a:cubicBezTo>
                    <a:pt x="-1042" y="78665"/>
                    <a:pt x="3054" y="91901"/>
                    <a:pt x="10674" y="103143"/>
                  </a:cubicBezTo>
                  <a:cubicBezTo>
                    <a:pt x="27724" y="125048"/>
                    <a:pt x="57537" y="132383"/>
                    <a:pt x="82779"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2" name="Google Shape;312;p13"/>
            <p:cNvSpPr/>
            <p:nvPr/>
          </p:nvSpPr>
          <p:spPr>
            <a:xfrm>
              <a:off x="9943961" y="1058667"/>
              <a:ext cx="118753" cy="131678"/>
            </a:xfrm>
            <a:custGeom>
              <a:avLst/>
              <a:gdLst/>
              <a:ahLst/>
              <a:cxnLst/>
              <a:rect l="l" t="t" r="r" b="b"/>
              <a:pathLst>
                <a:path w="118753" h="131678" extrusionOk="0">
                  <a:moveTo>
                    <a:pt x="103798" y="106561"/>
                  </a:moveTo>
                  <a:cubicBezTo>
                    <a:pt x="105418" y="104752"/>
                    <a:pt x="106941" y="102942"/>
                    <a:pt x="108370" y="100943"/>
                  </a:cubicBezTo>
                  <a:cubicBezTo>
                    <a:pt x="142660" y="50936"/>
                    <a:pt x="76461" y="-37840"/>
                    <a:pt x="21883" y="5693"/>
                  </a:cubicBezTo>
                  <a:cubicBezTo>
                    <a:pt x="-1358" y="24171"/>
                    <a:pt x="-6692" y="59601"/>
                    <a:pt x="5119" y="86939"/>
                  </a:cubicBezTo>
                  <a:cubicBezTo>
                    <a:pt x="10263" y="99608"/>
                    <a:pt x="19121" y="110468"/>
                    <a:pt x="30551" y="117988"/>
                  </a:cubicBezTo>
                  <a:cubicBezTo>
                    <a:pt x="54649" y="131610"/>
                    <a:pt x="84939" y="126848"/>
                    <a:pt x="103798" y="1065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3" name="Google Shape;313;p13"/>
            <p:cNvSpPr/>
            <p:nvPr/>
          </p:nvSpPr>
          <p:spPr>
            <a:xfrm>
              <a:off x="9614942" y="1058945"/>
              <a:ext cx="120181" cy="129735"/>
            </a:xfrm>
            <a:custGeom>
              <a:avLst/>
              <a:gdLst/>
              <a:ahLst/>
              <a:cxnLst/>
              <a:rect l="l" t="t" r="r" b="b"/>
              <a:pathLst>
                <a:path w="120181" h="129735" extrusionOk="0">
                  <a:moveTo>
                    <a:pt x="58008" y="-5925"/>
                  </a:moveTo>
                  <a:cubicBezTo>
                    <a:pt x="55627" y="-5827"/>
                    <a:pt x="53245" y="-5543"/>
                    <a:pt x="50864" y="-5064"/>
                  </a:cubicBezTo>
                  <a:cubicBezTo>
                    <a:pt x="-8667" y="6079"/>
                    <a:pt x="-24764" y="115519"/>
                    <a:pt x="44673" y="123425"/>
                  </a:cubicBezTo>
                  <a:cubicBezTo>
                    <a:pt x="74105" y="126760"/>
                    <a:pt x="102775" y="105329"/>
                    <a:pt x="113824" y="77800"/>
                  </a:cubicBezTo>
                  <a:cubicBezTo>
                    <a:pt x="119158" y="65229"/>
                    <a:pt x="120587" y="51323"/>
                    <a:pt x="117920" y="37891"/>
                  </a:cubicBezTo>
                  <a:cubicBezTo>
                    <a:pt x="110490" y="11223"/>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4" name="Google Shape;314;p13"/>
            <p:cNvSpPr/>
            <p:nvPr/>
          </p:nvSpPr>
          <p:spPr>
            <a:xfrm>
              <a:off x="10928192" y="1058945"/>
              <a:ext cx="120206" cy="129736"/>
            </a:xfrm>
            <a:custGeom>
              <a:avLst/>
              <a:gdLst/>
              <a:ahLst/>
              <a:cxnLst/>
              <a:rect l="l" t="t" r="r" b="b"/>
              <a:pathLst>
                <a:path w="120206" h="129736" extrusionOk="0">
                  <a:moveTo>
                    <a:pt x="57970" y="-5925"/>
                  </a:moveTo>
                  <a:cubicBezTo>
                    <a:pt x="55588" y="-5827"/>
                    <a:pt x="53207" y="-5543"/>
                    <a:pt x="50826" y="-5064"/>
                  </a:cubicBezTo>
                  <a:cubicBezTo>
                    <a:pt x="-8705" y="6079"/>
                    <a:pt x="-24708" y="115519"/>
                    <a:pt x="44634" y="123426"/>
                  </a:cubicBezTo>
                  <a:cubicBezTo>
                    <a:pt x="74066" y="126760"/>
                    <a:pt x="102832" y="105329"/>
                    <a:pt x="113786" y="77801"/>
                  </a:cubicBezTo>
                  <a:cubicBezTo>
                    <a:pt x="119215" y="65229"/>
                    <a:pt x="120644" y="51323"/>
                    <a:pt x="117882" y="37891"/>
                  </a:cubicBezTo>
                  <a:cubicBezTo>
                    <a:pt x="110548" y="11126"/>
                    <a:pt x="85688" y="-6971"/>
                    <a:pt x="57970"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5" name="Google Shape;315;p13"/>
            <p:cNvSpPr/>
            <p:nvPr/>
          </p:nvSpPr>
          <p:spPr>
            <a:xfrm>
              <a:off x="9286025" y="1060857"/>
              <a:ext cx="121416" cy="129650"/>
            </a:xfrm>
            <a:custGeom>
              <a:avLst/>
              <a:gdLst/>
              <a:ahLst/>
              <a:cxnLst/>
              <a:rect l="l" t="t" r="r" b="b"/>
              <a:pathLst>
                <a:path w="121416" h="129650" extrusionOk="0">
                  <a:moveTo>
                    <a:pt x="6401" y="22645"/>
                  </a:moveTo>
                  <a:cubicBezTo>
                    <a:pt x="5192" y="24743"/>
                    <a:pt x="4106" y="26835"/>
                    <a:pt x="3163" y="29026"/>
                  </a:cubicBezTo>
                  <a:cubicBezTo>
                    <a:pt x="-20269" y="84841"/>
                    <a:pt x="62027" y="158567"/>
                    <a:pt x="106985" y="105226"/>
                  </a:cubicBezTo>
                  <a:cubicBezTo>
                    <a:pt x="126035" y="82460"/>
                    <a:pt x="123845" y="46839"/>
                    <a:pt x="106985" y="22361"/>
                  </a:cubicBezTo>
                  <a:cubicBezTo>
                    <a:pt x="99375" y="11022"/>
                    <a:pt x="88526" y="2167"/>
                    <a:pt x="75838" y="-2977"/>
                  </a:cubicBezTo>
                  <a:cubicBezTo>
                    <a:pt x="49549" y="-11646"/>
                    <a:pt x="20784" y="-977"/>
                    <a:pt x="6401" y="2264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6" name="Google Shape;316;p13"/>
            <p:cNvSpPr/>
            <p:nvPr/>
          </p:nvSpPr>
          <p:spPr>
            <a:xfrm>
              <a:off x="11914969" y="1059781"/>
              <a:ext cx="117075" cy="131149"/>
            </a:xfrm>
            <a:custGeom>
              <a:avLst/>
              <a:gdLst/>
              <a:ahLst/>
              <a:cxnLst/>
              <a:rect l="l" t="t" r="r" b="b"/>
              <a:pathLst>
                <a:path w="117075" h="131149" extrusionOk="0">
                  <a:moveTo>
                    <a:pt x="71509" y="123543"/>
                  </a:moveTo>
                  <a:cubicBezTo>
                    <a:pt x="73795" y="122971"/>
                    <a:pt x="76081" y="122208"/>
                    <a:pt x="78271" y="121352"/>
                  </a:cubicBezTo>
                  <a:cubicBezTo>
                    <a:pt x="134374" y="98493"/>
                    <a:pt x="128182" y="-11998"/>
                    <a:pt x="59221" y="-5710"/>
                  </a:cubicBezTo>
                  <a:cubicBezTo>
                    <a:pt x="29789" y="-3045"/>
                    <a:pt x="5881" y="23721"/>
                    <a:pt x="356" y="52868"/>
                  </a:cubicBezTo>
                  <a:cubicBezTo>
                    <a:pt x="-2310" y="66300"/>
                    <a:pt x="-882" y="80206"/>
                    <a:pt x="4452" y="92777"/>
                  </a:cubicBezTo>
                  <a:cubicBezTo>
                    <a:pt x="17025" y="117255"/>
                    <a:pt x="44743" y="129924"/>
                    <a:pt x="71509" y="12354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7" name="Google Shape;317;p13"/>
            <p:cNvSpPr/>
            <p:nvPr/>
          </p:nvSpPr>
          <p:spPr>
            <a:xfrm>
              <a:off x="11584249" y="1059774"/>
              <a:ext cx="121451" cy="129656"/>
            </a:xfrm>
            <a:custGeom>
              <a:avLst/>
              <a:gdLst/>
              <a:ahLst/>
              <a:cxnLst/>
              <a:rect l="l" t="t" r="r" b="b"/>
              <a:pathLst>
                <a:path w="121451" h="129656" extrusionOk="0">
                  <a:moveTo>
                    <a:pt x="113144" y="95166"/>
                  </a:moveTo>
                  <a:cubicBezTo>
                    <a:pt x="114382" y="93068"/>
                    <a:pt x="115431" y="90877"/>
                    <a:pt x="116383" y="88687"/>
                  </a:cubicBezTo>
                  <a:cubicBezTo>
                    <a:pt x="139815" y="32872"/>
                    <a:pt x="57518" y="-40849"/>
                    <a:pt x="12561" y="12487"/>
                  </a:cubicBezTo>
                  <a:cubicBezTo>
                    <a:pt x="-6489" y="35351"/>
                    <a:pt x="-4394" y="70972"/>
                    <a:pt x="12561" y="95356"/>
                  </a:cubicBezTo>
                  <a:cubicBezTo>
                    <a:pt x="20086" y="106788"/>
                    <a:pt x="30944" y="115643"/>
                    <a:pt x="43708" y="120787"/>
                  </a:cubicBezTo>
                  <a:cubicBezTo>
                    <a:pt x="69997" y="129266"/>
                    <a:pt x="98667" y="118694"/>
                    <a:pt x="113144" y="9516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8" name="Google Shape;318;p13"/>
            <p:cNvSpPr/>
            <p:nvPr/>
          </p:nvSpPr>
          <p:spPr>
            <a:xfrm>
              <a:off x="11257868"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19" name="Google Shape;319;p13"/>
            <p:cNvSpPr/>
            <p:nvPr/>
          </p:nvSpPr>
          <p:spPr>
            <a:xfrm>
              <a:off x="12075815" y="811482"/>
              <a:ext cx="116185" cy="132277"/>
            </a:xfrm>
            <a:custGeom>
              <a:avLst/>
              <a:gdLst/>
              <a:ahLst/>
              <a:cxnLst/>
              <a:rect l="l" t="t" r="r" b="b"/>
              <a:pathLst>
                <a:path w="116185" h="132277" extrusionOk="0">
                  <a:moveTo>
                    <a:pt x="82778" y="120858"/>
                  </a:moveTo>
                  <a:cubicBezTo>
                    <a:pt x="84969" y="119811"/>
                    <a:pt x="87065" y="118574"/>
                    <a:pt x="89065" y="117332"/>
                  </a:cubicBezTo>
                  <a:cubicBezTo>
                    <a:pt x="139642" y="84186"/>
                    <a:pt x="112496" y="-23064"/>
                    <a:pt x="45346" y="-3632"/>
                  </a:cubicBezTo>
                  <a:cubicBezTo>
                    <a:pt x="16771" y="4558"/>
                    <a:pt x="-1327" y="35612"/>
                    <a:pt x="-947" y="64945"/>
                  </a:cubicBezTo>
                  <a:cubicBezTo>
                    <a:pt x="-1041" y="78567"/>
                    <a:pt x="3054" y="91808"/>
                    <a:pt x="10675" y="103045"/>
                  </a:cubicBezTo>
                  <a:cubicBezTo>
                    <a:pt x="27628" y="125048"/>
                    <a:pt x="57537" y="132480"/>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0" name="Google Shape;320;p13"/>
            <p:cNvSpPr/>
            <p:nvPr/>
          </p:nvSpPr>
          <p:spPr>
            <a:xfrm>
              <a:off x="11747394" y="811482"/>
              <a:ext cx="116184" cy="132233"/>
            </a:xfrm>
            <a:custGeom>
              <a:avLst/>
              <a:gdLst/>
              <a:ahLst/>
              <a:cxnLst/>
              <a:rect l="l" t="t" r="r" b="b"/>
              <a:pathLst>
                <a:path w="116184" h="132233" extrusionOk="0">
                  <a:moveTo>
                    <a:pt x="82778" y="120858"/>
                  </a:moveTo>
                  <a:cubicBezTo>
                    <a:pt x="84969" y="119811"/>
                    <a:pt x="87064" y="118574"/>
                    <a:pt x="89065" y="117332"/>
                  </a:cubicBezTo>
                  <a:cubicBezTo>
                    <a:pt x="139642" y="84186"/>
                    <a:pt x="112496" y="-23064"/>
                    <a:pt x="45345" y="-3632"/>
                  </a:cubicBezTo>
                  <a:cubicBezTo>
                    <a:pt x="16770" y="4558"/>
                    <a:pt x="-1327" y="35612"/>
                    <a:pt x="-947" y="64945"/>
                  </a:cubicBezTo>
                  <a:cubicBezTo>
                    <a:pt x="-1042" y="78567"/>
                    <a:pt x="3054" y="91808"/>
                    <a:pt x="10675" y="103045"/>
                  </a:cubicBezTo>
                  <a:cubicBezTo>
                    <a:pt x="27628"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1" name="Google Shape;321;p13"/>
            <p:cNvSpPr/>
            <p:nvPr/>
          </p:nvSpPr>
          <p:spPr>
            <a:xfrm>
              <a:off x="11417432" y="811440"/>
              <a:ext cx="118713" cy="131680"/>
            </a:xfrm>
            <a:custGeom>
              <a:avLst/>
              <a:gdLst/>
              <a:ahLst/>
              <a:cxnLst/>
              <a:rect l="l" t="t" r="r" b="b"/>
              <a:pathLst>
                <a:path w="118713" h="131680" extrusionOk="0">
                  <a:moveTo>
                    <a:pt x="103844" y="106519"/>
                  </a:moveTo>
                  <a:cubicBezTo>
                    <a:pt x="105559" y="104803"/>
                    <a:pt x="106988" y="102901"/>
                    <a:pt x="108322" y="100896"/>
                  </a:cubicBezTo>
                  <a:cubicBezTo>
                    <a:pt x="142611" y="50988"/>
                    <a:pt x="76507" y="-37784"/>
                    <a:pt x="21834" y="5646"/>
                  </a:cubicBezTo>
                  <a:cubicBezTo>
                    <a:pt x="-1311" y="24129"/>
                    <a:pt x="-6741" y="59559"/>
                    <a:pt x="5165" y="86800"/>
                  </a:cubicBezTo>
                  <a:cubicBezTo>
                    <a:pt x="10309" y="99468"/>
                    <a:pt x="19168" y="110328"/>
                    <a:pt x="30597" y="117853"/>
                  </a:cubicBezTo>
                  <a:cubicBezTo>
                    <a:pt x="54696" y="131662"/>
                    <a:pt x="85080" y="126899"/>
                    <a:pt x="103844" y="106519"/>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2" name="Google Shape;322;p13"/>
            <p:cNvSpPr/>
            <p:nvPr/>
          </p:nvSpPr>
          <p:spPr>
            <a:xfrm>
              <a:off x="11088641"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3" name="Google Shape;323;p13"/>
            <p:cNvSpPr/>
            <p:nvPr/>
          </p:nvSpPr>
          <p:spPr>
            <a:xfrm>
              <a:off x="10759740" y="813339"/>
              <a:ext cx="121443" cy="129561"/>
            </a:xfrm>
            <a:custGeom>
              <a:avLst/>
              <a:gdLst/>
              <a:ahLst/>
              <a:cxnLst/>
              <a:rect l="l" t="t" r="r" b="b"/>
              <a:pathLst>
                <a:path w="121443" h="129561" extrusionOk="0">
                  <a:moveTo>
                    <a:pt x="6395" y="22513"/>
                  </a:moveTo>
                  <a:cubicBezTo>
                    <a:pt x="5156" y="24611"/>
                    <a:pt x="4109" y="26801"/>
                    <a:pt x="3155" y="28992"/>
                  </a:cubicBezTo>
                  <a:cubicBezTo>
                    <a:pt x="-20276" y="84709"/>
                    <a:pt x="62211" y="158435"/>
                    <a:pt x="106978" y="105192"/>
                  </a:cubicBezTo>
                  <a:cubicBezTo>
                    <a:pt x="126028" y="82426"/>
                    <a:pt x="123933" y="46707"/>
                    <a:pt x="106978" y="22322"/>
                  </a:cubicBezTo>
                  <a:cubicBezTo>
                    <a:pt x="99453" y="10890"/>
                    <a:pt x="88595" y="2035"/>
                    <a:pt x="75831" y="-3016"/>
                  </a:cubicBezTo>
                  <a:cubicBezTo>
                    <a:pt x="49542" y="-11587"/>
                    <a:pt x="20872" y="-1016"/>
                    <a:pt x="6395"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4" name="Google Shape;324;p13"/>
            <p:cNvSpPr/>
            <p:nvPr/>
          </p:nvSpPr>
          <p:spPr>
            <a:xfrm>
              <a:off x="10431883" y="813289"/>
              <a:ext cx="121451" cy="129611"/>
            </a:xfrm>
            <a:custGeom>
              <a:avLst/>
              <a:gdLst/>
              <a:ahLst/>
              <a:cxnLst/>
              <a:rect l="l" t="t" r="r" b="b"/>
              <a:pathLst>
                <a:path w="121451" h="129611" extrusionOk="0">
                  <a:moveTo>
                    <a:pt x="6401" y="22563"/>
                  </a:moveTo>
                  <a:cubicBezTo>
                    <a:pt x="5163" y="24660"/>
                    <a:pt x="4115" y="26851"/>
                    <a:pt x="3163" y="29042"/>
                  </a:cubicBezTo>
                  <a:cubicBezTo>
                    <a:pt x="-20269" y="84759"/>
                    <a:pt x="62027" y="158485"/>
                    <a:pt x="106986" y="105242"/>
                  </a:cubicBezTo>
                  <a:cubicBezTo>
                    <a:pt x="126036" y="82476"/>
                    <a:pt x="123939" y="46757"/>
                    <a:pt x="106986" y="22372"/>
                  </a:cubicBezTo>
                  <a:cubicBezTo>
                    <a:pt x="99461" y="10940"/>
                    <a:pt x="88602" y="2178"/>
                    <a:pt x="75934" y="-2966"/>
                  </a:cubicBezTo>
                  <a:cubicBezTo>
                    <a:pt x="49645" y="-11630"/>
                    <a:pt x="20879" y="-1059"/>
                    <a:pt x="6401" y="2256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5" name="Google Shape;325;p13"/>
            <p:cNvSpPr/>
            <p:nvPr/>
          </p:nvSpPr>
          <p:spPr>
            <a:xfrm>
              <a:off x="10105029" y="812322"/>
              <a:ext cx="117524" cy="131412"/>
            </a:xfrm>
            <a:custGeom>
              <a:avLst/>
              <a:gdLst/>
              <a:ahLst/>
              <a:cxnLst/>
              <a:rect l="l" t="t" r="r" b="b"/>
              <a:pathLst>
                <a:path w="117524" h="131412" extrusionOk="0">
                  <a:moveTo>
                    <a:pt x="71984" y="123636"/>
                  </a:moveTo>
                  <a:cubicBezTo>
                    <a:pt x="74365" y="123069"/>
                    <a:pt x="76652" y="122306"/>
                    <a:pt x="78843" y="121352"/>
                  </a:cubicBezTo>
                  <a:cubicBezTo>
                    <a:pt x="134850" y="98493"/>
                    <a:pt x="128658" y="-11998"/>
                    <a:pt x="59221" y="-5710"/>
                  </a:cubicBezTo>
                  <a:cubicBezTo>
                    <a:pt x="29789" y="-3045"/>
                    <a:pt x="5976" y="23721"/>
                    <a:pt x="357" y="53152"/>
                  </a:cubicBezTo>
                  <a:cubicBezTo>
                    <a:pt x="-2311" y="66584"/>
                    <a:pt x="-882" y="80490"/>
                    <a:pt x="4452" y="93061"/>
                  </a:cubicBezTo>
                  <a:cubicBezTo>
                    <a:pt x="17121" y="117734"/>
                    <a:pt x="45124" y="130403"/>
                    <a:pt x="71984" y="12363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6" name="Google Shape;326;p13"/>
            <p:cNvSpPr/>
            <p:nvPr/>
          </p:nvSpPr>
          <p:spPr>
            <a:xfrm>
              <a:off x="9776730" y="812322"/>
              <a:ext cx="117495" cy="131412"/>
            </a:xfrm>
            <a:custGeom>
              <a:avLst/>
              <a:gdLst/>
              <a:ahLst/>
              <a:cxnLst/>
              <a:rect l="l" t="t" r="r" b="b"/>
              <a:pathLst>
                <a:path w="117495" h="131412" extrusionOk="0">
                  <a:moveTo>
                    <a:pt x="71956" y="123636"/>
                  </a:moveTo>
                  <a:cubicBezTo>
                    <a:pt x="74337" y="123069"/>
                    <a:pt x="76623" y="122306"/>
                    <a:pt x="78813" y="121352"/>
                  </a:cubicBezTo>
                  <a:cubicBezTo>
                    <a:pt x="134821" y="98493"/>
                    <a:pt x="128630" y="-11998"/>
                    <a:pt x="59193" y="-5710"/>
                  </a:cubicBezTo>
                  <a:cubicBezTo>
                    <a:pt x="29761" y="-3045"/>
                    <a:pt x="5852" y="23721"/>
                    <a:pt x="424" y="53152"/>
                  </a:cubicBezTo>
                  <a:cubicBezTo>
                    <a:pt x="-2339" y="66584"/>
                    <a:pt x="-910" y="80490"/>
                    <a:pt x="4424" y="93061"/>
                  </a:cubicBezTo>
                  <a:cubicBezTo>
                    <a:pt x="17092" y="117734"/>
                    <a:pt x="45096" y="130403"/>
                    <a:pt x="71956" y="12363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7" name="Google Shape;327;p13"/>
            <p:cNvSpPr/>
            <p:nvPr/>
          </p:nvSpPr>
          <p:spPr>
            <a:xfrm>
              <a:off x="9446492" y="812545"/>
              <a:ext cx="121409" cy="129530"/>
            </a:xfrm>
            <a:custGeom>
              <a:avLst/>
              <a:gdLst/>
              <a:ahLst/>
              <a:cxnLst/>
              <a:rect l="l" t="t" r="r" b="b"/>
              <a:pathLst>
                <a:path w="121409" h="129530" extrusionOk="0">
                  <a:moveTo>
                    <a:pt x="113110" y="95127"/>
                  </a:moveTo>
                  <a:cubicBezTo>
                    <a:pt x="114339" y="93029"/>
                    <a:pt x="115424"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1"/>
                    <a:pt x="113110" y="9512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8" name="Google Shape;328;p13"/>
            <p:cNvSpPr/>
            <p:nvPr/>
          </p:nvSpPr>
          <p:spPr>
            <a:xfrm>
              <a:off x="9120334" y="812322"/>
              <a:ext cx="117238" cy="131412"/>
            </a:xfrm>
            <a:custGeom>
              <a:avLst/>
              <a:gdLst/>
              <a:ahLst/>
              <a:cxnLst/>
              <a:rect l="l" t="t" r="r" b="b"/>
              <a:pathLst>
                <a:path w="117238" h="131412" extrusionOk="0">
                  <a:moveTo>
                    <a:pt x="71699" y="123636"/>
                  </a:moveTo>
                  <a:cubicBezTo>
                    <a:pt x="74042" y="123069"/>
                    <a:pt x="76337" y="122306"/>
                    <a:pt x="78557" y="121352"/>
                  </a:cubicBezTo>
                  <a:cubicBezTo>
                    <a:pt x="134564" y="98493"/>
                    <a:pt x="128373" y="-11998"/>
                    <a:pt x="58935" y="-5710"/>
                  </a:cubicBezTo>
                  <a:cubicBezTo>
                    <a:pt x="29598" y="-3045"/>
                    <a:pt x="5690" y="23721"/>
                    <a:pt x="356" y="53152"/>
                  </a:cubicBezTo>
                  <a:cubicBezTo>
                    <a:pt x="-2310" y="66584"/>
                    <a:pt x="-882" y="80490"/>
                    <a:pt x="4452" y="93061"/>
                  </a:cubicBezTo>
                  <a:cubicBezTo>
                    <a:pt x="16968" y="117734"/>
                    <a:pt x="44896" y="130403"/>
                    <a:pt x="71699" y="12363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29" name="Google Shape;329;p13"/>
            <p:cNvSpPr/>
            <p:nvPr/>
          </p:nvSpPr>
          <p:spPr>
            <a:xfrm>
              <a:off x="12075626" y="301416"/>
              <a:ext cx="116230" cy="132373"/>
            </a:xfrm>
            <a:custGeom>
              <a:avLst/>
              <a:gdLst/>
              <a:ahLst/>
              <a:cxnLst/>
              <a:rect l="l" t="t" r="r" b="b"/>
              <a:pathLst>
                <a:path w="116230" h="132373" extrusionOk="0">
                  <a:moveTo>
                    <a:pt x="82968" y="120954"/>
                  </a:moveTo>
                  <a:cubicBezTo>
                    <a:pt x="85063" y="119908"/>
                    <a:pt x="87160" y="118671"/>
                    <a:pt x="89255" y="117434"/>
                  </a:cubicBezTo>
                  <a:cubicBezTo>
                    <a:pt x="139737" y="84189"/>
                    <a:pt x="112305" y="-23060"/>
                    <a:pt x="45345" y="-3633"/>
                  </a:cubicBezTo>
                  <a:cubicBezTo>
                    <a:pt x="16770" y="4655"/>
                    <a:pt x="-1328" y="35611"/>
                    <a:pt x="-947" y="65046"/>
                  </a:cubicBezTo>
                  <a:cubicBezTo>
                    <a:pt x="-947" y="78664"/>
                    <a:pt x="3053" y="91905"/>
                    <a:pt x="10674" y="103146"/>
                  </a:cubicBezTo>
                  <a:cubicBezTo>
                    <a:pt x="27724" y="125145"/>
                    <a:pt x="57631" y="132577"/>
                    <a:pt x="82968" y="12095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0" name="Google Shape;330;p13"/>
            <p:cNvSpPr/>
            <p:nvPr/>
          </p:nvSpPr>
          <p:spPr>
            <a:xfrm>
              <a:off x="11747298" y="301416"/>
              <a:ext cx="116115" cy="132311"/>
            </a:xfrm>
            <a:custGeom>
              <a:avLst/>
              <a:gdLst/>
              <a:ahLst/>
              <a:cxnLst/>
              <a:rect l="l" t="t" r="r" b="b"/>
              <a:pathLst>
                <a:path w="116115" h="132311" extrusionOk="0">
                  <a:moveTo>
                    <a:pt x="82778" y="120954"/>
                  </a:moveTo>
                  <a:cubicBezTo>
                    <a:pt x="84969" y="119908"/>
                    <a:pt x="87064" y="118671"/>
                    <a:pt x="89065" y="117434"/>
                  </a:cubicBezTo>
                  <a:cubicBezTo>
                    <a:pt x="139642" y="84189"/>
                    <a:pt x="112210" y="-23060"/>
                    <a:pt x="45345" y="-3633"/>
                  </a:cubicBezTo>
                  <a:cubicBezTo>
                    <a:pt x="16770" y="4655"/>
                    <a:pt x="-1327" y="35611"/>
                    <a:pt x="-947" y="65046"/>
                  </a:cubicBezTo>
                  <a:cubicBezTo>
                    <a:pt x="-1042" y="78664"/>
                    <a:pt x="3054" y="91905"/>
                    <a:pt x="10675" y="103146"/>
                  </a:cubicBezTo>
                  <a:cubicBezTo>
                    <a:pt x="27628" y="125052"/>
                    <a:pt x="57537" y="132479"/>
                    <a:pt x="82778" y="12095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1" name="Google Shape;331;p13"/>
            <p:cNvSpPr/>
            <p:nvPr/>
          </p:nvSpPr>
          <p:spPr>
            <a:xfrm>
              <a:off x="11417432" y="301429"/>
              <a:ext cx="118713" cy="131678"/>
            </a:xfrm>
            <a:custGeom>
              <a:avLst/>
              <a:gdLst/>
              <a:ahLst/>
              <a:cxnLst/>
              <a:rect l="l" t="t" r="r" b="b"/>
              <a:pathLst>
                <a:path w="118713" h="131678" extrusionOk="0">
                  <a:moveTo>
                    <a:pt x="103844" y="106561"/>
                  </a:moveTo>
                  <a:cubicBezTo>
                    <a:pt x="105464" y="104752"/>
                    <a:pt x="106988" y="102942"/>
                    <a:pt x="108322" y="100943"/>
                  </a:cubicBezTo>
                  <a:cubicBezTo>
                    <a:pt x="142611" y="50936"/>
                    <a:pt x="76507" y="-37840"/>
                    <a:pt x="21834" y="5693"/>
                  </a:cubicBezTo>
                  <a:cubicBezTo>
                    <a:pt x="-1311" y="24171"/>
                    <a:pt x="-6741" y="59601"/>
                    <a:pt x="5165" y="86841"/>
                  </a:cubicBezTo>
                  <a:cubicBezTo>
                    <a:pt x="10309" y="99510"/>
                    <a:pt x="19168" y="110370"/>
                    <a:pt x="30597" y="117988"/>
                  </a:cubicBezTo>
                  <a:cubicBezTo>
                    <a:pt x="54696" y="131610"/>
                    <a:pt x="85080" y="126848"/>
                    <a:pt x="103844" y="1065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2" name="Google Shape;332;p13"/>
            <p:cNvSpPr/>
            <p:nvPr/>
          </p:nvSpPr>
          <p:spPr>
            <a:xfrm>
              <a:off x="11088641"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3" name="Google Shape;333;p13"/>
            <p:cNvSpPr/>
            <p:nvPr/>
          </p:nvSpPr>
          <p:spPr>
            <a:xfrm>
              <a:off x="10759740" y="303167"/>
              <a:ext cx="121443" cy="129531"/>
            </a:xfrm>
            <a:custGeom>
              <a:avLst/>
              <a:gdLst/>
              <a:ahLst/>
              <a:cxnLst/>
              <a:rect l="l" t="t" r="r" b="b"/>
              <a:pathLst>
                <a:path w="121443" h="129531" extrusionOk="0">
                  <a:moveTo>
                    <a:pt x="6395" y="22433"/>
                  </a:moveTo>
                  <a:cubicBezTo>
                    <a:pt x="5156" y="24526"/>
                    <a:pt x="4109" y="26716"/>
                    <a:pt x="3155" y="28907"/>
                  </a:cubicBezTo>
                  <a:cubicBezTo>
                    <a:pt x="-20276" y="84727"/>
                    <a:pt x="62211" y="158448"/>
                    <a:pt x="106978" y="105107"/>
                  </a:cubicBezTo>
                  <a:cubicBezTo>
                    <a:pt x="126028" y="82345"/>
                    <a:pt x="123933" y="46720"/>
                    <a:pt x="106978" y="22335"/>
                  </a:cubicBezTo>
                  <a:cubicBezTo>
                    <a:pt x="99453" y="10908"/>
                    <a:pt x="88595" y="2048"/>
                    <a:pt x="75831" y="-3003"/>
                  </a:cubicBezTo>
                  <a:cubicBezTo>
                    <a:pt x="49542" y="-11574"/>
                    <a:pt x="20872" y="-1096"/>
                    <a:pt x="6395" y="224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4" name="Google Shape;334;p13"/>
            <p:cNvSpPr/>
            <p:nvPr/>
          </p:nvSpPr>
          <p:spPr>
            <a:xfrm>
              <a:off x="10431883" y="303117"/>
              <a:ext cx="121451" cy="129581"/>
            </a:xfrm>
            <a:custGeom>
              <a:avLst/>
              <a:gdLst/>
              <a:ahLst/>
              <a:cxnLst/>
              <a:rect l="l" t="t" r="r" b="b"/>
              <a:pathLst>
                <a:path w="121451" h="129581" extrusionOk="0">
                  <a:moveTo>
                    <a:pt x="6401" y="22483"/>
                  </a:moveTo>
                  <a:cubicBezTo>
                    <a:pt x="5163" y="24576"/>
                    <a:pt x="4115" y="26766"/>
                    <a:pt x="3163" y="28957"/>
                  </a:cubicBezTo>
                  <a:cubicBezTo>
                    <a:pt x="-20269" y="84777"/>
                    <a:pt x="62027" y="158498"/>
                    <a:pt x="106986" y="105157"/>
                  </a:cubicBezTo>
                  <a:cubicBezTo>
                    <a:pt x="126036" y="82395"/>
                    <a:pt x="123939" y="46770"/>
                    <a:pt x="106986" y="22385"/>
                  </a:cubicBezTo>
                  <a:cubicBezTo>
                    <a:pt x="99461" y="10958"/>
                    <a:pt x="88602" y="2098"/>
                    <a:pt x="75934" y="-2953"/>
                  </a:cubicBezTo>
                  <a:cubicBezTo>
                    <a:pt x="49645" y="-11617"/>
                    <a:pt x="20879" y="-1139"/>
                    <a:pt x="6401" y="2248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5" name="Google Shape;335;p13"/>
            <p:cNvSpPr/>
            <p:nvPr/>
          </p:nvSpPr>
          <p:spPr>
            <a:xfrm>
              <a:off x="10105029" y="302644"/>
              <a:ext cx="117524" cy="131289"/>
            </a:xfrm>
            <a:custGeom>
              <a:avLst/>
              <a:gdLst/>
              <a:ahLst/>
              <a:cxnLst/>
              <a:rect l="l" t="t" r="r" b="b"/>
              <a:pathLst>
                <a:path w="117524" h="131289" extrusionOk="0">
                  <a:moveTo>
                    <a:pt x="71984" y="123633"/>
                  </a:moveTo>
                  <a:cubicBezTo>
                    <a:pt x="74271" y="123061"/>
                    <a:pt x="76557" y="122298"/>
                    <a:pt x="78843" y="121443"/>
                  </a:cubicBezTo>
                  <a:cubicBezTo>
                    <a:pt x="134850" y="98486"/>
                    <a:pt x="128658" y="-11908"/>
                    <a:pt x="59221" y="-5717"/>
                  </a:cubicBezTo>
                  <a:cubicBezTo>
                    <a:pt x="29789" y="-3048"/>
                    <a:pt x="5976" y="23714"/>
                    <a:pt x="357" y="53149"/>
                  </a:cubicBezTo>
                  <a:cubicBezTo>
                    <a:pt x="-2311" y="66576"/>
                    <a:pt x="-882" y="80487"/>
                    <a:pt x="4452" y="93058"/>
                  </a:cubicBezTo>
                  <a:cubicBezTo>
                    <a:pt x="17310" y="117536"/>
                    <a:pt x="45124" y="130112"/>
                    <a:pt x="71984"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6" name="Google Shape;336;p13"/>
            <p:cNvSpPr/>
            <p:nvPr/>
          </p:nvSpPr>
          <p:spPr>
            <a:xfrm>
              <a:off x="9776730" y="302644"/>
              <a:ext cx="117495" cy="131289"/>
            </a:xfrm>
            <a:custGeom>
              <a:avLst/>
              <a:gdLst/>
              <a:ahLst/>
              <a:cxnLst/>
              <a:rect l="l" t="t" r="r" b="b"/>
              <a:pathLst>
                <a:path w="117495" h="131289" extrusionOk="0">
                  <a:moveTo>
                    <a:pt x="71956" y="123633"/>
                  </a:moveTo>
                  <a:cubicBezTo>
                    <a:pt x="74242" y="123061"/>
                    <a:pt x="76528" y="122298"/>
                    <a:pt x="78813" y="121443"/>
                  </a:cubicBezTo>
                  <a:cubicBezTo>
                    <a:pt x="134821" y="98486"/>
                    <a:pt x="128630" y="-11908"/>
                    <a:pt x="59193" y="-5717"/>
                  </a:cubicBezTo>
                  <a:cubicBezTo>
                    <a:pt x="29761" y="-3048"/>
                    <a:pt x="5852" y="23714"/>
                    <a:pt x="424" y="53149"/>
                  </a:cubicBezTo>
                  <a:cubicBezTo>
                    <a:pt x="-2339" y="66576"/>
                    <a:pt x="-910" y="80487"/>
                    <a:pt x="4424" y="93058"/>
                  </a:cubicBezTo>
                  <a:cubicBezTo>
                    <a:pt x="17282" y="117536"/>
                    <a:pt x="45096" y="130112"/>
                    <a:pt x="71956"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7" name="Google Shape;337;p13"/>
            <p:cNvSpPr/>
            <p:nvPr/>
          </p:nvSpPr>
          <p:spPr>
            <a:xfrm>
              <a:off x="9446492" y="302589"/>
              <a:ext cx="121409" cy="129573"/>
            </a:xfrm>
            <a:custGeom>
              <a:avLst/>
              <a:gdLst/>
              <a:ahLst/>
              <a:cxnLst/>
              <a:rect l="l" t="t" r="r" b="b"/>
              <a:pathLst>
                <a:path w="121409" h="129573" extrusionOk="0">
                  <a:moveTo>
                    <a:pt x="113110" y="95114"/>
                  </a:moveTo>
                  <a:cubicBezTo>
                    <a:pt x="114377" y="93016"/>
                    <a:pt x="115463" y="90923"/>
                    <a:pt x="116349" y="88635"/>
                  </a:cubicBezTo>
                  <a:cubicBezTo>
                    <a:pt x="139780" y="32917"/>
                    <a:pt x="57294" y="-40808"/>
                    <a:pt x="12526" y="12435"/>
                  </a:cubicBezTo>
                  <a:cubicBezTo>
                    <a:pt x="-6524" y="35201"/>
                    <a:pt x="-4333" y="70920"/>
                    <a:pt x="12526" y="95304"/>
                  </a:cubicBezTo>
                  <a:cubicBezTo>
                    <a:pt x="20127" y="106638"/>
                    <a:pt x="30985" y="115498"/>
                    <a:pt x="43673" y="120642"/>
                  </a:cubicBezTo>
                  <a:cubicBezTo>
                    <a:pt x="69933" y="129214"/>
                    <a:pt x="98679" y="118735"/>
                    <a:pt x="113110" y="951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8" name="Google Shape;338;p13"/>
            <p:cNvSpPr/>
            <p:nvPr/>
          </p:nvSpPr>
          <p:spPr>
            <a:xfrm>
              <a:off x="9120334" y="302644"/>
              <a:ext cx="117238" cy="131289"/>
            </a:xfrm>
            <a:custGeom>
              <a:avLst/>
              <a:gdLst/>
              <a:ahLst/>
              <a:cxnLst/>
              <a:rect l="l" t="t" r="r" b="b"/>
              <a:pathLst>
                <a:path w="117238" h="131289" extrusionOk="0">
                  <a:moveTo>
                    <a:pt x="71699" y="123633"/>
                  </a:moveTo>
                  <a:cubicBezTo>
                    <a:pt x="74033" y="123061"/>
                    <a:pt x="76328" y="122298"/>
                    <a:pt x="78557" y="121443"/>
                  </a:cubicBezTo>
                  <a:cubicBezTo>
                    <a:pt x="134564" y="98486"/>
                    <a:pt x="128373" y="-11908"/>
                    <a:pt x="58935" y="-5717"/>
                  </a:cubicBezTo>
                  <a:cubicBezTo>
                    <a:pt x="29598" y="-3048"/>
                    <a:pt x="5690" y="23714"/>
                    <a:pt x="356" y="53149"/>
                  </a:cubicBezTo>
                  <a:cubicBezTo>
                    <a:pt x="-2310" y="66576"/>
                    <a:pt x="-882" y="80487"/>
                    <a:pt x="4452" y="93058"/>
                  </a:cubicBezTo>
                  <a:cubicBezTo>
                    <a:pt x="17149" y="117536"/>
                    <a:pt x="44915" y="130112"/>
                    <a:pt x="71699"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39" name="Google Shape;339;p13"/>
            <p:cNvSpPr/>
            <p:nvPr/>
          </p:nvSpPr>
          <p:spPr>
            <a:xfrm>
              <a:off x="10941388" y="553807"/>
              <a:ext cx="116231" cy="132228"/>
            </a:xfrm>
            <a:custGeom>
              <a:avLst/>
              <a:gdLst/>
              <a:ahLst/>
              <a:cxnLst/>
              <a:rect l="l" t="t" r="r" b="b"/>
              <a:pathLst>
                <a:path w="116231" h="132228" extrusionOk="0">
                  <a:moveTo>
                    <a:pt x="82778" y="120786"/>
                  </a:moveTo>
                  <a:cubicBezTo>
                    <a:pt x="84969" y="119739"/>
                    <a:pt x="87064" y="118595"/>
                    <a:pt x="89065" y="117265"/>
                  </a:cubicBezTo>
                  <a:cubicBezTo>
                    <a:pt x="139738" y="84118"/>
                    <a:pt x="112496" y="-23136"/>
                    <a:pt x="45440" y="-3611"/>
                  </a:cubicBezTo>
                  <a:cubicBezTo>
                    <a:pt x="16865" y="4584"/>
                    <a:pt x="-1327" y="35540"/>
                    <a:pt x="-947" y="64971"/>
                  </a:cubicBezTo>
                  <a:cubicBezTo>
                    <a:pt x="-947" y="78495"/>
                    <a:pt x="3054" y="91829"/>
                    <a:pt x="10674" y="103071"/>
                  </a:cubicBezTo>
                  <a:cubicBezTo>
                    <a:pt x="27628" y="125074"/>
                    <a:pt x="57537" y="132408"/>
                    <a:pt x="82778" y="12078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0" name="Google Shape;340;p13"/>
            <p:cNvSpPr/>
            <p:nvPr/>
          </p:nvSpPr>
          <p:spPr>
            <a:xfrm>
              <a:off x="10613157" y="553807"/>
              <a:ext cx="116184" cy="132164"/>
            </a:xfrm>
            <a:custGeom>
              <a:avLst/>
              <a:gdLst/>
              <a:ahLst/>
              <a:cxnLst/>
              <a:rect l="l" t="t" r="r" b="b"/>
              <a:pathLst>
                <a:path w="116184" h="132164" extrusionOk="0">
                  <a:moveTo>
                    <a:pt x="82779" y="120786"/>
                  </a:moveTo>
                  <a:cubicBezTo>
                    <a:pt x="84969" y="119739"/>
                    <a:pt x="87064" y="118595"/>
                    <a:pt x="89064" y="117265"/>
                  </a:cubicBezTo>
                  <a:cubicBezTo>
                    <a:pt x="139642" y="84118"/>
                    <a:pt x="112496" y="-23136"/>
                    <a:pt x="45345" y="-3611"/>
                  </a:cubicBezTo>
                  <a:cubicBezTo>
                    <a:pt x="16770" y="4584"/>
                    <a:pt x="-1328" y="35540"/>
                    <a:pt x="-947" y="64971"/>
                  </a:cubicBezTo>
                  <a:cubicBezTo>
                    <a:pt x="-947" y="78593"/>
                    <a:pt x="3054" y="91829"/>
                    <a:pt x="10674" y="103071"/>
                  </a:cubicBezTo>
                  <a:cubicBezTo>
                    <a:pt x="27628" y="124976"/>
                    <a:pt x="57537" y="132311"/>
                    <a:pt x="82779" y="12078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1" name="Google Shape;341;p13"/>
            <p:cNvSpPr/>
            <p:nvPr/>
          </p:nvSpPr>
          <p:spPr>
            <a:xfrm>
              <a:off x="10283481" y="553746"/>
              <a:ext cx="118713" cy="131680"/>
            </a:xfrm>
            <a:custGeom>
              <a:avLst/>
              <a:gdLst/>
              <a:ahLst/>
              <a:cxnLst/>
              <a:rect l="l" t="t" r="r" b="b"/>
              <a:pathLst>
                <a:path w="118713" h="131680" extrusionOk="0">
                  <a:moveTo>
                    <a:pt x="103844" y="106559"/>
                  </a:moveTo>
                  <a:cubicBezTo>
                    <a:pt x="105463" y="104750"/>
                    <a:pt x="106987" y="102941"/>
                    <a:pt x="108321" y="100941"/>
                  </a:cubicBezTo>
                  <a:cubicBezTo>
                    <a:pt x="142610" y="50935"/>
                    <a:pt x="76507" y="-37837"/>
                    <a:pt x="21834" y="5691"/>
                  </a:cubicBezTo>
                  <a:cubicBezTo>
                    <a:pt x="-1312" y="24169"/>
                    <a:pt x="-6741" y="59604"/>
                    <a:pt x="5165" y="86844"/>
                  </a:cubicBezTo>
                  <a:cubicBezTo>
                    <a:pt x="10308" y="99513"/>
                    <a:pt x="19167" y="110373"/>
                    <a:pt x="30596" y="117991"/>
                  </a:cubicBezTo>
                  <a:cubicBezTo>
                    <a:pt x="54695" y="131613"/>
                    <a:pt x="84985" y="126851"/>
                    <a:pt x="103844" y="106559"/>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2" name="Google Shape;342;p13"/>
            <p:cNvSpPr/>
            <p:nvPr/>
          </p:nvSpPr>
          <p:spPr>
            <a:xfrm>
              <a:off x="9954413" y="554027"/>
              <a:ext cx="120244" cy="129639"/>
            </a:xfrm>
            <a:custGeom>
              <a:avLst/>
              <a:gdLst/>
              <a:ahLst/>
              <a:cxnLst/>
              <a:rect l="l" t="t" r="r" b="b"/>
              <a:pathLst>
                <a:path w="120244" h="129639" extrusionOk="0">
                  <a:moveTo>
                    <a:pt x="58008" y="-5925"/>
                  </a:moveTo>
                  <a:cubicBezTo>
                    <a:pt x="55627" y="-5832"/>
                    <a:pt x="53246" y="-5543"/>
                    <a:pt x="50864" y="-5162"/>
                  </a:cubicBezTo>
                  <a:cubicBezTo>
                    <a:pt x="-8667" y="6075"/>
                    <a:pt x="-24765" y="115519"/>
                    <a:pt x="44673" y="123328"/>
                  </a:cubicBezTo>
                  <a:cubicBezTo>
                    <a:pt x="74105" y="126663"/>
                    <a:pt x="102775" y="105329"/>
                    <a:pt x="113824" y="77703"/>
                  </a:cubicBezTo>
                  <a:cubicBezTo>
                    <a:pt x="119253" y="65132"/>
                    <a:pt x="120682" y="51225"/>
                    <a:pt x="117920" y="37794"/>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3" name="Google Shape;343;p13"/>
            <p:cNvSpPr/>
            <p:nvPr/>
          </p:nvSpPr>
          <p:spPr>
            <a:xfrm>
              <a:off x="11267720"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4" name="Google Shape;344;p13"/>
            <p:cNvSpPr/>
            <p:nvPr/>
          </p:nvSpPr>
          <p:spPr>
            <a:xfrm>
              <a:off x="9625561" y="555886"/>
              <a:ext cx="121386" cy="129796"/>
            </a:xfrm>
            <a:custGeom>
              <a:avLst/>
              <a:gdLst/>
              <a:ahLst/>
              <a:cxnLst/>
              <a:rect l="l" t="t" r="r" b="b"/>
              <a:pathLst>
                <a:path w="121386" h="129796" extrusionOk="0">
                  <a:moveTo>
                    <a:pt x="6337" y="22791"/>
                  </a:moveTo>
                  <a:cubicBezTo>
                    <a:pt x="5098" y="24889"/>
                    <a:pt x="4050" y="26982"/>
                    <a:pt x="3193" y="29172"/>
                  </a:cubicBezTo>
                  <a:cubicBezTo>
                    <a:pt x="-20334" y="84988"/>
                    <a:pt x="61962" y="158713"/>
                    <a:pt x="106921" y="105372"/>
                  </a:cubicBezTo>
                  <a:cubicBezTo>
                    <a:pt x="125971" y="82606"/>
                    <a:pt x="123875" y="46888"/>
                    <a:pt x="106921" y="22508"/>
                  </a:cubicBezTo>
                  <a:cubicBezTo>
                    <a:pt x="99396" y="11076"/>
                    <a:pt x="88537" y="2216"/>
                    <a:pt x="75869" y="-2928"/>
                  </a:cubicBezTo>
                  <a:cubicBezTo>
                    <a:pt x="49485" y="-11690"/>
                    <a:pt x="20624" y="-1021"/>
                    <a:pt x="6337" y="2279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5" name="Google Shape;345;p13"/>
            <p:cNvSpPr/>
            <p:nvPr/>
          </p:nvSpPr>
          <p:spPr>
            <a:xfrm>
              <a:off x="9297264" y="555886"/>
              <a:ext cx="121450" cy="129796"/>
            </a:xfrm>
            <a:custGeom>
              <a:avLst/>
              <a:gdLst/>
              <a:ahLst/>
              <a:cxnLst/>
              <a:rect l="l" t="t" r="r" b="b"/>
              <a:pathLst>
                <a:path w="121450" h="129796" extrusionOk="0">
                  <a:moveTo>
                    <a:pt x="6401" y="22791"/>
                  </a:moveTo>
                  <a:cubicBezTo>
                    <a:pt x="5172" y="24791"/>
                    <a:pt x="4087" y="26982"/>
                    <a:pt x="3163" y="29172"/>
                  </a:cubicBezTo>
                  <a:cubicBezTo>
                    <a:pt x="-20269" y="84988"/>
                    <a:pt x="62027" y="158713"/>
                    <a:pt x="106985" y="105372"/>
                  </a:cubicBezTo>
                  <a:cubicBezTo>
                    <a:pt x="126035" y="82606"/>
                    <a:pt x="123940" y="46888"/>
                    <a:pt x="106985" y="22508"/>
                  </a:cubicBezTo>
                  <a:cubicBezTo>
                    <a:pt x="99385" y="11076"/>
                    <a:pt x="88535" y="2216"/>
                    <a:pt x="75838" y="-2928"/>
                  </a:cubicBezTo>
                  <a:cubicBezTo>
                    <a:pt x="49521" y="-11690"/>
                    <a:pt x="20651" y="-1021"/>
                    <a:pt x="6401" y="2279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6" name="Google Shape;346;p13"/>
            <p:cNvSpPr/>
            <p:nvPr/>
          </p:nvSpPr>
          <p:spPr>
            <a:xfrm>
              <a:off x="11923755" y="554836"/>
              <a:ext cx="121409" cy="129586"/>
            </a:xfrm>
            <a:custGeom>
              <a:avLst/>
              <a:gdLst/>
              <a:ahLst/>
              <a:cxnLst/>
              <a:rect l="l" t="t" r="r" b="b"/>
              <a:pathLst>
                <a:path w="121409" h="129586" extrusionOk="0">
                  <a:moveTo>
                    <a:pt x="113109" y="95088"/>
                  </a:moveTo>
                  <a:cubicBezTo>
                    <a:pt x="114348" y="92990"/>
                    <a:pt x="115395" y="90897"/>
                    <a:pt x="116349" y="88609"/>
                  </a:cubicBezTo>
                  <a:cubicBezTo>
                    <a:pt x="139780" y="33082"/>
                    <a:pt x="57293" y="-40834"/>
                    <a:pt x="12526" y="12409"/>
                  </a:cubicBezTo>
                  <a:cubicBezTo>
                    <a:pt x="-6524" y="35175"/>
                    <a:pt x="-4333" y="70894"/>
                    <a:pt x="12526" y="95279"/>
                  </a:cubicBezTo>
                  <a:cubicBezTo>
                    <a:pt x="20051" y="106710"/>
                    <a:pt x="30909" y="115473"/>
                    <a:pt x="43578" y="120617"/>
                  </a:cubicBezTo>
                  <a:cubicBezTo>
                    <a:pt x="69867" y="129281"/>
                    <a:pt x="98632" y="118710"/>
                    <a:pt x="113109" y="9508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7" name="Google Shape;347;p13"/>
            <p:cNvSpPr/>
            <p:nvPr/>
          </p:nvSpPr>
          <p:spPr>
            <a:xfrm>
              <a:off x="11597338" y="55476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8" name="Google Shape;348;p13"/>
            <p:cNvSpPr/>
            <p:nvPr/>
          </p:nvSpPr>
          <p:spPr>
            <a:xfrm>
              <a:off x="10601917" y="10067"/>
              <a:ext cx="116184" cy="132291"/>
            </a:xfrm>
            <a:custGeom>
              <a:avLst/>
              <a:gdLst/>
              <a:ahLst/>
              <a:cxnLst/>
              <a:rect l="l" t="t" r="r" b="b"/>
              <a:pathLst>
                <a:path w="116184" h="132291" extrusionOk="0">
                  <a:moveTo>
                    <a:pt x="82778" y="120935"/>
                  </a:moveTo>
                  <a:cubicBezTo>
                    <a:pt x="84969" y="119889"/>
                    <a:pt x="87064" y="118745"/>
                    <a:pt x="89065" y="117410"/>
                  </a:cubicBezTo>
                  <a:cubicBezTo>
                    <a:pt x="139642" y="84170"/>
                    <a:pt x="112496" y="-22986"/>
                    <a:pt x="45345" y="-3653"/>
                  </a:cubicBezTo>
                  <a:cubicBezTo>
                    <a:pt x="16770" y="4635"/>
                    <a:pt x="-1327" y="35592"/>
                    <a:pt x="-947" y="65022"/>
                  </a:cubicBezTo>
                  <a:cubicBezTo>
                    <a:pt x="-1042" y="78645"/>
                    <a:pt x="3054" y="91886"/>
                    <a:pt x="10675" y="103122"/>
                  </a:cubicBezTo>
                  <a:cubicBezTo>
                    <a:pt x="27628" y="125033"/>
                    <a:pt x="57537" y="132460"/>
                    <a:pt x="82778" y="12093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49" name="Google Shape;349;p13"/>
            <p:cNvSpPr/>
            <p:nvPr/>
          </p:nvSpPr>
          <p:spPr>
            <a:xfrm>
              <a:off x="10273590" y="10067"/>
              <a:ext cx="116136" cy="132291"/>
            </a:xfrm>
            <a:custGeom>
              <a:avLst/>
              <a:gdLst/>
              <a:ahLst/>
              <a:cxnLst/>
              <a:rect l="l" t="t" r="r" b="b"/>
              <a:pathLst>
                <a:path w="116136" h="132291" extrusionOk="0">
                  <a:moveTo>
                    <a:pt x="82779" y="120935"/>
                  </a:moveTo>
                  <a:cubicBezTo>
                    <a:pt x="84874" y="119889"/>
                    <a:pt x="86969" y="118647"/>
                    <a:pt x="88970" y="117410"/>
                  </a:cubicBezTo>
                  <a:cubicBezTo>
                    <a:pt x="139642" y="84170"/>
                    <a:pt x="112401" y="-22986"/>
                    <a:pt x="45345" y="-3653"/>
                  </a:cubicBezTo>
                  <a:cubicBezTo>
                    <a:pt x="16770" y="4635"/>
                    <a:pt x="-1328" y="35592"/>
                    <a:pt x="-947" y="65022"/>
                  </a:cubicBezTo>
                  <a:cubicBezTo>
                    <a:pt x="-1042" y="78645"/>
                    <a:pt x="3054" y="91886"/>
                    <a:pt x="10674" y="103122"/>
                  </a:cubicBezTo>
                  <a:cubicBezTo>
                    <a:pt x="27628" y="125033"/>
                    <a:pt x="57537" y="132460"/>
                    <a:pt x="82779" y="12093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0" name="Google Shape;350;p13"/>
            <p:cNvSpPr/>
            <p:nvPr/>
          </p:nvSpPr>
          <p:spPr>
            <a:xfrm>
              <a:off x="9943961" y="9867"/>
              <a:ext cx="118753" cy="131746"/>
            </a:xfrm>
            <a:custGeom>
              <a:avLst/>
              <a:gdLst/>
              <a:ahLst/>
              <a:cxnLst/>
              <a:rect l="l" t="t" r="r" b="b"/>
              <a:pathLst>
                <a:path w="118753" h="131746" extrusionOk="0">
                  <a:moveTo>
                    <a:pt x="103798" y="106564"/>
                  </a:moveTo>
                  <a:cubicBezTo>
                    <a:pt x="105418" y="104848"/>
                    <a:pt x="106941" y="102941"/>
                    <a:pt x="108370" y="100941"/>
                  </a:cubicBezTo>
                  <a:cubicBezTo>
                    <a:pt x="142660" y="50935"/>
                    <a:pt x="76461" y="-37837"/>
                    <a:pt x="21883" y="5691"/>
                  </a:cubicBezTo>
                  <a:cubicBezTo>
                    <a:pt x="-1358" y="24169"/>
                    <a:pt x="-6692" y="59604"/>
                    <a:pt x="5119" y="86844"/>
                  </a:cubicBezTo>
                  <a:cubicBezTo>
                    <a:pt x="10263" y="99513"/>
                    <a:pt x="19121" y="110373"/>
                    <a:pt x="30551" y="117991"/>
                  </a:cubicBezTo>
                  <a:cubicBezTo>
                    <a:pt x="54649" y="131706"/>
                    <a:pt x="85034" y="126944"/>
                    <a:pt x="103798" y="10656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1" name="Google Shape;351;p13"/>
            <p:cNvSpPr/>
            <p:nvPr/>
          </p:nvSpPr>
          <p:spPr>
            <a:xfrm>
              <a:off x="9614942" y="10149"/>
              <a:ext cx="120181" cy="129639"/>
            </a:xfrm>
            <a:custGeom>
              <a:avLst/>
              <a:gdLst/>
              <a:ahLst/>
              <a:cxnLst/>
              <a:rect l="l" t="t" r="r" b="b"/>
              <a:pathLst>
                <a:path w="120181" h="129639" extrusionOk="0">
                  <a:moveTo>
                    <a:pt x="58008" y="-5925"/>
                  </a:moveTo>
                  <a:cubicBezTo>
                    <a:pt x="55627" y="-5827"/>
                    <a:pt x="53245" y="-5543"/>
                    <a:pt x="50864" y="-5069"/>
                  </a:cubicBezTo>
                  <a:cubicBezTo>
                    <a:pt x="-8667" y="6079"/>
                    <a:pt x="-24764" y="115519"/>
                    <a:pt x="44673" y="123328"/>
                  </a:cubicBezTo>
                  <a:cubicBezTo>
                    <a:pt x="74105" y="126663"/>
                    <a:pt x="102775" y="105329"/>
                    <a:pt x="113824" y="77708"/>
                  </a:cubicBezTo>
                  <a:cubicBezTo>
                    <a:pt x="119158" y="65132"/>
                    <a:pt x="120587" y="51225"/>
                    <a:pt x="117920" y="37794"/>
                  </a:cubicBezTo>
                  <a:cubicBezTo>
                    <a:pt x="110490"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2" name="Google Shape;352;p13"/>
            <p:cNvSpPr/>
            <p:nvPr/>
          </p:nvSpPr>
          <p:spPr>
            <a:xfrm>
              <a:off x="10928192" y="10149"/>
              <a:ext cx="120206" cy="129639"/>
            </a:xfrm>
            <a:custGeom>
              <a:avLst/>
              <a:gdLst/>
              <a:ahLst/>
              <a:cxnLst/>
              <a:rect l="l" t="t" r="r" b="b"/>
              <a:pathLst>
                <a:path w="120206" h="129639" extrusionOk="0">
                  <a:moveTo>
                    <a:pt x="57970" y="-5925"/>
                  </a:moveTo>
                  <a:cubicBezTo>
                    <a:pt x="55588" y="-5827"/>
                    <a:pt x="53207" y="-5543"/>
                    <a:pt x="50826" y="-5069"/>
                  </a:cubicBezTo>
                  <a:cubicBezTo>
                    <a:pt x="-8705" y="6079"/>
                    <a:pt x="-24708" y="115519"/>
                    <a:pt x="44634" y="123328"/>
                  </a:cubicBezTo>
                  <a:cubicBezTo>
                    <a:pt x="74066" y="126663"/>
                    <a:pt x="102832" y="105329"/>
                    <a:pt x="113786" y="77708"/>
                  </a:cubicBezTo>
                  <a:cubicBezTo>
                    <a:pt x="119215" y="65132"/>
                    <a:pt x="120644" y="51225"/>
                    <a:pt x="117882" y="37794"/>
                  </a:cubicBezTo>
                  <a:cubicBezTo>
                    <a:pt x="110452" y="11126"/>
                    <a:pt x="85688" y="-6971"/>
                    <a:pt x="57970"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3" name="Google Shape;353;p13"/>
            <p:cNvSpPr/>
            <p:nvPr/>
          </p:nvSpPr>
          <p:spPr>
            <a:xfrm>
              <a:off x="9286025" y="11516"/>
              <a:ext cx="121416" cy="129623"/>
            </a:xfrm>
            <a:custGeom>
              <a:avLst/>
              <a:gdLst/>
              <a:ahLst/>
              <a:cxnLst/>
              <a:rect l="l" t="t" r="r" b="b"/>
              <a:pathLst>
                <a:path w="121416" h="129623" extrusionOk="0">
                  <a:moveTo>
                    <a:pt x="6401" y="22521"/>
                  </a:moveTo>
                  <a:cubicBezTo>
                    <a:pt x="5192" y="24618"/>
                    <a:pt x="4106" y="26809"/>
                    <a:pt x="3163" y="28999"/>
                  </a:cubicBezTo>
                  <a:cubicBezTo>
                    <a:pt x="-20269" y="84815"/>
                    <a:pt x="62027" y="158540"/>
                    <a:pt x="106985" y="105199"/>
                  </a:cubicBezTo>
                  <a:cubicBezTo>
                    <a:pt x="126035" y="82433"/>
                    <a:pt x="123845" y="46715"/>
                    <a:pt x="106985" y="22330"/>
                  </a:cubicBezTo>
                  <a:cubicBezTo>
                    <a:pt x="99451" y="10903"/>
                    <a:pt x="88574" y="2043"/>
                    <a:pt x="75838" y="-3003"/>
                  </a:cubicBezTo>
                  <a:cubicBezTo>
                    <a:pt x="49578" y="-11575"/>
                    <a:pt x="20832" y="-1101"/>
                    <a:pt x="6401" y="2252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4" name="Google Shape;354;p13"/>
            <p:cNvSpPr/>
            <p:nvPr/>
          </p:nvSpPr>
          <p:spPr>
            <a:xfrm>
              <a:off x="11914969" y="10895"/>
              <a:ext cx="117075" cy="131205"/>
            </a:xfrm>
            <a:custGeom>
              <a:avLst/>
              <a:gdLst/>
              <a:ahLst/>
              <a:cxnLst/>
              <a:rect l="l" t="t" r="r" b="b"/>
              <a:pathLst>
                <a:path w="117075" h="131205" extrusionOk="0">
                  <a:moveTo>
                    <a:pt x="71509" y="123633"/>
                  </a:moveTo>
                  <a:cubicBezTo>
                    <a:pt x="73795" y="123061"/>
                    <a:pt x="76081" y="122298"/>
                    <a:pt x="78271" y="121443"/>
                  </a:cubicBezTo>
                  <a:cubicBezTo>
                    <a:pt x="134374" y="98486"/>
                    <a:pt x="128182" y="-11908"/>
                    <a:pt x="59221" y="-5717"/>
                  </a:cubicBezTo>
                  <a:cubicBezTo>
                    <a:pt x="29789" y="-3052"/>
                    <a:pt x="5881" y="23714"/>
                    <a:pt x="356" y="53149"/>
                  </a:cubicBezTo>
                  <a:cubicBezTo>
                    <a:pt x="-2310" y="66576"/>
                    <a:pt x="-882" y="80482"/>
                    <a:pt x="4452" y="93058"/>
                  </a:cubicBezTo>
                  <a:cubicBezTo>
                    <a:pt x="17216" y="117345"/>
                    <a:pt x="44838" y="129916"/>
                    <a:pt x="71509"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5" name="Google Shape;355;p13"/>
            <p:cNvSpPr/>
            <p:nvPr/>
          </p:nvSpPr>
          <p:spPr>
            <a:xfrm>
              <a:off x="11584249" y="11056"/>
              <a:ext cx="121443" cy="129656"/>
            </a:xfrm>
            <a:custGeom>
              <a:avLst/>
              <a:gdLst/>
              <a:ahLst/>
              <a:cxnLst/>
              <a:rect l="l" t="t" r="r" b="b"/>
              <a:pathLst>
                <a:path w="121443" h="129656" extrusionOk="0">
                  <a:moveTo>
                    <a:pt x="113144" y="94990"/>
                  </a:moveTo>
                  <a:cubicBezTo>
                    <a:pt x="114382" y="92990"/>
                    <a:pt x="115431" y="90800"/>
                    <a:pt x="116383" y="88609"/>
                  </a:cubicBezTo>
                  <a:cubicBezTo>
                    <a:pt x="139815" y="32794"/>
                    <a:pt x="57328" y="-40741"/>
                    <a:pt x="12561" y="12409"/>
                  </a:cubicBezTo>
                  <a:cubicBezTo>
                    <a:pt x="-6489" y="35175"/>
                    <a:pt x="-4394" y="70894"/>
                    <a:pt x="12561" y="95278"/>
                  </a:cubicBezTo>
                  <a:cubicBezTo>
                    <a:pt x="20086" y="106706"/>
                    <a:pt x="30944" y="115566"/>
                    <a:pt x="43612" y="120802"/>
                  </a:cubicBezTo>
                  <a:cubicBezTo>
                    <a:pt x="69997" y="129281"/>
                    <a:pt x="98667" y="118612"/>
                    <a:pt x="113144" y="9499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6" name="Google Shape;356;p13"/>
            <p:cNvSpPr/>
            <p:nvPr/>
          </p:nvSpPr>
          <p:spPr>
            <a:xfrm>
              <a:off x="11257868"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7" name="Google Shape;357;p13"/>
            <p:cNvSpPr/>
            <p:nvPr/>
          </p:nvSpPr>
          <p:spPr>
            <a:xfrm>
              <a:off x="12075815" y="2323194"/>
              <a:ext cx="116185" cy="132277"/>
            </a:xfrm>
            <a:custGeom>
              <a:avLst/>
              <a:gdLst/>
              <a:ahLst/>
              <a:cxnLst/>
              <a:rect l="l" t="t" r="r" b="b"/>
              <a:pathLst>
                <a:path w="116185" h="132277" extrusionOk="0">
                  <a:moveTo>
                    <a:pt x="82778" y="120858"/>
                  </a:moveTo>
                  <a:cubicBezTo>
                    <a:pt x="84969" y="119811"/>
                    <a:pt x="87065" y="118574"/>
                    <a:pt x="89065" y="117337"/>
                  </a:cubicBezTo>
                  <a:cubicBezTo>
                    <a:pt x="139642" y="84190"/>
                    <a:pt x="112496" y="-23064"/>
                    <a:pt x="45346" y="-3632"/>
                  </a:cubicBezTo>
                  <a:cubicBezTo>
                    <a:pt x="16771" y="4656"/>
                    <a:pt x="-1327" y="35612"/>
                    <a:pt x="-947" y="64950"/>
                  </a:cubicBezTo>
                  <a:cubicBezTo>
                    <a:pt x="-1041" y="78567"/>
                    <a:pt x="3054" y="91808"/>
                    <a:pt x="10675" y="103050"/>
                  </a:cubicBezTo>
                  <a:cubicBezTo>
                    <a:pt x="27628" y="125048"/>
                    <a:pt x="57537" y="132480"/>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8" name="Google Shape;358;p13"/>
            <p:cNvSpPr/>
            <p:nvPr/>
          </p:nvSpPr>
          <p:spPr>
            <a:xfrm>
              <a:off x="11747394" y="2323194"/>
              <a:ext cx="116161" cy="132233"/>
            </a:xfrm>
            <a:custGeom>
              <a:avLst/>
              <a:gdLst/>
              <a:ahLst/>
              <a:cxnLst/>
              <a:rect l="l" t="t" r="r" b="b"/>
              <a:pathLst>
                <a:path w="116161" h="132233" extrusionOk="0">
                  <a:moveTo>
                    <a:pt x="82778" y="120858"/>
                  </a:moveTo>
                  <a:cubicBezTo>
                    <a:pt x="84969" y="119811"/>
                    <a:pt x="87064" y="118574"/>
                    <a:pt x="89065" y="117337"/>
                  </a:cubicBezTo>
                  <a:cubicBezTo>
                    <a:pt x="139642" y="84190"/>
                    <a:pt x="112401" y="-23064"/>
                    <a:pt x="45345" y="-3632"/>
                  </a:cubicBezTo>
                  <a:cubicBezTo>
                    <a:pt x="16770" y="4656"/>
                    <a:pt x="-1327" y="35612"/>
                    <a:pt x="-947" y="64950"/>
                  </a:cubicBezTo>
                  <a:cubicBezTo>
                    <a:pt x="-1042" y="78567"/>
                    <a:pt x="3054" y="91808"/>
                    <a:pt x="10675" y="103050"/>
                  </a:cubicBezTo>
                  <a:cubicBezTo>
                    <a:pt x="27628"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59" name="Google Shape;359;p13"/>
            <p:cNvSpPr/>
            <p:nvPr/>
          </p:nvSpPr>
          <p:spPr>
            <a:xfrm>
              <a:off x="11417432" y="2323155"/>
              <a:ext cx="118713" cy="131681"/>
            </a:xfrm>
            <a:custGeom>
              <a:avLst/>
              <a:gdLst/>
              <a:ahLst/>
              <a:cxnLst/>
              <a:rect l="l" t="t" r="r" b="b"/>
              <a:pathLst>
                <a:path w="118713" h="131681" extrusionOk="0">
                  <a:moveTo>
                    <a:pt x="103844" y="106517"/>
                  </a:moveTo>
                  <a:cubicBezTo>
                    <a:pt x="105559" y="104801"/>
                    <a:pt x="106988" y="102898"/>
                    <a:pt x="108322" y="100898"/>
                  </a:cubicBezTo>
                  <a:cubicBezTo>
                    <a:pt x="142611" y="50985"/>
                    <a:pt x="76507" y="-37786"/>
                    <a:pt x="21834" y="5648"/>
                  </a:cubicBezTo>
                  <a:cubicBezTo>
                    <a:pt x="-1311" y="24126"/>
                    <a:pt x="-6741" y="59557"/>
                    <a:pt x="5165" y="86704"/>
                  </a:cubicBezTo>
                  <a:cubicBezTo>
                    <a:pt x="10309" y="99466"/>
                    <a:pt x="19168" y="110326"/>
                    <a:pt x="30597" y="117851"/>
                  </a:cubicBezTo>
                  <a:cubicBezTo>
                    <a:pt x="54696" y="131664"/>
                    <a:pt x="85080" y="126902"/>
                    <a:pt x="103844" y="1065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0" name="Google Shape;360;p13"/>
            <p:cNvSpPr/>
            <p:nvPr/>
          </p:nvSpPr>
          <p:spPr>
            <a:xfrm>
              <a:off x="11088641"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1" name="Google Shape;361;p13"/>
            <p:cNvSpPr/>
            <p:nvPr/>
          </p:nvSpPr>
          <p:spPr>
            <a:xfrm>
              <a:off x="10759740" y="2324862"/>
              <a:ext cx="121443" cy="129561"/>
            </a:xfrm>
            <a:custGeom>
              <a:avLst/>
              <a:gdLst/>
              <a:ahLst/>
              <a:cxnLst/>
              <a:rect l="l" t="t" r="r" b="b"/>
              <a:pathLst>
                <a:path w="121443" h="129561" extrusionOk="0">
                  <a:moveTo>
                    <a:pt x="6395" y="22512"/>
                  </a:moveTo>
                  <a:cubicBezTo>
                    <a:pt x="5156" y="24610"/>
                    <a:pt x="4109" y="26703"/>
                    <a:pt x="3155" y="28991"/>
                  </a:cubicBezTo>
                  <a:cubicBezTo>
                    <a:pt x="-20276" y="84713"/>
                    <a:pt x="62211" y="158434"/>
                    <a:pt x="106978" y="105191"/>
                  </a:cubicBezTo>
                  <a:cubicBezTo>
                    <a:pt x="126028" y="82425"/>
                    <a:pt x="123933" y="46706"/>
                    <a:pt x="106978" y="22322"/>
                  </a:cubicBezTo>
                  <a:cubicBezTo>
                    <a:pt x="99453" y="10895"/>
                    <a:pt x="88595" y="2035"/>
                    <a:pt x="75831" y="-3016"/>
                  </a:cubicBezTo>
                  <a:cubicBezTo>
                    <a:pt x="49542" y="-11588"/>
                    <a:pt x="20872" y="-1012"/>
                    <a:pt x="6395" y="22512"/>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2" name="Google Shape;362;p13"/>
            <p:cNvSpPr/>
            <p:nvPr/>
          </p:nvSpPr>
          <p:spPr>
            <a:xfrm>
              <a:off x="10431883" y="2324811"/>
              <a:ext cx="121451" cy="129612"/>
            </a:xfrm>
            <a:custGeom>
              <a:avLst/>
              <a:gdLst/>
              <a:ahLst/>
              <a:cxnLst/>
              <a:rect l="l" t="t" r="r" b="b"/>
              <a:pathLst>
                <a:path w="121451" h="129612" extrusionOk="0">
                  <a:moveTo>
                    <a:pt x="6401" y="22563"/>
                  </a:moveTo>
                  <a:cubicBezTo>
                    <a:pt x="5163" y="24660"/>
                    <a:pt x="4115" y="26753"/>
                    <a:pt x="3163" y="29042"/>
                  </a:cubicBezTo>
                  <a:cubicBezTo>
                    <a:pt x="-20269" y="84764"/>
                    <a:pt x="62027" y="158485"/>
                    <a:pt x="106986" y="105242"/>
                  </a:cubicBezTo>
                  <a:cubicBezTo>
                    <a:pt x="126036" y="82476"/>
                    <a:pt x="123939" y="46757"/>
                    <a:pt x="106986" y="22372"/>
                  </a:cubicBezTo>
                  <a:cubicBezTo>
                    <a:pt x="99461" y="10945"/>
                    <a:pt x="88602" y="2178"/>
                    <a:pt x="75934" y="-2966"/>
                  </a:cubicBezTo>
                  <a:cubicBezTo>
                    <a:pt x="49645" y="-11630"/>
                    <a:pt x="20879" y="-1059"/>
                    <a:pt x="6401" y="2256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3" name="Google Shape;363;p13"/>
            <p:cNvSpPr/>
            <p:nvPr/>
          </p:nvSpPr>
          <p:spPr>
            <a:xfrm>
              <a:off x="10105029" y="2324225"/>
              <a:ext cx="117524" cy="131321"/>
            </a:xfrm>
            <a:custGeom>
              <a:avLst/>
              <a:gdLst/>
              <a:ahLst/>
              <a:cxnLst/>
              <a:rect l="l" t="t" r="r" b="b"/>
              <a:pathLst>
                <a:path w="117524" h="131321" extrusionOk="0">
                  <a:moveTo>
                    <a:pt x="71984" y="123641"/>
                  </a:moveTo>
                  <a:cubicBezTo>
                    <a:pt x="74271" y="122971"/>
                    <a:pt x="76557" y="122208"/>
                    <a:pt x="78843" y="121352"/>
                  </a:cubicBezTo>
                  <a:cubicBezTo>
                    <a:pt x="134850" y="98493"/>
                    <a:pt x="128658" y="-11998"/>
                    <a:pt x="59221" y="-5710"/>
                  </a:cubicBezTo>
                  <a:cubicBezTo>
                    <a:pt x="29789" y="-3138"/>
                    <a:pt x="5976" y="23628"/>
                    <a:pt x="357" y="52868"/>
                  </a:cubicBezTo>
                  <a:cubicBezTo>
                    <a:pt x="-2311" y="66300"/>
                    <a:pt x="-882" y="80206"/>
                    <a:pt x="4452" y="92777"/>
                  </a:cubicBezTo>
                  <a:cubicBezTo>
                    <a:pt x="17121" y="117446"/>
                    <a:pt x="45028" y="130212"/>
                    <a:pt x="71984"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4" name="Google Shape;364;p13"/>
            <p:cNvSpPr/>
            <p:nvPr/>
          </p:nvSpPr>
          <p:spPr>
            <a:xfrm>
              <a:off x="9776730" y="2324225"/>
              <a:ext cx="117495" cy="131321"/>
            </a:xfrm>
            <a:custGeom>
              <a:avLst/>
              <a:gdLst/>
              <a:ahLst/>
              <a:cxnLst/>
              <a:rect l="l" t="t" r="r" b="b"/>
              <a:pathLst>
                <a:path w="117495" h="131321" extrusionOk="0">
                  <a:moveTo>
                    <a:pt x="71956" y="123641"/>
                  </a:moveTo>
                  <a:cubicBezTo>
                    <a:pt x="74242" y="122971"/>
                    <a:pt x="76528" y="122208"/>
                    <a:pt x="78813" y="121352"/>
                  </a:cubicBezTo>
                  <a:cubicBezTo>
                    <a:pt x="134821" y="98493"/>
                    <a:pt x="128630" y="-11998"/>
                    <a:pt x="59193" y="-5710"/>
                  </a:cubicBezTo>
                  <a:cubicBezTo>
                    <a:pt x="29761" y="-3138"/>
                    <a:pt x="5852" y="23628"/>
                    <a:pt x="424" y="52868"/>
                  </a:cubicBezTo>
                  <a:cubicBezTo>
                    <a:pt x="-2339" y="66300"/>
                    <a:pt x="-910" y="80206"/>
                    <a:pt x="4424" y="92777"/>
                  </a:cubicBezTo>
                  <a:cubicBezTo>
                    <a:pt x="17092" y="117446"/>
                    <a:pt x="45000"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5" name="Google Shape;365;p13"/>
            <p:cNvSpPr/>
            <p:nvPr/>
          </p:nvSpPr>
          <p:spPr>
            <a:xfrm>
              <a:off x="9446492" y="2324257"/>
              <a:ext cx="121409" cy="129531"/>
            </a:xfrm>
            <a:custGeom>
              <a:avLst/>
              <a:gdLst/>
              <a:ahLst/>
              <a:cxnLst/>
              <a:rect l="l" t="t" r="r" b="b"/>
              <a:pathLst>
                <a:path w="121409" h="129531" extrusionOk="0">
                  <a:moveTo>
                    <a:pt x="113110" y="95127"/>
                  </a:moveTo>
                  <a:cubicBezTo>
                    <a:pt x="114320" y="93029"/>
                    <a:pt x="115406"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5"/>
                    <a:pt x="113110" y="9512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6" name="Google Shape;366;p13"/>
            <p:cNvSpPr/>
            <p:nvPr/>
          </p:nvSpPr>
          <p:spPr>
            <a:xfrm>
              <a:off x="9120338" y="2324225"/>
              <a:ext cx="117234" cy="131355"/>
            </a:xfrm>
            <a:custGeom>
              <a:avLst/>
              <a:gdLst/>
              <a:ahLst/>
              <a:cxnLst/>
              <a:rect l="l" t="t" r="r" b="b"/>
              <a:pathLst>
                <a:path w="117234" h="131355" extrusionOk="0">
                  <a:moveTo>
                    <a:pt x="71695" y="123641"/>
                  </a:moveTo>
                  <a:cubicBezTo>
                    <a:pt x="74105" y="122971"/>
                    <a:pt x="76391" y="122208"/>
                    <a:pt x="78553" y="121352"/>
                  </a:cubicBezTo>
                  <a:cubicBezTo>
                    <a:pt x="134560" y="98493"/>
                    <a:pt x="128368" y="-11998"/>
                    <a:pt x="58931" y="-5710"/>
                  </a:cubicBezTo>
                  <a:cubicBezTo>
                    <a:pt x="29594" y="-3138"/>
                    <a:pt x="5686" y="23628"/>
                    <a:pt x="352" y="52868"/>
                  </a:cubicBezTo>
                  <a:cubicBezTo>
                    <a:pt x="-2305" y="66300"/>
                    <a:pt x="-886" y="80206"/>
                    <a:pt x="4448" y="92777"/>
                  </a:cubicBezTo>
                  <a:cubicBezTo>
                    <a:pt x="16945" y="117446"/>
                    <a:pt x="44825" y="130305"/>
                    <a:pt x="71695"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7" name="Google Shape;367;p13"/>
            <p:cNvSpPr/>
            <p:nvPr/>
          </p:nvSpPr>
          <p:spPr>
            <a:xfrm>
              <a:off x="10941388" y="2575510"/>
              <a:ext cx="116231" cy="132300"/>
            </a:xfrm>
            <a:custGeom>
              <a:avLst/>
              <a:gdLst/>
              <a:ahLst/>
              <a:cxnLst/>
              <a:rect l="l" t="t" r="r" b="b"/>
              <a:pathLst>
                <a:path w="116231" h="132300" extrusionOk="0">
                  <a:moveTo>
                    <a:pt x="82778" y="120861"/>
                  </a:moveTo>
                  <a:cubicBezTo>
                    <a:pt x="84969" y="119815"/>
                    <a:pt x="87064" y="118671"/>
                    <a:pt x="89065" y="117336"/>
                  </a:cubicBezTo>
                  <a:cubicBezTo>
                    <a:pt x="139738" y="84189"/>
                    <a:pt x="112496" y="-23060"/>
                    <a:pt x="45440" y="-3633"/>
                  </a:cubicBezTo>
                  <a:cubicBezTo>
                    <a:pt x="16865" y="4655"/>
                    <a:pt x="-1327" y="35611"/>
                    <a:pt x="-947" y="65046"/>
                  </a:cubicBezTo>
                  <a:cubicBezTo>
                    <a:pt x="-947" y="78664"/>
                    <a:pt x="3054" y="91905"/>
                    <a:pt x="10674" y="103146"/>
                  </a:cubicBezTo>
                  <a:cubicBezTo>
                    <a:pt x="27628" y="125145"/>
                    <a:pt x="57537" y="132479"/>
                    <a:pt x="82778"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8" name="Google Shape;368;p13"/>
            <p:cNvSpPr/>
            <p:nvPr/>
          </p:nvSpPr>
          <p:spPr>
            <a:xfrm>
              <a:off x="10613157" y="2575510"/>
              <a:ext cx="116184" cy="132300"/>
            </a:xfrm>
            <a:custGeom>
              <a:avLst/>
              <a:gdLst/>
              <a:ahLst/>
              <a:cxnLst/>
              <a:rect l="l" t="t" r="r" b="b"/>
              <a:pathLst>
                <a:path w="116184" h="132300" extrusionOk="0">
                  <a:moveTo>
                    <a:pt x="82779" y="120861"/>
                  </a:moveTo>
                  <a:cubicBezTo>
                    <a:pt x="84969" y="119815"/>
                    <a:pt x="87064" y="118671"/>
                    <a:pt x="89064" y="117336"/>
                  </a:cubicBezTo>
                  <a:cubicBezTo>
                    <a:pt x="139642" y="84189"/>
                    <a:pt x="112496" y="-23060"/>
                    <a:pt x="45345" y="-3633"/>
                  </a:cubicBezTo>
                  <a:cubicBezTo>
                    <a:pt x="16770" y="4655"/>
                    <a:pt x="-1328" y="35611"/>
                    <a:pt x="-947" y="65046"/>
                  </a:cubicBezTo>
                  <a:cubicBezTo>
                    <a:pt x="-1042" y="78664"/>
                    <a:pt x="3054" y="91905"/>
                    <a:pt x="10674" y="103146"/>
                  </a:cubicBezTo>
                  <a:cubicBezTo>
                    <a:pt x="27628" y="125145"/>
                    <a:pt x="57537" y="132479"/>
                    <a:pt x="82779"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69" name="Google Shape;369;p13"/>
            <p:cNvSpPr/>
            <p:nvPr/>
          </p:nvSpPr>
          <p:spPr>
            <a:xfrm>
              <a:off x="10283481" y="2575435"/>
              <a:ext cx="118713" cy="131474"/>
            </a:xfrm>
            <a:custGeom>
              <a:avLst/>
              <a:gdLst/>
              <a:ahLst/>
              <a:cxnLst/>
              <a:rect l="l" t="t" r="r" b="b"/>
              <a:pathLst>
                <a:path w="118713" h="131474" extrusionOk="0">
                  <a:moveTo>
                    <a:pt x="103844" y="106551"/>
                  </a:moveTo>
                  <a:cubicBezTo>
                    <a:pt x="105463" y="104839"/>
                    <a:pt x="106987" y="102932"/>
                    <a:pt x="108321" y="100933"/>
                  </a:cubicBezTo>
                  <a:cubicBezTo>
                    <a:pt x="142610" y="51024"/>
                    <a:pt x="76507" y="-37845"/>
                    <a:pt x="21834" y="5683"/>
                  </a:cubicBezTo>
                  <a:cubicBezTo>
                    <a:pt x="-1312" y="24733"/>
                    <a:pt x="-6741" y="59596"/>
                    <a:pt x="5165" y="86929"/>
                  </a:cubicBezTo>
                  <a:cubicBezTo>
                    <a:pt x="10403" y="99598"/>
                    <a:pt x="19453" y="110365"/>
                    <a:pt x="30978" y="117792"/>
                  </a:cubicBezTo>
                  <a:cubicBezTo>
                    <a:pt x="54981" y="131317"/>
                    <a:pt x="85080" y="126745"/>
                    <a:pt x="103844" y="106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0" name="Google Shape;370;p13"/>
            <p:cNvSpPr/>
            <p:nvPr/>
          </p:nvSpPr>
          <p:spPr>
            <a:xfrm>
              <a:off x="9954413" y="2575327"/>
              <a:ext cx="120181" cy="129639"/>
            </a:xfrm>
            <a:custGeom>
              <a:avLst/>
              <a:gdLst/>
              <a:ahLst/>
              <a:cxnLst/>
              <a:rect l="l" t="t" r="r" b="b"/>
              <a:pathLst>
                <a:path w="120181" h="129639" extrusionOk="0">
                  <a:moveTo>
                    <a:pt x="58008" y="-5925"/>
                  </a:moveTo>
                  <a:cubicBezTo>
                    <a:pt x="55627" y="-5832"/>
                    <a:pt x="53246" y="-5543"/>
                    <a:pt x="50864" y="-5069"/>
                  </a:cubicBezTo>
                  <a:cubicBezTo>
                    <a:pt x="-8667" y="6075"/>
                    <a:pt x="-24765" y="115519"/>
                    <a:pt x="44673" y="123328"/>
                  </a:cubicBezTo>
                  <a:cubicBezTo>
                    <a:pt x="74105" y="126663"/>
                    <a:pt x="102775" y="105329"/>
                    <a:pt x="113824" y="77801"/>
                  </a:cubicBezTo>
                  <a:cubicBezTo>
                    <a:pt x="119158" y="65229"/>
                    <a:pt x="120587" y="51225"/>
                    <a:pt x="117920" y="37794"/>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1" name="Google Shape;371;p13"/>
            <p:cNvSpPr/>
            <p:nvPr/>
          </p:nvSpPr>
          <p:spPr>
            <a:xfrm>
              <a:off x="11267720"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2" name="Google Shape;372;p13"/>
            <p:cNvSpPr/>
            <p:nvPr/>
          </p:nvSpPr>
          <p:spPr>
            <a:xfrm>
              <a:off x="9625561" y="2577180"/>
              <a:ext cx="121386" cy="129559"/>
            </a:xfrm>
            <a:custGeom>
              <a:avLst/>
              <a:gdLst/>
              <a:ahLst/>
              <a:cxnLst/>
              <a:rect l="l" t="t" r="r" b="b"/>
              <a:pathLst>
                <a:path w="121386" h="129559" extrusionOk="0">
                  <a:moveTo>
                    <a:pt x="6337" y="22513"/>
                  </a:moveTo>
                  <a:cubicBezTo>
                    <a:pt x="5098" y="24606"/>
                    <a:pt x="4050" y="26796"/>
                    <a:pt x="3193" y="28987"/>
                  </a:cubicBezTo>
                  <a:cubicBezTo>
                    <a:pt x="-20334" y="84709"/>
                    <a:pt x="61962" y="158435"/>
                    <a:pt x="106921" y="105187"/>
                  </a:cubicBezTo>
                  <a:cubicBezTo>
                    <a:pt x="125971" y="82426"/>
                    <a:pt x="123875" y="46707"/>
                    <a:pt x="106921" y="22322"/>
                  </a:cubicBezTo>
                  <a:cubicBezTo>
                    <a:pt x="99396" y="10988"/>
                    <a:pt x="88537" y="2128"/>
                    <a:pt x="75869" y="-3016"/>
                  </a:cubicBezTo>
                  <a:cubicBezTo>
                    <a:pt x="49580" y="-11587"/>
                    <a:pt x="20814" y="-1016"/>
                    <a:pt x="6337"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3" name="Google Shape;373;p13"/>
            <p:cNvSpPr/>
            <p:nvPr/>
          </p:nvSpPr>
          <p:spPr>
            <a:xfrm>
              <a:off x="9297264" y="2577180"/>
              <a:ext cx="121450" cy="129559"/>
            </a:xfrm>
            <a:custGeom>
              <a:avLst/>
              <a:gdLst/>
              <a:ahLst/>
              <a:cxnLst/>
              <a:rect l="l" t="t" r="r" b="b"/>
              <a:pathLst>
                <a:path w="121450" h="129559" extrusionOk="0">
                  <a:moveTo>
                    <a:pt x="6401" y="22513"/>
                  </a:moveTo>
                  <a:cubicBezTo>
                    <a:pt x="5172" y="24606"/>
                    <a:pt x="4087" y="26796"/>
                    <a:pt x="3163" y="28987"/>
                  </a:cubicBezTo>
                  <a:cubicBezTo>
                    <a:pt x="-20269" y="84709"/>
                    <a:pt x="62027" y="158435"/>
                    <a:pt x="106985" y="105187"/>
                  </a:cubicBezTo>
                  <a:cubicBezTo>
                    <a:pt x="126035" y="82426"/>
                    <a:pt x="123940" y="46707"/>
                    <a:pt x="106985" y="22322"/>
                  </a:cubicBezTo>
                  <a:cubicBezTo>
                    <a:pt x="99375" y="10988"/>
                    <a:pt x="88526" y="2128"/>
                    <a:pt x="75838" y="-3016"/>
                  </a:cubicBezTo>
                  <a:cubicBezTo>
                    <a:pt x="49578" y="-11587"/>
                    <a:pt x="20860" y="-1016"/>
                    <a:pt x="6401"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4" name="Google Shape;374;p13"/>
            <p:cNvSpPr/>
            <p:nvPr/>
          </p:nvSpPr>
          <p:spPr>
            <a:xfrm>
              <a:off x="11923755" y="2576536"/>
              <a:ext cx="121409" cy="129707"/>
            </a:xfrm>
            <a:custGeom>
              <a:avLst/>
              <a:gdLst/>
              <a:ahLst/>
              <a:cxnLst/>
              <a:rect l="l" t="t" r="r" b="b"/>
              <a:pathLst>
                <a:path w="121409" h="129707" extrusionOk="0">
                  <a:moveTo>
                    <a:pt x="113109" y="95168"/>
                  </a:moveTo>
                  <a:cubicBezTo>
                    <a:pt x="114348" y="93070"/>
                    <a:pt x="115395" y="90879"/>
                    <a:pt x="116349" y="88689"/>
                  </a:cubicBezTo>
                  <a:cubicBezTo>
                    <a:pt x="139780" y="32874"/>
                    <a:pt x="57293" y="-40852"/>
                    <a:pt x="12526" y="12489"/>
                  </a:cubicBezTo>
                  <a:cubicBezTo>
                    <a:pt x="-6524" y="35348"/>
                    <a:pt x="-4333" y="70974"/>
                    <a:pt x="12526" y="95354"/>
                  </a:cubicBezTo>
                  <a:cubicBezTo>
                    <a:pt x="20145" y="106785"/>
                    <a:pt x="31004" y="115645"/>
                    <a:pt x="43673" y="120789"/>
                  </a:cubicBezTo>
                  <a:cubicBezTo>
                    <a:pt x="69962" y="129361"/>
                    <a:pt x="98727" y="118789"/>
                    <a:pt x="113109" y="9516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5" name="Google Shape;375;p13"/>
            <p:cNvSpPr/>
            <p:nvPr/>
          </p:nvSpPr>
          <p:spPr>
            <a:xfrm>
              <a:off x="11597338" y="2576540"/>
              <a:ext cx="117495" cy="131330"/>
            </a:xfrm>
            <a:custGeom>
              <a:avLst/>
              <a:gdLst/>
              <a:ahLst/>
              <a:cxnLst/>
              <a:rect l="l" t="t" r="r" b="b"/>
              <a:pathLst>
                <a:path w="117495" h="131330" extrusionOk="0">
                  <a:moveTo>
                    <a:pt x="71956" y="123640"/>
                  </a:moveTo>
                  <a:cubicBezTo>
                    <a:pt x="74338" y="123068"/>
                    <a:pt x="76623" y="122305"/>
                    <a:pt x="78814" y="121357"/>
                  </a:cubicBezTo>
                  <a:cubicBezTo>
                    <a:pt x="134821" y="98493"/>
                    <a:pt x="128630" y="-11993"/>
                    <a:pt x="59193" y="-5710"/>
                  </a:cubicBezTo>
                  <a:cubicBezTo>
                    <a:pt x="29761" y="-3040"/>
                    <a:pt x="5853" y="23725"/>
                    <a:pt x="423" y="53059"/>
                  </a:cubicBezTo>
                  <a:cubicBezTo>
                    <a:pt x="-2339" y="66490"/>
                    <a:pt x="-910" y="80396"/>
                    <a:pt x="4424" y="93065"/>
                  </a:cubicBezTo>
                  <a:cubicBezTo>
                    <a:pt x="17188" y="117543"/>
                    <a:pt x="45096" y="130212"/>
                    <a:pt x="71956" y="12364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6" name="Google Shape;376;p13"/>
            <p:cNvSpPr/>
            <p:nvPr/>
          </p:nvSpPr>
          <p:spPr>
            <a:xfrm>
              <a:off x="8793756"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7" name="Google Shape;377;p13"/>
            <p:cNvSpPr/>
            <p:nvPr/>
          </p:nvSpPr>
          <p:spPr>
            <a:xfrm>
              <a:off x="8972835"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8" name="Google Shape;378;p13"/>
            <p:cNvSpPr/>
            <p:nvPr/>
          </p:nvSpPr>
          <p:spPr>
            <a:xfrm>
              <a:off x="8793756"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79" name="Google Shape;379;p13"/>
            <p:cNvSpPr/>
            <p:nvPr/>
          </p:nvSpPr>
          <p:spPr>
            <a:xfrm>
              <a:off x="8972835"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0" name="Google Shape;380;p13"/>
            <p:cNvSpPr/>
            <p:nvPr/>
          </p:nvSpPr>
          <p:spPr>
            <a:xfrm>
              <a:off x="8962983"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1" name="Google Shape;381;p13"/>
            <p:cNvSpPr/>
            <p:nvPr/>
          </p:nvSpPr>
          <p:spPr>
            <a:xfrm>
              <a:off x="8793756"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2" name="Google Shape;382;p13"/>
            <p:cNvSpPr/>
            <p:nvPr/>
          </p:nvSpPr>
          <p:spPr>
            <a:xfrm>
              <a:off x="8793756"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3" name="Google Shape;383;p13"/>
            <p:cNvSpPr/>
            <p:nvPr/>
          </p:nvSpPr>
          <p:spPr>
            <a:xfrm>
              <a:off x="8972835"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4" name="Google Shape;384;p13"/>
            <p:cNvSpPr/>
            <p:nvPr/>
          </p:nvSpPr>
          <p:spPr>
            <a:xfrm>
              <a:off x="8962983"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5" name="Google Shape;385;p13"/>
            <p:cNvSpPr/>
            <p:nvPr/>
          </p:nvSpPr>
          <p:spPr>
            <a:xfrm>
              <a:off x="8793756"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6" name="Google Shape;386;p13"/>
            <p:cNvSpPr/>
            <p:nvPr/>
          </p:nvSpPr>
          <p:spPr>
            <a:xfrm>
              <a:off x="8972835"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387" name="Google Shape;387;p13"/>
          <p:cNvSpPr/>
          <p:nvPr/>
        </p:nvSpPr>
        <p:spPr>
          <a:xfrm>
            <a:off x="8153570" y="2450056"/>
            <a:ext cx="3282696" cy="2636186"/>
          </a:xfrm>
          <a:custGeom>
            <a:avLst/>
            <a:gdLst/>
            <a:ahLst/>
            <a:cxnLst/>
            <a:rect l="l" t="t" r="r" b="b"/>
            <a:pathLst>
              <a:path w="3657600" h="2937255" extrusionOk="0">
                <a:moveTo>
                  <a:pt x="121357" y="676706"/>
                </a:moveTo>
                <a:lnTo>
                  <a:pt x="3474157" y="-2713"/>
                </a:lnTo>
                <a:cubicBezTo>
                  <a:pt x="3556643" y="-19480"/>
                  <a:pt x="3637035" y="33861"/>
                  <a:pt x="3653799" y="116349"/>
                </a:cubicBezTo>
                <a:cubicBezTo>
                  <a:pt x="3655799" y="126349"/>
                  <a:pt x="3656847" y="136446"/>
                  <a:pt x="3656847" y="146636"/>
                </a:cubicBezTo>
                <a:lnTo>
                  <a:pt x="3656847" y="2779061"/>
                </a:lnTo>
                <a:cubicBezTo>
                  <a:pt x="3656847" y="2863261"/>
                  <a:pt x="3588647" y="2931461"/>
                  <a:pt x="3504447" y="2931461"/>
                </a:cubicBezTo>
                <a:lnTo>
                  <a:pt x="151646" y="2931461"/>
                </a:lnTo>
                <a:cubicBezTo>
                  <a:pt x="67474" y="2931461"/>
                  <a:pt x="-754" y="2863261"/>
                  <a:pt x="-754" y="2779061"/>
                </a:cubicBezTo>
                <a:lnTo>
                  <a:pt x="-754" y="826436"/>
                </a:lnTo>
                <a:cubicBezTo>
                  <a:pt x="-934" y="753762"/>
                  <a:pt x="50177" y="691184"/>
                  <a:pt x="121357" y="6767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88" name="Google Shape;388;p13"/>
          <p:cNvSpPr>
            <a:spLocks noGrp="1"/>
          </p:cNvSpPr>
          <p:nvPr>
            <p:ph type="pic" idx="2"/>
          </p:nvPr>
        </p:nvSpPr>
        <p:spPr>
          <a:xfrm>
            <a:off x="8154641" y="1027895"/>
            <a:ext cx="3278100" cy="4055700"/>
          </a:xfrm>
          <a:prstGeom prst="roundRect">
            <a:avLst>
              <a:gd name="adj" fmla="val 4247"/>
            </a:avLst>
          </a:prstGeom>
          <a:noFill/>
          <a:ln>
            <a:noFill/>
          </a:ln>
        </p:spPr>
      </p:sp>
      <p:pic>
        <p:nvPicPr>
          <p:cNvPr id="389" name="Google Shape;389;p13"/>
          <p:cNvPicPr preferRelativeResize="0"/>
          <p:nvPr/>
        </p:nvPicPr>
        <p:blipFill rotWithShape="1">
          <a:blip r:embed="rId2">
            <a:alphaModFix/>
          </a:blip>
          <a:srcRect/>
          <a:stretch/>
        </p:blipFill>
        <p:spPr>
          <a:xfrm>
            <a:off x="757516" y="549117"/>
            <a:ext cx="1466951" cy="273977"/>
          </a:xfrm>
          <a:prstGeom prst="rect">
            <a:avLst/>
          </a:prstGeom>
          <a:noFill/>
          <a:ln>
            <a:noFill/>
          </a:ln>
        </p:spPr>
      </p:pic>
      <p:sp>
        <p:nvSpPr>
          <p:cNvPr id="390" name="Google Shape;390;p13"/>
          <p:cNvSpPr txBox="1">
            <a:spLocks noGrp="1"/>
          </p:cNvSpPr>
          <p:nvPr>
            <p:ph type="body" idx="3"/>
          </p:nvPr>
        </p:nvSpPr>
        <p:spPr>
          <a:xfrm>
            <a:off x="8152656" y="5216357"/>
            <a:ext cx="32793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1" name="Google Shape;391;p13"/>
          <p:cNvSpPr txBox="1">
            <a:spLocks noGrp="1"/>
          </p:cNvSpPr>
          <p:nvPr>
            <p:ph type="body" idx="4"/>
          </p:nvPr>
        </p:nvSpPr>
        <p:spPr>
          <a:xfrm>
            <a:off x="8152656" y="5609163"/>
            <a:ext cx="3279300" cy="414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2_Featured-Speaker-2">
  <p:cSld name="Feature Speaker Cutout Bloom Magenta">
    <p:spTree>
      <p:nvGrpSpPr>
        <p:cNvPr id="1" name="Shape 392"/>
        <p:cNvGrpSpPr/>
        <p:nvPr/>
      </p:nvGrpSpPr>
      <p:grpSpPr>
        <a:xfrm>
          <a:off x="0" y="0"/>
          <a:ext cx="0" cy="0"/>
          <a:chOff x="0" y="0"/>
          <a:chExt cx="0" cy="0"/>
        </a:xfrm>
      </p:grpSpPr>
      <p:sp>
        <p:nvSpPr>
          <p:cNvPr id="393" name="Google Shape;393;p14"/>
          <p:cNvSpPr txBox="1">
            <a:spLocks noGrp="1"/>
          </p:cNvSpPr>
          <p:nvPr>
            <p:ph type="body" idx="1"/>
          </p:nvPr>
        </p:nvSpPr>
        <p:spPr>
          <a:xfrm>
            <a:off x="8152656" y="5216357"/>
            <a:ext cx="32793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4" name="Google Shape;394;p14"/>
          <p:cNvSpPr txBox="1">
            <a:spLocks noGrp="1"/>
          </p:cNvSpPr>
          <p:nvPr>
            <p:ph type="body" idx="2"/>
          </p:nvPr>
        </p:nvSpPr>
        <p:spPr>
          <a:xfrm>
            <a:off x="8152656" y="5609163"/>
            <a:ext cx="3279300" cy="414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5" name="Google Shape;395;p14"/>
          <p:cNvSpPr txBox="1">
            <a:spLocks noGrp="1"/>
          </p:cNvSpPr>
          <p:nvPr>
            <p:ph type="title"/>
          </p:nvPr>
        </p:nvSpPr>
        <p:spPr>
          <a:xfrm>
            <a:off x="759171" y="2947837"/>
            <a:ext cx="6213900" cy="2098800"/>
          </a:xfrm>
          <a:prstGeom prst="rect">
            <a:avLst/>
          </a:prstGeom>
          <a:noFill/>
          <a:ln>
            <a:noFill/>
          </a:ln>
        </p:spPr>
        <p:txBody>
          <a:bodyPr spcFirstLastPara="1" wrap="square" lIns="0" tIns="45700" rIns="0" bIns="0" anchor="t" anchorCtr="0">
            <a:noAutofit/>
          </a:bodyPr>
          <a:lstStyle>
            <a:lvl1pPr lvl="0" algn="l">
              <a:lnSpc>
                <a:spcPct val="90000"/>
              </a:lnSpc>
              <a:spcBef>
                <a:spcPts val="0"/>
              </a:spcBef>
              <a:spcAft>
                <a:spcPts val="0"/>
              </a:spcAft>
              <a:buClr>
                <a:schemeClr val="dk2"/>
              </a:buClr>
              <a:buSzPts val="48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14"/>
          <p:cNvSpPr txBox="1">
            <a:spLocks noGrp="1"/>
          </p:cNvSpPr>
          <p:nvPr>
            <p:ph type="subTitle" idx="3"/>
          </p:nvPr>
        </p:nvSpPr>
        <p:spPr>
          <a:xfrm>
            <a:off x="759170" y="1572447"/>
            <a:ext cx="6213900" cy="1264200"/>
          </a:xfrm>
          <a:prstGeom prst="rect">
            <a:avLst/>
          </a:prstGeom>
          <a:noFill/>
          <a:ln>
            <a:noFill/>
          </a:ln>
        </p:spPr>
        <p:txBody>
          <a:bodyPr spcFirstLastPara="1" wrap="square" lIns="0" tIns="45700" rIns="0" bIns="45700" anchor="b" anchorCtr="0">
            <a:noAutofit/>
          </a:bodyPr>
          <a:lstStyle>
            <a:lvl1pPr lvl="0" algn="l">
              <a:lnSpc>
                <a:spcPct val="120000"/>
              </a:lnSpc>
              <a:spcBef>
                <a:spcPts val="0"/>
              </a:spcBef>
              <a:spcAft>
                <a:spcPts val="0"/>
              </a:spcAft>
              <a:buClr>
                <a:schemeClr val="accent2"/>
              </a:buClr>
              <a:buSzPts val="1600"/>
              <a:buNone/>
              <a:defRPr sz="1600" b="1">
                <a:solidFill>
                  <a:schemeClr val="accent2"/>
                </a:solidFill>
              </a:defRPr>
            </a:lvl1pPr>
            <a:lvl2pPr lvl="1" algn="ctr">
              <a:lnSpc>
                <a:spcPct val="120000"/>
              </a:lnSpc>
              <a:spcBef>
                <a:spcPts val="120"/>
              </a:spcBef>
              <a:spcAft>
                <a:spcPts val="0"/>
              </a:spcAft>
              <a:buClr>
                <a:schemeClr val="dk2"/>
              </a:buClr>
              <a:buSzPts val="2000"/>
              <a:buNone/>
              <a:defRPr sz="2000"/>
            </a:lvl2pPr>
            <a:lvl3pPr lvl="2" algn="ctr">
              <a:lnSpc>
                <a:spcPct val="120000"/>
              </a:lnSpc>
              <a:spcBef>
                <a:spcPts val="120"/>
              </a:spcBef>
              <a:spcAft>
                <a:spcPts val="0"/>
              </a:spcAft>
              <a:buClr>
                <a:schemeClr val="dk2"/>
              </a:buClr>
              <a:buSzPts val="1800"/>
              <a:buNone/>
              <a:defRPr sz="1800"/>
            </a:lvl3pPr>
            <a:lvl4pPr lvl="3" algn="ctr">
              <a:lnSpc>
                <a:spcPct val="120000"/>
              </a:lnSpc>
              <a:spcBef>
                <a:spcPts val="120"/>
              </a:spcBef>
              <a:spcAft>
                <a:spcPts val="0"/>
              </a:spcAft>
              <a:buClr>
                <a:schemeClr val="dk2"/>
              </a:buClr>
              <a:buSzPts val="1600"/>
              <a:buNone/>
              <a:defRPr sz="1600"/>
            </a:lvl4pPr>
            <a:lvl5pPr lvl="4" algn="ctr">
              <a:lnSpc>
                <a:spcPct val="120000"/>
              </a:lnSpc>
              <a:spcBef>
                <a:spcPts val="12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97" name="Google Shape;397;p14"/>
          <p:cNvGrpSpPr/>
          <p:nvPr/>
        </p:nvGrpSpPr>
        <p:grpSpPr>
          <a:xfrm>
            <a:off x="8793756" y="9867"/>
            <a:ext cx="3398244" cy="2698003"/>
            <a:chOff x="8793756" y="9867"/>
            <a:chExt cx="3398244" cy="2698003"/>
          </a:xfrm>
        </p:grpSpPr>
        <p:sp>
          <p:nvSpPr>
            <p:cNvPr id="398" name="Google Shape;398;p14"/>
            <p:cNvSpPr/>
            <p:nvPr/>
          </p:nvSpPr>
          <p:spPr>
            <a:xfrm>
              <a:off x="12075815" y="1821110"/>
              <a:ext cx="116185" cy="132226"/>
            </a:xfrm>
            <a:custGeom>
              <a:avLst/>
              <a:gdLst/>
              <a:ahLst/>
              <a:cxnLst/>
              <a:rect l="l" t="t" r="r" b="b"/>
              <a:pathLst>
                <a:path w="116185" h="132226" extrusionOk="0">
                  <a:moveTo>
                    <a:pt x="82778" y="120787"/>
                  </a:moveTo>
                  <a:cubicBezTo>
                    <a:pt x="84969" y="119736"/>
                    <a:pt x="87065" y="118499"/>
                    <a:pt x="89065" y="117262"/>
                  </a:cubicBezTo>
                  <a:cubicBezTo>
                    <a:pt x="139642" y="84115"/>
                    <a:pt x="112496" y="-23139"/>
                    <a:pt x="45346" y="-3610"/>
                  </a:cubicBezTo>
                  <a:cubicBezTo>
                    <a:pt x="16771" y="4580"/>
                    <a:pt x="-1327" y="35536"/>
                    <a:pt x="-947" y="64967"/>
                  </a:cubicBezTo>
                  <a:cubicBezTo>
                    <a:pt x="-947" y="78589"/>
                    <a:pt x="3054" y="91831"/>
                    <a:pt x="10675" y="103067"/>
                  </a:cubicBezTo>
                  <a:cubicBezTo>
                    <a:pt x="27628" y="125070"/>
                    <a:pt x="57537" y="132405"/>
                    <a:pt x="82778" y="12078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399" name="Google Shape;399;p14"/>
            <p:cNvSpPr/>
            <p:nvPr/>
          </p:nvSpPr>
          <p:spPr>
            <a:xfrm>
              <a:off x="11747394" y="1821110"/>
              <a:ext cx="116161" cy="132226"/>
            </a:xfrm>
            <a:custGeom>
              <a:avLst/>
              <a:gdLst/>
              <a:ahLst/>
              <a:cxnLst/>
              <a:rect l="l" t="t" r="r" b="b"/>
              <a:pathLst>
                <a:path w="116161" h="132226" extrusionOk="0">
                  <a:moveTo>
                    <a:pt x="82778" y="120787"/>
                  </a:moveTo>
                  <a:cubicBezTo>
                    <a:pt x="84969" y="119736"/>
                    <a:pt x="87064" y="118499"/>
                    <a:pt x="89065" y="117262"/>
                  </a:cubicBezTo>
                  <a:cubicBezTo>
                    <a:pt x="139642" y="84115"/>
                    <a:pt x="112401" y="-23139"/>
                    <a:pt x="45345" y="-3610"/>
                  </a:cubicBezTo>
                  <a:cubicBezTo>
                    <a:pt x="16770" y="4580"/>
                    <a:pt x="-1327" y="35536"/>
                    <a:pt x="-947" y="64967"/>
                  </a:cubicBezTo>
                  <a:cubicBezTo>
                    <a:pt x="-947" y="78589"/>
                    <a:pt x="3054" y="91831"/>
                    <a:pt x="10675" y="103067"/>
                  </a:cubicBezTo>
                  <a:cubicBezTo>
                    <a:pt x="27628" y="125070"/>
                    <a:pt x="57537" y="132405"/>
                    <a:pt x="82778" y="12078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0" name="Google Shape;400;p14"/>
            <p:cNvSpPr/>
            <p:nvPr/>
          </p:nvSpPr>
          <p:spPr>
            <a:xfrm>
              <a:off x="11417432" y="1820995"/>
              <a:ext cx="118713" cy="131734"/>
            </a:xfrm>
            <a:custGeom>
              <a:avLst/>
              <a:gdLst/>
              <a:ahLst/>
              <a:cxnLst/>
              <a:rect l="l" t="t" r="r" b="b"/>
              <a:pathLst>
                <a:path w="118713" h="131734" extrusionOk="0">
                  <a:moveTo>
                    <a:pt x="103844" y="106614"/>
                  </a:moveTo>
                  <a:cubicBezTo>
                    <a:pt x="105559" y="104898"/>
                    <a:pt x="106988" y="102898"/>
                    <a:pt x="108322" y="100898"/>
                  </a:cubicBezTo>
                  <a:cubicBezTo>
                    <a:pt x="142611" y="50985"/>
                    <a:pt x="76507" y="-37786"/>
                    <a:pt x="21834" y="5648"/>
                  </a:cubicBezTo>
                  <a:cubicBezTo>
                    <a:pt x="-1311" y="24126"/>
                    <a:pt x="-6741" y="59561"/>
                    <a:pt x="5165" y="86802"/>
                  </a:cubicBezTo>
                  <a:cubicBezTo>
                    <a:pt x="10309" y="99471"/>
                    <a:pt x="19168" y="110326"/>
                    <a:pt x="30597" y="117949"/>
                  </a:cubicBezTo>
                  <a:cubicBezTo>
                    <a:pt x="54696" y="131664"/>
                    <a:pt x="85080" y="126995"/>
                    <a:pt x="103844" y="1066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1" name="Google Shape;401;p14"/>
            <p:cNvSpPr/>
            <p:nvPr/>
          </p:nvSpPr>
          <p:spPr>
            <a:xfrm>
              <a:off x="11088641"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2" name="Google Shape;402;p14"/>
            <p:cNvSpPr/>
            <p:nvPr/>
          </p:nvSpPr>
          <p:spPr>
            <a:xfrm>
              <a:off x="10759740" y="1822865"/>
              <a:ext cx="121443" cy="129642"/>
            </a:xfrm>
            <a:custGeom>
              <a:avLst/>
              <a:gdLst/>
              <a:ahLst/>
              <a:cxnLst/>
              <a:rect l="l" t="t" r="r" b="b"/>
              <a:pathLst>
                <a:path w="121443" h="129642" extrusionOk="0">
                  <a:moveTo>
                    <a:pt x="6395" y="22638"/>
                  </a:moveTo>
                  <a:cubicBezTo>
                    <a:pt x="5156" y="24638"/>
                    <a:pt x="4109" y="26828"/>
                    <a:pt x="3155" y="29019"/>
                  </a:cubicBezTo>
                  <a:cubicBezTo>
                    <a:pt x="-20276" y="84834"/>
                    <a:pt x="62211" y="158560"/>
                    <a:pt x="106978" y="105219"/>
                  </a:cubicBezTo>
                  <a:cubicBezTo>
                    <a:pt x="126028" y="82453"/>
                    <a:pt x="123933" y="46734"/>
                    <a:pt x="106978" y="22354"/>
                  </a:cubicBezTo>
                  <a:cubicBezTo>
                    <a:pt x="99453" y="10922"/>
                    <a:pt x="88595" y="2062"/>
                    <a:pt x="75831" y="-3082"/>
                  </a:cubicBezTo>
                  <a:cubicBezTo>
                    <a:pt x="49542" y="-11555"/>
                    <a:pt x="20872" y="-891"/>
                    <a:pt x="6395" y="2263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3" name="Google Shape;403;p14"/>
            <p:cNvSpPr/>
            <p:nvPr/>
          </p:nvSpPr>
          <p:spPr>
            <a:xfrm>
              <a:off x="10431883" y="1822853"/>
              <a:ext cx="121451" cy="129654"/>
            </a:xfrm>
            <a:custGeom>
              <a:avLst/>
              <a:gdLst/>
              <a:ahLst/>
              <a:cxnLst/>
              <a:rect l="l" t="t" r="r" b="b"/>
              <a:pathLst>
                <a:path w="121451" h="129654" extrusionOk="0">
                  <a:moveTo>
                    <a:pt x="6401" y="22649"/>
                  </a:moveTo>
                  <a:cubicBezTo>
                    <a:pt x="5163" y="24747"/>
                    <a:pt x="4115" y="26840"/>
                    <a:pt x="3163" y="29030"/>
                  </a:cubicBezTo>
                  <a:cubicBezTo>
                    <a:pt x="-20269" y="84845"/>
                    <a:pt x="62027" y="158571"/>
                    <a:pt x="106986" y="105230"/>
                  </a:cubicBezTo>
                  <a:cubicBezTo>
                    <a:pt x="126036" y="82464"/>
                    <a:pt x="123939" y="46745"/>
                    <a:pt x="106986" y="22365"/>
                  </a:cubicBezTo>
                  <a:cubicBezTo>
                    <a:pt x="99461" y="10934"/>
                    <a:pt x="88602" y="2074"/>
                    <a:pt x="75934" y="-3070"/>
                  </a:cubicBezTo>
                  <a:cubicBezTo>
                    <a:pt x="49645" y="-11544"/>
                    <a:pt x="20879" y="-973"/>
                    <a:pt x="6401" y="22649"/>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4" name="Google Shape;404;p14"/>
            <p:cNvSpPr/>
            <p:nvPr/>
          </p:nvSpPr>
          <p:spPr>
            <a:xfrm>
              <a:off x="10105029" y="1822065"/>
              <a:ext cx="117524" cy="131321"/>
            </a:xfrm>
            <a:custGeom>
              <a:avLst/>
              <a:gdLst/>
              <a:ahLst/>
              <a:cxnLst/>
              <a:rect l="l" t="t" r="r" b="b"/>
              <a:pathLst>
                <a:path w="117524" h="131321" extrusionOk="0">
                  <a:moveTo>
                    <a:pt x="71984" y="123641"/>
                  </a:moveTo>
                  <a:cubicBezTo>
                    <a:pt x="74365" y="123069"/>
                    <a:pt x="76652" y="122306"/>
                    <a:pt x="78843" y="121352"/>
                  </a:cubicBezTo>
                  <a:cubicBezTo>
                    <a:pt x="134850" y="98493"/>
                    <a:pt x="128658" y="-11998"/>
                    <a:pt x="59221" y="-5710"/>
                  </a:cubicBezTo>
                  <a:cubicBezTo>
                    <a:pt x="29789" y="-3040"/>
                    <a:pt x="5976" y="23721"/>
                    <a:pt x="357" y="52868"/>
                  </a:cubicBezTo>
                  <a:cubicBezTo>
                    <a:pt x="-2311" y="66300"/>
                    <a:pt x="-882" y="80206"/>
                    <a:pt x="4452" y="92777"/>
                  </a:cubicBezTo>
                  <a:cubicBezTo>
                    <a:pt x="17121" y="117450"/>
                    <a:pt x="45028" y="130212"/>
                    <a:pt x="71984"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5" name="Google Shape;405;p14"/>
            <p:cNvSpPr/>
            <p:nvPr/>
          </p:nvSpPr>
          <p:spPr>
            <a:xfrm>
              <a:off x="9776730" y="1822065"/>
              <a:ext cx="117495" cy="131321"/>
            </a:xfrm>
            <a:custGeom>
              <a:avLst/>
              <a:gdLst/>
              <a:ahLst/>
              <a:cxnLst/>
              <a:rect l="l" t="t" r="r" b="b"/>
              <a:pathLst>
                <a:path w="117495" h="131321" extrusionOk="0">
                  <a:moveTo>
                    <a:pt x="71956" y="123641"/>
                  </a:moveTo>
                  <a:cubicBezTo>
                    <a:pt x="74337" y="123069"/>
                    <a:pt x="76623" y="122306"/>
                    <a:pt x="78813" y="121352"/>
                  </a:cubicBezTo>
                  <a:cubicBezTo>
                    <a:pt x="134821" y="98493"/>
                    <a:pt x="128630" y="-11998"/>
                    <a:pt x="59193" y="-5710"/>
                  </a:cubicBezTo>
                  <a:cubicBezTo>
                    <a:pt x="29761" y="-3040"/>
                    <a:pt x="5852" y="23721"/>
                    <a:pt x="424" y="52868"/>
                  </a:cubicBezTo>
                  <a:cubicBezTo>
                    <a:pt x="-2339" y="66300"/>
                    <a:pt x="-910" y="80206"/>
                    <a:pt x="4424" y="92777"/>
                  </a:cubicBezTo>
                  <a:cubicBezTo>
                    <a:pt x="17092" y="117450"/>
                    <a:pt x="45000"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6" name="Google Shape;406;p14"/>
            <p:cNvSpPr/>
            <p:nvPr/>
          </p:nvSpPr>
          <p:spPr>
            <a:xfrm>
              <a:off x="9446492" y="1822154"/>
              <a:ext cx="121409" cy="129614"/>
            </a:xfrm>
            <a:custGeom>
              <a:avLst/>
              <a:gdLst/>
              <a:ahLst/>
              <a:cxnLst/>
              <a:rect l="l" t="t" r="r" b="b"/>
              <a:pathLst>
                <a:path w="121409" h="129614" extrusionOk="0">
                  <a:moveTo>
                    <a:pt x="113110" y="95070"/>
                  </a:moveTo>
                  <a:cubicBezTo>
                    <a:pt x="114339" y="92977"/>
                    <a:pt x="115424" y="90879"/>
                    <a:pt x="116349" y="88689"/>
                  </a:cubicBezTo>
                  <a:cubicBezTo>
                    <a:pt x="139780" y="32874"/>
                    <a:pt x="57294" y="-40852"/>
                    <a:pt x="12526" y="12489"/>
                  </a:cubicBezTo>
                  <a:cubicBezTo>
                    <a:pt x="-6524" y="35255"/>
                    <a:pt x="-4333" y="70974"/>
                    <a:pt x="12526" y="95358"/>
                  </a:cubicBezTo>
                  <a:cubicBezTo>
                    <a:pt x="20127" y="106692"/>
                    <a:pt x="30985" y="115552"/>
                    <a:pt x="43673" y="120696"/>
                  </a:cubicBezTo>
                  <a:cubicBezTo>
                    <a:pt x="69961" y="129268"/>
                    <a:pt x="98679" y="118692"/>
                    <a:pt x="113110" y="9507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7" name="Google Shape;407;p14"/>
            <p:cNvSpPr/>
            <p:nvPr/>
          </p:nvSpPr>
          <p:spPr>
            <a:xfrm>
              <a:off x="9120334" y="1822065"/>
              <a:ext cx="117238" cy="131357"/>
            </a:xfrm>
            <a:custGeom>
              <a:avLst/>
              <a:gdLst/>
              <a:ahLst/>
              <a:cxnLst/>
              <a:rect l="l" t="t" r="r" b="b"/>
              <a:pathLst>
                <a:path w="117238" h="131357" extrusionOk="0">
                  <a:moveTo>
                    <a:pt x="71699" y="123641"/>
                  </a:moveTo>
                  <a:cubicBezTo>
                    <a:pt x="74042" y="123069"/>
                    <a:pt x="76337" y="122306"/>
                    <a:pt x="78557" y="121352"/>
                  </a:cubicBezTo>
                  <a:cubicBezTo>
                    <a:pt x="134564" y="98493"/>
                    <a:pt x="128373" y="-11998"/>
                    <a:pt x="58935" y="-5710"/>
                  </a:cubicBezTo>
                  <a:cubicBezTo>
                    <a:pt x="29598" y="-3040"/>
                    <a:pt x="5690" y="23721"/>
                    <a:pt x="356" y="52868"/>
                  </a:cubicBezTo>
                  <a:cubicBezTo>
                    <a:pt x="-2310" y="66300"/>
                    <a:pt x="-882" y="80206"/>
                    <a:pt x="4452" y="92777"/>
                  </a:cubicBezTo>
                  <a:cubicBezTo>
                    <a:pt x="16921" y="117450"/>
                    <a:pt x="44829" y="130310"/>
                    <a:pt x="71699"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8" name="Google Shape;408;p14"/>
            <p:cNvSpPr/>
            <p:nvPr/>
          </p:nvSpPr>
          <p:spPr>
            <a:xfrm>
              <a:off x="10941388" y="2068019"/>
              <a:ext cx="116231" cy="132435"/>
            </a:xfrm>
            <a:custGeom>
              <a:avLst/>
              <a:gdLst/>
              <a:ahLst/>
              <a:cxnLst/>
              <a:rect l="l" t="t" r="r" b="b"/>
              <a:pathLst>
                <a:path w="116231" h="132435" extrusionOk="0">
                  <a:moveTo>
                    <a:pt x="82778" y="120955"/>
                  </a:moveTo>
                  <a:cubicBezTo>
                    <a:pt x="84969" y="119909"/>
                    <a:pt x="87064" y="118667"/>
                    <a:pt x="89065" y="117337"/>
                  </a:cubicBezTo>
                  <a:cubicBezTo>
                    <a:pt x="139738" y="84190"/>
                    <a:pt x="112496" y="-23064"/>
                    <a:pt x="45440" y="-3632"/>
                  </a:cubicBezTo>
                  <a:cubicBezTo>
                    <a:pt x="16865" y="4656"/>
                    <a:pt x="-1327" y="35612"/>
                    <a:pt x="-947" y="65043"/>
                  </a:cubicBezTo>
                  <a:cubicBezTo>
                    <a:pt x="-947" y="78665"/>
                    <a:pt x="3054" y="91901"/>
                    <a:pt x="10674" y="103143"/>
                  </a:cubicBezTo>
                  <a:cubicBezTo>
                    <a:pt x="27533" y="125239"/>
                    <a:pt x="57537" y="132671"/>
                    <a:pt x="82778" y="12095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09" name="Google Shape;409;p14"/>
            <p:cNvSpPr/>
            <p:nvPr/>
          </p:nvSpPr>
          <p:spPr>
            <a:xfrm>
              <a:off x="10613157" y="2068019"/>
              <a:ext cx="116184" cy="132435"/>
            </a:xfrm>
            <a:custGeom>
              <a:avLst/>
              <a:gdLst/>
              <a:ahLst/>
              <a:cxnLst/>
              <a:rect l="l" t="t" r="r" b="b"/>
              <a:pathLst>
                <a:path w="116184" h="132435" extrusionOk="0">
                  <a:moveTo>
                    <a:pt x="82779" y="120955"/>
                  </a:moveTo>
                  <a:cubicBezTo>
                    <a:pt x="84969" y="119909"/>
                    <a:pt x="87064" y="118667"/>
                    <a:pt x="89064" y="117337"/>
                  </a:cubicBezTo>
                  <a:cubicBezTo>
                    <a:pt x="139642" y="84190"/>
                    <a:pt x="112496" y="-23064"/>
                    <a:pt x="45345" y="-3632"/>
                  </a:cubicBezTo>
                  <a:cubicBezTo>
                    <a:pt x="16770" y="4656"/>
                    <a:pt x="-1328" y="35612"/>
                    <a:pt x="-947" y="65043"/>
                  </a:cubicBezTo>
                  <a:cubicBezTo>
                    <a:pt x="-1042" y="78665"/>
                    <a:pt x="3054" y="91901"/>
                    <a:pt x="10674" y="103143"/>
                  </a:cubicBezTo>
                  <a:cubicBezTo>
                    <a:pt x="27533" y="125239"/>
                    <a:pt x="57537" y="132671"/>
                    <a:pt x="82779" y="12095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0" name="Google Shape;410;p14"/>
            <p:cNvSpPr/>
            <p:nvPr/>
          </p:nvSpPr>
          <p:spPr>
            <a:xfrm>
              <a:off x="10283481" y="2067980"/>
              <a:ext cx="118713" cy="131647"/>
            </a:xfrm>
            <a:custGeom>
              <a:avLst/>
              <a:gdLst/>
              <a:ahLst/>
              <a:cxnLst/>
              <a:rect l="l" t="t" r="r" b="b"/>
              <a:pathLst>
                <a:path w="118713" h="131647"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233"/>
                    <a:pt x="30596" y="117758"/>
                  </a:cubicBezTo>
                  <a:cubicBezTo>
                    <a:pt x="54599" y="131566"/>
                    <a:pt x="84985" y="126995"/>
                    <a:pt x="103844" y="1066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1" name="Google Shape;411;p14"/>
            <p:cNvSpPr/>
            <p:nvPr/>
          </p:nvSpPr>
          <p:spPr>
            <a:xfrm>
              <a:off x="9954413"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6" y="11036"/>
                    <a:pt x="85725" y="-7060"/>
                    <a:pt x="58008" y="-591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2" name="Google Shape;412;p14"/>
            <p:cNvSpPr/>
            <p:nvPr/>
          </p:nvSpPr>
          <p:spPr>
            <a:xfrm>
              <a:off x="11267720"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3" name="Google Shape;413;p14"/>
            <p:cNvSpPr/>
            <p:nvPr/>
          </p:nvSpPr>
          <p:spPr>
            <a:xfrm>
              <a:off x="9625561" y="2069606"/>
              <a:ext cx="121386" cy="129695"/>
            </a:xfrm>
            <a:custGeom>
              <a:avLst/>
              <a:gdLst/>
              <a:ahLst/>
              <a:cxnLst/>
              <a:rect l="l" t="t" r="r" b="b"/>
              <a:pathLst>
                <a:path w="121386" h="129695" extrusionOk="0">
                  <a:moveTo>
                    <a:pt x="6337" y="22593"/>
                  </a:moveTo>
                  <a:cubicBezTo>
                    <a:pt x="5193" y="24690"/>
                    <a:pt x="4146" y="26881"/>
                    <a:pt x="3193" y="29071"/>
                  </a:cubicBezTo>
                  <a:cubicBezTo>
                    <a:pt x="-20334" y="84887"/>
                    <a:pt x="61962" y="158612"/>
                    <a:pt x="106921" y="105271"/>
                  </a:cubicBezTo>
                  <a:cubicBezTo>
                    <a:pt x="125971" y="82412"/>
                    <a:pt x="123875" y="46787"/>
                    <a:pt x="106921" y="22402"/>
                  </a:cubicBezTo>
                  <a:cubicBezTo>
                    <a:pt x="99396" y="10975"/>
                    <a:pt x="88537" y="2115"/>
                    <a:pt x="75869" y="-3029"/>
                  </a:cubicBezTo>
                  <a:cubicBezTo>
                    <a:pt x="49580" y="-11601"/>
                    <a:pt x="20814" y="-931"/>
                    <a:pt x="6337" y="2259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4" name="Google Shape;414;p14"/>
            <p:cNvSpPr/>
            <p:nvPr/>
          </p:nvSpPr>
          <p:spPr>
            <a:xfrm>
              <a:off x="9297264" y="2069594"/>
              <a:ext cx="121450" cy="129707"/>
            </a:xfrm>
            <a:custGeom>
              <a:avLst/>
              <a:gdLst/>
              <a:ahLst/>
              <a:cxnLst/>
              <a:rect l="l" t="t" r="r" b="b"/>
              <a:pathLst>
                <a:path w="121450" h="129707" extrusionOk="0">
                  <a:moveTo>
                    <a:pt x="6401" y="22605"/>
                  </a:moveTo>
                  <a:cubicBezTo>
                    <a:pt x="5192" y="24702"/>
                    <a:pt x="4106" y="26893"/>
                    <a:pt x="3163" y="29084"/>
                  </a:cubicBezTo>
                  <a:cubicBezTo>
                    <a:pt x="-20269" y="84899"/>
                    <a:pt x="62027" y="158624"/>
                    <a:pt x="106985" y="105284"/>
                  </a:cubicBezTo>
                  <a:cubicBezTo>
                    <a:pt x="126035" y="82424"/>
                    <a:pt x="123940" y="46799"/>
                    <a:pt x="106985" y="22414"/>
                  </a:cubicBezTo>
                  <a:cubicBezTo>
                    <a:pt x="99413" y="10987"/>
                    <a:pt x="88554" y="2127"/>
                    <a:pt x="75838" y="-3017"/>
                  </a:cubicBezTo>
                  <a:cubicBezTo>
                    <a:pt x="49549" y="-11588"/>
                    <a:pt x="20832" y="-1017"/>
                    <a:pt x="6401" y="2260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5" name="Google Shape;415;p14"/>
            <p:cNvSpPr/>
            <p:nvPr/>
          </p:nvSpPr>
          <p:spPr>
            <a:xfrm>
              <a:off x="11923755" y="2069139"/>
              <a:ext cx="121409" cy="129610"/>
            </a:xfrm>
            <a:custGeom>
              <a:avLst/>
              <a:gdLst/>
              <a:ahLst/>
              <a:cxnLst/>
              <a:rect l="l" t="t" r="r" b="b"/>
              <a:pathLst>
                <a:path w="121409" h="129610" extrusionOk="0">
                  <a:moveTo>
                    <a:pt x="113109" y="95070"/>
                  </a:moveTo>
                  <a:cubicBezTo>
                    <a:pt x="114348" y="92977"/>
                    <a:pt x="115395" y="90879"/>
                    <a:pt x="116349" y="88689"/>
                  </a:cubicBezTo>
                  <a:cubicBezTo>
                    <a:pt x="139780" y="32874"/>
                    <a:pt x="57293" y="-40852"/>
                    <a:pt x="12526" y="12489"/>
                  </a:cubicBezTo>
                  <a:cubicBezTo>
                    <a:pt x="-6524" y="35255"/>
                    <a:pt x="-4333" y="70876"/>
                    <a:pt x="12526" y="95358"/>
                  </a:cubicBezTo>
                  <a:cubicBezTo>
                    <a:pt x="20145" y="106692"/>
                    <a:pt x="31004" y="115548"/>
                    <a:pt x="43673" y="120692"/>
                  </a:cubicBezTo>
                  <a:cubicBezTo>
                    <a:pt x="69962" y="129263"/>
                    <a:pt x="98727" y="118692"/>
                    <a:pt x="113109" y="9507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6" name="Google Shape;416;p14"/>
            <p:cNvSpPr/>
            <p:nvPr/>
          </p:nvSpPr>
          <p:spPr>
            <a:xfrm>
              <a:off x="11597338" y="2069050"/>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7" name="Google Shape;417;p14"/>
            <p:cNvSpPr/>
            <p:nvPr/>
          </p:nvSpPr>
          <p:spPr>
            <a:xfrm>
              <a:off x="12075815" y="1311066"/>
              <a:ext cx="116185" cy="132297"/>
            </a:xfrm>
            <a:custGeom>
              <a:avLst/>
              <a:gdLst/>
              <a:ahLst/>
              <a:cxnLst/>
              <a:rect l="l" t="t" r="r" b="b"/>
              <a:pathLst>
                <a:path w="116185" h="132297" extrusionOk="0">
                  <a:moveTo>
                    <a:pt x="82778" y="120861"/>
                  </a:moveTo>
                  <a:cubicBezTo>
                    <a:pt x="84969" y="119815"/>
                    <a:pt x="87065" y="118573"/>
                    <a:pt x="89065" y="117336"/>
                  </a:cubicBezTo>
                  <a:cubicBezTo>
                    <a:pt x="139642" y="84189"/>
                    <a:pt x="112496" y="-23060"/>
                    <a:pt x="45346" y="-3633"/>
                  </a:cubicBezTo>
                  <a:cubicBezTo>
                    <a:pt x="16771" y="4655"/>
                    <a:pt x="-1327" y="35611"/>
                    <a:pt x="-947" y="64949"/>
                  </a:cubicBezTo>
                  <a:cubicBezTo>
                    <a:pt x="-947" y="78571"/>
                    <a:pt x="3054" y="91807"/>
                    <a:pt x="10675" y="103049"/>
                  </a:cubicBezTo>
                  <a:cubicBezTo>
                    <a:pt x="27628" y="125145"/>
                    <a:pt x="57537" y="132479"/>
                    <a:pt x="82778"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8" name="Google Shape;418;p14"/>
            <p:cNvSpPr/>
            <p:nvPr/>
          </p:nvSpPr>
          <p:spPr>
            <a:xfrm>
              <a:off x="11747394" y="1311066"/>
              <a:ext cx="116184" cy="132278"/>
            </a:xfrm>
            <a:custGeom>
              <a:avLst/>
              <a:gdLst/>
              <a:ahLst/>
              <a:cxnLst/>
              <a:rect l="l" t="t" r="r" b="b"/>
              <a:pathLst>
                <a:path w="116184" h="132278" extrusionOk="0">
                  <a:moveTo>
                    <a:pt x="82778" y="120861"/>
                  </a:moveTo>
                  <a:cubicBezTo>
                    <a:pt x="84969" y="119815"/>
                    <a:pt x="87064" y="118573"/>
                    <a:pt x="89065" y="117336"/>
                  </a:cubicBezTo>
                  <a:cubicBezTo>
                    <a:pt x="139642" y="84189"/>
                    <a:pt x="112496" y="-23060"/>
                    <a:pt x="45345" y="-3633"/>
                  </a:cubicBezTo>
                  <a:cubicBezTo>
                    <a:pt x="16770" y="4655"/>
                    <a:pt x="-1327" y="35611"/>
                    <a:pt x="-947" y="64949"/>
                  </a:cubicBezTo>
                  <a:cubicBezTo>
                    <a:pt x="-947" y="78571"/>
                    <a:pt x="3054" y="91807"/>
                    <a:pt x="10675" y="103049"/>
                  </a:cubicBezTo>
                  <a:cubicBezTo>
                    <a:pt x="27628" y="125052"/>
                    <a:pt x="57537" y="132479"/>
                    <a:pt x="82778"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19" name="Google Shape;419;p14"/>
            <p:cNvSpPr/>
            <p:nvPr/>
          </p:nvSpPr>
          <p:spPr>
            <a:xfrm>
              <a:off x="11417432" y="1311026"/>
              <a:ext cx="118713" cy="131645"/>
            </a:xfrm>
            <a:custGeom>
              <a:avLst/>
              <a:gdLst/>
              <a:ahLst/>
              <a:cxnLst/>
              <a:rect l="l" t="t" r="r" b="b"/>
              <a:pathLst>
                <a:path w="118713" h="131645" extrusionOk="0">
                  <a:moveTo>
                    <a:pt x="103844" y="106614"/>
                  </a:moveTo>
                  <a:cubicBezTo>
                    <a:pt x="105464" y="104805"/>
                    <a:pt x="106988" y="102898"/>
                    <a:pt x="108322" y="100898"/>
                  </a:cubicBezTo>
                  <a:cubicBezTo>
                    <a:pt x="142611" y="50989"/>
                    <a:pt x="76507" y="-37787"/>
                    <a:pt x="21834" y="5648"/>
                  </a:cubicBezTo>
                  <a:cubicBezTo>
                    <a:pt x="-1311" y="24126"/>
                    <a:pt x="-6741" y="59561"/>
                    <a:pt x="5165" y="86801"/>
                  </a:cubicBezTo>
                  <a:cubicBezTo>
                    <a:pt x="10309" y="99470"/>
                    <a:pt x="19168" y="110330"/>
                    <a:pt x="30597" y="117850"/>
                  </a:cubicBezTo>
                  <a:cubicBezTo>
                    <a:pt x="54696" y="131571"/>
                    <a:pt x="84985" y="126901"/>
                    <a:pt x="103844" y="1066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0" name="Google Shape;420;p14"/>
            <p:cNvSpPr/>
            <p:nvPr/>
          </p:nvSpPr>
          <p:spPr>
            <a:xfrm>
              <a:off x="11088641"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1" name="Google Shape;421;p14"/>
            <p:cNvSpPr/>
            <p:nvPr/>
          </p:nvSpPr>
          <p:spPr>
            <a:xfrm>
              <a:off x="10759740" y="1312737"/>
              <a:ext cx="121443" cy="129559"/>
            </a:xfrm>
            <a:custGeom>
              <a:avLst/>
              <a:gdLst/>
              <a:ahLst/>
              <a:cxnLst/>
              <a:rect l="l" t="t" r="r" b="b"/>
              <a:pathLst>
                <a:path w="121443" h="129559" extrusionOk="0">
                  <a:moveTo>
                    <a:pt x="6395" y="22513"/>
                  </a:moveTo>
                  <a:cubicBezTo>
                    <a:pt x="5156" y="24606"/>
                    <a:pt x="4109" y="26796"/>
                    <a:pt x="3155" y="28987"/>
                  </a:cubicBezTo>
                  <a:cubicBezTo>
                    <a:pt x="-20276" y="84709"/>
                    <a:pt x="62211" y="158435"/>
                    <a:pt x="106978" y="105187"/>
                  </a:cubicBezTo>
                  <a:cubicBezTo>
                    <a:pt x="126028" y="82426"/>
                    <a:pt x="123933" y="46800"/>
                    <a:pt x="106978" y="22322"/>
                  </a:cubicBezTo>
                  <a:cubicBezTo>
                    <a:pt x="99359" y="10890"/>
                    <a:pt x="88500" y="2128"/>
                    <a:pt x="75831" y="-3016"/>
                  </a:cubicBezTo>
                  <a:cubicBezTo>
                    <a:pt x="49542" y="-11587"/>
                    <a:pt x="20872" y="-1016"/>
                    <a:pt x="6395"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2" name="Google Shape;422;p14"/>
            <p:cNvSpPr/>
            <p:nvPr/>
          </p:nvSpPr>
          <p:spPr>
            <a:xfrm>
              <a:off x="10431883" y="1312737"/>
              <a:ext cx="121451" cy="129559"/>
            </a:xfrm>
            <a:custGeom>
              <a:avLst/>
              <a:gdLst/>
              <a:ahLst/>
              <a:cxnLst/>
              <a:rect l="l" t="t" r="r" b="b"/>
              <a:pathLst>
                <a:path w="121451" h="129559" extrusionOk="0">
                  <a:moveTo>
                    <a:pt x="6401" y="22513"/>
                  </a:moveTo>
                  <a:cubicBezTo>
                    <a:pt x="5163" y="24606"/>
                    <a:pt x="4115" y="26796"/>
                    <a:pt x="3163" y="28987"/>
                  </a:cubicBezTo>
                  <a:cubicBezTo>
                    <a:pt x="-20269" y="84709"/>
                    <a:pt x="62027" y="158435"/>
                    <a:pt x="106986" y="105187"/>
                  </a:cubicBezTo>
                  <a:cubicBezTo>
                    <a:pt x="126036" y="82426"/>
                    <a:pt x="123939" y="46800"/>
                    <a:pt x="106986" y="22322"/>
                  </a:cubicBezTo>
                  <a:cubicBezTo>
                    <a:pt x="99461" y="10988"/>
                    <a:pt x="88602" y="2128"/>
                    <a:pt x="75934" y="-3016"/>
                  </a:cubicBezTo>
                  <a:cubicBezTo>
                    <a:pt x="49645" y="-11587"/>
                    <a:pt x="20879" y="-1016"/>
                    <a:pt x="6401"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3" name="Google Shape;423;p14"/>
            <p:cNvSpPr/>
            <p:nvPr/>
          </p:nvSpPr>
          <p:spPr>
            <a:xfrm>
              <a:off x="10105029" y="1312376"/>
              <a:ext cx="117524" cy="131156"/>
            </a:xfrm>
            <a:custGeom>
              <a:avLst/>
              <a:gdLst/>
              <a:ahLst/>
              <a:cxnLst/>
              <a:rect l="l" t="t" r="r" b="b"/>
              <a:pathLst>
                <a:path w="117524" h="131156" extrusionOk="0">
                  <a:moveTo>
                    <a:pt x="71984" y="123551"/>
                  </a:moveTo>
                  <a:cubicBezTo>
                    <a:pt x="74365" y="122979"/>
                    <a:pt x="76652" y="122216"/>
                    <a:pt x="78843" y="121263"/>
                  </a:cubicBezTo>
                  <a:cubicBezTo>
                    <a:pt x="134850" y="98404"/>
                    <a:pt x="128658" y="-12087"/>
                    <a:pt x="59221" y="-5702"/>
                  </a:cubicBezTo>
                  <a:cubicBezTo>
                    <a:pt x="29789" y="-3130"/>
                    <a:pt x="5976" y="23631"/>
                    <a:pt x="357" y="52778"/>
                  </a:cubicBezTo>
                  <a:cubicBezTo>
                    <a:pt x="-2311" y="66210"/>
                    <a:pt x="-882" y="80116"/>
                    <a:pt x="4452" y="92688"/>
                  </a:cubicBezTo>
                  <a:cubicBezTo>
                    <a:pt x="17215" y="117263"/>
                    <a:pt x="45028" y="129932"/>
                    <a:pt x="71984" y="123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4" name="Google Shape;424;p14"/>
            <p:cNvSpPr/>
            <p:nvPr/>
          </p:nvSpPr>
          <p:spPr>
            <a:xfrm>
              <a:off x="9776730" y="1312376"/>
              <a:ext cx="117495" cy="131156"/>
            </a:xfrm>
            <a:custGeom>
              <a:avLst/>
              <a:gdLst/>
              <a:ahLst/>
              <a:cxnLst/>
              <a:rect l="l" t="t" r="r" b="b"/>
              <a:pathLst>
                <a:path w="117495" h="131156" extrusionOk="0">
                  <a:moveTo>
                    <a:pt x="71956" y="123551"/>
                  </a:moveTo>
                  <a:cubicBezTo>
                    <a:pt x="74337" y="122979"/>
                    <a:pt x="76623" y="122216"/>
                    <a:pt x="78813" y="121263"/>
                  </a:cubicBezTo>
                  <a:cubicBezTo>
                    <a:pt x="134821" y="98404"/>
                    <a:pt x="128630" y="-12087"/>
                    <a:pt x="59193" y="-5702"/>
                  </a:cubicBezTo>
                  <a:cubicBezTo>
                    <a:pt x="29761" y="-3130"/>
                    <a:pt x="5852" y="23631"/>
                    <a:pt x="424" y="52778"/>
                  </a:cubicBezTo>
                  <a:cubicBezTo>
                    <a:pt x="-2339" y="66210"/>
                    <a:pt x="-910" y="80116"/>
                    <a:pt x="4424" y="92688"/>
                  </a:cubicBezTo>
                  <a:cubicBezTo>
                    <a:pt x="17187" y="117263"/>
                    <a:pt x="45000" y="129932"/>
                    <a:pt x="71956" y="123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5" name="Google Shape;425;p14"/>
            <p:cNvSpPr/>
            <p:nvPr/>
          </p:nvSpPr>
          <p:spPr>
            <a:xfrm>
              <a:off x="9446492" y="1312239"/>
              <a:ext cx="121409" cy="129561"/>
            </a:xfrm>
            <a:custGeom>
              <a:avLst/>
              <a:gdLst/>
              <a:ahLst/>
              <a:cxnLst/>
              <a:rect l="l" t="t" r="r" b="b"/>
              <a:pathLst>
                <a:path w="121409" h="129561" extrusionOk="0">
                  <a:moveTo>
                    <a:pt x="113110" y="95114"/>
                  </a:moveTo>
                  <a:cubicBezTo>
                    <a:pt x="114320" y="93016"/>
                    <a:pt x="115406" y="90825"/>
                    <a:pt x="116349" y="88635"/>
                  </a:cubicBezTo>
                  <a:cubicBezTo>
                    <a:pt x="139780" y="32917"/>
                    <a:pt x="57294" y="-40808"/>
                    <a:pt x="12526" y="12435"/>
                  </a:cubicBezTo>
                  <a:cubicBezTo>
                    <a:pt x="-6524" y="35201"/>
                    <a:pt x="-4333" y="70827"/>
                    <a:pt x="12526" y="95207"/>
                  </a:cubicBezTo>
                  <a:cubicBezTo>
                    <a:pt x="20127" y="106638"/>
                    <a:pt x="30976" y="115498"/>
                    <a:pt x="43673" y="120642"/>
                  </a:cubicBezTo>
                  <a:cubicBezTo>
                    <a:pt x="69933" y="129214"/>
                    <a:pt x="98651" y="118642"/>
                    <a:pt x="113110" y="951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6" name="Google Shape;426;p14"/>
            <p:cNvSpPr/>
            <p:nvPr/>
          </p:nvSpPr>
          <p:spPr>
            <a:xfrm>
              <a:off x="9120334" y="1312376"/>
              <a:ext cx="117238" cy="131191"/>
            </a:xfrm>
            <a:custGeom>
              <a:avLst/>
              <a:gdLst/>
              <a:ahLst/>
              <a:cxnLst/>
              <a:rect l="l" t="t" r="r" b="b"/>
              <a:pathLst>
                <a:path w="117238" h="131191" extrusionOk="0">
                  <a:moveTo>
                    <a:pt x="71699" y="123551"/>
                  </a:moveTo>
                  <a:cubicBezTo>
                    <a:pt x="74042" y="122979"/>
                    <a:pt x="76337" y="122216"/>
                    <a:pt x="78557" y="121263"/>
                  </a:cubicBezTo>
                  <a:cubicBezTo>
                    <a:pt x="134564" y="98404"/>
                    <a:pt x="128373" y="-12087"/>
                    <a:pt x="58935" y="-5702"/>
                  </a:cubicBezTo>
                  <a:cubicBezTo>
                    <a:pt x="29598" y="-3130"/>
                    <a:pt x="5690" y="23631"/>
                    <a:pt x="356" y="52778"/>
                  </a:cubicBezTo>
                  <a:cubicBezTo>
                    <a:pt x="-2310" y="66210"/>
                    <a:pt x="-882" y="80116"/>
                    <a:pt x="4452" y="92688"/>
                  </a:cubicBezTo>
                  <a:cubicBezTo>
                    <a:pt x="17083" y="117263"/>
                    <a:pt x="44848" y="130030"/>
                    <a:pt x="71699" y="123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7" name="Google Shape;427;p14"/>
            <p:cNvSpPr/>
            <p:nvPr/>
          </p:nvSpPr>
          <p:spPr>
            <a:xfrm>
              <a:off x="10941388" y="1563385"/>
              <a:ext cx="116231" cy="132233"/>
            </a:xfrm>
            <a:custGeom>
              <a:avLst/>
              <a:gdLst/>
              <a:ahLst/>
              <a:cxnLst/>
              <a:rect l="l" t="t" r="r" b="b"/>
              <a:pathLst>
                <a:path w="116231" h="132233" extrusionOk="0">
                  <a:moveTo>
                    <a:pt x="82778" y="120858"/>
                  </a:moveTo>
                  <a:cubicBezTo>
                    <a:pt x="84969" y="119811"/>
                    <a:pt x="87064" y="118667"/>
                    <a:pt x="89065" y="117337"/>
                  </a:cubicBezTo>
                  <a:cubicBezTo>
                    <a:pt x="139738" y="84190"/>
                    <a:pt x="112496" y="-23064"/>
                    <a:pt x="45440" y="-3632"/>
                  </a:cubicBezTo>
                  <a:cubicBezTo>
                    <a:pt x="16865" y="4656"/>
                    <a:pt x="-1327" y="35612"/>
                    <a:pt x="-947" y="64950"/>
                  </a:cubicBezTo>
                  <a:cubicBezTo>
                    <a:pt x="-947" y="78474"/>
                    <a:pt x="3054" y="91808"/>
                    <a:pt x="10674" y="103050"/>
                  </a:cubicBezTo>
                  <a:cubicBezTo>
                    <a:pt x="27628"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8" name="Google Shape;428;p14"/>
            <p:cNvSpPr/>
            <p:nvPr/>
          </p:nvSpPr>
          <p:spPr>
            <a:xfrm>
              <a:off x="10613157" y="1563385"/>
              <a:ext cx="116184" cy="132233"/>
            </a:xfrm>
            <a:custGeom>
              <a:avLst/>
              <a:gdLst/>
              <a:ahLst/>
              <a:cxnLst/>
              <a:rect l="l" t="t" r="r" b="b"/>
              <a:pathLst>
                <a:path w="116184" h="132233" extrusionOk="0">
                  <a:moveTo>
                    <a:pt x="82779" y="120858"/>
                  </a:moveTo>
                  <a:cubicBezTo>
                    <a:pt x="84969" y="119811"/>
                    <a:pt x="87064" y="118667"/>
                    <a:pt x="89064" y="117337"/>
                  </a:cubicBezTo>
                  <a:cubicBezTo>
                    <a:pt x="139642" y="84190"/>
                    <a:pt x="112496" y="-23064"/>
                    <a:pt x="45345" y="-3632"/>
                  </a:cubicBezTo>
                  <a:cubicBezTo>
                    <a:pt x="16770" y="4656"/>
                    <a:pt x="-1328" y="35612"/>
                    <a:pt x="-947" y="64950"/>
                  </a:cubicBezTo>
                  <a:cubicBezTo>
                    <a:pt x="-947" y="78567"/>
                    <a:pt x="3054" y="91808"/>
                    <a:pt x="10674" y="103050"/>
                  </a:cubicBezTo>
                  <a:cubicBezTo>
                    <a:pt x="27628" y="125048"/>
                    <a:pt x="57537" y="132383"/>
                    <a:pt x="82779"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9" name="Google Shape;429;p14"/>
            <p:cNvSpPr/>
            <p:nvPr/>
          </p:nvSpPr>
          <p:spPr>
            <a:xfrm>
              <a:off x="10283481" y="1563345"/>
              <a:ext cx="118713" cy="131669"/>
            </a:xfrm>
            <a:custGeom>
              <a:avLst/>
              <a:gdLst/>
              <a:ahLst/>
              <a:cxnLst/>
              <a:rect l="l" t="t" r="r" b="b"/>
              <a:pathLst>
                <a:path w="118713" h="131669"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326"/>
                    <a:pt x="30596" y="117851"/>
                  </a:cubicBezTo>
                  <a:cubicBezTo>
                    <a:pt x="54695" y="131566"/>
                    <a:pt x="84985" y="126995"/>
                    <a:pt x="103844" y="1066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0" name="Google Shape;430;p14"/>
            <p:cNvSpPr/>
            <p:nvPr/>
          </p:nvSpPr>
          <p:spPr>
            <a:xfrm>
              <a:off x="9954413" y="1563580"/>
              <a:ext cx="120244" cy="129735"/>
            </a:xfrm>
            <a:custGeom>
              <a:avLst/>
              <a:gdLst/>
              <a:ahLst/>
              <a:cxnLst/>
              <a:rect l="l" t="t" r="r" b="b"/>
              <a:pathLst>
                <a:path w="120244" h="129735" extrusionOk="0">
                  <a:moveTo>
                    <a:pt x="58008" y="-5925"/>
                  </a:moveTo>
                  <a:cubicBezTo>
                    <a:pt x="55627" y="-5827"/>
                    <a:pt x="53246" y="-5446"/>
                    <a:pt x="50864" y="-5064"/>
                  </a:cubicBezTo>
                  <a:cubicBezTo>
                    <a:pt x="-8667" y="6079"/>
                    <a:pt x="-24765" y="115519"/>
                    <a:pt x="44673" y="123425"/>
                  </a:cubicBezTo>
                  <a:cubicBezTo>
                    <a:pt x="74105" y="126760"/>
                    <a:pt x="102775" y="105329"/>
                    <a:pt x="113824" y="77800"/>
                  </a:cubicBezTo>
                  <a:cubicBezTo>
                    <a:pt x="119253" y="65229"/>
                    <a:pt x="120682" y="51323"/>
                    <a:pt x="117920" y="37891"/>
                  </a:cubicBezTo>
                  <a:cubicBezTo>
                    <a:pt x="110491" y="11223"/>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1" name="Google Shape;431;p14"/>
            <p:cNvSpPr/>
            <p:nvPr/>
          </p:nvSpPr>
          <p:spPr>
            <a:xfrm>
              <a:off x="11267720"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2" name="Google Shape;432;p14"/>
            <p:cNvSpPr/>
            <p:nvPr/>
          </p:nvSpPr>
          <p:spPr>
            <a:xfrm>
              <a:off x="9625561" y="1565054"/>
              <a:ext cx="121386" cy="129559"/>
            </a:xfrm>
            <a:custGeom>
              <a:avLst/>
              <a:gdLst/>
              <a:ahLst/>
              <a:cxnLst/>
              <a:rect l="l" t="t" r="r" b="b"/>
              <a:pathLst>
                <a:path w="121386" h="129559" extrusionOk="0">
                  <a:moveTo>
                    <a:pt x="6337" y="22510"/>
                  </a:moveTo>
                  <a:cubicBezTo>
                    <a:pt x="5098" y="24608"/>
                    <a:pt x="4050" y="26798"/>
                    <a:pt x="3193" y="28989"/>
                  </a:cubicBezTo>
                  <a:cubicBezTo>
                    <a:pt x="-20334" y="84711"/>
                    <a:pt x="61962" y="158432"/>
                    <a:pt x="106921" y="105189"/>
                  </a:cubicBezTo>
                  <a:cubicBezTo>
                    <a:pt x="125971" y="82423"/>
                    <a:pt x="123875" y="46704"/>
                    <a:pt x="106921" y="22417"/>
                  </a:cubicBezTo>
                  <a:cubicBezTo>
                    <a:pt x="99396" y="10985"/>
                    <a:pt x="88537" y="2126"/>
                    <a:pt x="75869" y="-3014"/>
                  </a:cubicBezTo>
                  <a:cubicBezTo>
                    <a:pt x="49580" y="-11590"/>
                    <a:pt x="20814" y="-1014"/>
                    <a:pt x="6337" y="225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3" name="Google Shape;433;p14"/>
            <p:cNvSpPr/>
            <p:nvPr/>
          </p:nvSpPr>
          <p:spPr>
            <a:xfrm>
              <a:off x="9297264" y="1565054"/>
              <a:ext cx="121450" cy="129559"/>
            </a:xfrm>
            <a:custGeom>
              <a:avLst/>
              <a:gdLst/>
              <a:ahLst/>
              <a:cxnLst/>
              <a:rect l="l" t="t" r="r" b="b"/>
              <a:pathLst>
                <a:path w="121450" h="129559" extrusionOk="0">
                  <a:moveTo>
                    <a:pt x="6401" y="22510"/>
                  </a:moveTo>
                  <a:cubicBezTo>
                    <a:pt x="5172" y="24608"/>
                    <a:pt x="4087" y="26798"/>
                    <a:pt x="3163" y="28989"/>
                  </a:cubicBezTo>
                  <a:cubicBezTo>
                    <a:pt x="-20269" y="84711"/>
                    <a:pt x="62027" y="158432"/>
                    <a:pt x="106985" y="105189"/>
                  </a:cubicBezTo>
                  <a:cubicBezTo>
                    <a:pt x="126035" y="82423"/>
                    <a:pt x="123940" y="46704"/>
                    <a:pt x="106985" y="22417"/>
                  </a:cubicBezTo>
                  <a:cubicBezTo>
                    <a:pt x="99413" y="10985"/>
                    <a:pt x="88554" y="2126"/>
                    <a:pt x="75838" y="-3014"/>
                  </a:cubicBezTo>
                  <a:cubicBezTo>
                    <a:pt x="49578" y="-11590"/>
                    <a:pt x="20860" y="-1014"/>
                    <a:pt x="6401" y="2251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4" name="Google Shape;434;p14"/>
            <p:cNvSpPr/>
            <p:nvPr/>
          </p:nvSpPr>
          <p:spPr>
            <a:xfrm>
              <a:off x="11923755" y="1564447"/>
              <a:ext cx="121409" cy="129575"/>
            </a:xfrm>
            <a:custGeom>
              <a:avLst/>
              <a:gdLst/>
              <a:ahLst/>
              <a:cxnLst/>
              <a:rect l="l" t="t" r="r" b="b"/>
              <a:pathLst>
                <a:path w="121409" h="129575" extrusionOk="0">
                  <a:moveTo>
                    <a:pt x="113109" y="95127"/>
                  </a:moveTo>
                  <a:cubicBezTo>
                    <a:pt x="114348" y="93029"/>
                    <a:pt x="115395" y="90839"/>
                    <a:pt x="116349" y="88648"/>
                  </a:cubicBezTo>
                  <a:cubicBezTo>
                    <a:pt x="139780" y="32833"/>
                    <a:pt x="57293" y="-40795"/>
                    <a:pt x="12526" y="12448"/>
                  </a:cubicBezTo>
                  <a:cubicBezTo>
                    <a:pt x="-6524" y="35214"/>
                    <a:pt x="-4333" y="70840"/>
                    <a:pt x="12526" y="95224"/>
                  </a:cubicBezTo>
                  <a:cubicBezTo>
                    <a:pt x="20145" y="106652"/>
                    <a:pt x="31004" y="115511"/>
                    <a:pt x="43673" y="120655"/>
                  </a:cubicBezTo>
                  <a:cubicBezTo>
                    <a:pt x="69962" y="129227"/>
                    <a:pt x="98632" y="118655"/>
                    <a:pt x="113109" y="9512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5" name="Google Shape;435;p14"/>
            <p:cNvSpPr/>
            <p:nvPr/>
          </p:nvSpPr>
          <p:spPr>
            <a:xfrm>
              <a:off x="11597338" y="156441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628"/>
                    <a:pt x="423" y="52868"/>
                  </a:cubicBezTo>
                  <a:cubicBezTo>
                    <a:pt x="-2339" y="66300"/>
                    <a:pt x="-910" y="80206"/>
                    <a:pt x="4424" y="92777"/>
                  </a:cubicBezTo>
                  <a:cubicBezTo>
                    <a:pt x="17092" y="117446"/>
                    <a:pt x="45001"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6" name="Google Shape;436;p14"/>
            <p:cNvSpPr/>
            <p:nvPr/>
          </p:nvSpPr>
          <p:spPr>
            <a:xfrm>
              <a:off x="10601917" y="1058750"/>
              <a:ext cx="116184" cy="132236"/>
            </a:xfrm>
            <a:custGeom>
              <a:avLst/>
              <a:gdLst/>
              <a:ahLst/>
              <a:cxnLst/>
              <a:rect l="l" t="t" r="r" b="b"/>
              <a:pathLst>
                <a:path w="116184" h="132236" extrusionOk="0">
                  <a:moveTo>
                    <a:pt x="82778" y="120858"/>
                  </a:moveTo>
                  <a:cubicBezTo>
                    <a:pt x="84969" y="119811"/>
                    <a:pt x="87064" y="118574"/>
                    <a:pt x="89065" y="117337"/>
                  </a:cubicBezTo>
                  <a:cubicBezTo>
                    <a:pt x="139642" y="84190"/>
                    <a:pt x="112496" y="-23064"/>
                    <a:pt x="45345" y="-3632"/>
                  </a:cubicBezTo>
                  <a:cubicBezTo>
                    <a:pt x="16770" y="4656"/>
                    <a:pt x="-1327" y="35612"/>
                    <a:pt x="-947" y="65043"/>
                  </a:cubicBezTo>
                  <a:cubicBezTo>
                    <a:pt x="-1042" y="78665"/>
                    <a:pt x="3054" y="91901"/>
                    <a:pt x="10675" y="103143"/>
                  </a:cubicBezTo>
                  <a:cubicBezTo>
                    <a:pt x="27724"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7" name="Google Shape;437;p14"/>
            <p:cNvSpPr/>
            <p:nvPr/>
          </p:nvSpPr>
          <p:spPr>
            <a:xfrm>
              <a:off x="10273590" y="1058750"/>
              <a:ext cx="116136" cy="132236"/>
            </a:xfrm>
            <a:custGeom>
              <a:avLst/>
              <a:gdLst/>
              <a:ahLst/>
              <a:cxnLst/>
              <a:rect l="l" t="t" r="r" b="b"/>
              <a:pathLst>
                <a:path w="116136" h="132236" extrusionOk="0">
                  <a:moveTo>
                    <a:pt x="82779" y="120858"/>
                  </a:moveTo>
                  <a:cubicBezTo>
                    <a:pt x="84874" y="119811"/>
                    <a:pt x="86969" y="118574"/>
                    <a:pt x="88970" y="117337"/>
                  </a:cubicBezTo>
                  <a:cubicBezTo>
                    <a:pt x="139642" y="84190"/>
                    <a:pt x="112401" y="-23064"/>
                    <a:pt x="45345" y="-3632"/>
                  </a:cubicBezTo>
                  <a:cubicBezTo>
                    <a:pt x="16770" y="4656"/>
                    <a:pt x="-1328" y="35612"/>
                    <a:pt x="-947" y="65043"/>
                  </a:cubicBezTo>
                  <a:cubicBezTo>
                    <a:pt x="-1042" y="78665"/>
                    <a:pt x="3054" y="91901"/>
                    <a:pt x="10674" y="103143"/>
                  </a:cubicBezTo>
                  <a:cubicBezTo>
                    <a:pt x="27724" y="125048"/>
                    <a:pt x="57537" y="132383"/>
                    <a:pt x="82779"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8" name="Google Shape;438;p14"/>
            <p:cNvSpPr/>
            <p:nvPr/>
          </p:nvSpPr>
          <p:spPr>
            <a:xfrm>
              <a:off x="9943961" y="1058667"/>
              <a:ext cx="118753" cy="131678"/>
            </a:xfrm>
            <a:custGeom>
              <a:avLst/>
              <a:gdLst/>
              <a:ahLst/>
              <a:cxnLst/>
              <a:rect l="l" t="t" r="r" b="b"/>
              <a:pathLst>
                <a:path w="118753" h="131678" extrusionOk="0">
                  <a:moveTo>
                    <a:pt x="103798" y="106561"/>
                  </a:moveTo>
                  <a:cubicBezTo>
                    <a:pt x="105418" y="104752"/>
                    <a:pt x="106941" y="102942"/>
                    <a:pt x="108370" y="100943"/>
                  </a:cubicBezTo>
                  <a:cubicBezTo>
                    <a:pt x="142660" y="50936"/>
                    <a:pt x="76461" y="-37840"/>
                    <a:pt x="21883" y="5693"/>
                  </a:cubicBezTo>
                  <a:cubicBezTo>
                    <a:pt x="-1358" y="24171"/>
                    <a:pt x="-6692" y="59601"/>
                    <a:pt x="5119" y="86939"/>
                  </a:cubicBezTo>
                  <a:cubicBezTo>
                    <a:pt x="10263" y="99608"/>
                    <a:pt x="19121" y="110468"/>
                    <a:pt x="30551" y="117988"/>
                  </a:cubicBezTo>
                  <a:cubicBezTo>
                    <a:pt x="54649" y="131610"/>
                    <a:pt x="84939" y="126848"/>
                    <a:pt x="103798" y="1065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39" name="Google Shape;439;p14"/>
            <p:cNvSpPr/>
            <p:nvPr/>
          </p:nvSpPr>
          <p:spPr>
            <a:xfrm>
              <a:off x="9614942" y="1058945"/>
              <a:ext cx="120181" cy="129735"/>
            </a:xfrm>
            <a:custGeom>
              <a:avLst/>
              <a:gdLst/>
              <a:ahLst/>
              <a:cxnLst/>
              <a:rect l="l" t="t" r="r" b="b"/>
              <a:pathLst>
                <a:path w="120181" h="129735" extrusionOk="0">
                  <a:moveTo>
                    <a:pt x="58008" y="-5925"/>
                  </a:moveTo>
                  <a:cubicBezTo>
                    <a:pt x="55627" y="-5827"/>
                    <a:pt x="53245" y="-5543"/>
                    <a:pt x="50864" y="-5064"/>
                  </a:cubicBezTo>
                  <a:cubicBezTo>
                    <a:pt x="-8667" y="6079"/>
                    <a:pt x="-24764" y="115519"/>
                    <a:pt x="44673" y="123425"/>
                  </a:cubicBezTo>
                  <a:cubicBezTo>
                    <a:pt x="74105" y="126760"/>
                    <a:pt x="102775" y="105329"/>
                    <a:pt x="113824" y="77800"/>
                  </a:cubicBezTo>
                  <a:cubicBezTo>
                    <a:pt x="119158" y="65229"/>
                    <a:pt x="120587" y="51323"/>
                    <a:pt x="117920" y="37891"/>
                  </a:cubicBezTo>
                  <a:cubicBezTo>
                    <a:pt x="110490" y="11223"/>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0" name="Google Shape;440;p14"/>
            <p:cNvSpPr/>
            <p:nvPr/>
          </p:nvSpPr>
          <p:spPr>
            <a:xfrm>
              <a:off x="10928192" y="1058945"/>
              <a:ext cx="120206" cy="129736"/>
            </a:xfrm>
            <a:custGeom>
              <a:avLst/>
              <a:gdLst/>
              <a:ahLst/>
              <a:cxnLst/>
              <a:rect l="l" t="t" r="r" b="b"/>
              <a:pathLst>
                <a:path w="120206" h="129736" extrusionOk="0">
                  <a:moveTo>
                    <a:pt x="57970" y="-5925"/>
                  </a:moveTo>
                  <a:cubicBezTo>
                    <a:pt x="55588" y="-5827"/>
                    <a:pt x="53207" y="-5543"/>
                    <a:pt x="50826" y="-5064"/>
                  </a:cubicBezTo>
                  <a:cubicBezTo>
                    <a:pt x="-8705" y="6079"/>
                    <a:pt x="-24708" y="115519"/>
                    <a:pt x="44634" y="123426"/>
                  </a:cubicBezTo>
                  <a:cubicBezTo>
                    <a:pt x="74066" y="126760"/>
                    <a:pt x="102832" y="105329"/>
                    <a:pt x="113786" y="77801"/>
                  </a:cubicBezTo>
                  <a:cubicBezTo>
                    <a:pt x="119215" y="65229"/>
                    <a:pt x="120644" y="51323"/>
                    <a:pt x="117882" y="37891"/>
                  </a:cubicBezTo>
                  <a:cubicBezTo>
                    <a:pt x="110548" y="11126"/>
                    <a:pt x="85688" y="-6971"/>
                    <a:pt x="57970"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1" name="Google Shape;441;p14"/>
            <p:cNvSpPr/>
            <p:nvPr/>
          </p:nvSpPr>
          <p:spPr>
            <a:xfrm>
              <a:off x="9286025" y="1060857"/>
              <a:ext cx="121416" cy="129650"/>
            </a:xfrm>
            <a:custGeom>
              <a:avLst/>
              <a:gdLst/>
              <a:ahLst/>
              <a:cxnLst/>
              <a:rect l="l" t="t" r="r" b="b"/>
              <a:pathLst>
                <a:path w="121416" h="129650" extrusionOk="0">
                  <a:moveTo>
                    <a:pt x="6401" y="22645"/>
                  </a:moveTo>
                  <a:cubicBezTo>
                    <a:pt x="5192" y="24743"/>
                    <a:pt x="4106" y="26835"/>
                    <a:pt x="3163" y="29026"/>
                  </a:cubicBezTo>
                  <a:cubicBezTo>
                    <a:pt x="-20269" y="84841"/>
                    <a:pt x="62027" y="158567"/>
                    <a:pt x="106985" y="105226"/>
                  </a:cubicBezTo>
                  <a:cubicBezTo>
                    <a:pt x="126035" y="82460"/>
                    <a:pt x="123845" y="46839"/>
                    <a:pt x="106985" y="22361"/>
                  </a:cubicBezTo>
                  <a:cubicBezTo>
                    <a:pt x="99375" y="11022"/>
                    <a:pt x="88526" y="2167"/>
                    <a:pt x="75838" y="-2977"/>
                  </a:cubicBezTo>
                  <a:cubicBezTo>
                    <a:pt x="49549" y="-11646"/>
                    <a:pt x="20784" y="-977"/>
                    <a:pt x="6401" y="2264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2" name="Google Shape;442;p14"/>
            <p:cNvSpPr/>
            <p:nvPr/>
          </p:nvSpPr>
          <p:spPr>
            <a:xfrm>
              <a:off x="11914969" y="1059781"/>
              <a:ext cx="117075" cy="131149"/>
            </a:xfrm>
            <a:custGeom>
              <a:avLst/>
              <a:gdLst/>
              <a:ahLst/>
              <a:cxnLst/>
              <a:rect l="l" t="t" r="r" b="b"/>
              <a:pathLst>
                <a:path w="117075" h="131149" extrusionOk="0">
                  <a:moveTo>
                    <a:pt x="71509" y="123543"/>
                  </a:moveTo>
                  <a:cubicBezTo>
                    <a:pt x="73795" y="122971"/>
                    <a:pt x="76081" y="122208"/>
                    <a:pt x="78271" y="121352"/>
                  </a:cubicBezTo>
                  <a:cubicBezTo>
                    <a:pt x="134374" y="98493"/>
                    <a:pt x="128182" y="-11998"/>
                    <a:pt x="59221" y="-5710"/>
                  </a:cubicBezTo>
                  <a:cubicBezTo>
                    <a:pt x="29789" y="-3045"/>
                    <a:pt x="5881" y="23721"/>
                    <a:pt x="356" y="52868"/>
                  </a:cubicBezTo>
                  <a:cubicBezTo>
                    <a:pt x="-2310" y="66300"/>
                    <a:pt x="-882" y="80206"/>
                    <a:pt x="4452" y="92777"/>
                  </a:cubicBezTo>
                  <a:cubicBezTo>
                    <a:pt x="17025" y="117255"/>
                    <a:pt x="44743" y="129924"/>
                    <a:pt x="71509" y="12354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3" name="Google Shape;443;p14"/>
            <p:cNvSpPr/>
            <p:nvPr/>
          </p:nvSpPr>
          <p:spPr>
            <a:xfrm>
              <a:off x="11584249" y="1059774"/>
              <a:ext cx="121451" cy="129656"/>
            </a:xfrm>
            <a:custGeom>
              <a:avLst/>
              <a:gdLst/>
              <a:ahLst/>
              <a:cxnLst/>
              <a:rect l="l" t="t" r="r" b="b"/>
              <a:pathLst>
                <a:path w="121451" h="129656" extrusionOk="0">
                  <a:moveTo>
                    <a:pt x="113144" y="95166"/>
                  </a:moveTo>
                  <a:cubicBezTo>
                    <a:pt x="114382" y="93068"/>
                    <a:pt x="115431" y="90877"/>
                    <a:pt x="116383" y="88687"/>
                  </a:cubicBezTo>
                  <a:cubicBezTo>
                    <a:pt x="139815" y="32872"/>
                    <a:pt x="57518" y="-40849"/>
                    <a:pt x="12561" y="12487"/>
                  </a:cubicBezTo>
                  <a:cubicBezTo>
                    <a:pt x="-6489" y="35351"/>
                    <a:pt x="-4394" y="70972"/>
                    <a:pt x="12561" y="95356"/>
                  </a:cubicBezTo>
                  <a:cubicBezTo>
                    <a:pt x="20086" y="106788"/>
                    <a:pt x="30944" y="115643"/>
                    <a:pt x="43708" y="120787"/>
                  </a:cubicBezTo>
                  <a:cubicBezTo>
                    <a:pt x="69997" y="129266"/>
                    <a:pt x="98667" y="118694"/>
                    <a:pt x="113144" y="9516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4" name="Google Shape;444;p14"/>
            <p:cNvSpPr/>
            <p:nvPr/>
          </p:nvSpPr>
          <p:spPr>
            <a:xfrm>
              <a:off x="11257868"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5" name="Google Shape;445;p14"/>
            <p:cNvSpPr/>
            <p:nvPr/>
          </p:nvSpPr>
          <p:spPr>
            <a:xfrm>
              <a:off x="12075815" y="811482"/>
              <a:ext cx="116185" cy="132277"/>
            </a:xfrm>
            <a:custGeom>
              <a:avLst/>
              <a:gdLst/>
              <a:ahLst/>
              <a:cxnLst/>
              <a:rect l="l" t="t" r="r" b="b"/>
              <a:pathLst>
                <a:path w="116185" h="132277" extrusionOk="0">
                  <a:moveTo>
                    <a:pt x="82778" y="120858"/>
                  </a:moveTo>
                  <a:cubicBezTo>
                    <a:pt x="84969" y="119811"/>
                    <a:pt x="87065" y="118574"/>
                    <a:pt x="89065" y="117332"/>
                  </a:cubicBezTo>
                  <a:cubicBezTo>
                    <a:pt x="139642" y="84186"/>
                    <a:pt x="112496" y="-23064"/>
                    <a:pt x="45346" y="-3632"/>
                  </a:cubicBezTo>
                  <a:cubicBezTo>
                    <a:pt x="16771" y="4558"/>
                    <a:pt x="-1327" y="35612"/>
                    <a:pt x="-947" y="64945"/>
                  </a:cubicBezTo>
                  <a:cubicBezTo>
                    <a:pt x="-1041" y="78567"/>
                    <a:pt x="3054" y="91808"/>
                    <a:pt x="10675" y="103045"/>
                  </a:cubicBezTo>
                  <a:cubicBezTo>
                    <a:pt x="27628" y="125048"/>
                    <a:pt x="57537" y="132480"/>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6" name="Google Shape;446;p14"/>
            <p:cNvSpPr/>
            <p:nvPr/>
          </p:nvSpPr>
          <p:spPr>
            <a:xfrm>
              <a:off x="11747394" y="811482"/>
              <a:ext cx="116184" cy="132233"/>
            </a:xfrm>
            <a:custGeom>
              <a:avLst/>
              <a:gdLst/>
              <a:ahLst/>
              <a:cxnLst/>
              <a:rect l="l" t="t" r="r" b="b"/>
              <a:pathLst>
                <a:path w="116184" h="132233" extrusionOk="0">
                  <a:moveTo>
                    <a:pt x="82778" y="120858"/>
                  </a:moveTo>
                  <a:cubicBezTo>
                    <a:pt x="84969" y="119811"/>
                    <a:pt x="87064" y="118574"/>
                    <a:pt x="89065" y="117332"/>
                  </a:cubicBezTo>
                  <a:cubicBezTo>
                    <a:pt x="139642" y="84186"/>
                    <a:pt x="112496" y="-23064"/>
                    <a:pt x="45345" y="-3632"/>
                  </a:cubicBezTo>
                  <a:cubicBezTo>
                    <a:pt x="16770" y="4558"/>
                    <a:pt x="-1327" y="35612"/>
                    <a:pt x="-947" y="64945"/>
                  </a:cubicBezTo>
                  <a:cubicBezTo>
                    <a:pt x="-1042" y="78567"/>
                    <a:pt x="3054" y="91808"/>
                    <a:pt x="10675" y="103045"/>
                  </a:cubicBezTo>
                  <a:cubicBezTo>
                    <a:pt x="27628"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7" name="Google Shape;447;p14"/>
            <p:cNvSpPr/>
            <p:nvPr/>
          </p:nvSpPr>
          <p:spPr>
            <a:xfrm>
              <a:off x="11417432" y="811440"/>
              <a:ext cx="118713" cy="131680"/>
            </a:xfrm>
            <a:custGeom>
              <a:avLst/>
              <a:gdLst/>
              <a:ahLst/>
              <a:cxnLst/>
              <a:rect l="l" t="t" r="r" b="b"/>
              <a:pathLst>
                <a:path w="118713" h="131680" extrusionOk="0">
                  <a:moveTo>
                    <a:pt x="103844" y="106519"/>
                  </a:moveTo>
                  <a:cubicBezTo>
                    <a:pt x="105559" y="104803"/>
                    <a:pt x="106988" y="102901"/>
                    <a:pt x="108322" y="100896"/>
                  </a:cubicBezTo>
                  <a:cubicBezTo>
                    <a:pt x="142611" y="50988"/>
                    <a:pt x="76507" y="-37784"/>
                    <a:pt x="21834" y="5646"/>
                  </a:cubicBezTo>
                  <a:cubicBezTo>
                    <a:pt x="-1311" y="24129"/>
                    <a:pt x="-6741" y="59559"/>
                    <a:pt x="5165" y="86800"/>
                  </a:cubicBezTo>
                  <a:cubicBezTo>
                    <a:pt x="10309" y="99468"/>
                    <a:pt x="19168" y="110328"/>
                    <a:pt x="30597" y="117853"/>
                  </a:cubicBezTo>
                  <a:cubicBezTo>
                    <a:pt x="54696" y="131662"/>
                    <a:pt x="85080" y="126899"/>
                    <a:pt x="103844" y="106519"/>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8" name="Google Shape;448;p14"/>
            <p:cNvSpPr/>
            <p:nvPr/>
          </p:nvSpPr>
          <p:spPr>
            <a:xfrm>
              <a:off x="11088641"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49" name="Google Shape;449;p14"/>
            <p:cNvSpPr/>
            <p:nvPr/>
          </p:nvSpPr>
          <p:spPr>
            <a:xfrm>
              <a:off x="10759740" y="813339"/>
              <a:ext cx="121443" cy="129561"/>
            </a:xfrm>
            <a:custGeom>
              <a:avLst/>
              <a:gdLst/>
              <a:ahLst/>
              <a:cxnLst/>
              <a:rect l="l" t="t" r="r" b="b"/>
              <a:pathLst>
                <a:path w="121443" h="129561" extrusionOk="0">
                  <a:moveTo>
                    <a:pt x="6395" y="22513"/>
                  </a:moveTo>
                  <a:cubicBezTo>
                    <a:pt x="5156" y="24611"/>
                    <a:pt x="4109" y="26801"/>
                    <a:pt x="3155" y="28992"/>
                  </a:cubicBezTo>
                  <a:cubicBezTo>
                    <a:pt x="-20276" y="84709"/>
                    <a:pt x="62211" y="158435"/>
                    <a:pt x="106978" y="105192"/>
                  </a:cubicBezTo>
                  <a:cubicBezTo>
                    <a:pt x="126028" y="82426"/>
                    <a:pt x="123933" y="46707"/>
                    <a:pt x="106978" y="22322"/>
                  </a:cubicBezTo>
                  <a:cubicBezTo>
                    <a:pt x="99453" y="10890"/>
                    <a:pt x="88595" y="2035"/>
                    <a:pt x="75831" y="-3016"/>
                  </a:cubicBezTo>
                  <a:cubicBezTo>
                    <a:pt x="49542" y="-11587"/>
                    <a:pt x="20872" y="-1016"/>
                    <a:pt x="6395"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0" name="Google Shape;450;p14"/>
            <p:cNvSpPr/>
            <p:nvPr/>
          </p:nvSpPr>
          <p:spPr>
            <a:xfrm>
              <a:off x="10431883" y="813289"/>
              <a:ext cx="121451" cy="129611"/>
            </a:xfrm>
            <a:custGeom>
              <a:avLst/>
              <a:gdLst/>
              <a:ahLst/>
              <a:cxnLst/>
              <a:rect l="l" t="t" r="r" b="b"/>
              <a:pathLst>
                <a:path w="121451" h="129611" extrusionOk="0">
                  <a:moveTo>
                    <a:pt x="6401" y="22563"/>
                  </a:moveTo>
                  <a:cubicBezTo>
                    <a:pt x="5163" y="24660"/>
                    <a:pt x="4115" y="26851"/>
                    <a:pt x="3163" y="29042"/>
                  </a:cubicBezTo>
                  <a:cubicBezTo>
                    <a:pt x="-20269" y="84759"/>
                    <a:pt x="62027" y="158485"/>
                    <a:pt x="106986" y="105242"/>
                  </a:cubicBezTo>
                  <a:cubicBezTo>
                    <a:pt x="126036" y="82476"/>
                    <a:pt x="123939" y="46757"/>
                    <a:pt x="106986" y="22372"/>
                  </a:cubicBezTo>
                  <a:cubicBezTo>
                    <a:pt x="99461" y="10940"/>
                    <a:pt x="88602" y="2178"/>
                    <a:pt x="75934" y="-2966"/>
                  </a:cubicBezTo>
                  <a:cubicBezTo>
                    <a:pt x="49645" y="-11630"/>
                    <a:pt x="20879" y="-1059"/>
                    <a:pt x="6401" y="2256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1" name="Google Shape;451;p14"/>
            <p:cNvSpPr/>
            <p:nvPr/>
          </p:nvSpPr>
          <p:spPr>
            <a:xfrm>
              <a:off x="10105029" y="812322"/>
              <a:ext cx="117524" cy="131412"/>
            </a:xfrm>
            <a:custGeom>
              <a:avLst/>
              <a:gdLst/>
              <a:ahLst/>
              <a:cxnLst/>
              <a:rect l="l" t="t" r="r" b="b"/>
              <a:pathLst>
                <a:path w="117524" h="131412" extrusionOk="0">
                  <a:moveTo>
                    <a:pt x="71984" y="123636"/>
                  </a:moveTo>
                  <a:cubicBezTo>
                    <a:pt x="74365" y="123069"/>
                    <a:pt x="76652" y="122306"/>
                    <a:pt x="78843" y="121352"/>
                  </a:cubicBezTo>
                  <a:cubicBezTo>
                    <a:pt x="134850" y="98493"/>
                    <a:pt x="128658" y="-11998"/>
                    <a:pt x="59221" y="-5710"/>
                  </a:cubicBezTo>
                  <a:cubicBezTo>
                    <a:pt x="29789" y="-3045"/>
                    <a:pt x="5976" y="23721"/>
                    <a:pt x="357" y="53152"/>
                  </a:cubicBezTo>
                  <a:cubicBezTo>
                    <a:pt x="-2311" y="66584"/>
                    <a:pt x="-882" y="80490"/>
                    <a:pt x="4452" y="93061"/>
                  </a:cubicBezTo>
                  <a:cubicBezTo>
                    <a:pt x="17121" y="117734"/>
                    <a:pt x="45124" y="130403"/>
                    <a:pt x="71984" y="12363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2" name="Google Shape;452;p14"/>
            <p:cNvSpPr/>
            <p:nvPr/>
          </p:nvSpPr>
          <p:spPr>
            <a:xfrm>
              <a:off x="9776730" y="812322"/>
              <a:ext cx="117495" cy="131412"/>
            </a:xfrm>
            <a:custGeom>
              <a:avLst/>
              <a:gdLst/>
              <a:ahLst/>
              <a:cxnLst/>
              <a:rect l="l" t="t" r="r" b="b"/>
              <a:pathLst>
                <a:path w="117495" h="131412" extrusionOk="0">
                  <a:moveTo>
                    <a:pt x="71956" y="123636"/>
                  </a:moveTo>
                  <a:cubicBezTo>
                    <a:pt x="74337" y="123069"/>
                    <a:pt x="76623" y="122306"/>
                    <a:pt x="78813" y="121352"/>
                  </a:cubicBezTo>
                  <a:cubicBezTo>
                    <a:pt x="134821" y="98493"/>
                    <a:pt x="128630" y="-11998"/>
                    <a:pt x="59193" y="-5710"/>
                  </a:cubicBezTo>
                  <a:cubicBezTo>
                    <a:pt x="29761" y="-3045"/>
                    <a:pt x="5852" y="23721"/>
                    <a:pt x="424" y="53152"/>
                  </a:cubicBezTo>
                  <a:cubicBezTo>
                    <a:pt x="-2339" y="66584"/>
                    <a:pt x="-910" y="80490"/>
                    <a:pt x="4424" y="93061"/>
                  </a:cubicBezTo>
                  <a:cubicBezTo>
                    <a:pt x="17092" y="117734"/>
                    <a:pt x="45096" y="130403"/>
                    <a:pt x="71956" y="12363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3" name="Google Shape;453;p14"/>
            <p:cNvSpPr/>
            <p:nvPr/>
          </p:nvSpPr>
          <p:spPr>
            <a:xfrm>
              <a:off x="9446492" y="812545"/>
              <a:ext cx="121409" cy="129530"/>
            </a:xfrm>
            <a:custGeom>
              <a:avLst/>
              <a:gdLst/>
              <a:ahLst/>
              <a:cxnLst/>
              <a:rect l="l" t="t" r="r" b="b"/>
              <a:pathLst>
                <a:path w="121409" h="129530" extrusionOk="0">
                  <a:moveTo>
                    <a:pt x="113110" y="95127"/>
                  </a:moveTo>
                  <a:cubicBezTo>
                    <a:pt x="114339" y="93029"/>
                    <a:pt x="115424"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1"/>
                    <a:pt x="113110" y="9512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4" name="Google Shape;454;p14"/>
            <p:cNvSpPr/>
            <p:nvPr/>
          </p:nvSpPr>
          <p:spPr>
            <a:xfrm>
              <a:off x="9120334" y="812322"/>
              <a:ext cx="117238" cy="131412"/>
            </a:xfrm>
            <a:custGeom>
              <a:avLst/>
              <a:gdLst/>
              <a:ahLst/>
              <a:cxnLst/>
              <a:rect l="l" t="t" r="r" b="b"/>
              <a:pathLst>
                <a:path w="117238" h="131412" extrusionOk="0">
                  <a:moveTo>
                    <a:pt x="71699" y="123636"/>
                  </a:moveTo>
                  <a:cubicBezTo>
                    <a:pt x="74042" y="123069"/>
                    <a:pt x="76337" y="122306"/>
                    <a:pt x="78557" y="121352"/>
                  </a:cubicBezTo>
                  <a:cubicBezTo>
                    <a:pt x="134564" y="98493"/>
                    <a:pt x="128373" y="-11998"/>
                    <a:pt x="58935" y="-5710"/>
                  </a:cubicBezTo>
                  <a:cubicBezTo>
                    <a:pt x="29598" y="-3045"/>
                    <a:pt x="5690" y="23721"/>
                    <a:pt x="356" y="53152"/>
                  </a:cubicBezTo>
                  <a:cubicBezTo>
                    <a:pt x="-2310" y="66584"/>
                    <a:pt x="-882" y="80490"/>
                    <a:pt x="4452" y="93061"/>
                  </a:cubicBezTo>
                  <a:cubicBezTo>
                    <a:pt x="16968" y="117734"/>
                    <a:pt x="44896" y="130403"/>
                    <a:pt x="71699" y="12363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5" name="Google Shape;455;p14"/>
            <p:cNvSpPr/>
            <p:nvPr/>
          </p:nvSpPr>
          <p:spPr>
            <a:xfrm>
              <a:off x="12075626" y="301416"/>
              <a:ext cx="116230" cy="132373"/>
            </a:xfrm>
            <a:custGeom>
              <a:avLst/>
              <a:gdLst/>
              <a:ahLst/>
              <a:cxnLst/>
              <a:rect l="l" t="t" r="r" b="b"/>
              <a:pathLst>
                <a:path w="116230" h="132373" extrusionOk="0">
                  <a:moveTo>
                    <a:pt x="82968" y="120954"/>
                  </a:moveTo>
                  <a:cubicBezTo>
                    <a:pt x="85063" y="119908"/>
                    <a:pt x="87160" y="118671"/>
                    <a:pt x="89255" y="117434"/>
                  </a:cubicBezTo>
                  <a:cubicBezTo>
                    <a:pt x="139737" y="84189"/>
                    <a:pt x="112305" y="-23060"/>
                    <a:pt x="45345" y="-3633"/>
                  </a:cubicBezTo>
                  <a:cubicBezTo>
                    <a:pt x="16770" y="4655"/>
                    <a:pt x="-1328" y="35611"/>
                    <a:pt x="-947" y="65046"/>
                  </a:cubicBezTo>
                  <a:cubicBezTo>
                    <a:pt x="-947" y="78664"/>
                    <a:pt x="3053" y="91905"/>
                    <a:pt x="10674" y="103146"/>
                  </a:cubicBezTo>
                  <a:cubicBezTo>
                    <a:pt x="27724" y="125145"/>
                    <a:pt x="57631" y="132577"/>
                    <a:pt x="82968" y="12095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6" name="Google Shape;456;p14"/>
            <p:cNvSpPr/>
            <p:nvPr/>
          </p:nvSpPr>
          <p:spPr>
            <a:xfrm>
              <a:off x="11747298" y="301416"/>
              <a:ext cx="116115" cy="132311"/>
            </a:xfrm>
            <a:custGeom>
              <a:avLst/>
              <a:gdLst/>
              <a:ahLst/>
              <a:cxnLst/>
              <a:rect l="l" t="t" r="r" b="b"/>
              <a:pathLst>
                <a:path w="116115" h="132311" extrusionOk="0">
                  <a:moveTo>
                    <a:pt x="82778" y="120954"/>
                  </a:moveTo>
                  <a:cubicBezTo>
                    <a:pt x="84969" y="119908"/>
                    <a:pt x="87064" y="118671"/>
                    <a:pt x="89065" y="117434"/>
                  </a:cubicBezTo>
                  <a:cubicBezTo>
                    <a:pt x="139642" y="84189"/>
                    <a:pt x="112210" y="-23060"/>
                    <a:pt x="45345" y="-3633"/>
                  </a:cubicBezTo>
                  <a:cubicBezTo>
                    <a:pt x="16770" y="4655"/>
                    <a:pt x="-1327" y="35611"/>
                    <a:pt x="-947" y="65046"/>
                  </a:cubicBezTo>
                  <a:cubicBezTo>
                    <a:pt x="-1042" y="78664"/>
                    <a:pt x="3054" y="91905"/>
                    <a:pt x="10675" y="103146"/>
                  </a:cubicBezTo>
                  <a:cubicBezTo>
                    <a:pt x="27628" y="125052"/>
                    <a:pt x="57537" y="132479"/>
                    <a:pt x="82778" y="12095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7" name="Google Shape;457;p14"/>
            <p:cNvSpPr/>
            <p:nvPr/>
          </p:nvSpPr>
          <p:spPr>
            <a:xfrm>
              <a:off x="11417432" y="301429"/>
              <a:ext cx="118713" cy="131678"/>
            </a:xfrm>
            <a:custGeom>
              <a:avLst/>
              <a:gdLst/>
              <a:ahLst/>
              <a:cxnLst/>
              <a:rect l="l" t="t" r="r" b="b"/>
              <a:pathLst>
                <a:path w="118713" h="131678" extrusionOk="0">
                  <a:moveTo>
                    <a:pt x="103844" y="106561"/>
                  </a:moveTo>
                  <a:cubicBezTo>
                    <a:pt x="105464" y="104752"/>
                    <a:pt x="106988" y="102942"/>
                    <a:pt x="108322" y="100943"/>
                  </a:cubicBezTo>
                  <a:cubicBezTo>
                    <a:pt x="142611" y="50936"/>
                    <a:pt x="76507" y="-37840"/>
                    <a:pt x="21834" y="5693"/>
                  </a:cubicBezTo>
                  <a:cubicBezTo>
                    <a:pt x="-1311" y="24171"/>
                    <a:pt x="-6741" y="59601"/>
                    <a:pt x="5165" y="86841"/>
                  </a:cubicBezTo>
                  <a:cubicBezTo>
                    <a:pt x="10309" y="99510"/>
                    <a:pt x="19168" y="110370"/>
                    <a:pt x="30597" y="117988"/>
                  </a:cubicBezTo>
                  <a:cubicBezTo>
                    <a:pt x="54696" y="131610"/>
                    <a:pt x="85080" y="126848"/>
                    <a:pt x="103844" y="1065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8" name="Google Shape;458;p14"/>
            <p:cNvSpPr/>
            <p:nvPr/>
          </p:nvSpPr>
          <p:spPr>
            <a:xfrm>
              <a:off x="11088641"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59" name="Google Shape;459;p14"/>
            <p:cNvSpPr/>
            <p:nvPr/>
          </p:nvSpPr>
          <p:spPr>
            <a:xfrm>
              <a:off x="10759740" y="303167"/>
              <a:ext cx="121443" cy="129531"/>
            </a:xfrm>
            <a:custGeom>
              <a:avLst/>
              <a:gdLst/>
              <a:ahLst/>
              <a:cxnLst/>
              <a:rect l="l" t="t" r="r" b="b"/>
              <a:pathLst>
                <a:path w="121443" h="129531" extrusionOk="0">
                  <a:moveTo>
                    <a:pt x="6395" y="22433"/>
                  </a:moveTo>
                  <a:cubicBezTo>
                    <a:pt x="5156" y="24526"/>
                    <a:pt x="4109" y="26716"/>
                    <a:pt x="3155" y="28907"/>
                  </a:cubicBezTo>
                  <a:cubicBezTo>
                    <a:pt x="-20276" y="84727"/>
                    <a:pt x="62211" y="158448"/>
                    <a:pt x="106978" y="105107"/>
                  </a:cubicBezTo>
                  <a:cubicBezTo>
                    <a:pt x="126028" y="82345"/>
                    <a:pt x="123933" y="46720"/>
                    <a:pt x="106978" y="22335"/>
                  </a:cubicBezTo>
                  <a:cubicBezTo>
                    <a:pt x="99453" y="10908"/>
                    <a:pt x="88595" y="2048"/>
                    <a:pt x="75831" y="-3003"/>
                  </a:cubicBezTo>
                  <a:cubicBezTo>
                    <a:pt x="49542" y="-11574"/>
                    <a:pt x="20872" y="-1096"/>
                    <a:pt x="6395" y="224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0" name="Google Shape;460;p14"/>
            <p:cNvSpPr/>
            <p:nvPr/>
          </p:nvSpPr>
          <p:spPr>
            <a:xfrm>
              <a:off x="10431883" y="303117"/>
              <a:ext cx="121451" cy="129581"/>
            </a:xfrm>
            <a:custGeom>
              <a:avLst/>
              <a:gdLst/>
              <a:ahLst/>
              <a:cxnLst/>
              <a:rect l="l" t="t" r="r" b="b"/>
              <a:pathLst>
                <a:path w="121451" h="129581" extrusionOk="0">
                  <a:moveTo>
                    <a:pt x="6401" y="22483"/>
                  </a:moveTo>
                  <a:cubicBezTo>
                    <a:pt x="5163" y="24576"/>
                    <a:pt x="4115" y="26766"/>
                    <a:pt x="3163" y="28957"/>
                  </a:cubicBezTo>
                  <a:cubicBezTo>
                    <a:pt x="-20269" y="84777"/>
                    <a:pt x="62027" y="158498"/>
                    <a:pt x="106986" y="105157"/>
                  </a:cubicBezTo>
                  <a:cubicBezTo>
                    <a:pt x="126036" y="82395"/>
                    <a:pt x="123939" y="46770"/>
                    <a:pt x="106986" y="22385"/>
                  </a:cubicBezTo>
                  <a:cubicBezTo>
                    <a:pt x="99461" y="10958"/>
                    <a:pt x="88602" y="2098"/>
                    <a:pt x="75934" y="-2953"/>
                  </a:cubicBezTo>
                  <a:cubicBezTo>
                    <a:pt x="49645" y="-11617"/>
                    <a:pt x="20879" y="-1139"/>
                    <a:pt x="6401" y="2248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1" name="Google Shape;461;p14"/>
            <p:cNvSpPr/>
            <p:nvPr/>
          </p:nvSpPr>
          <p:spPr>
            <a:xfrm>
              <a:off x="10105029" y="302644"/>
              <a:ext cx="117524" cy="131289"/>
            </a:xfrm>
            <a:custGeom>
              <a:avLst/>
              <a:gdLst/>
              <a:ahLst/>
              <a:cxnLst/>
              <a:rect l="l" t="t" r="r" b="b"/>
              <a:pathLst>
                <a:path w="117524" h="131289" extrusionOk="0">
                  <a:moveTo>
                    <a:pt x="71984" y="123633"/>
                  </a:moveTo>
                  <a:cubicBezTo>
                    <a:pt x="74271" y="123061"/>
                    <a:pt x="76557" y="122298"/>
                    <a:pt x="78843" y="121443"/>
                  </a:cubicBezTo>
                  <a:cubicBezTo>
                    <a:pt x="134850" y="98486"/>
                    <a:pt x="128658" y="-11908"/>
                    <a:pt x="59221" y="-5717"/>
                  </a:cubicBezTo>
                  <a:cubicBezTo>
                    <a:pt x="29789" y="-3048"/>
                    <a:pt x="5976" y="23714"/>
                    <a:pt x="357" y="53149"/>
                  </a:cubicBezTo>
                  <a:cubicBezTo>
                    <a:pt x="-2311" y="66576"/>
                    <a:pt x="-882" y="80487"/>
                    <a:pt x="4452" y="93058"/>
                  </a:cubicBezTo>
                  <a:cubicBezTo>
                    <a:pt x="17310" y="117536"/>
                    <a:pt x="45124" y="130112"/>
                    <a:pt x="71984"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2" name="Google Shape;462;p14"/>
            <p:cNvSpPr/>
            <p:nvPr/>
          </p:nvSpPr>
          <p:spPr>
            <a:xfrm>
              <a:off x="9776730" y="302644"/>
              <a:ext cx="117495" cy="131289"/>
            </a:xfrm>
            <a:custGeom>
              <a:avLst/>
              <a:gdLst/>
              <a:ahLst/>
              <a:cxnLst/>
              <a:rect l="l" t="t" r="r" b="b"/>
              <a:pathLst>
                <a:path w="117495" h="131289" extrusionOk="0">
                  <a:moveTo>
                    <a:pt x="71956" y="123633"/>
                  </a:moveTo>
                  <a:cubicBezTo>
                    <a:pt x="74242" y="123061"/>
                    <a:pt x="76528" y="122298"/>
                    <a:pt x="78813" y="121443"/>
                  </a:cubicBezTo>
                  <a:cubicBezTo>
                    <a:pt x="134821" y="98486"/>
                    <a:pt x="128630" y="-11908"/>
                    <a:pt x="59193" y="-5717"/>
                  </a:cubicBezTo>
                  <a:cubicBezTo>
                    <a:pt x="29761" y="-3048"/>
                    <a:pt x="5852" y="23714"/>
                    <a:pt x="424" y="53149"/>
                  </a:cubicBezTo>
                  <a:cubicBezTo>
                    <a:pt x="-2339" y="66576"/>
                    <a:pt x="-910" y="80487"/>
                    <a:pt x="4424" y="93058"/>
                  </a:cubicBezTo>
                  <a:cubicBezTo>
                    <a:pt x="17282" y="117536"/>
                    <a:pt x="45096" y="130112"/>
                    <a:pt x="71956"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3" name="Google Shape;463;p14"/>
            <p:cNvSpPr/>
            <p:nvPr/>
          </p:nvSpPr>
          <p:spPr>
            <a:xfrm>
              <a:off x="9446492" y="302589"/>
              <a:ext cx="121409" cy="129573"/>
            </a:xfrm>
            <a:custGeom>
              <a:avLst/>
              <a:gdLst/>
              <a:ahLst/>
              <a:cxnLst/>
              <a:rect l="l" t="t" r="r" b="b"/>
              <a:pathLst>
                <a:path w="121409" h="129573" extrusionOk="0">
                  <a:moveTo>
                    <a:pt x="113110" y="95114"/>
                  </a:moveTo>
                  <a:cubicBezTo>
                    <a:pt x="114377" y="93016"/>
                    <a:pt x="115463" y="90923"/>
                    <a:pt x="116349" y="88635"/>
                  </a:cubicBezTo>
                  <a:cubicBezTo>
                    <a:pt x="139780" y="32917"/>
                    <a:pt x="57294" y="-40808"/>
                    <a:pt x="12526" y="12435"/>
                  </a:cubicBezTo>
                  <a:cubicBezTo>
                    <a:pt x="-6524" y="35201"/>
                    <a:pt x="-4333" y="70920"/>
                    <a:pt x="12526" y="95304"/>
                  </a:cubicBezTo>
                  <a:cubicBezTo>
                    <a:pt x="20127" y="106638"/>
                    <a:pt x="30985" y="115498"/>
                    <a:pt x="43673" y="120642"/>
                  </a:cubicBezTo>
                  <a:cubicBezTo>
                    <a:pt x="69933" y="129214"/>
                    <a:pt x="98679" y="118735"/>
                    <a:pt x="113110" y="9511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4" name="Google Shape;464;p14"/>
            <p:cNvSpPr/>
            <p:nvPr/>
          </p:nvSpPr>
          <p:spPr>
            <a:xfrm>
              <a:off x="9120334" y="302644"/>
              <a:ext cx="117238" cy="131289"/>
            </a:xfrm>
            <a:custGeom>
              <a:avLst/>
              <a:gdLst/>
              <a:ahLst/>
              <a:cxnLst/>
              <a:rect l="l" t="t" r="r" b="b"/>
              <a:pathLst>
                <a:path w="117238" h="131289" extrusionOk="0">
                  <a:moveTo>
                    <a:pt x="71699" y="123633"/>
                  </a:moveTo>
                  <a:cubicBezTo>
                    <a:pt x="74033" y="123061"/>
                    <a:pt x="76328" y="122298"/>
                    <a:pt x="78557" y="121443"/>
                  </a:cubicBezTo>
                  <a:cubicBezTo>
                    <a:pt x="134564" y="98486"/>
                    <a:pt x="128373" y="-11908"/>
                    <a:pt x="58935" y="-5717"/>
                  </a:cubicBezTo>
                  <a:cubicBezTo>
                    <a:pt x="29598" y="-3048"/>
                    <a:pt x="5690" y="23714"/>
                    <a:pt x="356" y="53149"/>
                  </a:cubicBezTo>
                  <a:cubicBezTo>
                    <a:pt x="-2310" y="66576"/>
                    <a:pt x="-882" y="80487"/>
                    <a:pt x="4452" y="93058"/>
                  </a:cubicBezTo>
                  <a:cubicBezTo>
                    <a:pt x="17149" y="117536"/>
                    <a:pt x="44915" y="130112"/>
                    <a:pt x="71699"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5" name="Google Shape;465;p14"/>
            <p:cNvSpPr/>
            <p:nvPr/>
          </p:nvSpPr>
          <p:spPr>
            <a:xfrm>
              <a:off x="10941388" y="553807"/>
              <a:ext cx="116231" cy="132228"/>
            </a:xfrm>
            <a:custGeom>
              <a:avLst/>
              <a:gdLst/>
              <a:ahLst/>
              <a:cxnLst/>
              <a:rect l="l" t="t" r="r" b="b"/>
              <a:pathLst>
                <a:path w="116231" h="132228" extrusionOk="0">
                  <a:moveTo>
                    <a:pt x="82778" y="120786"/>
                  </a:moveTo>
                  <a:cubicBezTo>
                    <a:pt x="84969" y="119739"/>
                    <a:pt x="87064" y="118595"/>
                    <a:pt x="89065" y="117265"/>
                  </a:cubicBezTo>
                  <a:cubicBezTo>
                    <a:pt x="139738" y="84118"/>
                    <a:pt x="112496" y="-23136"/>
                    <a:pt x="45440" y="-3611"/>
                  </a:cubicBezTo>
                  <a:cubicBezTo>
                    <a:pt x="16865" y="4584"/>
                    <a:pt x="-1327" y="35540"/>
                    <a:pt x="-947" y="64971"/>
                  </a:cubicBezTo>
                  <a:cubicBezTo>
                    <a:pt x="-947" y="78495"/>
                    <a:pt x="3054" y="91829"/>
                    <a:pt x="10674" y="103071"/>
                  </a:cubicBezTo>
                  <a:cubicBezTo>
                    <a:pt x="27628" y="125074"/>
                    <a:pt x="57537" y="132408"/>
                    <a:pt x="82778" y="12078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6" name="Google Shape;466;p14"/>
            <p:cNvSpPr/>
            <p:nvPr/>
          </p:nvSpPr>
          <p:spPr>
            <a:xfrm>
              <a:off x="10613157" y="553807"/>
              <a:ext cx="116184" cy="132164"/>
            </a:xfrm>
            <a:custGeom>
              <a:avLst/>
              <a:gdLst/>
              <a:ahLst/>
              <a:cxnLst/>
              <a:rect l="l" t="t" r="r" b="b"/>
              <a:pathLst>
                <a:path w="116184" h="132164" extrusionOk="0">
                  <a:moveTo>
                    <a:pt x="82779" y="120786"/>
                  </a:moveTo>
                  <a:cubicBezTo>
                    <a:pt x="84969" y="119739"/>
                    <a:pt x="87064" y="118595"/>
                    <a:pt x="89064" y="117265"/>
                  </a:cubicBezTo>
                  <a:cubicBezTo>
                    <a:pt x="139642" y="84118"/>
                    <a:pt x="112496" y="-23136"/>
                    <a:pt x="45345" y="-3611"/>
                  </a:cubicBezTo>
                  <a:cubicBezTo>
                    <a:pt x="16770" y="4584"/>
                    <a:pt x="-1328" y="35540"/>
                    <a:pt x="-947" y="64971"/>
                  </a:cubicBezTo>
                  <a:cubicBezTo>
                    <a:pt x="-947" y="78593"/>
                    <a:pt x="3054" y="91829"/>
                    <a:pt x="10674" y="103071"/>
                  </a:cubicBezTo>
                  <a:cubicBezTo>
                    <a:pt x="27628" y="124976"/>
                    <a:pt x="57537" y="132311"/>
                    <a:pt x="82779" y="12078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7" name="Google Shape;467;p14"/>
            <p:cNvSpPr/>
            <p:nvPr/>
          </p:nvSpPr>
          <p:spPr>
            <a:xfrm>
              <a:off x="10283481" y="553746"/>
              <a:ext cx="118713" cy="131680"/>
            </a:xfrm>
            <a:custGeom>
              <a:avLst/>
              <a:gdLst/>
              <a:ahLst/>
              <a:cxnLst/>
              <a:rect l="l" t="t" r="r" b="b"/>
              <a:pathLst>
                <a:path w="118713" h="131680" extrusionOk="0">
                  <a:moveTo>
                    <a:pt x="103844" y="106559"/>
                  </a:moveTo>
                  <a:cubicBezTo>
                    <a:pt x="105463" y="104750"/>
                    <a:pt x="106987" y="102941"/>
                    <a:pt x="108321" y="100941"/>
                  </a:cubicBezTo>
                  <a:cubicBezTo>
                    <a:pt x="142610" y="50935"/>
                    <a:pt x="76507" y="-37837"/>
                    <a:pt x="21834" y="5691"/>
                  </a:cubicBezTo>
                  <a:cubicBezTo>
                    <a:pt x="-1312" y="24169"/>
                    <a:pt x="-6741" y="59604"/>
                    <a:pt x="5165" y="86844"/>
                  </a:cubicBezTo>
                  <a:cubicBezTo>
                    <a:pt x="10308" y="99513"/>
                    <a:pt x="19167" y="110373"/>
                    <a:pt x="30596" y="117991"/>
                  </a:cubicBezTo>
                  <a:cubicBezTo>
                    <a:pt x="54695" y="131613"/>
                    <a:pt x="84985" y="126851"/>
                    <a:pt x="103844" y="106559"/>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8" name="Google Shape;468;p14"/>
            <p:cNvSpPr/>
            <p:nvPr/>
          </p:nvSpPr>
          <p:spPr>
            <a:xfrm>
              <a:off x="9954413" y="554027"/>
              <a:ext cx="120244" cy="129639"/>
            </a:xfrm>
            <a:custGeom>
              <a:avLst/>
              <a:gdLst/>
              <a:ahLst/>
              <a:cxnLst/>
              <a:rect l="l" t="t" r="r" b="b"/>
              <a:pathLst>
                <a:path w="120244" h="129639" extrusionOk="0">
                  <a:moveTo>
                    <a:pt x="58008" y="-5925"/>
                  </a:moveTo>
                  <a:cubicBezTo>
                    <a:pt x="55627" y="-5832"/>
                    <a:pt x="53246" y="-5543"/>
                    <a:pt x="50864" y="-5162"/>
                  </a:cubicBezTo>
                  <a:cubicBezTo>
                    <a:pt x="-8667" y="6075"/>
                    <a:pt x="-24765" y="115519"/>
                    <a:pt x="44673" y="123328"/>
                  </a:cubicBezTo>
                  <a:cubicBezTo>
                    <a:pt x="74105" y="126663"/>
                    <a:pt x="102775" y="105329"/>
                    <a:pt x="113824" y="77703"/>
                  </a:cubicBezTo>
                  <a:cubicBezTo>
                    <a:pt x="119253" y="65132"/>
                    <a:pt x="120682" y="51225"/>
                    <a:pt x="117920" y="37794"/>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69" name="Google Shape;469;p14"/>
            <p:cNvSpPr/>
            <p:nvPr/>
          </p:nvSpPr>
          <p:spPr>
            <a:xfrm>
              <a:off x="11267720"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0" name="Google Shape;470;p14"/>
            <p:cNvSpPr/>
            <p:nvPr/>
          </p:nvSpPr>
          <p:spPr>
            <a:xfrm>
              <a:off x="9625561" y="555886"/>
              <a:ext cx="121386" cy="129796"/>
            </a:xfrm>
            <a:custGeom>
              <a:avLst/>
              <a:gdLst/>
              <a:ahLst/>
              <a:cxnLst/>
              <a:rect l="l" t="t" r="r" b="b"/>
              <a:pathLst>
                <a:path w="121386" h="129796" extrusionOk="0">
                  <a:moveTo>
                    <a:pt x="6337" y="22791"/>
                  </a:moveTo>
                  <a:cubicBezTo>
                    <a:pt x="5098" y="24889"/>
                    <a:pt x="4050" y="26982"/>
                    <a:pt x="3193" y="29172"/>
                  </a:cubicBezTo>
                  <a:cubicBezTo>
                    <a:pt x="-20334" y="84988"/>
                    <a:pt x="61962" y="158713"/>
                    <a:pt x="106921" y="105372"/>
                  </a:cubicBezTo>
                  <a:cubicBezTo>
                    <a:pt x="125971" y="82606"/>
                    <a:pt x="123875" y="46888"/>
                    <a:pt x="106921" y="22508"/>
                  </a:cubicBezTo>
                  <a:cubicBezTo>
                    <a:pt x="99396" y="11076"/>
                    <a:pt x="88537" y="2216"/>
                    <a:pt x="75869" y="-2928"/>
                  </a:cubicBezTo>
                  <a:cubicBezTo>
                    <a:pt x="49485" y="-11690"/>
                    <a:pt x="20624" y="-1021"/>
                    <a:pt x="6337" y="2279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1" name="Google Shape;471;p14"/>
            <p:cNvSpPr/>
            <p:nvPr/>
          </p:nvSpPr>
          <p:spPr>
            <a:xfrm>
              <a:off x="9297264" y="555886"/>
              <a:ext cx="121450" cy="129796"/>
            </a:xfrm>
            <a:custGeom>
              <a:avLst/>
              <a:gdLst/>
              <a:ahLst/>
              <a:cxnLst/>
              <a:rect l="l" t="t" r="r" b="b"/>
              <a:pathLst>
                <a:path w="121450" h="129796" extrusionOk="0">
                  <a:moveTo>
                    <a:pt x="6401" y="22791"/>
                  </a:moveTo>
                  <a:cubicBezTo>
                    <a:pt x="5172" y="24791"/>
                    <a:pt x="4087" y="26982"/>
                    <a:pt x="3163" y="29172"/>
                  </a:cubicBezTo>
                  <a:cubicBezTo>
                    <a:pt x="-20269" y="84988"/>
                    <a:pt x="62027" y="158713"/>
                    <a:pt x="106985" y="105372"/>
                  </a:cubicBezTo>
                  <a:cubicBezTo>
                    <a:pt x="126035" y="82606"/>
                    <a:pt x="123940" y="46888"/>
                    <a:pt x="106985" y="22508"/>
                  </a:cubicBezTo>
                  <a:cubicBezTo>
                    <a:pt x="99385" y="11076"/>
                    <a:pt x="88535" y="2216"/>
                    <a:pt x="75838" y="-2928"/>
                  </a:cubicBezTo>
                  <a:cubicBezTo>
                    <a:pt x="49521" y="-11690"/>
                    <a:pt x="20651" y="-1021"/>
                    <a:pt x="6401" y="2279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2" name="Google Shape;472;p14"/>
            <p:cNvSpPr/>
            <p:nvPr/>
          </p:nvSpPr>
          <p:spPr>
            <a:xfrm>
              <a:off x="11923755" y="554836"/>
              <a:ext cx="121409" cy="129586"/>
            </a:xfrm>
            <a:custGeom>
              <a:avLst/>
              <a:gdLst/>
              <a:ahLst/>
              <a:cxnLst/>
              <a:rect l="l" t="t" r="r" b="b"/>
              <a:pathLst>
                <a:path w="121409" h="129586" extrusionOk="0">
                  <a:moveTo>
                    <a:pt x="113109" y="95088"/>
                  </a:moveTo>
                  <a:cubicBezTo>
                    <a:pt x="114348" y="92990"/>
                    <a:pt x="115395" y="90897"/>
                    <a:pt x="116349" y="88609"/>
                  </a:cubicBezTo>
                  <a:cubicBezTo>
                    <a:pt x="139780" y="33082"/>
                    <a:pt x="57293" y="-40834"/>
                    <a:pt x="12526" y="12409"/>
                  </a:cubicBezTo>
                  <a:cubicBezTo>
                    <a:pt x="-6524" y="35175"/>
                    <a:pt x="-4333" y="70894"/>
                    <a:pt x="12526" y="95279"/>
                  </a:cubicBezTo>
                  <a:cubicBezTo>
                    <a:pt x="20051" y="106710"/>
                    <a:pt x="30909" y="115473"/>
                    <a:pt x="43578" y="120617"/>
                  </a:cubicBezTo>
                  <a:cubicBezTo>
                    <a:pt x="69867" y="129281"/>
                    <a:pt x="98632" y="118710"/>
                    <a:pt x="113109" y="9508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3" name="Google Shape;473;p14"/>
            <p:cNvSpPr/>
            <p:nvPr/>
          </p:nvSpPr>
          <p:spPr>
            <a:xfrm>
              <a:off x="11597338" y="55476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4" name="Google Shape;474;p14"/>
            <p:cNvSpPr/>
            <p:nvPr/>
          </p:nvSpPr>
          <p:spPr>
            <a:xfrm>
              <a:off x="10601917" y="10067"/>
              <a:ext cx="116184" cy="132291"/>
            </a:xfrm>
            <a:custGeom>
              <a:avLst/>
              <a:gdLst/>
              <a:ahLst/>
              <a:cxnLst/>
              <a:rect l="l" t="t" r="r" b="b"/>
              <a:pathLst>
                <a:path w="116184" h="132291" extrusionOk="0">
                  <a:moveTo>
                    <a:pt x="82778" y="120935"/>
                  </a:moveTo>
                  <a:cubicBezTo>
                    <a:pt x="84969" y="119889"/>
                    <a:pt x="87064" y="118745"/>
                    <a:pt x="89065" y="117410"/>
                  </a:cubicBezTo>
                  <a:cubicBezTo>
                    <a:pt x="139642" y="84170"/>
                    <a:pt x="112496" y="-22986"/>
                    <a:pt x="45345" y="-3653"/>
                  </a:cubicBezTo>
                  <a:cubicBezTo>
                    <a:pt x="16770" y="4635"/>
                    <a:pt x="-1327" y="35592"/>
                    <a:pt x="-947" y="65022"/>
                  </a:cubicBezTo>
                  <a:cubicBezTo>
                    <a:pt x="-1042" y="78645"/>
                    <a:pt x="3054" y="91886"/>
                    <a:pt x="10675" y="103122"/>
                  </a:cubicBezTo>
                  <a:cubicBezTo>
                    <a:pt x="27628" y="125033"/>
                    <a:pt x="57537" y="132460"/>
                    <a:pt x="82778" y="12093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5" name="Google Shape;475;p14"/>
            <p:cNvSpPr/>
            <p:nvPr/>
          </p:nvSpPr>
          <p:spPr>
            <a:xfrm>
              <a:off x="10273590" y="10067"/>
              <a:ext cx="116136" cy="132291"/>
            </a:xfrm>
            <a:custGeom>
              <a:avLst/>
              <a:gdLst/>
              <a:ahLst/>
              <a:cxnLst/>
              <a:rect l="l" t="t" r="r" b="b"/>
              <a:pathLst>
                <a:path w="116136" h="132291" extrusionOk="0">
                  <a:moveTo>
                    <a:pt x="82779" y="120935"/>
                  </a:moveTo>
                  <a:cubicBezTo>
                    <a:pt x="84874" y="119889"/>
                    <a:pt x="86969" y="118647"/>
                    <a:pt x="88970" y="117410"/>
                  </a:cubicBezTo>
                  <a:cubicBezTo>
                    <a:pt x="139642" y="84170"/>
                    <a:pt x="112401" y="-22986"/>
                    <a:pt x="45345" y="-3653"/>
                  </a:cubicBezTo>
                  <a:cubicBezTo>
                    <a:pt x="16770" y="4635"/>
                    <a:pt x="-1328" y="35592"/>
                    <a:pt x="-947" y="65022"/>
                  </a:cubicBezTo>
                  <a:cubicBezTo>
                    <a:pt x="-1042" y="78645"/>
                    <a:pt x="3054" y="91886"/>
                    <a:pt x="10674" y="103122"/>
                  </a:cubicBezTo>
                  <a:cubicBezTo>
                    <a:pt x="27628" y="125033"/>
                    <a:pt x="57537" y="132460"/>
                    <a:pt x="82779" y="12093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6" name="Google Shape;476;p14"/>
            <p:cNvSpPr/>
            <p:nvPr/>
          </p:nvSpPr>
          <p:spPr>
            <a:xfrm>
              <a:off x="9943961" y="9867"/>
              <a:ext cx="118753" cy="131746"/>
            </a:xfrm>
            <a:custGeom>
              <a:avLst/>
              <a:gdLst/>
              <a:ahLst/>
              <a:cxnLst/>
              <a:rect l="l" t="t" r="r" b="b"/>
              <a:pathLst>
                <a:path w="118753" h="131746" extrusionOk="0">
                  <a:moveTo>
                    <a:pt x="103798" y="106564"/>
                  </a:moveTo>
                  <a:cubicBezTo>
                    <a:pt x="105418" y="104848"/>
                    <a:pt x="106941" y="102941"/>
                    <a:pt x="108370" y="100941"/>
                  </a:cubicBezTo>
                  <a:cubicBezTo>
                    <a:pt x="142660" y="50935"/>
                    <a:pt x="76461" y="-37837"/>
                    <a:pt x="21883" y="5691"/>
                  </a:cubicBezTo>
                  <a:cubicBezTo>
                    <a:pt x="-1358" y="24169"/>
                    <a:pt x="-6692" y="59604"/>
                    <a:pt x="5119" y="86844"/>
                  </a:cubicBezTo>
                  <a:cubicBezTo>
                    <a:pt x="10263" y="99513"/>
                    <a:pt x="19121" y="110373"/>
                    <a:pt x="30551" y="117991"/>
                  </a:cubicBezTo>
                  <a:cubicBezTo>
                    <a:pt x="54649" y="131706"/>
                    <a:pt x="85034" y="126944"/>
                    <a:pt x="103798" y="106564"/>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7" name="Google Shape;477;p14"/>
            <p:cNvSpPr/>
            <p:nvPr/>
          </p:nvSpPr>
          <p:spPr>
            <a:xfrm>
              <a:off x="9614942" y="10149"/>
              <a:ext cx="120181" cy="129639"/>
            </a:xfrm>
            <a:custGeom>
              <a:avLst/>
              <a:gdLst/>
              <a:ahLst/>
              <a:cxnLst/>
              <a:rect l="l" t="t" r="r" b="b"/>
              <a:pathLst>
                <a:path w="120181" h="129639" extrusionOk="0">
                  <a:moveTo>
                    <a:pt x="58008" y="-5925"/>
                  </a:moveTo>
                  <a:cubicBezTo>
                    <a:pt x="55627" y="-5827"/>
                    <a:pt x="53245" y="-5543"/>
                    <a:pt x="50864" y="-5069"/>
                  </a:cubicBezTo>
                  <a:cubicBezTo>
                    <a:pt x="-8667" y="6079"/>
                    <a:pt x="-24764" y="115519"/>
                    <a:pt x="44673" y="123328"/>
                  </a:cubicBezTo>
                  <a:cubicBezTo>
                    <a:pt x="74105" y="126663"/>
                    <a:pt x="102775" y="105329"/>
                    <a:pt x="113824" y="77708"/>
                  </a:cubicBezTo>
                  <a:cubicBezTo>
                    <a:pt x="119158" y="65132"/>
                    <a:pt x="120587" y="51225"/>
                    <a:pt x="117920" y="37794"/>
                  </a:cubicBezTo>
                  <a:cubicBezTo>
                    <a:pt x="110490"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8" name="Google Shape;478;p14"/>
            <p:cNvSpPr/>
            <p:nvPr/>
          </p:nvSpPr>
          <p:spPr>
            <a:xfrm>
              <a:off x="10928192" y="10149"/>
              <a:ext cx="120206" cy="129639"/>
            </a:xfrm>
            <a:custGeom>
              <a:avLst/>
              <a:gdLst/>
              <a:ahLst/>
              <a:cxnLst/>
              <a:rect l="l" t="t" r="r" b="b"/>
              <a:pathLst>
                <a:path w="120206" h="129639" extrusionOk="0">
                  <a:moveTo>
                    <a:pt x="57970" y="-5925"/>
                  </a:moveTo>
                  <a:cubicBezTo>
                    <a:pt x="55588" y="-5827"/>
                    <a:pt x="53207" y="-5543"/>
                    <a:pt x="50826" y="-5069"/>
                  </a:cubicBezTo>
                  <a:cubicBezTo>
                    <a:pt x="-8705" y="6079"/>
                    <a:pt x="-24708" y="115519"/>
                    <a:pt x="44634" y="123328"/>
                  </a:cubicBezTo>
                  <a:cubicBezTo>
                    <a:pt x="74066" y="126663"/>
                    <a:pt x="102832" y="105329"/>
                    <a:pt x="113786" y="77708"/>
                  </a:cubicBezTo>
                  <a:cubicBezTo>
                    <a:pt x="119215" y="65132"/>
                    <a:pt x="120644" y="51225"/>
                    <a:pt x="117882" y="37794"/>
                  </a:cubicBezTo>
                  <a:cubicBezTo>
                    <a:pt x="110452" y="11126"/>
                    <a:pt x="85688" y="-6971"/>
                    <a:pt x="57970"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79" name="Google Shape;479;p14"/>
            <p:cNvSpPr/>
            <p:nvPr/>
          </p:nvSpPr>
          <p:spPr>
            <a:xfrm>
              <a:off x="9286025" y="11516"/>
              <a:ext cx="121416" cy="129623"/>
            </a:xfrm>
            <a:custGeom>
              <a:avLst/>
              <a:gdLst/>
              <a:ahLst/>
              <a:cxnLst/>
              <a:rect l="l" t="t" r="r" b="b"/>
              <a:pathLst>
                <a:path w="121416" h="129623" extrusionOk="0">
                  <a:moveTo>
                    <a:pt x="6401" y="22521"/>
                  </a:moveTo>
                  <a:cubicBezTo>
                    <a:pt x="5192" y="24618"/>
                    <a:pt x="4106" y="26809"/>
                    <a:pt x="3163" y="28999"/>
                  </a:cubicBezTo>
                  <a:cubicBezTo>
                    <a:pt x="-20269" y="84815"/>
                    <a:pt x="62027" y="158540"/>
                    <a:pt x="106985" y="105199"/>
                  </a:cubicBezTo>
                  <a:cubicBezTo>
                    <a:pt x="126035" y="82433"/>
                    <a:pt x="123845" y="46715"/>
                    <a:pt x="106985" y="22330"/>
                  </a:cubicBezTo>
                  <a:cubicBezTo>
                    <a:pt x="99451" y="10903"/>
                    <a:pt x="88574" y="2043"/>
                    <a:pt x="75838" y="-3003"/>
                  </a:cubicBezTo>
                  <a:cubicBezTo>
                    <a:pt x="49578" y="-11575"/>
                    <a:pt x="20832" y="-1101"/>
                    <a:pt x="6401" y="2252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0" name="Google Shape;480;p14"/>
            <p:cNvSpPr/>
            <p:nvPr/>
          </p:nvSpPr>
          <p:spPr>
            <a:xfrm>
              <a:off x="11914969" y="10895"/>
              <a:ext cx="117075" cy="131205"/>
            </a:xfrm>
            <a:custGeom>
              <a:avLst/>
              <a:gdLst/>
              <a:ahLst/>
              <a:cxnLst/>
              <a:rect l="l" t="t" r="r" b="b"/>
              <a:pathLst>
                <a:path w="117075" h="131205" extrusionOk="0">
                  <a:moveTo>
                    <a:pt x="71509" y="123633"/>
                  </a:moveTo>
                  <a:cubicBezTo>
                    <a:pt x="73795" y="123061"/>
                    <a:pt x="76081" y="122298"/>
                    <a:pt x="78271" y="121443"/>
                  </a:cubicBezTo>
                  <a:cubicBezTo>
                    <a:pt x="134374" y="98486"/>
                    <a:pt x="128182" y="-11908"/>
                    <a:pt x="59221" y="-5717"/>
                  </a:cubicBezTo>
                  <a:cubicBezTo>
                    <a:pt x="29789" y="-3052"/>
                    <a:pt x="5881" y="23714"/>
                    <a:pt x="356" y="53149"/>
                  </a:cubicBezTo>
                  <a:cubicBezTo>
                    <a:pt x="-2310" y="66576"/>
                    <a:pt x="-882" y="80482"/>
                    <a:pt x="4452" y="93058"/>
                  </a:cubicBezTo>
                  <a:cubicBezTo>
                    <a:pt x="17216" y="117345"/>
                    <a:pt x="44838" y="129916"/>
                    <a:pt x="71509"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1" name="Google Shape;481;p14"/>
            <p:cNvSpPr/>
            <p:nvPr/>
          </p:nvSpPr>
          <p:spPr>
            <a:xfrm>
              <a:off x="11584249" y="11056"/>
              <a:ext cx="121443" cy="129656"/>
            </a:xfrm>
            <a:custGeom>
              <a:avLst/>
              <a:gdLst/>
              <a:ahLst/>
              <a:cxnLst/>
              <a:rect l="l" t="t" r="r" b="b"/>
              <a:pathLst>
                <a:path w="121443" h="129656" extrusionOk="0">
                  <a:moveTo>
                    <a:pt x="113144" y="94990"/>
                  </a:moveTo>
                  <a:cubicBezTo>
                    <a:pt x="114382" y="92990"/>
                    <a:pt x="115431" y="90800"/>
                    <a:pt x="116383" y="88609"/>
                  </a:cubicBezTo>
                  <a:cubicBezTo>
                    <a:pt x="139815" y="32794"/>
                    <a:pt x="57328" y="-40741"/>
                    <a:pt x="12561" y="12409"/>
                  </a:cubicBezTo>
                  <a:cubicBezTo>
                    <a:pt x="-6489" y="35175"/>
                    <a:pt x="-4394" y="70894"/>
                    <a:pt x="12561" y="95278"/>
                  </a:cubicBezTo>
                  <a:cubicBezTo>
                    <a:pt x="20086" y="106706"/>
                    <a:pt x="30944" y="115566"/>
                    <a:pt x="43612" y="120802"/>
                  </a:cubicBezTo>
                  <a:cubicBezTo>
                    <a:pt x="69997" y="129281"/>
                    <a:pt x="98667" y="118612"/>
                    <a:pt x="113144" y="9499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2" name="Google Shape;482;p14"/>
            <p:cNvSpPr/>
            <p:nvPr/>
          </p:nvSpPr>
          <p:spPr>
            <a:xfrm>
              <a:off x="11257868"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3" name="Google Shape;483;p14"/>
            <p:cNvSpPr/>
            <p:nvPr/>
          </p:nvSpPr>
          <p:spPr>
            <a:xfrm>
              <a:off x="12075815" y="2323194"/>
              <a:ext cx="116185" cy="132277"/>
            </a:xfrm>
            <a:custGeom>
              <a:avLst/>
              <a:gdLst/>
              <a:ahLst/>
              <a:cxnLst/>
              <a:rect l="l" t="t" r="r" b="b"/>
              <a:pathLst>
                <a:path w="116185" h="132277" extrusionOk="0">
                  <a:moveTo>
                    <a:pt x="82778" y="120858"/>
                  </a:moveTo>
                  <a:cubicBezTo>
                    <a:pt x="84969" y="119811"/>
                    <a:pt x="87065" y="118574"/>
                    <a:pt x="89065" y="117337"/>
                  </a:cubicBezTo>
                  <a:cubicBezTo>
                    <a:pt x="139642" y="84190"/>
                    <a:pt x="112496" y="-23064"/>
                    <a:pt x="45346" y="-3632"/>
                  </a:cubicBezTo>
                  <a:cubicBezTo>
                    <a:pt x="16771" y="4656"/>
                    <a:pt x="-1327" y="35612"/>
                    <a:pt x="-947" y="64950"/>
                  </a:cubicBezTo>
                  <a:cubicBezTo>
                    <a:pt x="-1041" y="78567"/>
                    <a:pt x="3054" y="91808"/>
                    <a:pt x="10675" y="103050"/>
                  </a:cubicBezTo>
                  <a:cubicBezTo>
                    <a:pt x="27628" y="125048"/>
                    <a:pt x="57537" y="132480"/>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4" name="Google Shape;484;p14"/>
            <p:cNvSpPr/>
            <p:nvPr/>
          </p:nvSpPr>
          <p:spPr>
            <a:xfrm>
              <a:off x="11747394" y="2323194"/>
              <a:ext cx="116161" cy="132233"/>
            </a:xfrm>
            <a:custGeom>
              <a:avLst/>
              <a:gdLst/>
              <a:ahLst/>
              <a:cxnLst/>
              <a:rect l="l" t="t" r="r" b="b"/>
              <a:pathLst>
                <a:path w="116161" h="132233" extrusionOk="0">
                  <a:moveTo>
                    <a:pt x="82778" y="120858"/>
                  </a:moveTo>
                  <a:cubicBezTo>
                    <a:pt x="84969" y="119811"/>
                    <a:pt x="87064" y="118574"/>
                    <a:pt x="89065" y="117337"/>
                  </a:cubicBezTo>
                  <a:cubicBezTo>
                    <a:pt x="139642" y="84190"/>
                    <a:pt x="112401" y="-23064"/>
                    <a:pt x="45345" y="-3632"/>
                  </a:cubicBezTo>
                  <a:cubicBezTo>
                    <a:pt x="16770" y="4656"/>
                    <a:pt x="-1327" y="35612"/>
                    <a:pt x="-947" y="64950"/>
                  </a:cubicBezTo>
                  <a:cubicBezTo>
                    <a:pt x="-1042" y="78567"/>
                    <a:pt x="3054" y="91808"/>
                    <a:pt x="10675" y="103050"/>
                  </a:cubicBezTo>
                  <a:cubicBezTo>
                    <a:pt x="27628" y="125048"/>
                    <a:pt x="57537" y="132383"/>
                    <a:pt x="82778" y="12085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5" name="Google Shape;485;p14"/>
            <p:cNvSpPr/>
            <p:nvPr/>
          </p:nvSpPr>
          <p:spPr>
            <a:xfrm>
              <a:off x="11417432" y="2323155"/>
              <a:ext cx="118713" cy="131681"/>
            </a:xfrm>
            <a:custGeom>
              <a:avLst/>
              <a:gdLst/>
              <a:ahLst/>
              <a:cxnLst/>
              <a:rect l="l" t="t" r="r" b="b"/>
              <a:pathLst>
                <a:path w="118713" h="131681" extrusionOk="0">
                  <a:moveTo>
                    <a:pt x="103844" y="106517"/>
                  </a:moveTo>
                  <a:cubicBezTo>
                    <a:pt x="105559" y="104801"/>
                    <a:pt x="106988" y="102898"/>
                    <a:pt x="108322" y="100898"/>
                  </a:cubicBezTo>
                  <a:cubicBezTo>
                    <a:pt x="142611" y="50985"/>
                    <a:pt x="76507" y="-37786"/>
                    <a:pt x="21834" y="5648"/>
                  </a:cubicBezTo>
                  <a:cubicBezTo>
                    <a:pt x="-1311" y="24126"/>
                    <a:pt x="-6741" y="59557"/>
                    <a:pt x="5165" y="86704"/>
                  </a:cubicBezTo>
                  <a:cubicBezTo>
                    <a:pt x="10309" y="99466"/>
                    <a:pt x="19168" y="110326"/>
                    <a:pt x="30597" y="117851"/>
                  </a:cubicBezTo>
                  <a:cubicBezTo>
                    <a:pt x="54696" y="131664"/>
                    <a:pt x="85080" y="126902"/>
                    <a:pt x="103844" y="1065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6" name="Google Shape;486;p14"/>
            <p:cNvSpPr/>
            <p:nvPr/>
          </p:nvSpPr>
          <p:spPr>
            <a:xfrm>
              <a:off x="11088641"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7" name="Google Shape;487;p14"/>
            <p:cNvSpPr/>
            <p:nvPr/>
          </p:nvSpPr>
          <p:spPr>
            <a:xfrm>
              <a:off x="10759740" y="2324862"/>
              <a:ext cx="121443" cy="129561"/>
            </a:xfrm>
            <a:custGeom>
              <a:avLst/>
              <a:gdLst/>
              <a:ahLst/>
              <a:cxnLst/>
              <a:rect l="l" t="t" r="r" b="b"/>
              <a:pathLst>
                <a:path w="121443" h="129561" extrusionOk="0">
                  <a:moveTo>
                    <a:pt x="6395" y="22512"/>
                  </a:moveTo>
                  <a:cubicBezTo>
                    <a:pt x="5156" y="24610"/>
                    <a:pt x="4109" y="26703"/>
                    <a:pt x="3155" y="28991"/>
                  </a:cubicBezTo>
                  <a:cubicBezTo>
                    <a:pt x="-20276" y="84713"/>
                    <a:pt x="62211" y="158434"/>
                    <a:pt x="106978" y="105191"/>
                  </a:cubicBezTo>
                  <a:cubicBezTo>
                    <a:pt x="126028" y="82425"/>
                    <a:pt x="123933" y="46706"/>
                    <a:pt x="106978" y="22322"/>
                  </a:cubicBezTo>
                  <a:cubicBezTo>
                    <a:pt x="99453" y="10895"/>
                    <a:pt x="88595" y="2035"/>
                    <a:pt x="75831" y="-3016"/>
                  </a:cubicBezTo>
                  <a:cubicBezTo>
                    <a:pt x="49542" y="-11588"/>
                    <a:pt x="20872" y="-1012"/>
                    <a:pt x="6395" y="22512"/>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8" name="Google Shape;488;p14"/>
            <p:cNvSpPr/>
            <p:nvPr/>
          </p:nvSpPr>
          <p:spPr>
            <a:xfrm>
              <a:off x="10431883" y="2324811"/>
              <a:ext cx="121451" cy="129612"/>
            </a:xfrm>
            <a:custGeom>
              <a:avLst/>
              <a:gdLst/>
              <a:ahLst/>
              <a:cxnLst/>
              <a:rect l="l" t="t" r="r" b="b"/>
              <a:pathLst>
                <a:path w="121451" h="129612" extrusionOk="0">
                  <a:moveTo>
                    <a:pt x="6401" y="22563"/>
                  </a:moveTo>
                  <a:cubicBezTo>
                    <a:pt x="5163" y="24660"/>
                    <a:pt x="4115" y="26753"/>
                    <a:pt x="3163" y="29042"/>
                  </a:cubicBezTo>
                  <a:cubicBezTo>
                    <a:pt x="-20269" y="84764"/>
                    <a:pt x="62027" y="158485"/>
                    <a:pt x="106986" y="105242"/>
                  </a:cubicBezTo>
                  <a:cubicBezTo>
                    <a:pt x="126036" y="82476"/>
                    <a:pt x="123939" y="46757"/>
                    <a:pt x="106986" y="22372"/>
                  </a:cubicBezTo>
                  <a:cubicBezTo>
                    <a:pt x="99461" y="10945"/>
                    <a:pt x="88602" y="2178"/>
                    <a:pt x="75934" y="-2966"/>
                  </a:cubicBezTo>
                  <a:cubicBezTo>
                    <a:pt x="49645" y="-11630"/>
                    <a:pt x="20879" y="-1059"/>
                    <a:pt x="6401" y="2256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89" name="Google Shape;489;p14"/>
            <p:cNvSpPr/>
            <p:nvPr/>
          </p:nvSpPr>
          <p:spPr>
            <a:xfrm>
              <a:off x="10105029" y="2324225"/>
              <a:ext cx="117524" cy="131321"/>
            </a:xfrm>
            <a:custGeom>
              <a:avLst/>
              <a:gdLst/>
              <a:ahLst/>
              <a:cxnLst/>
              <a:rect l="l" t="t" r="r" b="b"/>
              <a:pathLst>
                <a:path w="117524" h="131321" extrusionOk="0">
                  <a:moveTo>
                    <a:pt x="71984" y="123641"/>
                  </a:moveTo>
                  <a:cubicBezTo>
                    <a:pt x="74271" y="122971"/>
                    <a:pt x="76557" y="122208"/>
                    <a:pt x="78843" y="121352"/>
                  </a:cubicBezTo>
                  <a:cubicBezTo>
                    <a:pt x="134850" y="98493"/>
                    <a:pt x="128658" y="-11998"/>
                    <a:pt x="59221" y="-5710"/>
                  </a:cubicBezTo>
                  <a:cubicBezTo>
                    <a:pt x="29789" y="-3138"/>
                    <a:pt x="5976" y="23628"/>
                    <a:pt x="357" y="52868"/>
                  </a:cubicBezTo>
                  <a:cubicBezTo>
                    <a:pt x="-2311" y="66300"/>
                    <a:pt x="-882" y="80206"/>
                    <a:pt x="4452" y="92777"/>
                  </a:cubicBezTo>
                  <a:cubicBezTo>
                    <a:pt x="17121" y="117446"/>
                    <a:pt x="45028" y="130212"/>
                    <a:pt x="71984"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0" name="Google Shape;490;p14"/>
            <p:cNvSpPr/>
            <p:nvPr/>
          </p:nvSpPr>
          <p:spPr>
            <a:xfrm>
              <a:off x="9776730" y="2324225"/>
              <a:ext cx="117495" cy="131321"/>
            </a:xfrm>
            <a:custGeom>
              <a:avLst/>
              <a:gdLst/>
              <a:ahLst/>
              <a:cxnLst/>
              <a:rect l="l" t="t" r="r" b="b"/>
              <a:pathLst>
                <a:path w="117495" h="131321" extrusionOk="0">
                  <a:moveTo>
                    <a:pt x="71956" y="123641"/>
                  </a:moveTo>
                  <a:cubicBezTo>
                    <a:pt x="74242" y="122971"/>
                    <a:pt x="76528" y="122208"/>
                    <a:pt x="78813" y="121352"/>
                  </a:cubicBezTo>
                  <a:cubicBezTo>
                    <a:pt x="134821" y="98493"/>
                    <a:pt x="128630" y="-11998"/>
                    <a:pt x="59193" y="-5710"/>
                  </a:cubicBezTo>
                  <a:cubicBezTo>
                    <a:pt x="29761" y="-3138"/>
                    <a:pt x="5852" y="23628"/>
                    <a:pt x="424" y="52868"/>
                  </a:cubicBezTo>
                  <a:cubicBezTo>
                    <a:pt x="-2339" y="66300"/>
                    <a:pt x="-910" y="80206"/>
                    <a:pt x="4424" y="92777"/>
                  </a:cubicBezTo>
                  <a:cubicBezTo>
                    <a:pt x="17092" y="117446"/>
                    <a:pt x="45000" y="130212"/>
                    <a:pt x="71956"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1" name="Google Shape;491;p14"/>
            <p:cNvSpPr/>
            <p:nvPr/>
          </p:nvSpPr>
          <p:spPr>
            <a:xfrm>
              <a:off x="9446492" y="2324257"/>
              <a:ext cx="121409" cy="129531"/>
            </a:xfrm>
            <a:custGeom>
              <a:avLst/>
              <a:gdLst/>
              <a:ahLst/>
              <a:cxnLst/>
              <a:rect l="l" t="t" r="r" b="b"/>
              <a:pathLst>
                <a:path w="121409" h="129531" extrusionOk="0">
                  <a:moveTo>
                    <a:pt x="113110" y="95127"/>
                  </a:moveTo>
                  <a:cubicBezTo>
                    <a:pt x="114320" y="93029"/>
                    <a:pt x="115406"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5"/>
                    <a:pt x="113110" y="9512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2" name="Google Shape;492;p14"/>
            <p:cNvSpPr/>
            <p:nvPr/>
          </p:nvSpPr>
          <p:spPr>
            <a:xfrm>
              <a:off x="9120338" y="2324225"/>
              <a:ext cx="117234" cy="131355"/>
            </a:xfrm>
            <a:custGeom>
              <a:avLst/>
              <a:gdLst/>
              <a:ahLst/>
              <a:cxnLst/>
              <a:rect l="l" t="t" r="r" b="b"/>
              <a:pathLst>
                <a:path w="117234" h="131355" extrusionOk="0">
                  <a:moveTo>
                    <a:pt x="71695" y="123641"/>
                  </a:moveTo>
                  <a:cubicBezTo>
                    <a:pt x="74105" y="122971"/>
                    <a:pt x="76391" y="122208"/>
                    <a:pt x="78553" y="121352"/>
                  </a:cubicBezTo>
                  <a:cubicBezTo>
                    <a:pt x="134560" y="98493"/>
                    <a:pt x="128368" y="-11998"/>
                    <a:pt x="58931" y="-5710"/>
                  </a:cubicBezTo>
                  <a:cubicBezTo>
                    <a:pt x="29594" y="-3138"/>
                    <a:pt x="5686" y="23628"/>
                    <a:pt x="352" y="52868"/>
                  </a:cubicBezTo>
                  <a:cubicBezTo>
                    <a:pt x="-2305" y="66300"/>
                    <a:pt x="-886" y="80206"/>
                    <a:pt x="4448" y="92777"/>
                  </a:cubicBezTo>
                  <a:cubicBezTo>
                    <a:pt x="16945" y="117446"/>
                    <a:pt x="44825" y="130305"/>
                    <a:pt x="71695" y="12364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3" name="Google Shape;493;p14"/>
            <p:cNvSpPr/>
            <p:nvPr/>
          </p:nvSpPr>
          <p:spPr>
            <a:xfrm>
              <a:off x="10941388" y="2575510"/>
              <a:ext cx="116231" cy="132300"/>
            </a:xfrm>
            <a:custGeom>
              <a:avLst/>
              <a:gdLst/>
              <a:ahLst/>
              <a:cxnLst/>
              <a:rect l="l" t="t" r="r" b="b"/>
              <a:pathLst>
                <a:path w="116231" h="132300" extrusionOk="0">
                  <a:moveTo>
                    <a:pt x="82778" y="120861"/>
                  </a:moveTo>
                  <a:cubicBezTo>
                    <a:pt x="84969" y="119815"/>
                    <a:pt x="87064" y="118671"/>
                    <a:pt x="89065" y="117336"/>
                  </a:cubicBezTo>
                  <a:cubicBezTo>
                    <a:pt x="139738" y="84189"/>
                    <a:pt x="112496" y="-23060"/>
                    <a:pt x="45440" y="-3633"/>
                  </a:cubicBezTo>
                  <a:cubicBezTo>
                    <a:pt x="16865" y="4655"/>
                    <a:pt x="-1327" y="35611"/>
                    <a:pt x="-947" y="65046"/>
                  </a:cubicBezTo>
                  <a:cubicBezTo>
                    <a:pt x="-947" y="78664"/>
                    <a:pt x="3054" y="91905"/>
                    <a:pt x="10674" y="103146"/>
                  </a:cubicBezTo>
                  <a:cubicBezTo>
                    <a:pt x="27628" y="125145"/>
                    <a:pt x="57537" y="132479"/>
                    <a:pt x="82778"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4" name="Google Shape;494;p14"/>
            <p:cNvSpPr/>
            <p:nvPr/>
          </p:nvSpPr>
          <p:spPr>
            <a:xfrm>
              <a:off x="10613157" y="2575510"/>
              <a:ext cx="116184" cy="132300"/>
            </a:xfrm>
            <a:custGeom>
              <a:avLst/>
              <a:gdLst/>
              <a:ahLst/>
              <a:cxnLst/>
              <a:rect l="l" t="t" r="r" b="b"/>
              <a:pathLst>
                <a:path w="116184" h="132300" extrusionOk="0">
                  <a:moveTo>
                    <a:pt x="82779" y="120861"/>
                  </a:moveTo>
                  <a:cubicBezTo>
                    <a:pt x="84969" y="119815"/>
                    <a:pt x="87064" y="118671"/>
                    <a:pt x="89064" y="117336"/>
                  </a:cubicBezTo>
                  <a:cubicBezTo>
                    <a:pt x="139642" y="84189"/>
                    <a:pt x="112496" y="-23060"/>
                    <a:pt x="45345" y="-3633"/>
                  </a:cubicBezTo>
                  <a:cubicBezTo>
                    <a:pt x="16770" y="4655"/>
                    <a:pt x="-1328" y="35611"/>
                    <a:pt x="-947" y="65046"/>
                  </a:cubicBezTo>
                  <a:cubicBezTo>
                    <a:pt x="-1042" y="78664"/>
                    <a:pt x="3054" y="91905"/>
                    <a:pt x="10674" y="103146"/>
                  </a:cubicBezTo>
                  <a:cubicBezTo>
                    <a:pt x="27628" y="125145"/>
                    <a:pt x="57537" y="132479"/>
                    <a:pt x="82779" y="12086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5" name="Google Shape;495;p14"/>
            <p:cNvSpPr/>
            <p:nvPr/>
          </p:nvSpPr>
          <p:spPr>
            <a:xfrm>
              <a:off x="10283481" y="2575435"/>
              <a:ext cx="118713" cy="131474"/>
            </a:xfrm>
            <a:custGeom>
              <a:avLst/>
              <a:gdLst/>
              <a:ahLst/>
              <a:cxnLst/>
              <a:rect l="l" t="t" r="r" b="b"/>
              <a:pathLst>
                <a:path w="118713" h="131474" extrusionOk="0">
                  <a:moveTo>
                    <a:pt x="103844" y="106551"/>
                  </a:moveTo>
                  <a:cubicBezTo>
                    <a:pt x="105463" y="104839"/>
                    <a:pt x="106987" y="102932"/>
                    <a:pt x="108321" y="100933"/>
                  </a:cubicBezTo>
                  <a:cubicBezTo>
                    <a:pt x="142610" y="51024"/>
                    <a:pt x="76507" y="-37845"/>
                    <a:pt x="21834" y="5683"/>
                  </a:cubicBezTo>
                  <a:cubicBezTo>
                    <a:pt x="-1312" y="24733"/>
                    <a:pt x="-6741" y="59596"/>
                    <a:pt x="5165" y="86929"/>
                  </a:cubicBezTo>
                  <a:cubicBezTo>
                    <a:pt x="10403" y="99598"/>
                    <a:pt x="19453" y="110365"/>
                    <a:pt x="30978" y="117792"/>
                  </a:cubicBezTo>
                  <a:cubicBezTo>
                    <a:pt x="54981" y="131317"/>
                    <a:pt x="85080" y="126745"/>
                    <a:pt x="103844" y="106551"/>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6" name="Google Shape;496;p14"/>
            <p:cNvSpPr/>
            <p:nvPr/>
          </p:nvSpPr>
          <p:spPr>
            <a:xfrm>
              <a:off x="9954413" y="2575327"/>
              <a:ext cx="120181" cy="129639"/>
            </a:xfrm>
            <a:custGeom>
              <a:avLst/>
              <a:gdLst/>
              <a:ahLst/>
              <a:cxnLst/>
              <a:rect l="l" t="t" r="r" b="b"/>
              <a:pathLst>
                <a:path w="120181" h="129639" extrusionOk="0">
                  <a:moveTo>
                    <a:pt x="58008" y="-5925"/>
                  </a:moveTo>
                  <a:cubicBezTo>
                    <a:pt x="55627" y="-5832"/>
                    <a:pt x="53246" y="-5543"/>
                    <a:pt x="50864" y="-5069"/>
                  </a:cubicBezTo>
                  <a:cubicBezTo>
                    <a:pt x="-8667" y="6075"/>
                    <a:pt x="-24765" y="115519"/>
                    <a:pt x="44673" y="123328"/>
                  </a:cubicBezTo>
                  <a:cubicBezTo>
                    <a:pt x="74105" y="126663"/>
                    <a:pt x="102775" y="105329"/>
                    <a:pt x="113824" y="77801"/>
                  </a:cubicBezTo>
                  <a:cubicBezTo>
                    <a:pt x="119158" y="65229"/>
                    <a:pt x="120587" y="51225"/>
                    <a:pt x="117920" y="37794"/>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7" name="Google Shape;497;p14"/>
            <p:cNvSpPr/>
            <p:nvPr/>
          </p:nvSpPr>
          <p:spPr>
            <a:xfrm>
              <a:off x="11267720"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8" name="Google Shape;498;p14"/>
            <p:cNvSpPr/>
            <p:nvPr/>
          </p:nvSpPr>
          <p:spPr>
            <a:xfrm>
              <a:off x="9625561" y="2577180"/>
              <a:ext cx="121386" cy="129559"/>
            </a:xfrm>
            <a:custGeom>
              <a:avLst/>
              <a:gdLst/>
              <a:ahLst/>
              <a:cxnLst/>
              <a:rect l="l" t="t" r="r" b="b"/>
              <a:pathLst>
                <a:path w="121386" h="129559" extrusionOk="0">
                  <a:moveTo>
                    <a:pt x="6337" y="22513"/>
                  </a:moveTo>
                  <a:cubicBezTo>
                    <a:pt x="5098" y="24606"/>
                    <a:pt x="4050" y="26796"/>
                    <a:pt x="3193" y="28987"/>
                  </a:cubicBezTo>
                  <a:cubicBezTo>
                    <a:pt x="-20334" y="84709"/>
                    <a:pt x="61962" y="158435"/>
                    <a:pt x="106921" y="105187"/>
                  </a:cubicBezTo>
                  <a:cubicBezTo>
                    <a:pt x="125971" y="82426"/>
                    <a:pt x="123875" y="46707"/>
                    <a:pt x="106921" y="22322"/>
                  </a:cubicBezTo>
                  <a:cubicBezTo>
                    <a:pt x="99396" y="10988"/>
                    <a:pt x="88537" y="2128"/>
                    <a:pt x="75869" y="-3016"/>
                  </a:cubicBezTo>
                  <a:cubicBezTo>
                    <a:pt x="49580" y="-11587"/>
                    <a:pt x="20814" y="-1016"/>
                    <a:pt x="6337"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99" name="Google Shape;499;p14"/>
            <p:cNvSpPr/>
            <p:nvPr/>
          </p:nvSpPr>
          <p:spPr>
            <a:xfrm>
              <a:off x="9297264" y="2577180"/>
              <a:ext cx="121450" cy="129559"/>
            </a:xfrm>
            <a:custGeom>
              <a:avLst/>
              <a:gdLst/>
              <a:ahLst/>
              <a:cxnLst/>
              <a:rect l="l" t="t" r="r" b="b"/>
              <a:pathLst>
                <a:path w="121450" h="129559" extrusionOk="0">
                  <a:moveTo>
                    <a:pt x="6401" y="22513"/>
                  </a:moveTo>
                  <a:cubicBezTo>
                    <a:pt x="5172" y="24606"/>
                    <a:pt x="4087" y="26796"/>
                    <a:pt x="3163" y="28987"/>
                  </a:cubicBezTo>
                  <a:cubicBezTo>
                    <a:pt x="-20269" y="84709"/>
                    <a:pt x="62027" y="158435"/>
                    <a:pt x="106985" y="105187"/>
                  </a:cubicBezTo>
                  <a:cubicBezTo>
                    <a:pt x="126035" y="82426"/>
                    <a:pt x="123940" y="46707"/>
                    <a:pt x="106985" y="22322"/>
                  </a:cubicBezTo>
                  <a:cubicBezTo>
                    <a:pt x="99375" y="10988"/>
                    <a:pt x="88526" y="2128"/>
                    <a:pt x="75838" y="-3016"/>
                  </a:cubicBezTo>
                  <a:cubicBezTo>
                    <a:pt x="49578" y="-11587"/>
                    <a:pt x="20860" y="-1016"/>
                    <a:pt x="6401" y="2251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0" name="Google Shape;500;p14"/>
            <p:cNvSpPr/>
            <p:nvPr/>
          </p:nvSpPr>
          <p:spPr>
            <a:xfrm>
              <a:off x="11923755" y="2576536"/>
              <a:ext cx="121409" cy="129707"/>
            </a:xfrm>
            <a:custGeom>
              <a:avLst/>
              <a:gdLst/>
              <a:ahLst/>
              <a:cxnLst/>
              <a:rect l="l" t="t" r="r" b="b"/>
              <a:pathLst>
                <a:path w="121409" h="129707" extrusionOk="0">
                  <a:moveTo>
                    <a:pt x="113109" y="95168"/>
                  </a:moveTo>
                  <a:cubicBezTo>
                    <a:pt x="114348" y="93070"/>
                    <a:pt x="115395" y="90879"/>
                    <a:pt x="116349" y="88689"/>
                  </a:cubicBezTo>
                  <a:cubicBezTo>
                    <a:pt x="139780" y="32874"/>
                    <a:pt x="57293" y="-40852"/>
                    <a:pt x="12526" y="12489"/>
                  </a:cubicBezTo>
                  <a:cubicBezTo>
                    <a:pt x="-6524" y="35348"/>
                    <a:pt x="-4333" y="70974"/>
                    <a:pt x="12526" y="95354"/>
                  </a:cubicBezTo>
                  <a:cubicBezTo>
                    <a:pt x="20145" y="106785"/>
                    <a:pt x="31004" y="115645"/>
                    <a:pt x="43673" y="120789"/>
                  </a:cubicBezTo>
                  <a:cubicBezTo>
                    <a:pt x="69962" y="129361"/>
                    <a:pt x="98727" y="118789"/>
                    <a:pt x="113109" y="95168"/>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1" name="Google Shape;501;p14"/>
            <p:cNvSpPr/>
            <p:nvPr/>
          </p:nvSpPr>
          <p:spPr>
            <a:xfrm>
              <a:off x="11597338" y="2576540"/>
              <a:ext cx="117495" cy="131330"/>
            </a:xfrm>
            <a:custGeom>
              <a:avLst/>
              <a:gdLst/>
              <a:ahLst/>
              <a:cxnLst/>
              <a:rect l="l" t="t" r="r" b="b"/>
              <a:pathLst>
                <a:path w="117495" h="131330" extrusionOk="0">
                  <a:moveTo>
                    <a:pt x="71956" y="123640"/>
                  </a:moveTo>
                  <a:cubicBezTo>
                    <a:pt x="74338" y="123068"/>
                    <a:pt x="76623" y="122305"/>
                    <a:pt x="78814" y="121357"/>
                  </a:cubicBezTo>
                  <a:cubicBezTo>
                    <a:pt x="134821" y="98493"/>
                    <a:pt x="128630" y="-11993"/>
                    <a:pt x="59193" y="-5710"/>
                  </a:cubicBezTo>
                  <a:cubicBezTo>
                    <a:pt x="29761" y="-3040"/>
                    <a:pt x="5853" y="23725"/>
                    <a:pt x="423" y="53059"/>
                  </a:cubicBezTo>
                  <a:cubicBezTo>
                    <a:pt x="-2339" y="66490"/>
                    <a:pt x="-910" y="80396"/>
                    <a:pt x="4424" y="93065"/>
                  </a:cubicBezTo>
                  <a:cubicBezTo>
                    <a:pt x="17188" y="117543"/>
                    <a:pt x="45096" y="130212"/>
                    <a:pt x="71956" y="123640"/>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2" name="Google Shape;502;p14"/>
            <p:cNvSpPr/>
            <p:nvPr/>
          </p:nvSpPr>
          <p:spPr>
            <a:xfrm>
              <a:off x="8793756"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3" name="Google Shape;503;p14"/>
            <p:cNvSpPr/>
            <p:nvPr/>
          </p:nvSpPr>
          <p:spPr>
            <a:xfrm>
              <a:off x="8972835"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4" name="Google Shape;504;p14"/>
            <p:cNvSpPr/>
            <p:nvPr/>
          </p:nvSpPr>
          <p:spPr>
            <a:xfrm>
              <a:off x="8793756"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5" name="Google Shape;505;p14"/>
            <p:cNvSpPr/>
            <p:nvPr/>
          </p:nvSpPr>
          <p:spPr>
            <a:xfrm>
              <a:off x="8972835"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6" name="Google Shape;506;p14"/>
            <p:cNvSpPr/>
            <p:nvPr/>
          </p:nvSpPr>
          <p:spPr>
            <a:xfrm>
              <a:off x="8962983"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7" name="Google Shape;507;p14"/>
            <p:cNvSpPr/>
            <p:nvPr/>
          </p:nvSpPr>
          <p:spPr>
            <a:xfrm>
              <a:off x="8793756"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8" name="Google Shape;508;p14"/>
            <p:cNvSpPr/>
            <p:nvPr/>
          </p:nvSpPr>
          <p:spPr>
            <a:xfrm>
              <a:off x="8793756"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09" name="Google Shape;509;p14"/>
            <p:cNvSpPr/>
            <p:nvPr/>
          </p:nvSpPr>
          <p:spPr>
            <a:xfrm>
              <a:off x="8972835"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10" name="Google Shape;510;p14"/>
            <p:cNvSpPr/>
            <p:nvPr/>
          </p:nvSpPr>
          <p:spPr>
            <a:xfrm>
              <a:off x="8962983"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11" name="Google Shape;511;p14"/>
            <p:cNvSpPr/>
            <p:nvPr/>
          </p:nvSpPr>
          <p:spPr>
            <a:xfrm>
              <a:off x="8793756"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12" name="Google Shape;512;p14"/>
            <p:cNvSpPr/>
            <p:nvPr/>
          </p:nvSpPr>
          <p:spPr>
            <a:xfrm>
              <a:off x="8972835"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accent3">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513" name="Google Shape;513;p14"/>
          <p:cNvSpPr/>
          <p:nvPr/>
        </p:nvSpPr>
        <p:spPr>
          <a:xfrm>
            <a:off x="8153570" y="2450056"/>
            <a:ext cx="3282696" cy="2636186"/>
          </a:xfrm>
          <a:custGeom>
            <a:avLst/>
            <a:gdLst/>
            <a:ahLst/>
            <a:cxnLst/>
            <a:rect l="l" t="t" r="r" b="b"/>
            <a:pathLst>
              <a:path w="3657600" h="2937255" extrusionOk="0">
                <a:moveTo>
                  <a:pt x="121357" y="676706"/>
                </a:moveTo>
                <a:lnTo>
                  <a:pt x="3474157" y="-2713"/>
                </a:lnTo>
                <a:cubicBezTo>
                  <a:pt x="3556643" y="-19480"/>
                  <a:pt x="3637035" y="33861"/>
                  <a:pt x="3653799" y="116349"/>
                </a:cubicBezTo>
                <a:cubicBezTo>
                  <a:pt x="3655799" y="126349"/>
                  <a:pt x="3656847" y="136446"/>
                  <a:pt x="3656847" y="146636"/>
                </a:cubicBezTo>
                <a:lnTo>
                  <a:pt x="3656847" y="2779061"/>
                </a:lnTo>
                <a:cubicBezTo>
                  <a:pt x="3656847" y="2863261"/>
                  <a:pt x="3588647" y="2931461"/>
                  <a:pt x="3504447" y="2931461"/>
                </a:cubicBezTo>
                <a:lnTo>
                  <a:pt x="151646" y="2931461"/>
                </a:lnTo>
                <a:cubicBezTo>
                  <a:pt x="67474" y="2931461"/>
                  <a:pt x="-754" y="2863261"/>
                  <a:pt x="-754" y="2779061"/>
                </a:cubicBezTo>
                <a:lnTo>
                  <a:pt x="-754" y="826436"/>
                </a:lnTo>
                <a:cubicBezTo>
                  <a:pt x="-934" y="753762"/>
                  <a:pt x="50177" y="691184"/>
                  <a:pt x="121357" y="67670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14" name="Google Shape;514;p14"/>
          <p:cNvSpPr>
            <a:spLocks noGrp="1"/>
          </p:cNvSpPr>
          <p:nvPr>
            <p:ph type="pic" idx="4"/>
          </p:nvPr>
        </p:nvSpPr>
        <p:spPr>
          <a:xfrm>
            <a:off x="8154641" y="1027895"/>
            <a:ext cx="3278100" cy="4055700"/>
          </a:xfrm>
          <a:prstGeom prst="roundRect">
            <a:avLst>
              <a:gd name="adj" fmla="val 4247"/>
            </a:avLst>
          </a:prstGeom>
          <a:noFill/>
          <a:ln>
            <a:noFill/>
          </a:ln>
        </p:spPr>
      </p:sp>
      <p:pic>
        <p:nvPicPr>
          <p:cNvPr id="515" name="Google Shape;515;p14"/>
          <p:cNvPicPr preferRelativeResize="0"/>
          <p:nvPr/>
        </p:nvPicPr>
        <p:blipFill rotWithShape="1">
          <a:blip r:embed="rId2">
            <a:alphaModFix/>
          </a:blip>
          <a:srcRect/>
          <a:stretch/>
        </p:blipFill>
        <p:spPr>
          <a:xfrm>
            <a:off x="757516" y="549117"/>
            <a:ext cx="1466951" cy="27397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2_Feature Speaker-Pattern">
  <p:cSld name="Feature Speaker">
    <p:spTree>
      <p:nvGrpSpPr>
        <p:cNvPr id="1" name="Shape 516"/>
        <p:cNvGrpSpPr/>
        <p:nvPr/>
      </p:nvGrpSpPr>
      <p:grpSpPr>
        <a:xfrm>
          <a:off x="0" y="0"/>
          <a:ext cx="0" cy="0"/>
          <a:chOff x="0" y="0"/>
          <a:chExt cx="0" cy="0"/>
        </a:xfrm>
      </p:grpSpPr>
      <p:sp>
        <p:nvSpPr>
          <p:cNvPr id="517" name="Google Shape;517;p15"/>
          <p:cNvSpPr txBox="1">
            <a:spLocks noGrp="1"/>
          </p:cNvSpPr>
          <p:nvPr>
            <p:ph type="title"/>
          </p:nvPr>
        </p:nvSpPr>
        <p:spPr>
          <a:xfrm>
            <a:off x="759171" y="2947837"/>
            <a:ext cx="6213900" cy="2098800"/>
          </a:xfrm>
          <a:prstGeom prst="rect">
            <a:avLst/>
          </a:prstGeom>
          <a:noFill/>
          <a:ln>
            <a:noFill/>
          </a:ln>
        </p:spPr>
        <p:txBody>
          <a:bodyPr spcFirstLastPara="1" wrap="square" lIns="0" tIns="45700" rIns="0" bIns="0" anchor="t" anchorCtr="0">
            <a:noAutofit/>
          </a:bodyPr>
          <a:lstStyle>
            <a:lvl1pPr lvl="0" algn="l">
              <a:lnSpc>
                <a:spcPct val="90000"/>
              </a:lnSpc>
              <a:spcBef>
                <a:spcPts val="0"/>
              </a:spcBef>
              <a:spcAft>
                <a:spcPts val="0"/>
              </a:spcAft>
              <a:buClr>
                <a:schemeClr val="dk2"/>
              </a:buClr>
              <a:buSzPts val="48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8" name="Google Shape;518;p15"/>
          <p:cNvSpPr txBox="1">
            <a:spLocks noGrp="1"/>
          </p:cNvSpPr>
          <p:nvPr>
            <p:ph type="subTitle" idx="1"/>
          </p:nvPr>
        </p:nvSpPr>
        <p:spPr>
          <a:xfrm>
            <a:off x="759170" y="1572447"/>
            <a:ext cx="6213900" cy="1264200"/>
          </a:xfrm>
          <a:prstGeom prst="rect">
            <a:avLst/>
          </a:prstGeom>
          <a:noFill/>
          <a:ln>
            <a:noFill/>
          </a:ln>
        </p:spPr>
        <p:txBody>
          <a:bodyPr spcFirstLastPara="1" wrap="square" lIns="0" tIns="45700" rIns="0" bIns="45700" anchor="b" anchorCtr="0">
            <a:noAutofit/>
          </a:bodyPr>
          <a:lstStyle>
            <a:lvl1pPr lvl="0" algn="l">
              <a:lnSpc>
                <a:spcPct val="120000"/>
              </a:lnSpc>
              <a:spcBef>
                <a:spcPts val="0"/>
              </a:spcBef>
              <a:spcAft>
                <a:spcPts val="0"/>
              </a:spcAft>
              <a:buClr>
                <a:schemeClr val="accent2"/>
              </a:buClr>
              <a:buSzPts val="1600"/>
              <a:buNone/>
              <a:defRPr sz="1600" b="1">
                <a:solidFill>
                  <a:schemeClr val="accent2"/>
                </a:solidFill>
              </a:defRPr>
            </a:lvl1pPr>
            <a:lvl2pPr lvl="1" algn="ctr">
              <a:lnSpc>
                <a:spcPct val="120000"/>
              </a:lnSpc>
              <a:spcBef>
                <a:spcPts val="120"/>
              </a:spcBef>
              <a:spcAft>
                <a:spcPts val="0"/>
              </a:spcAft>
              <a:buClr>
                <a:schemeClr val="dk2"/>
              </a:buClr>
              <a:buSzPts val="2000"/>
              <a:buNone/>
              <a:defRPr sz="2000"/>
            </a:lvl2pPr>
            <a:lvl3pPr lvl="2" algn="ctr">
              <a:lnSpc>
                <a:spcPct val="120000"/>
              </a:lnSpc>
              <a:spcBef>
                <a:spcPts val="120"/>
              </a:spcBef>
              <a:spcAft>
                <a:spcPts val="0"/>
              </a:spcAft>
              <a:buClr>
                <a:schemeClr val="dk2"/>
              </a:buClr>
              <a:buSzPts val="1800"/>
              <a:buNone/>
              <a:defRPr sz="1800"/>
            </a:lvl3pPr>
            <a:lvl4pPr lvl="3" algn="ctr">
              <a:lnSpc>
                <a:spcPct val="120000"/>
              </a:lnSpc>
              <a:spcBef>
                <a:spcPts val="120"/>
              </a:spcBef>
              <a:spcAft>
                <a:spcPts val="0"/>
              </a:spcAft>
              <a:buClr>
                <a:schemeClr val="dk2"/>
              </a:buClr>
              <a:buSzPts val="1600"/>
              <a:buNone/>
              <a:defRPr sz="1600"/>
            </a:lvl4pPr>
            <a:lvl5pPr lvl="4" algn="ctr">
              <a:lnSpc>
                <a:spcPct val="120000"/>
              </a:lnSpc>
              <a:spcBef>
                <a:spcPts val="12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19" name="Google Shape;519;p15" descr="A picture containing device, fan&#10;&#10;Description automatically generated"/>
          <p:cNvPicPr preferRelativeResize="0"/>
          <p:nvPr/>
        </p:nvPicPr>
        <p:blipFill rotWithShape="1">
          <a:blip r:embed="rId2">
            <a:alphaModFix/>
          </a:blip>
          <a:srcRect t="18260" r="16658"/>
          <a:stretch/>
        </p:blipFill>
        <p:spPr>
          <a:xfrm>
            <a:off x="8079351" y="0"/>
            <a:ext cx="4112648" cy="3429000"/>
          </a:xfrm>
          <a:prstGeom prst="rect">
            <a:avLst/>
          </a:prstGeom>
          <a:noFill/>
          <a:ln>
            <a:noFill/>
          </a:ln>
        </p:spPr>
      </p:pic>
      <p:sp>
        <p:nvSpPr>
          <p:cNvPr id="520" name="Google Shape;520;p15"/>
          <p:cNvSpPr>
            <a:spLocks noGrp="1"/>
          </p:cNvSpPr>
          <p:nvPr>
            <p:ph type="pic" idx="2"/>
          </p:nvPr>
        </p:nvSpPr>
        <p:spPr>
          <a:xfrm>
            <a:off x="8154641" y="1616676"/>
            <a:ext cx="3278100" cy="3282600"/>
          </a:xfrm>
          <a:prstGeom prst="roundRect">
            <a:avLst>
              <a:gd name="adj" fmla="val 4247"/>
            </a:avLst>
          </a:prstGeom>
          <a:noFill/>
          <a:ln>
            <a:noFill/>
          </a:ln>
        </p:spPr>
      </p:sp>
      <p:pic>
        <p:nvPicPr>
          <p:cNvPr id="521" name="Google Shape;521;p15"/>
          <p:cNvPicPr preferRelativeResize="0"/>
          <p:nvPr/>
        </p:nvPicPr>
        <p:blipFill rotWithShape="1">
          <a:blip r:embed="rId3">
            <a:alphaModFix/>
          </a:blip>
          <a:srcRect/>
          <a:stretch/>
        </p:blipFill>
        <p:spPr>
          <a:xfrm>
            <a:off x="757516" y="549117"/>
            <a:ext cx="1466951" cy="273977"/>
          </a:xfrm>
          <a:prstGeom prst="rect">
            <a:avLst/>
          </a:prstGeom>
          <a:noFill/>
          <a:ln>
            <a:noFill/>
          </a:ln>
        </p:spPr>
      </p:pic>
      <p:sp>
        <p:nvSpPr>
          <p:cNvPr id="522" name="Google Shape;522;p15"/>
          <p:cNvSpPr txBox="1">
            <a:spLocks noGrp="1"/>
          </p:cNvSpPr>
          <p:nvPr>
            <p:ph type="body" idx="3"/>
          </p:nvPr>
        </p:nvSpPr>
        <p:spPr>
          <a:xfrm>
            <a:off x="8152656" y="5216357"/>
            <a:ext cx="32793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3" name="Google Shape;523;p15"/>
          <p:cNvSpPr txBox="1">
            <a:spLocks noGrp="1"/>
          </p:cNvSpPr>
          <p:nvPr>
            <p:ph type="body" idx="4"/>
          </p:nvPr>
        </p:nvSpPr>
        <p:spPr>
          <a:xfrm>
            <a:off x="8152656" y="5609163"/>
            <a:ext cx="3279300" cy="414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4_Two Content">
  <p:cSld name="Two Content">
    <p:spTree>
      <p:nvGrpSpPr>
        <p:cNvPr id="1" name="Shape 524"/>
        <p:cNvGrpSpPr/>
        <p:nvPr/>
      </p:nvGrpSpPr>
      <p:grpSpPr>
        <a:xfrm>
          <a:off x="0" y="0"/>
          <a:ext cx="0" cy="0"/>
          <a:chOff x="0" y="0"/>
          <a:chExt cx="0" cy="0"/>
        </a:xfrm>
      </p:grpSpPr>
      <p:sp>
        <p:nvSpPr>
          <p:cNvPr id="525" name="Google Shape;525;p16"/>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526" name="Google Shape;526;p16"/>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527" name="Google Shape;527;p16"/>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528" name="Google Shape;528;p16"/>
          <p:cNvSpPr>
            <a:spLocks noGrp="1"/>
          </p:cNvSpPr>
          <p:nvPr>
            <p:ph type="body" idx="1"/>
          </p:nvPr>
        </p:nvSpPr>
        <p:spPr>
          <a:xfrm>
            <a:off x="6180513" y="1645167"/>
            <a:ext cx="4937700" cy="4351200"/>
          </a:xfrm>
          <a:prstGeom prst="roundRect">
            <a:avLst>
              <a:gd name="adj" fmla="val 2846"/>
            </a:avLst>
          </a:prstGeom>
          <a:solidFill>
            <a:schemeClr val="lt1"/>
          </a:solid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9" name="Google Shape;529;p16"/>
          <p:cNvSpPr txBox="1">
            <a:spLocks noGrp="1"/>
          </p:cNvSpPr>
          <p:nvPr>
            <p:ph type="body" idx="2"/>
          </p:nvPr>
        </p:nvSpPr>
        <p:spPr>
          <a:xfrm>
            <a:off x="749985" y="1635007"/>
            <a:ext cx="4937700" cy="43614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0" name="Google Shape;530;p16"/>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4_Title Top Two Column Pattern">
  <p:cSld name="Title Top Two Column Pattern">
    <p:spTree>
      <p:nvGrpSpPr>
        <p:cNvPr id="1" name="Shape 531"/>
        <p:cNvGrpSpPr/>
        <p:nvPr/>
      </p:nvGrpSpPr>
      <p:grpSpPr>
        <a:xfrm>
          <a:off x="0" y="0"/>
          <a:ext cx="0" cy="0"/>
          <a:chOff x="0" y="0"/>
          <a:chExt cx="0" cy="0"/>
        </a:xfrm>
      </p:grpSpPr>
      <p:grpSp>
        <p:nvGrpSpPr>
          <p:cNvPr id="532" name="Google Shape;532;p17"/>
          <p:cNvGrpSpPr/>
          <p:nvPr/>
        </p:nvGrpSpPr>
        <p:grpSpPr>
          <a:xfrm>
            <a:off x="8699166" y="3598098"/>
            <a:ext cx="3398244" cy="2698003"/>
            <a:chOff x="8793756" y="9867"/>
            <a:chExt cx="3398244" cy="2698003"/>
          </a:xfrm>
        </p:grpSpPr>
        <p:sp>
          <p:nvSpPr>
            <p:cNvPr id="533" name="Google Shape;533;p17"/>
            <p:cNvSpPr/>
            <p:nvPr/>
          </p:nvSpPr>
          <p:spPr>
            <a:xfrm>
              <a:off x="12075815" y="1821110"/>
              <a:ext cx="116185" cy="132226"/>
            </a:xfrm>
            <a:custGeom>
              <a:avLst/>
              <a:gdLst/>
              <a:ahLst/>
              <a:cxnLst/>
              <a:rect l="l" t="t" r="r" b="b"/>
              <a:pathLst>
                <a:path w="116185" h="132226" extrusionOk="0">
                  <a:moveTo>
                    <a:pt x="82778" y="120787"/>
                  </a:moveTo>
                  <a:cubicBezTo>
                    <a:pt x="84969" y="119736"/>
                    <a:pt x="87065" y="118499"/>
                    <a:pt x="89065" y="117262"/>
                  </a:cubicBezTo>
                  <a:cubicBezTo>
                    <a:pt x="139642" y="84115"/>
                    <a:pt x="112496" y="-23139"/>
                    <a:pt x="45346" y="-3610"/>
                  </a:cubicBezTo>
                  <a:cubicBezTo>
                    <a:pt x="16771" y="4580"/>
                    <a:pt x="-1327" y="35536"/>
                    <a:pt x="-947" y="64967"/>
                  </a:cubicBezTo>
                  <a:cubicBezTo>
                    <a:pt x="-947" y="78589"/>
                    <a:pt x="3054" y="91831"/>
                    <a:pt x="10675" y="103067"/>
                  </a:cubicBezTo>
                  <a:cubicBezTo>
                    <a:pt x="27628" y="125070"/>
                    <a:pt x="57537" y="132405"/>
                    <a:pt x="82778" y="1207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34" name="Google Shape;534;p17"/>
            <p:cNvSpPr/>
            <p:nvPr/>
          </p:nvSpPr>
          <p:spPr>
            <a:xfrm>
              <a:off x="11747394" y="1821110"/>
              <a:ext cx="116161" cy="132226"/>
            </a:xfrm>
            <a:custGeom>
              <a:avLst/>
              <a:gdLst/>
              <a:ahLst/>
              <a:cxnLst/>
              <a:rect l="l" t="t" r="r" b="b"/>
              <a:pathLst>
                <a:path w="116161" h="132226" extrusionOk="0">
                  <a:moveTo>
                    <a:pt x="82778" y="120787"/>
                  </a:moveTo>
                  <a:cubicBezTo>
                    <a:pt x="84969" y="119736"/>
                    <a:pt x="87064" y="118499"/>
                    <a:pt x="89065" y="117262"/>
                  </a:cubicBezTo>
                  <a:cubicBezTo>
                    <a:pt x="139642" y="84115"/>
                    <a:pt x="112401" y="-23139"/>
                    <a:pt x="45345" y="-3610"/>
                  </a:cubicBezTo>
                  <a:cubicBezTo>
                    <a:pt x="16770" y="4580"/>
                    <a:pt x="-1327" y="35536"/>
                    <a:pt x="-947" y="64967"/>
                  </a:cubicBezTo>
                  <a:cubicBezTo>
                    <a:pt x="-947" y="78589"/>
                    <a:pt x="3054" y="91831"/>
                    <a:pt x="10675" y="103067"/>
                  </a:cubicBezTo>
                  <a:cubicBezTo>
                    <a:pt x="27628" y="125070"/>
                    <a:pt x="57537" y="132405"/>
                    <a:pt x="82778" y="1207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35" name="Google Shape;535;p17"/>
            <p:cNvSpPr/>
            <p:nvPr/>
          </p:nvSpPr>
          <p:spPr>
            <a:xfrm>
              <a:off x="11417432" y="1820995"/>
              <a:ext cx="118713" cy="131734"/>
            </a:xfrm>
            <a:custGeom>
              <a:avLst/>
              <a:gdLst/>
              <a:ahLst/>
              <a:cxnLst/>
              <a:rect l="l" t="t" r="r" b="b"/>
              <a:pathLst>
                <a:path w="118713" h="131734" extrusionOk="0">
                  <a:moveTo>
                    <a:pt x="103844" y="106614"/>
                  </a:moveTo>
                  <a:cubicBezTo>
                    <a:pt x="105559" y="104898"/>
                    <a:pt x="106988" y="102898"/>
                    <a:pt x="108322" y="100898"/>
                  </a:cubicBezTo>
                  <a:cubicBezTo>
                    <a:pt x="142611" y="50985"/>
                    <a:pt x="76507" y="-37786"/>
                    <a:pt x="21834" y="5648"/>
                  </a:cubicBezTo>
                  <a:cubicBezTo>
                    <a:pt x="-1311" y="24126"/>
                    <a:pt x="-6741" y="59561"/>
                    <a:pt x="5165" y="86802"/>
                  </a:cubicBezTo>
                  <a:cubicBezTo>
                    <a:pt x="10309" y="99471"/>
                    <a:pt x="19168" y="110326"/>
                    <a:pt x="30597" y="117949"/>
                  </a:cubicBezTo>
                  <a:cubicBezTo>
                    <a:pt x="54696" y="131664"/>
                    <a:pt x="85080" y="126995"/>
                    <a:pt x="103844" y="1066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36" name="Google Shape;536;p17"/>
            <p:cNvSpPr/>
            <p:nvPr/>
          </p:nvSpPr>
          <p:spPr>
            <a:xfrm>
              <a:off x="11088641"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37" name="Google Shape;537;p17"/>
            <p:cNvSpPr/>
            <p:nvPr/>
          </p:nvSpPr>
          <p:spPr>
            <a:xfrm>
              <a:off x="10759740" y="1822865"/>
              <a:ext cx="121443" cy="129642"/>
            </a:xfrm>
            <a:custGeom>
              <a:avLst/>
              <a:gdLst/>
              <a:ahLst/>
              <a:cxnLst/>
              <a:rect l="l" t="t" r="r" b="b"/>
              <a:pathLst>
                <a:path w="121443" h="129642" extrusionOk="0">
                  <a:moveTo>
                    <a:pt x="6395" y="22638"/>
                  </a:moveTo>
                  <a:cubicBezTo>
                    <a:pt x="5156" y="24638"/>
                    <a:pt x="4109" y="26828"/>
                    <a:pt x="3155" y="29019"/>
                  </a:cubicBezTo>
                  <a:cubicBezTo>
                    <a:pt x="-20276" y="84834"/>
                    <a:pt x="62211" y="158560"/>
                    <a:pt x="106978" y="105219"/>
                  </a:cubicBezTo>
                  <a:cubicBezTo>
                    <a:pt x="126028" y="82453"/>
                    <a:pt x="123933" y="46734"/>
                    <a:pt x="106978" y="22354"/>
                  </a:cubicBezTo>
                  <a:cubicBezTo>
                    <a:pt x="99453" y="10922"/>
                    <a:pt x="88595" y="2062"/>
                    <a:pt x="75831" y="-3082"/>
                  </a:cubicBezTo>
                  <a:cubicBezTo>
                    <a:pt x="49542" y="-11555"/>
                    <a:pt x="20872" y="-891"/>
                    <a:pt x="6395" y="226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38" name="Google Shape;538;p17"/>
            <p:cNvSpPr/>
            <p:nvPr/>
          </p:nvSpPr>
          <p:spPr>
            <a:xfrm>
              <a:off x="10431883" y="1822853"/>
              <a:ext cx="121451" cy="129654"/>
            </a:xfrm>
            <a:custGeom>
              <a:avLst/>
              <a:gdLst/>
              <a:ahLst/>
              <a:cxnLst/>
              <a:rect l="l" t="t" r="r" b="b"/>
              <a:pathLst>
                <a:path w="121451" h="129654" extrusionOk="0">
                  <a:moveTo>
                    <a:pt x="6401" y="22649"/>
                  </a:moveTo>
                  <a:cubicBezTo>
                    <a:pt x="5163" y="24747"/>
                    <a:pt x="4115" y="26840"/>
                    <a:pt x="3163" y="29030"/>
                  </a:cubicBezTo>
                  <a:cubicBezTo>
                    <a:pt x="-20269" y="84845"/>
                    <a:pt x="62027" y="158571"/>
                    <a:pt x="106986" y="105230"/>
                  </a:cubicBezTo>
                  <a:cubicBezTo>
                    <a:pt x="126036" y="82464"/>
                    <a:pt x="123939" y="46745"/>
                    <a:pt x="106986" y="22365"/>
                  </a:cubicBezTo>
                  <a:cubicBezTo>
                    <a:pt x="99461" y="10934"/>
                    <a:pt x="88602" y="2074"/>
                    <a:pt x="75934" y="-3070"/>
                  </a:cubicBezTo>
                  <a:cubicBezTo>
                    <a:pt x="49645" y="-11544"/>
                    <a:pt x="20879" y="-973"/>
                    <a:pt x="6401" y="2264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39" name="Google Shape;539;p17"/>
            <p:cNvSpPr/>
            <p:nvPr/>
          </p:nvSpPr>
          <p:spPr>
            <a:xfrm>
              <a:off x="10105029" y="1822065"/>
              <a:ext cx="117524" cy="131321"/>
            </a:xfrm>
            <a:custGeom>
              <a:avLst/>
              <a:gdLst/>
              <a:ahLst/>
              <a:cxnLst/>
              <a:rect l="l" t="t" r="r" b="b"/>
              <a:pathLst>
                <a:path w="117524" h="131321" extrusionOk="0">
                  <a:moveTo>
                    <a:pt x="71984" y="123641"/>
                  </a:moveTo>
                  <a:cubicBezTo>
                    <a:pt x="74365" y="123069"/>
                    <a:pt x="76652" y="122306"/>
                    <a:pt x="78843" y="121352"/>
                  </a:cubicBezTo>
                  <a:cubicBezTo>
                    <a:pt x="134850" y="98493"/>
                    <a:pt x="128658" y="-11998"/>
                    <a:pt x="59221" y="-5710"/>
                  </a:cubicBezTo>
                  <a:cubicBezTo>
                    <a:pt x="29789" y="-3040"/>
                    <a:pt x="5976" y="23721"/>
                    <a:pt x="357" y="52868"/>
                  </a:cubicBezTo>
                  <a:cubicBezTo>
                    <a:pt x="-2311" y="66300"/>
                    <a:pt x="-882" y="80206"/>
                    <a:pt x="4452" y="92777"/>
                  </a:cubicBezTo>
                  <a:cubicBezTo>
                    <a:pt x="17121" y="117450"/>
                    <a:pt x="45028" y="130212"/>
                    <a:pt x="71984"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0" name="Google Shape;540;p17"/>
            <p:cNvSpPr/>
            <p:nvPr/>
          </p:nvSpPr>
          <p:spPr>
            <a:xfrm>
              <a:off x="9776730" y="1822065"/>
              <a:ext cx="117495" cy="131321"/>
            </a:xfrm>
            <a:custGeom>
              <a:avLst/>
              <a:gdLst/>
              <a:ahLst/>
              <a:cxnLst/>
              <a:rect l="l" t="t" r="r" b="b"/>
              <a:pathLst>
                <a:path w="117495" h="131321" extrusionOk="0">
                  <a:moveTo>
                    <a:pt x="71956" y="123641"/>
                  </a:moveTo>
                  <a:cubicBezTo>
                    <a:pt x="74337" y="123069"/>
                    <a:pt x="76623" y="122306"/>
                    <a:pt x="78813" y="121352"/>
                  </a:cubicBezTo>
                  <a:cubicBezTo>
                    <a:pt x="134821" y="98493"/>
                    <a:pt x="128630" y="-11998"/>
                    <a:pt x="59193" y="-5710"/>
                  </a:cubicBezTo>
                  <a:cubicBezTo>
                    <a:pt x="29761" y="-3040"/>
                    <a:pt x="5852" y="23721"/>
                    <a:pt x="424" y="52868"/>
                  </a:cubicBezTo>
                  <a:cubicBezTo>
                    <a:pt x="-2339" y="66300"/>
                    <a:pt x="-910" y="80206"/>
                    <a:pt x="4424" y="92777"/>
                  </a:cubicBezTo>
                  <a:cubicBezTo>
                    <a:pt x="17092" y="117450"/>
                    <a:pt x="45000"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1" name="Google Shape;541;p17"/>
            <p:cNvSpPr/>
            <p:nvPr/>
          </p:nvSpPr>
          <p:spPr>
            <a:xfrm>
              <a:off x="9446492" y="1822154"/>
              <a:ext cx="121409" cy="129614"/>
            </a:xfrm>
            <a:custGeom>
              <a:avLst/>
              <a:gdLst/>
              <a:ahLst/>
              <a:cxnLst/>
              <a:rect l="l" t="t" r="r" b="b"/>
              <a:pathLst>
                <a:path w="121409" h="129614" extrusionOk="0">
                  <a:moveTo>
                    <a:pt x="113110" y="95070"/>
                  </a:moveTo>
                  <a:cubicBezTo>
                    <a:pt x="114339" y="92977"/>
                    <a:pt x="115424" y="90879"/>
                    <a:pt x="116349" y="88689"/>
                  </a:cubicBezTo>
                  <a:cubicBezTo>
                    <a:pt x="139780" y="32874"/>
                    <a:pt x="57294" y="-40852"/>
                    <a:pt x="12526" y="12489"/>
                  </a:cubicBezTo>
                  <a:cubicBezTo>
                    <a:pt x="-6524" y="35255"/>
                    <a:pt x="-4333" y="70974"/>
                    <a:pt x="12526" y="95358"/>
                  </a:cubicBezTo>
                  <a:cubicBezTo>
                    <a:pt x="20127" y="106692"/>
                    <a:pt x="30985" y="115552"/>
                    <a:pt x="43673" y="120696"/>
                  </a:cubicBezTo>
                  <a:cubicBezTo>
                    <a:pt x="69961" y="129268"/>
                    <a:pt x="98679" y="118692"/>
                    <a:pt x="113110" y="950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2" name="Google Shape;542;p17"/>
            <p:cNvSpPr/>
            <p:nvPr/>
          </p:nvSpPr>
          <p:spPr>
            <a:xfrm>
              <a:off x="9120334" y="1822065"/>
              <a:ext cx="117238" cy="131357"/>
            </a:xfrm>
            <a:custGeom>
              <a:avLst/>
              <a:gdLst/>
              <a:ahLst/>
              <a:cxnLst/>
              <a:rect l="l" t="t" r="r" b="b"/>
              <a:pathLst>
                <a:path w="117238" h="131357" extrusionOk="0">
                  <a:moveTo>
                    <a:pt x="71699" y="123641"/>
                  </a:moveTo>
                  <a:cubicBezTo>
                    <a:pt x="74042" y="123069"/>
                    <a:pt x="76337" y="122306"/>
                    <a:pt x="78557" y="121352"/>
                  </a:cubicBezTo>
                  <a:cubicBezTo>
                    <a:pt x="134564" y="98493"/>
                    <a:pt x="128373" y="-11998"/>
                    <a:pt x="58935" y="-5710"/>
                  </a:cubicBezTo>
                  <a:cubicBezTo>
                    <a:pt x="29598" y="-3040"/>
                    <a:pt x="5690" y="23721"/>
                    <a:pt x="356" y="52868"/>
                  </a:cubicBezTo>
                  <a:cubicBezTo>
                    <a:pt x="-2310" y="66300"/>
                    <a:pt x="-882" y="80206"/>
                    <a:pt x="4452" y="92777"/>
                  </a:cubicBezTo>
                  <a:cubicBezTo>
                    <a:pt x="16921" y="117450"/>
                    <a:pt x="44829" y="130310"/>
                    <a:pt x="71699"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3" name="Google Shape;543;p17"/>
            <p:cNvSpPr/>
            <p:nvPr/>
          </p:nvSpPr>
          <p:spPr>
            <a:xfrm>
              <a:off x="10941388" y="2068019"/>
              <a:ext cx="116231" cy="132435"/>
            </a:xfrm>
            <a:custGeom>
              <a:avLst/>
              <a:gdLst/>
              <a:ahLst/>
              <a:cxnLst/>
              <a:rect l="l" t="t" r="r" b="b"/>
              <a:pathLst>
                <a:path w="116231" h="132435" extrusionOk="0">
                  <a:moveTo>
                    <a:pt x="82778" y="120955"/>
                  </a:moveTo>
                  <a:cubicBezTo>
                    <a:pt x="84969" y="119909"/>
                    <a:pt x="87064" y="118667"/>
                    <a:pt x="89065" y="117337"/>
                  </a:cubicBezTo>
                  <a:cubicBezTo>
                    <a:pt x="139738" y="84190"/>
                    <a:pt x="112496" y="-23064"/>
                    <a:pt x="45440" y="-3632"/>
                  </a:cubicBezTo>
                  <a:cubicBezTo>
                    <a:pt x="16865" y="4656"/>
                    <a:pt x="-1327" y="35612"/>
                    <a:pt x="-947" y="65043"/>
                  </a:cubicBezTo>
                  <a:cubicBezTo>
                    <a:pt x="-947" y="78665"/>
                    <a:pt x="3054" y="91901"/>
                    <a:pt x="10674" y="103143"/>
                  </a:cubicBezTo>
                  <a:cubicBezTo>
                    <a:pt x="27533" y="125239"/>
                    <a:pt x="57537" y="132671"/>
                    <a:pt x="82778" y="120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4" name="Google Shape;544;p17"/>
            <p:cNvSpPr/>
            <p:nvPr/>
          </p:nvSpPr>
          <p:spPr>
            <a:xfrm>
              <a:off x="10613157" y="2068019"/>
              <a:ext cx="116184" cy="132435"/>
            </a:xfrm>
            <a:custGeom>
              <a:avLst/>
              <a:gdLst/>
              <a:ahLst/>
              <a:cxnLst/>
              <a:rect l="l" t="t" r="r" b="b"/>
              <a:pathLst>
                <a:path w="116184" h="132435" extrusionOk="0">
                  <a:moveTo>
                    <a:pt x="82779" y="120955"/>
                  </a:moveTo>
                  <a:cubicBezTo>
                    <a:pt x="84969" y="119909"/>
                    <a:pt x="87064" y="118667"/>
                    <a:pt x="89064" y="117337"/>
                  </a:cubicBezTo>
                  <a:cubicBezTo>
                    <a:pt x="139642" y="84190"/>
                    <a:pt x="112496" y="-23064"/>
                    <a:pt x="45345" y="-3632"/>
                  </a:cubicBezTo>
                  <a:cubicBezTo>
                    <a:pt x="16770" y="4656"/>
                    <a:pt x="-1328" y="35612"/>
                    <a:pt x="-947" y="65043"/>
                  </a:cubicBezTo>
                  <a:cubicBezTo>
                    <a:pt x="-1042" y="78665"/>
                    <a:pt x="3054" y="91901"/>
                    <a:pt x="10674" y="103143"/>
                  </a:cubicBezTo>
                  <a:cubicBezTo>
                    <a:pt x="27533" y="125239"/>
                    <a:pt x="57537" y="132671"/>
                    <a:pt x="82779" y="120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5" name="Google Shape;545;p17"/>
            <p:cNvSpPr/>
            <p:nvPr/>
          </p:nvSpPr>
          <p:spPr>
            <a:xfrm>
              <a:off x="10283481" y="2067980"/>
              <a:ext cx="118713" cy="131647"/>
            </a:xfrm>
            <a:custGeom>
              <a:avLst/>
              <a:gdLst/>
              <a:ahLst/>
              <a:cxnLst/>
              <a:rect l="l" t="t" r="r" b="b"/>
              <a:pathLst>
                <a:path w="118713" h="131647"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233"/>
                    <a:pt x="30596" y="117758"/>
                  </a:cubicBezTo>
                  <a:cubicBezTo>
                    <a:pt x="54599" y="131566"/>
                    <a:pt x="84985" y="126995"/>
                    <a:pt x="103844" y="1066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6" name="Google Shape;546;p17"/>
            <p:cNvSpPr/>
            <p:nvPr/>
          </p:nvSpPr>
          <p:spPr>
            <a:xfrm>
              <a:off x="9954413"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6" y="11036"/>
                    <a:pt x="85725" y="-7060"/>
                    <a:pt x="58008" y="-59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7" name="Google Shape;547;p17"/>
            <p:cNvSpPr/>
            <p:nvPr/>
          </p:nvSpPr>
          <p:spPr>
            <a:xfrm>
              <a:off x="11267720"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8" name="Google Shape;548;p17"/>
            <p:cNvSpPr/>
            <p:nvPr/>
          </p:nvSpPr>
          <p:spPr>
            <a:xfrm>
              <a:off x="9625561" y="2069606"/>
              <a:ext cx="121386" cy="129695"/>
            </a:xfrm>
            <a:custGeom>
              <a:avLst/>
              <a:gdLst/>
              <a:ahLst/>
              <a:cxnLst/>
              <a:rect l="l" t="t" r="r" b="b"/>
              <a:pathLst>
                <a:path w="121386" h="129695" extrusionOk="0">
                  <a:moveTo>
                    <a:pt x="6337" y="22593"/>
                  </a:moveTo>
                  <a:cubicBezTo>
                    <a:pt x="5193" y="24690"/>
                    <a:pt x="4146" y="26881"/>
                    <a:pt x="3193" y="29071"/>
                  </a:cubicBezTo>
                  <a:cubicBezTo>
                    <a:pt x="-20334" y="84887"/>
                    <a:pt x="61962" y="158612"/>
                    <a:pt x="106921" y="105271"/>
                  </a:cubicBezTo>
                  <a:cubicBezTo>
                    <a:pt x="125971" y="82412"/>
                    <a:pt x="123875" y="46787"/>
                    <a:pt x="106921" y="22402"/>
                  </a:cubicBezTo>
                  <a:cubicBezTo>
                    <a:pt x="99396" y="10975"/>
                    <a:pt x="88537" y="2115"/>
                    <a:pt x="75869" y="-3029"/>
                  </a:cubicBezTo>
                  <a:cubicBezTo>
                    <a:pt x="49580" y="-11601"/>
                    <a:pt x="20814" y="-931"/>
                    <a:pt x="6337" y="225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49" name="Google Shape;549;p17"/>
            <p:cNvSpPr/>
            <p:nvPr/>
          </p:nvSpPr>
          <p:spPr>
            <a:xfrm>
              <a:off x="9297264" y="2069594"/>
              <a:ext cx="121450" cy="129707"/>
            </a:xfrm>
            <a:custGeom>
              <a:avLst/>
              <a:gdLst/>
              <a:ahLst/>
              <a:cxnLst/>
              <a:rect l="l" t="t" r="r" b="b"/>
              <a:pathLst>
                <a:path w="121450" h="129707" extrusionOk="0">
                  <a:moveTo>
                    <a:pt x="6401" y="22605"/>
                  </a:moveTo>
                  <a:cubicBezTo>
                    <a:pt x="5192" y="24702"/>
                    <a:pt x="4106" y="26893"/>
                    <a:pt x="3163" y="29084"/>
                  </a:cubicBezTo>
                  <a:cubicBezTo>
                    <a:pt x="-20269" y="84899"/>
                    <a:pt x="62027" y="158624"/>
                    <a:pt x="106985" y="105284"/>
                  </a:cubicBezTo>
                  <a:cubicBezTo>
                    <a:pt x="126035" y="82424"/>
                    <a:pt x="123940" y="46799"/>
                    <a:pt x="106985" y="22414"/>
                  </a:cubicBezTo>
                  <a:cubicBezTo>
                    <a:pt x="99413" y="10987"/>
                    <a:pt x="88554" y="2127"/>
                    <a:pt x="75838" y="-3017"/>
                  </a:cubicBezTo>
                  <a:cubicBezTo>
                    <a:pt x="49549" y="-11588"/>
                    <a:pt x="20832" y="-1017"/>
                    <a:pt x="6401" y="2260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0" name="Google Shape;550;p17"/>
            <p:cNvSpPr/>
            <p:nvPr/>
          </p:nvSpPr>
          <p:spPr>
            <a:xfrm>
              <a:off x="11923755" y="2069139"/>
              <a:ext cx="121409" cy="129610"/>
            </a:xfrm>
            <a:custGeom>
              <a:avLst/>
              <a:gdLst/>
              <a:ahLst/>
              <a:cxnLst/>
              <a:rect l="l" t="t" r="r" b="b"/>
              <a:pathLst>
                <a:path w="121409" h="129610" extrusionOk="0">
                  <a:moveTo>
                    <a:pt x="113109" y="95070"/>
                  </a:moveTo>
                  <a:cubicBezTo>
                    <a:pt x="114348" y="92977"/>
                    <a:pt x="115395" y="90879"/>
                    <a:pt x="116349" y="88689"/>
                  </a:cubicBezTo>
                  <a:cubicBezTo>
                    <a:pt x="139780" y="32874"/>
                    <a:pt x="57293" y="-40852"/>
                    <a:pt x="12526" y="12489"/>
                  </a:cubicBezTo>
                  <a:cubicBezTo>
                    <a:pt x="-6524" y="35255"/>
                    <a:pt x="-4333" y="70876"/>
                    <a:pt x="12526" y="95358"/>
                  </a:cubicBezTo>
                  <a:cubicBezTo>
                    <a:pt x="20145" y="106692"/>
                    <a:pt x="31004" y="115548"/>
                    <a:pt x="43673" y="120692"/>
                  </a:cubicBezTo>
                  <a:cubicBezTo>
                    <a:pt x="69962" y="129263"/>
                    <a:pt x="98727" y="118692"/>
                    <a:pt x="113109" y="950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1" name="Google Shape;551;p17"/>
            <p:cNvSpPr/>
            <p:nvPr/>
          </p:nvSpPr>
          <p:spPr>
            <a:xfrm>
              <a:off x="11597338" y="2069050"/>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2" name="Google Shape;552;p17"/>
            <p:cNvSpPr/>
            <p:nvPr/>
          </p:nvSpPr>
          <p:spPr>
            <a:xfrm>
              <a:off x="12075815" y="1311066"/>
              <a:ext cx="116185" cy="132297"/>
            </a:xfrm>
            <a:custGeom>
              <a:avLst/>
              <a:gdLst/>
              <a:ahLst/>
              <a:cxnLst/>
              <a:rect l="l" t="t" r="r" b="b"/>
              <a:pathLst>
                <a:path w="116185" h="132297" extrusionOk="0">
                  <a:moveTo>
                    <a:pt x="82778" y="120861"/>
                  </a:moveTo>
                  <a:cubicBezTo>
                    <a:pt x="84969" y="119815"/>
                    <a:pt x="87065" y="118573"/>
                    <a:pt x="89065" y="117336"/>
                  </a:cubicBezTo>
                  <a:cubicBezTo>
                    <a:pt x="139642" y="84189"/>
                    <a:pt x="112496" y="-23060"/>
                    <a:pt x="45346" y="-3633"/>
                  </a:cubicBezTo>
                  <a:cubicBezTo>
                    <a:pt x="16771" y="4655"/>
                    <a:pt x="-1327" y="35611"/>
                    <a:pt x="-947" y="64949"/>
                  </a:cubicBezTo>
                  <a:cubicBezTo>
                    <a:pt x="-947" y="78571"/>
                    <a:pt x="3054" y="91807"/>
                    <a:pt x="10675" y="103049"/>
                  </a:cubicBezTo>
                  <a:cubicBezTo>
                    <a:pt x="27628" y="125145"/>
                    <a:pt x="57537" y="132479"/>
                    <a:pt x="82778"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3" name="Google Shape;553;p17"/>
            <p:cNvSpPr/>
            <p:nvPr/>
          </p:nvSpPr>
          <p:spPr>
            <a:xfrm>
              <a:off x="11747394" y="1311066"/>
              <a:ext cx="116184" cy="132278"/>
            </a:xfrm>
            <a:custGeom>
              <a:avLst/>
              <a:gdLst/>
              <a:ahLst/>
              <a:cxnLst/>
              <a:rect l="l" t="t" r="r" b="b"/>
              <a:pathLst>
                <a:path w="116184" h="132278" extrusionOk="0">
                  <a:moveTo>
                    <a:pt x="82778" y="120861"/>
                  </a:moveTo>
                  <a:cubicBezTo>
                    <a:pt x="84969" y="119815"/>
                    <a:pt x="87064" y="118573"/>
                    <a:pt x="89065" y="117336"/>
                  </a:cubicBezTo>
                  <a:cubicBezTo>
                    <a:pt x="139642" y="84189"/>
                    <a:pt x="112496" y="-23060"/>
                    <a:pt x="45345" y="-3633"/>
                  </a:cubicBezTo>
                  <a:cubicBezTo>
                    <a:pt x="16770" y="4655"/>
                    <a:pt x="-1327" y="35611"/>
                    <a:pt x="-947" y="64949"/>
                  </a:cubicBezTo>
                  <a:cubicBezTo>
                    <a:pt x="-947" y="78571"/>
                    <a:pt x="3054" y="91807"/>
                    <a:pt x="10675" y="103049"/>
                  </a:cubicBezTo>
                  <a:cubicBezTo>
                    <a:pt x="27628" y="125052"/>
                    <a:pt x="57537" y="132479"/>
                    <a:pt x="82778"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4" name="Google Shape;554;p17"/>
            <p:cNvSpPr/>
            <p:nvPr/>
          </p:nvSpPr>
          <p:spPr>
            <a:xfrm>
              <a:off x="11417432" y="1311026"/>
              <a:ext cx="118713" cy="131645"/>
            </a:xfrm>
            <a:custGeom>
              <a:avLst/>
              <a:gdLst/>
              <a:ahLst/>
              <a:cxnLst/>
              <a:rect l="l" t="t" r="r" b="b"/>
              <a:pathLst>
                <a:path w="118713" h="131645" extrusionOk="0">
                  <a:moveTo>
                    <a:pt x="103844" y="106614"/>
                  </a:moveTo>
                  <a:cubicBezTo>
                    <a:pt x="105464" y="104805"/>
                    <a:pt x="106988" y="102898"/>
                    <a:pt x="108322" y="100898"/>
                  </a:cubicBezTo>
                  <a:cubicBezTo>
                    <a:pt x="142611" y="50989"/>
                    <a:pt x="76507" y="-37787"/>
                    <a:pt x="21834" y="5648"/>
                  </a:cubicBezTo>
                  <a:cubicBezTo>
                    <a:pt x="-1311" y="24126"/>
                    <a:pt x="-6741" y="59561"/>
                    <a:pt x="5165" y="86801"/>
                  </a:cubicBezTo>
                  <a:cubicBezTo>
                    <a:pt x="10309" y="99470"/>
                    <a:pt x="19168" y="110330"/>
                    <a:pt x="30597" y="117850"/>
                  </a:cubicBezTo>
                  <a:cubicBezTo>
                    <a:pt x="54696" y="131571"/>
                    <a:pt x="84985" y="126901"/>
                    <a:pt x="103844" y="1066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5" name="Google Shape;555;p17"/>
            <p:cNvSpPr/>
            <p:nvPr/>
          </p:nvSpPr>
          <p:spPr>
            <a:xfrm>
              <a:off x="11088641"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6" name="Google Shape;556;p17"/>
            <p:cNvSpPr/>
            <p:nvPr/>
          </p:nvSpPr>
          <p:spPr>
            <a:xfrm>
              <a:off x="10759740" y="1312737"/>
              <a:ext cx="121443" cy="129559"/>
            </a:xfrm>
            <a:custGeom>
              <a:avLst/>
              <a:gdLst/>
              <a:ahLst/>
              <a:cxnLst/>
              <a:rect l="l" t="t" r="r" b="b"/>
              <a:pathLst>
                <a:path w="121443" h="129559" extrusionOk="0">
                  <a:moveTo>
                    <a:pt x="6395" y="22513"/>
                  </a:moveTo>
                  <a:cubicBezTo>
                    <a:pt x="5156" y="24606"/>
                    <a:pt x="4109" y="26796"/>
                    <a:pt x="3155" y="28987"/>
                  </a:cubicBezTo>
                  <a:cubicBezTo>
                    <a:pt x="-20276" y="84709"/>
                    <a:pt x="62211" y="158435"/>
                    <a:pt x="106978" y="105187"/>
                  </a:cubicBezTo>
                  <a:cubicBezTo>
                    <a:pt x="126028" y="82426"/>
                    <a:pt x="123933" y="46800"/>
                    <a:pt x="106978" y="22322"/>
                  </a:cubicBezTo>
                  <a:cubicBezTo>
                    <a:pt x="99359" y="10890"/>
                    <a:pt x="88500" y="2128"/>
                    <a:pt x="75831" y="-3016"/>
                  </a:cubicBezTo>
                  <a:cubicBezTo>
                    <a:pt x="49542" y="-11587"/>
                    <a:pt x="20872" y="-1016"/>
                    <a:pt x="6395"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7" name="Google Shape;557;p17"/>
            <p:cNvSpPr/>
            <p:nvPr/>
          </p:nvSpPr>
          <p:spPr>
            <a:xfrm>
              <a:off x="10431883" y="1312737"/>
              <a:ext cx="121451" cy="129559"/>
            </a:xfrm>
            <a:custGeom>
              <a:avLst/>
              <a:gdLst/>
              <a:ahLst/>
              <a:cxnLst/>
              <a:rect l="l" t="t" r="r" b="b"/>
              <a:pathLst>
                <a:path w="121451" h="129559" extrusionOk="0">
                  <a:moveTo>
                    <a:pt x="6401" y="22513"/>
                  </a:moveTo>
                  <a:cubicBezTo>
                    <a:pt x="5163" y="24606"/>
                    <a:pt x="4115" y="26796"/>
                    <a:pt x="3163" y="28987"/>
                  </a:cubicBezTo>
                  <a:cubicBezTo>
                    <a:pt x="-20269" y="84709"/>
                    <a:pt x="62027" y="158435"/>
                    <a:pt x="106986" y="105187"/>
                  </a:cubicBezTo>
                  <a:cubicBezTo>
                    <a:pt x="126036" y="82426"/>
                    <a:pt x="123939" y="46800"/>
                    <a:pt x="106986" y="22322"/>
                  </a:cubicBezTo>
                  <a:cubicBezTo>
                    <a:pt x="99461" y="10988"/>
                    <a:pt x="88602" y="2128"/>
                    <a:pt x="75934" y="-3016"/>
                  </a:cubicBezTo>
                  <a:cubicBezTo>
                    <a:pt x="49645" y="-11587"/>
                    <a:pt x="20879" y="-1016"/>
                    <a:pt x="6401"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8" name="Google Shape;558;p17"/>
            <p:cNvSpPr/>
            <p:nvPr/>
          </p:nvSpPr>
          <p:spPr>
            <a:xfrm>
              <a:off x="10105029" y="1312376"/>
              <a:ext cx="117524" cy="131156"/>
            </a:xfrm>
            <a:custGeom>
              <a:avLst/>
              <a:gdLst/>
              <a:ahLst/>
              <a:cxnLst/>
              <a:rect l="l" t="t" r="r" b="b"/>
              <a:pathLst>
                <a:path w="117524" h="131156" extrusionOk="0">
                  <a:moveTo>
                    <a:pt x="71984" y="123551"/>
                  </a:moveTo>
                  <a:cubicBezTo>
                    <a:pt x="74365" y="122979"/>
                    <a:pt x="76652" y="122216"/>
                    <a:pt x="78843" y="121263"/>
                  </a:cubicBezTo>
                  <a:cubicBezTo>
                    <a:pt x="134850" y="98404"/>
                    <a:pt x="128658" y="-12087"/>
                    <a:pt x="59221" y="-5702"/>
                  </a:cubicBezTo>
                  <a:cubicBezTo>
                    <a:pt x="29789" y="-3130"/>
                    <a:pt x="5976" y="23631"/>
                    <a:pt x="357" y="52778"/>
                  </a:cubicBezTo>
                  <a:cubicBezTo>
                    <a:pt x="-2311" y="66210"/>
                    <a:pt x="-882" y="80116"/>
                    <a:pt x="4452" y="92688"/>
                  </a:cubicBezTo>
                  <a:cubicBezTo>
                    <a:pt x="17215" y="117263"/>
                    <a:pt x="45028" y="129932"/>
                    <a:pt x="71984" y="123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59" name="Google Shape;559;p17"/>
            <p:cNvSpPr/>
            <p:nvPr/>
          </p:nvSpPr>
          <p:spPr>
            <a:xfrm>
              <a:off x="9776730" y="1312376"/>
              <a:ext cx="117495" cy="131156"/>
            </a:xfrm>
            <a:custGeom>
              <a:avLst/>
              <a:gdLst/>
              <a:ahLst/>
              <a:cxnLst/>
              <a:rect l="l" t="t" r="r" b="b"/>
              <a:pathLst>
                <a:path w="117495" h="131156" extrusionOk="0">
                  <a:moveTo>
                    <a:pt x="71956" y="123551"/>
                  </a:moveTo>
                  <a:cubicBezTo>
                    <a:pt x="74337" y="122979"/>
                    <a:pt x="76623" y="122216"/>
                    <a:pt x="78813" y="121263"/>
                  </a:cubicBezTo>
                  <a:cubicBezTo>
                    <a:pt x="134821" y="98404"/>
                    <a:pt x="128630" y="-12087"/>
                    <a:pt x="59193" y="-5702"/>
                  </a:cubicBezTo>
                  <a:cubicBezTo>
                    <a:pt x="29761" y="-3130"/>
                    <a:pt x="5852" y="23631"/>
                    <a:pt x="424" y="52778"/>
                  </a:cubicBezTo>
                  <a:cubicBezTo>
                    <a:pt x="-2339" y="66210"/>
                    <a:pt x="-910" y="80116"/>
                    <a:pt x="4424" y="92688"/>
                  </a:cubicBezTo>
                  <a:cubicBezTo>
                    <a:pt x="17187" y="117263"/>
                    <a:pt x="45000" y="129932"/>
                    <a:pt x="71956" y="123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0" name="Google Shape;560;p17"/>
            <p:cNvSpPr/>
            <p:nvPr/>
          </p:nvSpPr>
          <p:spPr>
            <a:xfrm>
              <a:off x="9446492" y="1312239"/>
              <a:ext cx="121409" cy="129561"/>
            </a:xfrm>
            <a:custGeom>
              <a:avLst/>
              <a:gdLst/>
              <a:ahLst/>
              <a:cxnLst/>
              <a:rect l="l" t="t" r="r" b="b"/>
              <a:pathLst>
                <a:path w="121409" h="129561" extrusionOk="0">
                  <a:moveTo>
                    <a:pt x="113110" y="95114"/>
                  </a:moveTo>
                  <a:cubicBezTo>
                    <a:pt x="114320" y="93016"/>
                    <a:pt x="115406" y="90825"/>
                    <a:pt x="116349" y="88635"/>
                  </a:cubicBezTo>
                  <a:cubicBezTo>
                    <a:pt x="139780" y="32917"/>
                    <a:pt x="57294" y="-40808"/>
                    <a:pt x="12526" y="12435"/>
                  </a:cubicBezTo>
                  <a:cubicBezTo>
                    <a:pt x="-6524" y="35201"/>
                    <a:pt x="-4333" y="70827"/>
                    <a:pt x="12526" y="95207"/>
                  </a:cubicBezTo>
                  <a:cubicBezTo>
                    <a:pt x="20127" y="106638"/>
                    <a:pt x="30976" y="115498"/>
                    <a:pt x="43673" y="120642"/>
                  </a:cubicBezTo>
                  <a:cubicBezTo>
                    <a:pt x="69933" y="129214"/>
                    <a:pt x="98651" y="118642"/>
                    <a:pt x="113110" y="951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1" name="Google Shape;561;p17"/>
            <p:cNvSpPr/>
            <p:nvPr/>
          </p:nvSpPr>
          <p:spPr>
            <a:xfrm>
              <a:off x="9120334" y="1312376"/>
              <a:ext cx="117238" cy="131191"/>
            </a:xfrm>
            <a:custGeom>
              <a:avLst/>
              <a:gdLst/>
              <a:ahLst/>
              <a:cxnLst/>
              <a:rect l="l" t="t" r="r" b="b"/>
              <a:pathLst>
                <a:path w="117238" h="131191" extrusionOk="0">
                  <a:moveTo>
                    <a:pt x="71699" y="123551"/>
                  </a:moveTo>
                  <a:cubicBezTo>
                    <a:pt x="74042" y="122979"/>
                    <a:pt x="76337" y="122216"/>
                    <a:pt x="78557" y="121263"/>
                  </a:cubicBezTo>
                  <a:cubicBezTo>
                    <a:pt x="134564" y="98404"/>
                    <a:pt x="128373" y="-12087"/>
                    <a:pt x="58935" y="-5702"/>
                  </a:cubicBezTo>
                  <a:cubicBezTo>
                    <a:pt x="29598" y="-3130"/>
                    <a:pt x="5690" y="23631"/>
                    <a:pt x="356" y="52778"/>
                  </a:cubicBezTo>
                  <a:cubicBezTo>
                    <a:pt x="-2310" y="66210"/>
                    <a:pt x="-882" y="80116"/>
                    <a:pt x="4452" y="92688"/>
                  </a:cubicBezTo>
                  <a:cubicBezTo>
                    <a:pt x="17083" y="117263"/>
                    <a:pt x="44848" y="130030"/>
                    <a:pt x="71699" y="123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2" name="Google Shape;562;p17"/>
            <p:cNvSpPr/>
            <p:nvPr/>
          </p:nvSpPr>
          <p:spPr>
            <a:xfrm>
              <a:off x="10941388" y="1563385"/>
              <a:ext cx="116231" cy="132233"/>
            </a:xfrm>
            <a:custGeom>
              <a:avLst/>
              <a:gdLst/>
              <a:ahLst/>
              <a:cxnLst/>
              <a:rect l="l" t="t" r="r" b="b"/>
              <a:pathLst>
                <a:path w="116231" h="132233" extrusionOk="0">
                  <a:moveTo>
                    <a:pt x="82778" y="120858"/>
                  </a:moveTo>
                  <a:cubicBezTo>
                    <a:pt x="84969" y="119811"/>
                    <a:pt x="87064" y="118667"/>
                    <a:pt x="89065" y="117337"/>
                  </a:cubicBezTo>
                  <a:cubicBezTo>
                    <a:pt x="139738" y="84190"/>
                    <a:pt x="112496" y="-23064"/>
                    <a:pt x="45440" y="-3632"/>
                  </a:cubicBezTo>
                  <a:cubicBezTo>
                    <a:pt x="16865" y="4656"/>
                    <a:pt x="-1327" y="35612"/>
                    <a:pt x="-947" y="64950"/>
                  </a:cubicBezTo>
                  <a:cubicBezTo>
                    <a:pt x="-947" y="78474"/>
                    <a:pt x="3054" y="91808"/>
                    <a:pt x="10674" y="103050"/>
                  </a:cubicBezTo>
                  <a:cubicBezTo>
                    <a:pt x="27628"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3" name="Google Shape;563;p17"/>
            <p:cNvSpPr/>
            <p:nvPr/>
          </p:nvSpPr>
          <p:spPr>
            <a:xfrm>
              <a:off x="10613157" y="1563385"/>
              <a:ext cx="116184" cy="132233"/>
            </a:xfrm>
            <a:custGeom>
              <a:avLst/>
              <a:gdLst/>
              <a:ahLst/>
              <a:cxnLst/>
              <a:rect l="l" t="t" r="r" b="b"/>
              <a:pathLst>
                <a:path w="116184" h="132233" extrusionOk="0">
                  <a:moveTo>
                    <a:pt x="82779" y="120858"/>
                  </a:moveTo>
                  <a:cubicBezTo>
                    <a:pt x="84969" y="119811"/>
                    <a:pt x="87064" y="118667"/>
                    <a:pt x="89064" y="117337"/>
                  </a:cubicBezTo>
                  <a:cubicBezTo>
                    <a:pt x="139642" y="84190"/>
                    <a:pt x="112496" y="-23064"/>
                    <a:pt x="45345" y="-3632"/>
                  </a:cubicBezTo>
                  <a:cubicBezTo>
                    <a:pt x="16770" y="4656"/>
                    <a:pt x="-1328" y="35612"/>
                    <a:pt x="-947" y="64950"/>
                  </a:cubicBezTo>
                  <a:cubicBezTo>
                    <a:pt x="-947" y="78567"/>
                    <a:pt x="3054" y="91808"/>
                    <a:pt x="10674" y="103050"/>
                  </a:cubicBezTo>
                  <a:cubicBezTo>
                    <a:pt x="27628" y="125048"/>
                    <a:pt x="57537" y="132383"/>
                    <a:pt x="82779"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4" name="Google Shape;564;p17"/>
            <p:cNvSpPr/>
            <p:nvPr/>
          </p:nvSpPr>
          <p:spPr>
            <a:xfrm>
              <a:off x="10283481" y="1563345"/>
              <a:ext cx="118713" cy="131669"/>
            </a:xfrm>
            <a:custGeom>
              <a:avLst/>
              <a:gdLst/>
              <a:ahLst/>
              <a:cxnLst/>
              <a:rect l="l" t="t" r="r" b="b"/>
              <a:pathLst>
                <a:path w="118713" h="131669"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326"/>
                    <a:pt x="30596" y="117851"/>
                  </a:cubicBezTo>
                  <a:cubicBezTo>
                    <a:pt x="54695" y="131566"/>
                    <a:pt x="84985" y="126995"/>
                    <a:pt x="103844" y="1066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5" name="Google Shape;565;p17"/>
            <p:cNvSpPr/>
            <p:nvPr/>
          </p:nvSpPr>
          <p:spPr>
            <a:xfrm>
              <a:off x="9954413" y="1563580"/>
              <a:ext cx="120244" cy="129735"/>
            </a:xfrm>
            <a:custGeom>
              <a:avLst/>
              <a:gdLst/>
              <a:ahLst/>
              <a:cxnLst/>
              <a:rect l="l" t="t" r="r" b="b"/>
              <a:pathLst>
                <a:path w="120244" h="129735" extrusionOk="0">
                  <a:moveTo>
                    <a:pt x="58008" y="-5925"/>
                  </a:moveTo>
                  <a:cubicBezTo>
                    <a:pt x="55627" y="-5827"/>
                    <a:pt x="53246" y="-5446"/>
                    <a:pt x="50864" y="-5064"/>
                  </a:cubicBezTo>
                  <a:cubicBezTo>
                    <a:pt x="-8667" y="6079"/>
                    <a:pt x="-24765" y="115519"/>
                    <a:pt x="44673" y="123425"/>
                  </a:cubicBezTo>
                  <a:cubicBezTo>
                    <a:pt x="74105" y="126760"/>
                    <a:pt x="102775" y="105329"/>
                    <a:pt x="113824" y="77800"/>
                  </a:cubicBezTo>
                  <a:cubicBezTo>
                    <a:pt x="119253" y="65229"/>
                    <a:pt x="120682" y="51323"/>
                    <a:pt x="117920" y="37891"/>
                  </a:cubicBezTo>
                  <a:cubicBezTo>
                    <a:pt x="110491" y="11223"/>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6" name="Google Shape;566;p17"/>
            <p:cNvSpPr/>
            <p:nvPr/>
          </p:nvSpPr>
          <p:spPr>
            <a:xfrm>
              <a:off x="11267720"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7" name="Google Shape;567;p17"/>
            <p:cNvSpPr/>
            <p:nvPr/>
          </p:nvSpPr>
          <p:spPr>
            <a:xfrm>
              <a:off x="9625561" y="1565054"/>
              <a:ext cx="121386" cy="129559"/>
            </a:xfrm>
            <a:custGeom>
              <a:avLst/>
              <a:gdLst/>
              <a:ahLst/>
              <a:cxnLst/>
              <a:rect l="l" t="t" r="r" b="b"/>
              <a:pathLst>
                <a:path w="121386" h="129559" extrusionOk="0">
                  <a:moveTo>
                    <a:pt x="6337" y="22510"/>
                  </a:moveTo>
                  <a:cubicBezTo>
                    <a:pt x="5098" y="24608"/>
                    <a:pt x="4050" y="26798"/>
                    <a:pt x="3193" y="28989"/>
                  </a:cubicBezTo>
                  <a:cubicBezTo>
                    <a:pt x="-20334" y="84711"/>
                    <a:pt x="61962" y="158432"/>
                    <a:pt x="106921" y="105189"/>
                  </a:cubicBezTo>
                  <a:cubicBezTo>
                    <a:pt x="125971" y="82423"/>
                    <a:pt x="123875" y="46704"/>
                    <a:pt x="106921" y="22417"/>
                  </a:cubicBezTo>
                  <a:cubicBezTo>
                    <a:pt x="99396" y="10985"/>
                    <a:pt x="88537" y="2126"/>
                    <a:pt x="75869" y="-3014"/>
                  </a:cubicBezTo>
                  <a:cubicBezTo>
                    <a:pt x="49580" y="-11590"/>
                    <a:pt x="20814" y="-1014"/>
                    <a:pt x="6337" y="225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8" name="Google Shape;568;p17"/>
            <p:cNvSpPr/>
            <p:nvPr/>
          </p:nvSpPr>
          <p:spPr>
            <a:xfrm>
              <a:off x="9297264" y="1565054"/>
              <a:ext cx="121450" cy="129559"/>
            </a:xfrm>
            <a:custGeom>
              <a:avLst/>
              <a:gdLst/>
              <a:ahLst/>
              <a:cxnLst/>
              <a:rect l="l" t="t" r="r" b="b"/>
              <a:pathLst>
                <a:path w="121450" h="129559" extrusionOk="0">
                  <a:moveTo>
                    <a:pt x="6401" y="22510"/>
                  </a:moveTo>
                  <a:cubicBezTo>
                    <a:pt x="5172" y="24608"/>
                    <a:pt x="4087" y="26798"/>
                    <a:pt x="3163" y="28989"/>
                  </a:cubicBezTo>
                  <a:cubicBezTo>
                    <a:pt x="-20269" y="84711"/>
                    <a:pt x="62027" y="158432"/>
                    <a:pt x="106985" y="105189"/>
                  </a:cubicBezTo>
                  <a:cubicBezTo>
                    <a:pt x="126035" y="82423"/>
                    <a:pt x="123940" y="46704"/>
                    <a:pt x="106985" y="22417"/>
                  </a:cubicBezTo>
                  <a:cubicBezTo>
                    <a:pt x="99413" y="10985"/>
                    <a:pt x="88554" y="2126"/>
                    <a:pt x="75838" y="-3014"/>
                  </a:cubicBezTo>
                  <a:cubicBezTo>
                    <a:pt x="49578" y="-11590"/>
                    <a:pt x="20860" y="-1014"/>
                    <a:pt x="6401" y="225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69" name="Google Shape;569;p17"/>
            <p:cNvSpPr/>
            <p:nvPr/>
          </p:nvSpPr>
          <p:spPr>
            <a:xfrm>
              <a:off x="11923755" y="1564447"/>
              <a:ext cx="121409" cy="129575"/>
            </a:xfrm>
            <a:custGeom>
              <a:avLst/>
              <a:gdLst/>
              <a:ahLst/>
              <a:cxnLst/>
              <a:rect l="l" t="t" r="r" b="b"/>
              <a:pathLst>
                <a:path w="121409" h="129575" extrusionOk="0">
                  <a:moveTo>
                    <a:pt x="113109" y="95127"/>
                  </a:moveTo>
                  <a:cubicBezTo>
                    <a:pt x="114348" y="93029"/>
                    <a:pt x="115395" y="90839"/>
                    <a:pt x="116349" y="88648"/>
                  </a:cubicBezTo>
                  <a:cubicBezTo>
                    <a:pt x="139780" y="32833"/>
                    <a:pt x="57293" y="-40795"/>
                    <a:pt x="12526" y="12448"/>
                  </a:cubicBezTo>
                  <a:cubicBezTo>
                    <a:pt x="-6524" y="35214"/>
                    <a:pt x="-4333" y="70840"/>
                    <a:pt x="12526" y="95224"/>
                  </a:cubicBezTo>
                  <a:cubicBezTo>
                    <a:pt x="20145" y="106652"/>
                    <a:pt x="31004" y="115511"/>
                    <a:pt x="43673" y="120655"/>
                  </a:cubicBezTo>
                  <a:cubicBezTo>
                    <a:pt x="69962" y="129227"/>
                    <a:pt x="98632" y="118655"/>
                    <a:pt x="113109" y="951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0" name="Google Shape;570;p17"/>
            <p:cNvSpPr/>
            <p:nvPr/>
          </p:nvSpPr>
          <p:spPr>
            <a:xfrm>
              <a:off x="11597338" y="156441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628"/>
                    <a:pt x="423" y="52868"/>
                  </a:cubicBezTo>
                  <a:cubicBezTo>
                    <a:pt x="-2339" y="66300"/>
                    <a:pt x="-910" y="80206"/>
                    <a:pt x="4424" y="92777"/>
                  </a:cubicBezTo>
                  <a:cubicBezTo>
                    <a:pt x="17092" y="117446"/>
                    <a:pt x="45001"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1" name="Google Shape;571;p17"/>
            <p:cNvSpPr/>
            <p:nvPr/>
          </p:nvSpPr>
          <p:spPr>
            <a:xfrm>
              <a:off x="10601917" y="1058750"/>
              <a:ext cx="116184" cy="132236"/>
            </a:xfrm>
            <a:custGeom>
              <a:avLst/>
              <a:gdLst/>
              <a:ahLst/>
              <a:cxnLst/>
              <a:rect l="l" t="t" r="r" b="b"/>
              <a:pathLst>
                <a:path w="116184" h="132236" extrusionOk="0">
                  <a:moveTo>
                    <a:pt x="82778" y="120858"/>
                  </a:moveTo>
                  <a:cubicBezTo>
                    <a:pt x="84969" y="119811"/>
                    <a:pt x="87064" y="118574"/>
                    <a:pt x="89065" y="117337"/>
                  </a:cubicBezTo>
                  <a:cubicBezTo>
                    <a:pt x="139642" y="84190"/>
                    <a:pt x="112496" y="-23064"/>
                    <a:pt x="45345" y="-3632"/>
                  </a:cubicBezTo>
                  <a:cubicBezTo>
                    <a:pt x="16770" y="4656"/>
                    <a:pt x="-1327" y="35612"/>
                    <a:pt x="-947" y="65043"/>
                  </a:cubicBezTo>
                  <a:cubicBezTo>
                    <a:pt x="-1042" y="78665"/>
                    <a:pt x="3054" y="91901"/>
                    <a:pt x="10675" y="103143"/>
                  </a:cubicBezTo>
                  <a:cubicBezTo>
                    <a:pt x="27724"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2" name="Google Shape;572;p17"/>
            <p:cNvSpPr/>
            <p:nvPr/>
          </p:nvSpPr>
          <p:spPr>
            <a:xfrm>
              <a:off x="10273590" y="1058750"/>
              <a:ext cx="116136" cy="132236"/>
            </a:xfrm>
            <a:custGeom>
              <a:avLst/>
              <a:gdLst/>
              <a:ahLst/>
              <a:cxnLst/>
              <a:rect l="l" t="t" r="r" b="b"/>
              <a:pathLst>
                <a:path w="116136" h="132236" extrusionOk="0">
                  <a:moveTo>
                    <a:pt x="82779" y="120858"/>
                  </a:moveTo>
                  <a:cubicBezTo>
                    <a:pt x="84874" y="119811"/>
                    <a:pt x="86969" y="118574"/>
                    <a:pt x="88970" y="117337"/>
                  </a:cubicBezTo>
                  <a:cubicBezTo>
                    <a:pt x="139642" y="84190"/>
                    <a:pt x="112401" y="-23064"/>
                    <a:pt x="45345" y="-3632"/>
                  </a:cubicBezTo>
                  <a:cubicBezTo>
                    <a:pt x="16770" y="4656"/>
                    <a:pt x="-1328" y="35612"/>
                    <a:pt x="-947" y="65043"/>
                  </a:cubicBezTo>
                  <a:cubicBezTo>
                    <a:pt x="-1042" y="78665"/>
                    <a:pt x="3054" y="91901"/>
                    <a:pt x="10674" y="103143"/>
                  </a:cubicBezTo>
                  <a:cubicBezTo>
                    <a:pt x="27724" y="125048"/>
                    <a:pt x="57537" y="132383"/>
                    <a:pt x="82779"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3" name="Google Shape;573;p17"/>
            <p:cNvSpPr/>
            <p:nvPr/>
          </p:nvSpPr>
          <p:spPr>
            <a:xfrm>
              <a:off x="9943961" y="1058667"/>
              <a:ext cx="118753" cy="131678"/>
            </a:xfrm>
            <a:custGeom>
              <a:avLst/>
              <a:gdLst/>
              <a:ahLst/>
              <a:cxnLst/>
              <a:rect l="l" t="t" r="r" b="b"/>
              <a:pathLst>
                <a:path w="118753" h="131678" extrusionOk="0">
                  <a:moveTo>
                    <a:pt x="103798" y="106561"/>
                  </a:moveTo>
                  <a:cubicBezTo>
                    <a:pt x="105418" y="104752"/>
                    <a:pt x="106941" y="102942"/>
                    <a:pt x="108370" y="100943"/>
                  </a:cubicBezTo>
                  <a:cubicBezTo>
                    <a:pt x="142660" y="50936"/>
                    <a:pt x="76461" y="-37840"/>
                    <a:pt x="21883" y="5693"/>
                  </a:cubicBezTo>
                  <a:cubicBezTo>
                    <a:pt x="-1358" y="24171"/>
                    <a:pt x="-6692" y="59601"/>
                    <a:pt x="5119" y="86939"/>
                  </a:cubicBezTo>
                  <a:cubicBezTo>
                    <a:pt x="10263" y="99608"/>
                    <a:pt x="19121" y="110468"/>
                    <a:pt x="30551" y="117988"/>
                  </a:cubicBezTo>
                  <a:cubicBezTo>
                    <a:pt x="54649" y="131610"/>
                    <a:pt x="84939" y="126848"/>
                    <a:pt x="103798" y="1065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4" name="Google Shape;574;p17"/>
            <p:cNvSpPr/>
            <p:nvPr/>
          </p:nvSpPr>
          <p:spPr>
            <a:xfrm>
              <a:off x="9614942" y="1058945"/>
              <a:ext cx="120181" cy="129735"/>
            </a:xfrm>
            <a:custGeom>
              <a:avLst/>
              <a:gdLst/>
              <a:ahLst/>
              <a:cxnLst/>
              <a:rect l="l" t="t" r="r" b="b"/>
              <a:pathLst>
                <a:path w="120181" h="129735" extrusionOk="0">
                  <a:moveTo>
                    <a:pt x="58008" y="-5925"/>
                  </a:moveTo>
                  <a:cubicBezTo>
                    <a:pt x="55627" y="-5827"/>
                    <a:pt x="53245" y="-5543"/>
                    <a:pt x="50864" y="-5064"/>
                  </a:cubicBezTo>
                  <a:cubicBezTo>
                    <a:pt x="-8667" y="6079"/>
                    <a:pt x="-24764" y="115519"/>
                    <a:pt x="44673" y="123425"/>
                  </a:cubicBezTo>
                  <a:cubicBezTo>
                    <a:pt x="74105" y="126760"/>
                    <a:pt x="102775" y="105329"/>
                    <a:pt x="113824" y="77800"/>
                  </a:cubicBezTo>
                  <a:cubicBezTo>
                    <a:pt x="119158" y="65229"/>
                    <a:pt x="120587" y="51323"/>
                    <a:pt x="117920" y="37891"/>
                  </a:cubicBezTo>
                  <a:cubicBezTo>
                    <a:pt x="110490" y="11223"/>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5" name="Google Shape;575;p17"/>
            <p:cNvSpPr/>
            <p:nvPr/>
          </p:nvSpPr>
          <p:spPr>
            <a:xfrm>
              <a:off x="10928192" y="1058945"/>
              <a:ext cx="120206" cy="129736"/>
            </a:xfrm>
            <a:custGeom>
              <a:avLst/>
              <a:gdLst/>
              <a:ahLst/>
              <a:cxnLst/>
              <a:rect l="l" t="t" r="r" b="b"/>
              <a:pathLst>
                <a:path w="120206" h="129736" extrusionOk="0">
                  <a:moveTo>
                    <a:pt x="57970" y="-5925"/>
                  </a:moveTo>
                  <a:cubicBezTo>
                    <a:pt x="55588" y="-5827"/>
                    <a:pt x="53207" y="-5543"/>
                    <a:pt x="50826" y="-5064"/>
                  </a:cubicBezTo>
                  <a:cubicBezTo>
                    <a:pt x="-8705" y="6079"/>
                    <a:pt x="-24708" y="115519"/>
                    <a:pt x="44634" y="123426"/>
                  </a:cubicBezTo>
                  <a:cubicBezTo>
                    <a:pt x="74066" y="126760"/>
                    <a:pt x="102832" y="105329"/>
                    <a:pt x="113786" y="77801"/>
                  </a:cubicBezTo>
                  <a:cubicBezTo>
                    <a:pt x="119215" y="65229"/>
                    <a:pt x="120644" y="51323"/>
                    <a:pt x="117882" y="37891"/>
                  </a:cubicBezTo>
                  <a:cubicBezTo>
                    <a:pt x="110548" y="11126"/>
                    <a:pt x="85688" y="-6971"/>
                    <a:pt x="57970"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6" name="Google Shape;576;p17"/>
            <p:cNvSpPr/>
            <p:nvPr/>
          </p:nvSpPr>
          <p:spPr>
            <a:xfrm>
              <a:off x="9286025" y="1060857"/>
              <a:ext cx="121416" cy="129650"/>
            </a:xfrm>
            <a:custGeom>
              <a:avLst/>
              <a:gdLst/>
              <a:ahLst/>
              <a:cxnLst/>
              <a:rect l="l" t="t" r="r" b="b"/>
              <a:pathLst>
                <a:path w="121416" h="129650" extrusionOk="0">
                  <a:moveTo>
                    <a:pt x="6401" y="22645"/>
                  </a:moveTo>
                  <a:cubicBezTo>
                    <a:pt x="5192" y="24743"/>
                    <a:pt x="4106" y="26835"/>
                    <a:pt x="3163" y="29026"/>
                  </a:cubicBezTo>
                  <a:cubicBezTo>
                    <a:pt x="-20269" y="84841"/>
                    <a:pt x="62027" y="158567"/>
                    <a:pt x="106985" y="105226"/>
                  </a:cubicBezTo>
                  <a:cubicBezTo>
                    <a:pt x="126035" y="82460"/>
                    <a:pt x="123845" y="46839"/>
                    <a:pt x="106985" y="22361"/>
                  </a:cubicBezTo>
                  <a:cubicBezTo>
                    <a:pt x="99375" y="11022"/>
                    <a:pt x="88526" y="2167"/>
                    <a:pt x="75838" y="-2977"/>
                  </a:cubicBezTo>
                  <a:cubicBezTo>
                    <a:pt x="49549" y="-11646"/>
                    <a:pt x="20784" y="-977"/>
                    <a:pt x="6401" y="2264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7" name="Google Shape;577;p17"/>
            <p:cNvSpPr/>
            <p:nvPr/>
          </p:nvSpPr>
          <p:spPr>
            <a:xfrm>
              <a:off x="11914969" y="1059781"/>
              <a:ext cx="117075" cy="131149"/>
            </a:xfrm>
            <a:custGeom>
              <a:avLst/>
              <a:gdLst/>
              <a:ahLst/>
              <a:cxnLst/>
              <a:rect l="l" t="t" r="r" b="b"/>
              <a:pathLst>
                <a:path w="117075" h="131149" extrusionOk="0">
                  <a:moveTo>
                    <a:pt x="71509" y="123543"/>
                  </a:moveTo>
                  <a:cubicBezTo>
                    <a:pt x="73795" y="122971"/>
                    <a:pt x="76081" y="122208"/>
                    <a:pt x="78271" y="121352"/>
                  </a:cubicBezTo>
                  <a:cubicBezTo>
                    <a:pt x="134374" y="98493"/>
                    <a:pt x="128182" y="-11998"/>
                    <a:pt x="59221" y="-5710"/>
                  </a:cubicBezTo>
                  <a:cubicBezTo>
                    <a:pt x="29789" y="-3045"/>
                    <a:pt x="5881" y="23721"/>
                    <a:pt x="356" y="52868"/>
                  </a:cubicBezTo>
                  <a:cubicBezTo>
                    <a:pt x="-2310" y="66300"/>
                    <a:pt x="-882" y="80206"/>
                    <a:pt x="4452" y="92777"/>
                  </a:cubicBezTo>
                  <a:cubicBezTo>
                    <a:pt x="17025" y="117255"/>
                    <a:pt x="44743" y="129924"/>
                    <a:pt x="71509" y="1235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8" name="Google Shape;578;p17"/>
            <p:cNvSpPr/>
            <p:nvPr/>
          </p:nvSpPr>
          <p:spPr>
            <a:xfrm>
              <a:off x="11584249" y="1059774"/>
              <a:ext cx="121451" cy="129656"/>
            </a:xfrm>
            <a:custGeom>
              <a:avLst/>
              <a:gdLst/>
              <a:ahLst/>
              <a:cxnLst/>
              <a:rect l="l" t="t" r="r" b="b"/>
              <a:pathLst>
                <a:path w="121451" h="129656" extrusionOk="0">
                  <a:moveTo>
                    <a:pt x="113144" y="95166"/>
                  </a:moveTo>
                  <a:cubicBezTo>
                    <a:pt x="114382" y="93068"/>
                    <a:pt x="115431" y="90877"/>
                    <a:pt x="116383" y="88687"/>
                  </a:cubicBezTo>
                  <a:cubicBezTo>
                    <a:pt x="139815" y="32872"/>
                    <a:pt x="57518" y="-40849"/>
                    <a:pt x="12561" y="12487"/>
                  </a:cubicBezTo>
                  <a:cubicBezTo>
                    <a:pt x="-6489" y="35351"/>
                    <a:pt x="-4394" y="70972"/>
                    <a:pt x="12561" y="95356"/>
                  </a:cubicBezTo>
                  <a:cubicBezTo>
                    <a:pt x="20086" y="106788"/>
                    <a:pt x="30944" y="115643"/>
                    <a:pt x="43708" y="120787"/>
                  </a:cubicBezTo>
                  <a:cubicBezTo>
                    <a:pt x="69997" y="129266"/>
                    <a:pt x="98667" y="118694"/>
                    <a:pt x="113144" y="951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79" name="Google Shape;579;p17"/>
            <p:cNvSpPr/>
            <p:nvPr/>
          </p:nvSpPr>
          <p:spPr>
            <a:xfrm>
              <a:off x="11257868"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0" name="Google Shape;580;p17"/>
            <p:cNvSpPr/>
            <p:nvPr/>
          </p:nvSpPr>
          <p:spPr>
            <a:xfrm>
              <a:off x="12075815" y="811482"/>
              <a:ext cx="116185" cy="132277"/>
            </a:xfrm>
            <a:custGeom>
              <a:avLst/>
              <a:gdLst/>
              <a:ahLst/>
              <a:cxnLst/>
              <a:rect l="l" t="t" r="r" b="b"/>
              <a:pathLst>
                <a:path w="116185" h="132277" extrusionOk="0">
                  <a:moveTo>
                    <a:pt x="82778" y="120858"/>
                  </a:moveTo>
                  <a:cubicBezTo>
                    <a:pt x="84969" y="119811"/>
                    <a:pt x="87065" y="118574"/>
                    <a:pt x="89065" y="117332"/>
                  </a:cubicBezTo>
                  <a:cubicBezTo>
                    <a:pt x="139642" y="84186"/>
                    <a:pt x="112496" y="-23064"/>
                    <a:pt x="45346" y="-3632"/>
                  </a:cubicBezTo>
                  <a:cubicBezTo>
                    <a:pt x="16771" y="4558"/>
                    <a:pt x="-1327" y="35612"/>
                    <a:pt x="-947" y="64945"/>
                  </a:cubicBezTo>
                  <a:cubicBezTo>
                    <a:pt x="-1041" y="78567"/>
                    <a:pt x="3054" y="91808"/>
                    <a:pt x="10675" y="103045"/>
                  </a:cubicBezTo>
                  <a:cubicBezTo>
                    <a:pt x="27628" y="125048"/>
                    <a:pt x="57537" y="132480"/>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1" name="Google Shape;581;p17"/>
            <p:cNvSpPr/>
            <p:nvPr/>
          </p:nvSpPr>
          <p:spPr>
            <a:xfrm>
              <a:off x="11747394" y="811482"/>
              <a:ext cx="116184" cy="132233"/>
            </a:xfrm>
            <a:custGeom>
              <a:avLst/>
              <a:gdLst/>
              <a:ahLst/>
              <a:cxnLst/>
              <a:rect l="l" t="t" r="r" b="b"/>
              <a:pathLst>
                <a:path w="116184" h="132233" extrusionOk="0">
                  <a:moveTo>
                    <a:pt x="82778" y="120858"/>
                  </a:moveTo>
                  <a:cubicBezTo>
                    <a:pt x="84969" y="119811"/>
                    <a:pt x="87064" y="118574"/>
                    <a:pt x="89065" y="117332"/>
                  </a:cubicBezTo>
                  <a:cubicBezTo>
                    <a:pt x="139642" y="84186"/>
                    <a:pt x="112496" y="-23064"/>
                    <a:pt x="45345" y="-3632"/>
                  </a:cubicBezTo>
                  <a:cubicBezTo>
                    <a:pt x="16770" y="4558"/>
                    <a:pt x="-1327" y="35612"/>
                    <a:pt x="-947" y="64945"/>
                  </a:cubicBezTo>
                  <a:cubicBezTo>
                    <a:pt x="-1042" y="78567"/>
                    <a:pt x="3054" y="91808"/>
                    <a:pt x="10675" y="103045"/>
                  </a:cubicBezTo>
                  <a:cubicBezTo>
                    <a:pt x="27628"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2" name="Google Shape;582;p17"/>
            <p:cNvSpPr/>
            <p:nvPr/>
          </p:nvSpPr>
          <p:spPr>
            <a:xfrm>
              <a:off x="11417432" y="811440"/>
              <a:ext cx="118713" cy="131680"/>
            </a:xfrm>
            <a:custGeom>
              <a:avLst/>
              <a:gdLst/>
              <a:ahLst/>
              <a:cxnLst/>
              <a:rect l="l" t="t" r="r" b="b"/>
              <a:pathLst>
                <a:path w="118713" h="131680" extrusionOk="0">
                  <a:moveTo>
                    <a:pt x="103844" y="106519"/>
                  </a:moveTo>
                  <a:cubicBezTo>
                    <a:pt x="105559" y="104803"/>
                    <a:pt x="106988" y="102901"/>
                    <a:pt x="108322" y="100896"/>
                  </a:cubicBezTo>
                  <a:cubicBezTo>
                    <a:pt x="142611" y="50988"/>
                    <a:pt x="76507" y="-37784"/>
                    <a:pt x="21834" y="5646"/>
                  </a:cubicBezTo>
                  <a:cubicBezTo>
                    <a:pt x="-1311" y="24129"/>
                    <a:pt x="-6741" y="59559"/>
                    <a:pt x="5165" y="86800"/>
                  </a:cubicBezTo>
                  <a:cubicBezTo>
                    <a:pt x="10309" y="99468"/>
                    <a:pt x="19168" y="110328"/>
                    <a:pt x="30597" y="117853"/>
                  </a:cubicBezTo>
                  <a:cubicBezTo>
                    <a:pt x="54696" y="131662"/>
                    <a:pt x="85080" y="126899"/>
                    <a:pt x="103844" y="10651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3" name="Google Shape;583;p17"/>
            <p:cNvSpPr/>
            <p:nvPr/>
          </p:nvSpPr>
          <p:spPr>
            <a:xfrm>
              <a:off x="11088641"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4" name="Google Shape;584;p17"/>
            <p:cNvSpPr/>
            <p:nvPr/>
          </p:nvSpPr>
          <p:spPr>
            <a:xfrm>
              <a:off x="10759740" y="813339"/>
              <a:ext cx="121443" cy="129561"/>
            </a:xfrm>
            <a:custGeom>
              <a:avLst/>
              <a:gdLst/>
              <a:ahLst/>
              <a:cxnLst/>
              <a:rect l="l" t="t" r="r" b="b"/>
              <a:pathLst>
                <a:path w="121443" h="129561" extrusionOk="0">
                  <a:moveTo>
                    <a:pt x="6395" y="22513"/>
                  </a:moveTo>
                  <a:cubicBezTo>
                    <a:pt x="5156" y="24611"/>
                    <a:pt x="4109" y="26801"/>
                    <a:pt x="3155" y="28992"/>
                  </a:cubicBezTo>
                  <a:cubicBezTo>
                    <a:pt x="-20276" y="84709"/>
                    <a:pt x="62211" y="158435"/>
                    <a:pt x="106978" y="105192"/>
                  </a:cubicBezTo>
                  <a:cubicBezTo>
                    <a:pt x="126028" y="82426"/>
                    <a:pt x="123933" y="46707"/>
                    <a:pt x="106978" y="22322"/>
                  </a:cubicBezTo>
                  <a:cubicBezTo>
                    <a:pt x="99453" y="10890"/>
                    <a:pt x="88595" y="2035"/>
                    <a:pt x="75831" y="-3016"/>
                  </a:cubicBezTo>
                  <a:cubicBezTo>
                    <a:pt x="49542" y="-11587"/>
                    <a:pt x="20872" y="-1016"/>
                    <a:pt x="6395"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5" name="Google Shape;585;p17"/>
            <p:cNvSpPr/>
            <p:nvPr/>
          </p:nvSpPr>
          <p:spPr>
            <a:xfrm>
              <a:off x="10431883" y="813289"/>
              <a:ext cx="121451" cy="129611"/>
            </a:xfrm>
            <a:custGeom>
              <a:avLst/>
              <a:gdLst/>
              <a:ahLst/>
              <a:cxnLst/>
              <a:rect l="l" t="t" r="r" b="b"/>
              <a:pathLst>
                <a:path w="121451" h="129611" extrusionOk="0">
                  <a:moveTo>
                    <a:pt x="6401" y="22563"/>
                  </a:moveTo>
                  <a:cubicBezTo>
                    <a:pt x="5163" y="24660"/>
                    <a:pt x="4115" y="26851"/>
                    <a:pt x="3163" y="29042"/>
                  </a:cubicBezTo>
                  <a:cubicBezTo>
                    <a:pt x="-20269" y="84759"/>
                    <a:pt x="62027" y="158485"/>
                    <a:pt x="106986" y="105242"/>
                  </a:cubicBezTo>
                  <a:cubicBezTo>
                    <a:pt x="126036" y="82476"/>
                    <a:pt x="123939" y="46757"/>
                    <a:pt x="106986" y="22372"/>
                  </a:cubicBezTo>
                  <a:cubicBezTo>
                    <a:pt x="99461" y="10940"/>
                    <a:pt x="88602" y="2178"/>
                    <a:pt x="75934" y="-2966"/>
                  </a:cubicBezTo>
                  <a:cubicBezTo>
                    <a:pt x="49645" y="-11630"/>
                    <a:pt x="20879" y="-1059"/>
                    <a:pt x="6401" y="225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6" name="Google Shape;586;p17"/>
            <p:cNvSpPr/>
            <p:nvPr/>
          </p:nvSpPr>
          <p:spPr>
            <a:xfrm>
              <a:off x="10105029" y="812322"/>
              <a:ext cx="117524" cy="131412"/>
            </a:xfrm>
            <a:custGeom>
              <a:avLst/>
              <a:gdLst/>
              <a:ahLst/>
              <a:cxnLst/>
              <a:rect l="l" t="t" r="r" b="b"/>
              <a:pathLst>
                <a:path w="117524" h="131412" extrusionOk="0">
                  <a:moveTo>
                    <a:pt x="71984" y="123636"/>
                  </a:moveTo>
                  <a:cubicBezTo>
                    <a:pt x="74365" y="123069"/>
                    <a:pt x="76652" y="122306"/>
                    <a:pt x="78843" y="121352"/>
                  </a:cubicBezTo>
                  <a:cubicBezTo>
                    <a:pt x="134850" y="98493"/>
                    <a:pt x="128658" y="-11998"/>
                    <a:pt x="59221" y="-5710"/>
                  </a:cubicBezTo>
                  <a:cubicBezTo>
                    <a:pt x="29789" y="-3045"/>
                    <a:pt x="5976" y="23721"/>
                    <a:pt x="357" y="53152"/>
                  </a:cubicBezTo>
                  <a:cubicBezTo>
                    <a:pt x="-2311" y="66584"/>
                    <a:pt x="-882" y="80490"/>
                    <a:pt x="4452" y="93061"/>
                  </a:cubicBezTo>
                  <a:cubicBezTo>
                    <a:pt x="17121" y="117734"/>
                    <a:pt x="45124" y="130403"/>
                    <a:pt x="71984" y="1236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7" name="Google Shape;587;p17"/>
            <p:cNvSpPr/>
            <p:nvPr/>
          </p:nvSpPr>
          <p:spPr>
            <a:xfrm>
              <a:off x="9776730" y="812322"/>
              <a:ext cx="117495" cy="131412"/>
            </a:xfrm>
            <a:custGeom>
              <a:avLst/>
              <a:gdLst/>
              <a:ahLst/>
              <a:cxnLst/>
              <a:rect l="l" t="t" r="r" b="b"/>
              <a:pathLst>
                <a:path w="117495" h="131412" extrusionOk="0">
                  <a:moveTo>
                    <a:pt x="71956" y="123636"/>
                  </a:moveTo>
                  <a:cubicBezTo>
                    <a:pt x="74337" y="123069"/>
                    <a:pt x="76623" y="122306"/>
                    <a:pt x="78813" y="121352"/>
                  </a:cubicBezTo>
                  <a:cubicBezTo>
                    <a:pt x="134821" y="98493"/>
                    <a:pt x="128630" y="-11998"/>
                    <a:pt x="59193" y="-5710"/>
                  </a:cubicBezTo>
                  <a:cubicBezTo>
                    <a:pt x="29761" y="-3045"/>
                    <a:pt x="5852" y="23721"/>
                    <a:pt x="424" y="53152"/>
                  </a:cubicBezTo>
                  <a:cubicBezTo>
                    <a:pt x="-2339" y="66584"/>
                    <a:pt x="-910" y="80490"/>
                    <a:pt x="4424" y="93061"/>
                  </a:cubicBezTo>
                  <a:cubicBezTo>
                    <a:pt x="17092" y="117734"/>
                    <a:pt x="45096" y="130403"/>
                    <a:pt x="71956" y="1236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8" name="Google Shape;588;p17"/>
            <p:cNvSpPr/>
            <p:nvPr/>
          </p:nvSpPr>
          <p:spPr>
            <a:xfrm>
              <a:off x="9446492" y="812545"/>
              <a:ext cx="121409" cy="129530"/>
            </a:xfrm>
            <a:custGeom>
              <a:avLst/>
              <a:gdLst/>
              <a:ahLst/>
              <a:cxnLst/>
              <a:rect l="l" t="t" r="r" b="b"/>
              <a:pathLst>
                <a:path w="121409" h="129530" extrusionOk="0">
                  <a:moveTo>
                    <a:pt x="113110" y="95127"/>
                  </a:moveTo>
                  <a:cubicBezTo>
                    <a:pt x="114339" y="93029"/>
                    <a:pt x="115424"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1"/>
                    <a:pt x="113110" y="951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89" name="Google Shape;589;p17"/>
            <p:cNvSpPr/>
            <p:nvPr/>
          </p:nvSpPr>
          <p:spPr>
            <a:xfrm>
              <a:off x="9120334" y="812322"/>
              <a:ext cx="117238" cy="131412"/>
            </a:xfrm>
            <a:custGeom>
              <a:avLst/>
              <a:gdLst/>
              <a:ahLst/>
              <a:cxnLst/>
              <a:rect l="l" t="t" r="r" b="b"/>
              <a:pathLst>
                <a:path w="117238" h="131412" extrusionOk="0">
                  <a:moveTo>
                    <a:pt x="71699" y="123636"/>
                  </a:moveTo>
                  <a:cubicBezTo>
                    <a:pt x="74042" y="123069"/>
                    <a:pt x="76337" y="122306"/>
                    <a:pt x="78557" y="121352"/>
                  </a:cubicBezTo>
                  <a:cubicBezTo>
                    <a:pt x="134564" y="98493"/>
                    <a:pt x="128373" y="-11998"/>
                    <a:pt x="58935" y="-5710"/>
                  </a:cubicBezTo>
                  <a:cubicBezTo>
                    <a:pt x="29598" y="-3045"/>
                    <a:pt x="5690" y="23721"/>
                    <a:pt x="356" y="53152"/>
                  </a:cubicBezTo>
                  <a:cubicBezTo>
                    <a:pt x="-2310" y="66584"/>
                    <a:pt x="-882" y="80490"/>
                    <a:pt x="4452" y="93061"/>
                  </a:cubicBezTo>
                  <a:cubicBezTo>
                    <a:pt x="16968" y="117734"/>
                    <a:pt x="44896" y="130403"/>
                    <a:pt x="71699" y="1236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0" name="Google Shape;590;p17"/>
            <p:cNvSpPr/>
            <p:nvPr/>
          </p:nvSpPr>
          <p:spPr>
            <a:xfrm>
              <a:off x="12075626" y="301416"/>
              <a:ext cx="116230" cy="132373"/>
            </a:xfrm>
            <a:custGeom>
              <a:avLst/>
              <a:gdLst/>
              <a:ahLst/>
              <a:cxnLst/>
              <a:rect l="l" t="t" r="r" b="b"/>
              <a:pathLst>
                <a:path w="116230" h="132373" extrusionOk="0">
                  <a:moveTo>
                    <a:pt x="82968" y="120954"/>
                  </a:moveTo>
                  <a:cubicBezTo>
                    <a:pt x="85063" y="119908"/>
                    <a:pt x="87160" y="118671"/>
                    <a:pt x="89255" y="117434"/>
                  </a:cubicBezTo>
                  <a:cubicBezTo>
                    <a:pt x="139737" y="84189"/>
                    <a:pt x="112305" y="-23060"/>
                    <a:pt x="45345" y="-3633"/>
                  </a:cubicBezTo>
                  <a:cubicBezTo>
                    <a:pt x="16770" y="4655"/>
                    <a:pt x="-1328" y="35611"/>
                    <a:pt x="-947" y="65046"/>
                  </a:cubicBezTo>
                  <a:cubicBezTo>
                    <a:pt x="-947" y="78664"/>
                    <a:pt x="3053" y="91905"/>
                    <a:pt x="10674" y="103146"/>
                  </a:cubicBezTo>
                  <a:cubicBezTo>
                    <a:pt x="27724" y="125145"/>
                    <a:pt x="57631" y="132577"/>
                    <a:pt x="82968" y="1209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1" name="Google Shape;591;p17"/>
            <p:cNvSpPr/>
            <p:nvPr/>
          </p:nvSpPr>
          <p:spPr>
            <a:xfrm>
              <a:off x="11747298" y="301416"/>
              <a:ext cx="116115" cy="132311"/>
            </a:xfrm>
            <a:custGeom>
              <a:avLst/>
              <a:gdLst/>
              <a:ahLst/>
              <a:cxnLst/>
              <a:rect l="l" t="t" r="r" b="b"/>
              <a:pathLst>
                <a:path w="116115" h="132311" extrusionOk="0">
                  <a:moveTo>
                    <a:pt x="82778" y="120954"/>
                  </a:moveTo>
                  <a:cubicBezTo>
                    <a:pt x="84969" y="119908"/>
                    <a:pt x="87064" y="118671"/>
                    <a:pt x="89065" y="117434"/>
                  </a:cubicBezTo>
                  <a:cubicBezTo>
                    <a:pt x="139642" y="84189"/>
                    <a:pt x="112210" y="-23060"/>
                    <a:pt x="45345" y="-3633"/>
                  </a:cubicBezTo>
                  <a:cubicBezTo>
                    <a:pt x="16770" y="4655"/>
                    <a:pt x="-1327" y="35611"/>
                    <a:pt x="-947" y="65046"/>
                  </a:cubicBezTo>
                  <a:cubicBezTo>
                    <a:pt x="-1042" y="78664"/>
                    <a:pt x="3054" y="91905"/>
                    <a:pt x="10675" y="103146"/>
                  </a:cubicBezTo>
                  <a:cubicBezTo>
                    <a:pt x="27628" y="125052"/>
                    <a:pt x="57537" y="132479"/>
                    <a:pt x="82778" y="1209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2" name="Google Shape;592;p17"/>
            <p:cNvSpPr/>
            <p:nvPr/>
          </p:nvSpPr>
          <p:spPr>
            <a:xfrm>
              <a:off x="11417432" y="301429"/>
              <a:ext cx="118713" cy="131678"/>
            </a:xfrm>
            <a:custGeom>
              <a:avLst/>
              <a:gdLst/>
              <a:ahLst/>
              <a:cxnLst/>
              <a:rect l="l" t="t" r="r" b="b"/>
              <a:pathLst>
                <a:path w="118713" h="131678" extrusionOk="0">
                  <a:moveTo>
                    <a:pt x="103844" y="106561"/>
                  </a:moveTo>
                  <a:cubicBezTo>
                    <a:pt x="105464" y="104752"/>
                    <a:pt x="106988" y="102942"/>
                    <a:pt x="108322" y="100943"/>
                  </a:cubicBezTo>
                  <a:cubicBezTo>
                    <a:pt x="142611" y="50936"/>
                    <a:pt x="76507" y="-37840"/>
                    <a:pt x="21834" y="5693"/>
                  </a:cubicBezTo>
                  <a:cubicBezTo>
                    <a:pt x="-1311" y="24171"/>
                    <a:pt x="-6741" y="59601"/>
                    <a:pt x="5165" y="86841"/>
                  </a:cubicBezTo>
                  <a:cubicBezTo>
                    <a:pt x="10309" y="99510"/>
                    <a:pt x="19168" y="110370"/>
                    <a:pt x="30597" y="117988"/>
                  </a:cubicBezTo>
                  <a:cubicBezTo>
                    <a:pt x="54696" y="131610"/>
                    <a:pt x="85080" y="126848"/>
                    <a:pt x="103844" y="1065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3" name="Google Shape;593;p17"/>
            <p:cNvSpPr/>
            <p:nvPr/>
          </p:nvSpPr>
          <p:spPr>
            <a:xfrm>
              <a:off x="11088641"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4" name="Google Shape;594;p17"/>
            <p:cNvSpPr/>
            <p:nvPr/>
          </p:nvSpPr>
          <p:spPr>
            <a:xfrm>
              <a:off x="10759740" y="303167"/>
              <a:ext cx="121443" cy="129531"/>
            </a:xfrm>
            <a:custGeom>
              <a:avLst/>
              <a:gdLst/>
              <a:ahLst/>
              <a:cxnLst/>
              <a:rect l="l" t="t" r="r" b="b"/>
              <a:pathLst>
                <a:path w="121443" h="129531" extrusionOk="0">
                  <a:moveTo>
                    <a:pt x="6395" y="22433"/>
                  </a:moveTo>
                  <a:cubicBezTo>
                    <a:pt x="5156" y="24526"/>
                    <a:pt x="4109" y="26716"/>
                    <a:pt x="3155" y="28907"/>
                  </a:cubicBezTo>
                  <a:cubicBezTo>
                    <a:pt x="-20276" y="84727"/>
                    <a:pt x="62211" y="158448"/>
                    <a:pt x="106978" y="105107"/>
                  </a:cubicBezTo>
                  <a:cubicBezTo>
                    <a:pt x="126028" y="82345"/>
                    <a:pt x="123933" y="46720"/>
                    <a:pt x="106978" y="22335"/>
                  </a:cubicBezTo>
                  <a:cubicBezTo>
                    <a:pt x="99453" y="10908"/>
                    <a:pt x="88595" y="2048"/>
                    <a:pt x="75831" y="-3003"/>
                  </a:cubicBezTo>
                  <a:cubicBezTo>
                    <a:pt x="49542" y="-11574"/>
                    <a:pt x="20872" y="-1096"/>
                    <a:pt x="6395" y="2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5" name="Google Shape;595;p17"/>
            <p:cNvSpPr/>
            <p:nvPr/>
          </p:nvSpPr>
          <p:spPr>
            <a:xfrm>
              <a:off x="10431883" y="303117"/>
              <a:ext cx="121451" cy="129581"/>
            </a:xfrm>
            <a:custGeom>
              <a:avLst/>
              <a:gdLst/>
              <a:ahLst/>
              <a:cxnLst/>
              <a:rect l="l" t="t" r="r" b="b"/>
              <a:pathLst>
                <a:path w="121451" h="129581" extrusionOk="0">
                  <a:moveTo>
                    <a:pt x="6401" y="22483"/>
                  </a:moveTo>
                  <a:cubicBezTo>
                    <a:pt x="5163" y="24576"/>
                    <a:pt x="4115" y="26766"/>
                    <a:pt x="3163" y="28957"/>
                  </a:cubicBezTo>
                  <a:cubicBezTo>
                    <a:pt x="-20269" y="84777"/>
                    <a:pt x="62027" y="158498"/>
                    <a:pt x="106986" y="105157"/>
                  </a:cubicBezTo>
                  <a:cubicBezTo>
                    <a:pt x="126036" y="82395"/>
                    <a:pt x="123939" y="46770"/>
                    <a:pt x="106986" y="22385"/>
                  </a:cubicBezTo>
                  <a:cubicBezTo>
                    <a:pt x="99461" y="10958"/>
                    <a:pt x="88602" y="2098"/>
                    <a:pt x="75934" y="-2953"/>
                  </a:cubicBezTo>
                  <a:cubicBezTo>
                    <a:pt x="49645" y="-11617"/>
                    <a:pt x="20879" y="-1139"/>
                    <a:pt x="6401" y="224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6" name="Google Shape;596;p17"/>
            <p:cNvSpPr/>
            <p:nvPr/>
          </p:nvSpPr>
          <p:spPr>
            <a:xfrm>
              <a:off x="10105029" y="302644"/>
              <a:ext cx="117524" cy="131289"/>
            </a:xfrm>
            <a:custGeom>
              <a:avLst/>
              <a:gdLst/>
              <a:ahLst/>
              <a:cxnLst/>
              <a:rect l="l" t="t" r="r" b="b"/>
              <a:pathLst>
                <a:path w="117524" h="131289" extrusionOk="0">
                  <a:moveTo>
                    <a:pt x="71984" y="123633"/>
                  </a:moveTo>
                  <a:cubicBezTo>
                    <a:pt x="74271" y="123061"/>
                    <a:pt x="76557" y="122298"/>
                    <a:pt x="78843" y="121443"/>
                  </a:cubicBezTo>
                  <a:cubicBezTo>
                    <a:pt x="134850" y="98486"/>
                    <a:pt x="128658" y="-11908"/>
                    <a:pt x="59221" y="-5717"/>
                  </a:cubicBezTo>
                  <a:cubicBezTo>
                    <a:pt x="29789" y="-3048"/>
                    <a:pt x="5976" y="23714"/>
                    <a:pt x="357" y="53149"/>
                  </a:cubicBezTo>
                  <a:cubicBezTo>
                    <a:pt x="-2311" y="66576"/>
                    <a:pt x="-882" y="80487"/>
                    <a:pt x="4452" y="93058"/>
                  </a:cubicBezTo>
                  <a:cubicBezTo>
                    <a:pt x="17310" y="117536"/>
                    <a:pt x="45124" y="130112"/>
                    <a:pt x="71984"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7" name="Google Shape;597;p17"/>
            <p:cNvSpPr/>
            <p:nvPr/>
          </p:nvSpPr>
          <p:spPr>
            <a:xfrm>
              <a:off x="9776730" y="302644"/>
              <a:ext cx="117495" cy="131289"/>
            </a:xfrm>
            <a:custGeom>
              <a:avLst/>
              <a:gdLst/>
              <a:ahLst/>
              <a:cxnLst/>
              <a:rect l="l" t="t" r="r" b="b"/>
              <a:pathLst>
                <a:path w="117495" h="131289" extrusionOk="0">
                  <a:moveTo>
                    <a:pt x="71956" y="123633"/>
                  </a:moveTo>
                  <a:cubicBezTo>
                    <a:pt x="74242" y="123061"/>
                    <a:pt x="76528" y="122298"/>
                    <a:pt x="78813" y="121443"/>
                  </a:cubicBezTo>
                  <a:cubicBezTo>
                    <a:pt x="134821" y="98486"/>
                    <a:pt x="128630" y="-11908"/>
                    <a:pt x="59193" y="-5717"/>
                  </a:cubicBezTo>
                  <a:cubicBezTo>
                    <a:pt x="29761" y="-3048"/>
                    <a:pt x="5852" y="23714"/>
                    <a:pt x="424" y="53149"/>
                  </a:cubicBezTo>
                  <a:cubicBezTo>
                    <a:pt x="-2339" y="66576"/>
                    <a:pt x="-910" y="80487"/>
                    <a:pt x="4424" y="93058"/>
                  </a:cubicBezTo>
                  <a:cubicBezTo>
                    <a:pt x="17282" y="117536"/>
                    <a:pt x="45096" y="130112"/>
                    <a:pt x="71956"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8" name="Google Shape;598;p17"/>
            <p:cNvSpPr/>
            <p:nvPr/>
          </p:nvSpPr>
          <p:spPr>
            <a:xfrm>
              <a:off x="9446492" y="302589"/>
              <a:ext cx="121409" cy="129573"/>
            </a:xfrm>
            <a:custGeom>
              <a:avLst/>
              <a:gdLst/>
              <a:ahLst/>
              <a:cxnLst/>
              <a:rect l="l" t="t" r="r" b="b"/>
              <a:pathLst>
                <a:path w="121409" h="129573" extrusionOk="0">
                  <a:moveTo>
                    <a:pt x="113110" y="95114"/>
                  </a:moveTo>
                  <a:cubicBezTo>
                    <a:pt x="114377" y="93016"/>
                    <a:pt x="115463" y="90923"/>
                    <a:pt x="116349" y="88635"/>
                  </a:cubicBezTo>
                  <a:cubicBezTo>
                    <a:pt x="139780" y="32917"/>
                    <a:pt x="57294" y="-40808"/>
                    <a:pt x="12526" y="12435"/>
                  </a:cubicBezTo>
                  <a:cubicBezTo>
                    <a:pt x="-6524" y="35201"/>
                    <a:pt x="-4333" y="70920"/>
                    <a:pt x="12526" y="95304"/>
                  </a:cubicBezTo>
                  <a:cubicBezTo>
                    <a:pt x="20127" y="106638"/>
                    <a:pt x="30985" y="115498"/>
                    <a:pt x="43673" y="120642"/>
                  </a:cubicBezTo>
                  <a:cubicBezTo>
                    <a:pt x="69933" y="129214"/>
                    <a:pt x="98679" y="118735"/>
                    <a:pt x="113110" y="951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599" name="Google Shape;599;p17"/>
            <p:cNvSpPr/>
            <p:nvPr/>
          </p:nvSpPr>
          <p:spPr>
            <a:xfrm>
              <a:off x="9120334" y="302644"/>
              <a:ext cx="117238" cy="131289"/>
            </a:xfrm>
            <a:custGeom>
              <a:avLst/>
              <a:gdLst/>
              <a:ahLst/>
              <a:cxnLst/>
              <a:rect l="l" t="t" r="r" b="b"/>
              <a:pathLst>
                <a:path w="117238" h="131289" extrusionOk="0">
                  <a:moveTo>
                    <a:pt x="71699" y="123633"/>
                  </a:moveTo>
                  <a:cubicBezTo>
                    <a:pt x="74033" y="123061"/>
                    <a:pt x="76328" y="122298"/>
                    <a:pt x="78557" y="121443"/>
                  </a:cubicBezTo>
                  <a:cubicBezTo>
                    <a:pt x="134564" y="98486"/>
                    <a:pt x="128373" y="-11908"/>
                    <a:pt x="58935" y="-5717"/>
                  </a:cubicBezTo>
                  <a:cubicBezTo>
                    <a:pt x="29598" y="-3048"/>
                    <a:pt x="5690" y="23714"/>
                    <a:pt x="356" y="53149"/>
                  </a:cubicBezTo>
                  <a:cubicBezTo>
                    <a:pt x="-2310" y="66576"/>
                    <a:pt x="-882" y="80487"/>
                    <a:pt x="4452" y="93058"/>
                  </a:cubicBezTo>
                  <a:cubicBezTo>
                    <a:pt x="17149" y="117536"/>
                    <a:pt x="44915" y="130112"/>
                    <a:pt x="71699"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0" name="Google Shape;600;p17"/>
            <p:cNvSpPr/>
            <p:nvPr/>
          </p:nvSpPr>
          <p:spPr>
            <a:xfrm>
              <a:off x="10941388" y="553807"/>
              <a:ext cx="116231" cy="132228"/>
            </a:xfrm>
            <a:custGeom>
              <a:avLst/>
              <a:gdLst/>
              <a:ahLst/>
              <a:cxnLst/>
              <a:rect l="l" t="t" r="r" b="b"/>
              <a:pathLst>
                <a:path w="116231" h="132228" extrusionOk="0">
                  <a:moveTo>
                    <a:pt x="82778" y="120786"/>
                  </a:moveTo>
                  <a:cubicBezTo>
                    <a:pt x="84969" y="119739"/>
                    <a:pt x="87064" y="118595"/>
                    <a:pt x="89065" y="117265"/>
                  </a:cubicBezTo>
                  <a:cubicBezTo>
                    <a:pt x="139738" y="84118"/>
                    <a:pt x="112496" y="-23136"/>
                    <a:pt x="45440" y="-3611"/>
                  </a:cubicBezTo>
                  <a:cubicBezTo>
                    <a:pt x="16865" y="4584"/>
                    <a:pt x="-1327" y="35540"/>
                    <a:pt x="-947" y="64971"/>
                  </a:cubicBezTo>
                  <a:cubicBezTo>
                    <a:pt x="-947" y="78495"/>
                    <a:pt x="3054" y="91829"/>
                    <a:pt x="10674" y="103071"/>
                  </a:cubicBezTo>
                  <a:cubicBezTo>
                    <a:pt x="27628" y="125074"/>
                    <a:pt x="57537" y="132408"/>
                    <a:pt x="82778" y="1207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1" name="Google Shape;601;p17"/>
            <p:cNvSpPr/>
            <p:nvPr/>
          </p:nvSpPr>
          <p:spPr>
            <a:xfrm>
              <a:off x="10613157" y="553807"/>
              <a:ext cx="116184" cy="132164"/>
            </a:xfrm>
            <a:custGeom>
              <a:avLst/>
              <a:gdLst/>
              <a:ahLst/>
              <a:cxnLst/>
              <a:rect l="l" t="t" r="r" b="b"/>
              <a:pathLst>
                <a:path w="116184" h="132164" extrusionOk="0">
                  <a:moveTo>
                    <a:pt x="82779" y="120786"/>
                  </a:moveTo>
                  <a:cubicBezTo>
                    <a:pt x="84969" y="119739"/>
                    <a:pt x="87064" y="118595"/>
                    <a:pt x="89064" y="117265"/>
                  </a:cubicBezTo>
                  <a:cubicBezTo>
                    <a:pt x="139642" y="84118"/>
                    <a:pt x="112496" y="-23136"/>
                    <a:pt x="45345" y="-3611"/>
                  </a:cubicBezTo>
                  <a:cubicBezTo>
                    <a:pt x="16770" y="4584"/>
                    <a:pt x="-1328" y="35540"/>
                    <a:pt x="-947" y="64971"/>
                  </a:cubicBezTo>
                  <a:cubicBezTo>
                    <a:pt x="-947" y="78593"/>
                    <a:pt x="3054" y="91829"/>
                    <a:pt x="10674" y="103071"/>
                  </a:cubicBezTo>
                  <a:cubicBezTo>
                    <a:pt x="27628" y="124976"/>
                    <a:pt x="57537" y="132311"/>
                    <a:pt x="82779" y="1207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2" name="Google Shape;602;p17"/>
            <p:cNvSpPr/>
            <p:nvPr/>
          </p:nvSpPr>
          <p:spPr>
            <a:xfrm>
              <a:off x="10283481" y="553746"/>
              <a:ext cx="118713" cy="131680"/>
            </a:xfrm>
            <a:custGeom>
              <a:avLst/>
              <a:gdLst/>
              <a:ahLst/>
              <a:cxnLst/>
              <a:rect l="l" t="t" r="r" b="b"/>
              <a:pathLst>
                <a:path w="118713" h="131680" extrusionOk="0">
                  <a:moveTo>
                    <a:pt x="103844" y="106559"/>
                  </a:moveTo>
                  <a:cubicBezTo>
                    <a:pt x="105463" y="104750"/>
                    <a:pt x="106987" y="102941"/>
                    <a:pt x="108321" y="100941"/>
                  </a:cubicBezTo>
                  <a:cubicBezTo>
                    <a:pt x="142610" y="50935"/>
                    <a:pt x="76507" y="-37837"/>
                    <a:pt x="21834" y="5691"/>
                  </a:cubicBezTo>
                  <a:cubicBezTo>
                    <a:pt x="-1312" y="24169"/>
                    <a:pt x="-6741" y="59604"/>
                    <a:pt x="5165" y="86844"/>
                  </a:cubicBezTo>
                  <a:cubicBezTo>
                    <a:pt x="10308" y="99513"/>
                    <a:pt x="19167" y="110373"/>
                    <a:pt x="30596" y="117991"/>
                  </a:cubicBezTo>
                  <a:cubicBezTo>
                    <a:pt x="54695" y="131613"/>
                    <a:pt x="84985" y="126851"/>
                    <a:pt x="103844" y="10655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3" name="Google Shape;603;p17"/>
            <p:cNvSpPr/>
            <p:nvPr/>
          </p:nvSpPr>
          <p:spPr>
            <a:xfrm>
              <a:off x="9954413" y="554027"/>
              <a:ext cx="120244" cy="129639"/>
            </a:xfrm>
            <a:custGeom>
              <a:avLst/>
              <a:gdLst/>
              <a:ahLst/>
              <a:cxnLst/>
              <a:rect l="l" t="t" r="r" b="b"/>
              <a:pathLst>
                <a:path w="120244" h="129639" extrusionOk="0">
                  <a:moveTo>
                    <a:pt x="58008" y="-5925"/>
                  </a:moveTo>
                  <a:cubicBezTo>
                    <a:pt x="55627" y="-5832"/>
                    <a:pt x="53246" y="-5543"/>
                    <a:pt x="50864" y="-5162"/>
                  </a:cubicBezTo>
                  <a:cubicBezTo>
                    <a:pt x="-8667" y="6075"/>
                    <a:pt x="-24765" y="115519"/>
                    <a:pt x="44673" y="123328"/>
                  </a:cubicBezTo>
                  <a:cubicBezTo>
                    <a:pt x="74105" y="126663"/>
                    <a:pt x="102775" y="105329"/>
                    <a:pt x="113824" y="77703"/>
                  </a:cubicBezTo>
                  <a:cubicBezTo>
                    <a:pt x="119253" y="65132"/>
                    <a:pt x="120682" y="51225"/>
                    <a:pt x="117920" y="37794"/>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4" name="Google Shape;604;p17"/>
            <p:cNvSpPr/>
            <p:nvPr/>
          </p:nvSpPr>
          <p:spPr>
            <a:xfrm>
              <a:off x="11267720"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5" name="Google Shape;605;p17"/>
            <p:cNvSpPr/>
            <p:nvPr/>
          </p:nvSpPr>
          <p:spPr>
            <a:xfrm>
              <a:off x="9625561" y="555886"/>
              <a:ext cx="121386" cy="129796"/>
            </a:xfrm>
            <a:custGeom>
              <a:avLst/>
              <a:gdLst/>
              <a:ahLst/>
              <a:cxnLst/>
              <a:rect l="l" t="t" r="r" b="b"/>
              <a:pathLst>
                <a:path w="121386" h="129796" extrusionOk="0">
                  <a:moveTo>
                    <a:pt x="6337" y="22791"/>
                  </a:moveTo>
                  <a:cubicBezTo>
                    <a:pt x="5098" y="24889"/>
                    <a:pt x="4050" y="26982"/>
                    <a:pt x="3193" y="29172"/>
                  </a:cubicBezTo>
                  <a:cubicBezTo>
                    <a:pt x="-20334" y="84988"/>
                    <a:pt x="61962" y="158713"/>
                    <a:pt x="106921" y="105372"/>
                  </a:cubicBezTo>
                  <a:cubicBezTo>
                    <a:pt x="125971" y="82606"/>
                    <a:pt x="123875" y="46888"/>
                    <a:pt x="106921" y="22508"/>
                  </a:cubicBezTo>
                  <a:cubicBezTo>
                    <a:pt x="99396" y="11076"/>
                    <a:pt x="88537" y="2216"/>
                    <a:pt x="75869" y="-2928"/>
                  </a:cubicBezTo>
                  <a:cubicBezTo>
                    <a:pt x="49485" y="-11690"/>
                    <a:pt x="20624" y="-1021"/>
                    <a:pt x="6337" y="227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6" name="Google Shape;606;p17"/>
            <p:cNvSpPr/>
            <p:nvPr/>
          </p:nvSpPr>
          <p:spPr>
            <a:xfrm>
              <a:off x="9297264" y="555886"/>
              <a:ext cx="121450" cy="129796"/>
            </a:xfrm>
            <a:custGeom>
              <a:avLst/>
              <a:gdLst/>
              <a:ahLst/>
              <a:cxnLst/>
              <a:rect l="l" t="t" r="r" b="b"/>
              <a:pathLst>
                <a:path w="121450" h="129796" extrusionOk="0">
                  <a:moveTo>
                    <a:pt x="6401" y="22791"/>
                  </a:moveTo>
                  <a:cubicBezTo>
                    <a:pt x="5172" y="24791"/>
                    <a:pt x="4087" y="26982"/>
                    <a:pt x="3163" y="29172"/>
                  </a:cubicBezTo>
                  <a:cubicBezTo>
                    <a:pt x="-20269" y="84988"/>
                    <a:pt x="62027" y="158713"/>
                    <a:pt x="106985" y="105372"/>
                  </a:cubicBezTo>
                  <a:cubicBezTo>
                    <a:pt x="126035" y="82606"/>
                    <a:pt x="123940" y="46888"/>
                    <a:pt x="106985" y="22508"/>
                  </a:cubicBezTo>
                  <a:cubicBezTo>
                    <a:pt x="99385" y="11076"/>
                    <a:pt x="88535" y="2216"/>
                    <a:pt x="75838" y="-2928"/>
                  </a:cubicBezTo>
                  <a:cubicBezTo>
                    <a:pt x="49521" y="-11690"/>
                    <a:pt x="20651" y="-1021"/>
                    <a:pt x="6401" y="227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7" name="Google Shape;607;p17"/>
            <p:cNvSpPr/>
            <p:nvPr/>
          </p:nvSpPr>
          <p:spPr>
            <a:xfrm>
              <a:off x="11923755" y="554836"/>
              <a:ext cx="121409" cy="129586"/>
            </a:xfrm>
            <a:custGeom>
              <a:avLst/>
              <a:gdLst/>
              <a:ahLst/>
              <a:cxnLst/>
              <a:rect l="l" t="t" r="r" b="b"/>
              <a:pathLst>
                <a:path w="121409" h="129586" extrusionOk="0">
                  <a:moveTo>
                    <a:pt x="113109" y="95088"/>
                  </a:moveTo>
                  <a:cubicBezTo>
                    <a:pt x="114348" y="92990"/>
                    <a:pt x="115395" y="90897"/>
                    <a:pt x="116349" y="88609"/>
                  </a:cubicBezTo>
                  <a:cubicBezTo>
                    <a:pt x="139780" y="33082"/>
                    <a:pt x="57293" y="-40834"/>
                    <a:pt x="12526" y="12409"/>
                  </a:cubicBezTo>
                  <a:cubicBezTo>
                    <a:pt x="-6524" y="35175"/>
                    <a:pt x="-4333" y="70894"/>
                    <a:pt x="12526" y="95279"/>
                  </a:cubicBezTo>
                  <a:cubicBezTo>
                    <a:pt x="20051" y="106710"/>
                    <a:pt x="30909" y="115473"/>
                    <a:pt x="43578" y="120617"/>
                  </a:cubicBezTo>
                  <a:cubicBezTo>
                    <a:pt x="69867" y="129281"/>
                    <a:pt x="98632" y="118710"/>
                    <a:pt x="113109" y="9508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8" name="Google Shape;608;p17"/>
            <p:cNvSpPr/>
            <p:nvPr/>
          </p:nvSpPr>
          <p:spPr>
            <a:xfrm>
              <a:off x="11597338" y="55476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09" name="Google Shape;609;p17"/>
            <p:cNvSpPr/>
            <p:nvPr/>
          </p:nvSpPr>
          <p:spPr>
            <a:xfrm>
              <a:off x="10601917" y="10067"/>
              <a:ext cx="116184" cy="132291"/>
            </a:xfrm>
            <a:custGeom>
              <a:avLst/>
              <a:gdLst/>
              <a:ahLst/>
              <a:cxnLst/>
              <a:rect l="l" t="t" r="r" b="b"/>
              <a:pathLst>
                <a:path w="116184" h="132291" extrusionOk="0">
                  <a:moveTo>
                    <a:pt x="82778" y="120935"/>
                  </a:moveTo>
                  <a:cubicBezTo>
                    <a:pt x="84969" y="119889"/>
                    <a:pt x="87064" y="118745"/>
                    <a:pt x="89065" y="117410"/>
                  </a:cubicBezTo>
                  <a:cubicBezTo>
                    <a:pt x="139642" y="84170"/>
                    <a:pt x="112496" y="-22986"/>
                    <a:pt x="45345" y="-3653"/>
                  </a:cubicBezTo>
                  <a:cubicBezTo>
                    <a:pt x="16770" y="4635"/>
                    <a:pt x="-1327" y="35592"/>
                    <a:pt x="-947" y="65022"/>
                  </a:cubicBezTo>
                  <a:cubicBezTo>
                    <a:pt x="-1042" y="78645"/>
                    <a:pt x="3054" y="91886"/>
                    <a:pt x="10675" y="103122"/>
                  </a:cubicBezTo>
                  <a:cubicBezTo>
                    <a:pt x="27628" y="125033"/>
                    <a:pt x="57537" y="132460"/>
                    <a:pt x="82778" y="1209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0" name="Google Shape;610;p17"/>
            <p:cNvSpPr/>
            <p:nvPr/>
          </p:nvSpPr>
          <p:spPr>
            <a:xfrm>
              <a:off x="10273590" y="10067"/>
              <a:ext cx="116136" cy="132291"/>
            </a:xfrm>
            <a:custGeom>
              <a:avLst/>
              <a:gdLst/>
              <a:ahLst/>
              <a:cxnLst/>
              <a:rect l="l" t="t" r="r" b="b"/>
              <a:pathLst>
                <a:path w="116136" h="132291" extrusionOk="0">
                  <a:moveTo>
                    <a:pt x="82779" y="120935"/>
                  </a:moveTo>
                  <a:cubicBezTo>
                    <a:pt x="84874" y="119889"/>
                    <a:pt x="86969" y="118647"/>
                    <a:pt x="88970" y="117410"/>
                  </a:cubicBezTo>
                  <a:cubicBezTo>
                    <a:pt x="139642" y="84170"/>
                    <a:pt x="112401" y="-22986"/>
                    <a:pt x="45345" y="-3653"/>
                  </a:cubicBezTo>
                  <a:cubicBezTo>
                    <a:pt x="16770" y="4635"/>
                    <a:pt x="-1328" y="35592"/>
                    <a:pt x="-947" y="65022"/>
                  </a:cubicBezTo>
                  <a:cubicBezTo>
                    <a:pt x="-1042" y="78645"/>
                    <a:pt x="3054" y="91886"/>
                    <a:pt x="10674" y="103122"/>
                  </a:cubicBezTo>
                  <a:cubicBezTo>
                    <a:pt x="27628" y="125033"/>
                    <a:pt x="57537" y="132460"/>
                    <a:pt x="82779" y="1209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1" name="Google Shape;611;p17"/>
            <p:cNvSpPr/>
            <p:nvPr/>
          </p:nvSpPr>
          <p:spPr>
            <a:xfrm>
              <a:off x="9943961" y="9867"/>
              <a:ext cx="118753" cy="131746"/>
            </a:xfrm>
            <a:custGeom>
              <a:avLst/>
              <a:gdLst/>
              <a:ahLst/>
              <a:cxnLst/>
              <a:rect l="l" t="t" r="r" b="b"/>
              <a:pathLst>
                <a:path w="118753" h="131746" extrusionOk="0">
                  <a:moveTo>
                    <a:pt x="103798" y="106564"/>
                  </a:moveTo>
                  <a:cubicBezTo>
                    <a:pt x="105418" y="104848"/>
                    <a:pt x="106941" y="102941"/>
                    <a:pt x="108370" y="100941"/>
                  </a:cubicBezTo>
                  <a:cubicBezTo>
                    <a:pt x="142660" y="50935"/>
                    <a:pt x="76461" y="-37837"/>
                    <a:pt x="21883" y="5691"/>
                  </a:cubicBezTo>
                  <a:cubicBezTo>
                    <a:pt x="-1358" y="24169"/>
                    <a:pt x="-6692" y="59604"/>
                    <a:pt x="5119" y="86844"/>
                  </a:cubicBezTo>
                  <a:cubicBezTo>
                    <a:pt x="10263" y="99513"/>
                    <a:pt x="19121" y="110373"/>
                    <a:pt x="30551" y="117991"/>
                  </a:cubicBezTo>
                  <a:cubicBezTo>
                    <a:pt x="54649" y="131706"/>
                    <a:pt x="85034" y="126944"/>
                    <a:pt x="103798" y="1065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2" name="Google Shape;612;p17"/>
            <p:cNvSpPr/>
            <p:nvPr/>
          </p:nvSpPr>
          <p:spPr>
            <a:xfrm>
              <a:off x="9614942" y="10149"/>
              <a:ext cx="120181" cy="129639"/>
            </a:xfrm>
            <a:custGeom>
              <a:avLst/>
              <a:gdLst/>
              <a:ahLst/>
              <a:cxnLst/>
              <a:rect l="l" t="t" r="r" b="b"/>
              <a:pathLst>
                <a:path w="120181" h="129639" extrusionOk="0">
                  <a:moveTo>
                    <a:pt x="58008" y="-5925"/>
                  </a:moveTo>
                  <a:cubicBezTo>
                    <a:pt x="55627" y="-5827"/>
                    <a:pt x="53245" y="-5543"/>
                    <a:pt x="50864" y="-5069"/>
                  </a:cubicBezTo>
                  <a:cubicBezTo>
                    <a:pt x="-8667" y="6079"/>
                    <a:pt x="-24764" y="115519"/>
                    <a:pt x="44673" y="123328"/>
                  </a:cubicBezTo>
                  <a:cubicBezTo>
                    <a:pt x="74105" y="126663"/>
                    <a:pt x="102775" y="105329"/>
                    <a:pt x="113824" y="77708"/>
                  </a:cubicBezTo>
                  <a:cubicBezTo>
                    <a:pt x="119158" y="65132"/>
                    <a:pt x="120587" y="51225"/>
                    <a:pt x="117920" y="37794"/>
                  </a:cubicBezTo>
                  <a:cubicBezTo>
                    <a:pt x="110490"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3" name="Google Shape;613;p17"/>
            <p:cNvSpPr/>
            <p:nvPr/>
          </p:nvSpPr>
          <p:spPr>
            <a:xfrm>
              <a:off x="10928192" y="10149"/>
              <a:ext cx="120206" cy="129639"/>
            </a:xfrm>
            <a:custGeom>
              <a:avLst/>
              <a:gdLst/>
              <a:ahLst/>
              <a:cxnLst/>
              <a:rect l="l" t="t" r="r" b="b"/>
              <a:pathLst>
                <a:path w="120206" h="129639" extrusionOk="0">
                  <a:moveTo>
                    <a:pt x="57970" y="-5925"/>
                  </a:moveTo>
                  <a:cubicBezTo>
                    <a:pt x="55588" y="-5827"/>
                    <a:pt x="53207" y="-5543"/>
                    <a:pt x="50826" y="-5069"/>
                  </a:cubicBezTo>
                  <a:cubicBezTo>
                    <a:pt x="-8705" y="6079"/>
                    <a:pt x="-24708" y="115519"/>
                    <a:pt x="44634" y="123328"/>
                  </a:cubicBezTo>
                  <a:cubicBezTo>
                    <a:pt x="74066" y="126663"/>
                    <a:pt x="102832" y="105329"/>
                    <a:pt x="113786" y="77708"/>
                  </a:cubicBezTo>
                  <a:cubicBezTo>
                    <a:pt x="119215" y="65132"/>
                    <a:pt x="120644" y="51225"/>
                    <a:pt x="117882" y="37794"/>
                  </a:cubicBezTo>
                  <a:cubicBezTo>
                    <a:pt x="110452" y="11126"/>
                    <a:pt x="85688" y="-6971"/>
                    <a:pt x="57970"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4" name="Google Shape;614;p17"/>
            <p:cNvSpPr/>
            <p:nvPr/>
          </p:nvSpPr>
          <p:spPr>
            <a:xfrm>
              <a:off x="9286025" y="11516"/>
              <a:ext cx="121416" cy="129623"/>
            </a:xfrm>
            <a:custGeom>
              <a:avLst/>
              <a:gdLst/>
              <a:ahLst/>
              <a:cxnLst/>
              <a:rect l="l" t="t" r="r" b="b"/>
              <a:pathLst>
                <a:path w="121416" h="129623" extrusionOk="0">
                  <a:moveTo>
                    <a:pt x="6401" y="22521"/>
                  </a:moveTo>
                  <a:cubicBezTo>
                    <a:pt x="5192" y="24618"/>
                    <a:pt x="4106" y="26809"/>
                    <a:pt x="3163" y="28999"/>
                  </a:cubicBezTo>
                  <a:cubicBezTo>
                    <a:pt x="-20269" y="84815"/>
                    <a:pt x="62027" y="158540"/>
                    <a:pt x="106985" y="105199"/>
                  </a:cubicBezTo>
                  <a:cubicBezTo>
                    <a:pt x="126035" y="82433"/>
                    <a:pt x="123845" y="46715"/>
                    <a:pt x="106985" y="22330"/>
                  </a:cubicBezTo>
                  <a:cubicBezTo>
                    <a:pt x="99451" y="10903"/>
                    <a:pt x="88574" y="2043"/>
                    <a:pt x="75838" y="-3003"/>
                  </a:cubicBezTo>
                  <a:cubicBezTo>
                    <a:pt x="49578" y="-11575"/>
                    <a:pt x="20832" y="-1101"/>
                    <a:pt x="6401" y="2252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5" name="Google Shape;615;p17"/>
            <p:cNvSpPr/>
            <p:nvPr/>
          </p:nvSpPr>
          <p:spPr>
            <a:xfrm>
              <a:off x="11914969" y="10895"/>
              <a:ext cx="117075" cy="131205"/>
            </a:xfrm>
            <a:custGeom>
              <a:avLst/>
              <a:gdLst/>
              <a:ahLst/>
              <a:cxnLst/>
              <a:rect l="l" t="t" r="r" b="b"/>
              <a:pathLst>
                <a:path w="117075" h="131205" extrusionOk="0">
                  <a:moveTo>
                    <a:pt x="71509" y="123633"/>
                  </a:moveTo>
                  <a:cubicBezTo>
                    <a:pt x="73795" y="123061"/>
                    <a:pt x="76081" y="122298"/>
                    <a:pt x="78271" y="121443"/>
                  </a:cubicBezTo>
                  <a:cubicBezTo>
                    <a:pt x="134374" y="98486"/>
                    <a:pt x="128182" y="-11908"/>
                    <a:pt x="59221" y="-5717"/>
                  </a:cubicBezTo>
                  <a:cubicBezTo>
                    <a:pt x="29789" y="-3052"/>
                    <a:pt x="5881" y="23714"/>
                    <a:pt x="356" y="53149"/>
                  </a:cubicBezTo>
                  <a:cubicBezTo>
                    <a:pt x="-2310" y="66576"/>
                    <a:pt x="-882" y="80482"/>
                    <a:pt x="4452" y="93058"/>
                  </a:cubicBezTo>
                  <a:cubicBezTo>
                    <a:pt x="17216" y="117345"/>
                    <a:pt x="44838" y="129916"/>
                    <a:pt x="71509"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6" name="Google Shape;616;p17"/>
            <p:cNvSpPr/>
            <p:nvPr/>
          </p:nvSpPr>
          <p:spPr>
            <a:xfrm>
              <a:off x="11584249" y="11056"/>
              <a:ext cx="121443" cy="129656"/>
            </a:xfrm>
            <a:custGeom>
              <a:avLst/>
              <a:gdLst/>
              <a:ahLst/>
              <a:cxnLst/>
              <a:rect l="l" t="t" r="r" b="b"/>
              <a:pathLst>
                <a:path w="121443" h="129656" extrusionOk="0">
                  <a:moveTo>
                    <a:pt x="113144" y="94990"/>
                  </a:moveTo>
                  <a:cubicBezTo>
                    <a:pt x="114382" y="92990"/>
                    <a:pt x="115431" y="90800"/>
                    <a:pt x="116383" y="88609"/>
                  </a:cubicBezTo>
                  <a:cubicBezTo>
                    <a:pt x="139815" y="32794"/>
                    <a:pt x="57328" y="-40741"/>
                    <a:pt x="12561" y="12409"/>
                  </a:cubicBezTo>
                  <a:cubicBezTo>
                    <a:pt x="-6489" y="35175"/>
                    <a:pt x="-4394" y="70894"/>
                    <a:pt x="12561" y="95278"/>
                  </a:cubicBezTo>
                  <a:cubicBezTo>
                    <a:pt x="20086" y="106706"/>
                    <a:pt x="30944" y="115566"/>
                    <a:pt x="43612" y="120802"/>
                  </a:cubicBezTo>
                  <a:cubicBezTo>
                    <a:pt x="69997" y="129281"/>
                    <a:pt x="98667" y="118612"/>
                    <a:pt x="113144" y="949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7" name="Google Shape;617;p17"/>
            <p:cNvSpPr/>
            <p:nvPr/>
          </p:nvSpPr>
          <p:spPr>
            <a:xfrm>
              <a:off x="11257868"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8" name="Google Shape;618;p17"/>
            <p:cNvSpPr/>
            <p:nvPr/>
          </p:nvSpPr>
          <p:spPr>
            <a:xfrm>
              <a:off x="12075815" y="2323194"/>
              <a:ext cx="116185" cy="132277"/>
            </a:xfrm>
            <a:custGeom>
              <a:avLst/>
              <a:gdLst/>
              <a:ahLst/>
              <a:cxnLst/>
              <a:rect l="l" t="t" r="r" b="b"/>
              <a:pathLst>
                <a:path w="116185" h="132277" extrusionOk="0">
                  <a:moveTo>
                    <a:pt x="82778" y="120858"/>
                  </a:moveTo>
                  <a:cubicBezTo>
                    <a:pt x="84969" y="119811"/>
                    <a:pt x="87065" y="118574"/>
                    <a:pt x="89065" y="117337"/>
                  </a:cubicBezTo>
                  <a:cubicBezTo>
                    <a:pt x="139642" y="84190"/>
                    <a:pt x="112496" y="-23064"/>
                    <a:pt x="45346" y="-3632"/>
                  </a:cubicBezTo>
                  <a:cubicBezTo>
                    <a:pt x="16771" y="4656"/>
                    <a:pt x="-1327" y="35612"/>
                    <a:pt x="-947" y="64950"/>
                  </a:cubicBezTo>
                  <a:cubicBezTo>
                    <a:pt x="-1041" y="78567"/>
                    <a:pt x="3054" y="91808"/>
                    <a:pt x="10675" y="103050"/>
                  </a:cubicBezTo>
                  <a:cubicBezTo>
                    <a:pt x="27628" y="125048"/>
                    <a:pt x="57537" y="132480"/>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19" name="Google Shape;619;p17"/>
            <p:cNvSpPr/>
            <p:nvPr/>
          </p:nvSpPr>
          <p:spPr>
            <a:xfrm>
              <a:off x="11747394" y="2323194"/>
              <a:ext cx="116161" cy="132233"/>
            </a:xfrm>
            <a:custGeom>
              <a:avLst/>
              <a:gdLst/>
              <a:ahLst/>
              <a:cxnLst/>
              <a:rect l="l" t="t" r="r" b="b"/>
              <a:pathLst>
                <a:path w="116161" h="132233" extrusionOk="0">
                  <a:moveTo>
                    <a:pt x="82778" y="120858"/>
                  </a:moveTo>
                  <a:cubicBezTo>
                    <a:pt x="84969" y="119811"/>
                    <a:pt x="87064" y="118574"/>
                    <a:pt x="89065" y="117337"/>
                  </a:cubicBezTo>
                  <a:cubicBezTo>
                    <a:pt x="139642" y="84190"/>
                    <a:pt x="112401" y="-23064"/>
                    <a:pt x="45345" y="-3632"/>
                  </a:cubicBezTo>
                  <a:cubicBezTo>
                    <a:pt x="16770" y="4656"/>
                    <a:pt x="-1327" y="35612"/>
                    <a:pt x="-947" y="64950"/>
                  </a:cubicBezTo>
                  <a:cubicBezTo>
                    <a:pt x="-1042" y="78567"/>
                    <a:pt x="3054" y="91808"/>
                    <a:pt x="10675" y="103050"/>
                  </a:cubicBezTo>
                  <a:cubicBezTo>
                    <a:pt x="27628"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0" name="Google Shape;620;p17"/>
            <p:cNvSpPr/>
            <p:nvPr/>
          </p:nvSpPr>
          <p:spPr>
            <a:xfrm>
              <a:off x="11417432" y="2323155"/>
              <a:ext cx="118713" cy="131681"/>
            </a:xfrm>
            <a:custGeom>
              <a:avLst/>
              <a:gdLst/>
              <a:ahLst/>
              <a:cxnLst/>
              <a:rect l="l" t="t" r="r" b="b"/>
              <a:pathLst>
                <a:path w="118713" h="131681" extrusionOk="0">
                  <a:moveTo>
                    <a:pt x="103844" y="106517"/>
                  </a:moveTo>
                  <a:cubicBezTo>
                    <a:pt x="105559" y="104801"/>
                    <a:pt x="106988" y="102898"/>
                    <a:pt x="108322" y="100898"/>
                  </a:cubicBezTo>
                  <a:cubicBezTo>
                    <a:pt x="142611" y="50985"/>
                    <a:pt x="76507" y="-37786"/>
                    <a:pt x="21834" y="5648"/>
                  </a:cubicBezTo>
                  <a:cubicBezTo>
                    <a:pt x="-1311" y="24126"/>
                    <a:pt x="-6741" y="59557"/>
                    <a:pt x="5165" y="86704"/>
                  </a:cubicBezTo>
                  <a:cubicBezTo>
                    <a:pt x="10309" y="99466"/>
                    <a:pt x="19168" y="110326"/>
                    <a:pt x="30597" y="117851"/>
                  </a:cubicBezTo>
                  <a:cubicBezTo>
                    <a:pt x="54696" y="131664"/>
                    <a:pt x="85080" y="126902"/>
                    <a:pt x="103844" y="1065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1" name="Google Shape;621;p17"/>
            <p:cNvSpPr/>
            <p:nvPr/>
          </p:nvSpPr>
          <p:spPr>
            <a:xfrm>
              <a:off x="11088641"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2" name="Google Shape;622;p17"/>
            <p:cNvSpPr/>
            <p:nvPr/>
          </p:nvSpPr>
          <p:spPr>
            <a:xfrm>
              <a:off x="10759740" y="2324862"/>
              <a:ext cx="121443" cy="129561"/>
            </a:xfrm>
            <a:custGeom>
              <a:avLst/>
              <a:gdLst/>
              <a:ahLst/>
              <a:cxnLst/>
              <a:rect l="l" t="t" r="r" b="b"/>
              <a:pathLst>
                <a:path w="121443" h="129561" extrusionOk="0">
                  <a:moveTo>
                    <a:pt x="6395" y="22512"/>
                  </a:moveTo>
                  <a:cubicBezTo>
                    <a:pt x="5156" y="24610"/>
                    <a:pt x="4109" y="26703"/>
                    <a:pt x="3155" y="28991"/>
                  </a:cubicBezTo>
                  <a:cubicBezTo>
                    <a:pt x="-20276" y="84713"/>
                    <a:pt x="62211" y="158434"/>
                    <a:pt x="106978" y="105191"/>
                  </a:cubicBezTo>
                  <a:cubicBezTo>
                    <a:pt x="126028" y="82425"/>
                    <a:pt x="123933" y="46706"/>
                    <a:pt x="106978" y="22322"/>
                  </a:cubicBezTo>
                  <a:cubicBezTo>
                    <a:pt x="99453" y="10895"/>
                    <a:pt x="88595" y="2035"/>
                    <a:pt x="75831" y="-3016"/>
                  </a:cubicBezTo>
                  <a:cubicBezTo>
                    <a:pt x="49542" y="-11588"/>
                    <a:pt x="20872" y="-1012"/>
                    <a:pt x="6395" y="2251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3" name="Google Shape;623;p17"/>
            <p:cNvSpPr/>
            <p:nvPr/>
          </p:nvSpPr>
          <p:spPr>
            <a:xfrm>
              <a:off x="10431883" y="2324811"/>
              <a:ext cx="121451" cy="129612"/>
            </a:xfrm>
            <a:custGeom>
              <a:avLst/>
              <a:gdLst/>
              <a:ahLst/>
              <a:cxnLst/>
              <a:rect l="l" t="t" r="r" b="b"/>
              <a:pathLst>
                <a:path w="121451" h="129612" extrusionOk="0">
                  <a:moveTo>
                    <a:pt x="6401" y="22563"/>
                  </a:moveTo>
                  <a:cubicBezTo>
                    <a:pt x="5163" y="24660"/>
                    <a:pt x="4115" y="26753"/>
                    <a:pt x="3163" y="29042"/>
                  </a:cubicBezTo>
                  <a:cubicBezTo>
                    <a:pt x="-20269" y="84764"/>
                    <a:pt x="62027" y="158485"/>
                    <a:pt x="106986" y="105242"/>
                  </a:cubicBezTo>
                  <a:cubicBezTo>
                    <a:pt x="126036" y="82476"/>
                    <a:pt x="123939" y="46757"/>
                    <a:pt x="106986" y="22372"/>
                  </a:cubicBezTo>
                  <a:cubicBezTo>
                    <a:pt x="99461" y="10945"/>
                    <a:pt x="88602" y="2178"/>
                    <a:pt x="75934" y="-2966"/>
                  </a:cubicBezTo>
                  <a:cubicBezTo>
                    <a:pt x="49645" y="-11630"/>
                    <a:pt x="20879" y="-1059"/>
                    <a:pt x="6401" y="225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4" name="Google Shape;624;p17"/>
            <p:cNvSpPr/>
            <p:nvPr/>
          </p:nvSpPr>
          <p:spPr>
            <a:xfrm>
              <a:off x="10105029" y="2324225"/>
              <a:ext cx="117524" cy="131321"/>
            </a:xfrm>
            <a:custGeom>
              <a:avLst/>
              <a:gdLst/>
              <a:ahLst/>
              <a:cxnLst/>
              <a:rect l="l" t="t" r="r" b="b"/>
              <a:pathLst>
                <a:path w="117524" h="131321" extrusionOk="0">
                  <a:moveTo>
                    <a:pt x="71984" y="123641"/>
                  </a:moveTo>
                  <a:cubicBezTo>
                    <a:pt x="74271" y="122971"/>
                    <a:pt x="76557" y="122208"/>
                    <a:pt x="78843" y="121352"/>
                  </a:cubicBezTo>
                  <a:cubicBezTo>
                    <a:pt x="134850" y="98493"/>
                    <a:pt x="128658" y="-11998"/>
                    <a:pt x="59221" y="-5710"/>
                  </a:cubicBezTo>
                  <a:cubicBezTo>
                    <a:pt x="29789" y="-3138"/>
                    <a:pt x="5976" y="23628"/>
                    <a:pt x="357" y="52868"/>
                  </a:cubicBezTo>
                  <a:cubicBezTo>
                    <a:pt x="-2311" y="66300"/>
                    <a:pt x="-882" y="80206"/>
                    <a:pt x="4452" y="92777"/>
                  </a:cubicBezTo>
                  <a:cubicBezTo>
                    <a:pt x="17121" y="117446"/>
                    <a:pt x="45028" y="130212"/>
                    <a:pt x="71984"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5" name="Google Shape;625;p17"/>
            <p:cNvSpPr/>
            <p:nvPr/>
          </p:nvSpPr>
          <p:spPr>
            <a:xfrm>
              <a:off x="9776730" y="2324225"/>
              <a:ext cx="117495" cy="131321"/>
            </a:xfrm>
            <a:custGeom>
              <a:avLst/>
              <a:gdLst/>
              <a:ahLst/>
              <a:cxnLst/>
              <a:rect l="l" t="t" r="r" b="b"/>
              <a:pathLst>
                <a:path w="117495" h="131321" extrusionOk="0">
                  <a:moveTo>
                    <a:pt x="71956" y="123641"/>
                  </a:moveTo>
                  <a:cubicBezTo>
                    <a:pt x="74242" y="122971"/>
                    <a:pt x="76528" y="122208"/>
                    <a:pt x="78813" y="121352"/>
                  </a:cubicBezTo>
                  <a:cubicBezTo>
                    <a:pt x="134821" y="98493"/>
                    <a:pt x="128630" y="-11998"/>
                    <a:pt x="59193" y="-5710"/>
                  </a:cubicBezTo>
                  <a:cubicBezTo>
                    <a:pt x="29761" y="-3138"/>
                    <a:pt x="5852" y="23628"/>
                    <a:pt x="424" y="52868"/>
                  </a:cubicBezTo>
                  <a:cubicBezTo>
                    <a:pt x="-2339" y="66300"/>
                    <a:pt x="-910" y="80206"/>
                    <a:pt x="4424" y="92777"/>
                  </a:cubicBezTo>
                  <a:cubicBezTo>
                    <a:pt x="17092" y="117446"/>
                    <a:pt x="45000"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6" name="Google Shape;626;p17"/>
            <p:cNvSpPr/>
            <p:nvPr/>
          </p:nvSpPr>
          <p:spPr>
            <a:xfrm>
              <a:off x="9446492" y="2324257"/>
              <a:ext cx="121409" cy="129531"/>
            </a:xfrm>
            <a:custGeom>
              <a:avLst/>
              <a:gdLst/>
              <a:ahLst/>
              <a:cxnLst/>
              <a:rect l="l" t="t" r="r" b="b"/>
              <a:pathLst>
                <a:path w="121409" h="129531" extrusionOk="0">
                  <a:moveTo>
                    <a:pt x="113110" y="95127"/>
                  </a:moveTo>
                  <a:cubicBezTo>
                    <a:pt x="114320" y="93029"/>
                    <a:pt x="115406"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5"/>
                    <a:pt x="113110" y="951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7" name="Google Shape;627;p17"/>
            <p:cNvSpPr/>
            <p:nvPr/>
          </p:nvSpPr>
          <p:spPr>
            <a:xfrm>
              <a:off x="9120338" y="2324225"/>
              <a:ext cx="117234" cy="131355"/>
            </a:xfrm>
            <a:custGeom>
              <a:avLst/>
              <a:gdLst/>
              <a:ahLst/>
              <a:cxnLst/>
              <a:rect l="l" t="t" r="r" b="b"/>
              <a:pathLst>
                <a:path w="117234" h="131355" extrusionOk="0">
                  <a:moveTo>
                    <a:pt x="71695" y="123641"/>
                  </a:moveTo>
                  <a:cubicBezTo>
                    <a:pt x="74105" y="122971"/>
                    <a:pt x="76391" y="122208"/>
                    <a:pt x="78553" y="121352"/>
                  </a:cubicBezTo>
                  <a:cubicBezTo>
                    <a:pt x="134560" y="98493"/>
                    <a:pt x="128368" y="-11998"/>
                    <a:pt x="58931" y="-5710"/>
                  </a:cubicBezTo>
                  <a:cubicBezTo>
                    <a:pt x="29594" y="-3138"/>
                    <a:pt x="5686" y="23628"/>
                    <a:pt x="352" y="52868"/>
                  </a:cubicBezTo>
                  <a:cubicBezTo>
                    <a:pt x="-2305" y="66300"/>
                    <a:pt x="-886" y="80206"/>
                    <a:pt x="4448" y="92777"/>
                  </a:cubicBezTo>
                  <a:cubicBezTo>
                    <a:pt x="16945" y="117446"/>
                    <a:pt x="44825" y="130305"/>
                    <a:pt x="71695"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8" name="Google Shape;628;p17"/>
            <p:cNvSpPr/>
            <p:nvPr/>
          </p:nvSpPr>
          <p:spPr>
            <a:xfrm>
              <a:off x="10941388" y="2575510"/>
              <a:ext cx="116231" cy="132300"/>
            </a:xfrm>
            <a:custGeom>
              <a:avLst/>
              <a:gdLst/>
              <a:ahLst/>
              <a:cxnLst/>
              <a:rect l="l" t="t" r="r" b="b"/>
              <a:pathLst>
                <a:path w="116231" h="132300" extrusionOk="0">
                  <a:moveTo>
                    <a:pt x="82778" y="120861"/>
                  </a:moveTo>
                  <a:cubicBezTo>
                    <a:pt x="84969" y="119815"/>
                    <a:pt x="87064" y="118671"/>
                    <a:pt x="89065" y="117336"/>
                  </a:cubicBezTo>
                  <a:cubicBezTo>
                    <a:pt x="139738" y="84189"/>
                    <a:pt x="112496" y="-23060"/>
                    <a:pt x="45440" y="-3633"/>
                  </a:cubicBezTo>
                  <a:cubicBezTo>
                    <a:pt x="16865" y="4655"/>
                    <a:pt x="-1327" y="35611"/>
                    <a:pt x="-947" y="65046"/>
                  </a:cubicBezTo>
                  <a:cubicBezTo>
                    <a:pt x="-947" y="78664"/>
                    <a:pt x="3054" y="91905"/>
                    <a:pt x="10674" y="103146"/>
                  </a:cubicBezTo>
                  <a:cubicBezTo>
                    <a:pt x="27628" y="125145"/>
                    <a:pt x="57537" y="132479"/>
                    <a:pt x="82778"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29" name="Google Shape;629;p17"/>
            <p:cNvSpPr/>
            <p:nvPr/>
          </p:nvSpPr>
          <p:spPr>
            <a:xfrm>
              <a:off x="10613157" y="2575510"/>
              <a:ext cx="116184" cy="132300"/>
            </a:xfrm>
            <a:custGeom>
              <a:avLst/>
              <a:gdLst/>
              <a:ahLst/>
              <a:cxnLst/>
              <a:rect l="l" t="t" r="r" b="b"/>
              <a:pathLst>
                <a:path w="116184" h="132300" extrusionOk="0">
                  <a:moveTo>
                    <a:pt x="82779" y="120861"/>
                  </a:moveTo>
                  <a:cubicBezTo>
                    <a:pt x="84969" y="119815"/>
                    <a:pt x="87064" y="118671"/>
                    <a:pt x="89064" y="117336"/>
                  </a:cubicBezTo>
                  <a:cubicBezTo>
                    <a:pt x="139642" y="84189"/>
                    <a:pt x="112496" y="-23060"/>
                    <a:pt x="45345" y="-3633"/>
                  </a:cubicBezTo>
                  <a:cubicBezTo>
                    <a:pt x="16770" y="4655"/>
                    <a:pt x="-1328" y="35611"/>
                    <a:pt x="-947" y="65046"/>
                  </a:cubicBezTo>
                  <a:cubicBezTo>
                    <a:pt x="-1042" y="78664"/>
                    <a:pt x="3054" y="91905"/>
                    <a:pt x="10674" y="103146"/>
                  </a:cubicBezTo>
                  <a:cubicBezTo>
                    <a:pt x="27628" y="125145"/>
                    <a:pt x="57537" y="132479"/>
                    <a:pt x="82779"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0" name="Google Shape;630;p17"/>
            <p:cNvSpPr/>
            <p:nvPr/>
          </p:nvSpPr>
          <p:spPr>
            <a:xfrm>
              <a:off x="10283481" y="2575435"/>
              <a:ext cx="118713" cy="131474"/>
            </a:xfrm>
            <a:custGeom>
              <a:avLst/>
              <a:gdLst/>
              <a:ahLst/>
              <a:cxnLst/>
              <a:rect l="l" t="t" r="r" b="b"/>
              <a:pathLst>
                <a:path w="118713" h="131474" extrusionOk="0">
                  <a:moveTo>
                    <a:pt x="103844" y="106551"/>
                  </a:moveTo>
                  <a:cubicBezTo>
                    <a:pt x="105463" y="104839"/>
                    <a:pt x="106987" y="102932"/>
                    <a:pt x="108321" y="100933"/>
                  </a:cubicBezTo>
                  <a:cubicBezTo>
                    <a:pt x="142610" y="51024"/>
                    <a:pt x="76507" y="-37845"/>
                    <a:pt x="21834" y="5683"/>
                  </a:cubicBezTo>
                  <a:cubicBezTo>
                    <a:pt x="-1312" y="24733"/>
                    <a:pt x="-6741" y="59596"/>
                    <a:pt x="5165" y="86929"/>
                  </a:cubicBezTo>
                  <a:cubicBezTo>
                    <a:pt x="10403" y="99598"/>
                    <a:pt x="19453" y="110365"/>
                    <a:pt x="30978" y="117792"/>
                  </a:cubicBezTo>
                  <a:cubicBezTo>
                    <a:pt x="54981" y="131317"/>
                    <a:pt x="85080" y="126745"/>
                    <a:pt x="103844" y="106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1" name="Google Shape;631;p17"/>
            <p:cNvSpPr/>
            <p:nvPr/>
          </p:nvSpPr>
          <p:spPr>
            <a:xfrm>
              <a:off x="9954413" y="2575327"/>
              <a:ext cx="120181" cy="129639"/>
            </a:xfrm>
            <a:custGeom>
              <a:avLst/>
              <a:gdLst/>
              <a:ahLst/>
              <a:cxnLst/>
              <a:rect l="l" t="t" r="r" b="b"/>
              <a:pathLst>
                <a:path w="120181" h="129639" extrusionOk="0">
                  <a:moveTo>
                    <a:pt x="58008" y="-5925"/>
                  </a:moveTo>
                  <a:cubicBezTo>
                    <a:pt x="55627" y="-5832"/>
                    <a:pt x="53246" y="-5543"/>
                    <a:pt x="50864" y="-5069"/>
                  </a:cubicBezTo>
                  <a:cubicBezTo>
                    <a:pt x="-8667" y="6075"/>
                    <a:pt x="-24765" y="115519"/>
                    <a:pt x="44673" y="123328"/>
                  </a:cubicBezTo>
                  <a:cubicBezTo>
                    <a:pt x="74105" y="126663"/>
                    <a:pt x="102775" y="105329"/>
                    <a:pt x="113824" y="77801"/>
                  </a:cubicBezTo>
                  <a:cubicBezTo>
                    <a:pt x="119158" y="65229"/>
                    <a:pt x="120587" y="51225"/>
                    <a:pt x="117920" y="37794"/>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2" name="Google Shape;632;p17"/>
            <p:cNvSpPr/>
            <p:nvPr/>
          </p:nvSpPr>
          <p:spPr>
            <a:xfrm>
              <a:off x="11267720"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3" name="Google Shape;633;p17"/>
            <p:cNvSpPr/>
            <p:nvPr/>
          </p:nvSpPr>
          <p:spPr>
            <a:xfrm>
              <a:off x="9625561" y="2577180"/>
              <a:ext cx="121386" cy="129559"/>
            </a:xfrm>
            <a:custGeom>
              <a:avLst/>
              <a:gdLst/>
              <a:ahLst/>
              <a:cxnLst/>
              <a:rect l="l" t="t" r="r" b="b"/>
              <a:pathLst>
                <a:path w="121386" h="129559" extrusionOk="0">
                  <a:moveTo>
                    <a:pt x="6337" y="22513"/>
                  </a:moveTo>
                  <a:cubicBezTo>
                    <a:pt x="5098" y="24606"/>
                    <a:pt x="4050" y="26796"/>
                    <a:pt x="3193" y="28987"/>
                  </a:cubicBezTo>
                  <a:cubicBezTo>
                    <a:pt x="-20334" y="84709"/>
                    <a:pt x="61962" y="158435"/>
                    <a:pt x="106921" y="105187"/>
                  </a:cubicBezTo>
                  <a:cubicBezTo>
                    <a:pt x="125971" y="82426"/>
                    <a:pt x="123875" y="46707"/>
                    <a:pt x="106921" y="22322"/>
                  </a:cubicBezTo>
                  <a:cubicBezTo>
                    <a:pt x="99396" y="10988"/>
                    <a:pt x="88537" y="2128"/>
                    <a:pt x="75869" y="-3016"/>
                  </a:cubicBezTo>
                  <a:cubicBezTo>
                    <a:pt x="49580" y="-11587"/>
                    <a:pt x="20814" y="-1016"/>
                    <a:pt x="6337"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4" name="Google Shape;634;p17"/>
            <p:cNvSpPr/>
            <p:nvPr/>
          </p:nvSpPr>
          <p:spPr>
            <a:xfrm>
              <a:off x="9297264" y="2577180"/>
              <a:ext cx="121450" cy="129559"/>
            </a:xfrm>
            <a:custGeom>
              <a:avLst/>
              <a:gdLst/>
              <a:ahLst/>
              <a:cxnLst/>
              <a:rect l="l" t="t" r="r" b="b"/>
              <a:pathLst>
                <a:path w="121450" h="129559" extrusionOk="0">
                  <a:moveTo>
                    <a:pt x="6401" y="22513"/>
                  </a:moveTo>
                  <a:cubicBezTo>
                    <a:pt x="5172" y="24606"/>
                    <a:pt x="4087" y="26796"/>
                    <a:pt x="3163" y="28987"/>
                  </a:cubicBezTo>
                  <a:cubicBezTo>
                    <a:pt x="-20269" y="84709"/>
                    <a:pt x="62027" y="158435"/>
                    <a:pt x="106985" y="105187"/>
                  </a:cubicBezTo>
                  <a:cubicBezTo>
                    <a:pt x="126035" y="82426"/>
                    <a:pt x="123940" y="46707"/>
                    <a:pt x="106985" y="22322"/>
                  </a:cubicBezTo>
                  <a:cubicBezTo>
                    <a:pt x="99375" y="10988"/>
                    <a:pt x="88526" y="2128"/>
                    <a:pt x="75838" y="-3016"/>
                  </a:cubicBezTo>
                  <a:cubicBezTo>
                    <a:pt x="49578" y="-11587"/>
                    <a:pt x="20860" y="-1016"/>
                    <a:pt x="6401"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5" name="Google Shape;635;p17"/>
            <p:cNvSpPr/>
            <p:nvPr/>
          </p:nvSpPr>
          <p:spPr>
            <a:xfrm>
              <a:off x="11923755" y="2576536"/>
              <a:ext cx="121409" cy="129707"/>
            </a:xfrm>
            <a:custGeom>
              <a:avLst/>
              <a:gdLst/>
              <a:ahLst/>
              <a:cxnLst/>
              <a:rect l="l" t="t" r="r" b="b"/>
              <a:pathLst>
                <a:path w="121409" h="129707" extrusionOk="0">
                  <a:moveTo>
                    <a:pt x="113109" y="95168"/>
                  </a:moveTo>
                  <a:cubicBezTo>
                    <a:pt x="114348" y="93070"/>
                    <a:pt x="115395" y="90879"/>
                    <a:pt x="116349" y="88689"/>
                  </a:cubicBezTo>
                  <a:cubicBezTo>
                    <a:pt x="139780" y="32874"/>
                    <a:pt x="57293" y="-40852"/>
                    <a:pt x="12526" y="12489"/>
                  </a:cubicBezTo>
                  <a:cubicBezTo>
                    <a:pt x="-6524" y="35348"/>
                    <a:pt x="-4333" y="70974"/>
                    <a:pt x="12526" y="95354"/>
                  </a:cubicBezTo>
                  <a:cubicBezTo>
                    <a:pt x="20145" y="106785"/>
                    <a:pt x="31004" y="115645"/>
                    <a:pt x="43673" y="120789"/>
                  </a:cubicBezTo>
                  <a:cubicBezTo>
                    <a:pt x="69962" y="129361"/>
                    <a:pt x="98727" y="118789"/>
                    <a:pt x="113109" y="9516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6" name="Google Shape;636;p17"/>
            <p:cNvSpPr/>
            <p:nvPr/>
          </p:nvSpPr>
          <p:spPr>
            <a:xfrm>
              <a:off x="11597338" y="2576540"/>
              <a:ext cx="117495" cy="131330"/>
            </a:xfrm>
            <a:custGeom>
              <a:avLst/>
              <a:gdLst/>
              <a:ahLst/>
              <a:cxnLst/>
              <a:rect l="l" t="t" r="r" b="b"/>
              <a:pathLst>
                <a:path w="117495" h="131330" extrusionOk="0">
                  <a:moveTo>
                    <a:pt x="71956" y="123640"/>
                  </a:moveTo>
                  <a:cubicBezTo>
                    <a:pt x="74338" y="123068"/>
                    <a:pt x="76623" y="122305"/>
                    <a:pt x="78814" y="121357"/>
                  </a:cubicBezTo>
                  <a:cubicBezTo>
                    <a:pt x="134821" y="98493"/>
                    <a:pt x="128630" y="-11993"/>
                    <a:pt x="59193" y="-5710"/>
                  </a:cubicBezTo>
                  <a:cubicBezTo>
                    <a:pt x="29761" y="-3040"/>
                    <a:pt x="5853" y="23725"/>
                    <a:pt x="423" y="53059"/>
                  </a:cubicBezTo>
                  <a:cubicBezTo>
                    <a:pt x="-2339" y="66490"/>
                    <a:pt x="-910" y="80396"/>
                    <a:pt x="4424" y="93065"/>
                  </a:cubicBezTo>
                  <a:cubicBezTo>
                    <a:pt x="17188" y="117543"/>
                    <a:pt x="45096" y="130212"/>
                    <a:pt x="71956" y="1236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7" name="Google Shape;637;p17"/>
            <p:cNvSpPr/>
            <p:nvPr/>
          </p:nvSpPr>
          <p:spPr>
            <a:xfrm>
              <a:off x="8793756"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8" name="Google Shape;638;p17"/>
            <p:cNvSpPr/>
            <p:nvPr/>
          </p:nvSpPr>
          <p:spPr>
            <a:xfrm>
              <a:off x="8972835"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39" name="Google Shape;639;p17"/>
            <p:cNvSpPr/>
            <p:nvPr/>
          </p:nvSpPr>
          <p:spPr>
            <a:xfrm>
              <a:off x="8793756"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0" name="Google Shape;640;p17"/>
            <p:cNvSpPr/>
            <p:nvPr/>
          </p:nvSpPr>
          <p:spPr>
            <a:xfrm>
              <a:off x="8972835"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1" name="Google Shape;641;p17"/>
            <p:cNvSpPr/>
            <p:nvPr/>
          </p:nvSpPr>
          <p:spPr>
            <a:xfrm>
              <a:off x="8962983"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2" name="Google Shape;642;p17"/>
            <p:cNvSpPr/>
            <p:nvPr/>
          </p:nvSpPr>
          <p:spPr>
            <a:xfrm>
              <a:off x="8793756"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3" name="Google Shape;643;p17"/>
            <p:cNvSpPr/>
            <p:nvPr/>
          </p:nvSpPr>
          <p:spPr>
            <a:xfrm>
              <a:off x="8793756"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4" name="Google Shape;644;p17"/>
            <p:cNvSpPr/>
            <p:nvPr/>
          </p:nvSpPr>
          <p:spPr>
            <a:xfrm>
              <a:off x="8972835"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5" name="Google Shape;645;p17"/>
            <p:cNvSpPr/>
            <p:nvPr/>
          </p:nvSpPr>
          <p:spPr>
            <a:xfrm>
              <a:off x="8962983"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6" name="Google Shape;646;p17"/>
            <p:cNvSpPr/>
            <p:nvPr/>
          </p:nvSpPr>
          <p:spPr>
            <a:xfrm>
              <a:off x="8793756"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47" name="Google Shape;647;p17"/>
            <p:cNvSpPr/>
            <p:nvPr/>
          </p:nvSpPr>
          <p:spPr>
            <a:xfrm>
              <a:off x="8972835"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648" name="Google Shape;648;p17"/>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9" name="Google Shape;649;p17"/>
          <p:cNvSpPr txBox="1">
            <a:spLocks noGrp="1"/>
          </p:cNvSpPr>
          <p:nvPr>
            <p:ph type="body" idx="1"/>
          </p:nvPr>
        </p:nvSpPr>
        <p:spPr>
          <a:xfrm>
            <a:off x="696559" y="1825624"/>
            <a:ext cx="5120700" cy="4194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0" name="Google Shape;650;p17"/>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651" name="Google Shape;651;p17"/>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652" name="Google Shape;652;p17"/>
          <p:cNvSpPr txBox="1">
            <a:spLocks noGrp="1"/>
          </p:cNvSpPr>
          <p:nvPr>
            <p:ph type="body" idx="2"/>
          </p:nvPr>
        </p:nvSpPr>
        <p:spPr>
          <a:xfrm>
            <a:off x="6321375" y="1825624"/>
            <a:ext cx="5120700" cy="4194300"/>
          </a:xfrm>
          <a:prstGeom prst="rect">
            <a:avLst/>
          </a:prstGeom>
          <a:solidFill>
            <a:schemeClr val="lt1"/>
          </a:solid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53" name="Google Shape;653;p17"/>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4_Two Content w/Pattern">
  <p:cSld name="Two Content w/Pattern">
    <p:spTree>
      <p:nvGrpSpPr>
        <p:cNvPr id="1" name="Shape 654"/>
        <p:cNvGrpSpPr/>
        <p:nvPr/>
      </p:nvGrpSpPr>
      <p:grpSpPr>
        <a:xfrm>
          <a:off x="0" y="0"/>
          <a:ext cx="0" cy="0"/>
          <a:chOff x="0" y="0"/>
          <a:chExt cx="0" cy="0"/>
        </a:xfrm>
      </p:grpSpPr>
      <p:grpSp>
        <p:nvGrpSpPr>
          <p:cNvPr id="655" name="Google Shape;655;p18"/>
          <p:cNvGrpSpPr/>
          <p:nvPr/>
        </p:nvGrpSpPr>
        <p:grpSpPr>
          <a:xfrm>
            <a:off x="8793756" y="3820836"/>
            <a:ext cx="3398244" cy="2698003"/>
            <a:chOff x="8793756" y="9867"/>
            <a:chExt cx="3398244" cy="2698003"/>
          </a:xfrm>
        </p:grpSpPr>
        <p:sp>
          <p:nvSpPr>
            <p:cNvPr id="656" name="Google Shape;656;p18"/>
            <p:cNvSpPr/>
            <p:nvPr/>
          </p:nvSpPr>
          <p:spPr>
            <a:xfrm>
              <a:off x="12075815" y="1821110"/>
              <a:ext cx="116185" cy="132226"/>
            </a:xfrm>
            <a:custGeom>
              <a:avLst/>
              <a:gdLst/>
              <a:ahLst/>
              <a:cxnLst/>
              <a:rect l="l" t="t" r="r" b="b"/>
              <a:pathLst>
                <a:path w="116185" h="132226" extrusionOk="0">
                  <a:moveTo>
                    <a:pt x="82778" y="120787"/>
                  </a:moveTo>
                  <a:cubicBezTo>
                    <a:pt x="84969" y="119736"/>
                    <a:pt x="87065" y="118499"/>
                    <a:pt x="89065" y="117262"/>
                  </a:cubicBezTo>
                  <a:cubicBezTo>
                    <a:pt x="139642" y="84115"/>
                    <a:pt x="112496" y="-23139"/>
                    <a:pt x="45346" y="-3610"/>
                  </a:cubicBezTo>
                  <a:cubicBezTo>
                    <a:pt x="16771" y="4580"/>
                    <a:pt x="-1327" y="35536"/>
                    <a:pt x="-947" y="64967"/>
                  </a:cubicBezTo>
                  <a:cubicBezTo>
                    <a:pt x="-947" y="78589"/>
                    <a:pt x="3054" y="91831"/>
                    <a:pt x="10675" y="103067"/>
                  </a:cubicBezTo>
                  <a:cubicBezTo>
                    <a:pt x="27628" y="125070"/>
                    <a:pt x="57537" y="132405"/>
                    <a:pt x="82778" y="1207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57" name="Google Shape;657;p18"/>
            <p:cNvSpPr/>
            <p:nvPr/>
          </p:nvSpPr>
          <p:spPr>
            <a:xfrm>
              <a:off x="11747394" y="1821110"/>
              <a:ext cx="116161" cy="132226"/>
            </a:xfrm>
            <a:custGeom>
              <a:avLst/>
              <a:gdLst/>
              <a:ahLst/>
              <a:cxnLst/>
              <a:rect l="l" t="t" r="r" b="b"/>
              <a:pathLst>
                <a:path w="116161" h="132226" extrusionOk="0">
                  <a:moveTo>
                    <a:pt x="82778" y="120787"/>
                  </a:moveTo>
                  <a:cubicBezTo>
                    <a:pt x="84969" y="119736"/>
                    <a:pt x="87064" y="118499"/>
                    <a:pt x="89065" y="117262"/>
                  </a:cubicBezTo>
                  <a:cubicBezTo>
                    <a:pt x="139642" y="84115"/>
                    <a:pt x="112401" y="-23139"/>
                    <a:pt x="45345" y="-3610"/>
                  </a:cubicBezTo>
                  <a:cubicBezTo>
                    <a:pt x="16770" y="4580"/>
                    <a:pt x="-1327" y="35536"/>
                    <a:pt x="-947" y="64967"/>
                  </a:cubicBezTo>
                  <a:cubicBezTo>
                    <a:pt x="-947" y="78589"/>
                    <a:pt x="3054" y="91831"/>
                    <a:pt x="10675" y="103067"/>
                  </a:cubicBezTo>
                  <a:cubicBezTo>
                    <a:pt x="27628" y="125070"/>
                    <a:pt x="57537" y="132405"/>
                    <a:pt x="82778" y="1207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58" name="Google Shape;658;p18"/>
            <p:cNvSpPr/>
            <p:nvPr/>
          </p:nvSpPr>
          <p:spPr>
            <a:xfrm>
              <a:off x="11417432" y="1820995"/>
              <a:ext cx="118713" cy="131734"/>
            </a:xfrm>
            <a:custGeom>
              <a:avLst/>
              <a:gdLst/>
              <a:ahLst/>
              <a:cxnLst/>
              <a:rect l="l" t="t" r="r" b="b"/>
              <a:pathLst>
                <a:path w="118713" h="131734" extrusionOk="0">
                  <a:moveTo>
                    <a:pt x="103844" y="106614"/>
                  </a:moveTo>
                  <a:cubicBezTo>
                    <a:pt x="105559" y="104898"/>
                    <a:pt x="106988" y="102898"/>
                    <a:pt x="108322" y="100898"/>
                  </a:cubicBezTo>
                  <a:cubicBezTo>
                    <a:pt x="142611" y="50985"/>
                    <a:pt x="76507" y="-37786"/>
                    <a:pt x="21834" y="5648"/>
                  </a:cubicBezTo>
                  <a:cubicBezTo>
                    <a:pt x="-1311" y="24126"/>
                    <a:pt x="-6741" y="59561"/>
                    <a:pt x="5165" y="86802"/>
                  </a:cubicBezTo>
                  <a:cubicBezTo>
                    <a:pt x="10309" y="99471"/>
                    <a:pt x="19168" y="110326"/>
                    <a:pt x="30597" y="117949"/>
                  </a:cubicBezTo>
                  <a:cubicBezTo>
                    <a:pt x="54696" y="131664"/>
                    <a:pt x="85080" y="126995"/>
                    <a:pt x="103844" y="1066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59" name="Google Shape;659;p18"/>
            <p:cNvSpPr/>
            <p:nvPr/>
          </p:nvSpPr>
          <p:spPr>
            <a:xfrm>
              <a:off x="11088641"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0" name="Google Shape;660;p18"/>
            <p:cNvSpPr/>
            <p:nvPr/>
          </p:nvSpPr>
          <p:spPr>
            <a:xfrm>
              <a:off x="10759740" y="1822865"/>
              <a:ext cx="121443" cy="129642"/>
            </a:xfrm>
            <a:custGeom>
              <a:avLst/>
              <a:gdLst/>
              <a:ahLst/>
              <a:cxnLst/>
              <a:rect l="l" t="t" r="r" b="b"/>
              <a:pathLst>
                <a:path w="121443" h="129642" extrusionOk="0">
                  <a:moveTo>
                    <a:pt x="6395" y="22638"/>
                  </a:moveTo>
                  <a:cubicBezTo>
                    <a:pt x="5156" y="24638"/>
                    <a:pt x="4109" y="26828"/>
                    <a:pt x="3155" y="29019"/>
                  </a:cubicBezTo>
                  <a:cubicBezTo>
                    <a:pt x="-20276" y="84834"/>
                    <a:pt x="62211" y="158560"/>
                    <a:pt x="106978" y="105219"/>
                  </a:cubicBezTo>
                  <a:cubicBezTo>
                    <a:pt x="126028" y="82453"/>
                    <a:pt x="123933" y="46734"/>
                    <a:pt x="106978" y="22354"/>
                  </a:cubicBezTo>
                  <a:cubicBezTo>
                    <a:pt x="99453" y="10922"/>
                    <a:pt x="88595" y="2062"/>
                    <a:pt x="75831" y="-3082"/>
                  </a:cubicBezTo>
                  <a:cubicBezTo>
                    <a:pt x="49542" y="-11555"/>
                    <a:pt x="20872" y="-891"/>
                    <a:pt x="6395" y="226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1" name="Google Shape;661;p18"/>
            <p:cNvSpPr/>
            <p:nvPr/>
          </p:nvSpPr>
          <p:spPr>
            <a:xfrm>
              <a:off x="10431883" y="1822853"/>
              <a:ext cx="121451" cy="129654"/>
            </a:xfrm>
            <a:custGeom>
              <a:avLst/>
              <a:gdLst/>
              <a:ahLst/>
              <a:cxnLst/>
              <a:rect l="l" t="t" r="r" b="b"/>
              <a:pathLst>
                <a:path w="121451" h="129654" extrusionOk="0">
                  <a:moveTo>
                    <a:pt x="6401" y="22649"/>
                  </a:moveTo>
                  <a:cubicBezTo>
                    <a:pt x="5163" y="24747"/>
                    <a:pt x="4115" y="26840"/>
                    <a:pt x="3163" y="29030"/>
                  </a:cubicBezTo>
                  <a:cubicBezTo>
                    <a:pt x="-20269" y="84845"/>
                    <a:pt x="62027" y="158571"/>
                    <a:pt x="106986" y="105230"/>
                  </a:cubicBezTo>
                  <a:cubicBezTo>
                    <a:pt x="126036" y="82464"/>
                    <a:pt x="123939" y="46745"/>
                    <a:pt x="106986" y="22365"/>
                  </a:cubicBezTo>
                  <a:cubicBezTo>
                    <a:pt x="99461" y="10934"/>
                    <a:pt x="88602" y="2074"/>
                    <a:pt x="75934" y="-3070"/>
                  </a:cubicBezTo>
                  <a:cubicBezTo>
                    <a:pt x="49645" y="-11544"/>
                    <a:pt x="20879" y="-973"/>
                    <a:pt x="6401" y="2264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2" name="Google Shape;662;p18"/>
            <p:cNvSpPr/>
            <p:nvPr/>
          </p:nvSpPr>
          <p:spPr>
            <a:xfrm>
              <a:off x="10105029" y="1822065"/>
              <a:ext cx="117524" cy="131321"/>
            </a:xfrm>
            <a:custGeom>
              <a:avLst/>
              <a:gdLst/>
              <a:ahLst/>
              <a:cxnLst/>
              <a:rect l="l" t="t" r="r" b="b"/>
              <a:pathLst>
                <a:path w="117524" h="131321" extrusionOk="0">
                  <a:moveTo>
                    <a:pt x="71984" y="123641"/>
                  </a:moveTo>
                  <a:cubicBezTo>
                    <a:pt x="74365" y="123069"/>
                    <a:pt x="76652" y="122306"/>
                    <a:pt x="78843" y="121352"/>
                  </a:cubicBezTo>
                  <a:cubicBezTo>
                    <a:pt x="134850" y="98493"/>
                    <a:pt x="128658" y="-11998"/>
                    <a:pt x="59221" y="-5710"/>
                  </a:cubicBezTo>
                  <a:cubicBezTo>
                    <a:pt x="29789" y="-3040"/>
                    <a:pt x="5976" y="23721"/>
                    <a:pt x="357" y="52868"/>
                  </a:cubicBezTo>
                  <a:cubicBezTo>
                    <a:pt x="-2311" y="66300"/>
                    <a:pt x="-882" y="80206"/>
                    <a:pt x="4452" y="92777"/>
                  </a:cubicBezTo>
                  <a:cubicBezTo>
                    <a:pt x="17121" y="117450"/>
                    <a:pt x="45028" y="130212"/>
                    <a:pt x="71984"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3" name="Google Shape;663;p18"/>
            <p:cNvSpPr/>
            <p:nvPr/>
          </p:nvSpPr>
          <p:spPr>
            <a:xfrm>
              <a:off x="9776730" y="1822065"/>
              <a:ext cx="117495" cy="131321"/>
            </a:xfrm>
            <a:custGeom>
              <a:avLst/>
              <a:gdLst/>
              <a:ahLst/>
              <a:cxnLst/>
              <a:rect l="l" t="t" r="r" b="b"/>
              <a:pathLst>
                <a:path w="117495" h="131321" extrusionOk="0">
                  <a:moveTo>
                    <a:pt x="71956" y="123641"/>
                  </a:moveTo>
                  <a:cubicBezTo>
                    <a:pt x="74337" y="123069"/>
                    <a:pt x="76623" y="122306"/>
                    <a:pt x="78813" y="121352"/>
                  </a:cubicBezTo>
                  <a:cubicBezTo>
                    <a:pt x="134821" y="98493"/>
                    <a:pt x="128630" y="-11998"/>
                    <a:pt x="59193" y="-5710"/>
                  </a:cubicBezTo>
                  <a:cubicBezTo>
                    <a:pt x="29761" y="-3040"/>
                    <a:pt x="5852" y="23721"/>
                    <a:pt x="424" y="52868"/>
                  </a:cubicBezTo>
                  <a:cubicBezTo>
                    <a:pt x="-2339" y="66300"/>
                    <a:pt x="-910" y="80206"/>
                    <a:pt x="4424" y="92777"/>
                  </a:cubicBezTo>
                  <a:cubicBezTo>
                    <a:pt x="17092" y="117450"/>
                    <a:pt x="45000"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4" name="Google Shape;664;p18"/>
            <p:cNvSpPr/>
            <p:nvPr/>
          </p:nvSpPr>
          <p:spPr>
            <a:xfrm>
              <a:off x="9446492" y="1822154"/>
              <a:ext cx="121409" cy="129614"/>
            </a:xfrm>
            <a:custGeom>
              <a:avLst/>
              <a:gdLst/>
              <a:ahLst/>
              <a:cxnLst/>
              <a:rect l="l" t="t" r="r" b="b"/>
              <a:pathLst>
                <a:path w="121409" h="129614" extrusionOk="0">
                  <a:moveTo>
                    <a:pt x="113110" y="95070"/>
                  </a:moveTo>
                  <a:cubicBezTo>
                    <a:pt x="114339" y="92977"/>
                    <a:pt x="115424" y="90879"/>
                    <a:pt x="116349" y="88689"/>
                  </a:cubicBezTo>
                  <a:cubicBezTo>
                    <a:pt x="139780" y="32874"/>
                    <a:pt x="57294" y="-40852"/>
                    <a:pt x="12526" y="12489"/>
                  </a:cubicBezTo>
                  <a:cubicBezTo>
                    <a:pt x="-6524" y="35255"/>
                    <a:pt x="-4333" y="70974"/>
                    <a:pt x="12526" y="95358"/>
                  </a:cubicBezTo>
                  <a:cubicBezTo>
                    <a:pt x="20127" y="106692"/>
                    <a:pt x="30985" y="115552"/>
                    <a:pt x="43673" y="120696"/>
                  </a:cubicBezTo>
                  <a:cubicBezTo>
                    <a:pt x="69961" y="129268"/>
                    <a:pt x="98679" y="118692"/>
                    <a:pt x="113110" y="950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5" name="Google Shape;665;p18"/>
            <p:cNvSpPr/>
            <p:nvPr/>
          </p:nvSpPr>
          <p:spPr>
            <a:xfrm>
              <a:off x="9120334" y="1822065"/>
              <a:ext cx="117238" cy="131357"/>
            </a:xfrm>
            <a:custGeom>
              <a:avLst/>
              <a:gdLst/>
              <a:ahLst/>
              <a:cxnLst/>
              <a:rect l="l" t="t" r="r" b="b"/>
              <a:pathLst>
                <a:path w="117238" h="131357" extrusionOk="0">
                  <a:moveTo>
                    <a:pt x="71699" y="123641"/>
                  </a:moveTo>
                  <a:cubicBezTo>
                    <a:pt x="74042" y="123069"/>
                    <a:pt x="76337" y="122306"/>
                    <a:pt x="78557" y="121352"/>
                  </a:cubicBezTo>
                  <a:cubicBezTo>
                    <a:pt x="134564" y="98493"/>
                    <a:pt x="128373" y="-11998"/>
                    <a:pt x="58935" y="-5710"/>
                  </a:cubicBezTo>
                  <a:cubicBezTo>
                    <a:pt x="29598" y="-3040"/>
                    <a:pt x="5690" y="23721"/>
                    <a:pt x="356" y="52868"/>
                  </a:cubicBezTo>
                  <a:cubicBezTo>
                    <a:pt x="-2310" y="66300"/>
                    <a:pt x="-882" y="80206"/>
                    <a:pt x="4452" y="92777"/>
                  </a:cubicBezTo>
                  <a:cubicBezTo>
                    <a:pt x="16921" y="117450"/>
                    <a:pt x="44829" y="130310"/>
                    <a:pt x="71699"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6" name="Google Shape;666;p18"/>
            <p:cNvSpPr/>
            <p:nvPr/>
          </p:nvSpPr>
          <p:spPr>
            <a:xfrm>
              <a:off x="10941388" y="2068019"/>
              <a:ext cx="116231" cy="132435"/>
            </a:xfrm>
            <a:custGeom>
              <a:avLst/>
              <a:gdLst/>
              <a:ahLst/>
              <a:cxnLst/>
              <a:rect l="l" t="t" r="r" b="b"/>
              <a:pathLst>
                <a:path w="116231" h="132435" extrusionOk="0">
                  <a:moveTo>
                    <a:pt x="82778" y="120955"/>
                  </a:moveTo>
                  <a:cubicBezTo>
                    <a:pt x="84969" y="119909"/>
                    <a:pt x="87064" y="118667"/>
                    <a:pt x="89065" y="117337"/>
                  </a:cubicBezTo>
                  <a:cubicBezTo>
                    <a:pt x="139738" y="84190"/>
                    <a:pt x="112496" y="-23064"/>
                    <a:pt x="45440" y="-3632"/>
                  </a:cubicBezTo>
                  <a:cubicBezTo>
                    <a:pt x="16865" y="4656"/>
                    <a:pt x="-1327" y="35612"/>
                    <a:pt x="-947" y="65043"/>
                  </a:cubicBezTo>
                  <a:cubicBezTo>
                    <a:pt x="-947" y="78665"/>
                    <a:pt x="3054" y="91901"/>
                    <a:pt x="10674" y="103143"/>
                  </a:cubicBezTo>
                  <a:cubicBezTo>
                    <a:pt x="27533" y="125239"/>
                    <a:pt x="57537" y="132671"/>
                    <a:pt x="82778" y="120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7" name="Google Shape;667;p18"/>
            <p:cNvSpPr/>
            <p:nvPr/>
          </p:nvSpPr>
          <p:spPr>
            <a:xfrm>
              <a:off x="10613157" y="2068019"/>
              <a:ext cx="116184" cy="132435"/>
            </a:xfrm>
            <a:custGeom>
              <a:avLst/>
              <a:gdLst/>
              <a:ahLst/>
              <a:cxnLst/>
              <a:rect l="l" t="t" r="r" b="b"/>
              <a:pathLst>
                <a:path w="116184" h="132435" extrusionOk="0">
                  <a:moveTo>
                    <a:pt x="82779" y="120955"/>
                  </a:moveTo>
                  <a:cubicBezTo>
                    <a:pt x="84969" y="119909"/>
                    <a:pt x="87064" y="118667"/>
                    <a:pt x="89064" y="117337"/>
                  </a:cubicBezTo>
                  <a:cubicBezTo>
                    <a:pt x="139642" y="84190"/>
                    <a:pt x="112496" y="-23064"/>
                    <a:pt x="45345" y="-3632"/>
                  </a:cubicBezTo>
                  <a:cubicBezTo>
                    <a:pt x="16770" y="4656"/>
                    <a:pt x="-1328" y="35612"/>
                    <a:pt x="-947" y="65043"/>
                  </a:cubicBezTo>
                  <a:cubicBezTo>
                    <a:pt x="-1042" y="78665"/>
                    <a:pt x="3054" y="91901"/>
                    <a:pt x="10674" y="103143"/>
                  </a:cubicBezTo>
                  <a:cubicBezTo>
                    <a:pt x="27533" y="125239"/>
                    <a:pt x="57537" y="132671"/>
                    <a:pt x="82779" y="120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8" name="Google Shape;668;p18"/>
            <p:cNvSpPr/>
            <p:nvPr/>
          </p:nvSpPr>
          <p:spPr>
            <a:xfrm>
              <a:off x="10283481" y="2067980"/>
              <a:ext cx="118713" cy="131647"/>
            </a:xfrm>
            <a:custGeom>
              <a:avLst/>
              <a:gdLst/>
              <a:ahLst/>
              <a:cxnLst/>
              <a:rect l="l" t="t" r="r" b="b"/>
              <a:pathLst>
                <a:path w="118713" h="131647"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233"/>
                    <a:pt x="30596" y="117758"/>
                  </a:cubicBezTo>
                  <a:cubicBezTo>
                    <a:pt x="54599" y="131566"/>
                    <a:pt x="84985" y="126995"/>
                    <a:pt x="103844" y="1066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69" name="Google Shape;669;p18"/>
            <p:cNvSpPr/>
            <p:nvPr/>
          </p:nvSpPr>
          <p:spPr>
            <a:xfrm>
              <a:off x="9954413"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6" y="11036"/>
                    <a:pt x="85725" y="-7060"/>
                    <a:pt x="58008" y="-59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0" name="Google Shape;670;p18"/>
            <p:cNvSpPr/>
            <p:nvPr/>
          </p:nvSpPr>
          <p:spPr>
            <a:xfrm>
              <a:off x="11267720"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1" name="Google Shape;671;p18"/>
            <p:cNvSpPr/>
            <p:nvPr/>
          </p:nvSpPr>
          <p:spPr>
            <a:xfrm>
              <a:off x="9625561" y="2069606"/>
              <a:ext cx="121386" cy="129695"/>
            </a:xfrm>
            <a:custGeom>
              <a:avLst/>
              <a:gdLst/>
              <a:ahLst/>
              <a:cxnLst/>
              <a:rect l="l" t="t" r="r" b="b"/>
              <a:pathLst>
                <a:path w="121386" h="129695" extrusionOk="0">
                  <a:moveTo>
                    <a:pt x="6337" y="22593"/>
                  </a:moveTo>
                  <a:cubicBezTo>
                    <a:pt x="5193" y="24690"/>
                    <a:pt x="4146" y="26881"/>
                    <a:pt x="3193" y="29071"/>
                  </a:cubicBezTo>
                  <a:cubicBezTo>
                    <a:pt x="-20334" y="84887"/>
                    <a:pt x="61962" y="158612"/>
                    <a:pt x="106921" y="105271"/>
                  </a:cubicBezTo>
                  <a:cubicBezTo>
                    <a:pt x="125971" y="82412"/>
                    <a:pt x="123875" y="46787"/>
                    <a:pt x="106921" y="22402"/>
                  </a:cubicBezTo>
                  <a:cubicBezTo>
                    <a:pt x="99396" y="10975"/>
                    <a:pt x="88537" y="2115"/>
                    <a:pt x="75869" y="-3029"/>
                  </a:cubicBezTo>
                  <a:cubicBezTo>
                    <a:pt x="49580" y="-11601"/>
                    <a:pt x="20814" y="-931"/>
                    <a:pt x="6337" y="225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2" name="Google Shape;672;p18"/>
            <p:cNvSpPr/>
            <p:nvPr/>
          </p:nvSpPr>
          <p:spPr>
            <a:xfrm>
              <a:off x="9297264" y="2069594"/>
              <a:ext cx="121450" cy="129707"/>
            </a:xfrm>
            <a:custGeom>
              <a:avLst/>
              <a:gdLst/>
              <a:ahLst/>
              <a:cxnLst/>
              <a:rect l="l" t="t" r="r" b="b"/>
              <a:pathLst>
                <a:path w="121450" h="129707" extrusionOk="0">
                  <a:moveTo>
                    <a:pt x="6401" y="22605"/>
                  </a:moveTo>
                  <a:cubicBezTo>
                    <a:pt x="5192" y="24702"/>
                    <a:pt x="4106" y="26893"/>
                    <a:pt x="3163" y="29084"/>
                  </a:cubicBezTo>
                  <a:cubicBezTo>
                    <a:pt x="-20269" y="84899"/>
                    <a:pt x="62027" y="158624"/>
                    <a:pt x="106985" y="105284"/>
                  </a:cubicBezTo>
                  <a:cubicBezTo>
                    <a:pt x="126035" y="82424"/>
                    <a:pt x="123940" y="46799"/>
                    <a:pt x="106985" y="22414"/>
                  </a:cubicBezTo>
                  <a:cubicBezTo>
                    <a:pt x="99413" y="10987"/>
                    <a:pt x="88554" y="2127"/>
                    <a:pt x="75838" y="-3017"/>
                  </a:cubicBezTo>
                  <a:cubicBezTo>
                    <a:pt x="49549" y="-11588"/>
                    <a:pt x="20832" y="-1017"/>
                    <a:pt x="6401" y="2260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3" name="Google Shape;673;p18"/>
            <p:cNvSpPr/>
            <p:nvPr/>
          </p:nvSpPr>
          <p:spPr>
            <a:xfrm>
              <a:off x="11923755" y="2069139"/>
              <a:ext cx="121409" cy="129610"/>
            </a:xfrm>
            <a:custGeom>
              <a:avLst/>
              <a:gdLst/>
              <a:ahLst/>
              <a:cxnLst/>
              <a:rect l="l" t="t" r="r" b="b"/>
              <a:pathLst>
                <a:path w="121409" h="129610" extrusionOk="0">
                  <a:moveTo>
                    <a:pt x="113109" y="95070"/>
                  </a:moveTo>
                  <a:cubicBezTo>
                    <a:pt x="114348" y="92977"/>
                    <a:pt x="115395" y="90879"/>
                    <a:pt x="116349" y="88689"/>
                  </a:cubicBezTo>
                  <a:cubicBezTo>
                    <a:pt x="139780" y="32874"/>
                    <a:pt x="57293" y="-40852"/>
                    <a:pt x="12526" y="12489"/>
                  </a:cubicBezTo>
                  <a:cubicBezTo>
                    <a:pt x="-6524" y="35255"/>
                    <a:pt x="-4333" y="70876"/>
                    <a:pt x="12526" y="95358"/>
                  </a:cubicBezTo>
                  <a:cubicBezTo>
                    <a:pt x="20145" y="106692"/>
                    <a:pt x="31004" y="115548"/>
                    <a:pt x="43673" y="120692"/>
                  </a:cubicBezTo>
                  <a:cubicBezTo>
                    <a:pt x="69962" y="129263"/>
                    <a:pt x="98727" y="118692"/>
                    <a:pt x="113109" y="950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4" name="Google Shape;674;p18"/>
            <p:cNvSpPr/>
            <p:nvPr/>
          </p:nvSpPr>
          <p:spPr>
            <a:xfrm>
              <a:off x="11597338" y="2069050"/>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5" name="Google Shape;675;p18"/>
            <p:cNvSpPr/>
            <p:nvPr/>
          </p:nvSpPr>
          <p:spPr>
            <a:xfrm>
              <a:off x="12075815" y="1311066"/>
              <a:ext cx="116185" cy="132297"/>
            </a:xfrm>
            <a:custGeom>
              <a:avLst/>
              <a:gdLst/>
              <a:ahLst/>
              <a:cxnLst/>
              <a:rect l="l" t="t" r="r" b="b"/>
              <a:pathLst>
                <a:path w="116185" h="132297" extrusionOk="0">
                  <a:moveTo>
                    <a:pt x="82778" y="120861"/>
                  </a:moveTo>
                  <a:cubicBezTo>
                    <a:pt x="84969" y="119815"/>
                    <a:pt x="87065" y="118573"/>
                    <a:pt x="89065" y="117336"/>
                  </a:cubicBezTo>
                  <a:cubicBezTo>
                    <a:pt x="139642" y="84189"/>
                    <a:pt x="112496" y="-23060"/>
                    <a:pt x="45346" y="-3633"/>
                  </a:cubicBezTo>
                  <a:cubicBezTo>
                    <a:pt x="16771" y="4655"/>
                    <a:pt x="-1327" y="35611"/>
                    <a:pt x="-947" y="64949"/>
                  </a:cubicBezTo>
                  <a:cubicBezTo>
                    <a:pt x="-947" y="78571"/>
                    <a:pt x="3054" y="91807"/>
                    <a:pt x="10675" y="103049"/>
                  </a:cubicBezTo>
                  <a:cubicBezTo>
                    <a:pt x="27628" y="125145"/>
                    <a:pt x="57537" y="132479"/>
                    <a:pt x="82778"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6" name="Google Shape;676;p18"/>
            <p:cNvSpPr/>
            <p:nvPr/>
          </p:nvSpPr>
          <p:spPr>
            <a:xfrm>
              <a:off x="11747394" y="1311066"/>
              <a:ext cx="116184" cy="132278"/>
            </a:xfrm>
            <a:custGeom>
              <a:avLst/>
              <a:gdLst/>
              <a:ahLst/>
              <a:cxnLst/>
              <a:rect l="l" t="t" r="r" b="b"/>
              <a:pathLst>
                <a:path w="116184" h="132278" extrusionOk="0">
                  <a:moveTo>
                    <a:pt x="82778" y="120861"/>
                  </a:moveTo>
                  <a:cubicBezTo>
                    <a:pt x="84969" y="119815"/>
                    <a:pt x="87064" y="118573"/>
                    <a:pt x="89065" y="117336"/>
                  </a:cubicBezTo>
                  <a:cubicBezTo>
                    <a:pt x="139642" y="84189"/>
                    <a:pt x="112496" y="-23060"/>
                    <a:pt x="45345" y="-3633"/>
                  </a:cubicBezTo>
                  <a:cubicBezTo>
                    <a:pt x="16770" y="4655"/>
                    <a:pt x="-1327" y="35611"/>
                    <a:pt x="-947" y="64949"/>
                  </a:cubicBezTo>
                  <a:cubicBezTo>
                    <a:pt x="-947" y="78571"/>
                    <a:pt x="3054" y="91807"/>
                    <a:pt x="10675" y="103049"/>
                  </a:cubicBezTo>
                  <a:cubicBezTo>
                    <a:pt x="27628" y="125052"/>
                    <a:pt x="57537" y="132479"/>
                    <a:pt x="82778"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7" name="Google Shape;677;p18"/>
            <p:cNvSpPr/>
            <p:nvPr/>
          </p:nvSpPr>
          <p:spPr>
            <a:xfrm>
              <a:off x="11417432" y="1311026"/>
              <a:ext cx="118713" cy="131645"/>
            </a:xfrm>
            <a:custGeom>
              <a:avLst/>
              <a:gdLst/>
              <a:ahLst/>
              <a:cxnLst/>
              <a:rect l="l" t="t" r="r" b="b"/>
              <a:pathLst>
                <a:path w="118713" h="131645" extrusionOk="0">
                  <a:moveTo>
                    <a:pt x="103844" y="106614"/>
                  </a:moveTo>
                  <a:cubicBezTo>
                    <a:pt x="105464" y="104805"/>
                    <a:pt x="106988" y="102898"/>
                    <a:pt x="108322" y="100898"/>
                  </a:cubicBezTo>
                  <a:cubicBezTo>
                    <a:pt x="142611" y="50989"/>
                    <a:pt x="76507" y="-37787"/>
                    <a:pt x="21834" y="5648"/>
                  </a:cubicBezTo>
                  <a:cubicBezTo>
                    <a:pt x="-1311" y="24126"/>
                    <a:pt x="-6741" y="59561"/>
                    <a:pt x="5165" y="86801"/>
                  </a:cubicBezTo>
                  <a:cubicBezTo>
                    <a:pt x="10309" y="99470"/>
                    <a:pt x="19168" y="110330"/>
                    <a:pt x="30597" y="117850"/>
                  </a:cubicBezTo>
                  <a:cubicBezTo>
                    <a:pt x="54696" y="131571"/>
                    <a:pt x="84985" y="126901"/>
                    <a:pt x="103844" y="1066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8" name="Google Shape;678;p18"/>
            <p:cNvSpPr/>
            <p:nvPr/>
          </p:nvSpPr>
          <p:spPr>
            <a:xfrm>
              <a:off x="11088641"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79" name="Google Shape;679;p18"/>
            <p:cNvSpPr/>
            <p:nvPr/>
          </p:nvSpPr>
          <p:spPr>
            <a:xfrm>
              <a:off x="10759740" y="1312737"/>
              <a:ext cx="121443" cy="129559"/>
            </a:xfrm>
            <a:custGeom>
              <a:avLst/>
              <a:gdLst/>
              <a:ahLst/>
              <a:cxnLst/>
              <a:rect l="l" t="t" r="r" b="b"/>
              <a:pathLst>
                <a:path w="121443" h="129559" extrusionOk="0">
                  <a:moveTo>
                    <a:pt x="6395" y="22513"/>
                  </a:moveTo>
                  <a:cubicBezTo>
                    <a:pt x="5156" y="24606"/>
                    <a:pt x="4109" y="26796"/>
                    <a:pt x="3155" y="28987"/>
                  </a:cubicBezTo>
                  <a:cubicBezTo>
                    <a:pt x="-20276" y="84709"/>
                    <a:pt x="62211" y="158435"/>
                    <a:pt x="106978" y="105187"/>
                  </a:cubicBezTo>
                  <a:cubicBezTo>
                    <a:pt x="126028" y="82426"/>
                    <a:pt x="123933" y="46800"/>
                    <a:pt x="106978" y="22322"/>
                  </a:cubicBezTo>
                  <a:cubicBezTo>
                    <a:pt x="99359" y="10890"/>
                    <a:pt x="88500" y="2128"/>
                    <a:pt x="75831" y="-3016"/>
                  </a:cubicBezTo>
                  <a:cubicBezTo>
                    <a:pt x="49542" y="-11587"/>
                    <a:pt x="20872" y="-1016"/>
                    <a:pt x="6395"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0" name="Google Shape;680;p18"/>
            <p:cNvSpPr/>
            <p:nvPr/>
          </p:nvSpPr>
          <p:spPr>
            <a:xfrm>
              <a:off x="10431883" y="1312737"/>
              <a:ext cx="121451" cy="129559"/>
            </a:xfrm>
            <a:custGeom>
              <a:avLst/>
              <a:gdLst/>
              <a:ahLst/>
              <a:cxnLst/>
              <a:rect l="l" t="t" r="r" b="b"/>
              <a:pathLst>
                <a:path w="121451" h="129559" extrusionOk="0">
                  <a:moveTo>
                    <a:pt x="6401" y="22513"/>
                  </a:moveTo>
                  <a:cubicBezTo>
                    <a:pt x="5163" y="24606"/>
                    <a:pt x="4115" y="26796"/>
                    <a:pt x="3163" y="28987"/>
                  </a:cubicBezTo>
                  <a:cubicBezTo>
                    <a:pt x="-20269" y="84709"/>
                    <a:pt x="62027" y="158435"/>
                    <a:pt x="106986" y="105187"/>
                  </a:cubicBezTo>
                  <a:cubicBezTo>
                    <a:pt x="126036" y="82426"/>
                    <a:pt x="123939" y="46800"/>
                    <a:pt x="106986" y="22322"/>
                  </a:cubicBezTo>
                  <a:cubicBezTo>
                    <a:pt x="99461" y="10988"/>
                    <a:pt x="88602" y="2128"/>
                    <a:pt x="75934" y="-3016"/>
                  </a:cubicBezTo>
                  <a:cubicBezTo>
                    <a:pt x="49645" y="-11587"/>
                    <a:pt x="20879" y="-1016"/>
                    <a:pt x="6401"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1" name="Google Shape;681;p18"/>
            <p:cNvSpPr/>
            <p:nvPr/>
          </p:nvSpPr>
          <p:spPr>
            <a:xfrm>
              <a:off x="10105029" y="1312376"/>
              <a:ext cx="117524" cy="131156"/>
            </a:xfrm>
            <a:custGeom>
              <a:avLst/>
              <a:gdLst/>
              <a:ahLst/>
              <a:cxnLst/>
              <a:rect l="l" t="t" r="r" b="b"/>
              <a:pathLst>
                <a:path w="117524" h="131156" extrusionOk="0">
                  <a:moveTo>
                    <a:pt x="71984" y="123551"/>
                  </a:moveTo>
                  <a:cubicBezTo>
                    <a:pt x="74365" y="122979"/>
                    <a:pt x="76652" y="122216"/>
                    <a:pt x="78843" y="121263"/>
                  </a:cubicBezTo>
                  <a:cubicBezTo>
                    <a:pt x="134850" y="98404"/>
                    <a:pt x="128658" y="-12087"/>
                    <a:pt x="59221" y="-5702"/>
                  </a:cubicBezTo>
                  <a:cubicBezTo>
                    <a:pt x="29789" y="-3130"/>
                    <a:pt x="5976" y="23631"/>
                    <a:pt x="357" y="52778"/>
                  </a:cubicBezTo>
                  <a:cubicBezTo>
                    <a:pt x="-2311" y="66210"/>
                    <a:pt x="-882" y="80116"/>
                    <a:pt x="4452" y="92688"/>
                  </a:cubicBezTo>
                  <a:cubicBezTo>
                    <a:pt x="17215" y="117263"/>
                    <a:pt x="45028" y="129932"/>
                    <a:pt x="71984" y="123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2" name="Google Shape;682;p18"/>
            <p:cNvSpPr/>
            <p:nvPr/>
          </p:nvSpPr>
          <p:spPr>
            <a:xfrm>
              <a:off x="9776730" y="1312376"/>
              <a:ext cx="117495" cy="131156"/>
            </a:xfrm>
            <a:custGeom>
              <a:avLst/>
              <a:gdLst/>
              <a:ahLst/>
              <a:cxnLst/>
              <a:rect l="l" t="t" r="r" b="b"/>
              <a:pathLst>
                <a:path w="117495" h="131156" extrusionOk="0">
                  <a:moveTo>
                    <a:pt x="71956" y="123551"/>
                  </a:moveTo>
                  <a:cubicBezTo>
                    <a:pt x="74337" y="122979"/>
                    <a:pt x="76623" y="122216"/>
                    <a:pt x="78813" y="121263"/>
                  </a:cubicBezTo>
                  <a:cubicBezTo>
                    <a:pt x="134821" y="98404"/>
                    <a:pt x="128630" y="-12087"/>
                    <a:pt x="59193" y="-5702"/>
                  </a:cubicBezTo>
                  <a:cubicBezTo>
                    <a:pt x="29761" y="-3130"/>
                    <a:pt x="5852" y="23631"/>
                    <a:pt x="424" y="52778"/>
                  </a:cubicBezTo>
                  <a:cubicBezTo>
                    <a:pt x="-2339" y="66210"/>
                    <a:pt x="-910" y="80116"/>
                    <a:pt x="4424" y="92688"/>
                  </a:cubicBezTo>
                  <a:cubicBezTo>
                    <a:pt x="17187" y="117263"/>
                    <a:pt x="45000" y="129932"/>
                    <a:pt x="71956" y="123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3" name="Google Shape;683;p18"/>
            <p:cNvSpPr/>
            <p:nvPr/>
          </p:nvSpPr>
          <p:spPr>
            <a:xfrm>
              <a:off x="9446492" y="1312239"/>
              <a:ext cx="121409" cy="129561"/>
            </a:xfrm>
            <a:custGeom>
              <a:avLst/>
              <a:gdLst/>
              <a:ahLst/>
              <a:cxnLst/>
              <a:rect l="l" t="t" r="r" b="b"/>
              <a:pathLst>
                <a:path w="121409" h="129561" extrusionOk="0">
                  <a:moveTo>
                    <a:pt x="113110" y="95114"/>
                  </a:moveTo>
                  <a:cubicBezTo>
                    <a:pt x="114320" y="93016"/>
                    <a:pt x="115406" y="90825"/>
                    <a:pt x="116349" y="88635"/>
                  </a:cubicBezTo>
                  <a:cubicBezTo>
                    <a:pt x="139780" y="32917"/>
                    <a:pt x="57294" y="-40808"/>
                    <a:pt x="12526" y="12435"/>
                  </a:cubicBezTo>
                  <a:cubicBezTo>
                    <a:pt x="-6524" y="35201"/>
                    <a:pt x="-4333" y="70827"/>
                    <a:pt x="12526" y="95207"/>
                  </a:cubicBezTo>
                  <a:cubicBezTo>
                    <a:pt x="20127" y="106638"/>
                    <a:pt x="30976" y="115498"/>
                    <a:pt x="43673" y="120642"/>
                  </a:cubicBezTo>
                  <a:cubicBezTo>
                    <a:pt x="69933" y="129214"/>
                    <a:pt x="98651" y="118642"/>
                    <a:pt x="113110" y="951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4" name="Google Shape;684;p18"/>
            <p:cNvSpPr/>
            <p:nvPr/>
          </p:nvSpPr>
          <p:spPr>
            <a:xfrm>
              <a:off x="9120334" y="1312376"/>
              <a:ext cx="117238" cy="131191"/>
            </a:xfrm>
            <a:custGeom>
              <a:avLst/>
              <a:gdLst/>
              <a:ahLst/>
              <a:cxnLst/>
              <a:rect l="l" t="t" r="r" b="b"/>
              <a:pathLst>
                <a:path w="117238" h="131191" extrusionOk="0">
                  <a:moveTo>
                    <a:pt x="71699" y="123551"/>
                  </a:moveTo>
                  <a:cubicBezTo>
                    <a:pt x="74042" y="122979"/>
                    <a:pt x="76337" y="122216"/>
                    <a:pt x="78557" y="121263"/>
                  </a:cubicBezTo>
                  <a:cubicBezTo>
                    <a:pt x="134564" y="98404"/>
                    <a:pt x="128373" y="-12087"/>
                    <a:pt x="58935" y="-5702"/>
                  </a:cubicBezTo>
                  <a:cubicBezTo>
                    <a:pt x="29598" y="-3130"/>
                    <a:pt x="5690" y="23631"/>
                    <a:pt x="356" y="52778"/>
                  </a:cubicBezTo>
                  <a:cubicBezTo>
                    <a:pt x="-2310" y="66210"/>
                    <a:pt x="-882" y="80116"/>
                    <a:pt x="4452" y="92688"/>
                  </a:cubicBezTo>
                  <a:cubicBezTo>
                    <a:pt x="17083" y="117263"/>
                    <a:pt x="44848" y="130030"/>
                    <a:pt x="71699" y="123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5" name="Google Shape;685;p18"/>
            <p:cNvSpPr/>
            <p:nvPr/>
          </p:nvSpPr>
          <p:spPr>
            <a:xfrm>
              <a:off x="10941388" y="1563385"/>
              <a:ext cx="116231" cy="132233"/>
            </a:xfrm>
            <a:custGeom>
              <a:avLst/>
              <a:gdLst/>
              <a:ahLst/>
              <a:cxnLst/>
              <a:rect l="l" t="t" r="r" b="b"/>
              <a:pathLst>
                <a:path w="116231" h="132233" extrusionOk="0">
                  <a:moveTo>
                    <a:pt x="82778" y="120858"/>
                  </a:moveTo>
                  <a:cubicBezTo>
                    <a:pt x="84969" y="119811"/>
                    <a:pt x="87064" y="118667"/>
                    <a:pt x="89065" y="117337"/>
                  </a:cubicBezTo>
                  <a:cubicBezTo>
                    <a:pt x="139738" y="84190"/>
                    <a:pt x="112496" y="-23064"/>
                    <a:pt x="45440" y="-3632"/>
                  </a:cubicBezTo>
                  <a:cubicBezTo>
                    <a:pt x="16865" y="4656"/>
                    <a:pt x="-1327" y="35612"/>
                    <a:pt x="-947" y="64950"/>
                  </a:cubicBezTo>
                  <a:cubicBezTo>
                    <a:pt x="-947" y="78474"/>
                    <a:pt x="3054" y="91808"/>
                    <a:pt x="10674" y="103050"/>
                  </a:cubicBezTo>
                  <a:cubicBezTo>
                    <a:pt x="27628"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6" name="Google Shape;686;p18"/>
            <p:cNvSpPr/>
            <p:nvPr/>
          </p:nvSpPr>
          <p:spPr>
            <a:xfrm>
              <a:off x="10613157" y="1563385"/>
              <a:ext cx="116184" cy="132233"/>
            </a:xfrm>
            <a:custGeom>
              <a:avLst/>
              <a:gdLst/>
              <a:ahLst/>
              <a:cxnLst/>
              <a:rect l="l" t="t" r="r" b="b"/>
              <a:pathLst>
                <a:path w="116184" h="132233" extrusionOk="0">
                  <a:moveTo>
                    <a:pt x="82779" y="120858"/>
                  </a:moveTo>
                  <a:cubicBezTo>
                    <a:pt x="84969" y="119811"/>
                    <a:pt x="87064" y="118667"/>
                    <a:pt x="89064" y="117337"/>
                  </a:cubicBezTo>
                  <a:cubicBezTo>
                    <a:pt x="139642" y="84190"/>
                    <a:pt x="112496" y="-23064"/>
                    <a:pt x="45345" y="-3632"/>
                  </a:cubicBezTo>
                  <a:cubicBezTo>
                    <a:pt x="16770" y="4656"/>
                    <a:pt x="-1328" y="35612"/>
                    <a:pt x="-947" y="64950"/>
                  </a:cubicBezTo>
                  <a:cubicBezTo>
                    <a:pt x="-947" y="78567"/>
                    <a:pt x="3054" y="91808"/>
                    <a:pt x="10674" y="103050"/>
                  </a:cubicBezTo>
                  <a:cubicBezTo>
                    <a:pt x="27628" y="125048"/>
                    <a:pt x="57537" y="132383"/>
                    <a:pt x="82779"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7" name="Google Shape;687;p18"/>
            <p:cNvSpPr/>
            <p:nvPr/>
          </p:nvSpPr>
          <p:spPr>
            <a:xfrm>
              <a:off x="10283481" y="1563345"/>
              <a:ext cx="118713" cy="131669"/>
            </a:xfrm>
            <a:custGeom>
              <a:avLst/>
              <a:gdLst/>
              <a:ahLst/>
              <a:cxnLst/>
              <a:rect l="l" t="t" r="r" b="b"/>
              <a:pathLst>
                <a:path w="118713" h="131669" extrusionOk="0">
                  <a:moveTo>
                    <a:pt x="103844" y="106610"/>
                  </a:moveTo>
                  <a:cubicBezTo>
                    <a:pt x="105463" y="104801"/>
                    <a:pt x="106987" y="102898"/>
                    <a:pt x="108321" y="100898"/>
                  </a:cubicBezTo>
                  <a:cubicBezTo>
                    <a:pt x="142610" y="50985"/>
                    <a:pt x="76507" y="-37786"/>
                    <a:pt x="21834" y="5648"/>
                  </a:cubicBezTo>
                  <a:cubicBezTo>
                    <a:pt x="-1312" y="24126"/>
                    <a:pt x="-6741" y="59557"/>
                    <a:pt x="5165" y="86802"/>
                  </a:cubicBezTo>
                  <a:cubicBezTo>
                    <a:pt x="10308" y="99466"/>
                    <a:pt x="19167" y="110326"/>
                    <a:pt x="30596" y="117851"/>
                  </a:cubicBezTo>
                  <a:cubicBezTo>
                    <a:pt x="54695" y="131566"/>
                    <a:pt x="84985" y="126995"/>
                    <a:pt x="103844" y="1066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8" name="Google Shape;688;p18"/>
            <p:cNvSpPr/>
            <p:nvPr/>
          </p:nvSpPr>
          <p:spPr>
            <a:xfrm>
              <a:off x="9954413" y="1563580"/>
              <a:ext cx="120244" cy="129735"/>
            </a:xfrm>
            <a:custGeom>
              <a:avLst/>
              <a:gdLst/>
              <a:ahLst/>
              <a:cxnLst/>
              <a:rect l="l" t="t" r="r" b="b"/>
              <a:pathLst>
                <a:path w="120244" h="129735" extrusionOk="0">
                  <a:moveTo>
                    <a:pt x="58008" y="-5925"/>
                  </a:moveTo>
                  <a:cubicBezTo>
                    <a:pt x="55627" y="-5827"/>
                    <a:pt x="53246" y="-5446"/>
                    <a:pt x="50864" y="-5064"/>
                  </a:cubicBezTo>
                  <a:cubicBezTo>
                    <a:pt x="-8667" y="6079"/>
                    <a:pt x="-24765" y="115519"/>
                    <a:pt x="44673" y="123425"/>
                  </a:cubicBezTo>
                  <a:cubicBezTo>
                    <a:pt x="74105" y="126760"/>
                    <a:pt x="102775" y="105329"/>
                    <a:pt x="113824" y="77800"/>
                  </a:cubicBezTo>
                  <a:cubicBezTo>
                    <a:pt x="119253" y="65229"/>
                    <a:pt x="120682" y="51323"/>
                    <a:pt x="117920" y="37891"/>
                  </a:cubicBezTo>
                  <a:cubicBezTo>
                    <a:pt x="110491" y="11223"/>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89" name="Google Shape;689;p18"/>
            <p:cNvSpPr/>
            <p:nvPr/>
          </p:nvSpPr>
          <p:spPr>
            <a:xfrm>
              <a:off x="11267720"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0" name="Google Shape;690;p18"/>
            <p:cNvSpPr/>
            <p:nvPr/>
          </p:nvSpPr>
          <p:spPr>
            <a:xfrm>
              <a:off x="9625561" y="1565054"/>
              <a:ext cx="121386" cy="129559"/>
            </a:xfrm>
            <a:custGeom>
              <a:avLst/>
              <a:gdLst/>
              <a:ahLst/>
              <a:cxnLst/>
              <a:rect l="l" t="t" r="r" b="b"/>
              <a:pathLst>
                <a:path w="121386" h="129559" extrusionOk="0">
                  <a:moveTo>
                    <a:pt x="6337" y="22510"/>
                  </a:moveTo>
                  <a:cubicBezTo>
                    <a:pt x="5098" y="24608"/>
                    <a:pt x="4050" y="26798"/>
                    <a:pt x="3193" y="28989"/>
                  </a:cubicBezTo>
                  <a:cubicBezTo>
                    <a:pt x="-20334" y="84711"/>
                    <a:pt x="61962" y="158432"/>
                    <a:pt x="106921" y="105189"/>
                  </a:cubicBezTo>
                  <a:cubicBezTo>
                    <a:pt x="125971" y="82423"/>
                    <a:pt x="123875" y="46704"/>
                    <a:pt x="106921" y="22417"/>
                  </a:cubicBezTo>
                  <a:cubicBezTo>
                    <a:pt x="99396" y="10985"/>
                    <a:pt x="88537" y="2126"/>
                    <a:pt x="75869" y="-3014"/>
                  </a:cubicBezTo>
                  <a:cubicBezTo>
                    <a:pt x="49580" y="-11590"/>
                    <a:pt x="20814" y="-1014"/>
                    <a:pt x="6337" y="225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1" name="Google Shape;691;p18"/>
            <p:cNvSpPr/>
            <p:nvPr/>
          </p:nvSpPr>
          <p:spPr>
            <a:xfrm>
              <a:off x="9297264" y="1565054"/>
              <a:ext cx="121450" cy="129559"/>
            </a:xfrm>
            <a:custGeom>
              <a:avLst/>
              <a:gdLst/>
              <a:ahLst/>
              <a:cxnLst/>
              <a:rect l="l" t="t" r="r" b="b"/>
              <a:pathLst>
                <a:path w="121450" h="129559" extrusionOk="0">
                  <a:moveTo>
                    <a:pt x="6401" y="22510"/>
                  </a:moveTo>
                  <a:cubicBezTo>
                    <a:pt x="5172" y="24608"/>
                    <a:pt x="4087" y="26798"/>
                    <a:pt x="3163" y="28989"/>
                  </a:cubicBezTo>
                  <a:cubicBezTo>
                    <a:pt x="-20269" y="84711"/>
                    <a:pt x="62027" y="158432"/>
                    <a:pt x="106985" y="105189"/>
                  </a:cubicBezTo>
                  <a:cubicBezTo>
                    <a:pt x="126035" y="82423"/>
                    <a:pt x="123940" y="46704"/>
                    <a:pt x="106985" y="22417"/>
                  </a:cubicBezTo>
                  <a:cubicBezTo>
                    <a:pt x="99413" y="10985"/>
                    <a:pt x="88554" y="2126"/>
                    <a:pt x="75838" y="-3014"/>
                  </a:cubicBezTo>
                  <a:cubicBezTo>
                    <a:pt x="49578" y="-11590"/>
                    <a:pt x="20860" y="-1014"/>
                    <a:pt x="6401" y="225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2" name="Google Shape;692;p18"/>
            <p:cNvSpPr/>
            <p:nvPr/>
          </p:nvSpPr>
          <p:spPr>
            <a:xfrm>
              <a:off x="11923755" y="1564447"/>
              <a:ext cx="121409" cy="129575"/>
            </a:xfrm>
            <a:custGeom>
              <a:avLst/>
              <a:gdLst/>
              <a:ahLst/>
              <a:cxnLst/>
              <a:rect l="l" t="t" r="r" b="b"/>
              <a:pathLst>
                <a:path w="121409" h="129575" extrusionOk="0">
                  <a:moveTo>
                    <a:pt x="113109" y="95127"/>
                  </a:moveTo>
                  <a:cubicBezTo>
                    <a:pt x="114348" y="93029"/>
                    <a:pt x="115395" y="90839"/>
                    <a:pt x="116349" y="88648"/>
                  </a:cubicBezTo>
                  <a:cubicBezTo>
                    <a:pt x="139780" y="32833"/>
                    <a:pt x="57293" y="-40795"/>
                    <a:pt x="12526" y="12448"/>
                  </a:cubicBezTo>
                  <a:cubicBezTo>
                    <a:pt x="-6524" y="35214"/>
                    <a:pt x="-4333" y="70840"/>
                    <a:pt x="12526" y="95224"/>
                  </a:cubicBezTo>
                  <a:cubicBezTo>
                    <a:pt x="20145" y="106652"/>
                    <a:pt x="31004" y="115511"/>
                    <a:pt x="43673" y="120655"/>
                  </a:cubicBezTo>
                  <a:cubicBezTo>
                    <a:pt x="69962" y="129227"/>
                    <a:pt x="98632" y="118655"/>
                    <a:pt x="113109" y="951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3" name="Google Shape;693;p18"/>
            <p:cNvSpPr/>
            <p:nvPr/>
          </p:nvSpPr>
          <p:spPr>
            <a:xfrm>
              <a:off x="11597338" y="156441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628"/>
                    <a:pt x="423" y="52868"/>
                  </a:cubicBezTo>
                  <a:cubicBezTo>
                    <a:pt x="-2339" y="66300"/>
                    <a:pt x="-910" y="80206"/>
                    <a:pt x="4424" y="92777"/>
                  </a:cubicBezTo>
                  <a:cubicBezTo>
                    <a:pt x="17092" y="117446"/>
                    <a:pt x="45001"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4" name="Google Shape;694;p18"/>
            <p:cNvSpPr/>
            <p:nvPr/>
          </p:nvSpPr>
          <p:spPr>
            <a:xfrm>
              <a:off x="10601917" y="1058750"/>
              <a:ext cx="116184" cy="132236"/>
            </a:xfrm>
            <a:custGeom>
              <a:avLst/>
              <a:gdLst/>
              <a:ahLst/>
              <a:cxnLst/>
              <a:rect l="l" t="t" r="r" b="b"/>
              <a:pathLst>
                <a:path w="116184" h="132236" extrusionOk="0">
                  <a:moveTo>
                    <a:pt x="82778" y="120858"/>
                  </a:moveTo>
                  <a:cubicBezTo>
                    <a:pt x="84969" y="119811"/>
                    <a:pt x="87064" y="118574"/>
                    <a:pt x="89065" y="117337"/>
                  </a:cubicBezTo>
                  <a:cubicBezTo>
                    <a:pt x="139642" y="84190"/>
                    <a:pt x="112496" y="-23064"/>
                    <a:pt x="45345" y="-3632"/>
                  </a:cubicBezTo>
                  <a:cubicBezTo>
                    <a:pt x="16770" y="4656"/>
                    <a:pt x="-1327" y="35612"/>
                    <a:pt x="-947" y="65043"/>
                  </a:cubicBezTo>
                  <a:cubicBezTo>
                    <a:pt x="-1042" y="78665"/>
                    <a:pt x="3054" y="91901"/>
                    <a:pt x="10675" y="103143"/>
                  </a:cubicBezTo>
                  <a:cubicBezTo>
                    <a:pt x="27724"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5" name="Google Shape;695;p18"/>
            <p:cNvSpPr/>
            <p:nvPr/>
          </p:nvSpPr>
          <p:spPr>
            <a:xfrm>
              <a:off x="10273590" y="1058750"/>
              <a:ext cx="116136" cy="132236"/>
            </a:xfrm>
            <a:custGeom>
              <a:avLst/>
              <a:gdLst/>
              <a:ahLst/>
              <a:cxnLst/>
              <a:rect l="l" t="t" r="r" b="b"/>
              <a:pathLst>
                <a:path w="116136" h="132236" extrusionOk="0">
                  <a:moveTo>
                    <a:pt x="82779" y="120858"/>
                  </a:moveTo>
                  <a:cubicBezTo>
                    <a:pt x="84874" y="119811"/>
                    <a:pt x="86969" y="118574"/>
                    <a:pt x="88970" y="117337"/>
                  </a:cubicBezTo>
                  <a:cubicBezTo>
                    <a:pt x="139642" y="84190"/>
                    <a:pt x="112401" y="-23064"/>
                    <a:pt x="45345" y="-3632"/>
                  </a:cubicBezTo>
                  <a:cubicBezTo>
                    <a:pt x="16770" y="4656"/>
                    <a:pt x="-1328" y="35612"/>
                    <a:pt x="-947" y="65043"/>
                  </a:cubicBezTo>
                  <a:cubicBezTo>
                    <a:pt x="-1042" y="78665"/>
                    <a:pt x="3054" y="91901"/>
                    <a:pt x="10674" y="103143"/>
                  </a:cubicBezTo>
                  <a:cubicBezTo>
                    <a:pt x="27724" y="125048"/>
                    <a:pt x="57537" y="132383"/>
                    <a:pt x="82779"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6" name="Google Shape;696;p18"/>
            <p:cNvSpPr/>
            <p:nvPr/>
          </p:nvSpPr>
          <p:spPr>
            <a:xfrm>
              <a:off x="9943961" y="1058667"/>
              <a:ext cx="118753" cy="131678"/>
            </a:xfrm>
            <a:custGeom>
              <a:avLst/>
              <a:gdLst/>
              <a:ahLst/>
              <a:cxnLst/>
              <a:rect l="l" t="t" r="r" b="b"/>
              <a:pathLst>
                <a:path w="118753" h="131678" extrusionOk="0">
                  <a:moveTo>
                    <a:pt x="103798" y="106561"/>
                  </a:moveTo>
                  <a:cubicBezTo>
                    <a:pt x="105418" y="104752"/>
                    <a:pt x="106941" y="102942"/>
                    <a:pt x="108370" y="100943"/>
                  </a:cubicBezTo>
                  <a:cubicBezTo>
                    <a:pt x="142660" y="50936"/>
                    <a:pt x="76461" y="-37840"/>
                    <a:pt x="21883" y="5693"/>
                  </a:cubicBezTo>
                  <a:cubicBezTo>
                    <a:pt x="-1358" y="24171"/>
                    <a:pt x="-6692" y="59601"/>
                    <a:pt x="5119" y="86939"/>
                  </a:cubicBezTo>
                  <a:cubicBezTo>
                    <a:pt x="10263" y="99608"/>
                    <a:pt x="19121" y="110468"/>
                    <a:pt x="30551" y="117988"/>
                  </a:cubicBezTo>
                  <a:cubicBezTo>
                    <a:pt x="54649" y="131610"/>
                    <a:pt x="84939" y="126848"/>
                    <a:pt x="103798" y="1065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7" name="Google Shape;697;p18"/>
            <p:cNvSpPr/>
            <p:nvPr/>
          </p:nvSpPr>
          <p:spPr>
            <a:xfrm>
              <a:off x="9614942" y="1058945"/>
              <a:ext cx="120181" cy="129735"/>
            </a:xfrm>
            <a:custGeom>
              <a:avLst/>
              <a:gdLst/>
              <a:ahLst/>
              <a:cxnLst/>
              <a:rect l="l" t="t" r="r" b="b"/>
              <a:pathLst>
                <a:path w="120181" h="129735" extrusionOk="0">
                  <a:moveTo>
                    <a:pt x="58008" y="-5925"/>
                  </a:moveTo>
                  <a:cubicBezTo>
                    <a:pt x="55627" y="-5827"/>
                    <a:pt x="53245" y="-5543"/>
                    <a:pt x="50864" y="-5064"/>
                  </a:cubicBezTo>
                  <a:cubicBezTo>
                    <a:pt x="-8667" y="6079"/>
                    <a:pt x="-24764" y="115519"/>
                    <a:pt x="44673" y="123425"/>
                  </a:cubicBezTo>
                  <a:cubicBezTo>
                    <a:pt x="74105" y="126760"/>
                    <a:pt x="102775" y="105329"/>
                    <a:pt x="113824" y="77800"/>
                  </a:cubicBezTo>
                  <a:cubicBezTo>
                    <a:pt x="119158" y="65229"/>
                    <a:pt x="120587" y="51323"/>
                    <a:pt x="117920" y="37891"/>
                  </a:cubicBezTo>
                  <a:cubicBezTo>
                    <a:pt x="110490" y="11223"/>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8" name="Google Shape;698;p18"/>
            <p:cNvSpPr/>
            <p:nvPr/>
          </p:nvSpPr>
          <p:spPr>
            <a:xfrm>
              <a:off x="10928192" y="1058945"/>
              <a:ext cx="120206" cy="129736"/>
            </a:xfrm>
            <a:custGeom>
              <a:avLst/>
              <a:gdLst/>
              <a:ahLst/>
              <a:cxnLst/>
              <a:rect l="l" t="t" r="r" b="b"/>
              <a:pathLst>
                <a:path w="120206" h="129736" extrusionOk="0">
                  <a:moveTo>
                    <a:pt x="57970" y="-5925"/>
                  </a:moveTo>
                  <a:cubicBezTo>
                    <a:pt x="55588" y="-5827"/>
                    <a:pt x="53207" y="-5543"/>
                    <a:pt x="50826" y="-5064"/>
                  </a:cubicBezTo>
                  <a:cubicBezTo>
                    <a:pt x="-8705" y="6079"/>
                    <a:pt x="-24708" y="115519"/>
                    <a:pt x="44634" y="123426"/>
                  </a:cubicBezTo>
                  <a:cubicBezTo>
                    <a:pt x="74066" y="126760"/>
                    <a:pt x="102832" y="105329"/>
                    <a:pt x="113786" y="77801"/>
                  </a:cubicBezTo>
                  <a:cubicBezTo>
                    <a:pt x="119215" y="65229"/>
                    <a:pt x="120644" y="51323"/>
                    <a:pt x="117882" y="37891"/>
                  </a:cubicBezTo>
                  <a:cubicBezTo>
                    <a:pt x="110548" y="11126"/>
                    <a:pt x="85688" y="-6971"/>
                    <a:pt x="57970"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699" name="Google Shape;699;p18"/>
            <p:cNvSpPr/>
            <p:nvPr/>
          </p:nvSpPr>
          <p:spPr>
            <a:xfrm>
              <a:off x="9286025" y="1060857"/>
              <a:ext cx="121416" cy="129650"/>
            </a:xfrm>
            <a:custGeom>
              <a:avLst/>
              <a:gdLst/>
              <a:ahLst/>
              <a:cxnLst/>
              <a:rect l="l" t="t" r="r" b="b"/>
              <a:pathLst>
                <a:path w="121416" h="129650" extrusionOk="0">
                  <a:moveTo>
                    <a:pt x="6401" y="22645"/>
                  </a:moveTo>
                  <a:cubicBezTo>
                    <a:pt x="5192" y="24743"/>
                    <a:pt x="4106" y="26835"/>
                    <a:pt x="3163" y="29026"/>
                  </a:cubicBezTo>
                  <a:cubicBezTo>
                    <a:pt x="-20269" y="84841"/>
                    <a:pt x="62027" y="158567"/>
                    <a:pt x="106985" y="105226"/>
                  </a:cubicBezTo>
                  <a:cubicBezTo>
                    <a:pt x="126035" y="82460"/>
                    <a:pt x="123845" y="46839"/>
                    <a:pt x="106985" y="22361"/>
                  </a:cubicBezTo>
                  <a:cubicBezTo>
                    <a:pt x="99375" y="11022"/>
                    <a:pt x="88526" y="2167"/>
                    <a:pt x="75838" y="-2977"/>
                  </a:cubicBezTo>
                  <a:cubicBezTo>
                    <a:pt x="49549" y="-11646"/>
                    <a:pt x="20784" y="-977"/>
                    <a:pt x="6401" y="2264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0" name="Google Shape;700;p18"/>
            <p:cNvSpPr/>
            <p:nvPr/>
          </p:nvSpPr>
          <p:spPr>
            <a:xfrm>
              <a:off x="11914969" y="1059781"/>
              <a:ext cx="117075" cy="131149"/>
            </a:xfrm>
            <a:custGeom>
              <a:avLst/>
              <a:gdLst/>
              <a:ahLst/>
              <a:cxnLst/>
              <a:rect l="l" t="t" r="r" b="b"/>
              <a:pathLst>
                <a:path w="117075" h="131149" extrusionOk="0">
                  <a:moveTo>
                    <a:pt x="71509" y="123543"/>
                  </a:moveTo>
                  <a:cubicBezTo>
                    <a:pt x="73795" y="122971"/>
                    <a:pt x="76081" y="122208"/>
                    <a:pt x="78271" y="121352"/>
                  </a:cubicBezTo>
                  <a:cubicBezTo>
                    <a:pt x="134374" y="98493"/>
                    <a:pt x="128182" y="-11998"/>
                    <a:pt x="59221" y="-5710"/>
                  </a:cubicBezTo>
                  <a:cubicBezTo>
                    <a:pt x="29789" y="-3045"/>
                    <a:pt x="5881" y="23721"/>
                    <a:pt x="356" y="52868"/>
                  </a:cubicBezTo>
                  <a:cubicBezTo>
                    <a:pt x="-2310" y="66300"/>
                    <a:pt x="-882" y="80206"/>
                    <a:pt x="4452" y="92777"/>
                  </a:cubicBezTo>
                  <a:cubicBezTo>
                    <a:pt x="17025" y="117255"/>
                    <a:pt x="44743" y="129924"/>
                    <a:pt x="71509" y="1235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1" name="Google Shape;701;p18"/>
            <p:cNvSpPr/>
            <p:nvPr/>
          </p:nvSpPr>
          <p:spPr>
            <a:xfrm>
              <a:off x="11584249" y="1059774"/>
              <a:ext cx="121451" cy="129656"/>
            </a:xfrm>
            <a:custGeom>
              <a:avLst/>
              <a:gdLst/>
              <a:ahLst/>
              <a:cxnLst/>
              <a:rect l="l" t="t" r="r" b="b"/>
              <a:pathLst>
                <a:path w="121451" h="129656" extrusionOk="0">
                  <a:moveTo>
                    <a:pt x="113144" y="95166"/>
                  </a:moveTo>
                  <a:cubicBezTo>
                    <a:pt x="114382" y="93068"/>
                    <a:pt x="115431" y="90877"/>
                    <a:pt x="116383" y="88687"/>
                  </a:cubicBezTo>
                  <a:cubicBezTo>
                    <a:pt x="139815" y="32872"/>
                    <a:pt x="57518" y="-40849"/>
                    <a:pt x="12561" y="12487"/>
                  </a:cubicBezTo>
                  <a:cubicBezTo>
                    <a:pt x="-6489" y="35351"/>
                    <a:pt x="-4394" y="70972"/>
                    <a:pt x="12561" y="95356"/>
                  </a:cubicBezTo>
                  <a:cubicBezTo>
                    <a:pt x="20086" y="106788"/>
                    <a:pt x="30944" y="115643"/>
                    <a:pt x="43708" y="120787"/>
                  </a:cubicBezTo>
                  <a:cubicBezTo>
                    <a:pt x="69997" y="129266"/>
                    <a:pt x="98667" y="118694"/>
                    <a:pt x="113144" y="951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2" name="Google Shape;702;p18"/>
            <p:cNvSpPr/>
            <p:nvPr/>
          </p:nvSpPr>
          <p:spPr>
            <a:xfrm>
              <a:off x="11257868"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3" name="Google Shape;703;p18"/>
            <p:cNvSpPr/>
            <p:nvPr/>
          </p:nvSpPr>
          <p:spPr>
            <a:xfrm>
              <a:off x="12075815" y="811482"/>
              <a:ext cx="116185" cy="132277"/>
            </a:xfrm>
            <a:custGeom>
              <a:avLst/>
              <a:gdLst/>
              <a:ahLst/>
              <a:cxnLst/>
              <a:rect l="l" t="t" r="r" b="b"/>
              <a:pathLst>
                <a:path w="116185" h="132277" extrusionOk="0">
                  <a:moveTo>
                    <a:pt x="82778" y="120858"/>
                  </a:moveTo>
                  <a:cubicBezTo>
                    <a:pt x="84969" y="119811"/>
                    <a:pt x="87065" y="118574"/>
                    <a:pt x="89065" y="117332"/>
                  </a:cubicBezTo>
                  <a:cubicBezTo>
                    <a:pt x="139642" y="84186"/>
                    <a:pt x="112496" y="-23064"/>
                    <a:pt x="45346" y="-3632"/>
                  </a:cubicBezTo>
                  <a:cubicBezTo>
                    <a:pt x="16771" y="4558"/>
                    <a:pt x="-1327" y="35612"/>
                    <a:pt x="-947" y="64945"/>
                  </a:cubicBezTo>
                  <a:cubicBezTo>
                    <a:pt x="-1041" y="78567"/>
                    <a:pt x="3054" y="91808"/>
                    <a:pt x="10675" y="103045"/>
                  </a:cubicBezTo>
                  <a:cubicBezTo>
                    <a:pt x="27628" y="125048"/>
                    <a:pt x="57537" y="132480"/>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4" name="Google Shape;704;p18"/>
            <p:cNvSpPr/>
            <p:nvPr/>
          </p:nvSpPr>
          <p:spPr>
            <a:xfrm>
              <a:off x="11747394" y="811482"/>
              <a:ext cx="116184" cy="132233"/>
            </a:xfrm>
            <a:custGeom>
              <a:avLst/>
              <a:gdLst/>
              <a:ahLst/>
              <a:cxnLst/>
              <a:rect l="l" t="t" r="r" b="b"/>
              <a:pathLst>
                <a:path w="116184" h="132233" extrusionOk="0">
                  <a:moveTo>
                    <a:pt x="82778" y="120858"/>
                  </a:moveTo>
                  <a:cubicBezTo>
                    <a:pt x="84969" y="119811"/>
                    <a:pt x="87064" y="118574"/>
                    <a:pt x="89065" y="117332"/>
                  </a:cubicBezTo>
                  <a:cubicBezTo>
                    <a:pt x="139642" y="84186"/>
                    <a:pt x="112496" y="-23064"/>
                    <a:pt x="45345" y="-3632"/>
                  </a:cubicBezTo>
                  <a:cubicBezTo>
                    <a:pt x="16770" y="4558"/>
                    <a:pt x="-1327" y="35612"/>
                    <a:pt x="-947" y="64945"/>
                  </a:cubicBezTo>
                  <a:cubicBezTo>
                    <a:pt x="-1042" y="78567"/>
                    <a:pt x="3054" y="91808"/>
                    <a:pt x="10675" y="103045"/>
                  </a:cubicBezTo>
                  <a:cubicBezTo>
                    <a:pt x="27628"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5" name="Google Shape;705;p18"/>
            <p:cNvSpPr/>
            <p:nvPr/>
          </p:nvSpPr>
          <p:spPr>
            <a:xfrm>
              <a:off x="11417432" y="811440"/>
              <a:ext cx="118713" cy="131680"/>
            </a:xfrm>
            <a:custGeom>
              <a:avLst/>
              <a:gdLst/>
              <a:ahLst/>
              <a:cxnLst/>
              <a:rect l="l" t="t" r="r" b="b"/>
              <a:pathLst>
                <a:path w="118713" h="131680" extrusionOk="0">
                  <a:moveTo>
                    <a:pt x="103844" y="106519"/>
                  </a:moveTo>
                  <a:cubicBezTo>
                    <a:pt x="105559" y="104803"/>
                    <a:pt x="106988" y="102901"/>
                    <a:pt x="108322" y="100896"/>
                  </a:cubicBezTo>
                  <a:cubicBezTo>
                    <a:pt x="142611" y="50988"/>
                    <a:pt x="76507" y="-37784"/>
                    <a:pt x="21834" y="5646"/>
                  </a:cubicBezTo>
                  <a:cubicBezTo>
                    <a:pt x="-1311" y="24129"/>
                    <a:pt x="-6741" y="59559"/>
                    <a:pt x="5165" y="86800"/>
                  </a:cubicBezTo>
                  <a:cubicBezTo>
                    <a:pt x="10309" y="99468"/>
                    <a:pt x="19168" y="110328"/>
                    <a:pt x="30597" y="117853"/>
                  </a:cubicBezTo>
                  <a:cubicBezTo>
                    <a:pt x="54696" y="131662"/>
                    <a:pt x="85080" y="126899"/>
                    <a:pt x="103844" y="10651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6" name="Google Shape;706;p18"/>
            <p:cNvSpPr/>
            <p:nvPr/>
          </p:nvSpPr>
          <p:spPr>
            <a:xfrm>
              <a:off x="11088641"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7" name="Google Shape;707;p18"/>
            <p:cNvSpPr/>
            <p:nvPr/>
          </p:nvSpPr>
          <p:spPr>
            <a:xfrm>
              <a:off x="10759740" y="813339"/>
              <a:ext cx="121443" cy="129561"/>
            </a:xfrm>
            <a:custGeom>
              <a:avLst/>
              <a:gdLst/>
              <a:ahLst/>
              <a:cxnLst/>
              <a:rect l="l" t="t" r="r" b="b"/>
              <a:pathLst>
                <a:path w="121443" h="129561" extrusionOk="0">
                  <a:moveTo>
                    <a:pt x="6395" y="22513"/>
                  </a:moveTo>
                  <a:cubicBezTo>
                    <a:pt x="5156" y="24611"/>
                    <a:pt x="4109" y="26801"/>
                    <a:pt x="3155" y="28992"/>
                  </a:cubicBezTo>
                  <a:cubicBezTo>
                    <a:pt x="-20276" y="84709"/>
                    <a:pt x="62211" y="158435"/>
                    <a:pt x="106978" y="105192"/>
                  </a:cubicBezTo>
                  <a:cubicBezTo>
                    <a:pt x="126028" y="82426"/>
                    <a:pt x="123933" y="46707"/>
                    <a:pt x="106978" y="22322"/>
                  </a:cubicBezTo>
                  <a:cubicBezTo>
                    <a:pt x="99453" y="10890"/>
                    <a:pt x="88595" y="2035"/>
                    <a:pt x="75831" y="-3016"/>
                  </a:cubicBezTo>
                  <a:cubicBezTo>
                    <a:pt x="49542" y="-11587"/>
                    <a:pt x="20872" y="-1016"/>
                    <a:pt x="6395"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8" name="Google Shape;708;p18"/>
            <p:cNvSpPr/>
            <p:nvPr/>
          </p:nvSpPr>
          <p:spPr>
            <a:xfrm>
              <a:off x="10431883" y="813289"/>
              <a:ext cx="121451" cy="129611"/>
            </a:xfrm>
            <a:custGeom>
              <a:avLst/>
              <a:gdLst/>
              <a:ahLst/>
              <a:cxnLst/>
              <a:rect l="l" t="t" r="r" b="b"/>
              <a:pathLst>
                <a:path w="121451" h="129611" extrusionOk="0">
                  <a:moveTo>
                    <a:pt x="6401" y="22563"/>
                  </a:moveTo>
                  <a:cubicBezTo>
                    <a:pt x="5163" y="24660"/>
                    <a:pt x="4115" y="26851"/>
                    <a:pt x="3163" y="29042"/>
                  </a:cubicBezTo>
                  <a:cubicBezTo>
                    <a:pt x="-20269" y="84759"/>
                    <a:pt x="62027" y="158485"/>
                    <a:pt x="106986" y="105242"/>
                  </a:cubicBezTo>
                  <a:cubicBezTo>
                    <a:pt x="126036" y="82476"/>
                    <a:pt x="123939" y="46757"/>
                    <a:pt x="106986" y="22372"/>
                  </a:cubicBezTo>
                  <a:cubicBezTo>
                    <a:pt x="99461" y="10940"/>
                    <a:pt x="88602" y="2178"/>
                    <a:pt x="75934" y="-2966"/>
                  </a:cubicBezTo>
                  <a:cubicBezTo>
                    <a:pt x="49645" y="-11630"/>
                    <a:pt x="20879" y="-1059"/>
                    <a:pt x="6401" y="225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09" name="Google Shape;709;p18"/>
            <p:cNvSpPr/>
            <p:nvPr/>
          </p:nvSpPr>
          <p:spPr>
            <a:xfrm>
              <a:off x="10105029" y="812322"/>
              <a:ext cx="117524" cy="131412"/>
            </a:xfrm>
            <a:custGeom>
              <a:avLst/>
              <a:gdLst/>
              <a:ahLst/>
              <a:cxnLst/>
              <a:rect l="l" t="t" r="r" b="b"/>
              <a:pathLst>
                <a:path w="117524" h="131412" extrusionOk="0">
                  <a:moveTo>
                    <a:pt x="71984" y="123636"/>
                  </a:moveTo>
                  <a:cubicBezTo>
                    <a:pt x="74365" y="123069"/>
                    <a:pt x="76652" y="122306"/>
                    <a:pt x="78843" y="121352"/>
                  </a:cubicBezTo>
                  <a:cubicBezTo>
                    <a:pt x="134850" y="98493"/>
                    <a:pt x="128658" y="-11998"/>
                    <a:pt x="59221" y="-5710"/>
                  </a:cubicBezTo>
                  <a:cubicBezTo>
                    <a:pt x="29789" y="-3045"/>
                    <a:pt x="5976" y="23721"/>
                    <a:pt x="357" y="53152"/>
                  </a:cubicBezTo>
                  <a:cubicBezTo>
                    <a:pt x="-2311" y="66584"/>
                    <a:pt x="-882" y="80490"/>
                    <a:pt x="4452" y="93061"/>
                  </a:cubicBezTo>
                  <a:cubicBezTo>
                    <a:pt x="17121" y="117734"/>
                    <a:pt x="45124" y="130403"/>
                    <a:pt x="71984" y="1236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0" name="Google Shape;710;p18"/>
            <p:cNvSpPr/>
            <p:nvPr/>
          </p:nvSpPr>
          <p:spPr>
            <a:xfrm>
              <a:off x="9776730" y="812322"/>
              <a:ext cx="117495" cy="131412"/>
            </a:xfrm>
            <a:custGeom>
              <a:avLst/>
              <a:gdLst/>
              <a:ahLst/>
              <a:cxnLst/>
              <a:rect l="l" t="t" r="r" b="b"/>
              <a:pathLst>
                <a:path w="117495" h="131412" extrusionOk="0">
                  <a:moveTo>
                    <a:pt x="71956" y="123636"/>
                  </a:moveTo>
                  <a:cubicBezTo>
                    <a:pt x="74337" y="123069"/>
                    <a:pt x="76623" y="122306"/>
                    <a:pt x="78813" y="121352"/>
                  </a:cubicBezTo>
                  <a:cubicBezTo>
                    <a:pt x="134821" y="98493"/>
                    <a:pt x="128630" y="-11998"/>
                    <a:pt x="59193" y="-5710"/>
                  </a:cubicBezTo>
                  <a:cubicBezTo>
                    <a:pt x="29761" y="-3045"/>
                    <a:pt x="5852" y="23721"/>
                    <a:pt x="424" y="53152"/>
                  </a:cubicBezTo>
                  <a:cubicBezTo>
                    <a:pt x="-2339" y="66584"/>
                    <a:pt x="-910" y="80490"/>
                    <a:pt x="4424" y="93061"/>
                  </a:cubicBezTo>
                  <a:cubicBezTo>
                    <a:pt x="17092" y="117734"/>
                    <a:pt x="45096" y="130403"/>
                    <a:pt x="71956" y="1236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1" name="Google Shape;711;p18"/>
            <p:cNvSpPr/>
            <p:nvPr/>
          </p:nvSpPr>
          <p:spPr>
            <a:xfrm>
              <a:off x="9446492" y="812545"/>
              <a:ext cx="121409" cy="129530"/>
            </a:xfrm>
            <a:custGeom>
              <a:avLst/>
              <a:gdLst/>
              <a:ahLst/>
              <a:cxnLst/>
              <a:rect l="l" t="t" r="r" b="b"/>
              <a:pathLst>
                <a:path w="121409" h="129530" extrusionOk="0">
                  <a:moveTo>
                    <a:pt x="113110" y="95127"/>
                  </a:moveTo>
                  <a:cubicBezTo>
                    <a:pt x="114339" y="93029"/>
                    <a:pt x="115424"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1"/>
                    <a:pt x="113110" y="951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2" name="Google Shape;712;p18"/>
            <p:cNvSpPr/>
            <p:nvPr/>
          </p:nvSpPr>
          <p:spPr>
            <a:xfrm>
              <a:off x="9120334" y="812322"/>
              <a:ext cx="117238" cy="131412"/>
            </a:xfrm>
            <a:custGeom>
              <a:avLst/>
              <a:gdLst/>
              <a:ahLst/>
              <a:cxnLst/>
              <a:rect l="l" t="t" r="r" b="b"/>
              <a:pathLst>
                <a:path w="117238" h="131412" extrusionOk="0">
                  <a:moveTo>
                    <a:pt x="71699" y="123636"/>
                  </a:moveTo>
                  <a:cubicBezTo>
                    <a:pt x="74042" y="123069"/>
                    <a:pt x="76337" y="122306"/>
                    <a:pt x="78557" y="121352"/>
                  </a:cubicBezTo>
                  <a:cubicBezTo>
                    <a:pt x="134564" y="98493"/>
                    <a:pt x="128373" y="-11998"/>
                    <a:pt x="58935" y="-5710"/>
                  </a:cubicBezTo>
                  <a:cubicBezTo>
                    <a:pt x="29598" y="-3045"/>
                    <a:pt x="5690" y="23721"/>
                    <a:pt x="356" y="53152"/>
                  </a:cubicBezTo>
                  <a:cubicBezTo>
                    <a:pt x="-2310" y="66584"/>
                    <a:pt x="-882" y="80490"/>
                    <a:pt x="4452" y="93061"/>
                  </a:cubicBezTo>
                  <a:cubicBezTo>
                    <a:pt x="16968" y="117734"/>
                    <a:pt x="44896" y="130403"/>
                    <a:pt x="71699" y="1236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3" name="Google Shape;713;p18"/>
            <p:cNvSpPr/>
            <p:nvPr/>
          </p:nvSpPr>
          <p:spPr>
            <a:xfrm>
              <a:off x="12075626" y="301416"/>
              <a:ext cx="116230" cy="132373"/>
            </a:xfrm>
            <a:custGeom>
              <a:avLst/>
              <a:gdLst/>
              <a:ahLst/>
              <a:cxnLst/>
              <a:rect l="l" t="t" r="r" b="b"/>
              <a:pathLst>
                <a:path w="116230" h="132373" extrusionOk="0">
                  <a:moveTo>
                    <a:pt x="82968" y="120954"/>
                  </a:moveTo>
                  <a:cubicBezTo>
                    <a:pt x="85063" y="119908"/>
                    <a:pt x="87160" y="118671"/>
                    <a:pt x="89255" y="117434"/>
                  </a:cubicBezTo>
                  <a:cubicBezTo>
                    <a:pt x="139737" y="84189"/>
                    <a:pt x="112305" y="-23060"/>
                    <a:pt x="45345" y="-3633"/>
                  </a:cubicBezTo>
                  <a:cubicBezTo>
                    <a:pt x="16770" y="4655"/>
                    <a:pt x="-1328" y="35611"/>
                    <a:pt x="-947" y="65046"/>
                  </a:cubicBezTo>
                  <a:cubicBezTo>
                    <a:pt x="-947" y="78664"/>
                    <a:pt x="3053" y="91905"/>
                    <a:pt x="10674" y="103146"/>
                  </a:cubicBezTo>
                  <a:cubicBezTo>
                    <a:pt x="27724" y="125145"/>
                    <a:pt x="57631" y="132577"/>
                    <a:pt x="82968" y="1209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4" name="Google Shape;714;p18"/>
            <p:cNvSpPr/>
            <p:nvPr/>
          </p:nvSpPr>
          <p:spPr>
            <a:xfrm>
              <a:off x="11747298" y="301416"/>
              <a:ext cx="116115" cy="132311"/>
            </a:xfrm>
            <a:custGeom>
              <a:avLst/>
              <a:gdLst/>
              <a:ahLst/>
              <a:cxnLst/>
              <a:rect l="l" t="t" r="r" b="b"/>
              <a:pathLst>
                <a:path w="116115" h="132311" extrusionOk="0">
                  <a:moveTo>
                    <a:pt x="82778" y="120954"/>
                  </a:moveTo>
                  <a:cubicBezTo>
                    <a:pt x="84969" y="119908"/>
                    <a:pt x="87064" y="118671"/>
                    <a:pt x="89065" y="117434"/>
                  </a:cubicBezTo>
                  <a:cubicBezTo>
                    <a:pt x="139642" y="84189"/>
                    <a:pt x="112210" y="-23060"/>
                    <a:pt x="45345" y="-3633"/>
                  </a:cubicBezTo>
                  <a:cubicBezTo>
                    <a:pt x="16770" y="4655"/>
                    <a:pt x="-1327" y="35611"/>
                    <a:pt x="-947" y="65046"/>
                  </a:cubicBezTo>
                  <a:cubicBezTo>
                    <a:pt x="-1042" y="78664"/>
                    <a:pt x="3054" y="91905"/>
                    <a:pt x="10675" y="103146"/>
                  </a:cubicBezTo>
                  <a:cubicBezTo>
                    <a:pt x="27628" y="125052"/>
                    <a:pt x="57537" y="132479"/>
                    <a:pt x="82778" y="1209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5" name="Google Shape;715;p18"/>
            <p:cNvSpPr/>
            <p:nvPr/>
          </p:nvSpPr>
          <p:spPr>
            <a:xfrm>
              <a:off x="11417432" y="301429"/>
              <a:ext cx="118713" cy="131678"/>
            </a:xfrm>
            <a:custGeom>
              <a:avLst/>
              <a:gdLst/>
              <a:ahLst/>
              <a:cxnLst/>
              <a:rect l="l" t="t" r="r" b="b"/>
              <a:pathLst>
                <a:path w="118713" h="131678" extrusionOk="0">
                  <a:moveTo>
                    <a:pt x="103844" y="106561"/>
                  </a:moveTo>
                  <a:cubicBezTo>
                    <a:pt x="105464" y="104752"/>
                    <a:pt x="106988" y="102942"/>
                    <a:pt x="108322" y="100943"/>
                  </a:cubicBezTo>
                  <a:cubicBezTo>
                    <a:pt x="142611" y="50936"/>
                    <a:pt x="76507" y="-37840"/>
                    <a:pt x="21834" y="5693"/>
                  </a:cubicBezTo>
                  <a:cubicBezTo>
                    <a:pt x="-1311" y="24171"/>
                    <a:pt x="-6741" y="59601"/>
                    <a:pt x="5165" y="86841"/>
                  </a:cubicBezTo>
                  <a:cubicBezTo>
                    <a:pt x="10309" y="99510"/>
                    <a:pt x="19168" y="110370"/>
                    <a:pt x="30597" y="117988"/>
                  </a:cubicBezTo>
                  <a:cubicBezTo>
                    <a:pt x="54696" y="131610"/>
                    <a:pt x="85080" y="126848"/>
                    <a:pt x="103844" y="1065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6" name="Google Shape;716;p18"/>
            <p:cNvSpPr/>
            <p:nvPr/>
          </p:nvSpPr>
          <p:spPr>
            <a:xfrm>
              <a:off x="11088641"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7" name="Google Shape;717;p18"/>
            <p:cNvSpPr/>
            <p:nvPr/>
          </p:nvSpPr>
          <p:spPr>
            <a:xfrm>
              <a:off x="10759740" y="303167"/>
              <a:ext cx="121443" cy="129531"/>
            </a:xfrm>
            <a:custGeom>
              <a:avLst/>
              <a:gdLst/>
              <a:ahLst/>
              <a:cxnLst/>
              <a:rect l="l" t="t" r="r" b="b"/>
              <a:pathLst>
                <a:path w="121443" h="129531" extrusionOk="0">
                  <a:moveTo>
                    <a:pt x="6395" y="22433"/>
                  </a:moveTo>
                  <a:cubicBezTo>
                    <a:pt x="5156" y="24526"/>
                    <a:pt x="4109" y="26716"/>
                    <a:pt x="3155" y="28907"/>
                  </a:cubicBezTo>
                  <a:cubicBezTo>
                    <a:pt x="-20276" y="84727"/>
                    <a:pt x="62211" y="158448"/>
                    <a:pt x="106978" y="105107"/>
                  </a:cubicBezTo>
                  <a:cubicBezTo>
                    <a:pt x="126028" y="82345"/>
                    <a:pt x="123933" y="46720"/>
                    <a:pt x="106978" y="22335"/>
                  </a:cubicBezTo>
                  <a:cubicBezTo>
                    <a:pt x="99453" y="10908"/>
                    <a:pt x="88595" y="2048"/>
                    <a:pt x="75831" y="-3003"/>
                  </a:cubicBezTo>
                  <a:cubicBezTo>
                    <a:pt x="49542" y="-11574"/>
                    <a:pt x="20872" y="-1096"/>
                    <a:pt x="6395" y="2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8" name="Google Shape;718;p18"/>
            <p:cNvSpPr/>
            <p:nvPr/>
          </p:nvSpPr>
          <p:spPr>
            <a:xfrm>
              <a:off x="10431883" y="303117"/>
              <a:ext cx="121451" cy="129581"/>
            </a:xfrm>
            <a:custGeom>
              <a:avLst/>
              <a:gdLst/>
              <a:ahLst/>
              <a:cxnLst/>
              <a:rect l="l" t="t" r="r" b="b"/>
              <a:pathLst>
                <a:path w="121451" h="129581" extrusionOk="0">
                  <a:moveTo>
                    <a:pt x="6401" y="22483"/>
                  </a:moveTo>
                  <a:cubicBezTo>
                    <a:pt x="5163" y="24576"/>
                    <a:pt x="4115" y="26766"/>
                    <a:pt x="3163" y="28957"/>
                  </a:cubicBezTo>
                  <a:cubicBezTo>
                    <a:pt x="-20269" y="84777"/>
                    <a:pt x="62027" y="158498"/>
                    <a:pt x="106986" y="105157"/>
                  </a:cubicBezTo>
                  <a:cubicBezTo>
                    <a:pt x="126036" y="82395"/>
                    <a:pt x="123939" y="46770"/>
                    <a:pt x="106986" y="22385"/>
                  </a:cubicBezTo>
                  <a:cubicBezTo>
                    <a:pt x="99461" y="10958"/>
                    <a:pt x="88602" y="2098"/>
                    <a:pt x="75934" y="-2953"/>
                  </a:cubicBezTo>
                  <a:cubicBezTo>
                    <a:pt x="49645" y="-11617"/>
                    <a:pt x="20879" y="-1139"/>
                    <a:pt x="6401" y="224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19" name="Google Shape;719;p18"/>
            <p:cNvSpPr/>
            <p:nvPr/>
          </p:nvSpPr>
          <p:spPr>
            <a:xfrm>
              <a:off x="10105029" y="302644"/>
              <a:ext cx="117524" cy="131289"/>
            </a:xfrm>
            <a:custGeom>
              <a:avLst/>
              <a:gdLst/>
              <a:ahLst/>
              <a:cxnLst/>
              <a:rect l="l" t="t" r="r" b="b"/>
              <a:pathLst>
                <a:path w="117524" h="131289" extrusionOk="0">
                  <a:moveTo>
                    <a:pt x="71984" y="123633"/>
                  </a:moveTo>
                  <a:cubicBezTo>
                    <a:pt x="74271" y="123061"/>
                    <a:pt x="76557" y="122298"/>
                    <a:pt x="78843" y="121443"/>
                  </a:cubicBezTo>
                  <a:cubicBezTo>
                    <a:pt x="134850" y="98486"/>
                    <a:pt x="128658" y="-11908"/>
                    <a:pt x="59221" y="-5717"/>
                  </a:cubicBezTo>
                  <a:cubicBezTo>
                    <a:pt x="29789" y="-3048"/>
                    <a:pt x="5976" y="23714"/>
                    <a:pt x="357" y="53149"/>
                  </a:cubicBezTo>
                  <a:cubicBezTo>
                    <a:pt x="-2311" y="66576"/>
                    <a:pt x="-882" y="80487"/>
                    <a:pt x="4452" y="93058"/>
                  </a:cubicBezTo>
                  <a:cubicBezTo>
                    <a:pt x="17310" y="117536"/>
                    <a:pt x="45124" y="130112"/>
                    <a:pt x="71984"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0" name="Google Shape;720;p18"/>
            <p:cNvSpPr/>
            <p:nvPr/>
          </p:nvSpPr>
          <p:spPr>
            <a:xfrm>
              <a:off x="9776730" y="302644"/>
              <a:ext cx="117495" cy="131289"/>
            </a:xfrm>
            <a:custGeom>
              <a:avLst/>
              <a:gdLst/>
              <a:ahLst/>
              <a:cxnLst/>
              <a:rect l="l" t="t" r="r" b="b"/>
              <a:pathLst>
                <a:path w="117495" h="131289" extrusionOk="0">
                  <a:moveTo>
                    <a:pt x="71956" y="123633"/>
                  </a:moveTo>
                  <a:cubicBezTo>
                    <a:pt x="74242" y="123061"/>
                    <a:pt x="76528" y="122298"/>
                    <a:pt x="78813" y="121443"/>
                  </a:cubicBezTo>
                  <a:cubicBezTo>
                    <a:pt x="134821" y="98486"/>
                    <a:pt x="128630" y="-11908"/>
                    <a:pt x="59193" y="-5717"/>
                  </a:cubicBezTo>
                  <a:cubicBezTo>
                    <a:pt x="29761" y="-3048"/>
                    <a:pt x="5852" y="23714"/>
                    <a:pt x="424" y="53149"/>
                  </a:cubicBezTo>
                  <a:cubicBezTo>
                    <a:pt x="-2339" y="66576"/>
                    <a:pt x="-910" y="80487"/>
                    <a:pt x="4424" y="93058"/>
                  </a:cubicBezTo>
                  <a:cubicBezTo>
                    <a:pt x="17282" y="117536"/>
                    <a:pt x="45096" y="130112"/>
                    <a:pt x="71956"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1" name="Google Shape;721;p18"/>
            <p:cNvSpPr/>
            <p:nvPr/>
          </p:nvSpPr>
          <p:spPr>
            <a:xfrm>
              <a:off x="9446492" y="302589"/>
              <a:ext cx="121409" cy="129573"/>
            </a:xfrm>
            <a:custGeom>
              <a:avLst/>
              <a:gdLst/>
              <a:ahLst/>
              <a:cxnLst/>
              <a:rect l="l" t="t" r="r" b="b"/>
              <a:pathLst>
                <a:path w="121409" h="129573" extrusionOk="0">
                  <a:moveTo>
                    <a:pt x="113110" y="95114"/>
                  </a:moveTo>
                  <a:cubicBezTo>
                    <a:pt x="114377" y="93016"/>
                    <a:pt x="115463" y="90923"/>
                    <a:pt x="116349" y="88635"/>
                  </a:cubicBezTo>
                  <a:cubicBezTo>
                    <a:pt x="139780" y="32917"/>
                    <a:pt x="57294" y="-40808"/>
                    <a:pt x="12526" y="12435"/>
                  </a:cubicBezTo>
                  <a:cubicBezTo>
                    <a:pt x="-6524" y="35201"/>
                    <a:pt x="-4333" y="70920"/>
                    <a:pt x="12526" y="95304"/>
                  </a:cubicBezTo>
                  <a:cubicBezTo>
                    <a:pt x="20127" y="106638"/>
                    <a:pt x="30985" y="115498"/>
                    <a:pt x="43673" y="120642"/>
                  </a:cubicBezTo>
                  <a:cubicBezTo>
                    <a:pt x="69933" y="129214"/>
                    <a:pt x="98679" y="118735"/>
                    <a:pt x="113110" y="951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2" name="Google Shape;722;p18"/>
            <p:cNvSpPr/>
            <p:nvPr/>
          </p:nvSpPr>
          <p:spPr>
            <a:xfrm>
              <a:off x="9120334" y="302644"/>
              <a:ext cx="117238" cy="131289"/>
            </a:xfrm>
            <a:custGeom>
              <a:avLst/>
              <a:gdLst/>
              <a:ahLst/>
              <a:cxnLst/>
              <a:rect l="l" t="t" r="r" b="b"/>
              <a:pathLst>
                <a:path w="117238" h="131289" extrusionOk="0">
                  <a:moveTo>
                    <a:pt x="71699" y="123633"/>
                  </a:moveTo>
                  <a:cubicBezTo>
                    <a:pt x="74033" y="123061"/>
                    <a:pt x="76328" y="122298"/>
                    <a:pt x="78557" y="121443"/>
                  </a:cubicBezTo>
                  <a:cubicBezTo>
                    <a:pt x="134564" y="98486"/>
                    <a:pt x="128373" y="-11908"/>
                    <a:pt x="58935" y="-5717"/>
                  </a:cubicBezTo>
                  <a:cubicBezTo>
                    <a:pt x="29598" y="-3048"/>
                    <a:pt x="5690" y="23714"/>
                    <a:pt x="356" y="53149"/>
                  </a:cubicBezTo>
                  <a:cubicBezTo>
                    <a:pt x="-2310" y="66576"/>
                    <a:pt x="-882" y="80487"/>
                    <a:pt x="4452" y="93058"/>
                  </a:cubicBezTo>
                  <a:cubicBezTo>
                    <a:pt x="17149" y="117536"/>
                    <a:pt x="44915" y="130112"/>
                    <a:pt x="71699"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3" name="Google Shape;723;p18"/>
            <p:cNvSpPr/>
            <p:nvPr/>
          </p:nvSpPr>
          <p:spPr>
            <a:xfrm>
              <a:off x="10941388" y="553807"/>
              <a:ext cx="116231" cy="132228"/>
            </a:xfrm>
            <a:custGeom>
              <a:avLst/>
              <a:gdLst/>
              <a:ahLst/>
              <a:cxnLst/>
              <a:rect l="l" t="t" r="r" b="b"/>
              <a:pathLst>
                <a:path w="116231" h="132228" extrusionOk="0">
                  <a:moveTo>
                    <a:pt x="82778" y="120786"/>
                  </a:moveTo>
                  <a:cubicBezTo>
                    <a:pt x="84969" y="119739"/>
                    <a:pt x="87064" y="118595"/>
                    <a:pt x="89065" y="117265"/>
                  </a:cubicBezTo>
                  <a:cubicBezTo>
                    <a:pt x="139738" y="84118"/>
                    <a:pt x="112496" y="-23136"/>
                    <a:pt x="45440" y="-3611"/>
                  </a:cubicBezTo>
                  <a:cubicBezTo>
                    <a:pt x="16865" y="4584"/>
                    <a:pt x="-1327" y="35540"/>
                    <a:pt x="-947" y="64971"/>
                  </a:cubicBezTo>
                  <a:cubicBezTo>
                    <a:pt x="-947" y="78495"/>
                    <a:pt x="3054" y="91829"/>
                    <a:pt x="10674" y="103071"/>
                  </a:cubicBezTo>
                  <a:cubicBezTo>
                    <a:pt x="27628" y="125074"/>
                    <a:pt x="57537" y="132408"/>
                    <a:pt x="82778" y="1207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4" name="Google Shape;724;p18"/>
            <p:cNvSpPr/>
            <p:nvPr/>
          </p:nvSpPr>
          <p:spPr>
            <a:xfrm>
              <a:off x="10613157" y="553807"/>
              <a:ext cx="116184" cy="132164"/>
            </a:xfrm>
            <a:custGeom>
              <a:avLst/>
              <a:gdLst/>
              <a:ahLst/>
              <a:cxnLst/>
              <a:rect l="l" t="t" r="r" b="b"/>
              <a:pathLst>
                <a:path w="116184" h="132164" extrusionOk="0">
                  <a:moveTo>
                    <a:pt x="82779" y="120786"/>
                  </a:moveTo>
                  <a:cubicBezTo>
                    <a:pt x="84969" y="119739"/>
                    <a:pt x="87064" y="118595"/>
                    <a:pt x="89064" y="117265"/>
                  </a:cubicBezTo>
                  <a:cubicBezTo>
                    <a:pt x="139642" y="84118"/>
                    <a:pt x="112496" y="-23136"/>
                    <a:pt x="45345" y="-3611"/>
                  </a:cubicBezTo>
                  <a:cubicBezTo>
                    <a:pt x="16770" y="4584"/>
                    <a:pt x="-1328" y="35540"/>
                    <a:pt x="-947" y="64971"/>
                  </a:cubicBezTo>
                  <a:cubicBezTo>
                    <a:pt x="-947" y="78593"/>
                    <a:pt x="3054" y="91829"/>
                    <a:pt x="10674" y="103071"/>
                  </a:cubicBezTo>
                  <a:cubicBezTo>
                    <a:pt x="27628" y="124976"/>
                    <a:pt x="57537" y="132311"/>
                    <a:pt x="82779" y="1207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5" name="Google Shape;725;p18"/>
            <p:cNvSpPr/>
            <p:nvPr/>
          </p:nvSpPr>
          <p:spPr>
            <a:xfrm>
              <a:off x="10283481" y="553746"/>
              <a:ext cx="118713" cy="131680"/>
            </a:xfrm>
            <a:custGeom>
              <a:avLst/>
              <a:gdLst/>
              <a:ahLst/>
              <a:cxnLst/>
              <a:rect l="l" t="t" r="r" b="b"/>
              <a:pathLst>
                <a:path w="118713" h="131680" extrusionOk="0">
                  <a:moveTo>
                    <a:pt x="103844" y="106559"/>
                  </a:moveTo>
                  <a:cubicBezTo>
                    <a:pt x="105463" y="104750"/>
                    <a:pt x="106987" y="102941"/>
                    <a:pt x="108321" y="100941"/>
                  </a:cubicBezTo>
                  <a:cubicBezTo>
                    <a:pt x="142610" y="50935"/>
                    <a:pt x="76507" y="-37837"/>
                    <a:pt x="21834" y="5691"/>
                  </a:cubicBezTo>
                  <a:cubicBezTo>
                    <a:pt x="-1312" y="24169"/>
                    <a:pt x="-6741" y="59604"/>
                    <a:pt x="5165" y="86844"/>
                  </a:cubicBezTo>
                  <a:cubicBezTo>
                    <a:pt x="10308" y="99513"/>
                    <a:pt x="19167" y="110373"/>
                    <a:pt x="30596" y="117991"/>
                  </a:cubicBezTo>
                  <a:cubicBezTo>
                    <a:pt x="54695" y="131613"/>
                    <a:pt x="84985" y="126851"/>
                    <a:pt x="103844" y="10655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6" name="Google Shape;726;p18"/>
            <p:cNvSpPr/>
            <p:nvPr/>
          </p:nvSpPr>
          <p:spPr>
            <a:xfrm>
              <a:off x="9954413" y="554027"/>
              <a:ext cx="120244" cy="129639"/>
            </a:xfrm>
            <a:custGeom>
              <a:avLst/>
              <a:gdLst/>
              <a:ahLst/>
              <a:cxnLst/>
              <a:rect l="l" t="t" r="r" b="b"/>
              <a:pathLst>
                <a:path w="120244" h="129639" extrusionOk="0">
                  <a:moveTo>
                    <a:pt x="58008" y="-5925"/>
                  </a:moveTo>
                  <a:cubicBezTo>
                    <a:pt x="55627" y="-5832"/>
                    <a:pt x="53246" y="-5543"/>
                    <a:pt x="50864" y="-5162"/>
                  </a:cubicBezTo>
                  <a:cubicBezTo>
                    <a:pt x="-8667" y="6075"/>
                    <a:pt x="-24765" y="115519"/>
                    <a:pt x="44673" y="123328"/>
                  </a:cubicBezTo>
                  <a:cubicBezTo>
                    <a:pt x="74105" y="126663"/>
                    <a:pt x="102775" y="105329"/>
                    <a:pt x="113824" y="77703"/>
                  </a:cubicBezTo>
                  <a:cubicBezTo>
                    <a:pt x="119253" y="65132"/>
                    <a:pt x="120682" y="51225"/>
                    <a:pt x="117920" y="37794"/>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7" name="Google Shape;727;p18"/>
            <p:cNvSpPr/>
            <p:nvPr/>
          </p:nvSpPr>
          <p:spPr>
            <a:xfrm>
              <a:off x="11267720"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8" name="Google Shape;728;p18"/>
            <p:cNvSpPr/>
            <p:nvPr/>
          </p:nvSpPr>
          <p:spPr>
            <a:xfrm>
              <a:off x="9625561" y="555886"/>
              <a:ext cx="121386" cy="129796"/>
            </a:xfrm>
            <a:custGeom>
              <a:avLst/>
              <a:gdLst/>
              <a:ahLst/>
              <a:cxnLst/>
              <a:rect l="l" t="t" r="r" b="b"/>
              <a:pathLst>
                <a:path w="121386" h="129796" extrusionOk="0">
                  <a:moveTo>
                    <a:pt x="6337" y="22791"/>
                  </a:moveTo>
                  <a:cubicBezTo>
                    <a:pt x="5098" y="24889"/>
                    <a:pt x="4050" y="26982"/>
                    <a:pt x="3193" y="29172"/>
                  </a:cubicBezTo>
                  <a:cubicBezTo>
                    <a:pt x="-20334" y="84988"/>
                    <a:pt x="61962" y="158713"/>
                    <a:pt x="106921" y="105372"/>
                  </a:cubicBezTo>
                  <a:cubicBezTo>
                    <a:pt x="125971" y="82606"/>
                    <a:pt x="123875" y="46888"/>
                    <a:pt x="106921" y="22508"/>
                  </a:cubicBezTo>
                  <a:cubicBezTo>
                    <a:pt x="99396" y="11076"/>
                    <a:pt x="88537" y="2216"/>
                    <a:pt x="75869" y="-2928"/>
                  </a:cubicBezTo>
                  <a:cubicBezTo>
                    <a:pt x="49485" y="-11690"/>
                    <a:pt x="20624" y="-1021"/>
                    <a:pt x="6337" y="227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29" name="Google Shape;729;p18"/>
            <p:cNvSpPr/>
            <p:nvPr/>
          </p:nvSpPr>
          <p:spPr>
            <a:xfrm>
              <a:off x="9297264" y="555886"/>
              <a:ext cx="121450" cy="129796"/>
            </a:xfrm>
            <a:custGeom>
              <a:avLst/>
              <a:gdLst/>
              <a:ahLst/>
              <a:cxnLst/>
              <a:rect l="l" t="t" r="r" b="b"/>
              <a:pathLst>
                <a:path w="121450" h="129796" extrusionOk="0">
                  <a:moveTo>
                    <a:pt x="6401" y="22791"/>
                  </a:moveTo>
                  <a:cubicBezTo>
                    <a:pt x="5172" y="24791"/>
                    <a:pt x="4087" y="26982"/>
                    <a:pt x="3163" y="29172"/>
                  </a:cubicBezTo>
                  <a:cubicBezTo>
                    <a:pt x="-20269" y="84988"/>
                    <a:pt x="62027" y="158713"/>
                    <a:pt x="106985" y="105372"/>
                  </a:cubicBezTo>
                  <a:cubicBezTo>
                    <a:pt x="126035" y="82606"/>
                    <a:pt x="123940" y="46888"/>
                    <a:pt x="106985" y="22508"/>
                  </a:cubicBezTo>
                  <a:cubicBezTo>
                    <a:pt x="99385" y="11076"/>
                    <a:pt x="88535" y="2216"/>
                    <a:pt x="75838" y="-2928"/>
                  </a:cubicBezTo>
                  <a:cubicBezTo>
                    <a:pt x="49521" y="-11690"/>
                    <a:pt x="20651" y="-1021"/>
                    <a:pt x="6401" y="227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0" name="Google Shape;730;p18"/>
            <p:cNvSpPr/>
            <p:nvPr/>
          </p:nvSpPr>
          <p:spPr>
            <a:xfrm>
              <a:off x="11923755" y="554836"/>
              <a:ext cx="121409" cy="129586"/>
            </a:xfrm>
            <a:custGeom>
              <a:avLst/>
              <a:gdLst/>
              <a:ahLst/>
              <a:cxnLst/>
              <a:rect l="l" t="t" r="r" b="b"/>
              <a:pathLst>
                <a:path w="121409" h="129586" extrusionOk="0">
                  <a:moveTo>
                    <a:pt x="113109" y="95088"/>
                  </a:moveTo>
                  <a:cubicBezTo>
                    <a:pt x="114348" y="92990"/>
                    <a:pt x="115395" y="90897"/>
                    <a:pt x="116349" y="88609"/>
                  </a:cubicBezTo>
                  <a:cubicBezTo>
                    <a:pt x="139780" y="33082"/>
                    <a:pt x="57293" y="-40834"/>
                    <a:pt x="12526" y="12409"/>
                  </a:cubicBezTo>
                  <a:cubicBezTo>
                    <a:pt x="-6524" y="35175"/>
                    <a:pt x="-4333" y="70894"/>
                    <a:pt x="12526" y="95279"/>
                  </a:cubicBezTo>
                  <a:cubicBezTo>
                    <a:pt x="20051" y="106710"/>
                    <a:pt x="30909" y="115473"/>
                    <a:pt x="43578" y="120617"/>
                  </a:cubicBezTo>
                  <a:cubicBezTo>
                    <a:pt x="69867" y="129281"/>
                    <a:pt x="98632" y="118710"/>
                    <a:pt x="113109" y="9508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1" name="Google Shape;731;p18"/>
            <p:cNvSpPr/>
            <p:nvPr/>
          </p:nvSpPr>
          <p:spPr>
            <a:xfrm>
              <a:off x="11597338" y="554765"/>
              <a:ext cx="117495" cy="131321"/>
            </a:xfrm>
            <a:custGeom>
              <a:avLst/>
              <a:gdLst/>
              <a:ahLst/>
              <a:cxnLst/>
              <a:rect l="l" t="t" r="r" b="b"/>
              <a:pathLst>
                <a:path w="117495" h="131321" extrusionOk="0">
                  <a:moveTo>
                    <a:pt x="71956" y="123641"/>
                  </a:moveTo>
                  <a:cubicBezTo>
                    <a:pt x="74338" y="123069"/>
                    <a:pt x="76623" y="122306"/>
                    <a:pt x="78814" y="121352"/>
                  </a:cubicBezTo>
                  <a:cubicBezTo>
                    <a:pt x="134821" y="98493"/>
                    <a:pt x="128630" y="-11998"/>
                    <a:pt x="59193" y="-5710"/>
                  </a:cubicBezTo>
                  <a:cubicBezTo>
                    <a:pt x="29761" y="-3045"/>
                    <a:pt x="5853" y="23721"/>
                    <a:pt x="423" y="52868"/>
                  </a:cubicBezTo>
                  <a:cubicBezTo>
                    <a:pt x="-2339" y="66300"/>
                    <a:pt x="-910" y="80206"/>
                    <a:pt x="4424" y="92777"/>
                  </a:cubicBezTo>
                  <a:cubicBezTo>
                    <a:pt x="17092" y="117446"/>
                    <a:pt x="45001"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2" name="Google Shape;732;p18"/>
            <p:cNvSpPr/>
            <p:nvPr/>
          </p:nvSpPr>
          <p:spPr>
            <a:xfrm>
              <a:off x="10601917" y="10067"/>
              <a:ext cx="116184" cy="132291"/>
            </a:xfrm>
            <a:custGeom>
              <a:avLst/>
              <a:gdLst/>
              <a:ahLst/>
              <a:cxnLst/>
              <a:rect l="l" t="t" r="r" b="b"/>
              <a:pathLst>
                <a:path w="116184" h="132291" extrusionOk="0">
                  <a:moveTo>
                    <a:pt x="82778" y="120935"/>
                  </a:moveTo>
                  <a:cubicBezTo>
                    <a:pt x="84969" y="119889"/>
                    <a:pt x="87064" y="118745"/>
                    <a:pt x="89065" y="117410"/>
                  </a:cubicBezTo>
                  <a:cubicBezTo>
                    <a:pt x="139642" y="84170"/>
                    <a:pt x="112496" y="-22986"/>
                    <a:pt x="45345" y="-3653"/>
                  </a:cubicBezTo>
                  <a:cubicBezTo>
                    <a:pt x="16770" y="4635"/>
                    <a:pt x="-1327" y="35592"/>
                    <a:pt x="-947" y="65022"/>
                  </a:cubicBezTo>
                  <a:cubicBezTo>
                    <a:pt x="-1042" y="78645"/>
                    <a:pt x="3054" y="91886"/>
                    <a:pt x="10675" y="103122"/>
                  </a:cubicBezTo>
                  <a:cubicBezTo>
                    <a:pt x="27628" y="125033"/>
                    <a:pt x="57537" y="132460"/>
                    <a:pt x="82778" y="1209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3" name="Google Shape;733;p18"/>
            <p:cNvSpPr/>
            <p:nvPr/>
          </p:nvSpPr>
          <p:spPr>
            <a:xfrm>
              <a:off x="10273590" y="10067"/>
              <a:ext cx="116136" cy="132291"/>
            </a:xfrm>
            <a:custGeom>
              <a:avLst/>
              <a:gdLst/>
              <a:ahLst/>
              <a:cxnLst/>
              <a:rect l="l" t="t" r="r" b="b"/>
              <a:pathLst>
                <a:path w="116136" h="132291" extrusionOk="0">
                  <a:moveTo>
                    <a:pt x="82779" y="120935"/>
                  </a:moveTo>
                  <a:cubicBezTo>
                    <a:pt x="84874" y="119889"/>
                    <a:pt x="86969" y="118647"/>
                    <a:pt x="88970" y="117410"/>
                  </a:cubicBezTo>
                  <a:cubicBezTo>
                    <a:pt x="139642" y="84170"/>
                    <a:pt x="112401" y="-22986"/>
                    <a:pt x="45345" y="-3653"/>
                  </a:cubicBezTo>
                  <a:cubicBezTo>
                    <a:pt x="16770" y="4635"/>
                    <a:pt x="-1328" y="35592"/>
                    <a:pt x="-947" y="65022"/>
                  </a:cubicBezTo>
                  <a:cubicBezTo>
                    <a:pt x="-1042" y="78645"/>
                    <a:pt x="3054" y="91886"/>
                    <a:pt x="10674" y="103122"/>
                  </a:cubicBezTo>
                  <a:cubicBezTo>
                    <a:pt x="27628" y="125033"/>
                    <a:pt x="57537" y="132460"/>
                    <a:pt x="82779" y="1209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4" name="Google Shape;734;p18"/>
            <p:cNvSpPr/>
            <p:nvPr/>
          </p:nvSpPr>
          <p:spPr>
            <a:xfrm>
              <a:off x="9943961" y="9867"/>
              <a:ext cx="118753" cy="131746"/>
            </a:xfrm>
            <a:custGeom>
              <a:avLst/>
              <a:gdLst/>
              <a:ahLst/>
              <a:cxnLst/>
              <a:rect l="l" t="t" r="r" b="b"/>
              <a:pathLst>
                <a:path w="118753" h="131746" extrusionOk="0">
                  <a:moveTo>
                    <a:pt x="103798" y="106564"/>
                  </a:moveTo>
                  <a:cubicBezTo>
                    <a:pt x="105418" y="104848"/>
                    <a:pt x="106941" y="102941"/>
                    <a:pt x="108370" y="100941"/>
                  </a:cubicBezTo>
                  <a:cubicBezTo>
                    <a:pt x="142660" y="50935"/>
                    <a:pt x="76461" y="-37837"/>
                    <a:pt x="21883" y="5691"/>
                  </a:cubicBezTo>
                  <a:cubicBezTo>
                    <a:pt x="-1358" y="24169"/>
                    <a:pt x="-6692" y="59604"/>
                    <a:pt x="5119" y="86844"/>
                  </a:cubicBezTo>
                  <a:cubicBezTo>
                    <a:pt x="10263" y="99513"/>
                    <a:pt x="19121" y="110373"/>
                    <a:pt x="30551" y="117991"/>
                  </a:cubicBezTo>
                  <a:cubicBezTo>
                    <a:pt x="54649" y="131706"/>
                    <a:pt x="85034" y="126944"/>
                    <a:pt x="103798" y="1065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5" name="Google Shape;735;p18"/>
            <p:cNvSpPr/>
            <p:nvPr/>
          </p:nvSpPr>
          <p:spPr>
            <a:xfrm>
              <a:off x="9614942" y="10149"/>
              <a:ext cx="120181" cy="129639"/>
            </a:xfrm>
            <a:custGeom>
              <a:avLst/>
              <a:gdLst/>
              <a:ahLst/>
              <a:cxnLst/>
              <a:rect l="l" t="t" r="r" b="b"/>
              <a:pathLst>
                <a:path w="120181" h="129639" extrusionOk="0">
                  <a:moveTo>
                    <a:pt x="58008" y="-5925"/>
                  </a:moveTo>
                  <a:cubicBezTo>
                    <a:pt x="55627" y="-5827"/>
                    <a:pt x="53245" y="-5543"/>
                    <a:pt x="50864" y="-5069"/>
                  </a:cubicBezTo>
                  <a:cubicBezTo>
                    <a:pt x="-8667" y="6079"/>
                    <a:pt x="-24764" y="115519"/>
                    <a:pt x="44673" y="123328"/>
                  </a:cubicBezTo>
                  <a:cubicBezTo>
                    <a:pt x="74105" y="126663"/>
                    <a:pt x="102775" y="105329"/>
                    <a:pt x="113824" y="77708"/>
                  </a:cubicBezTo>
                  <a:cubicBezTo>
                    <a:pt x="119158" y="65132"/>
                    <a:pt x="120587" y="51225"/>
                    <a:pt x="117920" y="37794"/>
                  </a:cubicBezTo>
                  <a:cubicBezTo>
                    <a:pt x="110490"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6" name="Google Shape;736;p18"/>
            <p:cNvSpPr/>
            <p:nvPr/>
          </p:nvSpPr>
          <p:spPr>
            <a:xfrm>
              <a:off x="10928192" y="10149"/>
              <a:ext cx="120206" cy="129639"/>
            </a:xfrm>
            <a:custGeom>
              <a:avLst/>
              <a:gdLst/>
              <a:ahLst/>
              <a:cxnLst/>
              <a:rect l="l" t="t" r="r" b="b"/>
              <a:pathLst>
                <a:path w="120206" h="129639" extrusionOk="0">
                  <a:moveTo>
                    <a:pt x="57970" y="-5925"/>
                  </a:moveTo>
                  <a:cubicBezTo>
                    <a:pt x="55588" y="-5827"/>
                    <a:pt x="53207" y="-5543"/>
                    <a:pt x="50826" y="-5069"/>
                  </a:cubicBezTo>
                  <a:cubicBezTo>
                    <a:pt x="-8705" y="6079"/>
                    <a:pt x="-24708" y="115519"/>
                    <a:pt x="44634" y="123328"/>
                  </a:cubicBezTo>
                  <a:cubicBezTo>
                    <a:pt x="74066" y="126663"/>
                    <a:pt x="102832" y="105329"/>
                    <a:pt x="113786" y="77708"/>
                  </a:cubicBezTo>
                  <a:cubicBezTo>
                    <a:pt x="119215" y="65132"/>
                    <a:pt x="120644" y="51225"/>
                    <a:pt x="117882" y="37794"/>
                  </a:cubicBezTo>
                  <a:cubicBezTo>
                    <a:pt x="110452" y="11126"/>
                    <a:pt x="85688" y="-6971"/>
                    <a:pt x="57970"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7" name="Google Shape;737;p18"/>
            <p:cNvSpPr/>
            <p:nvPr/>
          </p:nvSpPr>
          <p:spPr>
            <a:xfrm>
              <a:off x="9286025" y="11516"/>
              <a:ext cx="121416" cy="129623"/>
            </a:xfrm>
            <a:custGeom>
              <a:avLst/>
              <a:gdLst/>
              <a:ahLst/>
              <a:cxnLst/>
              <a:rect l="l" t="t" r="r" b="b"/>
              <a:pathLst>
                <a:path w="121416" h="129623" extrusionOk="0">
                  <a:moveTo>
                    <a:pt x="6401" y="22521"/>
                  </a:moveTo>
                  <a:cubicBezTo>
                    <a:pt x="5192" y="24618"/>
                    <a:pt x="4106" y="26809"/>
                    <a:pt x="3163" y="28999"/>
                  </a:cubicBezTo>
                  <a:cubicBezTo>
                    <a:pt x="-20269" y="84815"/>
                    <a:pt x="62027" y="158540"/>
                    <a:pt x="106985" y="105199"/>
                  </a:cubicBezTo>
                  <a:cubicBezTo>
                    <a:pt x="126035" y="82433"/>
                    <a:pt x="123845" y="46715"/>
                    <a:pt x="106985" y="22330"/>
                  </a:cubicBezTo>
                  <a:cubicBezTo>
                    <a:pt x="99451" y="10903"/>
                    <a:pt x="88574" y="2043"/>
                    <a:pt x="75838" y="-3003"/>
                  </a:cubicBezTo>
                  <a:cubicBezTo>
                    <a:pt x="49578" y="-11575"/>
                    <a:pt x="20832" y="-1101"/>
                    <a:pt x="6401" y="2252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8" name="Google Shape;738;p18"/>
            <p:cNvSpPr/>
            <p:nvPr/>
          </p:nvSpPr>
          <p:spPr>
            <a:xfrm>
              <a:off x="11914969" y="10895"/>
              <a:ext cx="117075" cy="131205"/>
            </a:xfrm>
            <a:custGeom>
              <a:avLst/>
              <a:gdLst/>
              <a:ahLst/>
              <a:cxnLst/>
              <a:rect l="l" t="t" r="r" b="b"/>
              <a:pathLst>
                <a:path w="117075" h="131205" extrusionOk="0">
                  <a:moveTo>
                    <a:pt x="71509" y="123633"/>
                  </a:moveTo>
                  <a:cubicBezTo>
                    <a:pt x="73795" y="123061"/>
                    <a:pt x="76081" y="122298"/>
                    <a:pt x="78271" y="121443"/>
                  </a:cubicBezTo>
                  <a:cubicBezTo>
                    <a:pt x="134374" y="98486"/>
                    <a:pt x="128182" y="-11908"/>
                    <a:pt x="59221" y="-5717"/>
                  </a:cubicBezTo>
                  <a:cubicBezTo>
                    <a:pt x="29789" y="-3052"/>
                    <a:pt x="5881" y="23714"/>
                    <a:pt x="356" y="53149"/>
                  </a:cubicBezTo>
                  <a:cubicBezTo>
                    <a:pt x="-2310" y="66576"/>
                    <a:pt x="-882" y="80482"/>
                    <a:pt x="4452" y="93058"/>
                  </a:cubicBezTo>
                  <a:cubicBezTo>
                    <a:pt x="17216" y="117345"/>
                    <a:pt x="44838" y="129916"/>
                    <a:pt x="71509"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39" name="Google Shape;739;p18"/>
            <p:cNvSpPr/>
            <p:nvPr/>
          </p:nvSpPr>
          <p:spPr>
            <a:xfrm>
              <a:off x="11584249" y="11056"/>
              <a:ext cx="121443" cy="129656"/>
            </a:xfrm>
            <a:custGeom>
              <a:avLst/>
              <a:gdLst/>
              <a:ahLst/>
              <a:cxnLst/>
              <a:rect l="l" t="t" r="r" b="b"/>
              <a:pathLst>
                <a:path w="121443" h="129656" extrusionOk="0">
                  <a:moveTo>
                    <a:pt x="113144" y="94990"/>
                  </a:moveTo>
                  <a:cubicBezTo>
                    <a:pt x="114382" y="92990"/>
                    <a:pt x="115431" y="90800"/>
                    <a:pt x="116383" y="88609"/>
                  </a:cubicBezTo>
                  <a:cubicBezTo>
                    <a:pt x="139815" y="32794"/>
                    <a:pt x="57328" y="-40741"/>
                    <a:pt x="12561" y="12409"/>
                  </a:cubicBezTo>
                  <a:cubicBezTo>
                    <a:pt x="-6489" y="35175"/>
                    <a:pt x="-4394" y="70894"/>
                    <a:pt x="12561" y="95278"/>
                  </a:cubicBezTo>
                  <a:cubicBezTo>
                    <a:pt x="20086" y="106706"/>
                    <a:pt x="30944" y="115566"/>
                    <a:pt x="43612" y="120802"/>
                  </a:cubicBezTo>
                  <a:cubicBezTo>
                    <a:pt x="69997" y="129281"/>
                    <a:pt x="98667" y="118612"/>
                    <a:pt x="113144" y="949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0" name="Google Shape;740;p18"/>
            <p:cNvSpPr/>
            <p:nvPr/>
          </p:nvSpPr>
          <p:spPr>
            <a:xfrm>
              <a:off x="11257868"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1" name="Google Shape;741;p18"/>
            <p:cNvSpPr/>
            <p:nvPr/>
          </p:nvSpPr>
          <p:spPr>
            <a:xfrm>
              <a:off x="12075815" y="2323194"/>
              <a:ext cx="116185" cy="132277"/>
            </a:xfrm>
            <a:custGeom>
              <a:avLst/>
              <a:gdLst/>
              <a:ahLst/>
              <a:cxnLst/>
              <a:rect l="l" t="t" r="r" b="b"/>
              <a:pathLst>
                <a:path w="116185" h="132277" extrusionOk="0">
                  <a:moveTo>
                    <a:pt x="82778" y="120858"/>
                  </a:moveTo>
                  <a:cubicBezTo>
                    <a:pt x="84969" y="119811"/>
                    <a:pt x="87065" y="118574"/>
                    <a:pt x="89065" y="117337"/>
                  </a:cubicBezTo>
                  <a:cubicBezTo>
                    <a:pt x="139642" y="84190"/>
                    <a:pt x="112496" y="-23064"/>
                    <a:pt x="45346" y="-3632"/>
                  </a:cubicBezTo>
                  <a:cubicBezTo>
                    <a:pt x="16771" y="4656"/>
                    <a:pt x="-1327" y="35612"/>
                    <a:pt x="-947" y="64950"/>
                  </a:cubicBezTo>
                  <a:cubicBezTo>
                    <a:pt x="-1041" y="78567"/>
                    <a:pt x="3054" y="91808"/>
                    <a:pt x="10675" y="103050"/>
                  </a:cubicBezTo>
                  <a:cubicBezTo>
                    <a:pt x="27628" y="125048"/>
                    <a:pt x="57537" y="132480"/>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2" name="Google Shape;742;p18"/>
            <p:cNvSpPr/>
            <p:nvPr/>
          </p:nvSpPr>
          <p:spPr>
            <a:xfrm>
              <a:off x="11747394" y="2323194"/>
              <a:ext cx="116161" cy="132233"/>
            </a:xfrm>
            <a:custGeom>
              <a:avLst/>
              <a:gdLst/>
              <a:ahLst/>
              <a:cxnLst/>
              <a:rect l="l" t="t" r="r" b="b"/>
              <a:pathLst>
                <a:path w="116161" h="132233" extrusionOk="0">
                  <a:moveTo>
                    <a:pt x="82778" y="120858"/>
                  </a:moveTo>
                  <a:cubicBezTo>
                    <a:pt x="84969" y="119811"/>
                    <a:pt x="87064" y="118574"/>
                    <a:pt x="89065" y="117337"/>
                  </a:cubicBezTo>
                  <a:cubicBezTo>
                    <a:pt x="139642" y="84190"/>
                    <a:pt x="112401" y="-23064"/>
                    <a:pt x="45345" y="-3632"/>
                  </a:cubicBezTo>
                  <a:cubicBezTo>
                    <a:pt x="16770" y="4656"/>
                    <a:pt x="-1327" y="35612"/>
                    <a:pt x="-947" y="64950"/>
                  </a:cubicBezTo>
                  <a:cubicBezTo>
                    <a:pt x="-1042" y="78567"/>
                    <a:pt x="3054" y="91808"/>
                    <a:pt x="10675" y="103050"/>
                  </a:cubicBezTo>
                  <a:cubicBezTo>
                    <a:pt x="27628" y="125048"/>
                    <a:pt x="57537" y="132383"/>
                    <a:pt x="82778" y="1208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3" name="Google Shape;743;p18"/>
            <p:cNvSpPr/>
            <p:nvPr/>
          </p:nvSpPr>
          <p:spPr>
            <a:xfrm>
              <a:off x="11417432" y="2323155"/>
              <a:ext cx="118713" cy="131681"/>
            </a:xfrm>
            <a:custGeom>
              <a:avLst/>
              <a:gdLst/>
              <a:ahLst/>
              <a:cxnLst/>
              <a:rect l="l" t="t" r="r" b="b"/>
              <a:pathLst>
                <a:path w="118713" h="131681" extrusionOk="0">
                  <a:moveTo>
                    <a:pt x="103844" y="106517"/>
                  </a:moveTo>
                  <a:cubicBezTo>
                    <a:pt x="105559" y="104801"/>
                    <a:pt x="106988" y="102898"/>
                    <a:pt x="108322" y="100898"/>
                  </a:cubicBezTo>
                  <a:cubicBezTo>
                    <a:pt x="142611" y="50985"/>
                    <a:pt x="76507" y="-37786"/>
                    <a:pt x="21834" y="5648"/>
                  </a:cubicBezTo>
                  <a:cubicBezTo>
                    <a:pt x="-1311" y="24126"/>
                    <a:pt x="-6741" y="59557"/>
                    <a:pt x="5165" y="86704"/>
                  </a:cubicBezTo>
                  <a:cubicBezTo>
                    <a:pt x="10309" y="99466"/>
                    <a:pt x="19168" y="110326"/>
                    <a:pt x="30597" y="117851"/>
                  </a:cubicBezTo>
                  <a:cubicBezTo>
                    <a:pt x="54696" y="131664"/>
                    <a:pt x="85080" y="126902"/>
                    <a:pt x="103844" y="1065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4" name="Google Shape;744;p18"/>
            <p:cNvSpPr/>
            <p:nvPr/>
          </p:nvSpPr>
          <p:spPr>
            <a:xfrm>
              <a:off x="11088641"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5" name="Google Shape;745;p18"/>
            <p:cNvSpPr/>
            <p:nvPr/>
          </p:nvSpPr>
          <p:spPr>
            <a:xfrm>
              <a:off x="10759740" y="2324862"/>
              <a:ext cx="121443" cy="129561"/>
            </a:xfrm>
            <a:custGeom>
              <a:avLst/>
              <a:gdLst/>
              <a:ahLst/>
              <a:cxnLst/>
              <a:rect l="l" t="t" r="r" b="b"/>
              <a:pathLst>
                <a:path w="121443" h="129561" extrusionOk="0">
                  <a:moveTo>
                    <a:pt x="6395" y="22512"/>
                  </a:moveTo>
                  <a:cubicBezTo>
                    <a:pt x="5156" y="24610"/>
                    <a:pt x="4109" y="26703"/>
                    <a:pt x="3155" y="28991"/>
                  </a:cubicBezTo>
                  <a:cubicBezTo>
                    <a:pt x="-20276" y="84713"/>
                    <a:pt x="62211" y="158434"/>
                    <a:pt x="106978" y="105191"/>
                  </a:cubicBezTo>
                  <a:cubicBezTo>
                    <a:pt x="126028" y="82425"/>
                    <a:pt x="123933" y="46706"/>
                    <a:pt x="106978" y="22322"/>
                  </a:cubicBezTo>
                  <a:cubicBezTo>
                    <a:pt x="99453" y="10895"/>
                    <a:pt x="88595" y="2035"/>
                    <a:pt x="75831" y="-3016"/>
                  </a:cubicBezTo>
                  <a:cubicBezTo>
                    <a:pt x="49542" y="-11588"/>
                    <a:pt x="20872" y="-1012"/>
                    <a:pt x="6395" y="2251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6" name="Google Shape;746;p18"/>
            <p:cNvSpPr/>
            <p:nvPr/>
          </p:nvSpPr>
          <p:spPr>
            <a:xfrm>
              <a:off x="10431883" y="2324811"/>
              <a:ext cx="121451" cy="129612"/>
            </a:xfrm>
            <a:custGeom>
              <a:avLst/>
              <a:gdLst/>
              <a:ahLst/>
              <a:cxnLst/>
              <a:rect l="l" t="t" r="r" b="b"/>
              <a:pathLst>
                <a:path w="121451" h="129612" extrusionOk="0">
                  <a:moveTo>
                    <a:pt x="6401" y="22563"/>
                  </a:moveTo>
                  <a:cubicBezTo>
                    <a:pt x="5163" y="24660"/>
                    <a:pt x="4115" y="26753"/>
                    <a:pt x="3163" y="29042"/>
                  </a:cubicBezTo>
                  <a:cubicBezTo>
                    <a:pt x="-20269" y="84764"/>
                    <a:pt x="62027" y="158485"/>
                    <a:pt x="106986" y="105242"/>
                  </a:cubicBezTo>
                  <a:cubicBezTo>
                    <a:pt x="126036" y="82476"/>
                    <a:pt x="123939" y="46757"/>
                    <a:pt x="106986" y="22372"/>
                  </a:cubicBezTo>
                  <a:cubicBezTo>
                    <a:pt x="99461" y="10945"/>
                    <a:pt x="88602" y="2178"/>
                    <a:pt x="75934" y="-2966"/>
                  </a:cubicBezTo>
                  <a:cubicBezTo>
                    <a:pt x="49645" y="-11630"/>
                    <a:pt x="20879" y="-1059"/>
                    <a:pt x="6401" y="225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7" name="Google Shape;747;p18"/>
            <p:cNvSpPr/>
            <p:nvPr/>
          </p:nvSpPr>
          <p:spPr>
            <a:xfrm>
              <a:off x="10105029" y="2324225"/>
              <a:ext cx="117524" cy="131321"/>
            </a:xfrm>
            <a:custGeom>
              <a:avLst/>
              <a:gdLst/>
              <a:ahLst/>
              <a:cxnLst/>
              <a:rect l="l" t="t" r="r" b="b"/>
              <a:pathLst>
                <a:path w="117524" h="131321" extrusionOk="0">
                  <a:moveTo>
                    <a:pt x="71984" y="123641"/>
                  </a:moveTo>
                  <a:cubicBezTo>
                    <a:pt x="74271" y="122971"/>
                    <a:pt x="76557" y="122208"/>
                    <a:pt x="78843" y="121352"/>
                  </a:cubicBezTo>
                  <a:cubicBezTo>
                    <a:pt x="134850" y="98493"/>
                    <a:pt x="128658" y="-11998"/>
                    <a:pt x="59221" y="-5710"/>
                  </a:cubicBezTo>
                  <a:cubicBezTo>
                    <a:pt x="29789" y="-3138"/>
                    <a:pt x="5976" y="23628"/>
                    <a:pt x="357" y="52868"/>
                  </a:cubicBezTo>
                  <a:cubicBezTo>
                    <a:pt x="-2311" y="66300"/>
                    <a:pt x="-882" y="80206"/>
                    <a:pt x="4452" y="92777"/>
                  </a:cubicBezTo>
                  <a:cubicBezTo>
                    <a:pt x="17121" y="117446"/>
                    <a:pt x="45028" y="130212"/>
                    <a:pt x="71984"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8" name="Google Shape;748;p18"/>
            <p:cNvSpPr/>
            <p:nvPr/>
          </p:nvSpPr>
          <p:spPr>
            <a:xfrm>
              <a:off x="9776730" y="2324225"/>
              <a:ext cx="117495" cy="131321"/>
            </a:xfrm>
            <a:custGeom>
              <a:avLst/>
              <a:gdLst/>
              <a:ahLst/>
              <a:cxnLst/>
              <a:rect l="l" t="t" r="r" b="b"/>
              <a:pathLst>
                <a:path w="117495" h="131321" extrusionOk="0">
                  <a:moveTo>
                    <a:pt x="71956" y="123641"/>
                  </a:moveTo>
                  <a:cubicBezTo>
                    <a:pt x="74242" y="122971"/>
                    <a:pt x="76528" y="122208"/>
                    <a:pt x="78813" y="121352"/>
                  </a:cubicBezTo>
                  <a:cubicBezTo>
                    <a:pt x="134821" y="98493"/>
                    <a:pt x="128630" y="-11998"/>
                    <a:pt x="59193" y="-5710"/>
                  </a:cubicBezTo>
                  <a:cubicBezTo>
                    <a:pt x="29761" y="-3138"/>
                    <a:pt x="5852" y="23628"/>
                    <a:pt x="424" y="52868"/>
                  </a:cubicBezTo>
                  <a:cubicBezTo>
                    <a:pt x="-2339" y="66300"/>
                    <a:pt x="-910" y="80206"/>
                    <a:pt x="4424" y="92777"/>
                  </a:cubicBezTo>
                  <a:cubicBezTo>
                    <a:pt x="17092" y="117446"/>
                    <a:pt x="45000" y="130212"/>
                    <a:pt x="71956"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49" name="Google Shape;749;p18"/>
            <p:cNvSpPr/>
            <p:nvPr/>
          </p:nvSpPr>
          <p:spPr>
            <a:xfrm>
              <a:off x="9446492" y="2324257"/>
              <a:ext cx="121409" cy="129531"/>
            </a:xfrm>
            <a:custGeom>
              <a:avLst/>
              <a:gdLst/>
              <a:ahLst/>
              <a:cxnLst/>
              <a:rect l="l" t="t" r="r" b="b"/>
              <a:pathLst>
                <a:path w="121409" h="129531" extrusionOk="0">
                  <a:moveTo>
                    <a:pt x="113110" y="95127"/>
                  </a:moveTo>
                  <a:cubicBezTo>
                    <a:pt x="114320" y="93029"/>
                    <a:pt x="115406" y="90839"/>
                    <a:pt x="116349" y="88648"/>
                  </a:cubicBezTo>
                  <a:cubicBezTo>
                    <a:pt x="139780" y="32833"/>
                    <a:pt x="57294" y="-40795"/>
                    <a:pt x="12526" y="12448"/>
                  </a:cubicBezTo>
                  <a:cubicBezTo>
                    <a:pt x="-6524" y="35121"/>
                    <a:pt x="-4333" y="70840"/>
                    <a:pt x="12526" y="95220"/>
                  </a:cubicBezTo>
                  <a:cubicBezTo>
                    <a:pt x="20098" y="106652"/>
                    <a:pt x="30966" y="115511"/>
                    <a:pt x="43673" y="120558"/>
                  </a:cubicBezTo>
                  <a:cubicBezTo>
                    <a:pt x="69914" y="129227"/>
                    <a:pt x="98670" y="118655"/>
                    <a:pt x="113110" y="951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0" name="Google Shape;750;p18"/>
            <p:cNvSpPr/>
            <p:nvPr/>
          </p:nvSpPr>
          <p:spPr>
            <a:xfrm>
              <a:off x="9120338" y="2324225"/>
              <a:ext cx="117234" cy="131355"/>
            </a:xfrm>
            <a:custGeom>
              <a:avLst/>
              <a:gdLst/>
              <a:ahLst/>
              <a:cxnLst/>
              <a:rect l="l" t="t" r="r" b="b"/>
              <a:pathLst>
                <a:path w="117234" h="131355" extrusionOk="0">
                  <a:moveTo>
                    <a:pt x="71695" y="123641"/>
                  </a:moveTo>
                  <a:cubicBezTo>
                    <a:pt x="74105" y="122971"/>
                    <a:pt x="76391" y="122208"/>
                    <a:pt x="78553" y="121352"/>
                  </a:cubicBezTo>
                  <a:cubicBezTo>
                    <a:pt x="134560" y="98493"/>
                    <a:pt x="128368" y="-11998"/>
                    <a:pt x="58931" y="-5710"/>
                  </a:cubicBezTo>
                  <a:cubicBezTo>
                    <a:pt x="29594" y="-3138"/>
                    <a:pt x="5686" y="23628"/>
                    <a:pt x="352" y="52868"/>
                  </a:cubicBezTo>
                  <a:cubicBezTo>
                    <a:pt x="-2305" y="66300"/>
                    <a:pt x="-886" y="80206"/>
                    <a:pt x="4448" y="92777"/>
                  </a:cubicBezTo>
                  <a:cubicBezTo>
                    <a:pt x="16945" y="117446"/>
                    <a:pt x="44825" y="130305"/>
                    <a:pt x="71695" y="123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1" name="Google Shape;751;p18"/>
            <p:cNvSpPr/>
            <p:nvPr/>
          </p:nvSpPr>
          <p:spPr>
            <a:xfrm>
              <a:off x="10941388" y="2575510"/>
              <a:ext cx="116231" cy="132300"/>
            </a:xfrm>
            <a:custGeom>
              <a:avLst/>
              <a:gdLst/>
              <a:ahLst/>
              <a:cxnLst/>
              <a:rect l="l" t="t" r="r" b="b"/>
              <a:pathLst>
                <a:path w="116231" h="132300" extrusionOk="0">
                  <a:moveTo>
                    <a:pt x="82778" y="120861"/>
                  </a:moveTo>
                  <a:cubicBezTo>
                    <a:pt x="84969" y="119815"/>
                    <a:pt x="87064" y="118671"/>
                    <a:pt x="89065" y="117336"/>
                  </a:cubicBezTo>
                  <a:cubicBezTo>
                    <a:pt x="139738" y="84189"/>
                    <a:pt x="112496" y="-23060"/>
                    <a:pt x="45440" y="-3633"/>
                  </a:cubicBezTo>
                  <a:cubicBezTo>
                    <a:pt x="16865" y="4655"/>
                    <a:pt x="-1327" y="35611"/>
                    <a:pt x="-947" y="65046"/>
                  </a:cubicBezTo>
                  <a:cubicBezTo>
                    <a:pt x="-947" y="78664"/>
                    <a:pt x="3054" y="91905"/>
                    <a:pt x="10674" y="103146"/>
                  </a:cubicBezTo>
                  <a:cubicBezTo>
                    <a:pt x="27628" y="125145"/>
                    <a:pt x="57537" y="132479"/>
                    <a:pt x="82778"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2" name="Google Shape;752;p18"/>
            <p:cNvSpPr/>
            <p:nvPr/>
          </p:nvSpPr>
          <p:spPr>
            <a:xfrm>
              <a:off x="10613157" y="2575510"/>
              <a:ext cx="116184" cy="132300"/>
            </a:xfrm>
            <a:custGeom>
              <a:avLst/>
              <a:gdLst/>
              <a:ahLst/>
              <a:cxnLst/>
              <a:rect l="l" t="t" r="r" b="b"/>
              <a:pathLst>
                <a:path w="116184" h="132300" extrusionOk="0">
                  <a:moveTo>
                    <a:pt x="82779" y="120861"/>
                  </a:moveTo>
                  <a:cubicBezTo>
                    <a:pt x="84969" y="119815"/>
                    <a:pt x="87064" y="118671"/>
                    <a:pt x="89064" y="117336"/>
                  </a:cubicBezTo>
                  <a:cubicBezTo>
                    <a:pt x="139642" y="84189"/>
                    <a:pt x="112496" y="-23060"/>
                    <a:pt x="45345" y="-3633"/>
                  </a:cubicBezTo>
                  <a:cubicBezTo>
                    <a:pt x="16770" y="4655"/>
                    <a:pt x="-1328" y="35611"/>
                    <a:pt x="-947" y="65046"/>
                  </a:cubicBezTo>
                  <a:cubicBezTo>
                    <a:pt x="-1042" y="78664"/>
                    <a:pt x="3054" y="91905"/>
                    <a:pt x="10674" y="103146"/>
                  </a:cubicBezTo>
                  <a:cubicBezTo>
                    <a:pt x="27628" y="125145"/>
                    <a:pt x="57537" y="132479"/>
                    <a:pt x="82779" y="1208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3" name="Google Shape;753;p18"/>
            <p:cNvSpPr/>
            <p:nvPr/>
          </p:nvSpPr>
          <p:spPr>
            <a:xfrm>
              <a:off x="10283481" y="2575435"/>
              <a:ext cx="118713" cy="131474"/>
            </a:xfrm>
            <a:custGeom>
              <a:avLst/>
              <a:gdLst/>
              <a:ahLst/>
              <a:cxnLst/>
              <a:rect l="l" t="t" r="r" b="b"/>
              <a:pathLst>
                <a:path w="118713" h="131474" extrusionOk="0">
                  <a:moveTo>
                    <a:pt x="103844" y="106551"/>
                  </a:moveTo>
                  <a:cubicBezTo>
                    <a:pt x="105463" y="104839"/>
                    <a:pt x="106987" y="102932"/>
                    <a:pt x="108321" y="100933"/>
                  </a:cubicBezTo>
                  <a:cubicBezTo>
                    <a:pt x="142610" y="51024"/>
                    <a:pt x="76507" y="-37845"/>
                    <a:pt x="21834" y="5683"/>
                  </a:cubicBezTo>
                  <a:cubicBezTo>
                    <a:pt x="-1312" y="24733"/>
                    <a:pt x="-6741" y="59596"/>
                    <a:pt x="5165" y="86929"/>
                  </a:cubicBezTo>
                  <a:cubicBezTo>
                    <a:pt x="10403" y="99598"/>
                    <a:pt x="19453" y="110365"/>
                    <a:pt x="30978" y="117792"/>
                  </a:cubicBezTo>
                  <a:cubicBezTo>
                    <a:pt x="54981" y="131317"/>
                    <a:pt x="85080" y="126745"/>
                    <a:pt x="103844" y="1065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4" name="Google Shape;754;p18"/>
            <p:cNvSpPr/>
            <p:nvPr/>
          </p:nvSpPr>
          <p:spPr>
            <a:xfrm>
              <a:off x="9954413" y="2575327"/>
              <a:ext cx="120181" cy="129639"/>
            </a:xfrm>
            <a:custGeom>
              <a:avLst/>
              <a:gdLst/>
              <a:ahLst/>
              <a:cxnLst/>
              <a:rect l="l" t="t" r="r" b="b"/>
              <a:pathLst>
                <a:path w="120181" h="129639" extrusionOk="0">
                  <a:moveTo>
                    <a:pt x="58008" y="-5925"/>
                  </a:moveTo>
                  <a:cubicBezTo>
                    <a:pt x="55627" y="-5832"/>
                    <a:pt x="53246" y="-5543"/>
                    <a:pt x="50864" y="-5069"/>
                  </a:cubicBezTo>
                  <a:cubicBezTo>
                    <a:pt x="-8667" y="6075"/>
                    <a:pt x="-24765" y="115519"/>
                    <a:pt x="44673" y="123328"/>
                  </a:cubicBezTo>
                  <a:cubicBezTo>
                    <a:pt x="74105" y="126663"/>
                    <a:pt x="102775" y="105329"/>
                    <a:pt x="113824" y="77801"/>
                  </a:cubicBezTo>
                  <a:cubicBezTo>
                    <a:pt x="119158" y="65229"/>
                    <a:pt x="120587" y="51225"/>
                    <a:pt x="117920" y="37794"/>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5" name="Google Shape;755;p18"/>
            <p:cNvSpPr/>
            <p:nvPr/>
          </p:nvSpPr>
          <p:spPr>
            <a:xfrm>
              <a:off x="11267720"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6" name="Google Shape;756;p18"/>
            <p:cNvSpPr/>
            <p:nvPr/>
          </p:nvSpPr>
          <p:spPr>
            <a:xfrm>
              <a:off x="9625561" y="2577180"/>
              <a:ext cx="121386" cy="129559"/>
            </a:xfrm>
            <a:custGeom>
              <a:avLst/>
              <a:gdLst/>
              <a:ahLst/>
              <a:cxnLst/>
              <a:rect l="l" t="t" r="r" b="b"/>
              <a:pathLst>
                <a:path w="121386" h="129559" extrusionOk="0">
                  <a:moveTo>
                    <a:pt x="6337" y="22513"/>
                  </a:moveTo>
                  <a:cubicBezTo>
                    <a:pt x="5098" y="24606"/>
                    <a:pt x="4050" y="26796"/>
                    <a:pt x="3193" y="28987"/>
                  </a:cubicBezTo>
                  <a:cubicBezTo>
                    <a:pt x="-20334" y="84709"/>
                    <a:pt x="61962" y="158435"/>
                    <a:pt x="106921" y="105187"/>
                  </a:cubicBezTo>
                  <a:cubicBezTo>
                    <a:pt x="125971" y="82426"/>
                    <a:pt x="123875" y="46707"/>
                    <a:pt x="106921" y="22322"/>
                  </a:cubicBezTo>
                  <a:cubicBezTo>
                    <a:pt x="99396" y="10988"/>
                    <a:pt x="88537" y="2128"/>
                    <a:pt x="75869" y="-3016"/>
                  </a:cubicBezTo>
                  <a:cubicBezTo>
                    <a:pt x="49580" y="-11587"/>
                    <a:pt x="20814" y="-1016"/>
                    <a:pt x="6337"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7" name="Google Shape;757;p18"/>
            <p:cNvSpPr/>
            <p:nvPr/>
          </p:nvSpPr>
          <p:spPr>
            <a:xfrm>
              <a:off x="9297264" y="2577180"/>
              <a:ext cx="121450" cy="129559"/>
            </a:xfrm>
            <a:custGeom>
              <a:avLst/>
              <a:gdLst/>
              <a:ahLst/>
              <a:cxnLst/>
              <a:rect l="l" t="t" r="r" b="b"/>
              <a:pathLst>
                <a:path w="121450" h="129559" extrusionOk="0">
                  <a:moveTo>
                    <a:pt x="6401" y="22513"/>
                  </a:moveTo>
                  <a:cubicBezTo>
                    <a:pt x="5172" y="24606"/>
                    <a:pt x="4087" y="26796"/>
                    <a:pt x="3163" y="28987"/>
                  </a:cubicBezTo>
                  <a:cubicBezTo>
                    <a:pt x="-20269" y="84709"/>
                    <a:pt x="62027" y="158435"/>
                    <a:pt x="106985" y="105187"/>
                  </a:cubicBezTo>
                  <a:cubicBezTo>
                    <a:pt x="126035" y="82426"/>
                    <a:pt x="123940" y="46707"/>
                    <a:pt x="106985" y="22322"/>
                  </a:cubicBezTo>
                  <a:cubicBezTo>
                    <a:pt x="99375" y="10988"/>
                    <a:pt x="88526" y="2128"/>
                    <a:pt x="75838" y="-3016"/>
                  </a:cubicBezTo>
                  <a:cubicBezTo>
                    <a:pt x="49578" y="-11587"/>
                    <a:pt x="20860" y="-1016"/>
                    <a:pt x="6401" y="225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8" name="Google Shape;758;p18"/>
            <p:cNvSpPr/>
            <p:nvPr/>
          </p:nvSpPr>
          <p:spPr>
            <a:xfrm>
              <a:off x="11923755" y="2576536"/>
              <a:ext cx="121409" cy="129707"/>
            </a:xfrm>
            <a:custGeom>
              <a:avLst/>
              <a:gdLst/>
              <a:ahLst/>
              <a:cxnLst/>
              <a:rect l="l" t="t" r="r" b="b"/>
              <a:pathLst>
                <a:path w="121409" h="129707" extrusionOk="0">
                  <a:moveTo>
                    <a:pt x="113109" y="95168"/>
                  </a:moveTo>
                  <a:cubicBezTo>
                    <a:pt x="114348" y="93070"/>
                    <a:pt x="115395" y="90879"/>
                    <a:pt x="116349" y="88689"/>
                  </a:cubicBezTo>
                  <a:cubicBezTo>
                    <a:pt x="139780" y="32874"/>
                    <a:pt x="57293" y="-40852"/>
                    <a:pt x="12526" y="12489"/>
                  </a:cubicBezTo>
                  <a:cubicBezTo>
                    <a:pt x="-6524" y="35348"/>
                    <a:pt x="-4333" y="70974"/>
                    <a:pt x="12526" y="95354"/>
                  </a:cubicBezTo>
                  <a:cubicBezTo>
                    <a:pt x="20145" y="106785"/>
                    <a:pt x="31004" y="115645"/>
                    <a:pt x="43673" y="120789"/>
                  </a:cubicBezTo>
                  <a:cubicBezTo>
                    <a:pt x="69962" y="129361"/>
                    <a:pt x="98727" y="118789"/>
                    <a:pt x="113109" y="9516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59" name="Google Shape;759;p18"/>
            <p:cNvSpPr/>
            <p:nvPr/>
          </p:nvSpPr>
          <p:spPr>
            <a:xfrm>
              <a:off x="11597338" y="2576540"/>
              <a:ext cx="117495" cy="131330"/>
            </a:xfrm>
            <a:custGeom>
              <a:avLst/>
              <a:gdLst/>
              <a:ahLst/>
              <a:cxnLst/>
              <a:rect l="l" t="t" r="r" b="b"/>
              <a:pathLst>
                <a:path w="117495" h="131330" extrusionOk="0">
                  <a:moveTo>
                    <a:pt x="71956" y="123640"/>
                  </a:moveTo>
                  <a:cubicBezTo>
                    <a:pt x="74338" y="123068"/>
                    <a:pt x="76623" y="122305"/>
                    <a:pt x="78814" y="121357"/>
                  </a:cubicBezTo>
                  <a:cubicBezTo>
                    <a:pt x="134821" y="98493"/>
                    <a:pt x="128630" y="-11993"/>
                    <a:pt x="59193" y="-5710"/>
                  </a:cubicBezTo>
                  <a:cubicBezTo>
                    <a:pt x="29761" y="-3040"/>
                    <a:pt x="5853" y="23725"/>
                    <a:pt x="423" y="53059"/>
                  </a:cubicBezTo>
                  <a:cubicBezTo>
                    <a:pt x="-2339" y="66490"/>
                    <a:pt x="-910" y="80396"/>
                    <a:pt x="4424" y="93065"/>
                  </a:cubicBezTo>
                  <a:cubicBezTo>
                    <a:pt x="17188" y="117543"/>
                    <a:pt x="45096" y="130212"/>
                    <a:pt x="71956" y="1236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0" name="Google Shape;760;p18"/>
            <p:cNvSpPr/>
            <p:nvPr/>
          </p:nvSpPr>
          <p:spPr>
            <a:xfrm>
              <a:off x="8793756" y="1821326"/>
              <a:ext cx="120162" cy="129643"/>
            </a:xfrm>
            <a:custGeom>
              <a:avLst/>
              <a:gdLst/>
              <a:ahLst/>
              <a:cxnLst/>
              <a:rect l="l" t="t" r="r" b="b"/>
              <a:pathLst>
                <a:path w="120162" h="129643" extrusionOk="0">
                  <a:moveTo>
                    <a:pt x="58017" y="-5925"/>
                  </a:moveTo>
                  <a:cubicBezTo>
                    <a:pt x="55636" y="-5827"/>
                    <a:pt x="53159" y="-5543"/>
                    <a:pt x="50778" y="-5162"/>
                  </a:cubicBezTo>
                  <a:cubicBezTo>
                    <a:pt x="-8658" y="6079"/>
                    <a:pt x="-24755" y="115519"/>
                    <a:pt x="44682" y="123333"/>
                  </a:cubicBezTo>
                  <a:cubicBezTo>
                    <a:pt x="74019" y="126663"/>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1" name="Google Shape;761;p18"/>
            <p:cNvSpPr/>
            <p:nvPr/>
          </p:nvSpPr>
          <p:spPr>
            <a:xfrm>
              <a:off x="8972835" y="2068303"/>
              <a:ext cx="120244" cy="129646"/>
            </a:xfrm>
            <a:custGeom>
              <a:avLst/>
              <a:gdLst/>
              <a:ahLst/>
              <a:cxnLst/>
              <a:rect l="l" t="t" r="r" b="b"/>
              <a:pathLst>
                <a:path w="120244" h="129646" extrusionOk="0">
                  <a:moveTo>
                    <a:pt x="58008" y="-5916"/>
                  </a:moveTo>
                  <a:cubicBezTo>
                    <a:pt x="55627" y="-5823"/>
                    <a:pt x="53246" y="-5535"/>
                    <a:pt x="50864" y="-5154"/>
                  </a:cubicBezTo>
                  <a:cubicBezTo>
                    <a:pt x="-8667" y="5990"/>
                    <a:pt x="-24765" y="115430"/>
                    <a:pt x="44673" y="123336"/>
                  </a:cubicBezTo>
                  <a:cubicBezTo>
                    <a:pt x="74105" y="126671"/>
                    <a:pt x="102775" y="105240"/>
                    <a:pt x="113824" y="77711"/>
                  </a:cubicBezTo>
                  <a:cubicBezTo>
                    <a:pt x="119253" y="65140"/>
                    <a:pt x="120682" y="51234"/>
                    <a:pt x="117920" y="37802"/>
                  </a:cubicBezTo>
                  <a:cubicBezTo>
                    <a:pt x="110585" y="11036"/>
                    <a:pt x="85725" y="-7060"/>
                    <a:pt x="58008" y="-59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2" name="Google Shape;762;p18"/>
            <p:cNvSpPr/>
            <p:nvPr/>
          </p:nvSpPr>
          <p:spPr>
            <a:xfrm>
              <a:off x="8793756" y="1311265"/>
              <a:ext cx="120162" cy="129736"/>
            </a:xfrm>
            <a:custGeom>
              <a:avLst/>
              <a:gdLst/>
              <a:ahLst/>
              <a:cxnLst/>
              <a:rect l="l" t="t" r="r" b="b"/>
              <a:pathLst>
                <a:path w="120162" h="129736" extrusionOk="0">
                  <a:moveTo>
                    <a:pt x="58017" y="-5925"/>
                  </a:moveTo>
                  <a:cubicBezTo>
                    <a:pt x="55540" y="-5832"/>
                    <a:pt x="53159" y="-5543"/>
                    <a:pt x="50778" y="-5069"/>
                  </a:cubicBezTo>
                  <a:cubicBezTo>
                    <a:pt x="-8658" y="6075"/>
                    <a:pt x="-24755" y="115519"/>
                    <a:pt x="44682" y="123426"/>
                  </a:cubicBezTo>
                  <a:cubicBezTo>
                    <a:pt x="74019" y="126760"/>
                    <a:pt x="102784" y="105329"/>
                    <a:pt x="113833" y="77801"/>
                  </a:cubicBezTo>
                  <a:cubicBezTo>
                    <a:pt x="119168" y="65225"/>
                    <a:pt x="120596" y="51318"/>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3" name="Google Shape;763;p18"/>
            <p:cNvSpPr/>
            <p:nvPr/>
          </p:nvSpPr>
          <p:spPr>
            <a:xfrm>
              <a:off x="8972835" y="1563579"/>
              <a:ext cx="120244" cy="129736"/>
            </a:xfrm>
            <a:custGeom>
              <a:avLst/>
              <a:gdLst/>
              <a:ahLst/>
              <a:cxnLst/>
              <a:rect l="l" t="t" r="r" b="b"/>
              <a:pathLst>
                <a:path w="120244" h="129736" extrusionOk="0">
                  <a:moveTo>
                    <a:pt x="58008" y="-5925"/>
                  </a:moveTo>
                  <a:cubicBezTo>
                    <a:pt x="55627" y="-5827"/>
                    <a:pt x="53246" y="-5543"/>
                    <a:pt x="50864" y="-5064"/>
                  </a:cubicBezTo>
                  <a:cubicBezTo>
                    <a:pt x="-8667" y="6079"/>
                    <a:pt x="-24765" y="115519"/>
                    <a:pt x="44673" y="123426"/>
                  </a:cubicBezTo>
                  <a:cubicBezTo>
                    <a:pt x="74105" y="126760"/>
                    <a:pt x="102775" y="105329"/>
                    <a:pt x="113824" y="77801"/>
                  </a:cubicBezTo>
                  <a:cubicBezTo>
                    <a:pt x="119253" y="65229"/>
                    <a:pt x="120682" y="51323"/>
                    <a:pt x="117920" y="37891"/>
                  </a:cubicBezTo>
                  <a:cubicBezTo>
                    <a:pt x="110491" y="11126"/>
                    <a:pt x="85725" y="-6971"/>
                    <a:pt x="58008"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4" name="Google Shape;764;p18"/>
            <p:cNvSpPr/>
            <p:nvPr/>
          </p:nvSpPr>
          <p:spPr>
            <a:xfrm>
              <a:off x="8962983" y="1059781"/>
              <a:ext cx="117495" cy="131267"/>
            </a:xfrm>
            <a:custGeom>
              <a:avLst/>
              <a:gdLst/>
              <a:ahLst/>
              <a:cxnLst/>
              <a:rect l="l" t="t" r="r" b="b"/>
              <a:pathLst>
                <a:path w="117495" h="131267" extrusionOk="0">
                  <a:moveTo>
                    <a:pt x="71956" y="123543"/>
                  </a:moveTo>
                  <a:cubicBezTo>
                    <a:pt x="74242" y="122971"/>
                    <a:pt x="76623" y="122208"/>
                    <a:pt x="78814" y="121352"/>
                  </a:cubicBezTo>
                  <a:cubicBezTo>
                    <a:pt x="134821" y="98493"/>
                    <a:pt x="128630" y="-11998"/>
                    <a:pt x="59193" y="-5710"/>
                  </a:cubicBezTo>
                  <a:cubicBezTo>
                    <a:pt x="29761" y="-3045"/>
                    <a:pt x="5948" y="23721"/>
                    <a:pt x="423" y="52868"/>
                  </a:cubicBezTo>
                  <a:cubicBezTo>
                    <a:pt x="-2338" y="66300"/>
                    <a:pt x="-911" y="80206"/>
                    <a:pt x="4424" y="92777"/>
                  </a:cubicBezTo>
                  <a:cubicBezTo>
                    <a:pt x="17092" y="117446"/>
                    <a:pt x="45000" y="130212"/>
                    <a:pt x="71956" y="1235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5" name="Google Shape;765;p18"/>
            <p:cNvSpPr/>
            <p:nvPr/>
          </p:nvSpPr>
          <p:spPr>
            <a:xfrm>
              <a:off x="8793756" y="811676"/>
              <a:ext cx="120162" cy="129661"/>
            </a:xfrm>
            <a:custGeom>
              <a:avLst/>
              <a:gdLst/>
              <a:ahLst/>
              <a:cxnLst/>
              <a:rect l="l" t="t" r="r" b="b"/>
              <a:pathLst>
                <a:path w="120162" h="129661" extrusionOk="0">
                  <a:moveTo>
                    <a:pt x="58017" y="-5925"/>
                  </a:moveTo>
                  <a:cubicBezTo>
                    <a:pt x="55540" y="-5827"/>
                    <a:pt x="53159" y="-5543"/>
                    <a:pt x="50778" y="-5064"/>
                  </a:cubicBezTo>
                  <a:cubicBezTo>
                    <a:pt x="-8658" y="6079"/>
                    <a:pt x="-24755" y="115519"/>
                    <a:pt x="44682" y="123333"/>
                  </a:cubicBezTo>
                  <a:cubicBezTo>
                    <a:pt x="74019" y="126760"/>
                    <a:pt x="102784" y="105329"/>
                    <a:pt x="113833" y="77801"/>
                  </a:cubicBezTo>
                  <a:cubicBezTo>
                    <a:pt x="119168" y="65132"/>
                    <a:pt x="120596" y="51225"/>
                    <a:pt x="117834" y="37798"/>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6" name="Google Shape;766;p18"/>
            <p:cNvSpPr/>
            <p:nvPr/>
          </p:nvSpPr>
          <p:spPr>
            <a:xfrm>
              <a:off x="8793756" y="301708"/>
              <a:ext cx="120162" cy="129643"/>
            </a:xfrm>
            <a:custGeom>
              <a:avLst/>
              <a:gdLst/>
              <a:ahLst/>
              <a:cxnLst/>
              <a:rect l="l" t="t" r="r" b="b"/>
              <a:pathLst>
                <a:path w="120162" h="129643" extrusionOk="0">
                  <a:moveTo>
                    <a:pt x="58017" y="-5925"/>
                  </a:moveTo>
                  <a:cubicBezTo>
                    <a:pt x="55540" y="-5827"/>
                    <a:pt x="53159" y="-5543"/>
                    <a:pt x="50778" y="-5064"/>
                  </a:cubicBezTo>
                  <a:cubicBezTo>
                    <a:pt x="-8658" y="5982"/>
                    <a:pt x="-24755" y="115519"/>
                    <a:pt x="44682" y="123333"/>
                  </a:cubicBezTo>
                  <a:cubicBezTo>
                    <a:pt x="74019" y="126667"/>
                    <a:pt x="102784" y="105236"/>
                    <a:pt x="113833" y="77708"/>
                  </a:cubicBezTo>
                  <a:cubicBezTo>
                    <a:pt x="119168" y="65132"/>
                    <a:pt x="120596" y="51225"/>
                    <a:pt x="117834" y="37798"/>
                  </a:cubicBezTo>
                  <a:cubicBezTo>
                    <a:pt x="110404" y="11126"/>
                    <a:pt x="85640"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7" name="Google Shape;767;p18"/>
            <p:cNvSpPr/>
            <p:nvPr/>
          </p:nvSpPr>
          <p:spPr>
            <a:xfrm>
              <a:off x="8972835" y="554019"/>
              <a:ext cx="120244" cy="129647"/>
            </a:xfrm>
            <a:custGeom>
              <a:avLst/>
              <a:gdLst/>
              <a:ahLst/>
              <a:cxnLst/>
              <a:rect l="l" t="t" r="r" b="b"/>
              <a:pathLst>
                <a:path w="120244" h="129647" extrusionOk="0">
                  <a:moveTo>
                    <a:pt x="58008" y="-5917"/>
                  </a:moveTo>
                  <a:cubicBezTo>
                    <a:pt x="55627" y="-5824"/>
                    <a:pt x="53246" y="-5535"/>
                    <a:pt x="50864" y="-5154"/>
                  </a:cubicBezTo>
                  <a:cubicBezTo>
                    <a:pt x="-8667" y="6083"/>
                    <a:pt x="-24765" y="115527"/>
                    <a:pt x="44673" y="123336"/>
                  </a:cubicBezTo>
                  <a:cubicBezTo>
                    <a:pt x="74105" y="126671"/>
                    <a:pt x="102775" y="105337"/>
                    <a:pt x="113824" y="77711"/>
                  </a:cubicBezTo>
                  <a:cubicBezTo>
                    <a:pt x="119253" y="65140"/>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8" name="Google Shape;768;p18"/>
            <p:cNvSpPr/>
            <p:nvPr/>
          </p:nvSpPr>
          <p:spPr>
            <a:xfrm>
              <a:off x="8962983" y="10895"/>
              <a:ext cx="117495" cy="131323"/>
            </a:xfrm>
            <a:custGeom>
              <a:avLst/>
              <a:gdLst/>
              <a:ahLst/>
              <a:cxnLst/>
              <a:rect l="l" t="t" r="r" b="b"/>
              <a:pathLst>
                <a:path w="117495" h="131323" extrusionOk="0">
                  <a:moveTo>
                    <a:pt x="71956" y="123633"/>
                  </a:moveTo>
                  <a:cubicBezTo>
                    <a:pt x="74242" y="123061"/>
                    <a:pt x="76623" y="122298"/>
                    <a:pt x="78814" y="121443"/>
                  </a:cubicBezTo>
                  <a:cubicBezTo>
                    <a:pt x="134821" y="98486"/>
                    <a:pt x="128630" y="-11908"/>
                    <a:pt x="59193" y="-5717"/>
                  </a:cubicBezTo>
                  <a:cubicBezTo>
                    <a:pt x="29761" y="-3052"/>
                    <a:pt x="5948" y="23714"/>
                    <a:pt x="423" y="53149"/>
                  </a:cubicBezTo>
                  <a:cubicBezTo>
                    <a:pt x="-2338" y="66576"/>
                    <a:pt x="-911" y="80482"/>
                    <a:pt x="4424" y="93058"/>
                  </a:cubicBezTo>
                  <a:cubicBezTo>
                    <a:pt x="17187" y="117536"/>
                    <a:pt x="45096" y="130205"/>
                    <a:pt x="71956" y="123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69" name="Google Shape;769;p18"/>
            <p:cNvSpPr/>
            <p:nvPr/>
          </p:nvSpPr>
          <p:spPr>
            <a:xfrm>
              <a:off x="8793756" y="2323389"/>
              <a:ext cx="120162" cy="129736"/>
            </a:xfrm>
            <a:custGeom>
              <a:avLst/>
              <a:gdLst/>
              <a:ahLst/>
              <a:cxnLst/>
              <a:rect l="l" t="t" r="r" b="b"/>
              <a:pathLst>
                <a:path w="120162" h="129736" extrusionOk="0">
                  <a:moveTo>
                    <a:pt x="58017" y="-5925"/>
                  </a:moveTo>
                  <a:cubicBezTo>
                    <a:pt x="55540" y="-5827"/>
                    <a:pt x="53159" y="-5543"/>
                    <a:pt x="50778" y="-5064"/>
                  </a:cubicBezTo>
                  <a:cubicBezTo>
                    <a:pt x="-8658" y="6079"/>
                    <a:pt x="-24755" y="115519"/>
                    <a:pt x="44682" y="123426"/>
                  </a:cubicBezTo>
                  <a:cubicBezTo>
                    <a:pt x="74019" y="126760"/>
                    <a:pt x="102784" y="105329"/>
                    <a:pt x="113833" y="77801"/>
                  </a:cubicBezTo>
                  <a:cubicBezTo>
                    <a:pt x="119168" y="65229"/>
                    <a:pt x="120596" y="51323"/>
                    <a:pt x="117834" y="37891"/>
                  </a:cubicBezTo>
                  <a:cubicBezTo>
                    <a:pt x="110500" y="11126"/>
                    <a:pt x="85735" y="-6971"/>
                    <a:pt x="58017" y="-59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770" name="Google Shape;770;p18"/>
            <p:cNvSpPr/>
            <p:nvPr/>
          </p:nvSpPr>
          <p:spPr>
            <a:xfrm>
              <a:off x="8972835" y="2575319"/>
              <a:ext cx="120244" cy="129647"/>
            </a:xfrm>
            <a:custGeom>
              <a:avLst/>
              <a:gdLst/>
              <a:ahLst/>
              <a:cxnLst/>
              <a:rect l="l" t="t" r="r" b="b"/>
              <a:pathLst>
                <a:path w="120244" h="129647" extrusionOk="0">
                  <a:moveTo>
                    <a:pt x="58008" y="-5917"/>
                  </a:moveTo>
                  <a:cubicBezTo>
                    <a:pt x="55627" y="-5726"/>
                    <a:pt x="53246" y="-5442"/>
                    <a:pt x="50864" y="-5061"/>
                  </a:cubicBezTo>
                  <a:cubicBezTo>
                    <a:pt x="-8667" y="6083"/>
                    <a:pt x="-24765" y="115527"/>
                    <a:pt x="44673" y="123336"/>
                  </a:cubicBezTo>
                  <a:cubicBezTo>
                    <a:pt x="74105" y="126671"/>
                    <a:pt x="102775" y="105337"/>
                    <a:pt x="113824" y="77809"/>
                  </a:cubicBezTo>
                  <a:cubicBezTo>
                    <a:pt x="119253" y="65237"/>
                    <a:pt x="120682" y="51233"/>
                    <a:pt x="117920" y="37802"/>
                  </a:cubicBezTo>
                  <a:cubicBezTo>
                    <a:pt x="110491" y="11134"/>
                    <a:pt x="85725" y="-7061"/>
                    <a:pt x="58008" y="-59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771" name="Google Shape;771;p18"/>
          <p:cNvSpPr>
            <a:spLocks noGrp="1"/>
          </p:cNvSpPr>
          <p:nvPr>
            <p:ph type="body" idx="1"/>
          </p:nvPr>
        </p:nvSpPr>
        <p:spPr>
          <a:xfrm>
            <a:off x="6180513" y="1806309"/>
            <a:ext cx="4937700" cy="4190100"/>
          </a:xfrm>
          <a:prstGeom prst="roundRect">
            <a:avLst>
              <a:gd name="adj" fmla="val 2846"/>
            </a:avLst>
          </a:prstGeom>
          <a:solidFill>
            <a:schemeClr val="lt1"/>
          </a:solid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2" name="Google Shape;772;p18"/>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773" name="Google Shape;773;p18"/>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774" name="Google Shape;774;p18"/>
          <p:cNvSpPr txBox="1">
            <a:spLocks noGrp="1"/>
          </p:cNvSpPr>
          <p:nvPr>
            <p:ph type="body" idx="2"/>
          </p:nvPr>
        </p:nvSpPr>
        <p:spPr>
          <a:xfrm>
            <a:off x="749985" y="1796525"/>
            <a:ext cx="4937700" cy="4200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5" name="Google Shape;775;p18"/>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776" name="Google Shape;776;p18"/>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_Title-right-Content-Left-Illustration">
  <p:cSld name="Title-right-Content-Left-Illustration">
    <p:spTree>
      <p:nvGrpSpPr>
        <p:cNvPr id="1" name="Shape 777"/>
        <p:cNvGrpSpPr/>
        <p:nvPr/>
      </p:nvGrpSpPr>
      <p:grpSpPr>
        <a:xfrm>
          <a:off x="0" y="0"/>
          <a:ext cx="0" cy="0"/>
          <a:chOff x="0" y="0"/>
          <a:chExt cx="0" cy="0"/>
        </a:xfrm>
      </p:grpSpPr>
      <p:sp>
        <p:nvSpPr>
          <p:cNvPr id="778" name="Google Shape;778;p19"/>
          <p:cNvSpPr txBox="1">
            <a:spLocks noGrp="1"/>
          </p:cNvSpPr>
          <p:nvPr>
            <p:ph type="body" idx="1"/>
          </p:nvPr>
        </p:nvSpPr>
        <p:spPr>
          <a:xfrm>
            <a:off x="6180513" y="2776573"/>
            <a:ext cx="4937700" cy="34005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9" name="Google Shape;779;p19"/>
          <p:cNvSpPr txBox="1">
            <a:spLocks noGrp="1"/>
          </p:cNvSpPr>
          <p:nvPr>
            <p:ph type="title"/>
          </p:nvPr>
        </p:nvSpPr>
        <p:spPr>
          <a:xfrm>
            <a:off x="6180513" y="1463040"/>
            <a:ext cx="4937700" cy="10230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0" name="Google Shape;780;p19"/>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781" name="Google Shape;781;p19"/>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782" name="Google Shape;782;p19"/>
          <p:cNvPicPr preferRelativeResize="0"/>
          <p:nvPr/>
        </p:nvPicPr>
        <p:blipFill rotWithShape="1">
          <a:blip r:embed="rId2">
            <a:alphaModFix/>
          </a:blip>
          <a:srcRect/>
          <a:stretch/>
        </p:blipFill>
        <p:spPr>
          <a:xfrm>
            <a:off x="11500264" y="324173"/>
            <a:ext cx="393424" cy="393424"/>
          </a:xfrm>
          <a:prstGeom prst="rect">
            <a:avLst/>
          </a:prstGeom>
          <a:noFill/>
          <a:ln>
            <a:noFill/>
          </a:ln>
        </p:spPr>
      </p:pic>
      <p:pic>
        <p:nvPicPr>
          <p:cNvPr id="783" name="Google Shape;783;p19"/>
          <p:cNvPicPr preferRelativeResize="0"/>
          <p:nvPr/>
        </p:nvPicPr>
        <p:blipFill rotWithShape="1">
          <a:blip r:embed="rId3">
            <a:alphaModFix/>
          </a:blip>
          <a:srcRect/>
          <a:stretch/>
        </p:blipFill>
        <p:spPr>
          <a:xfrm>
            <a:off x="807086" y="1297818"/>
            <a:ext cx="4910394" cy="4262063"/>
          </a:xfrm>
          <a:prstGeom prst="rect">
            <a:avLst/>
          </a:prstGeom>
          <a:noFill/>
          <a:ln>
            <a:noFill/>
          </a:ln>
        </p:spPr>
      </p:pic>
      <p:sp>
        <p:nvSpPr>
          <p:cNvPr id="784" name="Google Shape;784;p19"/>
          <p:cNvSpPr>
            <a:spLocks noGrp="1"/>
          </p:cNvSpPr>
          <p:nvPr>
            <p:ph type="pic" idx="2"/>
          </p:nvPr>
        </p:nvSpPr>
        <p:spPr>
          <a:xfrm>
            <a:off x="1083597" y="1250166"/>
            <a:ext cx="4357500" cy="4357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4_Stat -Three-Column_0">
  <p:cSld name="2_Stat -Three-Column">
    <p:spTree>
      <p:nvGrpSpPr>
        <p:cNvPr id="1" name="Shape 785"/>
        <p:cNvGrpSpPr/>
        <p:nvPr/>
      </p:nvGrpSpPr>
      <p:grpSpPr>
        <a:xfrm>
          <a:off x="0" y="0"/>
          <a:ext cx="0" cy="0"/>
          <a:chOff x="0" y="0"/>
          <a:chExt cx="0" cy="0"/>
        </a:xfrm>
      </p:grpSpPr>
      <p:sp>
        <p:nvSpPr>
          <p:cNvPr id="786" name="Google Shape;786;p20"/>
          <p:cNvSpPr/>
          <p:nvPr/>
        </p:nvSpPr>
        <p:spPr>
          <a:xfrm>
            <a:off x="915596" y="2356840"/>
            <a:ext cx="2965200" cy="2689500"/>
          </a:xfrm>
          <a:prstGeom prst="roundRect">
            <a:avLst>
              <a:gd name="adj" fmla="val 10889"/>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787" name="Google Shape;787;p20"/>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788" name="Google Shape;788;p20"/>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789" name="Google Shape;789;p20"/>
          <p:cNvSpPr txBox="1">
            <a:spLocks noGrp="1"/>
          </p:cNvSpPr>
          <p:nvPr>
            <p:ph type="title"/>
          </p:nvPr>
        </p:nvSpPr>
        <p:spPr>
          <a:xfrm>
            <a:off x="1981200" y="914400"/>
            <a:ext cx="8229600" cy="9912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90" name="Google Shape;790;p20"/>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791" name="Google Shape;791;p20"/>
          <p:cNvSpPr/>
          <p:nvPr/>
        </p:nvSpPr>
        <p:spPr>
          <a:xfrm>
            <a:off x="4547393" y="2356840"/>
            <a:ext cx="2965200" cy="2689500"/>
          </a:xfrm>
          <a:prstGeom prst="roundRect">
            <a:avLst>
              <a:gd name="adj" fmla="val 10889"/>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792" name="Google Shape;792;p20"/>
          <p:cNvSpPr/>
          <p:nvPr/>
        </p:nvSpPr>
        <p:spPr>
          <a:xfrm>
            <a:off x="8179190" y="2356840"/>
            <a:ext cx="2965200" cy="2689500"/>
          </a:xfrm>
          <a:prstGeom prst="roundRect">
            <a:avLst>
              <a:gd name="adj" fmla="val 10889"/>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793" name="Google Shape;793;p20"/>
          <p:cNvSpPr txBox="1">
            <a:spLocks noGrp="1"/>
          </p:cNvSpPr>
          <p:nvPr>
            <p:ph type="body" idx="1"/>
          </p:nvPr>
        </p:nvSpPr>
        <p:spPr>
          <a:xfrm>
            <a:off x="1094230" y="3232279"/>
            <a:ext cx="2584800" cy="904800"/>
          </a:xfrm>
          <a:prstGeom prst="rect">
            <a:avLst/>
          </a:prstGeom>
          <a:noFill/>
          <a:ln>
            <a:noFill/>
          </a:ln>
        </p:spPr>
        <p:txBody>
          <a:bodyPr spcFirstLastPara="1" wrap="square" lIns="0" tIns="0" rIns="0" bIns="0" anchor="ctr" anchorCtr="0">
            <a:noAutofit/>
          </a:bodyPr>
          <a:lstStyle>
            <a:lvl1pPr marL="457200" lvl="0" indent="-228600" algn="ctr">
              <a:lnSpc>
                <a:spcPct val="120000"/>
              </a:lnSpc>
              <a:spcBef>
                <a:spcPts val="120"/>
              </a:spcBef>
              <a:spcAft>
                <a:spcPts val="0"/>
              </a:spcAft>
              <a:buClr>
                <a:schemeClr val="accent2"/>
              </a:buClr>
              <a:buSzPts val="5500"/>
              <a:buNone/>
              <a:defRPr sz="5500" b="1" i="0">
                <a:solidFill>
                  <a:schemeClr val="accent2"/>
                </a:solidFill>
                <a:latin typeface="Montserrat ExtraBold"/>
                <a:ea typeface="Montserrat ExtraBold"/>
                <a:cs typeface="Montserrat ExtraBold"/>
                <a:sym typeface="Montserrat ExtraBold"/>
              </a:defRPr>
            </a:lvl1pPr>
            <a:lvl2pPr marL="914400" lvl="1" indent="-228600" algn="l">
              <a:lnSpc>
                <a:spcPct val="120000"/>
              </a:lnSpc>
              <a:spcBef>
                <a:spcPts val="120"/>
              </a:spcBef>
              <a:spcAft>
                <a:spcPts val="0"/>
              </a:spcAft>
              <a:buClr>
                <a:schemeClr val="dk2"/>
              </a:buClr>
              <a:buSzPts val="1600"/>
              <a:buNone/>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4" name="Google Shape;794;p20"/>
          <p:cNvSpPr txBox="1">
            <a:spLocks noGrp="1"/>
          </p:cNvSpPr>
          <p:nvPr>
            <p:ph type="body" idx="2"/>
          </p:nvPr>
        </p:nvSpPr>
        <p:spPr>
          <a:xfrm>
            <a:off x="1094163" y="4137045"/>
            <a:ext cx="2570100" cy="10254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5" name="Google Shape;795;p20"/>
          <p:cNvSpPr txBox="1">
            <a:spLocks noGrp="1"/>
          </p:cNvSpPr>
          <p:nvPr>
            <p:ph type="body" idx="3"/>
          </p:nvPr>
        </p:nvSpPr>
        <p:spPr>
          <a:xfrm>
            <a:off x="1094163" y="2206754"/>
            <a:ext cx="2570100" cy="1025400"/>
          </a:xfrm>
          <a:prstGeom prst="rect">
            <a:avLst/>
          </a:prstGeom>
          <a:noFill/>
          <a:ln>
            <a:noFill/>
          </a:ln>
        </p:spPr>
        <p:txBody>
          <a:bodyPr spcFirstLastPara="1" wrap="square" lIns="0" tIns="45700" rIns="0" bIns="45700" anchor="b"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6" name="Google Shape;796;p20"/>
          <p:cNvSpPr txBox="1">
            <a:spLocks noGrp="1"/>
          </p:cNvSpPr>
          <p:nvPr>
            <p:ph type="body" idx="4"/>
          </p:nvPr>
        </p:nvSpPr>
        <p:spPr>
          <a:xfrm>
            <a:off x="4737510" y="3219129"/>
            <a:ext cx="2584800" cy="904800"/>
          </a:xfrm>
          <a:prstGeom prst="rect">
            <a:avLst/>
          </a:prstGeom>
          <a:noFill/>
          <a:ln>
            <a:noFill/>
          </a:ln>
        </p:spPr>
        <p:txBody>
          <a:bodyPr spcFirstLastPara="1" wrap="square" lIns="0" tIns="0" rIns="0" bIns="0" anchor="ctr" anchorCtr="0">
            <a:noAutofit/>
          </a:bodyPr>
          <a:lstStyle>
            <a:lvl1pPr marL="457200" lvl="0" indent="-228600" algn="ctr">
              <a:lnSpc>
                <a:spcPct val="120000"/>
              </a:lnSpc>
              <a:spcBef>
                <a:spcPts val="120"/>
              </a:spcBef>
              <a:spcAft>
                <a:spcPts val="0"/>
              </a:spcAft>
              <a:buClr>
                <a:schemeClr val="accent2"/>
              </a:buClr>
              <a:buSzPts val="5500"/>
              <a:buNone/>
              <a:defRPr sz="5500" b="1" i="0">
                <a:solidFill>
                  <a:schemeClr val="accent2"/>
                </a:solidFill>
                <a:latin typeface="Montserrat ExtraBold"/>
                <a:ea typeface="Montserrat ExtraBold"/>
                <a:cs typeface="Montserrat ExtraBold"/>
                <a:sym typeface="Montserrat ExtraBold"/>
              </a:defRPr>
            </a:lvl1pPr>
            <a:lvl2pPr marL="914400" lvl="1" indent="-228600" algn="l">
              <a:lnSpc>
                <a:spcPct val="120000"/>
              </a:lnSpc>
              <a:spcBef>
                <a:spcPts val="120"/>
              </a:spcBef>
              <a:spcAft>
                <a:spcPts val="0"/>
              </a:spcAft>
              <a:buClr>
                <a:schemeClr val="dk2"/>
              </a:buClr>
              <a:buSzPts val="1600"/>
              <a:buNone/>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7" name="Google Shape;797;p20"/>
          <p:cNvSpPr txBox="1">
            <a:spLocks noGrp="1"/>
          </p:cNvSpPr>
          <p:nvPr>
            <p:ph type="body" idx="5"/>
          </p:nvPr>
        </p:nvSpPr>
        <p:spPr>
          <a:xfrm>
            <a:off x="4744899" y="4123895"/>
            <a:ext cx="2570100" cy="10254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8" name="Google Shape;798;p20"/>
          <p:cNvSpPr txBox="1">
            <a:spLocks noGrp="1"/>
          </p:cNvSpPr>
          <p:nvPr>
            <p:ph type="body" idx="6"/>
          </p:nvPr>
        </p:nvSpPr>
        <p:spPr>
          <a:xfrm>
            <a:off x="4744899" y="2193604"/>
            <a:ext cx="2570100" cy="1025400"/>
          </a:xfrm>
          <a:prstGeom prst="rect">
            <a:avLst/>
          </a:prstGeom>
          <a:noFill/>
          <a:ln>
            <a:noFill/>
          </a:ln>
        </p:spPr>
        <p:txBody>
          <a:bodyPr spcFirstLastPara="1" wrap="square" lIns="0" tIns="45700" rIns="0" bIns="45700" anchor="b"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9" name="Google Shape;799;p20"/>
          <p:cNvSpPr txBox="1">
            <a:spLocks noGrp="1"/>
          </p:cNvSpPr>
          <p:nvPr>
            <p:ph type="body" idx="7"/>
          </p:nvPr>
        </p:nvSpPr>
        <p:spPr>
          <a:xfrm>
            <a:off x="8385425" y="3232279"/>
            <a:ext cx="2584800" cy="904800"/>
          </a:xfrm>
          <a:prstGeom prst="rect">
            <a:avLst/>
          </a:prstGeom>
          <a:noFill/>
          <a:ln>
            <a:noFill/>
          </a:ln>
        </p:spPr>
        <p:txBody>
          <a:bodyPr spcFirstLastPara="1" wrap="square" lIns="0" tIns="0" rIns="0" bIns="0" anchor="ctr" anchorCtr="0">
            <a:noAutofit/>
          </a:bodyPr>
          <a:lstStyle>
            <a:lvl1pPr marL="457200" lvl="0" indent="-228600" algn="ctr">
              <a:lnSpc>
                <a:spcPct val="120000"/>
              </a:lnSpc>
              <a:spcBef>
                <a:spcPts val="120"/>
              </a:spcBef>
              <a:spcAft>
                <a:spcPts val="0"/>
              </a:spcAft>
              <a:buClr>
                <a:schemeClr val="accent2"/>
              </a:buClr>
              <a:buSzPts val="5500"/>
              <a:buNone/>
              <a:defRPr sz="5500" b="1" i="0">
                <a:solidFill>
                  <a:schemeClr val="accent2"/>
                </a:solidFill>
                <a:latin typeface="Montserrat ExtraBold"/>
                <a:ea typeface="Montserrat ExtraBold"/>
                <a:cs typeface="Montserrat ExtraBold"/>
                <a:sym typeface="Montserrat ExtraBold"/>
              </a:defRPr>
            </a:lvl1pPr>
            <a:lvl2pPr marL="914400" lvl="1" indent="-228600" algn="l">
              <a:lnSpc>
                <a:spcPct val="120000"/>
              </a:lnSpc>
              <a:spcBef>
                <a:spcPts val="120"/>
              </a:spcBef>
              <a:spcAft>
                <a:spcPts val="0"/>
              </a:spcAft>
              <a:buClr>
                <a:schemeClr val="dk2"/>
              </a:buClr>
              <a:buSzPts val="1600"/>
              <a:buNone/>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0" name="Google Shape;800;p20"/>
          <p:cNvSpPr txBox="1">
            <a:spLocks noGrp="1"/>
          </p:cNvSpPr>
          <p:nvPr>
            <p:ph type="body" idx="8"/>
          </p:nvPr>
        </p:nvSpPr>
        <p:spPr>
          <a:xfrm>
            <a:off x="8385358" y="4137045"/>
            <a:ext cx="2570100" cy="10254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1" name="Google Shape;801;p20"/>
          <p:cNvSpPr txBox="1">
            <a:spLocks noGrp="1"/>
          </p:cNvSpPr>
          <p:nvPr>
            <p:ph type="body" idx="9"/>
          </p:nvPr>
        </p:nvSpPr>
        <p:spPr>
          <a:xfrm>
            <a:off x="8385358" y="2206754"/>
            <a:ext cx="2570100" cy="1025400"/>
          </a:xfrm>
          <a:prstGeom prst="rect">
            <a:avLst/>
          </a:prstGeom>
          <a:noFill/>
          <a:ln>
            <a:noFill/>
          </a:ln>
        </p:spPr>
        <p:txBody>
          <a:bodyPr spcFirstLastPara="1" wrap="square" lIns="0" tIns="45700" rIns="0" bIns="45700" anchor="b"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4_Stat -Three-Column_1">
  <p:cSld name="4_Stat -Three-Column">
    <p:spTree>
      <p:nvGrpSpPr>
        <p:cNvPr id="1" name="Shape 802"/>
        <p:cNvGrpSpPr/>
        <p:nvPr/>
      </p:nvGrpSpPr>
      <p:grpSpPr>
        <a:xfrm>
          <a:off x="0" y="0"/>
          <a:ext cx="0" cy="0"/>
          <a:chOff x="0" y="0"/>
          <a:chExt cx="0" cy="0"/>
        </a:xfrm>
      </p:grpSpPr>
      <p:sp>
        <p:nvSpPr>
          <p:cNvPr id="803" name="Google Shape;803;p21"/>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04" name="Google Shape;804;p21"/>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805" name="Google Shape;805;p21"/>
          <p:cNvSpPr txBox="1">
            <a:spLocks noGrp="1"/>
          </p:cNvSpPr>
          <p:nvPr>
            <p:ph type="title"/>
          </p:nvPr>
        </p:nvSpPr>
        <p:spPr>
          <a:xfrm>
            <a:off x="795131" y="914400"/>
            <a:ext cx="10601700" cy="6801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6" name="Google Shape;806;p21"/>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807" name="Google Shape;807;p21"/>
          <p:cNvSpPr txBox="1">
            <a:spLocks noGrp="1"/>
          </p:cNvSpPr>
          <p:nvPr>
            <p:ph type="body" idx="1"/>
          </p:nvPr>
        </p:nvSpPr>
        <p:spPr>
          <a:xfrm>
            <a:off x="1298161" y="1915623"/>
            <a:ext cx="2816100" cy="1278000"/>
          </a:xfrm>
          <a:prstGeom prst="rect">
            <a:avLst/>
          </a:prstGeom>
          <a:noFill/>
          <a:ln>
            <a:noFill/>
          </a:ln>
        </p:spPr>
        <p:txBody>
          <a:bodyPr spcFirstLastPara="1" wrap="square" lIns="0" tIns="45700" rIns="0" bIns="45700" anchor="b" anchorCtr="0">
            <a:normAutofit/>
          </a:bodyPr>
          <a:lstStyle>
            <a:lvl1pPr marL="457200" lvl="0" indent="-228600" algn="ctr">
              <a:lnSpc>
                <a:spcPct val="100000"/>
              </a:lnSpc>
              <a:spcBef>
                <a:spcPts val="120"/>
              </a:spcBef>
              <a:spcAft>
                <a:spcPts val="0"/>
              </a:spcAft>
              <a:buClr>
                <a:schemeClr val="accent2"/>
              </a:buClr>
              <a:buSzPts val="4000"/>
              <a:buNone/>
              <a:defRPr sz="4000" b="1" i="0">
                <a:solidFill>
                  <a:schemeClr val="accent2"/>
                </a:solidFill>
                <a:latin typeface="Montserrat ExtraBold"/>
                <a:ea typeface="Montserrat ExtraBold"/>
                <a:cs typeface="Montserrat ExtraBold"/>
                <a:sym typeface="Montserrat ExtraBold"/>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8" name="Google Shape;808;p21"/>
          <p:cNvSpPr txBox="1">
            <a:spLocks noGrp="1"/>
          </p:cNvSpPr>
          <p:nvPr>
            <p:ph type="body" idx="2"/>
          </p:nvPr>
        </p:nvSpPr>
        <p:spPr>
          <a:xfrm>
            <a:off x="4687888" y="1905684"/>
            <a:ext cx="2816100" cy="1278000"/>
          </a:xfrm>
          <a:prstGeom prst="rect">
            <a:avLst/>
          </a:prstGeom>
          <a:noFill/>
          <a:ln>
            <a:noFill/>
          </a:ln>
        </p:spPr>
        <p:txBody>
          <a:bodyPr spcFirstLastPara="1" wrap="square" lIns="0" tIns="45700" rIns="0" bIns="45700" anchor="b" anchorCtr="0">
            <a:normAutofit/>
          </a:bodyPr>
          <a:lstStyle>
            <a:lvl1pPr marL="457200" lvl="0" indent="-228600" algn="ctr">
              <a:lnSpc>
                <a:spcPct val="100000"/>
              </a:lnSpc>
              <a:spcBef>
                <a:spcPts val="120"/>
              </a:spcBef>
              <a:spcAft>
                <a:spcPts val="0"/>
              </a:spcAft>
              <a:buClr>
                <a:schemeClr val="accent2"/>
              </a:buClr>
              <a:buSzPts val="4000"/>
              <a:buNone/>
              <a:defRPr sz="4000" b="1" i="0">
                <a:solidFill>
                  <a:schemeClr val="accent2"/>
                </a:solidFill>
                <a:latin typeface="Montserrat ExtraBold"/>
                <a:ea typeface="Montserrat ExtraBold"/>
                <a:cs typeface="Montserrat ExtraBold"/>
                <a:sym typeface="Montserrat ExtraBold"/>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9" name="Google Shape;809;p21"/>
          <p:cNvSpPr txBox="1">
            <a:spLocks noGrp="1"/>
          </p:cNvSpPr>
          <p:nvPr>
            <p:ph type="body" idx="3"/>
          </p:nvPr>
        </p:nvSpPr>
        <p:spPr>
          <a:xfrm>
            <a:off x="8077614" y="1905683"/>
            <a:ext cx="2816100" cy="1278000"/>
          </a:xfrm>
          <a:prstGeom prst="rect">
            <a:avLst/>
          </a:prstGeom>
          <a:noFill/>
          <a:ln>
            <a:noFill/>
          </a:ln>
        </p:spPr>
        <p:txBody>
          <a:bodyPr spcFirstLastPara="1" wrap="square" lIns="0" tIns="45700" rIns="0" bIns="45700" anchor="b" anchorCtr="0">
            <a:normAutofit/>
          </a:bodyPr>
          <a:lstStyle>
            <a:lvl1pPr marL="457200" lvl="0" indent="-228600" algn="ctr">
              <a:lnSpc>
                <a:spcPct val="100000"/>
              </a:lnSpc>
              <a:spcBef>
                <a:spcPts val="120"/>
              </a:spcBef>
              <a:spcAft>
                <a:spcPts val="0"/>
              </a:spcAft>
              <a:buClr>
                <a:schemeClr val="accent2"/>
              </a:buClr>
              <a:buSzPts val="4000"/>
              <a:buNone/>
              <a:defRPr sz="4000" b="1" i="0">
                <a:solidFill>
                  <a:schemeClr val="accent2"/>
                </a:solidFill>
                <a:latin typeface="Montserrat ExtraBold"/>
                <a:ea typeface="Montserrat ExtraBold"/>
                <a:cs typeface="Montserrat ExtraBold"/>
                <a:sym typeface="Montserrat ExtraBold"/>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21"/>
          <p:cNvSpPr txBox="1">
            <a:spLocks noGrp="1"/>
          </p:cNvSpPr>
          <p:nvPr>
            <p:ph type="body" idx="4"/>
          </p:nvPr>
        </p:nvSpPr>
        <p:spPr>
          <a:xfrm>
            <a:off x="1298575" y="3203641"/>
            <a:ext cx="2815800" cy="1941900"/>
          </a:xfrm>
          <a:prstGeom prst="rect">
            <a:avLst/>
          </a:prstGeom>
          <a:noFill/>
          <a:ln>
            <a:noFill/>
          </a:ln>
        </p:spPr>
        <p:txBody>
          <a:bodyPr spcFirstLastPara="1" wrap="square" lIns="0" tIns="45700" rIns="0" bIns="45700" anchor="t" anchorCtr="0">
            <a:noAutofit/>
          </a:bodyPr>
          <a:lstStyle>
            <a:lvl1pPr marL="457200" marR="0" lvl="0" indent="-228600" algn="ctr">
              <a:lnSpc>
                <a:spcPct val="120000"/>
              </a:lnSpc>
              <a:spcBef>
                <a:spcPts val="120"/>
              </a:spcBef>
              <a:spcAft>
                <a:spcPts val="0"/>
              </a:spcAft>
              <a:buClr>
                <a:schemeClr val="dk2"/>
              </a:buClr>
              <a:buSzPts val="1600"/>
              <a:buFont typeface="Proxima Nova"/>
              <a:buNone/>
              <a:defRPr sz="1600"/>
            </a:lvl1pPr>
            <a:lvl2pPr marL="914400" lvl="1" indent="-311150" algn="ctr">
              <a:lnSpc>
                <a:spcPct val="120000"/>
              </a:lnSpc>
              <a:spcBef>
                <a:spcPts val="120"/>
              </a:spcBef>
              <a:spcAft>
                <a:spcPts val="0"/>
              </a:spcAft>
              <a:buClr>
                <a:schemeClr val="dk2"/>
              </a:buClr>
              <a:buSzPts val="1300"/>
              <a:buChar char="•"/>
              <a:defRPr sz="1300"/>
            </a:lvl2pPr>
            <a:lvl3pPr marL="1371600" lvl="2" indent="-311150" algn="ctr">
              <a:lnSpc>
                <a:spcPct val="120000"/>
              </a:lnSpc>
              <a:spcBef>
                <a:spcPts val="120"/>
              </a:spcBef>
              <a:spcAft>
                <a:spcPts val="0"/>
              </a:spcAft>
              <a:buClr>
                <a:schemeClr val="dk2"/>
              </a:buClr>
              <a:buSzPts val="1300"/>
              <a:buChar char="•"/>
              <a:defRPr sz="1300"/>
            </a:lvl3pPr>
            <a:lvl4pPr marL="1828800" lvl="3" indent="-311150" algn="ctr">
              <a:lnSpc>
                <a:spcPct val="120000"/>
              </a:lnSpc>
              <a:spcBef>
                <a:spcPts val="120"/>
              </a:spcBef>
              <a:spcAft>
                <a:spcPts val="0"/>
              </a:spcAft>
              <a:buClr>
                <a:schemeClr val="dk2"/>
              </a:buClr>
              <a:buSzPts val="1300"/>
              <a:buChar char="•"/>
              <a:defRPr sz="1300"/>
            </a:lvl4pPr>
            <a:lvl5pPr marL="2286000" lvl="4" indent="-311150" algn="ctr">
              <a:lnSpc>
                <a:spcPct val="120000"/>
              </a:lnSpc>
              <a:spcBef>
                <a:spcPts val="120"/>
              </a:spcBef>
              <a:spcAft>
                <a:spcPts val="0"/>
              </a:spcAft>
              <a:buClr>
                <a:schemeClr val="dk2"/>
              </a:buClr>
              <a:buSzPts val="1300"/>
              <a:buChar char="•"/>
              <a:defRPr sz="13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21"/>
          <p:cNvSpPr txBox="1">
            <a:spLocks noGrp="1"/>
          </p:cNvSpPr>
          <p:nvPr>
            <p:ph type="body" idx="5"/>
          </p:nvPr>
        </p:nvSpPr>
        <p:spPr>
          <a:xfrm>
            <a:off x="4688302" y="3203641"/>
            <a:ext cx="2815800" cy="1941900"/>
          </a:xfrm>
          <a:prstGeom prst="rect">
            <a:avLst/>
          </a:prstGeom>
          <a:noFill/>
          <a:ln>
            <a:noFill/>
          </a:ln>
        </p:spPr>
        <p:txBody>
          <a:bodyPr spcFirstLastPara="1" wrap="square" lIns="0" tIns="45700" rIns="0" bIns="45700" anchor="t" anchorCtr="0">
            <a:noAutofit/>
          </a:bodyPr>
          <a:lstStyle>
            <a:lvl1pPr marL="457200" marR="0" lvl="0" indent="-228600" algn="ctr">
              <a:lnSpc>
                <a:spcPct val="120000"/>
              </a:lnSpc>
              <a:spcBef>
                <a:spcPts val="120"/>
              </a:spcBef>
              <a:spcAft>
                <a:spcPts val="0"/>
              </a:spcAft>
              <a:buClr>
                <a:schemeClr val="dk2"/>
              </a:buClr>
              <a:buSzPts val="1600"/>
              <a:buFont typeface="Proxima Nova"/>
              <a:buNone/>
              <a:defRPr sz="1600"/>
            </a:lvl1pPr>
            <a:lvl2pPr marL="914400" lvl="1" indent="-311150" algn="ctr">
              <a:lnSpc>
                <a:spcPct val="120000"/>
              </a:lnSpc>
              <a:spcBef>
                <a:spcPts val="120"/>
              </a:spcBef>
              <a:spcAft>
                <a:spcPts val="0"/>
              </a:spcAft>
              <a:buClr>
                <a:schemeClr val="dk2"/>
              </a:buClr>
              <a:buSzPts val="1300"/>
              <a:buChar char="•"/>
              <a:defRPr sz="1300"/>
            </a:lvl2pPr>
            <a:lvl3pPr marL="1371600" lvl="2" indent="-311150" algn="ctr">
              <a:lnSpc>
                <a:spcPct val="120000"/>
              </a:lnSpc>
              <a:spcBef>
                <a:spcPts val="120"/>
              </a:spcBef>
              <a:spcAft>
                <a:spcPts val="0"/>
              </a:spcAft>
              <a:buClr>
                <a:schemeClr val="dk2"/>
              </a:buClr>
              <a:buSzPts val="1300"/>
              <a:buChar char="•"/>
              <a:defRPr sz="1300"/>
            </a:lvl3pPr>
            <a:lvl4pPr marL="1828800" lvl="3" indent="-311150" algn="ctr">
              <a:lnSpc>
                <a:spcPct val="120000"/>
              </a:lnSpc>
              <a:spcBef>
                <a:spcPts val="120"/>
              </a:spcBef>
              <a:spcAft>
                <a:spcPts val="0"/>
              </a:spcAft>
              <a:buClr>
                <a:schemeClr val="dk2"/>
              </a:buClr>
              <a:buSzPts val="1300"/>
              <a:buChar char="•"/>
              <a:defRPr sz="1300"/>
            </a:lvl4pPr>
            <a:lvl5pPr marL="2286000" lvl="4" indent="-311150" algn="ctr">
              <a:lnSpc>
                <a:spcPct val="120000"/>
              </a:lnSpc>
              <a:spcBef>
                <a:spcPts val="120"/>
              </a:spcBef>
              <a:spcAft>
                <a:spcPts val="0"/>
              </a:spcAft>
              <a:buClr>
                <a:schemeClr val="dk2"/>
              </a:buClr>
              <a:buSzPts val="1300"/>
              <a:buChar char="•"/>
              <a:defRPr sz="13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2" name="Google Shape;812;p21"/>
          <p:cNvSpPr txBox="1">
            <a:spLocks noGrp="1"/>
          </p:cNvSpPr>
          <p:nvPr>
            <p:ph type="body" idx="6"/>
          </p:nvPr>
        </p:nvSpPr>
        <p:spPr>
          <a:xfrm>
            <a:off x="8077614" y="3203641"/>
            <a:ext cx="2815800" cy="1941900"/>
          </a:xfrm>
          <a:prstGeom prst="rect">
            <a:avLst/>
          </a:prstGeom>
          <a:noFill/>
          <a:ln>
            <a:noFill/>
          </a:ln>
        </p:spPr>
        <p:txBody>
          <a:bodyPr spcFirstLastPara="1" wrap="square" lIns="0" tIns="45700" rIns="0" bIns="45700" anchor="t" anchorCtr="0">
            <a:noAutofit/>
          </a:bodyPr>
          <a:lstStyle>
            <a:lvl1pPr marL="457200" marR="0" lvl="0" indent="-228600" algn="ctr">
              <a:lnSpc>
                <a:spcPct val="120000"/>
              </a:lnSpc>
              <a:spcBef>
                <a:spcPts val="120"/>
              </a:spcBef>
              <a:spcAft>
                <a:spcPts val="0"/>
              </a:spcAft>
              <a:buClr>
                <a:schemeClr val="dk2"/>
              </a:buClr>
              <a:buSzPts val="1600"/>
              <a:buFont typeface="Proxima Nova"/>
              <a:buNone/>
              <a:defRPr sz="1600"/>
            </a:lvl1pPr>
            <a:lvl2pPr marL="914400" lvl="1" indent="-311150" algn="ctr">
              <a:lnSpc>
                <a:spcPct val="120000"/>
              </a:lnSpc>
              <a:spcBef>
                <a:spcPts val="120"/>
              </a:spcBef>
              <a:spcAft>
                <a:spcPts val="0"/>
              </a:spcAft>
              <a:buClr>
                <a:schemeClr val="dk2"/>
              </a:buClr>
              <a:buSzPts val="1300"/>
              <a:buChar char="•"/>
              <a:defRPr sz="1300"/>
            </a:lvl2pPr>
            <a:lvl3pPr marL="1371600" lvl="2" indent="-311150" algn="ctr">
              <a:lnSpc>
                <a:spcPct val="120000"/>
              </a:lnSpc>
              <a:spcBef>
                <a:spcPts val="120"/>
              </a:spcBef>
              <a:spcAft>
                <a:spcPts val="0"/>
              </a:spcAft>
              <a:buClr>
                <a:schemeClr val="dk2"/>
              </a:buClr>
              <a:buSzPts val="1300"/>
              <a:buChar char="•"/>
              <a:defRPr sz="1300"/>
            </a:lvl3pPr>
            <a:lvl4pPr marL="1828800" lvl="3" indent="-311150" algn="ctr">
              <a:lnSpc>
                <a:spcPct val="120000"/>
              </a:lnSpc>
              <a:spcBef>
                <a:spcPts val="120"/>
              </a:spcBef>
              <a:spcAft>
                <a:spcPts val="0"/>
              </a:spcAft>
              <a:buClr>
                <a:schemeClr val="dk2"/>
              </a:buClr>
              <a:buSzPts val="1300"/>
              <a:buChar char="•"/>
              <a:defRPr sz="1300"/>
            </a:lvl4pPr>
            <a:lvl5pPr marL="2286000" lvl="4" indent="-311150" algn="ctr">
              <a:lnSpc>
                <a:spcPct val="120000"/>
              </a:lnSpc>
              <a:spcBef>
                <a:spcPts val="120"/>
              </a:spcBef>
              <a:spcAft>
                <a:spcPts val="0"/>
              </a:spcAft>
              <a:buClr>
                <a:schemeClr val="dk2"/>
              </a:buClr>
              <a:buSzPts val="1300"/>
              <a:buChar char="•"/>
              <a:defRPr sz="13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4_Stat -Three-Column_2">
  <p:cSld name="2_Stat -Three-Column_5d1f26fdf17b4d59a5914a44e5a323b4">
    <p:spTree>
      <p:nvGrpSpPr>
        <p:cNvPr id="1" name="Shape 813"/>
        <p:cNvGrpSpPr/>
        <p:nvPr/>
      </p:nvGrpSpPr>
      <p:grpSpPr>
        <a:xfrm>
          <a:off x="0" y="0"/>
          <a:ext cx="0" cy="0"/>
          <a:chOff x="0" y="0"/>
          <a:chExt cx="0" cy="0"/>
        </a:xfrm>
      </p:grpSpPr>
      <p:sp>
        <p:nvSpPr>
          <p:cNvPr id="814" name="Google Shape;814;p22"/>
          <p:cNvSpPr/>
          <p:nvPr/>
        </p:nvSpPr>
        <p:spPr>
          <a:xfrm>
            <a:off x="915596" y="2356840"/>
            <a:ext cx="2965200" cy="2689500"/>
          </a:xfrm>
          <a:prstGeom prst="roundRect">
            <a:avLst>
              <a:gd name="adj" fmla="val 10889"/>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815" name="Google Shape;815;p22"/>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16" name="Google Shape;816;p22"/>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817" name="Google Shape;817;p22"/>
          <p:cNvSpPr txBox="1">
            <a:spLocks noGrp="1"/>
          </p:cNvSpPr>
          <p:nvPr>
            <p:ph type="title"/>
          </p:nvPr>
        </p:nvSpPr>
        <p:spPr>
          <a:xfrm>
            <a:off x="1981200" y="914400"/>
            <a:ext cx="8229600" cy="9912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18" name="Google Shape;818;p22"/>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819" name="Google Shape;819;p22"/>
          <p:cNvSpPr/>
          <p:nvPr/>
        </p:nvSpPr>
        <p:spPr>
          <a:xfrm>
            <a:off x="4547393" y="2356840"/>
            <a:ext cx="2965200" cy="2689500"/>
          </a:xfrm>
          <a:prstGeom prst="roundRect">
            <a:avLst>
              <a:gd name="adj" fmla="val 10889"/>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820" name="Google Shape;820;p22"/>
          <p:cNvSpPr/>
          <p:nvPr/>
        </p:nvSpPr>
        <p:spPr>
          <a:xfrm>
            <a:off x="8179190" y="2356840"/>
            <a:ext cx="2965200" cy="2689500"/>
          </a:xfrm>
          <a:prstGeom prst="roundRect">
            <a:avLst>
              <a:gd name="adj" fmla="val 10889"/>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821" name="Google Shape;821;p22"/>
          <p:cNvSpPr txBox="1">
            <a:spLocks noGrp="1"/>
          </p:cNvSpPr>
          <p:nvPr>
            <p:ph type="body" idx="1"/>
          </p:nvPr>
        </p:nvSpPr>
        <p:spPr>
          <a:xfrm>
            <a:off x="1094230" y="3232279"/>
            <a:ext cx="2584800" cy="904800"/>
          </a:xfrm>
          <a:prstGeom prst="rect">
            <a:avLst/>
          </a:prstGeom>
          <a:noFill/>
          <a:ln>
            <a:noFill/>
          </a:ln>
        </p:spPr>
        <p:txBody>
          <a:bodyPr spcFirstLastPara="1" wrap="square" lIns="0" tIns="0" rIns="0" bIns="0" anchor="ctr" anchorCtr="0">
            <a:noAutofit/>
          </a:bodyPr>
          <a:lstStyle>
            <a:lvl1pPr marL="457200" lvl="0" indent="-228600" algn="ctr">
              <a:lnSpc>
                <a:spcPct val="120000"/>
              </a:lnSpc>
              <a:spcBef>
                <a:spcPts val="120"/>
              </a:spcBef>
              <a:spcAft>
                <a:spcPts val="0"/>
              </a:spcAft>
              <a:buClr>
                <a:schemeClr val="accent2"/>
              </a:buClr>
              <a:buSzPts val="5500"/>
              <a:buNone/>
              <a:defRPr sz="5500" b="1" i="0">
                <a:solidFill>
                  <a:schemeClr val="accent2"/>
                </a:solidFill>
                <a:latin typeface="Montserrat ExtraBold"/>
                <a:ea typeface="Montserrat ExtraBold"/>
                <a:cs typeface="Montserrat ExtraBold"/>
                <a:sym typeface="Montserrat ExtraBold"/>
              </a:defRPr>
            </a:lvl1pPr>
            <a:lvl2pPr marL="914400" lvl="1" indent="-228600" algn="l">
              <a:lnSpc>
                <a:spcPct val="120000"/>
              </a:lnSpc>
              <a:spcBef>
                <a:spcPts val="120"/>
              </a:spcBef>
              <a:spcAft>
                <a:spcPts val="0"/>
              </a:spcAft>
              <a:buClr>
                <a:schemeClr val="dk2"/>
              </a:buClr>
              <a:buSzPts val="1600"/>
              <a:buNone/>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2" name="Google Shape;822;p22"/>
          <p:cNvSpPr txBox="1">
            <a:spLocks noGrp="1"/>
          </p:cNvSpPr>
          <p:nvPr>
            <p:ph type="body" idx="2"/>
          </p:nvPr>
        </p:nvSpPr>
        <p:spPr>
          <a:xfrm>
            <a:off x="1094163" y="4137045"/>
            <a:ext cx="2570100" cy="10254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3" name="Google Shape;823;p22"/>
          <p:cNvSpPr txBox="1">
            <a:spLocks noGrp="1"/>
          </p:cNvSpPr>
          <p:nvPr>
            <p:ph type="body" idx="3"/>
          </p:nvPr>
        </p:nvSpPr>
        <p:spPr>
          <a:xfrm>
            <a:off x="1094163" y="2206754"/>
            <a:ext cx="2570100" cy="1025400"/>
          </a:xfrm>
          <a:prstGeom prst="rect">
            <a:avLst/>
          </a:prstGeom>
          <a:noFill/>
          <a:ln>
            <a:noFill/>
          </a:ln>
        </p:spPr>
        <p:txBody>
          <a:bodyPr spcFirstLastPara="1" wrap="square" lIns="0" tIns="45700" rIns="0" bIns="45700" anchor="b"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4" name="Google Shape;824;p22"/>
          <p:cNvSpPr txBox="1">
            <a:spLocks noGrp="1"/>
          </p:cNvSpPr>
          <p:nvPr>
            <p:ph type="body" idx="4"/>
          </p:nvPr>
        </p:nvSpPr>
        <p:spPr>
          <a:xfrm>
            <a:off x="4737510" y="3219129"/>
            <a:ext cx="2584800" cy="904800"/>
          </a:xfrm>
          <a:prstGeom prst="rect">
            <a:avLst/>
          </a:prstGeom>
          <a:noFill/>
          <a:ln>
            <a:noFill/>
          </a:ln>
        </p:spPr>
        <p:txBody>
          <a:bodyPr spcFirstLastPara="1" wrap="square" lIns="0" tIns="0" rIns="0" bIns="0" anchor="ctr" anchorCtr="0">
            <a:noAutofit/>
          </a:bodyPr>
          <a:lstStyle>
            <a:lvl1pPr marL="457200" lvl="0" indent="-228600" algn="ctr">
              <a:lnSpc>
                <a:spcPct val="120000"/>
              </a:lnSpc>
              <a:spcBef>
                <a:spcPts val="120"/>
              </a:spcBef>
              <a:spcAft>
                <a:spcPts val="0"/>
              </a:spcAft>
              <a:buClr>
                <a:schemeClr val="accent2"/>
              </a:buClr>
              <a:buSzPts val="5500"/>
              <a:buNone/>
              <a:defRPr sz="5500" b="1" i="0">
                <a:solidFill>
                  <a:schemeClr val="accent2"/>
                </a:solidFill>
                <a:latin typeface="Montserrat ExtraBold"/>
                <a:ea typeface="Montserrat ExtraBold"/>
                <a:cs typeface="Montserrat ExtraBold"/>
                <a:sym typeface="Montserrat ExtraBold"/>
              </a:defRPr>
            </a:lvl1pPr>
            <a:lvl2pPr marL="914400" lvl="1" indent="-228600" algn="l">
              <a:lnSpc>
                <a:spcPct val="120000"/>
              </a:lnSpc>
              <a:spcBef>
                <a:spcPts val="120"/>
              </a:spcBef>
              <a:spcAft>
                <a:spcPts val="0"/>
              </a:spcAft>
              <a:buClr>
                <a:schemeClr val="dk2"/>
              </a:buClr>
              <a:buSzPts val="1600"/>
              <a:buNone/>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22"/>
          <p:cNvSpPr txBox="1">
            <a:spLocks noGrp="1"/>
          </p:cNvSpPr>
          <p:nvPr>
            <p:ph type="body" idx="5"/>
          </p:nvPr>
        </p:nvSpPr>
        <p:spPr>
          <a:xfrm>
            <a:off x="4744899" y="4123895"/>
            <a:ext cx="2570100" cy="10254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6" name="Google Shape;826;p22"/>
          <p:cNvSpPr txBox="1">
            <a:spLocks noGrp="1"/>
          </p:cNvSpPr>
          <p:nvPr>
            <p:ph type="body" idx="6"/>
          </p:nvPr>
        </p:nvSpPr>
        <p:spPr>
          <a:xfrm>
            <a:off x="4744899" y="2193604"/>
            <a:ext cx="2570100" cy="1025400"/>
          </a:xfrm>
          <a:prstGeom prst="rect">
            <a:avLst/>
          </a:prstGeom>
          <a:noFill/>
          <a:ln>
            <a:noFill/>
          </a:ln>
        </p:spPr>
        <p:txBody>
          <a:bodyPr spcFirstLastPara="1" wrap="square" lIns="0" tIns="45700" rIns="0" bIns="45700" anchor="b"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7" name="Google Shape;827;p22"/>
          <p:cNvSpPr txBox="1">
            <a:spLocks noGrp="1"/>
          </p:cNvSpPr>
          <p:nvPr>
            <p:ph type="body" idx="7"/>
          </p:nvPr>
        </p:nvSpPr>
        <p:spPr>
          <a:xfrm>
            <a:off x="8385425" y="3232279"/>
            <a:ext cx="2584800" cy="904800"/>
          </a:xfrm>
          <a:prstGeom prst="rect">
            <a:avLst/>
          </a:prstGeom>
          <a:noFill/>
          <a:ln>
            <a:noFill/>
          </a:ln>
        </p:spPr>
        <p:txBody>
          <a:bodyPr spcFirstLastPara="1" wrap="square" lIns="0" tIns="0" rIns="0" bIns="0" anchor="ctr" anchorCtr="0">
            <a:noAutofit/>
          </a:bodyPr>
          <a:lstStyle>
            <a:lvl1pPr marL="457200" lvl="0" indent="-228600" algn="ctr">
              <a:lnSpc>
                <a:spcPct val="120000"/>
              </a:lnSpc>
              <a:spcBef>
                <a:spcPts val="120"/>
              </a:spcBef>
              <a:spcAft>
                <a:spcPts val="0"/>
              </a:spcAft>
              <a:buClr>
                <a:schemeClr val="accent2"/>
              </a:buClr>
              <a:buSzPts val="5500"/>
              <a:buNone/>
              <a:defRPr sz="5500" b="1" i="0">
                <a:solidFill>
                  <a:schemeClr val="accent2"/>
                </a:solidFill>
                <a:latin typeface="Montserrat ExtraBold"/>
                <a:ea typeface="Montserrat ExtraBold"/>
                <a:cs typeface="Montserrat ExtraBold"/>
                <a:sym typeface="Montserrat ExtraBold"/>
              </a:defRPr>
            </a:lvl1pPr>
            <a:lvl2pPr marL="914400" lvl="1" indent="-228600" algn="l">
              <a:lnSpc>
                <a:spcPct val="120000"/>
              </a:lnSpc>
              <a:spcBef>
                <a:spcPts val="120"/>
              </a:spcBef>
              <a:spcAft>
                <a:spcPts val="0"/>
              </a:spcAft>
              <a:buClr>
                <a:schemeClr val="dk2"/>
              </a:buClr>
              <a:buSzPts val="1600"/>
              <a:buNone/>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8" name="Google Shape;828;p22"/>
          <p:cNvSpPr txBox="1">
            <a:spLocks noGrp="1"/>
          </p:cNvSpPr>
          <p:nvPr>
            <p:ph type="body" idx="8"/>
          </p:nvPr>
        </p:nvSpPr>
        <p:spPr>
          <a:xfrm>
            <a:off x="8385358" y="4137045"/>
            <a:ext cx="2570100" cy="10254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9" name="Google Shape;829;p22"/>
          <p:cNvSpPr txBox="1">
            <a:spLocks noGrp="1"/>
          </p:cNvSpPr>
          <p:nvPr>
            <p:ph type="body" idx="9"/>
          </p:nvPr>
        </p:nvSpPr>
        <p:spPr>
          <a:xfrm>
            <a:off x="8385358" y="2206754"/>
            <a:ext cx="2570100" cy="1025400"/>
          </a:xfrm>
          <a:prstGeom prst="rect">
            <a:avLst/>
          </a:prstGeom>
          <a:noFill/>
          <a:ln>
            <a:noFill/>
          </a:ln>
        </p:spPr>
        <p:txBody>
          <a:bodyPr spcFirstLastPara="1" wrap="square" lIns="0" tIns="45700" rIns="0" bIns="45700" anchor="b" anchorCtr="0">
            <a:noAutofit/>
          </a:bodyPr>
          <a:lstStyle>
            <a:lvl1pPr marL="457200" lvl="0" indent="-228600" algn="ctr">
              <a:lnSpc>
                <a:spcPct val="120000"/>
              </a:lnSpc>
              <a:spcBef>
                <a:spcPts val="120"/>
              </a:spcBef>
              <a:spcAft>
                <a:spcPts val="0"/>
              </a:spcAft>
              <a:buClr>
                <a:schemeClr val="dk2"/>
              </a:buClr>
              <a:buSzPts val="16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3_Title Top Content">
  <p:cSld name="1_Title Top Content">
    <p:spTree>
      <p:nvGrpSpPr>
        <p:cNvPr id="1" name="Shape 17"/>
        <p:cNvGrpSpPr/>
        <p:nvPr/>
      </p:nvGrpSpPr>
      <p:grpSpPr>
        <a:xfrm>
          <a:off x="0" y="0"/>
          <a:ext cx="0" cy="0"/>
          <a:chOff x="0" y="0"/>
          <a:chExt cx="0" cy="0"/>
        </a:xfrm>
      </p:grpSpPr>
      <p:sp>
        <p:nvSpPr>
          <p:cNvPr id="18" name="Google Shape;18;p5"/>
          <p:cNvSpPr txBox="1">
            <a:spLocks noGrp="1"/>
          </p:cNvSpPr>
          <p:nvPr>
            <p:ph type="body" idx="1"/>
          </p:nvPr>
        </p:nvSpPr>
        <p:spPr>
          <a:xfrm>
            <a:off x="682703" y="570781"/>
            <a:ext cx="7879500" cy="5676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2400"/>
              <a:buNone/>
              <a:defRPr sz="2400" b="1" i="0">
                <a:latin typeface="Montserrat ExtraBold"/>
                <a:ea typeface="Montserrat ExtraBold"/>
                <a:cs typeface="Montserrat ExtraBold"/>
                <a:sym typeface="Montserrat ExtraBold"/>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4_Stat -Three-Column_3">
  <p:cSld name="4_Stat -Three-Column_c9a055943c8e43c48e498254c6997786">
    <p:spTree>
      <p:nvGrpSpPr>
        <p:cNvPr id="1" name="Shape 830"/>
        <p:cNvGrpSpPr/>
        <p:nvPr/>
      </p:nvGrpSpPr>
      <p:grpSpPr>
        <a:xfrm>
          <a:off x="0" y="0"/>
          <a:ext cx="0" cy="0"/>
          <a:chOff x="0" y="0"/>
          <a:chExt cx="0" cy="0"/>
        </a:xfrm>
      </p:grpSpPr>
      <p:sp>
        <p:nvSpPr>
          <p:cNvPr id="831" name="Google Shape;831;p23"/>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32" name="Google Shape;832;p23"/>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833" name="Google Shape;833;p23"/>
          <p:cNvSpPr txBox="1">
            <a:spLocks noGrp="1"/>
          </p:cNvSpPr>
          <p:nvPr>
            <p:ph type="title"/>
          </p:nvPr>
        </p:nvSpPr>
        <p:spPr>
          <a:xfrm>
            <a:off x="795131" y="914400"/>
            <a:ext cx="10601700" cy="6801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34" name="Google Shape;834;p23"/>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835" name="Google Shape;835;p23"/>
          <p:cNvSpPr txBox="1">
            <a:spLocks noGrp="1"/>
          </p:cNvSpPr>
          <p:nvPr>
            <p:ph type="body" idx="1"/>
          </p:nvPr>
        </p:nvSpPr>
        <p:spPr>
          <a:xfrm>
            <a:off x="1298161" y="1915623"/>
            <a:ext cx="2816100" cy="1278000"/>
          </a:xfrm>
          <a:prstGeom prst="rect">
            <a:avLst/>
          </a:prstGeom>
          <a:noFill/>
          <a:ln>
            <a:noFill/>
          </a:ln>
        </p:spPr>
        <p:txBody>
          <a:bodyPr spcFirstLastPara="1" wrap="square" lIns="0" tIns="45700" rIns="0" bIns="45700" anchor="b" anchorCtr="0">
            <a:normAutofit/>
          </a:bodyPr>
          <a:lstStyle>
            <a:lvl1pPr marL="457200" lvl="0" indent="-228600" algn="ctr">
              <a:lnSpc>
                <a:spcPct val="100000"/>
              </a:lnSpc>
              <a:spcBef>
                <a:spcPts val="120"/>
              </a:spcBef>
              <a:spcAft>
                <a:spcPts val="0"/>
              </a:spcAft>
              <a:buClr>
                <a:schemeClr val="accent2"/>
              </a:buClr>
              <a:buSzPts val="4000"/>
              <a:buNone/>
              <a:defRPr sz="4000" b="1" i="0">
                <a:solidFill>
                  <a:schemeClr val="accent2"/>
                </a:solidFill>
                <a:latin typeface="Montserrat ExtraBold"/>
                <a:ea typeface="Montserrat ExtraBold"/>
                <a:cs typeface="Montserrat ExtraBold"/>
                <a:sym typeface="Montserrat ExtraBold"/>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6" name="Google Shape;836;p23"/>
          <p:cNvSpPr txBox="1">
            <a:spLocks noGrp="1"/>
          </p:cNvSpPr>
          <p:nvPr>
            <p:ph type="body" idx="2"/>
          </p:nvPr>
        </p:nvSpPr>
        <p:spPr>
          <a:xfrm>
            <a:off x="4687888" y="1905684"/>
            <a:ext cx="2816100" cy="1278000"/>
          </a:xfrm>
          <a:prstGeom prst="rect">
            <a:avLst/>
          </a:prstGeom>
          <a:noFill/>
          <a:ln>
            <a:noFill/>
          </a:ln>
        </p:spPr>
        <p:txBody>
          <a:bodyPr spcFirstLastPara="1" wrap="square" lIns="0" tIns="45700" rIns="0" bIns="45700" anchor="b" anchorCtr="0">
            <a:normAutofit/>
          </a:bodyPr>
          <a:lstStyle>
            <a:lvl1pPr marL="457200" lvl="0" indent="-228600" algn="ctr">
              <a:lnSpc>
                <a:spcPct val="100000"/>
              </a:lnSpc>
              <a:spcBef>
                <a:spcPts val="120"/>
              </a:spcBef>
              <a:spcAft>
                <a:spcPts val="0"/>
              </a:spcAft>
              <a:buClr>
                <a:schemeClr val="accent2"/>
              </a:buClr>
              <a:buSzPts val="4000"/>
              <a:buNone/>
              <a:defRPr sz="4000" b="1" i="0">
                <a:solidFill>
                  <a:schemeClr val="accent2"/>
                </a:solidFill>
                <a:latin typeface="Montserrat ExtraBold"/>
                <a:ea typeface="Montserrat ExtraBold"/>
                <a:cs typeface="Montserrat ExtraBold"/>
                <a:sym typeface="Montserrat ExtraBold"/>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7" name="Google Shape;837;p23"/>
          <p:cNvSpPr txBox="1">
            <a:spLocks noGrp="1"/>
          </p:cNvSpPr>
          <p:nvPr>
            <p:ph type="body" idx="3"/>
          </p:nvPr>
        </p:nvSpPr>
        <p:spPr>
          <a:xfrm>
            <a:off x="8077614" y="1905683"/>
            <a:ext cx="2816100" cy="1278000"/>
          </a:xfrm>
          <a:prstGeom prst="rect">
            <a:avLst/>
          </a:prstGeom>
          <a:noFill/>
          <a:ln>
            <a:noFill/>
          </a:ln>
        </p:spPr>
        <p:txBody>
          <a:bodyPr spcFirstLastPara="1" wrap="square" lIns="0" tIns="45700" rIns="0" bIns="45700" anchor="b" anchorCtr="0">
            <a:normAutofit/>
          </a:bodyPr>
          <a:lstStyle>
            <a:lvl1pPr marL="457200" lvl="0" indent="-228600" algn="ctr">
              <a:lnSpc>
                <a:spcPct val="100000"/>
              </a:lnSpc>
              <a:spcBef>
                <a:spcPts val="120"/>
              </a:spcBef>
              <a:spcAft>
                <a:spcPts val="0"/>
              </a:spcAft>
              <a:buClr>
                <a:schemeClr val="accent2"/>
              </a:buClr>
              <a:buSzPts val="4000"/>
              <a:buNone/>
              <a:defRPr sz="4000" b="1" i="0">
                <a:solidFill>
                  <a:schemeClr val="accent2"/>
                </a:solidFill>
                <a:latin typeface="Montserrat ExtraBold"/>
                <a:ea typeface="Montserrat ExtraBold"/>
                <a:cs typeface="Montserrat ExtraBold"/>
                <a:sym typeface="Montserrat ExtraBold"/>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8" name="Google Shape;838;p23"/>
          <p:cNvSpPr txBox="1">
            <a:spLocks noGrp="1"/>
          </p:cNvSpPr>
          <p:nvPr>
            <p:ph type="body" idx="4"/>
          </p:nvPr>
        </p:nvSpPr>
        <p:spPr>
          <a:xfrm>
            <a:off x="1298575" y="3203641"/>
            <a:ext cx="2815800" cy="1941900"/>
          </a:xfrm>
          <a:prstGeom prst="rect">
            <a:avLst/>
          </a:prstGeom>
          <a:noFill/>
          <a:ln>
            <a:noFill/>
          </a:ln>
        </p:spPr>
        <p:txBody>
          <a:bodyPr spcFirstLastPara="1" wrap="square" lIns="0" tIns="45700" rIns="0" bIns="45700" anchor="t" anchorCtr="0">
            <a:noAutofit/>
          </a:bodyPr>
          <a:lstStyle>
            <a:lvl1pPr marL="457200" marR="0" lvl="0" indent="-228600" algn="ctr">
              <a:lnSpc>
                <a:spcPct val="120000"/>
              </a:lnSpc>
              <a:spcBef>
                <a:spcPts val="120"/>
              </a:spcBef>
              <a:spcAft>
                <a:spcPts val="0"/>
              </a:spcAft>
              <a:buClr>
                <a:schemeClr val="dk2"/>
              </a:buClr>
              <a:buSzPts val="1600"/>
              <a:buFont typeface="Proxima Nova"/>
              <a:buNone/>
              <a:defRPr sz="1600"/>
            </a:lvl1pPr>
            <a:lvl2pPr marL="914400" lvl="1" indent="-311150" algn="ctr">
              <a:lnSpc>
                <a:spcPct val="120000"/>
              </a:lnSpc>
              <a:spcBef>
                <a:spcPts val="120"/>
              </a:spcBef>
              <a:spcAft>
                <a:spcPts val="0"/>
              </a:spcAft>
              <a:buClr>
                <a:schemeClr val="dk2"/>
              </a:buClr>
              <a:buSzPts val="1300"/>
              <a:buChar char="•"/>
              <a:defRPr sz="1300"/>
            </a:lvl2pPr>
            <a:lvl3pPr marL="1371600" lvl="2" indent="-311150" algn="ctr">
              <a:lnSpc>
                <a:spcPct val="120000"/>
              </a:lnSpc>
              <a:spcBef>
                <a:spcPts val="120"/>
              </a:spcBef>
              <a:spcAft>
                <a:spcPts val="0"/>
              </a:spcAft>
              <a:buClr>
                <a:schemeClr val="dk2"/>
              </a:buClr>
              <a:buSzPts val="1300"/>
              <a:buChar char="•"/>
              <a:defRPr sz="1300"/>
            </a:lvl3pPr>
            <a:lvl4pPr marL="1828800" lvl="3" indent="-311150" algn="ctr">
              <a:lnSpc>
                <a:spcPct val="120000"/>
              </a:lnSpc>
              <a:spcBef>
                <a:spcPts val="120"/>
              </a:spcBef>
              <a:spcAft>
                <a:spcPts val="0"/>
              </a:spcAft>
              <a:buClr>
                <a:schemeClr val="dk2"/>
              </a:buClr>
              <a:buSzPts val="1300"/>
              <a:buChar char="•"/>
              <a:defRPr sz="1300"/>
            </a:lvl4pPr>
            <a:lvl5pPr marL="2286000" lvl="4" indent="-311150" algn="ctr">
              <a:lnSpc>
                <a:spcPct val="120000"/>
              </a:lnSpc>
              <a:spcBef>
                <a:spcPts val="120"/>
              </a:spcBef>
              <a:spcAft>
                <a:spcPts val="0"/>
              </a:spcAft>
              <a:buClr>
                <a:schemeClr val="dk2"/>
              </a:buClr>
              <a:buSzPts val="1300"/>
              <a:buChar char="•"/>
              <a:defRPr sz="13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9" name="Google Shape;839;p23"/>
          <p:cNvSpPr txBox="1">
            <a:spLocks noGrp="1"/>
          </p:cNvSpPr>
          <p:nvPr>
            <p:ph type="body" idx="5"/>
          </p:nvPr>
        </p:nvSpPr>
        <p:spPr>
          <a:xfrm>
            <a:off x="4688302" y="3203641"/>
            <a:ext cx="2815800" cy="1941900"/>
          </a:xfrm>
          <a:prstGeom prst="rect">
            <a:avLst/>
          </a:prstGeom>
          <a:noFill/>
          <a:ln>
            <a:noFill/>
          </a:ln>
        </p:spPr>
        <p:txBody>
          <a:bodyPr spcFirstLastPara="1" wrap="square" lIns="0" tIns="45700" rIns="0" bIns="45700" anchor="t" anchorCtr="0">
            <a:noAutofit/>
          </a:bodyPr>
          <a:lstStyle>
            <a:lvl1pPr marL="457200" marR="0" lvl="0" indent="-228600" algn="ctr">
              <a:lnSpc>
                <a:spcPct val="120000"/>
              </a:lnSpc>
              <a:spcBef>
                <a:spcPts val="120"/>
              </a:spcBef>
              <a:spcAft>
                <a:spcPts val="0"/>
              </a:spcAft>
              <a:buClr>
                <a:schemeClr val="dk2"/>
              </a:buClr>
              <a:buSzPts val="1600"/>
              <a:buFont typeface="Proxima Nova"/>
              <a:buNone/>
              <a:defRPr sz="1600"/>
            </a:lvl1pPr>
            <a:lvl2pPr marL="914400" lvl="1" indent="-311150" algn="ctr">
              <a:lnSpc>
                <a:spcPct val="120000"/>
              </a:lnSpc>
              <a:spcBef>
                <a:spcPts val="120"/>
              </a:spcBef>
              <a:spcAft>
                <a:spcPts val="0"/>
              </a:spcAft>
              <a:buClr>
                <a:schemeClr val="dk2"/>
              </a:buClr>
              <a:buSzPts val="1300"/>
              <a:buChar char="•"/>
              <a:defRPr sz="1300"/>
            </a:lvl2pPr>
            <a:lvl3pPr marL="1371600" lvl="2" indent="-311150" algn="ctr">
              <a:lnSpc>
                <a:spcPct val="120000"/>
              </a:lnSpc>
              <a:spcBef>
                <a:spcPts val="120"/>
              </a:spcBef>
              <a:spcAft>
                <a:spcPts val="0"/>
              </a:spcAft>
              <a:buClr>
                <a:schemeClr val="dk2"/>
              </a:buClr>
              <a:buSzPts val="1300"/>
              <a:buChar char="•"/>
              <a:defRPr sz="1300"/>
            </a:lvl3pPr>
            <a:lvl4pPr marL="1828800" lvl="3" indent="-311150" algn="ctr">
              <a:lnSpc>
                <a:spcPct val="120000"/>
              </a:lnSpc>
              <a:spcBef>
                <a:spcPts val="120"/>
              </a:spcBef>
              <a:spcAft>
                <a:spcPts val="0"/>
              </a:spcAft>
              <a:buClr>
                <a:schemeClr val="dk2"/>
              </a:buClr>
              <a:buSzPts val="1300"/>
              <a:buChar char="•"/>
              <a:defRPr sz="1300"/>
            </a:lvl4pPr>
            <a:lvl5pPr marL="2286000" lvl="4" indent="-311150" algn="ctr">
              <a:lnSpc>
                <a:spcPct val="120000"/>
              </a:lnSpc>
              <a:spcBef>
                <a:spcPts val="120"/>
              </a:spcBef>
              <a:spcAft>
                <a:spcPts val="0"/>
              </a:spcAft>
              <a:buClr>
                <a:schemeClr val="dk2"/>
              </a:buClr>
              <a:buSzPts val="1300"/>
              <a:buChar char="•"/>
              <a:defRPr sz="13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0" name="Google Shape;840;p23"/>
          <p:cNvSpPr txBox="1">
            <a:spLocks noGrp="1"/>
          </p:cNvSpPr>
          <p:nvPr>
            <p:ph type="body" idx="6"/>
          </p:nvPr>
        </p:nvSpPr>
        <p:spPr>
          <a:xfrm>
            <a:off x="8077614" y="3203641"/>
            <a:ext cx="2815800" cy="1941900"/>
          </a:xfrm>
          <a:prstGeom prst="rect">
            <a:avLst/>
          </a:prstGeom>
          <a:noFill/>
          <a:ln>
            <a:noFill/>
          </a:ln>
        </p:spPr>
        <p:txBody>
          <a:bodyPr spcFirstLastPara="1" wrap="square" lIns="0" tIns="45700" rIns="0" bIns="45700" anchor="t" anchorCtr="0">
            <a:noAutofit/>
          </a:bodyPr>
          <a:lstStyle>
            <a:lvl1pPr marL="457200" marR="0" lvl="0" indent="-228600" algn="ctr">
              <a:lnSpc>
                <a:spcPct val="120000"/>
              </a:lnSpc>
              <a:spcBef>
                <a:spcPts val="120"/>
              </a:spcBef>
              <a:spcAft>
                <a:spcPts val="0"/>
              </a:spcAft>
              <a:buClr>
                <a:schemeClr val="dk2"/>
              </a:buClr>
              <a:buSzPts val="1600"/>
              <a:buFont typeface="Proxima Nova"/>
              <a:buNone/>
              <a:defRPr sz="1600"/>
            </a:lvl1pPr>
            <a:lvl2pPr marL="914400" lvl="1" indent="-311150" algn="ctr">
              <a:lnSpc>
                <a:spcPct val="120000"/>
              </a:lnSpc>
              <a:spcBef>
                <a:spcPts val="120"/>
              </a:spcBef>
              <a:spcAft>
                <a:spcPts val="0"/>
              </a:spcAft>
              <a:buClr>
                <a:schemeClr val="dk2"/>
              </a:buClr>
              <a:buSzPts val="1300"/>
              <a:buChar char="•"/>
              <a:defRPr sz="1300"/>
            </a:lvl2pPr>
            <a:lvl3pPr marL="1371600" lvl="2" indent="-311150" algn="ctr">
              <a:lnSpc>
                <a:spcPct val="120000"/>
              </a:lnSpc>
              <a:spcBef>
                <a:spcPts val="120"/>
              </a:spcBef>
              <a:spcAft>
                <a:spcPts val="0"/>
              </a:spcAft>
              <a:buClr>
                <a:schemeClr val="dk2"/>
              </a:buClr>
              <a:buSzPts val="1300"/>
              <a:buChar char="•"/>
              <a:defRPr sz="1300"/>
            </a:lvl3pPr>
            <a:lvl4pPr marL="1828800" lvl="3" indent="-311150" algn="ctr">
              <a:lnSpc>
                <a:spcPct val="120000"/>
              </a:lnSpc>
              <a:spcBef>
                <a:spcPts val="120"/>
              </a:spcBef>
              <a:spcAft>
                <a:spcPts val="0"/>
              </a:spcAft>
              <a:buClr>
                <a:schemeClr val="dk2"/>
              </a:buClr>
              <a:buSzPts val="1300"/>
              <a:buChar char="•"/>
              <a:defRPr sz="1300"/>
            </a:lvl4pPr>
            <a:lvl5pPr marL="2286000" lvl="4" indent="-311150" algn="ctr">
              <a:lnSpc>
                <a:spcPct val="120000"/>
              </a:lnSpc>
              <a:spcBef>
                <a:spcPts val="120"/>
              </a:spcBef>
              <a:spcAft>
                <a:spcPts val="0"/>
              </a:spcAft>
              <a:buClr>
                <a:schemeClr val="dk2"/>
              </a:buClr>
              <a:buSzPts val="1300"/>
              <a:buChar char="•"/>
              <a:defRPr sz="13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4_4 Points-with-Icons">
  <p:cSld name="2_4 Points">
    <p:spTree>
      <p:nvGrpSpPr>
        <p:cNvPr id="1" name="Shape 841"/>
        <p:cNvGrpSpPr/>
        <p:nvPr/>
      </p:nvGrpSpPr>
      <p:grpSpPr>
        <a:xfrm>
          <a:off x="0" y="0"/>
          <a:ext cx="0" cy="0"/>
          <a:chOff x="0" y="0"/>
          <a:chExt cx="0" cy="0"/>
        </a:xfrm>
      </p:grpSpPr>
      <p:sp>
        <p:nvSpPr>
          <p:cNvPr id="842" name="Google Shape;842;p24"/>
          <p:cNvSpPr txBox="1">
            <a:spLocks noGrp="1"/>
          </p:cNvSpPr>
          <p:nvPr>
            <p:ph type="body" idx="1"/>
          </p:nvPr>
        </p:nvSpPr>
        <p:spPr>
          <a:xfrm>
            <a:off x="2506936" y="2610703"/>
            <a:ext cx="3124500" cy="12954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200"/>
              <a:buNone/>
              <a:defRPr sz="1200" b="0">
                <a:solidFill>
                  <a:schemeClr val="dk2"/>
                </a:solidFill>
              </a:defRPr>
            </a:lvl1pPr>
            <a:lvl2pPr marL="914400" lvl="1" indent="-304800" algn="l">
              <a:lnSpc>
                <a:spcPct val="120000"/>
              </a:lnSpc>
              <a:spcBef>
                <a:spcPts val="120"/>
              </a:spcBef>
              <a:spcAft>
                <a:spcPts val="0"/>
              </a:spcAft>
              <a:buClr>
                <a:schemeClr val="dk2"/>
              </a:buClr>
              <a:buSzPts val="1200"/>
              <a:buChar char="•"/>
              <a:defRPr sz="1200" b="0">
                <a:solidFill>
                  <a:schemeClr val="dk2"/>
                </a:solidFill>
              </a:defRPr>
            </a:lvl2pPr>
            <a:lvl3pPr marL="1371600" lvl="2" indent="-298450" algn="l">
              <a:lnSpc>
                <a:spcPct val="120000"/>
              </a:lnSpc>
              <a:spcBef>
                <a:spcPts val="120"/>
              </a:spcBef>
              <a:spcAft>
                <a:spcPts val="0"/>
              </a:spcAft>
              <a:buClr>
                <a:schemeClr val="dk2"/>
              </a:buClr>
              <a:buSzPts val="1100"/>
              <a:buChar char="•"/>
              <a:defRPr sz="1100" b="0">
                <a:solidFill>
                  <a:schemeClr val="dk2"/>
                </a:solidFill>
              </a:defRPr>
            </a:lvl3pPr>
            <a:lvl4pPr marL="1828800" lvl="3" indent="-298450" algn="l">
              <a:lnSpc>
                <a:spcPct val="120000"/>
              </a:lnSpc>
              <a:spcBef>
                <a:spcPts val="120"/>
              </a:spcBef>
              <a:spcAft>
                <a:spcPts val="0"/>
              </a:spcAft>
              <a:buClr>
                <a:schemeClr val="dk2"/>
              </a:buClr>
              <a:buSzPts val="1100"/>
              <a:buChar char="•"/>
              <a:defRPr sz="1100" b="0">
                <a:solidFill>
                  <a:schemeClr val="dk2"/>
                </a:solidFill>
              </a:defRPr>
            </a:lvl4pPr>
            <a:lvl5pPr marL="2286000" lvl="4" indent="-298450" algn="l">
              <a:lnSpc>
                <a:spcPct val="120000"/>
              </a:lnSpc>
              <a:spcBef>
                <a:spcPts val="120"/>
              </a:spcBef>
              <a:spcAft>
                <a:spcPts val="0"/>
              </a:spcAft>
              <a:buClr>
                <a:schemeClr val="dk2"/>
              </a:buClr>
              <a:buSzPts val="1100"/>
              <a:buChar char="•"/>
              <a:defRPr sz="11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3" name="Google Shape;843;p24"/>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44" name="Google Shape;844;p24"/>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845" name="Google Shape;845;p24"/>
          <p:cNvSpPr txBox="1">
            <a:spLocks noGrp="1"/>
          </p:cNvSpPr>
          <p:nvPr>
            <p:ph type="title"/>
          </p:nvPr>
        </p:nvSpPr>
        <p:spPr>
          <a:xfrm>
            <a:off x="1981200" y="914400"/>
            <a:ext cx="8229600" cy="9912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6" name="Google Shape;846;p24"/>
          <p:cNvSpPr txBox="1">
            <a:spLocks noGrp="1"/>
          </p:cNvSpPr>
          <p:nvPr>
            <p:ph type="body" idx="2"/>
          </p:nvPr>
        </p:nvSpPr>
        <p:spPr>
          <a:xfrm>
            <a:off x="2506937" y="2181828"/>
            <a:ext cx="3124500" cy="407400"/>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Clr>
                <a:schemeClr val="dk2"/>
              </a:buClr>
              <a:buSzPts val="1800"/>
              <a:buNone/>
              <a:defRPr sz="18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847" name="Google Shape;847;p24"/>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848" name="Google Shape;848;p24"/>
          <p:cNvSpPr>
            <a:spLocks noGrp="1"/>
          </p:cNvSpPr>
          <p:nvPr>
            <p:ph type="pic" idx="3"/>
          </p:nvPr>
        </p:nvSpPr>
        <p:spPr>
          <a:xfrm>
            <a:off x="1210175" y="2181828"/>
            <a:ext cx="914400" cy="914400"/>
          </a:xfrm>
          <a:prstGeom prst="rect">
            <a:avLst/>
          </a:prstGeom>
          <a:noFill/>
          <a:ln>
            <a:noFill/>
          </a:ln>
        </p:spPr>
      </p:sp>
      <p:sp>
        <p:nvSpPr>
          <p:cNvPr id="849" name="Google Shape;849;p24"/>
          <p:cNvSpPr txBox="1">
            <a:spLocks noGrp="1"/>
          </p:cNvSpPr>
          <p:nvPr>
            <p:ph type="body" idx="4"/>
          </p:nvPr>
        </p:nvSpPr>
        <p:spPr>
          <a:xfrm>
            <a:off x="7900760" y="2632067"/>
            <a:ext cx="3124500" cy="12954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200"/>
              <a:buNone/>
              <a:defRPr sz="1200" b="0">
                <a:solidFill>
                  <a:schemeClr val="dk2"/>
                </a:solidFill>
              </a:defRPr>
            </a:lvl1pPr>
            <a:lvl2pPr marL="914400" lvl="1" indent="-304800" algn="l">
              <a:lnSpc>
                <a:spcPct val="120000"/>
              </a:lnSpc>
              <a:spcBef>
                <a:spcPts val="120"/>
              </a:spcBef>
              <a:spcAft>
                <a:spcPts val="0"/>
              </a:spcAft>
              <a:buClr>
                <a:schemeClr val="dk2"/>
              </a:buClr>
              <a:buSzPts val="1200"/>
              <a:buChar char="•"/>
              <a:defRPr sz="1200" b="0">
                <a:solidFill>
                  <a:schemeClr val="dk2"/>
                </a:solidFill>
              </a:defRPr>
            </a:lvl2pPr>
            <a:lvl3pPr marL="1371600" lvl="2" indent="-298450" algn="l">
              <a:lnSpc>
                <a:spcPct val="120000"/>
              </a:lnSpc>
              <a:spcBef>
                <a:spcPts val="120"/>
              </a:spcBef>
              <a:spcAft>
                <a:spcPts val="0"/>
              </a:spcAft>
              <a:buClr>
                <a:schemeClr val="dk2"/>
              </a:buClr>
              <a:buSzPts val="1100"/>
              <a:buChar char="•"/>
              <a:defRPr sz="1100" b="0">
                <a:solidFill>
                  <a:schemeClr val="dk2"/>
                </a:solidFill>
              </a:defRPr>
            </a:lvl3pPr>
            <a:lvl4pPr marL="1828800" lvl="3" indent="-298450" algn="l">
              <a:lnSpc>
                <a:spcPct val="120000"/>
              </a:lnSpc>
              <a:spcBef>
                <a:spcPts val="120"/>
              </a:spcBef>
              <a:spcAft>
                <a:spcPts val="0"/>
              </a:spcAft>
              <a:buClr>
                <a:schemeClr val="dk2"/>
              </a:buClr>
              <a:buSzPts val="1100"/>
              <a:buChar char="•"/>
              <a:defRPr sz="1100" b="0">
                <a:solidFill>
                  <a:schemeClr val="dk2"/>
                </a:solidFill>
              </a:defRPr>
            </a:lvl4pPr>
            <a:lvl5pPr marL="2286000" lvl="4" indent="-298450" algn="l">
              <a:lnSpc>
                <a:spcPct val="120000"/>
              </a:lnSpc>
              <a:spcBef>
                <a:spcPts val="120"/>
              </a:spcBef>
              <a:spcAft>
                <a:spcPts val="0"/>
              </a:spcAft>
              <a:buClr>
                <a:schemeClr val="dk2"/>
              </a:buClr>
              <a:buSzPts val="1100"/>
              <a:buChar char="•"/>
              <a:defRPr sz="11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0" name="Google Shape;850;p24"/>
          <p:cNvSpPr txBox="1">
            <a:spLocks noGrp="1"/>
          </p:cNvSpPr>
          <p:nvPr>
            <p:ph type="body" idx="5"/>
          </p:nvPr>
        </p:nvSpPr>
        <p:spPr>
          <a:xfrm>
            <a:off x="7900761" y="2203192"/>
            <a:ext cx="3124500" cy="407400"/>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Clr>
                <a:schemeClr val="dk2"/>
              </a:buClr>
              <a:buSzPts val="1800"/>
              <a:buNone/>
              <a:defRPr sz="18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1" name="Google Shape;851;p24"/>
          <p:cNvSpPr>
            <a:spLocks noGrp="1"/>
          </p:cNvSpPr>
          <p:nvPr>
            <p:ph type="pic" idx="6"/>
          </p:nvPr>
        </p:nvSpPr>
        <p:spPr>
          <a:xfrm>
            <a:off x="6618513" y="2203192"/>
            <a:ext cx="914400" cy="914400"/>
          </a:xfrm>
          <a:prstGeom prst="rect">
            <a:avLst/>
          </a:prstGeom>
          <a:noFill/>
          <a:ln>
            <a:noFill/>
          </a:ln>
        </p:spPr>
      </p:sp>
      <p:sp>
        <p:nvSpPr>
          <p:cNvPr id="852" name="Google Shape;852;p24"/>
          <p:cNvSpPr txBox="1">
            <a:spLocks noGrp="1"/>
          </p:cNvSpPr>
          <p:nvPr>
            <p:ph type="body" idx="7"/>
          </p:nvPr>
        </p:nvSpPr>
        <p:spPr>
          <a:xfrm>
            <a:off x="2506935" y="4697537"/>
            <a:ext cx="3124500" cy="12954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200"/>
              <a:buNone/>
              <a:defRPr sz="1200" b="0">
                <a:solidFill>
                  <a:schemeClr val="dk2"/>
                </a:solidFill>
              </a:defRPr>
            </a:lvl1pPr>
            <a:lvl2pPr marL="914400" lvl="1" indent="-304800" algn="l">
              <a:lnSpc>
                <a:spcPct val="120000"/>
              </a:lnSpc>
              <a:spcBef>
                <a:spcPts val="120"/>
              </a:spcBef>
              <a:spcAft>
                <a:spcPts val="0"/>
              </a:spcAft>
              <a:buClr>
                <a:schemeClr val="dk2"/>
              </a:buClr>
              <a:buSzPts val="1200"/>
              <a:buChar char="•"/>
              <a:defRPr sz="1200" b="0">
                <a:solidFill>
                  <a:schemeClr val="dk2"/>
                </a:solidFill>
              </a:defRPr>
            </a:lvl2pPr>
            <a:lvl3pPr marL="1371600" lvl="2" indent="-298450" algn="l">
              <a:lnSpc>
                <a:spcPct val="120000"/>
              </a:lnSpc>
              <a:spcBef>
                <a:spcPts val="120"/>
              </a:spcBef>
              <a:spcAft>
                <a:spcPts val="0"/>
              </a:spcAft>
              <a:buClr>
                <a:schemeClr val="dk2"/>
              </a:buClr>
              <a:buSzPts val="1100"/>
              <a:buChar char="•"/>
              <a:defRPr sz="1100" b="0">
                <a:solidFill>
                  <a:schemeClr val="dk2"/>
                </a:solidFill>
              </a:defRPr>
            </a:lvl3pPr>
            <a:lvl4pPr marL="1828800" lvl="3" indent="-298450" algn="l">
              <a:lnSpc>
                <a:spcPct val="120000"/>
              </a:lnSpc>
              <a:spcBef>
                <a:spcPts val="120"/>
              </a:spcBef>
              <a:spcAft>
                <a:spcPts val="0"/>
              </a:spcAft>
              <a:buClr>
                <a:schemeClr val="dk2"/>
              </a:buClr>
              <a:buSzPts val="1100"/>
              <a:buChar char="•"/>
              <a:defRPr sz="1100" b="0">
                <a:solidFill>
                  <a:schemeClr val="dk2"/>
                </a:solidFill>
              </a:defRPr>
            </a:lvl4pPr>
            <a:lvl5pPr marL="2286000" lvl="4" indent="-298450" algn="l">
              <a:lnSpc>
                <a:spcPct val="120000"/>
              </a:lnSpc>
              <a:spcBef>
                <a:spcPts val="120"/>
              </a:spcBef>
              <a:spcAft>
                <a:spcPts val="0"/>
              </a:spcAft>
              <a:buClr>
                <a:schemeClr val="dk2"/>
              </a:buClr>
              <a:buSzPts val="1100"/>
              <a:buChar char="•"/>
              <a:defRPr sz="11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3" name="Google Shape;853;p24"/>
          <p:cNvSpPr txBox="1">
            <a:spLocks noGrp="1"/>
          </p:cNvSpPr>
          <p:nvPr>
            <p:ph type="body" idx="8"/>
          </p:nvPr>
        </p:nvSpPr>
        <p:spPr>
          <a:xfrm>
            <a:off x="2506936" y="4268662"/>
            <a:ext cx="3124500" cy="407400"/>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Clr>
                <a:schemeClr val="dk2"/>
              </a:buClr>
              <a:buSzPts val="1800"/>
              <a:buNone/>
              <a:defRPr sz="18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4" name="Google Shape;854;p24"/>
          <p:cNvSpPr>
            <a:spLocks noGrp="1"/>
          </p:cNvSpPr>
          <p:nvPr>
            <p:ph type="pic" idx="9"/>
          </p:nvPr>
        </p:nvSpPr>
        <p:spPr>
          <a:xfrm>
            <a:off x="1210174" y="4268662"/>
            <a:ext cx="914400" cy="914400"/>
          </a:xfrm>
          <a:prstGeom prst="rect">
            <a:avLst/>
          </a:prstGeom>
          <a:noFill/>
          <a:ln>
            <a:noFill/>
          </a:ln>
        </p:spPr>
      </p:sp>
      <p:sp>
        <p:nvSpPr>
          <p:cNvPr id="855" name="Google Shape;855;p24"/>
          <p:cNvSpPr txBox="1">
            <a:spLocks noGrp="1"/>
          </p:cNvSpPr>
          <p:nvPr>
            <p:ph type="body" idx="13"/>
          </p:nvPr>
        </p:nvSpPr>
        <p:spPr>
          <a:xfrm>
            <a:off x="7900759" y="4718901"/>
            <a:ext cx="3124500" cy="12954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200"/>
              <a:buNone/>
              <a:defRPr sz="1200" b="0">
                <a:solidFill>
                  <a:schemeClr val="dk2"/>
                </a:solidFill>
              </a:defRPr>
            </a:lvl1pPr>
            <a:lvl2pPr marL="914400" lvl="1" indent="-304800" algn="l">
              <a:lnSpc>
                <a:spcPct val="120000"/>
              </a:lnSpc>
              <a:spcBef>
                <a:spcPts val="120"/>
              </a:spcBef>
              <a:spcAft>
                <a:spcPts val="0"/>
              </a:spcAft>
              <a:buClr>
                <a:schemeClr val="dk2"/>
              </a:buClr>
              <a:buSzPts val="1200"/>
              <a:buChar char="•"/>
              <a:defRPr sz="1200" b="0">
                <a:solidFill>
                  <a:schemeClr val="dk2"/>
                </a:solidFill>
              </a:defRPr>
            </a:lvl2pPr>
            <a:lvl3pPr marL="1371600" lvl="2" indent="-298450" algn="l">
              <a:lnSpc>
                <a:spcPct val="120000"/>
              </a:lnSpc>
              <a:spcBef>
                <a:spcPts val="120"/>
              </a:spcBef>
              <a:spcAft>
                <a:spcPts val="0"/>
              </a:spcAft>
              <a:buClr>
                <a:schemeClr val="dk2"/>
              </a:buClr>
              <a:buSzPts val="1100"/>
              <a:buChar char="•"/>
              <a:defRPr sz="1100" b="0">
                <a:solidFill>
                  <a:schemeClr val="dk2"/>
                </a:solidFill>
              </a:defRPr>
            </a:lvl3pPr>
            <a:lvl4pPr marL="1828800" lvl="3" indent="-298450" algn="l">
              <a:lnSpc>
                <a:spcPct val="120000"/>
              </a:lnSpc>
              <a:spcBef>
                <a:spcPts val="120"/>
              </a:spcBef>
              <a:spcAft>
                <a:spcPts val="0"/>
              </a:spcAft>
              <a:buClr>
                <a:schemeClr val="dk2"/>
              </a:buClr>
              <a:buSzPts val="1100"/>
              <a:buChar char="•"/>
              <a:defRPr sz="1100" b="0">
                <a:solidFill>
                  <a:schemeClr val="dk2"/>
                </a:solidFill>
              </a:defRPr>
            </a:lvl4pPr>
            <a:lvl5pPr marL="2286000" lvl="4" indent="-298450" algn="l">
              <a:lnSpc>
                <a:spcPct val="120000"/>
              </a:lnSpc>
              <a:spcBef>
                <a:spcPts val="120"/>
              </a:spcBef>
              <a:spcAft>
                <a:spcPts val="0"/>
              </a:spcAft>
              <a:buClr>
                <a:schemeClr val="dk2"/>
              </a:buClr>
              <a:buSzPts val="1100"/>
              <a:buChar char="•"/>
              <a:defRPr sz="11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6" name="Google Shape;856;p24"/>
          <p:cNvSpPr txBox="1">
            <a:spLocks noGrp="1"/>
          </p:cNvSpPr>
          <p:nvPr>
            <p:ph type="body" idx="14"/>
          </p:nvPr>
        </p:nvSpPr>
        <p:spPr>
          <a:xfrm>
            <a:off x="7900760" y="4290026"/>
            <a:ext cx="3124500" cy="407400"/>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Clr>
                <a:schemeClr val="dk2"/>
              </a:buClr>
              <a:buSzPts val="1800"/>
              <a:buNone/>
              <a:defRPr sz="18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7" name="Google Shape;857;p24"/>
          <p:cNvSpPr>
            <a:spLocks noGrp="1"/>
          </p:cNvSpPr>
          <p:nvPr>
            <p:ph type="pic" idx="15"/>
          </p:nvPr>
        </p:nvSpPr>
        <p:spPr>
          <a:xfrm>
            <a:off x="6618512" y="4290026"/>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4_3-Point-Chart/Graphs">
  <p:cSld name="3-Point-Chart/Graphs">
    <p:spTree>
      <p:nvGrpSpPr>
        <p:cNvPr id="1" name="Shape 858"/>
        <p:cNvGrpSpPr/>
        <p:nvPr/>
      </p:nvGrpSpPr>
      <p:grpSpPr>
        <a:xfrm>
          <a:off x="0" y="0"/>
          <a:ext cx="0" cy="0"/>
          <a:chOff x="0" y="0"/>
          <a:chExt cx="0" cy="0"/>
        </a:xfrm>
      </p:grpSpPr>
      <p:sp>
        <p:nvSpPr>
          <p:cNvPr id="859" name="Google Shape;859;p25"/>
          <p:cNvSpPr txBox="1">
            <a:spLocks noGrp="1"/>
          </p:cNvSpPr>
          <p:nvPr>
            <p:ph type="body" idx="1"/>
          </p:nvPr>
        </p:nvSpPr>
        <p:spPr>
          <a:xfrm>
            <a:off x="1345877" y="4829130"/>
            <a:ext cx="2478900" cy="16239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0">
                <a:solidFill>
                  <a:schemeClr val="dk2"/>
                </a:solidFill>
              </a:defRPr>
            </a:lvl1pPr>
            <a:lvl2pPr marL="914400" lvl="1" indent="-304800" algn="l">
              <a:lnSpc>
                <a:spcPct val="120000"/>
              </a:lnSpc>
              <a:spcBef>
                <a:spcPts val="120"/>
              </a:spcBef>
              <a:spcAft>
                <a:spcPts val="0"/>
              </a:spcAft>
              <a:buClr>
                <a:schemeClr val="dk2"/>
              </a:buClr>
              <a:buSzPts val="1200"/>
              <a:buChar char="•"/>
              <a:defRPr sz="1200" b="0">
                <a:solidFill>
                  <a:schemeClr val="dk2"/>
                </a:solidFill>
              </a:defRPr>
            </a:lvl2pPr>
            <a:lvl3pPr marL="1371600" lvl="2" indent="-298450" algn="l">
              <a:lnSpc>
                <a:spcPct val="120000"/>
              </a:lnSpc>
              <a:spcBef>
                <a:spcPts val="120"/>
              </a:spcBef>
              <a:spcAft>
                <a:spcPts val="0"/>
              </a:spcAft>
              <a:buClr>
                <a:schemeClr val="dk2"/>
              </a:buClr>
              <a:buSzPts val="1100"/>
              <a:buChar char="•"/>
              <a:defRPr sz="1100" b="0">
                <a:solidFill>
                  <a:schemeClr val="dk2"/>
                </a:solidFill>
              </a:defRPr>
            </a:lvl3pPr>
            <a:lvl4pPr marL="1828800" lvl="3" indent="-298450" algn="l">
              <a:lnSpc>
                <a:spcPct val="120000"/>
              </a:lnSpc>
              <a:spcBef>
                <a:spcPts val="120"/>
              </a:spcBef>
              <a:spcAft>
                <a:spcPts val="0"/>
              </a:spcAft>
              <a:buClr>
                <a:schemeClr val="dk2"/>
              </a:buClr>
              <a:buSzPts val="1100"/>
              <a:buChar char="•"/>
              <a:defRPr sz="1100" b="0">
                <a:solidFill>
                  <a:schemeClr val="dk2"/>
                </a:solidFill>
              </a:defRPr>
            </a:lvl4pPr>
            <a:lvl5pPr marL="2286000" lvl="4" indent="-298450" algn="l">
              <a:lnSpc>
                <a:spcPct val="120000"/>
              </a:lnSpc>
              <a:spcBef>
                <a:spcPts val="120"/>
              </a:spcBef>
              <a:spcAft>
                <a:spcPts val="0"/>
              </a:spcAft>
              <a:buClr>
                <a:schemeClr val="dk2"/>
              </a:buClr>
              <a:buSzPts val="1100"/>
              <a:buChar char="•"/>
              <a:defRPr sz="11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0" name="Google Shape;860;p25"/>
          <p:cNvSpPr txBox="1">
            <a:spLocks noGrp="1"/>
          </p:cNvSpPr>
          <p:nvPr>
            <p:ph type="body" idx="2"/>
          </p:nvPr>
        </p:nvSpPr>
        <p:spPr>
          <a:xfrm>
            <a:off x="4972534" y="4829130"/>
            <a:ext cx="2490000" cy="16239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0">
                <a:solidFill>
                  <a:schemeClr val="dk2"/>
                </a:solidFill>
              </a:defRPr>
            </a:lvl1pPr>
            <a:lvl2pPr marL="914400" lvl="1" indent="-304800" algn="l">
              <a:lnSpc>
                <a:spcPct val="120000"/>
              </a:lnSpc>
              <a:spcBef>
                <a:spcPts val="120"/>
              </a:spcBef>
              <a:spcAft>
                <a:spcPts val="0"/>
              </a:spcAft>
              <a:buClr>
                <a:schemeClr val="dk2"/>
              </a:buClr>
              <a:buSzPts val="1200"/>
              <a:buChar char="•"/>
              <a:defRPr sz="1200" b="0">
                <a:solidFill>
                  <a:schemeClr val="dk2"/>
                </a:solidFill>
              </a:defRPr>
            </a:lvl2pPr>
            <a:lvl3pPr marL="1371600" lvl="2" indent="-298450" algn="l">
              <a:lnSpc>
                <a:spcPct val="120000"/>
              </a:lnSpc>
              <a:spcBef>
                <a:spcPts val="120"/>
              </a:spcBef>
              <a:spcAft>
                <a:spcPts val="0"/>
              </a:spcAft>
              <a:buClr>
                <a:schemeClr val="dk2"/>
              </a:buClr>
              <a:buSzPts val="1100"/>
              <a:buChar char="•"/>
              <a:defRPr sz="1100" b="0">
                <a:solidFill>
                  <a:schemeClr val="dk2"/>
                </a:solidFill>
              </a:defRPr>
            </a:lvl3pPr>
            <a:lvl4pPr marL="1828800" lvl="3" indent="-298450" algn="l">
              <a:lnSpc>
                <a:spcPct val="120000"/>
              </a:lnSpc>
              <a:spcBef>
                <a:spcPts val="120"/>
              </a:spcBef>
              <a:spcAft>
                <a:spcPts val="0"/>
              </a:spcAft>
              <a:buClr>
                <a:schemeClr val="dk2"/>
              </a:buClr>
              <a:buSzPts val="1100"/>
              <a:buChar char="•"/>
              <a:defRPr sz="1100" b="0">
                <a:solidFill>
                  <a:schemeClr val="dk2"/>
                </a:solidFill>
              </a:defRPr>
            </a:lvl4pPr>
            <a:lvl5pPr marL="2286000" lvl="4" indent="-298450" algn="l">
              <a:lnSpc>
                <a:spcPct val="120000"/>
              </a:lnSpc>
              <a:spcBef>
                <a:spcPts val="120"/>
              </a:spcBef>
              <a:spcAft>
                <a:spcPts val="0"/>
              </a:spcAft>
              <a:buClr>
                <a:schemeClr val="dk2"/>
              </a:buClr>
              <a:buSzPts val="1100"/>
              <a:buChar char="•"/>
              <a:defRPr sz="11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1" name="Google Shape;861;p25"/>
          <p:cNvSpPr txBox="1">
            <a:spLocks noGrp="1"/>
          </p:cNvSpPr>
          <p:nvPr>
            <p:ph type="body" idx="3"/>
          </p:nvPr>
        </p:nvSpPr>
        <p:spPr>
          <a:xfrm>
            <a:off x="8598104" y="4829130"/>
            <a:ext cx="2479800" cy="16239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0">
                <a:solidFill>
                  <a:schemeClr val="dk2"/>
                </a:solidFill>
              </a:defRPr>
            </a:lvl1pPr>
            <a:lvl2pPr marL="914400" lvl="1" indent="-304800" algn="l">
              <a:lnSpc>
                <a:spcPct val="120000"/>
              </a:lnSpc>
              <a:spcBef>
                <a:spcPts val="120"/>
              </a:spcBef>
              <a:spcAft>
                <a:spcPts val="0"/>
              </a:spcAft>
              <a:buClr>
                <a:schemeClr val="dk2"/>
              </a:buClr>
              <a:buSzPts val="1200"/>
              <a:buChar char="•"/>
              <a:defRPr sz="1200" b="0">
                <a:solidFill>
                  <a:schemeClr val="dk2"/>
                </a:solidFill>
              </a:defRPr>
            </a:lvl2pPr>
            <a:lvl3pPr marL="1371600" lvl="2" indent="-298450" algn="l">
              <a:lnSpc>
                <a:spcPct val="120000"/>
              </a:lnSpc>
              <a:spcBef>
                <a:spcPts val="120"/>
              </a:spcBef>
              <a:spcAft>
                <a:spcPts val="0"/>
              </a:spcAft>
              <a:buClr>
                <a:schemeClr val="dk2"/>
              </a:buClr>
              <a:buSzPts val="1100"/>
              <a:buChar char="•"/>
              <a:defRPr sz="1100" b="0">
                <a:solidFill>
                  <a:schemeClr val="dk2"/>
                </a:solidFill>
              </a:defRPr>
            </a:lvl3pPr>
            <a:lvl4pPr marL="1828800" lvl="3" indent="-298450" algn="l">
              <a:lnSpc>
                <a:spcPct val="120000"/>
              </a:lnSpc>
              <a:spcBef>
                <a:spcPts val="120"/>
              </a:spcBef>
              <a:spcAft>
                <a:spcPts val="0"/>
              </a:spcAft>
              <a:buClr>
                <a:schemeClr val="dk2"/>
              </a:buClr>
              <a:buSzPts val="1100"/>
              <a:buChar char="•"/>
              <a:defRPr sz="1100" b="0">
                <a:solidFill>
                  <a:schemeClr val="dk2"/>
                </a:solidFill>
              </a:defRPr>
            </a:lvl4pPr>
            <a:lvl5pPr marL="2286000" lvl="4" indent="-298450" algn="l">
              <a:lnSpc>
                <a:spcPct val="120000"/>
              </a:lnSpc>
              <a:spcBef>
                <a:spcPts val="120"/>
              </a:spcBef>
              <a:spcAft>
                <a:spcPts val="0"/>
              </a:spcAft>
              <a:buClr>
                <a:schemeClr val="dk2"/>
              </a:buClr>
              <a:buSzPts val="1100"/>
              <a:buChar char="•"/>
              <a:defRPr sz="11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2" name="Google Shape;862;p25"/>
          <p:cNvSpPr>
            <a:spLocks noGrp="1"/>
          </p:cNvSpPr>
          <p:nvPr>
            <p:ph type="chart" idx="4"/>
          </p:nvPr>
        </p:nvSpPr>
        <p:spPr>
          <a:xfrm>
            <a:off x="1345877" y="1927847"/>
            <a:ext cx="2469000" cy="2470500"/>
          </a:xfrm>
          <a:prstGeom prst="rect">
            <a:avLst/>
          </a:prstGeom>
          <a:noFill/>
          <a:ln>
            <a:noFill/>
          </a:ln>
        </p:spPr>
        <p:txBody>
          <a:bodyPr spcFirstLastPara="1" wrap="square" lIns="0" tIns="45700" rIns="0" bIns="45700" anchor="t" anchorCtr="0">
            <a:noAutofit/>
          </a:bodyPr>
          <a:lstStyle>
            <a:lvl1pPr marR="0" lvl="0" algn="l" rtl="0">
              <a:lnSpc>
                <a:spcPct val="120000"/>
              </a:lnSpc>
              <a:spcBef>
                <a:spcPts val="120"/>
              </a:spcBef>
              <a:spcAft>
                <a:spcPts val="0"/>
              </a:spcAft>
              <a:buClr>
                <a:schemeClr val="dk2"/>
              </a:buClr>
              <a:buSzPts val="1600"/>
              <a:buFont typeface="Proxima Nova"/>
              <a:buNone/>
              <a:defRPr sz="1600" b="0" i="0" u="none" strike="noStrike" cap="none">
                <a:solidFill>
                  <a:schemeClr val="dk2"/>
                </a:solidFill>
                <a:latin typeface="Proxima Nova"/>
                <a:ea typeface="Proxima Nova"/>
                <a:cs typeface="Proxima Nova"/>
                <a:sym typeface="Proxima Nova"/>
              </a:defRPr>
            </a:lvl1pPr>
            <a:lvl2pPr marR="0" lvl="1" algn="l" rtl="0">
              <a:lnSpc>
                <a:spcPct val="120000"/>
              </a:lnSpc>
              <a:spcBef>
                <a:spcPts val="120"/>
              </a:spcBef>
              <a:spcAft>
                <a:spcPts val="0"/>
              </a:spcAft>
              <a:buClr>
                <a:schemeClr val="dk2"/>
              </a:buClr>
              <a:buSzPts val="1600"/>
              <a:buFont typeface="Proxima Nova"/>
              <a:buChar char="•"/>
              <a:defRPr sz="1600" b="0" i="0" u="none" strike="noStrike" cap="none">
                <a:solidFill>
                  <a:schemeClr val="dk2"/>
                </a:solidFill>
                <a:latin typeface="Proxima Nova"/>
                <a:ea typeface="Proxima Nova"/>
                <a:cs typeface="Proxima Nova"/>
                <a:sym typeface="Proxima Nova"/>
              </a:defRPr>
            </a:lvl2pPr>
            <a:lvl3pPr marR="0" lvl="2"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3pPr>
            <a:lvl4pPr marR="0" lvl="3"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4pPr>
            <a:lvl5pPr marR="0" lvl="4"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5pPr>
            <a:lvl6pPr marR="0" lvl="5"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6pPr>
            <a:lvl7pPr marR="0" lvl="6"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7pPr>
            <a:lvl8pPr marR="0" lvl="7"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8pPr>
            <a:lvl9pPr marR="0" lvl="8"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863" name="Google Shape;863;p25"/>
          <p:cNvSpPr>
            <a:spLocks noGrp="1"/>
          </p:cNvSpPr>
          <p:nvPr>
            <p:ph type="chart" idx="5"/>
          </p:nvPr>
        </p:nvSpPr>
        <p:spPr>
          <a:xfrm>
            <a:off x="4972535" y="1928210"/>
            <a:ext cx="2469000" cy="2470500"/>
          </a:xfrm>
          <a:prstGeom prst="rect">
            <a:avLst/>
          </a:prstGeom>
          <a:noFill/>
          <a:ln>
            <a:noFill/>
          </a:ln>
        </p:spPr>
        <p:txBody>
          <a:bodyPr spcFirstLastPara="1" wrap="square" lIns="0" tIns="45700" rIns="0" bIns="45700" anchor="t" anchorCtr="0">
            <a:noAutofit/>
          </a:bodyPr>
          <a:lstStyle>
            <a:lvl1pPr marR="0" lvl="0" algn="l" rtl="0">
              <a:lnSpc>
                <a:spcPct val="120000"/>
              </a:lnSpc>
              <a:spcBef>
                <a:spcPts val="120"/>
              </a:spcBef>
              <a:spcAft>
                <a:spcPts val="0"/>
              </a:spcAft>
              <a:buClr>
                <a:schemeClr val="dk2"/>
              </a:buClr>
              <a:buSzPts val="1600"/>
              <a:buFont typeface="Proxima Nova"/>
              <a:buNone/>
              <a:defRPr sz="1600" b="0" i="0" u="none" strike="noStrike" cap="none">
                <a:solidFill>
                  <a:schemeClr val="dk2"/>
                </a:solidFill>
                <a:latin typeface="Proxima Nova"/>
                <a:ea typeface="Proxima Nova"/>
                <a:cs typeface="Proxima Nova"/>
                <a:sym typeface="Proxima Nova"/>
              </a:defRPr>
            </a:lvl1pPr>
            <a:lvl2pPr marR="0" lvl="1" algn="l" rtl="0">
              <a:lnSpc>
                <a:spcPct val="120000"/>
              </a:lnSpc>
              <a:spcBef>
                <a:spcPts val="120"/>
              </a:spcBef>
              <a:spcAft>
                <a:spcPts val="0"/>
              </a:spcAft>
              <a:buClr>
                <a:schemeClr val="dk2"/>
              </a:buClr>
              <a:buSzPts val="1600"/>
              <a:buFont typeface="Proxima Nova"/>
              <a:buChar char="•"/>
              <a:defRPr sz="1600" b="0" i="0" u="none" strike="noStrike" cap="none">
                <a:solidFill>
                  <a:schemeClr val="dk2"/>
                </a:solidFill>
                <a:latin typeface="Proxima Nova"/>
                <a:ea typeface="Proxima Nova"/>
                <a:cs typeface="Proxima Nova"/>
                <a:sym typeface="Proxima Nova"/>
              </a:defRPr>
            </a:lvl2pPr>
            <a:lvl3pPr marR="0" lvl="2"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3pPr>
            <a:lvl4pPr marR="0" lvl="3"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4pPr>
            <a:lvl5pPr marR="0" lvl="4"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5pPr>
            <a:lvl6pPr marR="0" lvl="5"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6pPr>
            <a:lvl7pPr marR="0" lvl="6"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7pPr>
            <a:lvl8pPr marR="0" lvl="7"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8pPr>
            <a:lvl9pPr marR="0" lvl="8"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864" name="Google Shape;864;p25"/>
          <p:cNvSpPr>
            <a:spLocks noGrp="1"/>
          </p:cNvSpPr>
          <p:nvPr>
            <p:ph type="chart" idx="6"/>
          </p:nvPr>
        </p:nvSpPr>
        <p:spPr>
          <a:xfrm>
            <a:off x="8609114" y="1928210"/>
            <a:ext cx="2469000" cy="2470500"/>
          </a:xfrm>
          <a:prstGeom prst="rect">
            <a:avLst/>
          </a:prstGeom>
          <a:noFill/>
          <a:ln>
            <a:noFill/>
          </a:ln>
        </p:spPr>
        <p:txBody>
          <a:bodyPr spcFirstLastPara="1" wrap="square" lIns="0" tIns="45700" rIns="0" bIns="45700" anchor="t" anchorCtr="0">
            <a:noAutofit/>
          </a:bodyPr>
          <a:lstStyle>
            <a:lvl1pPr marR="0" lvl="0" algn="l" rtl="0">
              <a:lnSpc>
                <a:spcPct val="120000"/>
              </a:lnSpc>
              <a:spcBef>
                <a:spcPts val="120"/>
              </a:spcBef>
              <a:spcAft>
                <a:spcPts val="0"/>
              </a:spcAft>
              <a:buClr>
                <a:schemeClr val="dk2"/>
              </a:buClr>
              <a:buSzPts val="1600"/>
              <a:buFont typeface="Proxima Nova"/>
              <a:buNone/>
              <a:defRPr sz="1600" b="0" i="0" u="none" strike="noStrike" cap="none">
                <a:solidFill>
                  <a:schemeClr val="dk2"/>
                </a:solidFill>
                <a:latin typeface="Proxima Nova"/>
                <a:ea typeface="Proxima Nova"/>
                <a:cs typeface="Proxima Nova"/>
                <a:sym typeface="Proxima Nova"/>
              </a:defRPr>
            </a:lvl1pPr>
            <a:lvl2pPr marR="0" lvl="1" algn="l" rtl="0">
              <a:lnSpc>
                <a:spcPct val="120000"/>
              </a:lnSpc>
              <a:spcBef>
                <a:spcPts val="120"/>
              </a:spcBef>
              <a:spcAft>
                <a:spcPts val="0"/>
              </a:spcAft>
              <a:buClr>
                <a:schemeClr val="dk2"/>
              </a:buClr>
              <a:buSzPts val="1600"/>
              <a:buFont typeface="Proxima Nova"/>
              <a:buChar char="•"/>
              <a:defRPr sz="1600" b="0" i="0" u="none" strike="noStrike" cap="none">
                <a:solidFill>
                  <a:schemeClr val="dk2"/>
                </a:solidFill>
                <a:latin typeface="Proxima Nova"/>
                <a:ea typeface="Proxima Nova"/>
                <a:cs typeface="Proxima Nova"/>
                <a:sym typeface="Proxima Nova"/>
              </a:defRPr>
            </a:lvl2pPr>
            <a:lvl3pPr marR="0" lvl="2"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3pPr>
            <a:lvl4pPr marR="0" lvl="3"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4pPr>
            <a:lvl5pPr marR="0" lvl="4"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5pPr>
            <a:lvl6pPr marR="0" lvl="5"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6pPr>
            <a:lvl7pPr marR="0" lvl="6"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7pPr>
            <a:lvl8pPr marR="0" lvl="7"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8pPr>
            <a:lvl9pPr marR="0" lvl="8"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865" name="Google Shape;865;p25"/>
          <p:cNvSpPr txBox="1">
            <a:spLocks noGrp="1"/>
          </p:cNvSpPr>
          <p:nvPr>
            <p:ph type="title"/>
          </p:nvPr>
        </p:nvSpPr>
        <p:spPr>
          <a:xfrm>
            <a:off x="1981200" y="914400"/>
            <a:ext cx="8229600" cy="9912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6" name="Google Shape;866;p25"/>
          <p:cNvSpPr txBox="1">
            <a:spLocks noGrp="1"/>
          </p:cNvSpPr>
          <p:nvPr>
            <p:ph type="body" idx="7"/>
          </p:nvPr>
        </p:nvSpPr>
        <p:spPr>
          <a:xfrm>
            <a:off x="1345876" y="4399356"/>
            <a:ext cx="2478900" cy="407400"/>
          </a:xfrm>
          <a:prstGeom prst="rect">
            <a:avLst/>
          </a:prstGeom>
          <a:noFill/>
          <a:ln>
            <a:noFill/>
          </a:ln>
        </p:spPr>
        <p:txBody>
          <a:bodyPr spcFirstLastPara="1" wrap="square" lIns="0" tIns="91425" rIns="0" bIns="45700" anchor="b" anchorCtr="0">
            <a:noAutofit/>
          </a:bodyPr>
          <a:lstStyle>
            <a:lvl1pPr marL="457200" lvl="0" indent="-228600" algn="ctr">
              <a:lnSpc>
                <a:spcPct val="100000"/>
              </a:lnSpc>
              <a:spcBef>
                <a:spcPts val="120"/>
              </a:spcBef>
              <a:spcAft>
                <a:spcPts val="0"/>
              </a:spcAft>
              <a:buClr>
                <a:schemeClr val="dk2"/>
              </a:buClr>
              <a:buSzPts val="1400"/>
              <a:buNone/>
              <a:defRPr sz="14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7" name="Google Shape;867;p25"/>
          <p:cNvSpPr txBox="1">
            <a:spLocks noGrp="1"/>
          </p:cNvSpPr>
          <p:nvPr>
            <p:ph type="body" idx="8"/>
          </p:nvPr>
        </p:nvSpPr>
        <p:spPr>
          <a:xfrm>
            <a:off x="4982456" y="4399356"/>
            <a:ext cx="2480100" cy="407400"/>
          </a:xfrm>
          <a:prstGeom prst="rect">
            <a:avLst/>
          </a:prstGeom>
          <a:noFill/>
          <a:ln>
            <a:noFill/>
          </a:ln>
        </p:spPr>
        <p:txBody>
          <a:bodyPr spcFirstLastPara="1" wrap="square" lIns="0" tIns="91425" rIns="0" bIns="45700" anchor="b" anchorCtr="0">
            <a:noAutofit/>
          </a:bodyPr>
          <a:lstStyle>
            <a:lvl1pPr marL="457200" lvl="0" indent="-228600" algn="ctr">
              <a:lnSpc>
                <a:spcPct val="100000"/>
              </a:lnSpc>
              <a:spcBef>
                <a:spcPts val="120"/>
              </a:spcBef>
              <a:spcAft>
                <a:spcPts val="0"/>
              </a:spcAft>
              <a:buClr>
                <a:schemeClr val="dk2"/>
              </a:buClr>
              <a:buSzPts val="1400"/>
              <a:buNone/>
              <a:defRPr sz="14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8" name="Google Shape;868;p25"/>
          <p:cNvSpPr txBox="1">
            <a:spLocks noGrp="1"/>
          </p:cNvSpPr>
          <p:nvPr>
            <p:ph type="body" idx="9"/>
          </p:nvPr>
        </p:nvSpPr>
        <p:spPr>
          <a:xfrm>
            <a:off x="8598014" y="4399356"/>
            <a:ext cx="2480100" cy="407400"/>
          </a:xfrm>
          <a:prstGeom prst="rect">
            <a:avLst/>
          </a:prstGeom>
          <a:noFill/>
          <a:ln>
            <a:noFill/>
          </a:ln>
        </p:spPr>
        <p:txBody>
          <a:bodyPr spcFirstLastPara="1" wrap="square" lIns="0" tIns="91425" rIns="0" bIns="45700" anchor="b" anchorCtr="0">
            <a:noAutofit/>
          </a:bodyPr>
          <a:lstStyle>
            <a:lvl1pPr marL="457200" lvl="0" indent="-228600" algn="ctr">
              <a:lnSpc>
                <a:spcPct val="100000"/>
              </a:lnSpc>
              <a:spcBef>
                <a:spcPts val="120"/>
              </a:spcBef>
              <a:spcAft>
                <a:spcPts val="0"/>
              </a:spcAft>
              <a:buClr>
                <a:schemeClr val="dk2"/>
              </a:buClr>
              <a:buSzPts val="1400"/>
              <a:buNone/>
              <a:defRPr sz="14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4_2-Column-Title-top">
  <p:cSld name="1_Geo BG Anim Blank 1">
    <p:spTree>
      <p:nvGrpSpPr>
        <p:cNvPr id="1" name="Shape 869"/>
        <p:cNvGrpSpPr/>
        <p:nvPr/>
      </p:nvGrpSpPr>
      <p:grpSpPr>
        <a:xfrm>
          <a:off x="0" y="0"/>
          <a:ext cx="0" cy="0"/>
          <a:chOff x="0" y="0"/>
          <a:chExt cx="0" cy="0"/>
        </a:xfrm>
      </p:grpSpPr>
      <p:pic>
        <p:nvPicPr>
          <p:cNvPr id="870" name="Google Shape;870;p26"/>
          <p:cNvPicPr preferRelativeResize="0"/>
          <p:nvPr/>
        </p:nvPicPr>
        <p:blipFill rotWithShape="1">
          <a:blip r:embed="rId2">
            <a:alphaModFix/>
          </a:blip>
          <a:srcRect t="6120" r="6120"/>
          <a:stretch/>
        </p:blipFill>
        <p:spPr>
          <a:xfrm>
            <a:off x="-1" y="-1"/>
            <a:ext cx="12192000" cy="6858001"/>
          </a:xfrm>
          <a:prstGeom prst="rect">
            <a:avLst/>
          </a:prstGeom>
          <a:noFill/>
          <a:ln>
            <a:noFill/>
          </a:ln>
        </p:spPr>
      </p:pic>
      <p:sp>
        <p:nvSpPr>
          <p:cNvPr id="871" name="Google Shape;871;p26"/>
          <p:cNvSpPr/>
          <p:nvPr/>
        </p:nvSpPr>
        <p:spPr>
          <a:xfrm rot="10800000" flipH="1">
            <a:off x="0" y="26"/>
            <a:ext cx="12192000" cy="5874000"/>
          </a:xfrm>
          <a:prstGeom prst="round2SameRect">
            <a:avLst>
              <a:gd name="adj1" fmla="val 11765"/>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872" name="Google Shape;872;p26"/>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73" name="Google Shape;873;p26"/>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874" name="Google Shape;874;p26"/>
          <p:cNvSpPr/>
          <p:nvPr/>
        </p:nvSpPr>
        <p:spPr>
          <a:xfrm>
            <a:off x="-9810750" y="0"/>
            <a:ext cx="9810600" cy="6858000"/>
          </a:xfrm>
          <a:prstGeom prst="rect">
            <a:avLst/>
          </a:prstGeom>
          <a:solidFill>
            <a:srgbClr val="FFFFFF">
              <a:alpha val="24705"/>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Proxima Nova"/>
              <a:ea typeface="Proxima Nova"/>
              <a:cs typeface="Proxima Nova"/>
              <a:sym typeface="Proxima Nova"/>
            </a:endParaRPr>
          </a:p>
        </p:txBody>
      </p:sp>
      <p:pic>
        <p:nvPicPr>
          <p:cNvPr id="875" name="Google Shape;875;p26"/>
          <p:cNvPicPr preferRelativeResize="0"/>
          <p:nvPr/>
        </p:nvPicPr>
        <p:blipFill rotWithShape="1">
          <a:blip r:embed="rId3">
            <a:alphaModFix/>
          </a:blip>
          <a:srcRect/>
          <a:stretch/>
        </p:blipFill>
        <p:spPr>
          <a:xfrm>
            <a:off x="11500264" y="324173"/>
            <a:ext cx="393424" cy="393424"/>
          </a:xfrm>
          <a:prstGeom prst="rect">
            <a:avLst/>
          </a:prstGeom>
          <a:noFill/>
          <a:ln>
            <a:noFill/>
          </a:ln>
        </p:spPr>
      </p:pic>
      <p:sp>
        <p:nvSpPr>
          <p:cNvPr id="876" name="Google Shape;876;p26"/>
          <p:cNvSpPr txBox="1">
            <a:spLocks noGrp="1"/>
          </p:cNvSpPr>
          <p:nvPr>
            <p:ph type="body" idx="1"/>
          </p:nvPr>
        </p:nvSpPr>
        <p:spPr>
          <a:xfrm>
            <a:off x="929045" y="2117648"/>
            <a:ext cx="4984800" cy="33588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400"/>
              <a:buNone/>
              <a:defRPr sz="1400">
                <a:solidFill>
                  <a:schemeClr val="dk2"/>
                </a:solidFill>
              </a:defRPr>
            </a:lvl1pPr>
            <a:lvl2pPr marL="914400" lvl="1" indent="-317500" algn="l">
              <a:lnSpc>
                <a:spcPct val="120000"/>
              </a:lnSpc>
              <a:spcBef>
                <a:spcPts val="120"/>
              </a:spcBef>
              <a:spcAft>
                <a:spcPts val="0"/>
              </a:spcAft>
              <a:buClr>
                <a:schemeClr val="dk2"/>
              </a:buClr>
              <a:buSzPts val="1400"/>
              <a:buChar char="•"/>
              <a:defRPr sz="1400">
                <a:solidFill>
                  <a:schemeClr val="dk2"/>
                </a:solidFill>
              </a:defRPr>
            </a:lvl2pPr>
            <a:lvl3pPr marL="1371600" lvl="2" indent="-317500" algn="l">
              <a:lnSpc>
                <a:spcPct val="120000"/>
              </a:lnSpc>
              <a:spcBef>
                <a:spcPts val="120"/>
              </a:spcBef>
              <a:spcAft>
                <a:spcPts val="0"/>
              </a:spcAft>
              <a:buClr>
                <a:schemeClr val="dk2"/>
              </a:buClr>
              <a:buSzPts val="1400"/>
              <a:buChar char="•"/>
              <a:defRPr sz="1400">
                <a:solidFill>
                  <a:schemeClr val="dk2"/>
                </a:solidFill>
              </a:defRPr>
            </a:lvl3pPr>
            <a:lvl4pPr marL="1828800" lvl="3" indent="-317500" algn="l">
              <a:lnSpc>
                <a:spcPct val="120000"/>
              </a:lnSpc>
              <a:spcBef>
                <a:spcPts val="120"/>
              </a:spcBef>
              <a:spcAft>
                <a:spcPts val="0"/>
              </a:spcAft>
              <a:buClr>
                <a:schemeClr val="dk2"/>
              </a:buClr>
              <a:buSzPts val="1400"/>
              <a:buChar char="•"/>
              <a:defRPr sz="1400">
                <a:solidFill>
                  <a:schemeClr val="dk2"/>
                </a:solidFill>
              </a:defRPr>
            </a:lvl4pPr>
            <a:lvl5pPr marL="2286000" lvl="4" indent="-317500" algn="l">
              <a:lnSpc>
                <a:spcPct val="120000"/>
              </a:lnSpc>
              <a:spcBef>
                <a:spcPts val="120"/>
              </a:spcBef>
              <a:spcAft>
                <a:spcPts val="0"/>
              </a:spcAft>
              <a:buClr>
                <a:schemeClr val="dk2"/>
              </a:buClr>
              <a:buSzPts val="1400"/>
              <a:buChar char="•"/>
              <a:defRPr sz="14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7" name="Google Shape;877;p26"/>
          <p:cNvSpPr txBox="1">
            <a:spLocks noGrp="1"/>
          </p:cNvSpPr>
          <p:nvPr>
            <p:ph type="title"/>
          </p:nvPr>
        </p:nvSpPr>
        <p:spPr>
          <a:xfrm>
            <a:off x="1746191" y="839387"/>
            <a:ext cx="8699700" cy="9912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8" name="Google Shape;878;p26"/>
          <p:cNvSpPr txBox="1">
            <a:spLocks noGrp="1"/>
          </p:cNvSpPr>
          <p:nvPr>
            <p:ph type="body" idx="2"/>
          </p:nvPr>
        </p:nvSpPr>
        <p:spPr>
          <a:xfrm>
            <a:off x="6278219" y="2117647"/>
            <a:ext cx="4984800" cy="33588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400"/>
              <a:buNone/>
              <a:defRPr sz="1400">
                <a:solidFill>
                  <a:schemeClr val="dk2"/>
                </a:solidFill>
              </a:defRPr>
            </a:lvl1pPr>
            <a:lvl2pPr marL="914400" lvl="1" indent="-317500" algn="l">
              <a:lnSpc>
                <a:spcPct val="120000"/>
              </a:lnSpc>
              <a:spcBef>
                <a:spcPts val="120"/>
              </a:spcBef>
              <a:spcAft>
                <a:spcPts val="0"/>
              </a:spcAft>
              <a:buClr>
                <a:schemeClr val="dk2"/>
              </a:buClr>
              <a:buSzPts val="1400"/>
              <a:buChar char="•"/>
              <a:defRPr sz="1400">
                <a:solidFill>
                  <a:schemeClr val="dk2"/>
                </a:solidFill>
              </a:defRPr>
            </a:lvl2pPr>
            <a:lvl3pPr marL="1371600" lvl="2" indent="-317500" algn="l">
              <a:lnSpc>
                <a:spcPct val="120000"/>
              </a:lnSpc>
              <a:spcBef>
                <a:spcPts val="120"/>
              </a:spcBef>
              <a:spcAft>
                <a:spcPts val="0"/>
              </a:spcAft>
              <a:buClr>
                <a:schemeClr val="dk2"/>
              </a:buClr>
              <a:buSzPts val="1400"/>
              <a:buChar char="•"/>
              <a:defRPr sz="1400">
                <a:solidFill>
                  <a:schemeClr val="dk2"/>
                </a:solidFill>
              </a:defRPr>
            </a:lvl3pPr>
            <a:lvl4pPr marL="1828800" lvl="3" indent="-317500" algn="l">
              <a:lnSpc>
                <a:spcPct val="120000"/>
              </a:lnSpc>
              <a:spcBef>
                <a:spcPts val="120"/>
              </a:spcBef>
              <a:spcAft>
                <a:spcPts val="0"/>
              </a:spcAft>
              <a:buClr>
                <a:schemeClr val="dk2"/>
              </a:buClr>
              <a:buSzPts val="1400"/>
              <a:buChar char="•"/>
              <a:defRPr sz="1400">
                <a:solidFill>
                  <a:schemeClr val="dk2"/>
                </a:solidFill>
              </a:defRPr>
            </a:lvl4pPr>
            <a:lvl5pPr marL="2286000" lvl="4" indent="-317500" algn="l">
              <a:lnSpc>
                <a:spcPct val="120000"/>
              </a:lnSpc>
              <a:spcBef>
                <a:spcPts val="120"/>
              </a:spcBef>
              <a:spcAft>
                <a:spcPts val="0"/>
              </a:spcAft>
              <a:buClr>
                <a:schemeClr val="dk2"/>
              </a:buClr>
              <a:buSzPts val="1400"/>
              <a:buChar char="•"/>
              <a:defRPr sz="14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4_Title-Content-Right-Lifestyle-Picture">
  <p:cSld name="Title-Content-Right-Lifestyle-Picture">
    <p:spTree>
      <p:nvGrpSpPr>
        <p:cNvPr id="1" name="Shape 879"/>
        <p:cNvGrpSpPr/>
        <p:nvPr/>
      </p:nvGrpSpPr>
      <p:grpSpPr>
        <a:xfrm>
          <a:off x="0" y="0"/>
          <a:ext cx="0" cy="0"/>
          <a:chOff x="0" y="0"/>
          <a:chExt cx="0" cy="0"/>
        </a:xfrm>
      </p:grpSpPr>
      <p:sp>
        <p:nvSpPr>
          <p:cNvPr id="880" name="Google Shape;880;p27"/>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81" name="Google Shape;881;p27"/>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882" name="Google Shape;882;p27"/>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883" name="Google Shape;883;p27"/>
          <p:cNvSpPr txBox="1">
            <a:spLocks noGrp="1"/>
          </p:cNvSpPr>
          <p:nvPr>
            <p:ph type="body" idx="1"/>
          </p:nvPr>
        </p:nvSpPr>
        <p:spPr>
          <a:xfrm>
            <a:off x="838035" y="2698824"/>
            <a:ext cx="4937700" cy="32199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4" name="Google Shape;884;p27"/>
          <p:cNvSpPr txBox="1"/>
          <p:nvPr/>
        </p:nvSpPr>
        <p:spPr>
          <a:xfrm>
            <a:off x="838035" y="1492327"/>
            <a:ext cx="4937700" cy="1023000"/>
          </a:xfrm>
          <a:prstGeom prst="rect">
            <a:avLst/>
          </a:prstGeom>
          <a:noFill/>
          <a:ln>
            <a:noFill/>
          </a:ln>
        </p:spPr>
        <p:txBody>
          <a:bodyPr spcFirstLastPara="1" wrap="square" lIns="0" tIns="45700" rIns="0" bIns="45700" anchor="b" anchorCtr="0">
            <a:noAutofit/>
          </a:bodyPr>
          <a:lstStyle/>
          <a:p>
            <a:pPr marL="0" marR="0" lvl="0" indent="0" algn="l" rtl="0">
              <a:lnSpc>
                <a:spcPct val="90000"/>
              </a:lnSpc>
              <a:spcBef>
                <a:spcPts val="0"/>
              </a:spcBef>
              <a:spcAft>
                <a:spcPts val="0"/>
              </a:spcAft>
              <a:buClr>
                <a:schemeClr val="dk2"/>
              </a:buClr>
              <a:buSzPts val="3600"/>
              <a:buFont typeface="Montserrat ExtraBold"/>
              <a:buNone/>
            </a:pPr>
            <a:r>
              <a:rPr lang="en-US" sz="3600" b="1" i="0" u="none" strike="noStrike" cap="none">
                <a:solidFill>
                  <a:schemeClr val="dk2"/>
                </a:solidFill>
                <a:latin typeface="Montserrat ExtraBold"/>
                <a:ea typeface="Montserrat ExtraBold"/>
                <a:cs typeface="Montserrat ExtraBold"/>
                <a:sym typeface="Montserrat ExtraBold"/>
              </a:rPr>
              <a:t>Click to edit Master title style</a:t>
            </a:r>
            <a:endParaRPr sz="1400" b="0" i="0" u="none" strike="noStrike" cap="none">
              <a:solidFill>
                <a:srgbClr val="000000"/>
              </a:solidFill>
              <a:latin typeface="Arial"/>
              <a:ea typeface="Arial"/>
              <a:cs typeface="Arial"/>
              <a:sym typeface="Arial"/>
            </a:endParaRPr>
          </a:p>
        </p:txBody>
      </p:sp>
      <p:sp>
        <p:nvSpPr>
          <p:cNvPr id="885" name="Google Shape;885;p27"/>
          <p:cNvSpPr>
            <a:spLocks noGrp="1"/>
          </p:cNvSpPr>
          <p:nvPr>
            <p:ph type="pic" idx="2"/>
          </p:nvPr>
        </p:nvSpPr>
        <p:spPr>
          <a:xfrm>
            <a:off x="7298550" y="-31500"/>
            <a:ext cx="5394600" cy="6921000"/>
          </a:xfrm>
          <a:prstGeom prst="roundRect">
            <a:avLst>
              <a:gd name="adj" fmla="val 10177"/>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4_Title-Content-Top-Picture">
  <p:cSld name="Title-Content-Top-Picture">
    <p:spTree>
      <p:nvGrpSpPr>
        <p:cNvPr id="1" name="Shape 886"/>
        <p:cNvGrpSpPr/>
        <p:nvPr/>
      </p:nvGrpSpPr>
      <p:grpSpPr>
        <a:xfrm>
          <a:off x="0" y="0"/>
          <a:ext cx="0" cy="0"/>
          <a:chOff x="0" y="0"/>
          <a:chExt cx="0" cy="0"/>
        </a:xfrm>
      </p:grpSpPr>
      <p:sp>
        <p:nvSpPr>
          <p:cNvPr id="887" name="Google Shape;887;p28"/>
          <p:cNvSpPr>
            <a:spLocks noGrp="1"/>
          </p:cNvSpPr>
          <p:nvPr>
            <p:ph type="pic" idx="2"/>
          </p:nvPr>
        </p:nvSpPr>
        <p:spPr>
          <a:xfrm>
            <a:off x="-42150" y="-323376"/>
            <a:ext cx="12276300" cy="3341700"/>
          </a:xfrm>
          <a:prstGeom prst="roundRect">
            <a:avLst>
              <a:gd name="adj" fmla="val 13927"/>
            </a:avLst>
          </a:prstGeom>
          <a:noFill/>
          <a:ln>
            <a:noFill/>
          </a:ln>
        </p:spPr>
      </p:sp>
      <p:sp>
        <p:nvSpPr>
          <p:cNvPr id="888" name="Google Shape;888;p28"/>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89" name="Google Shape;889;p28"/>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890" name="Google Shape;890;p28"/>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891" name="Google Shape;891;p28"/>
          <p:cNvSpPr txBox="1">
            <a:spLocks noGrp="1"/>
          </p:cNvSpPr>
          <p:nvPr>
            <p:ph type="body" idx="1"/>
          </p:nvPr>
        </p:nvSpPr>
        <p:spPr>
          <a:xfrm>
            <a:off x="6378654" y="3449763"/>
            <a:ext cx="4937700" cy="2790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2" name="Google Shape;892;p28"/>
          <p:cNvSpPr txBox="1"/>
          <p:nvPr/>
        </p:nvSpPr>
        <p:spPr>
          <a:xfrm>
            <a:off x="875588" y="3441376"/>
            <a:ext cx="4937700" cy="1023000"/>
          </a:xfrm>
          <a:prstGeom prst="rect">
            <a:avLst/>
          </a:prstGeom>
          <a:noFill/>
          <a:ln>
            <a:noFill/>
          </a:ln>
        </p:spPr>
        <p:txBody>
          <a:bodyPr spcFirstLastPara="1" wrap="square" lIns="0" tIns="45700" rIns="0" bIns="45700" anchor="b" anchorCtr="0">
            <a:noAutofit/>
          </a:bodyPr>
          <a:lstStyle/>
          <a:p>
            <a:pPr marL="0" marR="0" lvl="0" indent="0" algn="l" rtl="0">
              <a:lnSpc>
                <a:spcPct val="90000"/>
              </a:lnSpc>
              <a:spcBef>
                <a:spcPts val="0"/>
              </a:spcBef>
              <a:spcAft>
                <a:spcPts val="0"/>
              </a:spcAft>
              <a:buClr>
                <a:schemeClr val="dk2"/>
              </a:buClr>
              <a:buSzPts val="3600"/>
              <a:buFont typeface="Montserrat ExtraBold"/>
              <a:buNone/>
            </a:pPr>
            <a:r>
              <a:rPr lang="en-US" sz="3600" b="1" i="0" u="none" strike="noStrike" cap="none">
                <a:solidFill>
                  <a:schemeClr val="dk2"/>
                </a:solidFill>
                <a:latin typeface="Montserrat ExtraBold"/>
                <a:ea typeface="Montserrat ExtraBold"/>
                <a:cs typeface="Montserrat ExtraBold"/>
                <a:sym typeface="Montserrat ExtraBold"/>
              </a:rPr>
              <a:t>Click to edit Master title style</a:t>
            </a:r>
            <a:endParaRPr sz="1400" b="0" i="0" u="none" strike="noStrike" cap="none">
              <a:solidFill>
                <a:srgbClr val="000000"/>
              </a:solidFill>
              <a:latin typeface="Arial"/>
              <a:ea typeface="Arial"/>
              <a:cs typeface="Arial"/>
              <a:sym typeface="Arial"/>
            </a:endParaRPr>
          </a:p>
        </p:txBody>
      </p:sp>
      <p:sp>
        <p:nvSpPr>
          <p:cNvPr id="893" name="Google Shape;893;p28"/>
          <p:cNvSpPr txBox="1">
            <a:spLocks noGrp="1"/>
          </p:cNvSpPr>
          <p:nvPr>
            <p:ph type="body" idx="3"/>
          </p:nvPr>
        </p:nvSpPr>
        <p:spPr>
          <a:xfrm>
            <a:off x="875586" y="4597025"/>
            <a:ext cx="4937700" cy="1642800"/>
          </a:xfrm>
          <a:prstGeom prst="rect">
            <a:avLst/>
          </a:prstGeom>
          <a:noFill/>
          <a:ln>
            <a:noFill/>
          </a:ln>
        </p:spPr>
        <p:txBody>
          <a:bodyPr spcFirstLastPara="1" wrap="square" lIns="0" tIns="45700" rIns="0" bIns="45700" anchor="t" anchorCtr="0">
            <a:noAutofit/>
          </a:bodyPr>
          <a:lstStyle>
            <a:lvl1pPr marL="457200" marR="0" lvl="0" indent="-228600" algn="l">
              <a:lnSpc>
                <a:spcPct val="120000"/>
              </a:lnSpc>
              <a:spcBef>
                <a:spcPts val="120"/>
              </a:spcBef>
              <a:spcAft>
                <a:spcPts val="0"/>
              </a:spcAft>
              <a:buClr>
                <a:schemeClr val="accent2"/>
              </a:buClr>
              <a:buSzPts val="1600"/>
              <a:buFont typeface="Proxima Nova"/>
              <a:buNone/>
              <a:defRPr b="1">
                <a:solidFill>
                  <a:schemeClr val="accent2"/>
                </a:solidFill>
              </a:defRPr>
            </a:lvl1pPr>
            <a:lvl2pPr marL="914400" lvl="1" indent="-228600" algn="l">
              <a:lnSpc>
                <a:spcPct val="120000"/>
              </a:lnSpc>
              <a:spcBef>
                <a:spcPts val="120"/>
              </a:spcBef>
              <a:spcAft>
                <a:spcPts val="0"/>
              </a:spcAft>
              <a:buClr>
                <a:schemeClr val="dk2"/>
              </a:buClr>
              <a:buSzPts val="1600"/>
              <a:buNone/>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4_Right content-Left-Pic">
  <p:cSld name="1_Right content-Left-Pic">
    <p:spTree>
      <p:nvGrpSpPr>
        <p:cNvPr id="1" name="Shape 894"/>
        <p:cNvGrpSpPr/>
        <p:nvPr/>
      </p:nvGrpSpPr>
      <p:grpSpPr>
        <a:xfrm>
          <a:off x="0" y="0"/>
          <a:ext cx="0" cy="0"/>
          <a:chOff x="0" y="0"/>
          <a:chExt cx="0" cy="0"/>
        </a:xfrm>
      </p:grpSpPr>
      <p:sp>
        <p:nvSpPr>
          <p:cNvPr id="895" name="Google Shape;895;p29"/>
          <p:cNvSpPr txBox="1">
            <a:spLocks noGrp="1"/>
          </p:cNvSpPr>
          <p:nvPr>
            <p:ph type="body" idx="1"/>
          </p:nvPr>
        </p:nvSpPr>
        <p:spPr>
          <a:xfrm>
            <a:off x="6337681" y="2776573"/>
            <a:ext cx="4937700" cy="34005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6" name="Google Shape;896;p29"/>
          <p:cNvSpPr txBox="1">
            <a:spLocks noGrp="1"/>
          </p:cNvSpPr>
          <p:nvPr>
            <p:ph type="title"/>
          </p:nvPr>
        </p:nvSpPr>
        <p:spPr>
          <a:xfrm>
            <a:off x="6337681" y="1463040"/>
            <a:ext cx="4937700" cy="10230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7" name="Google Shape;897;p29"/>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898" name="Google Shape;898;p29"/>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899" name="Google Shape;899;p29"/>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900" name="Google Shape;900;p29"/>
          <p:cNvSpPr>
            <a:spLocks noGrp="1"/>
          </p:cNvSpPr>
          <p:nvPr>
            <p:ph type="pic" idx="2"/>
          </p:nvPr>
        </p:nvSpPr>
        <p:spPr>
          <a:xfrm>
            <a:off x="0" y="0"/>
            <a:ext cx="5415000" cy="6858000"/>
          </a:xfrm>
          <a:prstGeom prst="round1Rect">
            <a:avLst>
              <a:gd name="adj" fmla="val 10425"/>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4_Title Top Table">
  <p:cSld name="Title Top Table">
    <p:spTree>
      <p:nvGrpSpPr>
        <p:cNvPr id="1" name="Shape 901"/>
        <p:cNvGrpSpPr/>
        <p:nvPr/>
      </p:nvGrpSpPr>
      <p:grpSpPr>
        <a:xfrm>
          <a:off x="0" y="0"/>
          <a:ext cx="0" cy="0"/>
          <a:chOff x="0" y="0"/>
          <a:chExt cx="0" cy="0"/>
        </a:xfrm>
      </p:grpSpPr>
      <p:sp>
        <p:nvSpPr>
          <p:cNvPr id="902" name="Google Shape;902;p30"/>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3" name="Google Shape;903;p30"/>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904" name="Google Shape;904;p30"/>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905" name="Google Shape;905;p30"/>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4_3 Points">
  <p:cSld name="3 Points">
    <p:spTree>
      <p:nvGrpSpPr>
        <p:cNvPr id="1" name="Shape 906"/>
        <p:cNvGrpSpPr/>
        <p:nvPr/>
      </p:nvGrpSpPr>
      <p:grpSpPr>
        <a:xfrm>
          <a:off x="0" y="0"/>
          <a:ext cx="0" cy="0"/>
          <a:chOff x="0" y="0"/>
          <a:chExt cx="0" cy="0"/>
        </a:xfrm>
      </p:grpSpPr>
      <p:sp>
        <p:nvSpPr>
          <p:cNvPr id="907" name="Google Shape;907;p31"/>
          <p:cNvSpPr txBox="1">
            <a:spLocks noGrp="1"/>
          </p:cNvSpPr>
          <p:nvPr>
            <p:ph type="body" idx="1"/>
          </p:nvPr>
        </p:nvSpPr>
        <p:spPr>
          <a:xfrm>
            <a:off x="807086" y="3581335"/>
            <a:ext cx="3063300" cy="18372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600"/>
              <a:buNone/>
              <a:defRPr sz="1600" b="0">
                <a:solidFill>
                  <a:schemeClr val="dk2"/>
                </a:solidFill>
              </a:defRPr>
            </a:lvl1pPr>
            <a:lvl2pPr marL="914400" lvl="1" indent="-330200" algn="l">
              <a:lnSpc>
                <a:spcPct val="120000"/>
              </a:lnSpc>
              <a:spcBef>
                <a:spcPts val="120"/>
              </a:spcBef>
              <a:spcAft>
                <a:spcPts val="0"/>
              </a:spcAft>
              <a:buClr>
                <a:schemeClr val="dk2"/>
              </a:buClr>
              <a:buSzPts val="1600"/>
              <a:buChar char="•"/>
              <a:defRPr sz="1600" b="0">
                <a:solidFill>
                  <a:schemeClr val="dk2"/>
                </a:solidFill>
              </a:defRPr>
            </a:lvl2pPr>
            <a:lvl3pPr marL="1371600" lvl="2" indent="-330200" algn="l">
              <a:lnSpc>
                <a:spcPct val="120000"/>
              </a:lnSpc>
              <a:spcBef>
                <a:spcPts val="120"/>
              </a:spcBef>
              <a:spcAft>
                <a:spcPts val="0"/>
              </a:spcAft>
              <a:buClr>
                <a:schemeClr val="dk2"/>
              </a:buClr>
              <a:buSzPts val="1600"/>
              <a:buChar char="•"/>
              <a:defRPr sz="1600" b="0">
                <a:solidFill>
                  <a:schemeClr val="dk2"/>
                </a:solidFill>
              </a:defRPr>
            </a:lvl3pPr>
            <a:lvl4pPr marL="1828800" lvl="3" indent="-330200" algn="l">
              <a:lnSpc>
                <a:spcPct val="120000"/>
              </a:lnSpc>
              <a:spcBef>
                <a:spcPts val="120"/>
              </a:spcBef>
              <a:spcAft>
                <a:spcPts val="0"/>
              </a:spcAft>
              <a:buClr>
                <a:schemeClr val="dk2"/>
              </a:buClr>
              <a:buSzPts val="1600"/>
              <a:buChar char="•"/>
              <a:defRPr sz="1600" b="0">
                <a:solidFill>
                  <a:schemeClr val="dk2"/>
                </a:solidFill>
              </a:defRPr>
            </a:lvl4pPr>
            <a:lvl5pPr marL="2286000" lvl="4" indent="-330200" algn="l">
              <a:lnSpc>
                <a:spcPct val="120000"/>
              </a:lnSpc>
              <a:spcBef>
                <a:spcPts val="120"/>
              </a:spcBef>
              <a:spcAft>
                <a:spcPts val="0"/>
              </a:spcAft>
              <a:buClr>
                <a:schemeClr val="dk2"/>
              </a:buClr>
              <a:buSzPts val="1600"/>
              <a:buChar char="•"/>
              <a:defRPr sz="16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8" name="Google Shape;908;p31"/>
          <p:cNvSpPr txBox="1">
            <a:spLocks noGrp="1"/>
          </p:cNvSpPr>
          <p:nvPr>
            <p:ph type="body" idx="2"/>
          </p:nvPr>
        </p:nvSpPr>
        <p:spPr>
          <a:xfrm>
            <a:off x="4621480" y="3581336"/>
            <a:ext cx="3063300" cy="18372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600"/>
              <a:buNone/>
              <a:defRPr sz="1600" b="0">
                <a:solidFill>
                  <a:schemeClr val="dk2"/>
                </a:solidFill>
              </a:defRPr>
            </a:lvl1pPr>
            <a:lvl2pPr marL="914400" lvl="1" indent="-330200" algn="l">
              <a:lnSpc>
                <a:spcPct val="120000"/>
              </a:lnSpc>
              <a:spcBef>
                <a:spcPts val="120"/>
              </a:spcBef>
              <a:spcAft>
                <a:spcPts val="0"/>
              </a:spcAft>
              <a:buClr>
                <a:schemeClr val="dk2"/>
              </a:buClr>
              <a:buSzPts val="1600"/>
              <a:buChar char="•"/>
              <a:defRPr sz="1600" b="0">
                <a:solidFill>
                  <a:schemeClr val="dk2"/>
                </a:solidFill>
              </a:defRPr>
            </a:lvl2pPr>
            <a:lvl3pPr marL="1371600" lvl="2" indent="-330200" algn="l">
              <a:lnSpc>
                <a:spcPct val="120000"/>
              </a:lnSpc>
              <a:spcBef>
                <a:spcPts val="120"/>
              </a:spcBef>
              <a:spcAft>
                <a:spcPts val="0"/>
              </a:spcAft>
              <a:buClr>
                <a:schemeClr val="dk2"/>
              </a:buClr>
              <a:buSzPts val="1600"/>
              <a:buChar char="•"/>
              <a:defRPr sz="1600" b="0">
                <a:solidFill>
                  <a:schemeClr val="dk2"/>
                </a:solidFill>
              </a:defRPr>
            </a:lvl3pPr>
            <a:lvl4pPr marL="1828800" lvl="3" indent="-330200" algn="l">
              <a:lnSpc>
                <a:spcPct val="120000"/>
              </a:lnSpc>
              <a:spcBef>
                <a:spcPts val="120"/>
              </a:spcBef>
              <a:spcAft>
                <a:spcPts val="0"/>
              </a:spcAft>
              <a:buClr>
                <a:schemeClr val="dk2"/>
              </a:buClr>
              <a:buSzPts val="1600"/>
              <a:buChar char="•"/>
              <a:defRPr sz="1600" b="0">
                <a:solidFill>
                  <a:schemeClr val="dk2"/>
                </a:solidFill>
              </a:defRPr>
            </a:lvl4pPr>
            <a:lvl5pPr marL="2286000" lvl="4" indent="-330200" algn="l">
              <a:lnSpc>
                <a:spcPct val="120000"/>
              </a:lnSpc>
              <a:spcBef>
                <a:spcPts val="120"/>
              </a:spcBef>
              <a:spcAft>
                <a:spcPts val="0"/>
              </a:spcAft>
              <a:buClr>
                <a:schemeClr val="dk2"/>
              </a:buClr>
              <a:buSzPts val="1600"/>
              <a:buChar char="•"/>
              <a:defRPr sz="16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9" name="Google Shape;909;p31"/>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910" name="Google Shape;910;p31"/>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911" name="Google Shape;911;p31"/>
          <p:cNvSpPr txBox="1">
            <a:spLocks noGrp="1"/>
          </p:cNvSpPr>
          <p:nvPr>
            <p:ph type="body" idx="3"/>
          </p:nvPr>
        </p:nvSpPr>
        <p:spPr>
          <a:xfrm>
            <a:off x="8435874" y="3581335"/>
            <a:ext cx="3062700" cy="18372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600"/>
              <a:buNone/>
              <a:defRPr sz="1600" b="0">
                <a:solidFill>
                  <a:schemeClr val="dk2"/>
                </a:solidFill>
              </a:defRPr>
            </a:lvl1pPr>
            <a:lvl2pPr marL="914400" lvl="1" indent="-330200" algn="l">
              <a:lnSpc>
                <a:spcPct val="120000"/>
              </a:lnSpc>
              <a:spcBef>
                <a:spcPts val="120"/>
              </a:spcBef>
              <a:spcAft>
                <a:spcPts val="0"/>
              </a:spcAft>
              <a:buClr>
                <a:schemeClr val="dk2"/>
              </a:buClr>
              <a:buSzPts val="1600"/>
              <a:buChar char="•"/>
              <a:defRPr sz="1600" b="0">
                <a:solidFill>
                  <a:schemeClr val="dk2"/>
                </a:solidFill>
              </a:defRPr>
            </a:lvl2pPr>
            <a:lvl3pPr marL="1371600" lvl="2" indent="-330200" algn="l">
              <a:lnSpc>
                <a:spcPct val="120000"/>
              </a:lnSpc>
              <a:spcBef>
                <a:spcPts val="120"/>
              </a:spcBef>
              <a:spcAft>
                <a:spcPts val="0"/>
              </a:spcAft>
              <a:buClr>
                <a:schemeClr val="dk2"/>
              </a:buClr>
              <a:buSzPts val="1600"/>
              <a:buChar char="•"/>
              <a:defRPr sz="1600" b="0">
                <a:solidFill>
                  <a:schemeClr val="dk2"/>
                </a:solidFill>
              </a:defRPr>
            </a:lvl3pPr>
            <a:lvl4pPr marL="1828800" lvl="3" indent="-330200" algn="l">
              <a:lnSpc>
                <a:spcPct val="120000"/>
              </a:lnSpc>
              <a:spcBef>
                <a:spcPts val="120"/>
              </a:spcBef>
              <a:spcAft>
                <a:spcPts val="0"/>
              </a:spcAft>
              <a:buClr>
                <a:schemeClr val="dk2"/>
              </a:buClr>
              <a:buSzPts val="1600"/>
              <a:buChar char="•"/>
              <a:defRPr sz="1600" b="0">
                <a:solidFill>
                  <a:schemeClr val="dk2"/>
                </a:solidFill>
              </a:defRPr>
            </a:lvl4pPr>
            <a:lvl5pPr marL="2286000" lvl="4" indent="-330200" algn="l">
              <a:lnSpc>
                <a:spcPct val="120000"/>
              </a:lnSpc>
              <a:spcBef>
                <a:spcPts val="120"/>
              </a:spcBef>
              <a:spcAft>
                <a:spcPts val="0"/>
              </a:spcAft>
              <a:buClr>
                <a:schemeClr val="dk2"/>
              </a:buClr>
              <a:buSzPts val="1600"/>
              <a:buChar char="•"/>
              <a:defRPr sz="1600" b="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2" name="Google Shape;912;p31"/>
          <p:cNvSpPr txBox="1">
            <a:spLocks noGrp="1"/>
          </p:cNvSpPr>
          <p:nvPr>
            <p:ph type="title"/>
          </p:nvPr>
        </p:nvSpPr>
        <p:spPr>
          <a:xfrm>
            <a:off x="1981200" y="914400"/>
            <a:ext cx="8229600" cy="9912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3" name="Google Shape;913;p31"/>
          <p:cNvSpPr txBox="1">
            <a:spLocks noGrp="1"/>
          </p:cNvSpPr>
          <p:nvPr>
            <p:ph type="body" idx="4"/>
          </p:nvPr>
        </p:nvSpPr>
        <p:spPr>
          <a:xfrm>
            <a:off x="807086" y="3152460"/>
            <a:ext cx="3063300" cy="407400"/>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Clr>
                <a:schemeClr val="dk2"/>
              </a:buClr>
              <a:buSzPts val="1600"/>
              <a:buNone/>
              <a:defRPr sz="16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4" name="Google Shape;914;p31"/>
          <p:cNvSpPr txBox="1">
            <a:spLocks noGrp="1"/>
          </p:cNvSpPr>
          <p:nvPr>
            <p:ph type="body" idx="5"/>
          </p:nvPr>
        </p:nvSpPr>
        <p:spPr>
          <a:xfrm>
            <a:off x="4621481" y="3152459"/>
            <a:ext cx="3063300" cy="407400"/>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Clr>
                <a:schemeClr val="dk2"/>
              </a:buClr>
              <a:buSzPts val="1600"/>
              <a:buNone/>
              <a:defRPr sz="16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5" name="Google Shape;915;p31"/>
          <p:cNvSpPr txBox="1">
            <a:spLocks noGrp="1"/>
          </p:cNvSpPr>
          <p:nvPr>
            <p:ph type="body" idx="6"/>
          </p:nvPr>
        </p:nvSpPr>
        <p:spPr>
          <a:xfrm>
            <a:off x="8435478" y="3152458"/>
            <a:ext cx="3063300" cy="407400"/>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Clr>
                <a:schemeClr val="dk2"/>
              </a:buClr>
              <a:buSzPts val="1600"/>
              <a:buNone/>
              <a:defRPr sz="16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916" name="Google Shape;916;p31"/>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5_Timeline short1">
  <p:cSld name="Timeline short 1">
    <p:spTree>
      <p:nvGrpSpPr>
        <p:cNvPr id="1" name="Shape 917"/>
        <p:cNvGrpSpPr/>
        <p:nvPr/>
      </p:nvGrpSpPr>
      <p:grpSpPr>
        <a:xfrm>
          <a:off x="0" y="0"/>
          <a:ext cx="0" cy="0"/>
          <a:chOff x="0" y="0"/>
          <a:chExt cx="0" cy="0"/>
        </a:xfrm>
      </p:grpSpPr>
      <p:sp>
        <p:nvSpPr>
          <p:cNvPr id="918" name="Google Shape;918;p32"/>
          <p:cNvSpPr/>
          <p:nvPr/>
        </p:nvSpPr>
        <p:spPr>
          <a:xfrm>
            <a:off x="0" y="2414426"/>
            <a:ext cx="12192000" cy="34419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cxnSp>
        <p:nvCxnSpPr>
          <p:cNvPr id="919" name="Google Shape;919;p32"/>
          <p:cNvCxnSpPr/>
          <p:nvPr/>
        </p:nvCxnSpPr>
        <p:spPr>
          <a:xfrm>
            <a:off x="899611" y="3207145"/>
            <a:ext cx="11292300" cy="0"/>
          </a:xfrm>
          <a:prstGeom prst="straightConnector1">
            <a:avLst/>
          </a:prstGeom>
          <a:noFill/>
          <a:ln w="28575" cap="rnd" cmpd="sng">
            <a:solidFill>
              <a:srgbClr val="D8D8D8"/>
            </a:solidFill>
            <a:prstDash val="dot"/>
            <a:round/>
            <a:headEnd type="none" w="sm" len="sm"/>
            <a:tailEnd type="none" w="sm" len="sm"/>
          </a:ln>
        </p:spPr>
      </p:cxnSp>
      <p:sp>
        <p:nvSpPr>
          <p:cNvPr id="920" name="Google Shape;920;p32"/>
          <p:cNvSpPr>
            <a:spLocks noGrp="1"/>
          </p:cNvSpPr>
          <p:nvPr>
            <p:ph type="body" idx="1"/>
          </p:nvPr>
        </p:nvSpPr>
        <p:spPr>
          <a:xfrm>
            <a:off x="842460"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1" name="Google Shape;921;p32"/>
          <p:cNvSpPr txBox="1">
            <a:spLocks noGrp="1"/>
          </p:cNvSpPr>
          <p:nvPr>
            <p:ph type="title"/>
          </p:nvPr>
        </p:nvSpPr>
        <p:spPr>
          <a:xfrm>
            <a:off x="696559" y="914400"/>
            <a:ext cx="10837800" cy="13851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2" name="Google Shape;922;p32"/>
          <p:cNvSpPr txBox="1">
            <a:spLocks noGrp="1"/>
          </p:cNvSpPr>
          <p:nvPr>
            <p:ph type="body" idx="2"/>
          </p:nvPr>
        </p:nvSpPr>
        <p:spPr>
          <a:xfrm>
            <a:off x="842460"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3" name="Google Shape;923;p32"/>
          <p:cNvSpPr txBox="1">
            <a:spLocks noGrp="1"/>
          </p:cNvSpPr>
          <p:nvPr>
            <p:ph type="body" idx="3"/>
          </p:nvPr>
        </p:nvSpPr>
        <p:spPr>
          <a:xfrm>
            <a:off x="842460"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4" name="Google Shape;924;p32"/>
          <p:cNvSpPr>
            <a:spLocks noGrp="1"/>
          </p:cNvSpPr>
          <p:nvPr>
            <p:ph type="body" idx="4"/>
          </p:nvPr>
        </p:nvSpPr>
        <p:spPr>
          <a:xfrm>
            <a:off x="3644566"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5" name="Google Shape;925;p32"/>
          <p:cNvSpPr txBox="1">
            <a:spLocks noGrp="1"/>
          </p:cNvSpPr>
          <p:nvPr>
            <p:ph type="body" idx="5"/>
          </p:nvPr>
        </p:nvSpPr>
        <p:spPr>
          <a:xfrm>
            <a:off x="3644566"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6" name="Google Shape;926;p32"/>
          <p:cNvSpPr txBox="1">
            <a:spLocks noGrp="1"/>
          </p:cNvSpPr>
          <p:nvPr>
            <p:ph type="body" idx="6"/>
          </p:nvPr>
        </p:nvSpPr>
        <p:spPr>
          <a:xfrm>
            <a:off x="3644566"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7" name="Google Shape;927;p32"/>
          <p:cNvSpPr>
            <a:spLocks noGrp="1"/>
          </p:cNvSpPr>
          <p:nvPr>
            <p:ph type="body" idx="7"/>
          </p:nvPr>
        </p:nvSpPr>
        <p:spPr>
          <a:xfrm>
            <a:off x="6389521"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8" name="Google Shape;928;p32"/>
          <p:cNvSpPr txBox="1">
            <a:spLocks noGrp="1"/>
          </p:cNvSpPr>
          <p:nvPr>
            <p:ph type="body" idx="8"/>
          </p:nvPr>
        </p:nvSpPr>
        <p:spPr>
          <a:xfrm>
            <a:off x="6389521"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9" name="Google Shape;929;p32"/>
          <p:cNvSpPr txBox="1">
            <a:spLocks noGrp="1"/>
          </p:cNvSpPr>
          <p:nvPr>
            <p:ph type="body" idx="9"/>
          </p:nvPr>
        </p:nvSpPr>
        <p:spPr>
          <a:xfrm>
            <a:off x="6389521"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0" name="Google Shape;930;p32"/>
          <p:cNvSpPr>
            <a:spLocks noGrp="1"/>
          </p:cNvSpPr>
          <p:nvPr>
            <p:ph type="body" idx="13"/>
          </p:nvPr>
        </p:nvSpPr>
        <p:spPr>
          <a:xfrm>
            <a:off x="9134477"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1" name="Google Shape;931;p32"/>
          <p:cNvSpPr txBox="1">
            <a:spLocks noGrp="1"/>
          </p:cNvSpPr>
          <p:nvPr>
            <p:ph type="body" idx="14"/>
          </p:nvPr>
        </p:nvSpPr>
        <p:spPr>
          <a:xfrm>
            <a:off x="9134477"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2" name="Google Shape;932;p32"/>
          <p:cNvSpPr txBox="1">
            <a:spLocks noGrp="1"/>
          </p:cNvSpPr>
          <p:nvPr>
            <p:ph type="body" idx="15"/>
          </p:nvPr>
        </p:nvSpPr>
        <p:spPr>
          <a:xfrm>
            <a:off x="9134477"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3" name="Google Shape;933;p32"/>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934" name="Google Shape;934;p32"/>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935" name="Google Shape;935;p32"/>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1_Title-Lifestyle-Left-Aligned">
  <p:cSld name="1_Title-Slide-Lifestyle-Image-Long-Headline">
    <p:spTree>
      <p:nvGrpSpPr>
        <p:cNvPr id="1" name="Shape 19"/>
        <p:cNvGrpSpPr/>
        <p:nvPr/>
      </p:nvGrpSpPr>
      <p:grpSpPr>
        <a:xfrm>
          <a:off x="0" y="0"/>
          <a:ext cx="0" cy="0"/>
          <a:chOff x="0" y="0"/>
          <a:chExt cx="0" cy="0"/>
        </a:xfrm>
      </p:grpSpPr>
      <p:sp>
        <p:nvSpPr>
          <p:cNvPr id="20" name="Google Shape;20;p6"/>
          <p:cNvSpPr txBox="1">
            <a:spLocks noGrp="1"/>
          </p:cNvSpPr>
          <p:nvPr>
            <p:ph type="subTitle" idx="1"/>
          </p:nvPr>
        </p:nvSpPr>
        <p:spPr>
          <a:xfrm>
            <a:off x="759172" y="6054697"/>
            <a:ext cx="4927500" cy="803400"/>
          </a:xfrm>
          <a:prstGeom prst="rect">
            <a:avLst/>
          </a:prstGeom>
          <a:noFill/>
          <a:ln>
            <a:noFill/>
          </a:ln>
        </p:spPr>
        <p:txBody>
          <a:bodyPr spcFirstLastPara="1" wrap="square" lIns="0" tIns="45700" rIns="0" bIns="45700" anchor="t" anchorCtr="0">
            <a:noAutofit/>
          </a:bodyPr>
          <a:lstStyle>
            <a:lvl1pPr lvl="0" algn="l">
              <a:lnSpc>
                <a:spcPct val="120000"/>
              </a:lnSpc>
              <a:spcBef>
                <a:spcPts val="0"/>
              </a:spcBef>
              <a:spcAft>
                <a:spcPts val="0"/>
              </a:spcAft>
              <a:buClr>
                <a:schemeClr val="dk2"/>
              </a:buClr>
              <a:buSzPts val="1800"/>
              <a:buNone/>
              <a:defRPr sz="1800" b="1">
                <a:solidFill>
                  <a:schemeClr val="accent2"/>
                </a:solidFill>
              </a:defRPr>
            </a:lvl1pPr>
            <a:lvl2pPr lvl="1" algn="ctr">
              <a:lnSpc>
                <a:spcPct val="120000"/>
              </a:lnSpc>
              <a:spcBef>
                <a:spcPts val="120"/>
              </a:spcBef>
              <a:spcAft>
                <a:spcPts val="0"/>
              </a:spcAft>
              <a:buClr>
                <a:schemeClr val="dk2"/>
              </a:buClr>
              <a:buSzPts val="2000"/>
              <a:buNone/>
              <a:defRPr sz="2000"/>
            </a:lvl2pPr>
            <a:lvl3pPr lvl="2" algn="ctr">
              <a:lnSpc>
                <a:spcPct val="120000"/>
              </a:lnSpc>
              <a:spcBef>
                <a:spcPts val="120"/>
              </a:spcBef>
              <a:spcAft>
                <a:spcPts val="0"/>
              </a:spcAft>
              <a:buClr>
                <a:schemeClr val="dk2"/>
              </a:buClr>
              <a:buSzPts val="1800"/>
              <a:buNone/>
              <a:defRPr sz="1800"/>
            </a:lvl3pPr>
            <a:lvl4pPr lvl="3" algn="ctr">
              <a:lnSpc>
                <a:spcPct val="120000"/>
              </a:lnSpc>
              <a:spcBef>
                <a:spcPts val="120"/>
              </a:spcBef>
              <a:spcAft>
                <a:spcPts val="0"/>
              </a:spcAft>
              <a:buClr>
                <a:schemeClr val="dk2"/>
              </a:buClr>
              <a:buSzPts val="1600"/>
              <a:buNone/>
              <a:defRPr sz="1600"/>
            </a:lvl4pPr>
            <a:lvl5pPr lvl="4" algn="ctr">
              <a:lnSpc>
                <a:spcPct val="120000"/>
              </a:lnSpc>
              <a:spcBef>
                <a:spcPts val="12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120"/>
              </a:spcAft>
              <a:buClr>
                <a:schemeClr val="dk1"/>
              </a:buClr>
              <a:buSzPts val="1600"/>
              <a:buNone/>
              <a:defRPr sz="1600"/>
            </a:lvl9pPr>
          </a:lstStyle>
          <a:p>
            <a:endParaRPr/>
          </a:p>
        </p:txBody>
      </p:sp>
      <p:pic>
        <p:nvPicPr>
          <p:cNvPr id="21" name="Google Shape;21;p6"/>
          <p:cNvPicPr preferRelativeResize="0"/>
          <p:nvPr/>
        </p:nvPicPr>
        <p:blipFill rotWithShape="1">
          <a:blip r:embed="rId2">
            <a:alphaModFix/>
          </a:blip>
          <a:srcRect/>
          <a:stretch/>
        </p:blipFill>
        <p:spPr>
          <a:xfrm>
            <a:off x="759172" y="710618"/>
            <a:ext cx="1466951" cy="273977"/>
          </a:xfrm>
          <a:prstGeom prst="rect">
            <a:avLst/>
          </a:prstGeom>
          <a:noFill/>
          <a:ln>
            <a:noFill/>
          </a:ln>
        </p:spPr>
      </p:pic>
      <p:sp>
        <p:nvSpPr>
          <p:cNvPr id="22" name="Google Shape;22;p6"/>
          <p:cNvSpPr>
            <a:spLocks noGrp="1"/>
          </p:cNvSpPr>
          <p:nvPr>
            <p:ph type="pic" idx="2"/>
          </p:nvPr>
        </p:nvSpPr>
        <p:spPr>
          <a:xfrm>
            <a:off x="6586750" y="0"/>
            <a:ext cx="6585300" cy="6858000"/>
          </a:xfrm>
          <a:prstGeom prst="roundRect">
            <a:avLst>
              <a:gd name="adj" fmla="val 6595"/>
            </a:avLst>
          </a:prstGeom>
          <a:noFill/>
          <a:ln>
            <a:noFill/>
          </a:ln>
        </p:spPr>
      </p:sp>
      <p:sp>
        <p:nvSpPr>
          <p:cNvPr id="23" name="Google Shape;23;p6"/>
          <p:cNvSpPr txBox="1">
            <a:spLocks noGrp="1"/>
          </p:cNvSpPr>
          <p:nvPr>
            <p:ph type="title"/>
          </p:nvPr>
        </p:nvSpPr>
        <p:spPr>
          <a:xfrm>
            <a:off x="759175" y="1894100"/>
            <a:ext cx="4927500" cy="3251100"/>
          </a:xfrm>
          <a:prstGeom prst="rect">
            <a:avLst/>
          </a:prstGeom>
          <a:noFill/>
          <a:ln>
            <a:noFill/>
          </a:ln>
        </p:spPr>
        <p:txBody>
          <a:bodyPr spcFirstLastPara="1" wrap="square" lIns="0" tIns="45700" rIns="0" bIns="0" anchor="ctr" anchorCtr="0">
            <a:normAutofit/>
          </a:bodyPr>
          <a:lstStyle>
            <a:lvl1pPr lvl="0" algn="l">
              <a:lnSpc>
                <a:spcPct val="90000"/>
              </a:lnSpc>
              <a:spcBef>
                <a:spcPts val="0"/>
              </a:spcBef>
              <a:spcAft>
                <a:spcPts val="0"/>
              </a:spcAft>
              <a:buClr>
                <a:schemeClr val="dk2"/>
              </a:buClr>
              <a:buSzPts val="5400"/>
              <a:buFont typeface="Montserrat ExtraBold"/>
              <a:buNone/>
              <a:defRPr sz="4500" b="1" i="0">
                <a:solidFill>
                  <a:schemeClr val="dk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5_Timeline short2">
  <p:cSld name="Timeline short 2">
    <p:spTree>
      <p:nvGrpSpPr>
        <p:cNvPr id="1" name="Shape 936"/>
        <p:cNvGrpSpPr/>
        <p:nvPr/>
      </p:nvGrpSpPr>
      <p:grpSpPr>
        <a:xfrm>
          <a:off x="0" y="0"/>
          <a:ext cx="0" cy="0"/>
          <a:chOff x="0" y="0"/>
          <a:chExt cx="0" cy="0"/>
        </a:xfrm>
      </p:grpSpPr>
      <p:sp>
        <p:nvSpPr>
          <p:cNvPr id="937" name="Google Shape;937;p33"/>
          <p:cNvSpPr/>
          <p:nvPr/>
        </p:nvSpPr>
        <p:spPr>
          <a:xfrm>
            <a:off x="0" y="2414426"/>
            <a:ext cx="12192000" cy="34419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cxnSp>
        <p:nvCxnSpPr>
          <p:cNvPr id="938" name="Google Shape;938;p33"/>
          <p:cNvCxnSpPr/>
          <p:nvPr/>
        </p:nvCxnSpPr>
        <p:spPr>
          <a:xfrm>
            <a:off x="-119775" y="3207150"/>
            <a:ext cx="9339900" cy="0"/>
          </a:xfrm>
          <a:prstGeom prst="straightConnector1">
            <a:avLst/>
          </a:prstGeom>
          <a:noFill/>
          <a:ln w="28575" cap="rnd" cmpd="sng">
            <a:solidFill>
              <a:srgbClr val="D8D8D8"/>
            </a:solidFill>
            <a:prstDash val="dot"/>
            <a:round/>
            <a:headEnd type="none" w="sm" len="sm"/>
            <a:tailEnd type="none" w="sm" len="sm"/>
          </a:ln>
        </p:spPr>
      </p:cxnSp>
      <p:sp>
        <p:nvSpPr>
          <p:cNvPr id="939" name="Google Shape;939;p33"/>
          <p:cNvSpPr txBox="1">
            <a:spLocks noGrp="1"/>
          </p:cNvSpPr>
          <p:nvPr>
            <p:ph type="title"/>
          </p:nvPr>
        </p:nvSpPr>
        <p:spPr>
          <a:xfrm>
            <a:off x="696559" y="914400"/>
            <a:ext cx="10837800" cy="13851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0" name="Google Shape;940;p33"/>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941" name="Google Shape;941;p33"/>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942" name="Google Shape;942;p33"/>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943" name="Google Shape;943;p33"/>
          <p:cNvSpPr>
            <a:spLocks noGrp="1"/>
          </p:cNvSpPr>
          <p:nvPr>
            <p:ph type="body" idx="1"/>
          </p:nvPr>
        </p:nvSpPr>
        <p:spPr>
          <a:xfrm>
            <a:off x="842460"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4" name="Google Shape;944;p33"/>
          <p:cNvSpPr txBox="1">
            <a:spLocks noGrp="1"/>
          </p:cNvSpPr>
          <p:nvPr>
            <p:ph type="body" idx="2"/>
          </p:nvPr>
        </p:nvSpPr>
        <p:spPr>
          <a:xfrm>
            <a:off x="842460"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5" name="Google Shape;945;p33"/>
          <p:cNvSpPr txBox="1">
            <a:spLocks noGrp="1"/>
          </p:cNvSpPr>
          <p:nvPr>
            <p:ph type="body" idx="3"/>
          </p:nvPr>
        </p:nvSpPr>
        <p:spPr>
          <a:xfrm>
            <a:off x="842460"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6" name="Google Shape;946;p33"/>
          <p:cNvSpPr>
            <a:spLocks noGrp="1"/>
          </p:cNvSpPr>
          <p:nvPr>
            <p:ph type="body" idx="4"/>
          </p:nvPr>
        </p:nvSpPr>
        <p:spPr>
          <a:xfrm>
            <a:off x="3644566"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7" name="Google Shape;947;p33"/>
          <p:cNvSpPr txBox="1">
            <a:spLocks noGrp="1"/>
          </p:cNvSpPr>
          <p:nvPr>
            <p:ph type="body" idx="5"/>
          </p:nvPr>
        </p:nvSpPr>
        <p:spPr>
          <a:xfrm>
            <a:off x="3644566"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8" name="Google Shape;948;p33"/>
          <p:cNvSpPr txBox="1">
            <a:spLocks noGrp="1"/>
          </p:cNvSpPr>
          <p:nvPr>
            <p:ph type="body" idx="6"/>
          </p:nvPr>
        </p:nvSpPr>
        <p:spPr>
          <a:xfrm>
            <a:off x="3644566"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9" name="Google Shape;949;p33"/>
          <p:cNvSpPr>
            <a:spLocks noGrp="1"/>
          </p:cNvSpPr>
          <p:nvPr>
            <p:ph type="body" idx="7"/>
          </p:nvPr>
        </p:nvSpPr>
        <p:spPr>
          <a:xfrm>
            <a:off x="6389521"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0" name="Google Shape;950;p33"/>
          <p:cNvSpPr txBox="1">
            <a:spLocks noGrp="1"/>
          </p:cNvSpPr>
          <p:nvPr>
            <p:ph type="body" idx="8"/>
          </p:nvPr>
        </p:nvSpPr>
        <p:spPr>
          <a:xfrm>
            <a:off x="6389521"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1" name="Google Shape;951;p33"/>
          <p:cNvSpPr txBox="1">
            <a:spLocks noGrp="1"/>
          </p:cNvSpPr>
          <p:nvPr>
            <p:ph type="body" idx="9"/>
          </p:nvPr>
        </p:nvSpPr>
        <p:spPr>
          <a:xfrm>
            <a:off x="6389521"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2" name="Google Shape;952;p33"/>
          <p:cNvSpPr>
            <a:spLocks noGrp="1"/>
          </p:cNvSpPr>
          <p:nvPr>
            <p:ph type="body" idx="13"/>
          </p:nvPr>
        </p:nvSpPr>
        <p:spPr>
          <a:xfrm>
            <a:off x="9134477" y="2982223"/>
            <a:ext cx="457200" cy="4572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Clr>
                <a:schemeClr val="lt1"/>
              </a:buClr>
              <a:buSzPts val="1400"/>
              <a:buNone/>
              <a:defRPr sz="1400" b="1">
                <a:solidFill>
                  <a:schemeClr val="l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3" name="Google Shape;953;p33"/>
          <p:cNvSpPr txBox="1">
            <a:spLocks noGrp="1"/>
          </p:cNvSpPr>
          <p:nvPr>
            <p:ph type="body" idx="14"/>
          </p:nvPr>
        </p:nvSpPr>
        <p:spPr>
          <a:xfrm>
            <a:off x="9134477" y="3773489"/>
            <a:ext cx="2286000" cy="33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4" name="Google Shape;954;p33"/>
          <p:cNvSpPr txBox="1">
            <a:spLocks noGrp="1"/>
          </p:cNvSpPr>
          <p:nvPr>
            <p:ph type="body" idx="15"/>
          </p:nvPr>
        </p:nvSpPr>
        <p:spPr>
          <a:xfrm>
            <a:off x="9134477" y="4111813"/>
            <a:ext cx="2286000" cy="1148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5_Timeline long 2">
  <p:cSld name="1_Timeline long 2">
    <p:spTree>
      <p:nvGrpSpPr>
        <p:cNvPr id="1" name="Shape 955"/>
        <p:cNvGrpSpPr/>
        <p:nvPr/>
      </p:nvGrpSpPr>
      <p:grpSpPr>
        <a:xfrm>
          <a:off x="0" y="0"/>
          <a:ext cx="0" cy="0"/>
          <a:chOff x="0" y="0"/>
          <a:chExt cx="0" cy="0"/>
        </a:xfrm>
      </p:grpSpPr>
      <p:cxnSp>
        <p:nvCxnSpPr>
          <p:cNvPr id="956" name="Google Shape;956;p34"/>
          <p:cNvCxnSpPr/>
          <p:nvPr/>
        </p:nvCxnSpPr>
        <p:spPr>
          <a:xfrm rot="10800000">
            <a:off x="7507093" y="3907092"/>
            <a:ext cx="0" cy="1671900"/>
          </a:xfrm>
          <a:prstGeom prst="straightConnector1">
            <a:avLst/>
          </a:prstGeom>
          <a:noFill/>
          <a:ln w="9525" cap="flat" cmpd="sng">
            <a:solidFill>
              <a:srgbClr val="BFBFBF"/>
            </a:solidFill>
            <a:prstDash val="solid"/>
            <a:miter lim="800000"/>
            <a:headEnd type="oval" w="med" len="med"/>
            <a:tailEnd type="none" w="sm" len="sm"/>
          </a:ln>
        </p:spPr>
      </p:cxnSp>
      <p:sp>
        <p:nvSpPr>
          <p:cNvPr id="957" name="Google Shape;957;p34"/>
          <p:cNvSpPr txBox="1">
            <a:spLocks noGrp="1"/>
          </p:cNvSpPr>
          <p:nvPr>
            <p:ph type="title"/>
          </p:nvPr>
        </p:nvSpPr>
        <p:spPr>
          <a:xfrm>
            <a:off x="696559" y="914400"/>
            <a:ext cx="10837800"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8" name="Google Shape;958;p34"/>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959" name="Google Shape;959;p34"/>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960" name="Google Shape;960;p34"/>
          <p:cNvPicPr preferRelativeResize="0"/>
          <p:nvPr/>
        </p:nvPicPr>
        <p:blipFill rotWithShape="1">
          <a:blip r:embed="rId2">
            <a:alphaModFix/>
          </a:blip>
          <a:srcRect/>
          <a:stretch/>
        </p:blipFill>
        <p:spPr>
          <a:xfrm>
            <a:off x="11500264" y="324173"/>
            <a:ext cx="393424" cy="393424"/>
          </a:xfrm>
          <a:prstGeom prst="rect">
            <a:avLst/>
          </a:prstGeom>
          <a:noFill/>
          <a:ln>
            <a:noFill/>
          </a:ln>
        </p:spPr>
      </p:pic>
      <p:cxnSp>
        <p:nvCxnSpPr>
          <p:cNvPr id="961" name="Google Shape;961;p34"/>
          <p:cNvCxnSpPr>
            <a:stCxn id="962" idx="6"/>
            <a:endCxn id="963" idx="2"/>
          </p:cNvCxnSpPr>
          <p:nvPr/>
        </p:nvCxnSpPr>
        <p:spPr>
          <a:xfrm rot="10800000" flipH="1">
            <a:off x="917787" y="3810531"/>
            <a:ext cx="10298400" cy="51900"/>
          </a:xfrm>
          <a:prstGeom prst="straightConnector1">
            <a:avLst/>
          </a:prstGeom>
          <a:noFill/>
          <a:ln w="19050" cap="flat" cmpd="sng">
            <a:solidFill>
              <a:srgbClr val="BFBFBF"/>
            </a:solidFill>
            <a:prstDash val="dot"/>
            <a:round/>
            <a:headEnd type="none" w="sm" len="sm"/>
            <a:tailEnd type="none" w="sm" len="sm"/>
          </a:ln>
        </p:spPr>
      </p:cxnSp>
      <p:sp>
        <p:nvSpPr>
          <p:cNvPr id="962" name="Google Shape;962;p34"/>
          <p:cNvSpPr/>
          <p:nvPr/>
        </p:nvSpPr>
        <p:spPr>
          <a:xfrm>
            <a:off x="451587" y="3627681"/>
            <a:ext cx="466200" cy="469500"/>
          </a:xfrm>
          <a:prstGeom prst="ellipse">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Proxima Nova"/>
              <a:ea typeface="Proxima Nova"/>
              <a:cs typeface="Proxima Nova"/>
              <a:sym typeface="Proxima Nova"/>
            </a:endParaRPr>
          </a:p>
        </p:txBody>
      </p:sp>
      <p:sp>
        <p:nvSpPr>
          <p:cNvPr id="963" name="Google Shape;963;p34"/>
          <p:cNvSpPr/>
          <p:nvPr/>
        </p:nvSpPr>
        <p:spPr>
          <a:xfrm>
            <a:off x="11216301" y="3577369"/>
            <a:ext cx="466200" cy="466200"/>
          </a:xfrm>
          <a:prstGeom prst="ellipse">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Proxima Nova"/>
              <a:ea typeface="Proxima Nova"/>
              <a:cs typeface="Proxima Nova"/>
              <a:sym typeface="Proxima Nova"/>
            </a:endParaRPr>
          </a:p>
        </p:txBody>
      </p:sp>
      <p:cxnSp>
        <p:nvCxnSpPr>
          <p:cNvPr id="964" name="Google Shape;964;p34"/>
          <p:cNvCxnSpPr/>
          <p:nvPr/>
        </p:nvCxnSpPr>
        <p:spPr>
          <a:xfrm flipH="1">
            <a:off x="1520499" y="2177054"/>
            <a:ext cx="14100" cy="1474500"/>
          </a:xfrm>
          <a:prstGeom prst="straightConnector1">
            <a:avLst/>
          </a:prstGeom>
          <a:noFill/>
          <a:ln w="9525" cap="flat" cmpd="sng">
            <a:solidFill>
              <a:srgbClr val="BFBFBF"/>
            </a:solidFill>
            <a:prstDash val="solid"/>
            <a:miter lim="800000"/>
            <a:headEnd type="oval" w="med" len="med"/>
            <a:tailEnd type="none" w="sm" len="sm"/>
          </a:ln>
        </p:spPr>
      </p:cxnSp>
      <p:sp>
        <p:nvSpPr>
          <p:cNvPr id="965" name="Google Shape;965;p34"/>
          <p:cNvSpPr/>
          <p:nvPr/>
        </p:nvSpPr>
        <p:spPr>
          <a:xfrm>
            <a:off x="1349527" y="3650931"/>
            <a:ext cx="370200" cy="370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2"/>
              </a:solidFill>
              <a:latin typeface="Proxima Nova"/>
              <a:ea typeface="Proxima Nova"/>
              <a:cs typeface="Proxima Nova"/>
              <a:sym typeface="Proxima Nova"/>
            </a:endParaRPr>
          </a:p>
        </p:txBody>
      </p:sp>
      <p:sp>
        <p:nvSpPr>
          <p:cNvPr id="966" name="Google Shape;966;p34"/>
          <p:cNvSpPr/>
          <p:nvPr/>
        </p:nvSpPr>
        <p:spPr>
          <a:xfrm>
            <a:off x="7308373" y="3640914"/>
            <a:ext cx="370200" cy="3702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rgbClr val="595959"/>
              </a:solidFill>
              <a:latin typeface="Proxima Nova"/>
              <a:ea typeface="Proxima Nova"/>
              <a:cs typeface="Proxima Nova"/>
              <a:sym typeface="Proxima Nova"/>
            </a:endParaRPr>
          </a:p>
        </p:txBody>
      </p:sp>
      <p:sp>
        <p:nvSpPr>
          <p:cNvPr id="967" name="Google Shape;967;p34"/>
          <p:cNvSpPr/>
          <p:nvPr/>
        </p:nvSpPr>
        <p:spPr>
          <a:xfrm>
            <a:off x="11993008" y="1490791"/>
            <a:ext cx="110373" cy="110375"/>
          </a:xfrm>
          <a:custGeom>
            <a:avLst/>
            <a:gdLst/>
            <a:ahLst/>
            <a:cxnLst/>
            <a:rect l="l" t="t" r="r" b="b"/>
            <a:pathLst>
              <a:path w="102" h="102" extrusionOk="0">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solidFill>
            <a:schemeClr val="lt1"/>
          </a:solidFill>
          <a:ln>
            <a:noFill/>
          </a:ln>
        </p:spPr>
        <p:txBody>
          <a:bodyPr spcFirstLastPara="1" wrap="square" lIns="162550" tIns="81275" rIns="162550" bIns="81275" anchor="t" anchorCtr="0">
            <a:noAutofit/>
          </a:bodyPr>
          <a:lstStyle/>
          <a:p>
            <a:pPr marL="0" marR="0" lvl="0" indent="0" algn="l" rtl="0">
              <a:lnSpc>
                <a:spcPct val="100000"/>
              </a:lnSpc>
              <a:spcBef>
                <a:spcPts val="0"/>
              </a:spcBef>
              <a:spcAft>
                <a:spcPts val="0"/>
              </a:spcAft>
              <a:buClr>
                <a:srgbClr val="000000"/>
              </a:buClr>
              <a:buSzPts val="2133"/>
              <a:buFont typeface="Arial"/>
              <a:buNone/>
            </a:pPr>
            <a:endParaRPr sz="2133" b="0" i="0" u="none" strike="noStrike" cap="none">
              <a:solidFill>
                <a:srgbClr val="595959"/>
              </a:solidFill>
              <a:latin typeface="Proxima Nova"/>
              <a:ea typeface="Proxima Nova"/>
              <a:cs typeface="Proxima Nova"/>
              <a:sym typeface="Proxima Nova"/>
            </a:endParaRPr>
          </a:p>
        </p:txBody>
      </p:sp>
      <p:sp>
        <p:nvSpPr>
          <p:cNvPr id="968" name="Google Shape;968;p34"/>
          <p:cNvSpPr/>
          <p:nvPr/>
        </p:nvSpPr>
        <p:spPr>
          <a:xfrm>
            <a:off x="9294656" y="3640929"/>
            <a:ext cx="370200" cy="3702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rgbClr val="595959"/>
              </a:solidFill>
              <a:latin typeface="Proxima Nova"/>
              <a:ea typeface="Proxima Nova"/>
              <a:cs typeface="Proxima Nova"/>
              <a:sym typeface="Proxima Nova"/>
            </a:endParaRPr>
          </a:p>
        </p:txBody>
      </p:sp>
      <p:cxnSp>
        <p:nvCxnSpPr>
          <p:cNvPr id="969" name="Google Shape;969;p34"/>
          <p:cNvCxnSpPr/>
          <p:nvPr/>
        </p:nvCxnSpPr>
        <p:spPr>
          <a:xfrm rot="10800000">
            <a:off x="3520881" y="3907092"/>
            <a:ext cx="0" cy="1671900"/>
          </a:xfrm>
          <a:prstGeom prst="straightConnector1">
            <a:avLst/>
          </a:prstGeom>
          <a:noFill/>
          <a:ln w="9525" cap="flat" cmpd="sng">
            <a:solidFill>
              <a:srgbClr val="BFBFBF"/>
            </a:solidFill>
            <a:prstDash val="solid"/>
            <a:miter lim="800000"/>
            <a:headEnd type="oval" w="med" len="med"/>
            <a:tailEnd type="none" w="sm" len="sm"/>
          </a:ln>
        </p:spPr>
      </p:cxnSp>
      <p:cxnSp>
        <p:nvCxnSpPr>
          <p:cNvPr id="970" name="Google Shape;970;p34"/>
          <p:cNvCxnSpPr/>
          <p:nvPr/>
        </p:nvCxnSpPr>
        <p:spPr>
          <a:xfrm flipH="1">
            <a:off x="5501724" y="2177054"/>
            <a:ext cx="14100" cy="1474500"/>
          </a:xfrm>
          <a:prstGeom prst="straightConnector1">
            <a:avLst/>
          </a:prstGeom>
          <a:noFill/>
          <a:ln w="9525" cap="flat" cmpd="sng">
            <a:solidFill>
              <a:srgbClr val="BFBFBF"/>
            </a:solidFill>
            <a:prstDash val="solid"/>
            <a:miter lim="800000"/>
            <a:headEnd type="oval" w="med" len="med"/>
            <a:tailEnd type="none" w="sm" len="sm"/>
          </a:ln>
        </p:spPr>
      </p:cxnSp>
      <p:sp>
        <p:nvSpPr>
          <p:cNvPr id="971" name="Google Shape;971;p34"/>
          <p:cNvSpPr/>
          <p:nvPr/>
        </p:nvSpPr>
        <p:spPr>
          <a:xfrm>
            <a:off x="5322091" y="3615101"/>
            <a:ext cx="370200" cy="3702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rgbClr val="595959"/>
              </a:solidFill>
              <a:latin typeface="Proxima Nova"/>
              <a:ea typeface="Proxima Nova"/>
              <a:cs typeface="Proxima Nova"/>
              <a:sym typeface="Proxima Nova"/>
            </a:endParaRPr>
          </a:p>
        </p:txBody>
      </p:sp>
      <p:sp>
        <p:nvSpPr>
          <p:cNvPr id="972" name="Google Shape;972;p34"/>
          <p:cNvSpPr/>
          <p:nvPr/>
        </p:nvSpPr>
        <p:spPr>
          <a:xfrm>
            <a:off x="3335809" y="3683891"/>
            <a:ext cx="370200" cy="3702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rgbClr val="595959"/>
              </a:solidFill>
              <a:latin typeface="Proxima Nova"/>
              <a:ea typeface="Proxima Nova"/>
              <a:cs typeface="Proxima Nova"/>
              <a:sym typeface="Proxima Nova"/>
            </a:endParaRPr>
          </a:p>
        </p:txBody>
      </p:sp>
      <p:cxnSp>
        <p:nvCxnSpPr>
          <p:cNvPr id="973" name="Google Shape;973;p34"/>
          <p:cNvCxnSpPr/>
          <p:nvPr/>
        </p:nvCxnSpPr>
        <p:spPr>
          <a:xfrm flipH="1">
            <a:off x="9577860" y="2177054"/>
            <a:ext cx="14100" cy="1474500"/>
          </a:xfrm>
          <a:prstGeom prst="straightConnector1">
            <a:avLst/>
          </a:prstGeom>
          <a:noFill/>
          <a:ln w="9525" cap="flat" cmpd="sng">
            <a:solidFill>
              <a:srgbClr val="BFBFBF"/>
            </a:solidFill>
            <a:prstDash val="solid"/>
            <a:miter lim="800000"/>
            <a:headEnd type="oval" w="med" len="med"/>
            <a:tailEnd type="none" w="sm" len="sm"/>
          </a:ln>
        </p:spPr>
      </p:cxnSp>
      <p:sp>
        <p:nvSpPr>
          <p:cNvPr id="974" name="Google Shape;974;p34"/>
          <p:cNvSpPr txBox="1">
            <a:spLocks noGrp="1"/>
          </p:cNvSpPr>
          <p:nvPr>
            <p:ph type="body" idx="1"/>
          </p:nvPr>
        </p:nvSpPr>
        <p:spPr>
          <a:xfrm>
            <a:off x="1778434" y="2158934"/>
            <a:ext cx="2950500" cy="33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5" name="Google Shape;975;p34"/>
          <p:cNvSpPr txBox="1">
            <a:spLocks noGrp="1"/>
          </p:cNvSpPr>
          <p:nvPr>
            <p:ph type="body" idx="2"/>
          </p:nvPr>
        </p:nvSpPr>
        <p:spPr>
          <a:xfrm>
            <a:off x="1778434" y="2496471"/>
            <a:ext cx="2950500" cy="1038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6" name="Google Shape;976;p34"/>
          <p:cNvSpPr txBox="1">
            <a:spLocks noGrp="1"/>
          </p:cNvSpPr>
          <p:nvPr>
            <p:ph type="body" idx="3"/>
          </p:nvPr>
        </p:nvSpPr>
        <p:spPr>
          <a:xfrm>
            <a:off x="3778683" y="4205467"/>
            <a:ext cx="2950500" cy="33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7" name="Google Shape;977;p34"/>
          <p:cNvSpPr txBox="1">
            <a:spLocks noGrp="1"/>
          </p:cNvSpPr>
          <p:nvPr>
            <p:ph type="body" idx="4"/>
          </p:nvPr>
        </p:nvSpPr>
        <p:spPr>
          <a:xfrm>
            <a:off x="3778683" y="4543004"/>
            <a:ext cx="2950500" cy="1038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8" name="Google Shape;978;p34"/>
          <p:cNvSpPr txBox="1">
            <a:spLocks noGrp="1"/>
          </p:cNvSpPr>
          <p:nvPr>
            <p:ph type="body" idx="5"/>
          </p:nvPr>
        </p:nvSpPr>
        <p:spPr>
          <a:xfrm>
            <a:off x="5749063" y="2158934"/>
            <a:ext cx="2950500" cy="33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9" name="Google Shape;979;p34"/>
          <p:cNvSpPr txBox="1">
            <a:spLocks noGrp="1"/>
          </p:cNvSpPr>
          <p:nvPr>
            <p:ph type="body" idx="6"/>
          </p:nvPr>
        </p:nvSpPr>
        <p:spPr>
          <a:xfrm>
            <a:off x="5749063" y="2496471"/>
            <a:ext cx="2950500" cy="1038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0" name="Google Shape;980;p34"/>
          <p:cNvSpPr txBox="1">
            <a:spLocks noGrp="1"/>
          </p:cNvSpPr>
          <p:nvPr>
            <p:ph type="body" idx="7"/>
          </p:nvPr>
        </p:nvSpPr>
        <p:spPr>
          <a:xfrm>
            <a:off x="7764895" y="4217015"/>
            <a:ext cx="2950500" cy="33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1" name="Google Shape;981;p34"/>
          <p:cNvSpPr txBox="1">
            <a:spLocks noGrp="1"/>
          </p:cNvSpPr>
          <p:nvPr>
            <p:ph type="body" idx="8"/>
          </p:nvPr>
        </p:nvSpPr>
        <p:spPr>
          <a:xfrm>
            <a:off x="7764895" y="4554552"/>
            <a:ext cx="2950500" cy="1038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2" name="Google Shape;982;p34"/>
          <p:cNvSpPr txBox="1">
            <a:spLocks noGrp="1"/>
          </p:cNvSpPr>
          <p:nvPr>
            <p:ph type="body" idx="9"/>
          </p:nvPr>
        </p:nvSpPr>
        <p:spPr>
          <a:xfrm>
            <a:off x="9793720" y="2118562"/>
            <a:ext cx="2089200" cy="33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sz="14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3" name="Google Shape;983;p34"/>
          <p:cNvSpPr txBox="1">
            <a:spLocks noGrp="1"/>
          </p:cNvSpPr>
          <p:nvPr>
            <p:ph type="body" idx="13"/>
          </p:nvPr>
        </p:nvSpPr>
        <p:spPr>
          <a:xfrm>
            <a:off x="9793720" y="2481054"/>
            <a:ext cx="2089200" cy="1038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Clr>
                <a:schemeClr val="dk2"/>
              </a:buClr>
              <a:buSzPts val="1200"/>
              <a:buNone/>
              <a:defRPr sz="12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4" name="Google Shape;984;p34"/>
          <p:cNvSpPr txBox="1">
            <a:spLocks noGrp="1"/>
          </p:cNvSpPr>
          <p:nvPr>
            <p:ph type="body" idx="14"/>
          </p:nvPr>
        </p:nvSpPr>
        <p:spPr>
          <a:xfrm>
            <a:off x="142827" y="4217015"/>
            <a:ext cx="1107600" cy="1038900"/>
          </a:xfrm>
          <a:prstGeom prst="rect">
            <a:avLst/>
          </a:prstGeom>
          <a:noFill/>
          <a:ln>
            <a:noFill/>
          </a:ln>
        </p:spPr>
        <p:txBody>
          <a:bodyPr spcFirstLastPara="1" wrap="square" lIns="0" tIns="0" rIns="0" bIns="0" anchor="t" anchorCtr="0">
            <a:noAutofit/>
          </a:bodyPr>
          <a:lstStyle>
            <a:lvl1pPr marL="457200" lvl="0" indent="-228600" algn="ctr">
              <a:lnSpc>
                <a:spcPct val="120000"/>
              </a:lnSpc>
              <a:spcBef>
                <a:spcPts val="120"/>
              </a:spcBef>
              <a:spcAft>
                <a:spcPts val="0"/>
              </a:spcAft>
              <a:buClr>
                <a:schemeClr val="dk2"/>
              </a:buClr>
              <a:buSzPts val="1200"/>
              <a:buNone/>
              <a:defRPr sz="12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5" name="Google Shape;985;p34"/>
          <p:cNvSpPr txBox="1">
            <a:spLocks noGrp="1"/>
          </p:cNvSpPr>
          <p:nvPr>
            <p:ph type="body" idx="15"/>
          </p:nvPr>
        </p:nvSpPr>
        <p:spPr>
          <a:xfrm>
            <a:off x="10895741" y="4219557"/>
            <a:ext cx="1107600" cy="1038900"/>
          </a:xfrm>
          <a:prstGeom prst="rect">
            <a:avLst/>
          </a:prstGeom>
          <a:noFill/>
          <a:ln>
            <a:noFill/>
          </a:ln>
        </p:spPr>
        <p:txBody>
          <a:bodyPr spcFirstLastPara="1" wrap="square" lIns="0" tIns="0" rIns="0" bIns="0" anchor="t" anchorCtr="0">
            <a:noAutofit/>
          </a:bodyPr>
          <a:lstStyle>
            <a:lvl1pPr marL="457200" lvl="0" indent="-228600" algn="ctr">
              <a:lnSpc>
                <a:spcPct val="120000"/>
              </a:lnSpc>
              <a:spcBef>
                <a:spcPts val="120"/>
              </a:spcBef>
              <a:spcAft>
                <a:spcPts val="0"/>
              </a:spcAft>
              <a:buClr>
                <a:schemeClr val="dk2"/>
              </a:buClr>
              <a:buSzPts val="1200"/>
              <a:buNone/>
              <a:defRPr sz="12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5_Timeline-Vertical">
  <p:cSld name="3_Timeline-Vertical">
    <p:spTree>
      <p:nvGrpSpPr>
        <p:cNvPr id="1" name="Shape 986"/>
        <p:cNvGrpSpPr/>
        <p:nvPr/>
      </p:nvGrpSpPr>
      <p:grpSpPr>
        <a:xfrm>
          <a:off x="0" y="0"/>
          <a:ext cx="0" cy="0"/>
          <a:chOff x="0" y="0"/>
          <a:chExt cx="0" cy="0"/>
        </a:xfrm>
      </p:grpSpPr>
      <p:sp>
        <p:nvSpPr>
          <p:cNvPr id="987" name="Google Shape;987;p35"/>
          <p:cNvSpPr txBox="1">
            <a:spLocks noGrp="1"/>
          </p:cNvSpPr>
          <p:nvPr>
            <p:ph type="title"/>
          </p:nvPr>
        </p:nvSpPr>
        <p:spPr>
          <a:xfrm>
            <a:off x="1050117" y="670225"/>
            <a:ext cx="4527000" cy="11055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8" name="Google Shape;988;p35"/>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989" name="Google Shape;989;p35"/>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990" name="Google Shape;990;p35"/>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991" name="Google Shape;991;p35"/>
          <p:cNvSpPr/>
          <p:nvPr/>
        </p:nvSpPr>
        <p:spPr>
          <a:xfrm>
            <a:off x="11993008" y="1490791"/>
            <a:ext cx="110373" cy="110375"/>
          </a:xfrm>
          <a:custGeom>
            <a:avLst/>
            <a:gdLst/>
            <a:ahLst/>
            <a:cxnLst/>
            <a:rect l="l" t="t" r="r" b="b"/>
            <a:pathLst>
              <a:path w="102" h="102" extrusionOk="0">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solidFill>
            <a:schemeClr val="lt1"/>
          </a:solidFill>
          <a:ln>
            <a:noFill/>
          </a:ln>
        </p:spPr>
        <p:txBody>
          <a:bodyPr spcFirstLastPara="1" wrap="square" lIns="162550" tIns="81275" rIns="162550" bIns="81275" anchor="t" anchorCtr="0">
            <a:noAutofit/>
          </a:bodyPr>
          <a:lstStyle/>
          <a:p>
            <a:pPr marL="0" marR="0" lvl="0" indent="0" algn="l" rtl="0">
              <a:lnSpc>
                <a:spcPct val="100000"/>
              </a:lnSpc>
              <a:spcBef>
                <a:spcPts val="0"/>
              </a:spcBef>
              <a:spcAft>
                <a:spcPts val="0"/>
              </a:spcAft>
              <a:buClr>
                <a:srgbClr val="000000"/>
              </a:buClr>
              <a:buSzPts val="2133"/>
              <a:buFont typeface="Arial"/>
              <a:buNone/>
            </a:pPr>
            <a:endParaRPr sz="2133" b="0" i="0" u="none" strike="noStrike" cap="none">
              <a:solidFill>
                <a:srgbClr val="595959"/>
              </a:solidFill>
              <a:latin typeface="Proxima Nova"/>
              <a:ea typeface="Proxima Nova"/>
              <a:cs typeface="Proxima Nova"/>
              <a:sym typeface="Proxima Nova"/>
            </a:endParaRPr>
          </a:p>
        </p:txBody>
      </p:sp>
      <p:sp>
        <p:nvSpPr>
          <p:cNvPr id="992" name="Google Shape;992;p35"/>
          <p:cNvSpPr txBox="1">
            <a:spLocks noGrp="1"/>
          </p:cNvSpPr>
          <p:nvPr>
            <p:ph type="body" idx="1"/>
          </p:nvPr>
        </p:nvSpPr>
        <p:spPr>
          <a:xfrm>
            <a:off x="1051371" y="1997283"/>
            <a:ext cx="4525800" cy="3375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2"/>
              </a:buClr>
              <a:buSzPts val="1600"/>
              <a:buNone/>
              <a:defRPr sz="1600" b="1">
                <a:solidFill>
                  <a:schemeClr val="accent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3" name="Google Shape;993;p35"/>
          <p:cNvSpPr txBox="1">
            <a:spLocks noGrp="1"/>
          </p:cNvSpPr>
          <p:nvPr>
            <p:ph type="body" idx="2"/>
          </p:nvPr>
        </p:nvSpPr>
        <p:spPr>
          <a:xfrm>
            <a:off x="1051372" y="2355123"/>
            <a:ext cx="4525800" cy="11619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20"/>
              </a:spcBef>
              <a:spcAft>
                <a:spcPts val="0"/>
              </a:spcAft>
              <a:buClr>
                <a:schemeClr val="dk2"/>
              </a:buClr>
              <a:buSzPts val="1400"/>
              <a:buNone/>
              <a:defRPr sz="14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4" name="Google Shape;994;p35"/>
          <p:cNvSpPr txBox="1">
            <a:spLocks noGrp="1"/>
          </p:cNvSpPr>
          <p:nvPr>
            <p:ph type="body" idx="3"/>
          </p:nvPr>
        </p:nvSpPr>
        <p:spPr>
          <a:xfrm>
            <a:off x="1051371" y="3517154"/>
            <a:ext cx="4525800" cy="3375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2"/>
              </a:buClr>
              <a:buSzPts val="1600"/>
              <a:buNone/>
              <a:defRPr sz="1600" b="1">
                <a:solidFill>
                  <a:schemeClr val="accent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5" name="Google Shape;995;p35"/>
          <p:cNvSpPr txBox="1">
            <a:spLocks noGrp="1"/>
          </p:cNvSpPr>
          <p:nvPr>
            <p:ph type="body" idx="4"/>
          </p:nvPr>
        </p:nvSpPr>
        <p:spPr>
          <a:xfrm>
            <a:off x="1051372" y="3875606"/>
            <a:ext cx="4525800" cy="11619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20"/>
              </a:spcBef>
              <a:spcAft>
                <a:spcPts val="0"/>
              </a:spcAft>
              <a:buClr>
                <a:schemeClr val="dk2"/>
              </a:buClr>
              <a:buSzPts val="1400"/>
              <a:buNone/>
              <a:defRPr sz="14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6" name="Google Shape;996;p35"/>
          <p:cNvSpPr txBox="1">
            <a:spLocks noGrp="1"/>
          </p:cNvSpPr>
          <p:nvPr>
            <p:ph type="body" idx="5"/>
          </p:nvPr>
        </p:nvSpPr>
        <p:spPr>
          <a:xfrm>
            <a:off x="1051371" y="5056980"/>
            <a:ext cx="4525800" cy="3375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2"/>
              </a:buClr>
              <a:buSzPts val="1600"/>
              <a:buNone/>
              <a:defRPr sz="1600" b="1">
                <a:solidFill>
                  <a:schemeClr val="accent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7" name="Google Shape;997;p35"/>
          <p:cNvSpPr txBox="1">
            <a:spLocks noGrp="1"/>
          </p:cNvSpPr>
          <p:nvPr>
            <p:ph type="body" idx="6"/>
          </p:nvPr>
        </p:nvSpPr>
        <p:spPr>
          <a:xfrm>
            <a:off x="1051372" y="5427155"/>
            <a:ext cx="4525800" cy="11619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20"/>
              </a:spcBef>
              <a:spcAft>
                <a:spcPts val="0"/>
              </a:spcAft>
              <a:buClr>
                <a:schemeClr val="dk2"/>
              </a:buClr>
              <a:buSzPts val="1400"/>
              <a:buNone/>
              <a:defRPr sz="14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8" name="Google Shape;998;p35"/>
          <p:cNvCxnSpPr/>
          <p:nvPr/>
        </p:nvCxnSpPr>
        <p:spPr>
          <a:xfrm>
            <a:off x="731520" y="5231941"/>
            <a:ext cx="0" cy="1634700"/>
          </a:xfrm>
          <a:prstGeom prst="straightConnector1">
            <a:avLst/>
          </a:prstGeom>
          <a:noFill/>
          <a:ln w="12700" cap="flat" cmpd="sng">
            <a:solidFill>
              <a:schemeClr val="accent1"/>
            </a:solidFill>
            <a:prstDash val="solid"/>
            <a:miter lim="800000"/>
            <a:headEnd type="oval" w="med" len="med"/>
            <a:tailEnd type="none" w="sm" len="sm"/>
          </a:ln>
        </p:spPr>
      </p:cxnSp>
      <p:cxnSp>
        <p:nvCxnSpPr>
          <p:cNvPr id="999" name="Google Shape;999;p35"/>
          <p:cNvCxnSpPr/>
          <p:nvPr/>
        </p:nvCxnSpPr>
        <p:spPr>
          <a:xfrm>
            <a:off x="731520" y="3685923"/>
            <a:ext cx="0" cy="1634700"/>
          </a:xfrm>
          <a:prstGeom prst="straightConnector1">
            <a:avLst/>
          </a:prstGeom>
          <a:noFill/>
          <a:ln w="12700" cap="flat" cmpd="sng">
            <a:solidFill>
              <a:schemeClr val="accent1"/>
            </a:solidFill>
            <a:prstDash val="solid"/>
            <a:miter lim="800000"/>
            <a:headEnd type="oval" w="med" len="med"/>
            <a:tailEnd type="none" w="sm" len="sm"/>
          </a:ln>
        </p:spPr>
      </p:cxnSp>
      <p:cxnSp>
        <p:nvCxnSpPr>
          <p:cNvPr id="1000" name="Google Shape;1000;p35"/>
          <p:cNvCxnSpPr/>
          <p:nvPr/>
        </p:nvCxnSpPr>
        <p:spPr>
          <a:xfrm>
            <a:off x="734375" y="2186928"/>
            <a:ext cx="0" cy="1499100"/>
          </a:xfrm>
          <a:prstGeom prst="straightConnector1">
            <a:avLst/>
          </a:prstGeom>
          <a:noFill/>
          <a:ln w="12700" cap="flat" cmpd="sng">
            <a:solidFill>
              <a:schemeClr val="accent1"/>
            </a:solidFill>
            <a:prstDash val="solid"/>
            <a:miter lim="800000"/>
            <a:headEnd type="oval" w="med" len="med"/>
            <a:tailEnd type="none" w="sm" len="sm"/>
          </a:ln>
        </p:spPr>
      </p:cxnSp>
      <p:sp>
        <p:nvSpPr>
          <p:cNvPr id="1001" name="Google Shape;1001;p35"/>
          <p:cNvSpPr>
            <a:spLocks noGrp="1"/>
          </p:cNvSpPr>
          <p:nvPr>
            <p:ph type="pic" idx="7"/>
          </p:nvPr>
        </p:nvSpPr>
        <p:spPr>
          <a:xfrm>
            <a:off x="6610975" y="-31500"/>
            <a:ext cx="6514800" cy="6921000"/>
          </a:xfrm>
          <a:prstGeom prst="roundRect">
            <a:avLst>
              <a:gd name="adj" fmla="val 10355"/>
            </a:avLst>
          </a:prstGeom>
          <a:noFill/>
          <a:ln>
            <a:noFill/>
          </a:ln>
        </p:spPr>
      </p:sp>
    </p:spTree>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5_Timeline-Vertical-2nd-Page">
  <p:cSld name="2_Timeline-Vertical-2nd-Page">
    <p:spTree>
      <p:nvGrpSpPr>
        <p:cNvPr id="1" name="Shape 1002"/>
        <p:cNvGrpSpPr/>
        <p:nvPr/>
      </p:nvGrpSpPr>
      <p:grpSpPr>
        <a:xfrm>
          <a:off x="0" y="0"/>
          <a:ext cx="0" cy="0"/>
          <a:chOff x="0" y="0"/>
          <a:chExt cx="0" cy="0"/>
        </a:xfrm>
      </p:grpSpPr>
      <p:sp>
        <p:nvSpPr>
          <p:cNvPr id="1003" name="Google Shape;1003;p36"/>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004" name="Google Shape;1004;p36"/>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005" name="Google Shape;1005;p36"/>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1006" name="Google Shape;1006;p36"/>
          <p:cNvSpPr/>
          <p:nvPr/>
        </p:nvSpPr>
        <p:spPr>
          <a:xfrm>
            <a:off x="11993008" y="1490791"/>
            <a:ext cx="110373" cy="110375"/>
          </a:xfrm>
          <a:custGeom>
            <a:avLst/>
            <a:gdLst/>
            <a:ahLst/>
            <a:cxnLst/>
            <a:rect l="l" t="t" r="r" b="b"/>
            <a:pathLst>
              <a:path w="102" h="102" extrusionOk="0">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solidFill>
            <a:schemeClr val="lt1"/>
          </a:solidFill>
          <a:ln>
            <a:noFill/>
          </a:ln>
        </p:spPr>
        <p:txBody>
          <a:bodyPr spcFirstLastPara="1" wrap="square" lIns="162550" tIns="81275" rIns="162550" bIns="81275" anchor="t" anchorCtr="0">
            <a:noAutofit/>
          </a:bodyPr>
          <a:lstStyle/>
          <a:p>
            <a:pPr marL="0" marR="0" lvl="0" indent="0" algn="l" rtl="0">
              <a:lnSpc>
                <a:spcPct val="100000"/>
              </a:lnSpc>
              <a:spcBef>
                <a:spcPts val="0"/>
              </a:spcBef>
              <a:spcAft>
                <a:spcPts val="0"/>
              </a:spcAft>
              <a:buClr>
                <a:srgbClr val="000000"/>
              </a:buClr>
              <a:buSzPts val="2133"/>
              <a:buFont typeface="Arial"/>
              <a:buNone/>
            </a:pPr>
            <a:endParaRPr sz="2133" b="0" i="0" u="none" strike="noStrike" cap="none">
              <a:solidFill>
                <a:srgbClr val="595959"/>
              </a:solidFill>
              <a:latin typeface="Proxima Nova"/>
              <a:ea typeface="Proxima Nova"/>
              <a:cs typeface="Proxima Nova"/>
              <a:sym typeface="Proxima Nova"/>
            </a:endParaRPr>
          </a:p>
        </p:txBody>
      </p:sp>
      <p:sp>
        <p:nvSpPr>
          <p:cNvPr id="1007" name="Google Shape;1007;p36"/>
          <p:cNvSpPr txBox="1">
            <a:spLocks noGrp="1"/>
          </p:cNvSpPr>
          <p:nvPr>
            <p:ph type="body" idx="1"/>
          </p:nvPr>
        </p:nvSpPr>
        <p:spPr>
          <a:xfrm>
            <a:off x="1051371" y="1997283"/>
            <a:ext cx="4525800" cy="3375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2"/>
              </a:buClr>
              <a:buSzPts val="1600"/>
              <a:buNone/>
              <a:defRPr sz="1600" b="1">
                <a:solidFill>
                  <a:schemeClr val="accent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08" name="Google Shape;1008;p36"/>
          <p:cNvSpPr txBox="1">
            <a:spLocks noGrp="1"/>
          </p:cNvSpPr>
          <p:nvPr>
            <p:ph type="body" idx="2"/>
          </p:nvPr>
        </p:nvSpPr>
        <p:spPr>
          <a:xfrm>
            <a:off x="1051372" y="2355123"/>
            <a:ext cx="4525800" cy="11619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20"/>
              </a:spcBef>
              <a:spcAft>
                <a:spcPts val="0"/>
              </a:spcAft>
              <a:buClr>
                <a:schemeClr val="dk2"/>
              </a:buClr>
              <a:buSzPts val="1400"/>
              <a:buNone/>
              <a:defRPr sz="14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9" name="Google Shape;1009;p36"/>
          <p:cNvSpPr txBox="1">
            <a:spLocks noGrp="1"/>
          </p:cNvSpPr>
          <p:nvPr>
            <p:ph type="body" idx="3"/>
          </p:nvPr>
        </p:nvSpPr>
        <p:spPr>
          <a:xfrm>
            <a:off x="1051371" y="3517154"/>
            <a:ext cx="4525800" cy="3375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2"/>
              </a:buClr>
              <a:buSzPts val="1600"/>
              <a:buNone/>
              <a:defRPr sz="1600" b="1">
                <a:solidFill>
                  <a:schemeClr val="accent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0" name="Google Shape;1010;p36"/>
          <p:cNvSpPr txBox="1">
            <a:spLocks noGrp="1"/>
          </p:cNvSpPr>
          <p:nvPr>
            <p:ph type="body" idx="4"/>
          </p:nvPr>
        </p:nvSpPr>
        <p:spPr>
          <a:xfrm>
            <a:off x="1051372" y="3875606"/>
            <a:ext cx="4525800" cy="11619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20"/>
              </a:spcBef>
              <a:spcAft>
                <a:spcPts val="0"/>
              </a:spcAft>
              <a:buClr>
                <a:schemeClr val="dk2"/>
              </a:buClr>
              <a:buSzPts val="1400"/>
              <a:buNone/>
              <a:defRPr sz="14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1" name="Google Shape;1011;p36"/>
          <p:cNvSpPr txBox="1">
            <a:spLocks noGrp="1"/>
          </p:cNvSpPr>
          <p:nvPr>
            <p:ph type="body" idx="5"/>
          </p:nvPr>
        </p:nvSpPr>
        <p:spPr>
          <a:xfrm>
            <a:off x="1051371" y="5056980"/>
            <a:ext cx="4525800" cy="3375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2"/>
              </a:buClr>
              <a:buSzPts val="1600"/>
              <a:buNone/>
              <a:defRPr sz="1600" b="1">
                <a:solidFill>
                  <a:schemeClr val="accent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2" name="Google Shape;1012;p36"/>
          <p:cNvSpPr txBox="1">
            <a:spLocks noGrp="1"/>
          </p:cNvSpPr>
          <p:nvPr>
            <p:ph type="body" idx="6"/>
          </p:nvPr>
        </p:nvSpPr>
        <p:spPr>
          <a:xfrm>
            <a:off x="1051372" y="5427155"/>
            <a:ext cx="4525800" cy="11619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20"/>
              </a:spcBef>
              <a:spcAft>
                <a:spcPts val="0"/>
              </a:spcAft>
              <a:buClr>
                <a:schemeClr val="dk2"/>
              </a:buClr>
              <a:buSzPts val="1400"/>
              <a:buNone/>
              <a:defRPr sz="14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3" name="Google Shape;1013;p36"/>
          <p:cNvSpPr txBox="1">
            <a:spLocks noGrp="1"/>
          </p:cNvSpPr>
          <p:nvPr>
            <p:ph type="body" idx="7"/>
          </p:nvPr>
        </p:nvSpPr>
        <p:spPr>
          <a:xfrm>
            <a:off x="1051371" y="454232"/>
            <a:ext cx="4525800" cy="3375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2"/>
              </a:buClr>
              <a:buSzPts val="1600"/>
              <a:buNone/>
              <a:defRPr sz="1600" b="1">
                <a:solidFill>
                  <a:schemeClr val="accent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4" name="Google Shape;1014;p36"/>
          <p:cNvSpPr txBox="1">
            <a:spLocks noGrp="1"/>
          </p:cNvSpPr>
          <p:nvPr>
            <p:ph type="body" idx="8"/>
          </p:nvPr>
        </p:nvSpPr>
        <p:spPr>
          <a:xfrm>
            <a:off x="1051372" y="812072"/>
            <a:ext cx="4525800" cy="11619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20"/>
              </a:spcBef>
              <a:spcAft>
                <a:spcPts val="0"/>
              </a:spcAft>
              <a:buClr>
                <a:schemeClr val="dk2"/>
              </a:buClr>
              <a:buSzPts val="1400"/>
              <a:buNone/>
              <a:defRPr sz="1400" b="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15" name="Google Shape;1015;p36"/>
          <p:cNvCxnSpPr/>
          <p:nvPr/>
        </p:nvCxnSpPr>
        <p:spPr>
          <a:xfrm>
            <a:off x="731520" y="5231941"/>
            <a:ext cx="0" cy="1357200"/>
          </a:xfrm>
          <a:prstGeom prst="straightConnector1">
            <a:avLst/>
          </a:prstGeom>
          <a:noFill/>
          <a:ln w="12700" cap="sq" cmpd="sng">
            <a:solidFill>
              <a:schemeClr val="accent1"/>
            </a:solidFill>
            <a:prstDash val="solid"/>
            <a:miter lim="800000"/>
            <a:headEnd type="oval" w="med" len="med"/>
            <a:tailEnd type="none" w="sm" len="sm"/>
          </a:ln>
        </p:spPr>
      </p:cxnSp>
      <p:cxnSp>
        <p:nvCxnSpPr>
          <p:cNvPr id="1016" name="Google Shape;1016;p36"/>
          <p:cNvCxnSpPr/>
          <p:nvPr/>
        </p:nvCxnSpPr>
        <p:spPr>
          <a:xfrm>
            <a:off x="731520" y="637541"/>
            <a:ext cx="0" cy="1529400"/>
          </a:xfrm>
          <a:prstGeom prst="straightConnector1">
            <a:avLst/>
          </a:prstGeom>
          <a:noFill/>
          <a:ln w="12700" cap="flat" cmpd="sng">
            <a:solidFill>
              <a:schemeClr val="accent1"/>
            </a:solidFill>
            <a:prstDash val="solid"/>
            <a:miter lim="800000"/>
            <a:headEnd type="oval" w="med" len="med"/>
            <a:tailEnd type="none" w="sm" len="sm"/>
          </a:ln>
        </p:spPr>
      </p:cxnSp>
      <p:cxnSp>
        <p:nvCxnSpPr>
          <p:cNvPr id="1017" name="Google Shape;1017;p36"/>
          <p:cNvCxnSpPr/>
          <p:nvPr/>
        </p:nvCxnSpPr>
        <p:spPr>
          <a:xfrm>
            <a:off x="731520" y="0"/>
            <a:ext cx="0" cy="646800"/>
          </a:xfrm>
          <a:prstGeom prst="straightConnector1">
            <a:avLst/>
          </a:prstGeom>
          <a:noFill/>
          <a:ln w="12700" cap="flat" cmpd="sng">
            <a:solidFill>
              <a:schemeClr val="accent1"/>
            </a:solidFill>
            <a:prstDash val="solid"/>
            <a:miter lim="800000"/>
            <a:headEnd type="none" w="sm" len="sm"/>
            <a:tailEnd type="none" w="sm" len="sm"/>
          </a:ln>
        </p:spPr>
      </p:cxnSp>
      <p:cxnSp>
        <p:nvCxnSpPr>
          <p:cNvPr id="1018" name="Google Shape;1018;p36"/>
          <p:cNvCxnSpPr/>
          <p:nvPr/>
        </p:nvCxnSpPr>
        <p:spPr>
          <a:xfrm>
            <a:off x="731520" y="3685923"/>
            <a:ext cx="0" cy="1634700"/>
          </a:xfrm>
          <a:prstGeom prst="straightConnector1">
            <a:avLst/>
          </a:prstGeom>
          <a:noFill/>
          <a:ln w="12700" cap="flat" cmpd="sng">
            <a:solidFill>
              <a:schemeClr val="accent1"/>
            </a:solidFill>
            <a:prstDash val="solid"/>
            <a:miter lim="800000"/>
            <a:headEnd type="oval" w="med" len="med"/>
            <a:tailEnd type="none" w="sm" len="sm"/>
          </a:ln>
        </p:spPr>
      </p:cxnSp>
      <p:cxnSp>
        <p:nvCxnSpPr>
          <p:cNvPr id="1019" name="Google Shape;1019;p36"/>
          <p:cNvCxnSpPr/>
          <p:nvPr/>
        </p:nvCxnSpPr>
        <p:spPr>
          <a:xfrm>
            <a:off x="734375" y="2186928"/>
            <a:ext cx="0" cy="1499100"/>
          </a:xfrm>
          <a:prstGeom prst="straightConnector1">
            <a:avLst/>
          </a:prstGeom>
          <a:noFill/>
          <a:ln w="12700" cap="flat" cmpd="sng">
            <a:solidFill>
              <a:schemeClr val="accent1"/>
            </a:solidFill>
            <a:prstDash val="solid"/>
            <a:miter lim="800000"/>
            <a:headEnd type="oval" w="med" len="med"/>
            <a:tailEnd type="none" w="sm" len="sm"/>
          </a:ln>
        </p:spPr>
      </p:cxnSp>
      <p:cxnSp>
        <p:nvCxnSpPr>
          <p:cNvPr id="1020" name="Google Shape;1020;p36"/>
          <p:cNvCxnSpPr/>
          <p:nvPr/>
        </p:nvCxnSpPr>
        <p:spPr>
          <a:xfrm>
            <a:off x="689096" y="6589186"/>
            <a:ext cx="84900" cy="0"/>
          </a:xfrm>
          <a:prstGeom prst="straightConnector1">
            <a:avLst/>
          </a:prstGeom>
          <a:noFill/>
          <a:ln w="12700" cap="flat" cmpd="sng">
            <a:solidFill>
              <a:schemeClr val="accent1"/>
            </a:solidFill>
            <a:prstDash val="solid"/>
            <a:miter lim="800000"/>
            <a:headEnd type="none" w="sm" len="sm"/>
            <a:tailEnd type="none" w="sm" len="sm"/>
          </a:ln>
        </p:spPr>
      </p:cxnSp>
      <p:sp>
        <p:nvSpPr>
          <p:cNvPr id="1021" name="Google Shape;1021;p36"/>
          <p:cNvSpPr>
            <a:spLocks noGrp="1"/>
          </p:cNvSpPr>
          <p:nvPr>
            <p:ph type="pic" idx="9"/>
          </p:nvPr>
        </p:nvSpPr>
        <p:spPr>
          <a:xfrm>
            <a:off x="6610975" y="-31500"/>
            <a:ext cx="6514800" cy="6921000"/>
          </a:xfrm>
          <a:prstGeom prst="roundRect">
            <a:avLst>
              <a:gd name="adj" fmla="val 10355"/>
            </a:avLst>
          </a:prstGeom>
          <a:noFill/>
          <a:ln>
            <a:noFill/>
          </a:ln>
        </p:spPr>
      </p:sp>
    </p:spTree>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5_Process Circles 3 steps">
  <p:cSld name="Process Circles 3 steps">
    <p:spTree>
      <p:nvGrpSpPr>
        <p:cNvPr id="1" name="Shape 1022"/>
        <p:cNvGrpSpPr/>
        <p:nvPr/>
      </p:nvGrpSpPr>
      <p:grpSpPr>
        <a:xfrm>
          <a:off x="0" y="0"/>
          <a:ext cx="0" cy="0"/>
          <a:chOff x="0" y="0"/>
          <a:chExt cx="0" cy="0"/>
        </a:xfrm>
      </p:grpSpPr>
      <p:sp>
        <p:nvSpPr>
          <p:cNvPr id="1023" name="Google Shape;1023;p37"/>
          <p:cNvSpPr/>
          <p:nvPr/>
        </p:nvSpPr>
        <p:spPr>
          <a:xfrm>
            <a:off x="2851790"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24" name="Google Shape;1024;p37"/>
          <p:cNvSpPr/>
          <p:nvPr/>
        </p:nvSpPr>
        <p:spPr>
          <a:xfrm>
            <a:off x="5014713"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25" name="Google Shape;1025;p37"/>
          <p:cNvSpPr/>
          <p:nvPr/>
        </p:nvSpPr>
        <p:spPr>
          <a:xfrm>
            <a:off x="7186154"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26" name="Google Shape;1026;p37"/>
          <p:cNvSpPr/>
          <p:nvPr/>
        </p:nvSpPr>
        <p:spPr>
          <a:xfrm>
            <a:off x="7187282" y="2178611"/>
            <a:ext cx="2157900" cy="2157900"/>
          </a:xfrm>
          <a:prstGeom prst="arc">
            <a:avLst>
              <a:gd name="adj1" fmla="val 11089342"/>
              <a:gd name="adj2" fmla="val 0"/>
            </a:avLst>
          </a:prstGeom>
          <a:noFill/>
          <a:ln w="57150" cap="rnd" cmpd="sng">
            <a:solidFill>
              <a:schemeClr val="accent3"/>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27" name="Google Shape;1027;p37"/>
          <p:cNvSpPr/>
          <p:nvPr/>
        </p:nvSpPr>
        <p:spPr>
          <a:xfrm>
            <a:off x="2852918" y="2178611"/>
            <a:ext cx="2157900" cy="2157900"/>
          </a:xfrm>
          <a:prstGeom prst="arc">
            <a:avLst>
              <a:gd name="adj1" fmla="val 10766207"/>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28" name="Google Shape;1028;p37"/>
          <p:cNvSpPr/>
          <p:nvPr/>
        </p:nvSpPr>
        <p:spPr>
          <a:xfrm rot="10800000">
            <a:off x="5017093"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29" name="Google Shape;1029;p37"/>
          <p:cNvSpPr txBox="1">
            <a:spLocks noGrp="1"/>
          </p:cNvSpPr>
          <p:nvPr>
            <p:ph type="title"/>
          </p:nvPr>
        </p:nvSpPr>
        <p:spPr>
          <a:xfrm>
            <a:off x="696559" y="914400"/>
            <a:ext cx="10837800"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0" name="Google Shape;1030;p37"/>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031" name="Google Shape;1031;p37"/>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032" name="Google Shape;1032;p37"/>
          <p:cNvSpPr txBox="1">
            <a:spLocks noGrp="1"/>
          </p:cNvSpPr>
          <p:nvPr>
            <p:ph type="body" idx="1"/>
          </p:nvPr>
        </p:nvSpPr>
        <p:spPr>
          <a:xfrm>
            <a:off x="285408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3" name="Google Shape;1033;p37"/>
          <p:cNvSpPr txBox="1">
            <a:spLocks noGrp="1"/>
          </p:cNvSpPr>
          <p:nvPr>
            <p:ph type="body" idx="2"/>
          </p:nvPr>
        </p:nvSpPr>
        <p:spPr>
          <a:xfrm>
            <a:off x="501817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4" name="Google Shape;1034;p37"/>
          <p:cNvSpPr txBox="1">
            <a:spLocks noGrp="1"/>
          </p:cNvSpPr>
          <p:nvPr>
            <p:ph type="body" idx="3"/>
          </p:nvPr>
        </p:nvSpPr>
        <p:spPr>
          <a:xfrm>
            <a:off x="7181093"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5" name="Google Shape;1035;p37"/>
          <p:cNvSpPr txBox="1">
            <a:spLocks noGrp="1"/>
          </p:cNvSpPr>
          <p:nvPr>
            <p:ph type="body" idx="4"/>
          </p:nvPr>
        </p:nvSpPr>
        <p:spPr>
          <a:xfrm>
            <a:off x="285399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6" name="Google Shape;1036;p37"/>
          <p:cNvSpPr txBox="1">
            <a:spLocks noGrp="1"/>
          </p:cNvSpPr>
          <p:nvPr>
            <p:ph type="body" idx="5"/>
          </p:nvPr>
        </p:nvSpPr>
        <p:spPr>
          <a:xfrm>
            <a:off x="501808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7" name="Google Shape;1037;p37"/>
          <p:cNvSpPr txBox="1">
            <a:spLocks noGrp="1"/>
          </p:cNvSpPr>
          <p:nvPr>
            <p:ph type="body" idx="6"/>
          </p:nvPr>
        </p:nvSpPr>
        <p:spPr>
          <a:xfrm>
            <a:off x="7181093"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8" name="Google Shape;1038;p37"/>
          <p:cNvSpPr>
            <a:spLocks noGrp="1"/>
          </p:cNvSpPr>
          <p:nvPr>
            <p:ph type="body" idx="7"/>
          </p:nvPr>
        </p:nvSpPr>
        <p:spPr>
          <a:xfrm>
            <a:off x="3557006"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9" name="Google Shape;1039;p37"/>
          <p:cNvSpPr>
            <a:spLocks noGrp="1"/>
          </p:cNvSpPr>
          <p:nvPr>
            <p:ph type="body" idx="8"/>
          </p:nvPr>
        </p:nvSpPr>
        <p:spPr>
          <a:xfrm>
            <a:off x="5721096"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0" name="Google Shape;1040;p37"/>
          <p:cNvSpPr>
            <a:spLocks noGrp="1"/>
          </p:cNvSpPr>
          <p:nvPr>
            <p:ph type="body" idx="9"/>
          </p:nvPr>
        </p:nvSpPr>
        <p:spPr>
          <a:xfrm>
            <a:off x="7891370"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041" name="Google Shape;1041;p37"/>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3"/>
                                        </p:tgtEl>
                                        <p:attrNameLst>
                                          <p:attrName>style.visibility</p:attrName>
                                        </p:attrNameLst>
                                      </p:cBhvr>
                                      <p:to>
                                        <p:strVal val="visible"/>
                                      </p:to>
                                    </p:set>
                                    <p:anim calcmode="lin" valueType="num">
                                      <p:cBhvr additive="base">
                                        <p:cTn id="7" dur="800"/>
                                        <p:tgtEl>
                                          <p:spTgt spid="102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100"/>
                                  </p:stCondLst>
                                  <p:childTnLst>
                                    <p:set>
                                      <p:cBhvr>
                                        <p:cTn id="9" dur="1" fill="hold">
                                          <p:stCondLst>
                                            <p:cond delay="0"/>
                                          </p:stCondLst>
                                        </p:cTn>
                                        <p:tgtEl>
                                          <p:spTgt spid="1024"/>
                                        </p:tgtEl>
                                        <p:attrNameLst>
                                          <p:attrName>style.visibility</p:attrName>
                                        </p:attrNameLst>
                                      </p:cBhvr>
                                      <p:to>
                                        <p:strVal val="visible"/>
                                      </p:to>
                                    </p:set>
                                    <p:anim calcmode="lin" valueType="num">
                                      <p:cBhvr additive="base">
                                        <p:cTn id="10" dur="800"/>
                                        <p:tgtEl>
                                          <p:spTgt spid="102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200"/>
                                  </p:stCondLst>
                                  <p:childTnLst>
                                    <p:set>
                                      <p:cBhvr>
                                        <p:cTn id="12" dur="1" fill="hold">
                                          <p:stCondLst>
                                            <p:cond delay="0"/>
                                          </p:stCondLst>
                                        </p:cTn>
                                        <p:tgtEl>
                                          <p:spTgt spid="1025"/>
                                        </p:tgtEl>
                                        <p:attrNameLst>
                                          <p:attrName>style.visibility</p:attrName>
                                        </p:attrNameLst>
                                      </p:cBhvr>
                                      <p:to>
                                        <p:strVal val="visible"/>
                                      </p:to>
                                    </p:set>
                                    <p:anim calcmode="lin" valueType="num">
                                      <p:cBhvr additive="base">
                                        <p:cTn id="13" dur="800"/>
                                        <p:tgtEl>
                                          <p:spTgt spid="102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80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200"/>
                                        <p:tgtEl>
                                          <p:spTgt spid="1027"/>
                                        </p:tgtEl>
                                      </p:cBhvr>
                                    </p:animEffect>
                                  </p:childTnLst>
                                </p:cTn>
                              </p:par>
                            </p:childTnLst>
                          </p:cTn>
                        </p:par>
                        <p:par>
                          <p:cTn id="17" fill="hold">
                            <p:stCondLst>
                              <p:cond delay="800"/>
                            </p:stCondLst>
                            <p:childTnLst>
                              <p:par>
                                <p:cTn id="18" presetID="10" presetClass="entr" presetSubtype="0" fill="hold" nodeType="afterEffect">
                                  <p:stCondLst>
                                    <p:cond delay="0"/>
                                  </p:stCondLst>
                                  <p:childTnLst>
                                    <p:set>
                                      <p:cBhvr>
                                        <p:cTn id="19" dur="1" fill="hold">
                                          <p:stCondLst>
                                            <p:cond delay="0"/>
                                          </p:stCondLst>
                                        </p:cTn>
                                        <p:tgtEl>
                                          <p:spTgt spid="1038"/>
                                        </p:tgtEl>
                                        <p:attrNameLst>
                                          <p:attrName>style.visibility</p:attrName>
                                        </p:attrNameLst>
                                      </p:cBhvr>
                                      <p:to>
                                        <p:strVal val="visible"/>
                                      </p:to>
                                    </p:set>
                                    <p:animEffect transition="in" filter="fade">
                                      <p:cBhvr>
                                        <p:cTn id="20" dur="500"/>
                                        <p:tgtEl>
                                          <p:spTgt spid="1038"/>
                                        </p:tgtEl>
                                      </p:cBhvr>
                                    </p:animEffect>
                                  </p:childTnLst>
                                </p:cTn>
                              </p:par>
                            </p:childTnLst>
                          </p:cTn>
                        </p:par>
                        <p:par>
                          <p:cTn id="21" fill="hold">
                            <p:stCondLst>
                              <p:cond delay="1300"/>
                            </p:stCondLst>
                            <p:childTnLst>
                              <p:par>
                                <p:cTn id="22" presetID="10" presetClass="entr" presetSubtype="0" fill="hold" nodeType="afterEffect">
                                  <p:stCondLst>
                                    <p:cond delay="0"/>
                                  </p:stCondLst>
                                  <p:childTnLst>
                                    <p:set>
                                      <p:cBhvr>
                                        <p:cTn id="23" dur="1" fill="hold">
                                          <p:stCondLst>
                                            <p:cond delay="0"/>
                                          </p:stCondLst>
                                        </p:cTn>
                                        <p:tgtEl>
                                          <p:spTgt spid="1032">
                                            <p:txEl>
                                              <p:pRg st="0" end="0"/>
                                            </p:txEl>
                                          </p:spTgt>
                                        </p:tgtEl>
                                        <p:attrNameLst>
                                          <p:attrName>style.visibility</p:attrName>
                                        </p:attrNameLst>
                                      </p:cBhvr>
                                      <p:to>
                                        <p:strVal val="visible"/>
                                      </p:to>
                                    </p:set>
                                    <p:animEffect transition="in" filter="fade">
                                      <p:cBhvr>
                                        <p:cTn id="24" dur="500"/>
                                        <p:tgtEl>
                                          <p:spTgt spid="1032">
                                            <p:txEl>
                                              <p:pRg st="0" end="0"/>
                                            </p:txEl>
                                          </p:spTgt>
                                        </p:tgtEl>
                                      </p:cBhvr>
                                    </p:animEffect>
                                  </p:childTnLst>
                                </p:cTn>
                              </p:par>
                            </p:childTnLst>
                          </p:cTn>
                        </p:par>
                        <p:par>
                          <p:cTn id="25" fill="hold">
                            <p:stCondLst>
                              <p:cond delay="1800"/>
                            </p:stCondLst>
                            <p:childTnLst>
                              <p:par>
                                <p:cTn id="26" presetID="10" presetClass="entr" presetSubtype="0" fill="hold" nodeType="afterEffect">
                                  <p:stCondLst>
                                    <p:cond delay="0"/>
                                  </p:stCondLst>
                                  <p:childTnLst>
                                    <p:set>
                                      <p:cBhvr>
                                        <p:cTn id="27" dur="1" fill="hold">
                                          <p:stCondLst>
                                            <p:cond delay="0"/>
                                          </p:stCondLst>
                                        </p:cTn>
                                        <p:tgtEl>
                                          <p:spTgt spid="1032">
                                            <p:txEl>
                                              <p:charRg st="1" end="1"/>
                                            </p:txEl>
                                          </p:spTgt>
                                        </p:tgtEl>
                                        <p:attrNameLst>
                                          <p:attrName>style.visibility</p:attrName>
                                        </p:attrNameLst>
                                      </p:cBhvr>
                                      <p:to>
                                        <p:strVal val="visible"/>
                                      </p:to>
                                    </p:set>
                                    <p:animEffect transition="in" filter="fade">
                                      <p:cBhvr>
                                        <p:cTn id="28" dur="500"/>
                                        <p:tgtEl>
                                          <p:spTgt spid="1032">
                                            <p:txEl>
                                              <p:charRg st="1" end="1"/>
                                            </p:txEl>
                                          </p:spTgt>
                                        </p:tgtEl>
                                      </p:cBhvr>
                                    </p:animEffect>
                                  </p:childTnLst>
                                </p:cTn>
                              </p:par>
                            </p:childTnLst>
                          </p:cTn>
                        </p:par>
                        <p:par>
                          <p:cTn id="29" fill="hold">
                            <p:stCondLst>
                              <p:cond delay="2300"/>
                            </p:stCondLst>
                            <p:childTnLst>
                              <p:par>
                                <p:cTn id="30" presetID="10" presetClass="entr" presetSubtype="0" fill="hold" nodeType="afterEffect">
                                  <p:stCondLst>
                                    <p:cond delay="0"/>
                                  </p:stCondLst>
                                  <p:childTnLst>
                                    <p:set>
                                      <p:cBhvr>
                                        <p:cTn id="31" dur="1" fill="hold">
                                          <p:stCondLst>
                                            <p:cond delay="0"/>
                                          </p:stCondLst>
                                        </p:cTn>
                                        <p:tgtEl>
                                          <p:spTgt spid="1032">
                                            <p:txEl>
                                              <p:charRg st="1" end="1"/>
                                            </p:txEl>
                                          </p:spTgt>
                                        </p:tgtEl>
                                        <p:attrNameLst>
                                          <p:attrName>style.visibility</p:attrName>
                                        </p:attrNameLst>
                                      </p:cBhvr>
                                      <p:to>
                                        <p:strVal val="visible"/>
                                      </p:to>
                                    </p:set>
                                    <p:animEffect transition="in" filter="fade">
                                      <p:cBhvr>
                                        <p:cTn id="32" dur="500"/>
                                        <p:tgtEl>
                                          <p:spTgt spid="1032">
                                            <p:txEl>
                                              <p:charRg st="1" end="1"/>
                                            </p:txEl>
                                          </p:spTgt>
                                        </p:tgtEl>
                                      </p:cBhvr>
                                    </p:animEffect>
                                  </p:childTnLst>
                                </p:cTn>
                              </p:par>
                            </p:childTnLst>
                          </p:cTn>
                        </p:par>
                        <p:par>
                          <p:cTn id="33" fill="hold">
                            <p:stCondLst>
                              <p:cond delay="2800"/>
                            </p:stCondLst>
                            <p:childTnLst>
                              <p:par>
                                <p:cTn id="34" presetID="10" presetClass="entr" presetSubtype="0" fill="hold" nodeType="afterEffect">
                                  <p:stCondLst>
                                    <p:cond delay="0"/>
                                  </p:stCondLst>
                                  <p:childTnLst>
                                    <p:set>
                                      <p:cBhvr>
                                        <p:cTn id="35" dur="1" fill="hold">
                                          <p:stCondLst>
                                            <p:cond delay="0"/>
                                          </p:stCondLst>
                                        </p:cTn>
                                        <p:tgtEl>
                                          <p:spTgt spid="1032">
                                            <p:txEl>
                                              <p:charRg st="1" end="1"/>
                                            </p:txEl>
                                          </p:spTgt>
                                        </p:tgtEl>
                                        <p:attrNameLst>
                                          <p:attrName>style.visibility</p:attrName>
                                        </p:attrNameLst>
                                      </p:cBhvr>
                                      <p:to>
                                        <p:strVal val="visible"/>
                                      </p:to>
                                    </p:set>
                                    <p:animEffect transition="in" filter="fade">
                                      <p:cBhvr>
                                        <p:cTn id="36" dur="500"/>
                                        <p:tgtEl>
                                          <p:spTgt spid="1032">
                                            <p:txEl>
                                              <p:charRg st="1" end="1"/>
                                            </p:txEl>
                                          </p:spTgt>
                                        </p:tgtEl>
                                      </p:cBhvr>
                                    </p:animEffect>
                                  </p:childTnLst>
                                </p:cTn>
                              </p:par>
                            </p:childTnLst>
                          </p:cTn>
                        </p:par>
                        <p:par>
                          <p:cTn id="37" fill="hold">
                            <p:stCondLst>
                              <p:cond delay="3300"/>
                            </p:stCondLst>
                            <p:childTnLst>
                              <p:par>
                                <p:cTn id="38" presetID="10" presetClass="entr" presetSubtype="0" fill="hold" nodeType="afterEffect">
                                  <p:stCondLst>
                                    <p:cond delay="0"/>
                                  </p:stCondLst>
                                  <p:childTnLst>
                                    <p:set>
                                      <p:cBhvr>
                                        <p:cTn id="39" dur="1" fill="hold">
                                          <p:stCondLst>
                                            <p:cond delay="0"/>
                                          </p:stCondLst>
                                        </p:cTn>
                                        <p:tgtEl>
                                          <p:spTgt spid="1032">
                                            <p:txEl>
                                              <p:charRg st="1" end="1"/>
                                            </p:txEl>
                                          </p:spTgt>
                                        </p:tgtEl>
                                        <p:attrNameLst>
                                          <p:attrName>style.visibility</p:attrName>
                                        </p:attrNameLst>
                                      </p:cBhvr>
                                      <p:to>
                                        <p:strVal val="visible"/>
                                      </p:to>
                                    </p:set>
                                    <p:animEffect transition="in" filter="fade">
                                      <p:cBhvr>
                                        <p:cTn id="40" dur="500"/>
                                        <p:tgtEl>
                                          <p:spTgt spid="1032">
                                            <p:txEl>
                                              <p:charRg st="1" end="1"/>
                                            </p:txEl>
                                          </p:spTgt>
                                        </p:tgtEl>
                                      </p:cBhvr>
                                    </p:animEffect>
                                  </p:childTnLst>
                                </p:cTn>
                              </p:par>
                            </p:childTnLst>
                          </p:cTn>
                        </p:par>
                        <p:par>
                          <p:cTn id="41" fill="hold">
                            <p:stCondLst>
                              <p:cond delay="3800"/>
                            </p:stCondLst>
                            <p:childTnLst>
                              <p:par>
                                <p:cTn id="42" presetID="10" presetClass="entr" presetSubtype="0" fill="hold" nodeType="afterEffect">
                                  <p:stCondLst>
                                    <p:cond delay="0"/>
                                  </p:stCondLst>
                                  <p:childTnLst>
                                    <p:set>
                                      <p:cBhvr>
                                        <p:cTn id="43" dur="1" fill="hold">
                                          <p:stCondLst>
                                            <p:cond delay="0"/>
                                          </p:stCondLst>
                                        </p:cTn>
                                        <p:tgtEl>
                                          <p:spTgt spid="1032">
                                            <p:txEl>
                                              <p:charRg st="1" end="1"/>
                                            </p:txEl>
                                          </p:spTgt>
                                        </p:tgtEl>
                                        <p:attrNameLst>
                                          <p:attrName>style.visibility</p:attrName>
                                        </p:attrNameLst>
                                      </p:cBhvr>
                                      <p:to>
                                        <p:strVal val="visible"/>
                                      </p:to>
                                    </p:set>
                                    <p:animEffect transition="in" filter="fade">
                                      <p:cBhvr>
                                        <p:cTn id="44" dur="500"/>
                                        <p:tgtEl>
                                          <p:spTgt spid="1032">
                                            <p:txEl>
                                              <p:charRg st="1" end="1"/>
                                            </p:txEl>
                                          </p:spTgt>
                                        </p:tgtEl>
                                      </p:cBhvr>
                                    </p:animEffect>
                                  </p:childTnLst>
                                </p:cTn>
                              </p:par>
                            </p:childTnLst>
                          </p:cTn>
                        </p:par>
                        <p:par>
                          <p:cTn id="45" fill="hold">
                            <p:stCondLst>
                              <p:cond delay="4300"/>
                            </p:stCondLst>
                            <p:childTnLst>
                              <p:par>
                                <p:cTn id="46" presetID="10" presetClass="entr" presetSubtype="0" fill="hold" nodeType="afterEffect">
                                  <p:stCondLst>
                                    <p:cond delay="0"/>
                                  </p:stCondLst>
                                  <p:childTnLst>
                                    <p:set>
                                      <p:cBhvr>
                                        <p:cTn id="47" dur="1" fill="hold">
                                          <p:stCondLst>
                                            <p:cond delay="0"/>
                                          </p:stCondLst>
                                        </p:cTn>
                                        <p:tgtEl>
                                          <p:spTgt spid="1032">
                                            <p:txEl>
                                              <p:charRg st="1" end="1"/>
                                            </p:txEl>
                                          </p:spTgt>
                                        </p:tgtEl>
                                        <p:attrNameLst>
                                          <p:attrName>style.visibility</p:attrName>
                                        </p:attrNameLst>
                                      </p:cBhvr>
                                      <p:to>
                                        <p:strVal val="visible"/>
                                      </p:to>
                                    </p:set>
                                    <p:animEffect transition="in" filter="fade">
                                      <p:cBhvr>
                                        <p:cTn id="48" dur="500"/>
                                        <p:tgtEl>
                                          <p:spTgt spid="1032">
                                            <p:txEl>
                                              <p:charRg st="1" end="1"/>
                                            </p:txEl>
                                          </p:spTgt>
                                        </p:tgtEl>
                                      </p:cBhvr>
                                    </p:animEffect>
                                  </p:childTnLst>
                                </p:cTn>
                              </p:par>
                            </p:childTnLst>
                          </p:cTn>
                        </p:par>
                        <p:par>
                          <p:cTn id="49" fill="hold">
                            <p:stCondLst>
                              <p:cond delay="4800"/>
                            </p:stCondLst>
                            <p:childTnLst>
                              <p:par>
                                <p:cTn id="50" presetID="10" presetClass="entr" presetSubtype="0" fill="hold" nodeType="afterEffect">
                                  <p:stCondLst>
                                    <p:cond delay="0"/>
                                  </p:stCondLst>
                                  <p:childTnLst>
                                    <p:set>
                                      <p:cBhvr>
                                        <p:cTn id="51" dur="1" fill="hold">
                                          <p:stCondLst>
                                            <p:cond delay="0"/>
                                          </p:stCondLst>
                                        </p:cTn>
                                        <p:tgtEl>
                                          <p:spTgt spid="1032">
                                            <p:txEl>
                                              <p:charRg st="1" end="1"/>
                                            </p:txEl>
                                          </p:spTgt>
                                        </p:tgtEl>
                                        <p:attrNameLst>
                                          <p:attrName>style.visibility</p:attrName>
                                        </p:attrNameLst>
                                      </p:cBhvr>
                                      <p:to>
                                        <p:strVal val="visible"/>
                                      </p:to>
                                    </p:set>
                                    <p:animEffect transition="in" filter="fade">
                                      <p:cBhvr>
                                        <p:cTn id="52" dur="500"/>
                                        <p:tgtEl>
                                          <p:spTgt spid="1032">
                                            <p:txEl>
                                              <p:charRg st="1" end="1"/>
                                            </p:txEl>
                                          </p:spTgt>
                                        </p:tgtEl>
                                      </p:cBhvr>
                                    </p:animEffect>
                                  </p:childTnLst>
                                </p:cTn>
                              </p:par>
                            </p:childTnLst>
                          </p:cTn>
                        </p:par>
                        <p:par>
                          <p:cTn id="53" fill="hold">
                            <p:stCondLst>
                              <p:cond delay="5300"/>
                            </p:stCondLst>
                            <p:childTnLst>
                              <p:par>
                                <p:cTn id="54" presetID="10" presetClass="entr" presetSubtype="0" fill="hold" nodeType="afterEffect">
                                  <p:stCondLst>
                                    <p:cond delay="0"/>
                                  </p:stCondLst>
                                  <p:childTnLst>
                                    <p:set>
                                      <p:cBhvr>
                                        <p:cTn id="55" dur="1" fill="hold">
                                          <p:stCondLst>
                                            <p:cond delay="0"/>
                                          </p:stCondLst>
                                        </p:cTn>
                                        <p:tgtEl>
                                          <p:spTgt spid="1032">
                                            <p:txEl>
                                              <p:charRg st="1" end="1"/>
                                            </p:txEl>
                                          </p:spTgt>
                                        </p:tgtEl>
                                        <p:attrNameLst>
                                          <p:attrName>style.visibility</p:attrName>
                                        </p:attrNameLst>
                                      </p:cBhvr>
                                      <p:to>
                                        <p:strVal val="visible"/>
                                      </p:to>
                                    </p:set>
                                    <p:animEffect transition="in" filter="fade">
                                      <p:cBhvr>
                                        <p:cTn id="56" dur="500"/>
                                        <p:tgtEl>
                                          <p:spTgt spid="1032">
                                            <p:txEl>
                                              <p:charRg st="1" end="1"/>
                                            </p:txEl>
                                          </p:spTgt>
                                        </p:tgtEl>
                                      </p:cBhvr>
                                    </p:animEffect>
                                  </p:childTnLst>
                                </p:cTn>
                              </p:par>
                            </p:childTnLst>
                          </p:cTn>
                        </p:par>
                        <p:par>
                          <p:cTn id="57" fill="hold">
                            <p:stCondLst>
                              <p:cond delay="5800"/>
                            </p:stCondLst>
                            <p:childTnLst>
                              <p:par>
                                <p:cTn id="58" presetID="10" presetClass="entr" presetSubtype="0" fill="hold" nodeType="afterEffect">
                                  <p:stCondLst>
                                    <p:cond delay="0"/>
                                  </p:stCondLst>
                                  <p:childTnLst>
                                    <p:set>
                                      <p:cBhvr>
                                        <p:cTn id="59" dur="1" fill="hold">
                                          <p:stCondLst>
                                            <p:cond delay="0"/>
                                          </p:stCondLst>
                                        </p:cTn>
                                        <p:tgtEl>
                                          <p:spTgt spid="1035"/>
                                        </p:tgtEl>
                                        <p:attrNameLst>
                                          <p:attrName>style.visibility</p:attrName>
                                        </p:attrNameLst>
                                      </p:cBhvr>
                                      <p:to>
                                        <p:strVal val="visible"/>
                                      </p:to>
                                    </p:set>
                                    <p:animEffect transition="in" filter="fade">
                                      <p:cBhvr>
                                        <p:cTn id="60" dur="500"/>
                                        <p:tgtEl>
                                          <p:spTgt spid="1035"/>
                                        </p:tgtEl>
                                      </p:cBhvr>
                                    </p:animEffect>
                                  </p:childTnLst>
                                </p:cTn>
                              </p:par>
                              <p:par>
                                <p:cTn id="61" presetID="10" presetClass="entr" presetSubtype="0" fill="hold" nodeType="withEffect">
                                  <p:stCondLst>
                                    <p:cond delay="1000"/>
                                  </p:stCondLst>
                                  <p:childTnLst>
                                    <p:set>
                                      <p:cBhvr>
                                        <p:cTn id="62" dur="1" fill="hold">
                                          <p:stCondLst>
                                            <p:cond delay="0"/>
                                          </p:stCondLst>
                                        </p:cTn>
                                        <p:tgtEl>
                                          <p:spTgt spid="1028"/>
                                        </p:tgtEl>
                                        <p:attrNameLst>
                                          <p:attrName>style.visibility</p:attrName>
                                        </p:attrNameLst>
                                      </p:cBhvr>
                                      <p:to>
                                        <p:strVal val="visible"/>
                                      </p:to>
                                    </p:set>
                                    <p:animEffect transition="in" filter="fade">
                                      <p:cBhvr>
                                        <p:cTn id="63" dur="200"/>
                                        <p:tgtEl>
                                          <p:spTgt spid="1028"/>
                                        </p:tgtEl>
                                      </p:cBhvr>
                                    </p:animEffect>
                                  </p:childTnLst>
                                </p:cTn>
                              </p:par>
                            </p:childTnLst>
                          </p:cTn>
                        </p:par>
                        <p:par>
                          <p:cTn id="64" fill="hold">
                            <p:stCondLst>
                              <p:cond delay="6300"/>
                            </p:stCondLst>
                            <p:childTnLst>
                              <p:par>
                                <p:cTn id="65" presetID="10" presetClass="entr" presetSubtype="0" fill="hold" nodeType="afterEffect">
                                  <p:stCondLst>
                                    <p:cond delay="0"/>
                                  </p:stCondLst>
                                  <p:childTnLst>
                                    <p:set>
                                      <p:cBhvr>
                                        <p:cTn id="66" dur="1" fill="hold">
                                          <p:stCondLst>
                                            <p:cond delay="0"/>
                                          </p:stCondLst>
                                        </p:cTn>
                                        <p:tgtEl>
                                          <p:spTgt spid="1039"/>
                                        </p:tgtEl>
                                        <p:attrNameLst>
                                          <p:attrName>style.visibility</p:attrName>
                                        </p:attrNameLst>
                                      </p:cBhvr>
                                      <p:to>
                                        <p:strVal val="visible"/>
                                      </p:to>
                                    </p:set>
                                    <p:animEffect transition="in" filter="fade">
                                      <p:cBhvr>
                                        <p:cTn id="67" dur="500"/>
                                        <p:tgtEl>
                                          <p:spTgt spid="1039"/>
                                        </p:tgtEl>
                                      </p:cBhvr>
                                    </p:animEffect>
                                  </p:childTnLst>
                                </p:cTn>
                              </p:par>
                            </p:childTnLst>
                          </p:cTn>
                        </p:par>
                        <p:par>
                          <p:cTn id="68" fill="hold">
                            <p:stCondLst>
                              <p:cond delay="6800"/>
                            </p:stCondLst>
                            <p:childTnLst>
                              <p:par>
                                <p:cTn id="69" presetID="10" presetClass="entr" presetSubtype="0" fill="hold" nodeType="afterEffect">
                                  <p:stCondLst>
                                    <p:cond delay="0"/>
                                  </p:stCondLst>
                                  <p:childTnLst>
                                    <p:set>
                                      <p:cBhvr>
                                        <p:cTn id="70" dur="1" fill="hold">
                                          <p:stCondLst>
                                            <p:cond delay="0"/>
                                          </p:stCondLst>
                                        </p:cTn>
                                        <p:tgtEl>
                                          <p:spTgt spid="1033">
                                            <p:txEl>
                                              <p:pRg st="0" end="0"/>
                                            </p:txEl>
                                          </p:spTgt>
                                        </p:tgtEl>
                                        <p:attrNameLst>
                                          <p:attrName>style.visibility</p:attrName>
                                        </p:attrNameLst>
                                      </p:cBhvr>
                                      <p:to>
                                        <p:strVal val="visible"/>
                                      </p:to>
                                    </p:set>
                                    <p:animEffect transition="in" filter="fade">
                                      <p:cBhvr>
                                        <p:cTn id="71" dur="500"/>
                                        <p:tgtEl>
                                          <p:spTgt spid="1033">
                                            <p:txEl>
                                              <p:pRg st="0" end="0"/>
                                            </p:txEl>
                                          </p:spTgt>
                                        </p:tgtEl>
                                      </p:cBhvr>
                                    </p:animEffect>
                                  </p:childTnLst>
                                </p:cTn>
                              </p:par>
                            </p:childTnLst>
                          </p:cTn>
                        </p:par>
                        <p:par>
                          <p:cTn id="72" fill="hold">
                            <p:stCondLst>
                              <p:cond delay="7300"/>
                            </p:stCondLst>
                            <p:childTnLst>
                              <p:par>
                                <p:cTn id="73" presetID="10" presetClass="entr" presetSubtype="0" fill="hold" nodeType="afterEffect">
                                  <p:stCondLst>
                                    <p:cond delay="0"/>
                                  </p:stCondLst>
                                  <p:childTnLst>
                                    <p:set>
                                      <p:cBhvr>
                                        <p:cTn id="74" dur="1" fill="hold">
                                          <p:stCondLst>
                                            <p:cond delay="0"/>
                                          </p:stCondLst>
                                        </p:cTn>
                                        <p:tgtEl>
                                          <p:spTgt spid="1033">
                                            <p:txEl>
                                              <p:charRg st="1" end="1"/>
                                            </p:txEl>
                                          </p:spTgt>
                                        </p:tgtEl>
                                        <p:attrNameLst>
                                          <p:attrName>style.visibility</p:attrName>
                                        </p:attrNameLst>
                                      </p:cBhvr>
                                      <p:to>
                                        <p:strVal val="visible"/>
                                      </p:to>
                                    </p:set>
                                    <p:animEffect transition="in" filter="fade">
                                      <p:cBhvr>
                                        <p:cTn id="75" dur="500"/>
                                        <p:tgtEl>
                                          <p:spTgt spid="1033">
                                            <p:txEl>
                                              <p:charRg st="1" end="1"/>
                                            </p:txEl>
                                          </p:spTgt>
                                        </p:tgtEl>
                                      </p:cBhvr>
                                    </p:animEffect>
                                  </p:childTnLst>
                                </p:cTn>
                              </p:par>
                            </p:childTnLst>
                          </p:cTn>
                        </p:par>
                        <p:par>
                          <p:cTn id="76" fill="hold">
                            <p:stCondLst>
                              <p:cond delay="7800"/>
                            </p:stCondLst>
                            <p:childTnLst>
                              <p:par>
                                <p:cTn id="77" presetID="10" presetClass="entr" presetSubtype="0" fill="hold" nodeType="afterEffect">
                                  <p:stCondLst>
                                    <p:cond delay="0"/>
                                  </p:stCondLst>
                                  <p:childTnLst>
                                    <p:set>
                                      <p:cBhvr>
                                        <p:cTn id="78" dur="1" fill="hold">
                                          <p:stCondLst>
                                            <p:cond delay="0"/>
                                          </p:stCondLst>
                                        </p:cTn>
                                        <p:tgtEl>
                                          <p:spTgt spid="1033">
                                            <p:txEl>
                                              <p:charRg st="1" end="1"/>
                                            </p:txEl>
                                          </p:spTgt>
                                        </p:tgtEl>
                                        <p:attrNameLst>
                                          <p:attrName>style.visibility</p:attrName>
                                        </p:attrNameLst>
                                      </p:cBhvr>
                                      <p:to>
                                        <p:strVal val="visible"/>
                                      </p:to>
                                    </p:set>
                                    <p:animEffect transition="in" filter="fade">
                                      <p:cBhvr>
                                        <p:cTn id="79" dur="500"/>
                                        <p:tgtEl>
                                          <p:spTgt spid="1033">
                                            <p:txEl>
                                              <p:charRg st="1" end="1"/>
                                            </p:txEl>
                                          </p:spTgt>
                                        </p:tgtEl>
                                      </p:cBhvr>
                                    </p:animEffect>
                                  </p:childTnLst>
                                </p:cTn>
                              </p:par>
                            </p:childTnLst>
                          </p:cTn>
                        </p:par>
                        <p:par>
                          <p:cTn id="80" fill="hold">
                            <p:stCondLst>
                              <p:cond delay="8300"/>
                            </p:stCondLst>
                            <p:childTnLst>
                              <p:par>
                                <p:cTn id="81" presetID="10" presetClass="entr" presetSubtype="0" fill="hold" nodeType="afterEffect">
                                  <p:stCondLst>
                                    <p:cond delay="0"/>
                                  </p:stCondLst>
                                  <p:childTnLst>
                                    <p:set>
                                      <p:cBhvr>
                                        <p:cTn id="82" dur="1" fill="hold">
                                          <p:stCondLst>
                                            <p:cond delay="0"/>
                                          </p:stCondLst>
                                        </p:cTn>
                                        <p:tgtEl>
                                          <p:spTgt spid="1033">
                                            <p:txEl>
                                              <p:charRg st="1" end="1"/>
                                            </p:txEl>
                                          </p:spTgt>
                                        </p:tgtEl>
                                        <p:attrNameLst>
                                          <p:attrName>style.visibility</p:attrName>
                                        </p:attrNameLst>
                                      </p:cBhvr>
                                      <p:to>
                                        <p:strVal val="visible"/>
                                      </p:to>
                                    </p:set>
                                    <p:animEffect transition="in" filter="fade">
                                      <p:cBhvr>
                                        <p:cTn id="83" dur="500"/>
                                        <p:tgtEl>
                                          <p:spTgt spid="1033">
                                            <p:txEl>
                                              <p:charRg st="1" end="1"/>
                                            </p:txEl>
                                          </p:spTgt>
                                        </p:tgtEl>
                                      </p:cBhvr>
                                    </p:animEffect>
                                  </p:childTnLst>
                                </p:cTn>
                              </p:par>
                            </p:childTnLst>
                          </p:cTn>
                        </p:par>
                        <p:par>
                          <p:cTn id="84" fill="hold">
                            <p:stCondLst>
                              <p:cond delay="8800"/>
                            </p:stCondLst>
                            <p:childTnLst>
                              <p:par>
                                <p:cTn id="85" presetID="10" presetClass="entr" presetSubtype="0" fill="hold" nodeType="afterEffect">
                                  <p:stCondLst>
                                    <p:cond delay="0"/>
                                  </p:stCondLst>
                                  <p:childTnLst>
                                    <p:set>
                                      <p:cBhvr>
                                        <p:cTn id="86" dur="1" fill="hold">
                                          <p:stCondLst>
                                            <p:cond delay="0"/>
                                          </p:stCondLst>
                                        </p:cTn>
                                        <p:tgtEl>
                                          <p:spTgt spid="1033">
                                            <p:txEl>
                                              <p:charRg st="1" end="1"/>
                                            </p:txEl>
                                          </p:spTgt>
                                        </p:tgtEl>
                                        <p:attrNameLst>
                                          <p:attrName>style.visibility</p:attrName>
                                        </p:attrNameLst>
                                      </p:cBhvr>
                                      <p:to>
                                        <p:strVal val="visible"/>
                                      </p:to>
                                    </p:set>
                                    <p:animEffect transition="in" filter="fade">
                                      <p:cBhvr>
                                        <p:cTn id="87" dur="500"/>
                                        <p:tgtEl>
                                          <p:spTgt spid="1033">
                                            <p:txEl>
                                              <p:charRg st="1" end="1"/>
                                            </p:txEl>
                                          </p:spTgt>
                                        </p:tgtEl>
                                      </p:cBhvr>
                                    </p:animEffect>
                                  </p:childTnLst>
                                </p:cTn>
                              </p:par>
                            </p:childTnLst>
                          </p:cTn>
                        </p:par>
                        <p:par>
                          <p:cTn id="88" fill="hold">
                            <p:stCondLst>
                              <p:cond delay="9300"/>
                            </p:stCondLst>
                            <p:childTnLst>
                              <p:par>
                                <p:cTn id="89" presetID="10" presetClass="entr" presetSubtype="0" fill="hold" nodeType="afterEffect">
                                  <p:stCondLst>
                                    <p:cond delay="0"/>
                                  </p:stCondLst>
                                  <p:childTnLst>
                                    <p:set>
                                      <p:cBhvr>
                                        <p:cTn id="90" dur="1" fill="hold">
                                          <p:stCondLst>
                                            <p:cond delay="0"/>
                                          </p:stCondLst>
                                        </p:cTn>
                                        <p:tgtEl>
                                          <p:spTgt spid="1033">
                                            <p:txEl>
                                              <p:charRg st="1" end="1"/>
                                            </p:txEl>
                                          </p:spTgt>
                                        </p:tgtEl>
                                        <p:attrNameLst>
                                          <p:attrName>style.visibility</p:attrName>
                                        </p:attrNameLst>
                                      </p:cBhvr>
                                      <p:to>
                                        <p:strVal val="visible"/>
                                      </p:to>
                                    </p:set>
                                    <p:animEffect transition="in" filter="fade">
                                      <p:cBhvr>
                                        <p:cTn id="91" dur="500"/>
                                        <p:tgtEl>
                                          <p:spTgt spid="1033">
                                            <p:txEl>
                                              <p:charRg st="1" end="1"/>
                                            </p:txEl>
                                          </p:spTgt>
                                        </p:tgtEl>
                                      </p:cBhvr>
                                    </p:animEffect>
                                  </p:childTnLst>
                                </p:cTn>
                              </p:par>
                            </p:childTnLst>
                          </p:cTn>
                        </p:par>
                        <p:par>
                          <p:cTn id="92" fill="hold">
                            <p:stCondLst>
                              <p:cond delay="9800"/>
                            </p:stCondLst>
                            <p:childTnLst>
                              <p:par>
                                <p:cTn id="93" presetID="10" presetClass="entr" presetSubtype="0" fill="hold" nodeType="afterEffect">
                                  <p:stCondLst>
                                    <p:cond delay="0"/>
                                  </p:stCondLst>
                                  <p:childTnLst>
                                    <p:set>
                                      <p:cBhvr>
                                        <p:cTn id="94" dur="1" fill="hold">
                                          <p:stCondLst>
                                            <p:cond delay="0"/>
                                          </p:stCondLst>
                                        </p:cTn>
                                        <p:tgtEl>
                                          <p:spTgt spid="1033">
                                            <p:txEl>
                                              <p:charRg st="1" end="1"/>
                                            </p:txEl>
                                          </p:spTgt>
                                        </p:tgtEl>
                                        <p:attrNameLst>
                                          <p:attrName>style.visibility</p:attrName>
                                        </p:attrNameLst>
                                      </p:cBhvr>
                                      <p:to>
                                        <p:strVal val="visible"/>
                                      </p:to>
                                    </p:set>
                                    <p:animEffect transition="in" filter="fade">
                                      <p:cBhvr>
                                        <p:cTn id="95" dur="500"/>
                                        <p:tgtEl>
                                          <p:spTgt spid="1033">
                                            <p:txEl>
                                              <p:charRg st="1" end="1"/>
                                            </p:txEl>
                                          </p:spTgt>
                                        </p:tgtEl>
                                      </p:cBhvr>
                                    </p:animEffect>
                                  </p:childTnLst>
                                </p:cTn>
                              </p:par>
                            </p:childTnLst>
                          </p:cTn>
                        </p:par>
                        <p:par>
                          <p:cTn id="96" fill="hold">
                            <p:stCondLst>
                              <p:cond delay="10300"/>
                            </p:stCondLst>
                            <p:childTnLst>
                              <p:par>
                                <p:cTn id="97" presetID="10" presetClass="entr" presetSubtype="0" fill="hold" nodeType="afterEffect">
                                  <p:stCondLst>
                                    <p:cond delay="0"/>
                                  </p:stCondLst>
                                  <p:childTnLst>
                                    <p:set>
                                      <p:cBhvr>
                                        <p:cTn id="98" dur="1" fill="hold">
                                          <p:stCondLst>
                                            <p:cond delay="0"/>
                                          </p:stCondLst>
                                        </p:cTn>
                                        <p:tgtEl>
                                          <p:spTgt spid="1033">
                                            <p:txEl>
                                              <p:charRg st="1" end="1"/>
                                            </p:txEl>
                                          </p:spTgt>
                                        </p:tgtEl>
                                        <p:attrNameLst>
                                          <p:attrName>style.visibility</p:attrName>
                                        </p:attrNameLst>
                                      </p:cBhvr>
                                      <p:to>
                                        <p:strVal val="visible"/>
                                      </p:to>
                                    </p:set>
                                    <p:animEffect transition="in" filter="fade">
                                      <p:cBhvr>
                                        <p:cTn id="99" dur="500"/>
                                        <p:tgtEl>
                                          <p:spTgt spid="1033">
                                            <p:txEl>
                                              <p:charRg st="1" end="1"/>
                                            </p:txEl>
                                          </p:spTgt>
                                        </p:tgtEl>
                                      </p:cBhvr>
                                    </p:animEffect>
                                  </p:childTnLst>
                                </p:cTn>
                              </p:par>
                            </p:childTnLst>
                          </p:cTn>
                        </p:par>
                        <p:par>
                          <p:cTn id="100" fill="hold">
                            <p:stCondLst>
                              <p:cond delay="10800"/>
                            </p:stCondLst>
                            <p:childTnLst>
                              <p:par>
                                <p:cTn id="101" presetID="10" presetClass="entr" presetSubtype="0" fill="hold" nodeType="afterEffect">
                                  <p:stCondLst>
                                    <p:cond delay="0"/>
                                  </p:stCondLst>
                                  <p:childTnLst>
                                    <p:set>
                                      <p:cBhvr>
                                        <p:cTn id="102" dur="1" fill="hold">
                                          <p:stCondLst>
                                            <p:cond delay="0"/>
                                          </p:stCondLst>
                                        </p:cTn>
                                        <p:tgtEl>
                                          <p:spTgt spid="1033">
                                            <p:txEl>
                                              <p:charRg st="1" end="1"/>
                                            </p:txEl>
                                          </p:spTgt>
                                        </p:tgtEl>
                                        <p:attrNameLst>
                                          <p:attrName>style.visibility</p:attrName>
                                        </p:attrNameLst>
                                      </p:cBhvr>
                                      <p:to>
                                        <p:strVal val="visible"/>
                                      </p:to>
                                    </p:set>
                                    <p:animEffect transition="in" filter="fade">
                                      <p:cBhvr>
                                        <p:cTn id="103" dur="500"/>
                                        <p:tgtEl>
                                          <p:spTgt spid="1033">
                                            <p:txEl>
                                              <p:charRg st="1" end="1"/>
                                            </p:txEl>
                                          </p:spTgt>
                                        </p:tgtEl>
                                      </p:cBhvr>
                                    </p:animEffect>
                                  </p:childTnLst>
                                </p:cTn>
                              </p:par>
                            </p:childTnLst>
                          </p:cTn>
                        </p:par>
                        <p:par>
                          <p:cTn id="104" fill="hold">
                            <p:stCondLst>
                              <p:cond delay="11300"/>
                            </p:stCondLst>
                            <p:childTnLst>
                              <p:par>
                                <p:cTn id="105" presetID="10" presetClass="entr" presetSubtype="0" fill="hold" nodeType="afterEffect">
                                  <p:stCondLst>
                                    <p:cond delay="0"/>
                                  </p:stCondLst>
                                  <p:childTnLst>
                                    <p:set>
                                      <p:cBhvr>
                                        <p:cTn id="106" dur="1" fill="hold">
                                          <p:stCondLst>
                                            <p:cond delay="0"/>
                                          </p:stCondLst>
                                        </p:cTn>
                                        <p:tgtEl>
                                          <p:spTgt spid="1036"/>
                                        </p:tgtEl>
                                        <p:attrNameLst>
                                          <p:attrName>style.visibility</p:attrName>
                                        </p:attrNameLst>
                                      </p:cBhvr>
                                      <p:to>
                                        <p:strVal val="visible"/>
                                      </p:to>
                                    </p:set>
                                    <p:animEffect transition="in" filter="fade">
                                      <p:cBhvr>
                                        <p:cTn id="107" dur="500"/>
                                        <p:tgtEl>
                                          <p:spTgt spid="1036"/>
                                        </p:tgtEl>
                                      </p:cBhvr>
                                    </p:animEffect>
                                  </p:childTnLst>
                                </p:cTn>
                              </p:par>
                              <p:par>
                                <p:cTn id="108" presetID="10" presetClass="entr" presetSubtype="0" fill="hold" nodeType="withEffect">
                                  <p:stCondLst>
                                    <p:cond delay="1200"/>
                                  </p:stCondLst>
                                  <p:childTnLst>
                                    <p:set>
                                      <p:cBhvr>
                                        <p:cTn id="109" dur="1" fill="hold">
                                          <p:stCondLst>
                                            <p:cond delay="0"/>
                                          </p:stCondLst>
                                        </p:cTn>
                                        <p:tgtEl>
                                          <p:spTgt spid="1026"/>
                                        </p:tgtEl>
                                        <p:attrNameLst>
                                          <p:attrName>style.visibility</p:attrName>
                                        </p:attrNameLst>
                                      </p:cBhvr>
                                      <p:to>
                                        <p:strVal val="visible"/>
                                      </p:to>
                                    </p:set>
                                    <p:animEffect transition="in" filter="fade">
                                      <p:cBhvr>
                                        <p:cTn id="110" dur="200"/>
                                        <p:tgtEl>
                                          <p:spTgt spid="1026"/>
                                        </p:tgtEl>
                                      </p:cBhvr>
                                    </p:animEffect>
                                  </p:childTnLst>
                                </p:cTn>
                              </p:par>
                            </p:childTnLst>
                          </p:cTn>
                        </p:par>
                        <p:par>
                          <p:cTn id="111" fill="hold">
                            <p:stCondLst>
                              <p:cond delay="11800"/>
                            </p:stCondLst>
                            <p:childTnLst>
                              <p:par>
                                <p:cTn id="112" presetID="10" presetClass="entr" presetSubtype="0" fill="hold" nodeType="afterEffect">
                                  <p:stCondLst>
                                    <p:cond delay="0"/>
                                  </p:stCondLst>
                                  <p:childTnLst>
                                    <p:set>
                                      <p:cBhvr>
                                        <p:cTn id="113" dur="1" fill="hold">
                                          <p:stCondLst>
                                            <p:cond delay="0"/>
                                          </p:stCondLst>
                                        </p:cTn>
                                        <p:tgtEl>
                                          <p:spTgt spid="1040"/>
                                        </p:tgtEl>
                                        <p:attrNameLst>
                                          <p:attrName>style.visibility</p:attrName>
                                        </p:attrNameLst>
                                      </p:cBhvr>
                                      <p:to>
                                        <p:strVal val="visible"/>
                                      </p:to>
                                    </p:set>
                                    <p:animEffect transition="in" filter="fade">
                                      <p:cBhvr>
                                        <p:cTn id="114" dur="500"/>
                                        <p:tgtEl>
                                          <p:spTgt spid="1040"/>
                                        </p:tgtEl>
                                      </p:cBhvr>
                                    </p:animEffect>
                                  </p:childTnLst>
                                </p:cTn>
                              </p:par>
                            </p:childTnLst>
                          </p:cTn>
                        </p:par>
                        <p:par>
                          <p:cTn id="115" fill="hold">
                            <p:stCondLst>
                              <p:cond delay="12300"/>
                            </p:stCondLst>
                            <p:childTnLst>
                              <p:par>
                                <p:cTn id="116" presetID="10" presetClass="entr" presetSubtype="0" fill="hold" nodeType="afterEffect">
                                  <p:stCondLst>
                                    <p:cond delay="0"/>
                                  </p:stCondLst>
                                  <p:childTnLst>
                                    <p:set>
                                      <p:cBhvr>
                                        <p:cTn id="117" dur="1" fill="hold">
                                          <p:stCondLst>
                                            <p:cond delay="0"/>
                                          </p:stCondLst>
                                        </p:cTn>
                                        <p:tgtEl>
                                          <p:spTgt spid="1034">
                                            <p:txEl>
                                              <p:pRg st="0" end="0"/>
                                            </p:txEl>
                                          </p:spTgt>
                                        </p:tgtEl>
                                        <p:attrNameLst>
                                          <p:attrName>style.visibility</p:attrName>
                                        </p:attrNameLst>
                                      </p:cBhvr>
                                      <p:to>
                                        <p:strVal val="visible"/>
                                      </p:to>
                                    </p:set>
                                    <p:animEffect transition="in" filter="fade">
                                      <p:cBhvr>
                                        <p:cTn id="118" dur="500"/>
                                        <p:tgtEl>
                                          <p:spTgt spid="1034">
                                            <p:txEl>
                                              <p:pRg st="0" end="0"/>
                                            </p:txEl>
                                          </p:spTgt>
                                        </p:tgtEl>
                                      </p:cBhvr>
                                    </p:animEffect>
                                  </p:childTnLst>
                                </p:cTn>
                              </p:par>
                            </p:childTnLst>
                          </p:cTn>
                        </p:par>
                        <p:par>
                          <p:cTn id="119" fill="hold">
                            <p:stCondLst>
                              <p:cond delay="12800"/>
                            </p:stCondLst>
                            <p:childTnLst>
                              <p:par>
                                <p:cTn id="120" presetID="10" presetClass="entr" presetSubtype="0" fill="hold" nodeType="afterEffect">
                                  <p:stCondLst>
                                    <p:cond delay="0"/>
                                  </p:stCondLst>
                                  <p:childTnLst>
                                    <p:set>
                                      <p:cBhvr>
                                        <p:cTn id="121" dur="1" fill="hold">
                                          <p:stCondLst>
                                            <p:cond delay="0"/>
                                          </p:stCondLst>
                                        </p:cTn>
                                        <p:tgtEl>
                                          <p:spTgt spid="1034">
                                            <p:txEl>
                                              <p:charRg st="1" end="1"/>
                                            </p:txEl>
                                          </p:spTgt>
                                        </p:tgtEl>
                                        <p:attrNameLst>
                                          <p:attrName>style.visibility</p:attrName>
                                        </p:attrNameLst>
                                      </p:cBhvr>
                                      <p:to>
                                        <p:strVal val="visible"/>
                                      </p:to>
                                    </p:set>
                                    <p:animEffect transition="in" filter="fade">
                                      <p:cBhvr>
                                        <p:cTn id="122" dur="500"/>
                                        <p:tgtEl>
                                          <p:spTgt spid="1034">
                                            <p:txEl>
                                              <p:charRg st="1" end="1"/>
                                            </p:txEl>
                                          </p:spTgt>
                                        </p:tgtEl>
                                      </p:cBhvr>
                                    </p:animEffect>
                                  </p:childTnLst>
                                </p:cTn>
                              </p:par>
                            </p:childTnLst>
                          </p:cTn>
                        </p:par>
                        <p:par>
                          <p:cTn id="123" fill="hold">
                            <p:stCondLst>
                              <p:cond delay="13300"/>
                            </p:stCondLst>
                            <p:childTnLst>
                              <p:par>
                                <p:cTn id="124" presetID="10" presetClass="entr" presetSubtype="0" fill="hold" nodeType="afterEffect">
                                  <p:stCondLst>
                                    <p:cond delay="0"/>
                                  </p:stCondLst>
                                  <p:childTnLst>
                                    <p:set>
                                      <p:cBhvr>
                                        <p:cTn id="125" dur="1" fill="hold">
                                          <p:stCondLst>
                                            <p:cond delay="0"/>
                                          </p:stCondLst>
                                        </p:cTn>
                                        <p:tgtEl>
                                          <p:spTgt spid="1034">
                                            <p:txEl>
                                              <p:charRg st="1" end="1"/>
                                            </p:txEl>
                                          </p:spTgt>
                                        </p:tgtEl>
                                        <p:attrNameLst>
                                          <p:attrName>style.visibility</p:attrName>
                                        </p:attrNameLst>
                                      </p:cBhvr>
                                      <p:to>
                                        <p:strVal val="visible"/>
                                      </p:to>
                                    </p:set>
                                    <p:animEffect transition="in" filter="fade">
                                      <p:cBhvr>
                                        <p:cTn id="126" dur="500"/>
                                        <p:tgtEl>
                                          <p:spTgt spid="1034">
                                            <p:txEl>
                                              <p:charRg st="1" end="1"/>
                                            </p:txEl>
                                          </p:spTgt>
                                        </p:tgtEl>
                                      </p:cBhvr>
                                    </p:animEffect>
                                  </p:childTnLst>
                                </p:cTn>
                              </p:par>
                            </p:childTnLst>
                          </p:cTn>
                        </p:par>
                        <p:par>
                          <p:cTn id="127" fill="hold">
                            <p:stCondLst>
                              <p:cond delay="13800"/>
                            </p:stCondLst>
                            <p:childTnLst>
                              <p:par>
                                <p:cTn id="128" presetID="10" presetClass="entr" presetSubtype="0" fill="hold" nodeType="afterEffect">
                                  <p:stCondLst>
                                    <p:cond delay="0"/>
                                  </p:stCondLst>
                                  <p:childTnLst>
                                    <p:set>
                                      <p:cBhvr>
                                        <p:cTn id="129" dur="1" fill="hold">
                                          <p:stCondLst>
                                            <p:cond delay="0"/>
                                          </p:stCondLst>
                                        </p:cTn>
                                        <p:tgtEl>
                                          <p:spTgt spid="1034">
                                            <p:txEl>
                                              <p:charRg st="1" end="1"/>
                                            </p:txEl>
                                          </p:spTgt>
                                        </p:tgtEl>
                                        <p:attrNameLst>
                                          <p:attrName>style.visibility</p:attrName>
                                        </p:attrNameLst>
                                      </p:cBhvr>
                                      <p:to>
                                        <p:strVal val="visible"/>
                                      </p:to>
                                    </p:set>
                                    <p:animEffect transition="in" filter="fade">
                                      <p:cBhvr>
                                        <p:cTn id="130" dur="500"/>
                                        <p:tgtEl>
                                          <p:spTgt spid="1034">
                                            <p:txEl>
                                              <p:charRg st="1" end="1"/>
                                            </p:txEl>
                                          </p:spTgt>
                                        </p:tgtEl>
                                      </p:cBhvr>
                                    </p:animEffect>
                                  </p:childTnLst>
                                </p:cTn>
                              </p:par>
                            </p:childTnLst>
                          </p:cTn>
                        </p:par>
                        <p:par>
                          <p:cTn id="131" fill="hold">
                            <p:stCondLst>
                              <p:cond delay="14300"/>
                            </p:stCondLst>
                            <p:childTnLst>
                              <p:par>
                                <p:cTn id="132" presetID="10" presetClass="entr" presetSubtype="0" fill="hold" nodeType="afterEffect">
                                  <p:stCondLst>
                                    <p:cond delay="0"/>
                                  </p:stCondLst>
                                  <p:childTnLst>
                                    <p:set>
                                      <p:cBhvr>
                                        <p:cTn id="133" dur="1" fill="hold">
                                          <p:stCondLst>
                                            <p:cond delay="0"/>
                                          </p:stCondLst>
                                        </p:cTn>
                                        <p:tgtEl>
                                          <p:spTgt spid="1034">
                                            <p:txEl>
                                              <p:charRg st="1" end="1"/>
                                            </p:txEl>
                                          </p:spTgt>
                                        </p:tgtEl>
                                        <p:attrNameLst>
                                          <p:attrName>style.visibility</p:attrName>
                                        </p:attrNameLst>
                                      </p:cBhvr>
                                      <p:to>
                                        <p:strVal val="visible"/>
                                      </p:to>
                                    </p:set>
                                    <p:animEffect transition="in" filter="fade">
                                      <p:cBhvr>
                                        <p:cTn id="134" dur="500"/>
                                        <p:tgtEl>
                                          <p:spTgt spid="1034">
                                            <p:txEl>
                                              <p:charRg st="1" end="1"/>
                                            </p:txEl>
                                          </p:spTgt>
                                        </p:tgtEl>
                                      </p:cBhvr>
                                    </p:animEffect>
                                  </p:childTnLst>
                                </p:cTn>
                              </p:par>
                            </p:childTnLst>
                          </p:cTn>
                        </p:par>
                        <p:par>
                          <p:cTn id="135" fill="hold">
                            <p:stCondLst>
                              <p:cond delay="14800"/>
                            </p:stCondLst>
                            <p:childTnLst>
                              <p:par>
                                <p:cTn id="136" presetID="10" presetClass="entr" presetSubtype="0" fill="hold" nodeType="afterEffect">
                                  <p:stCondLst>
                                    <p:cond delay="0"/>
                                  </p:stCondLst>
                                  <p:childTnLst>
                                    <p:set>
                                      <p:cBhvr>
                                        <p:cTn id="137" dur="1" fill="hold">
                                          <p:stCondLst>
                                            <p:cond delay="0"/>
                                          </p:stCondLst>
                                        </p:cTn>
                                        <p:tgtEl>
                                          <p:spTgt spid="1034">
                                            <p:txEl>
                                              <p:charRg st="1" end="1"/>
                                            </p:txEl>
                                          </p:spTgt>
                                        </p:tgtEl>
                                        <p:attrNameLst>
                                          <p:attrName>style.visibility</p:attrName>
                                        </p:attrNameLst>
                                      </p:cBhvr>
                                      <p:to>
                                        <p:strVal val="visible"/>
                                      </p:to>
                                    </p:set>
                                    <p:animEffect transition="in" filter="fade">
                                      <p:cBhvr>
                                        <p:cTn id="138" dur="500"/>
                                        <p:tgtEl>
                                          <p:spTgt spid="1034">
                                            <p:txEl>
                                              <p:charRg st="1" end="1"/>
                                            </p:txEl>
                                          </p:spTgt>
                                        </p:tgtEl>
                                      </p:cBhvr>
                                    </p:animEffect>
                                  </p:childTnLst>
                                </p:cTn>
                              </p:par>
                            </p:childTnLst>
                          </p:cTn>
                        </p:par>
                        <p:par>
                          <p:cTn id="139" fill="hold">
                            <p:stCondLst>
                              <p:cond delay="15300"/>
                            </p:stCondLst>
                            <p:childTnLst>
                              <p:par>
                                <p:cTn id="140" presetID="10" presetClass="entr" presetSubtype="0" fill="hold" nodeType="afterEffect">
                                  <p:stCondLst>
                                    <p:cond delay="0"/>
                                  </p:stCondLst>
                                  <p:childTnLst>
                                    <p:set>
                                      <p:cBhvr>
                                        <p:cTn id="141" dur="1" fill="hold">
                                          <p:stCondLst>
                                            <p:cond delay="0"/>
                                          </p:stCondLst>
                                        </p:cTn>
                                        <p:tgtEl>
                                          <p:spTgt spid="1034">
                                            <p:txEl>
                                              <p:charRg st="1" end="1"/>
                                            </p:txEl>
                                          </p:spTgt>
                                        </p:tgtEl>
                                        <p:attrNameLst>
                                          <p:attrName>style.visibility</p:attrName>
                                        </p:attrNameLst>
                                      </p:cBhvr>
                                      <p:to>
                                        <p:strVal val="visible"/>
                                      </p:to>
                                    </p:set>
                                    <p:animEffect transition="in" filter="fade">
                                      <p:cBhvr>
                                        <p:cTn id="142" dur="500"/>
                                        <p:tgtEl>
                                          <p:spTgt spid="1034">
                                            <p:txEl>
                                              <p:charRg st="1" end="1"/>
                                            </p:txEl>
                                          </p:spTgt>
                                        </p:tgtEl>
                                      </p:cBhvr>
                                    </p:animEffect>
                                  </p:childTnLst>
                                </p:cTn>
                              </p:par>
                            </p:childTnLst>
                          </p:cTn>
                        </p:par>
                        <p:par>
                          <p:cTn id="143" fill="hold">
                            <p:stCondLst>
                              <p:cond delay="15800"/>
                            </p:stCondLst>
                            <p:childTnLst>
                              <p:par>
                                <p:cTn id="144" presetID="10" presetClass="entr" presetSubtype="0" fill="hold" nodeType="afterEffect">
                                  <p:stCondLst>
                                    <p:cond delay="0"/>
                                  </p:stCondLst>
                                  <p:childTnLst>
                                    <p:set>
                                      <p:cBhvr>
                                        <p:cTn id="145" dur="1" fill="hold">
                                          <p:stCondLst>
                                            <p:cond delay="0"/>
                                          </p:stCondLst>
                                        </p:cTn>
                                        <p:tgtEl>
                                          <p:spTgt spid="1034">
                                            <p:txEl>
                                              <p:charRg st="1" end="1"/>
                                            </p:txEl>
                                          </p:spTgt>
                                        </p:tgtEl>
                                        <p:attrNameLst>
                                          <p:attrName>style.visibility</p:attrName>
                                        </p:attrNameLst>
                                      </p:cBhvr>
                                      <p:to>
                                        <p:strVal val="visible"/>
                                      </p:to>
                                    </p:set>
                                    <p:animEffect transition="in" filter="fade">
                                      <p:cBhvr>
                                        <p:cTn id="146" dur="500"/>
                                        <p:tgtEl>
                                          <p:spTgt spid="1034">
                                            <p:txEl>
                                              <p:charRg st="1" end="1"/>
                                            </p:txEl>
                                          </p:spTgt>
                                        </p:tgtEl>
                                      </p:cBhvr>
                                    </p:animEffect>
                                  </p:childTnLst>
                                </p:cTn>
                              </p:par>
                            </p:childTnLst>
                          </p:cTn>
                        </p:par>
                        <p:par>
                          <p:cTn id="147" fill="hold">
                            <p:stCondLst>
                              <p:cond delay="16300"/>
                            </p:stCondLst>
                            <p:childTnLst>
                              <p:par>
                                <p:cTn id="148" presetID="10" presetClass="entr" presetSubtype="0" fill="hold" nodeType="afterEffect">
                                  <p:stCondLst>
                                    <p:cond delay="0"/>
                                  </p:stCondLst>
                                  <p:childTnLst>
                                    <p:set>
                                      <p:cBhvr>
                                        <p:cTn id="149" dur="1" fill="hold">
                                          <p:stCondLst>
                                            <p:cond delay="0"/>
                                          </p:stCondLst>
                                        </p:cTn>
                                        <p:tgtEl>
                                          <p:spTgt spid="1034">
                                            <p:txEl>
                                              <p:charRg st="1" end="1"/>
                                            </p:txEl>
                                          </p:spTgt>
                                        </p:tgtEl>
                                        <p:attrNameLst>
                                          <p:attrName>style.visibility</p:attrName>
                                        </p:attrNameLst>
                                      </p:cBhvr>
                                      <p:to>
                                        <p:strVal val="visible"/>
                                      </p:to>
                                    </p:set>
                                    <p:animEffect transition="in" filter="fade">
                                      <p:cBhvr>
                                        <p:cTn id="150" dur="500"/>
                                        <p:tgtEl>
                                          <p:spTgt spid="1034">
                                            <p:txEl>
                                              <p:charRg st="1" end="1"/>
                                            </p:txEl>
                                          </p:spTgt>
                                        </p:tgtEl>
                                      </p:cBhvr>
                                    </p:animEffect>
                                  </p:childTnLst>
                                </p:cTn>
                              </p:par>
                            </p:childTnLst>
                          </p:cTn>
                        </p:par>
                        <p:par>
                          <p:cTn id="151" fill="hold">
                            <p:stCondLst>
                              <p:cond delay="16800"/>
                            </p:stCondLst>
                            <p:childTnLst>
                              <p:par>
                                <p:cTn id="152" presetID="10" presetClass="entr" presetSubtype="0" fill="hold" nodeType="afterEffect">
                                  <p:stCondLst>
                                    <p:cond delay="0"/>
                                  </p:stCondLst>
                                  <p:childTnLst>
                                    <p:set>
                                      <p:cBhvr>
                                        <p:cTn id="153" dur="1" fill="hold">
                                          <p:stCondLst>
                                            <p:cond delay="0"/>
                                          </p:stCondLst>
                                        </p:cTn>
                                        <p:tgtEl>
                                          <p:spTgt spid="1037"/>
                                        </p:tgtEl>
                                        <p:attrNameLst>
                                          <p:attrName>style.visibility</p:attrName>
                                        </p:attrNameLst>
                                      </p:cBhvr>
                                      <p:to>
                                        <p:strVal val="visible"/>
                                      </p:to>
                                    </p:set>
                                    <p:animEffect transition="in" filter="fade">
                                      <p:cBhvr>
                                        <p:cTn id="154"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5_Process Circles 4 steps">
  <p:cSld name="Process Circles 4 steps">
    <p:spTree>
      <p:nvGrpSpPr>
        <p:cNvPr id="1" name="Shape 1042"/>
        <p:cNvGrpSpPr/>
        <p:nvPr/>
      </p:nvGrpSpPr>
      <p:grpSpPr>
        <a:xfrm>
          <a:off x="0" y="0"/>
          <a:ext cx="0" cy="0"/>
          <a:chOff x="0" y="0"/>
          <a:chExt cx="0" cy="0"/>
        </a:xfrm>
      </p:grpSpPr>
      <p:sp>
        <p:nvSpPr>
          <p:cNvPr id="1043" name="Google Shape;1043;p38"/>
          <p:cNvSpPr txBox="1">
            <a:spLocks noGrp="1"/>
          </p:cNvSpPr>
          <p:nvPr>
            <p:ph type="body" idx="1"/>
          </p:nvPr>
        </p:nvSpPr>
        <p:spPr>
          <a:xfrm>
            <a:off x="8276642"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4" name="Google Shape;1044;p38"/>
          <p:cNvSpPr txBox="1">
            <a:spLocks noGrp="1"/>
          </p:cNvSpPr>
          <p:nvPr>
            <p:ph type="body" idx="2"/>
          </p:nvPr>
        </p:nvSpPr>
        <p:spPr>
          <a:xfrm>
            <a:off x="8276555"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5" name="Google Shape;1045;p38"/>
          <p:cNvSpPr>
            <a:spLocks noGrp="1"/>
          </p:cNvSpPr>
          <p:nvPr>
            <p:ph type="body" idx="3"/>
          </p:nvPr>
        </p:nvSpPr>
        <p:spPr>
          <a:xfrm>
            <a:off x="8993211"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6" name="Google Shape;1046;p38"/>
          <p:cNvSpPr txBox="1">
            <a:spLocks noGrp="1"/>
          </p:cNvSpPr>
          <p:nvPr>
            <p:ph type="title"/>
          </p:nvPr>
        </p:nvSpPr>
        <p:spPr>
          <a:xfrm>
            <a:off x="696559" y="914400"/>
            <a:ext cx="10837800"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7" name="Google Shape;1047;p38"/>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048" name="Google Shape;1048;p38"/>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049" name="Google Shape;1049;p38"/>
          <p:cNvSpPr/>
          <p:nvPr/>
        </p:nvSpPr>
        <p:spPr>
          <a:xfrm>
            <a:off x="1759965"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50" name="Google Shape;1050;p38"/>
          <p:cNvSpPr/>
          <p:nvPr/>
        </p:nvSpPr>
        <p:spPr>
          <a:xfrm>
            <a:off x="3922888"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51" name="Google Shape;1051;p38"/>
          <p:cNvSpPr/>
          <p:nvPr/>
        </p:nvSpPr>
        <p:spPr>
          <a:xfrm>
            <a:off x="6094329"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52" name="Google Shape;1052;p38"/>
          <p:cNvSpPr/>
          <p:nvPr/>
        </p:nvSpPr>
        <p:spPr>
          <a:xfrm>
            <a:off x="1761093" y="2178611"/>
            <a:ext cx="2157900" cy="2157900"/>
          </a:xfrm>
          <a:prstGeom prst="arc">
            <a:avLst>
              <a:gd name="adj1" fmla="val 10766207"/>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53" name="Google Shape;1053;p38"/>
          <p:cNvSpPr/>
          <p:nvPr/>
        </p:nvSpPr>
        <p:spPr>
          <a:xfrm rot="10800000">
            <a:off x="3925268"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54" name="Google Shape;1054;p38"/>
          <p:cNvSpPr txBox="1">
            <a:spLocks noGrp="1"/>
          </p:cNvSpPr>
          <p:nvPr>
            <p:ph type="body" idx="4"/>
          </p:nvPr>
        </p:nvSpPr>
        <p:spPr>
          <a:xfrm>
            <a:off x="1762260"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5" name="Google Shape;1055;p38"/>
          <p:cNvSpPr txBox="1">
            <a:spLocks noGrp="1"/>
          </p:cNvSpPr>
          <p:nvPr>
            <p:ph type="body" idx="5"/>
          </p:nvPr>
        </p:nvSpPr>
        <p:spPr>
          <a:xfrm>
            <a:off x="3926350"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6" name="Google Shape;1056;p38"/>
          <p:cNvSpPr txBox="1">
            <a:spLocks noGrp="1"/>
          </p:cNvSpPr>
          <p:nvPr>
            <p:ph type="body" idx="6"/>
          </p:nvPr>
        </p:nvSpPr>
        <p:spPr>
          <a:xfrm>
            <a:off x="6089268"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7" name="Google Shape;1057;p38"/>
          <p:cNvSpPr txBox="1">
            <a:spLocks noGrp="1"/>
          </p:cNvSpPr>
          <p:nvPr>
            <p:ph type="body" idx="7"/>
          </p:nvPr>
        </p:nvSpPr>
        <p:spPr>
          <a:xfrm>
            <a:off x="1762173"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8" name="Google Shape;1058;p38"/>
          <p:cNvSpPr txBox="1">
            <a:spLocks noGrp="1"/>
          </p:cNvSpPr>
          <p:nvPr>
            <p:ph type="body" idx="8"/>
          </p:nvPr>
        </p:nvSpPr>
        <p:spPr>
          <a:xfrm>
            <a:off x="3926263"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9" name="Google Shape;1059;p38"/>
          <p:cNvSpPr txBox="1">
            <a:spLocks noGrp="1"/>
          </p:cNvSpPr>
          <p:nvPr>
            <p:ph type="body" idx="9"/>
          </p:nvPr>
        </p:nvSpPr>
        <p:spPr>
          <a:xfrm>
            <a:off x="608926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0" name="Google Shape;1060;p38"/>
          <p:cNvSpPr>
            <a:spLocks noGrp="1"/>
          </p:cNvSpPr>
          <p:nvPr>
            <p:ph type="body" idx="13"/>
          </p:nvPr>
        </p:nvSpPr>
        <p:spPr>
          <a:xfrm>
            <a:off x="2465181"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1" name="Google Shape;1061;p38"/>
          <p:cNvSpPr>
            <a:spLocks noGrp="1"/>
          </p:cNvSpPr>
          <p:nvPr>
            <p:ph type="body" idx="14"/>
          </p:nvPr>
        </p:nvSpPr>
        <p:spPr>
          <a:xfrm>
            <a:off x="4629271"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2" name="Google Shape;1062;p38"/>
          <p:cNvSpPr>
            <a:spLocks noGrp="1"/>
          </p:cNvSpPr>
          <p:nvPr>
            <p:ph type="body" idx="15"/>
          </p:nvPr>
        </p:nvSpPr>
        <p:spPr>
          <a:xfrm>
            <a:off x="6799545"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3" name="Google Shape;1063;p38"/>
          <p:cNvSpPr/>
          <p:nvPr/>
        </p:nvSpPr>
        <p:spPr>
          <a:xfrm>
            <a:off x="8286828"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64" name="Google Shape;1064;p38"/>
          <p:cNvSpPr/>
          <p:nvPr/>
        </p:nvSpPr>
        <p:spPr>
          <a:xfrm rot="10800000">
            <a:off x="8289208"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65" name="Google Shape;1065;p38"/>
          <p:cNvSpPr/>
          <p:nvPr/>
        </p:nvSpPr>
        <p:spPr>
          <a:xfrm>
            <a:off x="6095457" y="2178611"/>
            <a:ext cx="2157900" cy="2157900"/>
          </a:xfrm>
          <a:prstGeom prst="arc">
            <a:avLst>
              <a:gd name="adj1" fmla="val 11089342"/>
              <a:gd name="adj2" fmla="val 0"/>
            </a:avLst>
          </a:prstGeom>
          <a:noFill/>
          <a:ln w="57150" cap="rnd" cmpd="sng">
            <a:solidFill>
              <a:schemeClr val="accent3"/>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1066" name="Google Shape;1066;p38"/>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additive="base">
                                        <p:cTn id="7" dur="800"/>
                                        <p:tgtEl>
                                          <p:spTgt spid="104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100"/>
                                  </p:stCondLst>
                                  <p:childTnLst>
                                    <p:set>
                                      <p:cBhvr>
                                        <p:cTn id="9" dur="1" fill="hold">
                                          <p:stCondLst>
                                            <p:cond delay="0"/>
                                          </p:stCondLst>
                                        </p:cTn>
                                        <p:tgtEl>
                                          <p:spTgt spid="1050"/>
                                        </p:tgtEl>
                                        <p:attrNameLst>
                                          <p:attrName>style.visibility</p:attrName>
                                        </p:attrNameLst>
                                      </p:cBhvr>
                                      <p:to>
                                        <p:strVal val="visible"/>
                                      </p:to>
                                    </p:set>
                                    <p:anim calcmode="lin" valueType="num">
                                      <p:cBhvr additive="base">
                                        <p:cTn id="10" dur="800"/>
                                        <p:tgtEl>
                                          <p:spTgt spid="1050"/>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200"/>
                                  </p:stCondLst>
                                  <p:childTnLst>
                                    <p:set>
                                      <p:cBhvr>
                                        <p:cTn id="12" dur="1" fill="hold">
                                          <p:stCondLst>
                                            <p:cond delay="0"/>
                                          </p:stCondLst>
                                        </p:cTn>
                                        <p:tgtEl>
                                          <p:spTgt spid="1051"/>
                                        </p:tgtEl>
                                        <p:attrNameLst>
                                          <p:attrName>style.visibility</p:attrName>
                                        </p:attrNameLst>
                                      </p:cBhvr>
                                      <p:to>
                                        <p:strVal val="visible"/>
                                      </p:to>
                                    </p:set>
                                    <p:anim calcmode="lin" valueType="num">
                                      <p:cBhvr additive="base">
                                        <p:cTn id="13" dur="800"/>
                                        <p:tgtEl>
                                          <p:spTgt spid="10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200"/>
                                  </p:stCondLst>
                                  <p:childTnLst>
                                    <p:set>
                                      <p:cBhvr>
                                        <p:cTn id="15" dur="1" fill="hold">
                                          <p:stCondLst>
                                            <p:cond delay="0"/>
                                          </p:stCondLst>
                                        </p:cTn>
                                        <p:tgtEl>
                                          <p:spTgt spid="1063"/>
                                        </p:tgtEl>
                                        <p:attrNameLst>
                                          <p:attrName>style.visibility</p:attrName>
                                        </p:attrNameLst>
                                      </p:cBhvr>
                                      <p:to>
                                        <p:strVal val="visible"/>
                                      </p:to>
                                    </p:set>
                                    <p:anim calcmode="lin" valueType="num">
                                      <p:cBhvr additive="base">
                                        <p:cTn id="16" dur="800"/>
                                        <p:tgtEl>
                                          <p:spTgt spid="1063"/>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800"/>
                                  </p:stCondLst>
                                  <p:childTnLst>
                                    <p:set>
                                      <p:cBhvr>
                                        <p:cTn id="18" dur="1" fill="hold">
                                          <p:stCondLst>
                                            <p:cond delay="0"/>
                                          </p:stCondLst>
                                        </p:cTn>
                                        <p:tgtEl>
                                          <p:spTgt spid="1052"/>
                                        </p:tgtEl>
                                        <p:attrNameLst>
                                          <p:attrName>style.visibility</p:attrName>
                                        </p:attrNameLst>
                                      </p:cBhvr>
                                      <p:to>
                                        <p:strVal val="visible"/>
                                      </p:to>
                                    </p:set>
                                    <p:animEffect transition="in" filter="fade">
                                      <p:cBhvr>
                                        <p:cTn id="19" dur="200"/>
                                        <p:tgtEl>
                                          <p:spTgt spid="1052"/>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060"/>
                                        </p:tgtEl>
                                        <p:attrNameLst>
                                          <p:attrName>style.visibility</p:attrName>
                                        </p:attrNameLst>
                                      </p:cBhvr>
                                      <p:to>
                                        <p:strVal val="visible"/>
                                      </p:to>
                                    </p:set>
                                    <p:animEffect transition="in" filter="fade">
                                      <p:cBhvr>
                                        <p:cTn id="23" dur="500"/>
                                        <p:tgtEl>
                                          <p:spTgt spid="1060"/>
                                        </p:tgtEl>
                                      </p:cBhvr>
                                    </p:animEffect>
                                  </p:childTnLst>
                                </p:cTn>
                              </p:par>
                            </p:childTnLst>
                          </p:cTn>
                        </p:par>
                        <p:par>
                          <p:cTn id="24" fill="hold">
                            <p:stCondLst>
                              <p:cond delay="1300"/>
                            </p:stCondLst>
                            <p:childTnLst>
                              <p:par>
                                <p:cTn id="25" presetID="10" presetClass="entr" presetSubtype="0" fill="hold" nodeType="afterEffect">
                                  <p:stCondLst>
                                    <p:cond delay="0"/>
                                  </p:stCondLst>
                                  <p:childTnLst>
                                    <p:set>
                                      <p:cBhvr>
                                        <p:cTn id="26" dur="1" fill="hold">
                                          <p:stCondLst>
                                            <p:cond delay="0"/>
                                          </p:stCondLst>
                                        </p:cTn>
                                        <p:tgtEl>
                                          <p:spTgt spid="1054">
                                            <p:txEl>
                                              <p:pRg st="0" end="0"/>
                                            </p:txEl>
                                          </p:spTgt>
                                        </p:tgtEl>
                                        <p:attrNameLst>
                                          <p:attrName>style.visibility</p:attrName>
                                        </p:attrNameLst>
                                      </p:cBhvr>
                                      <p:to>
                                        <p:strVal val="visible"/>
                                      </p:to>
                                    </p:set>
                                    <p:animEffect transition="in" filter="fade">
                                      <p:cBhvr>
                                        <p:cTn id="27" dur="500"/>
                                        <p:tgtEl>
                                          <p:spTgt spid="1054">
                                            <p:txEl>
                                              <p:pRg st="0" end="0"/>
                                            </p:txEl>
                                          </p:spTgt>
                                        </p:tgtEl>
                                      </p:cBhvr>
                                    </p:animEffect>
                                  </p:childTnLst>
                                </p:cTn>
                              </p:par>
                            </p:childTnLst>
                          </p:cTn>
                        </p:par>
                        <p:par>
                          <p:cTn id="28" fill="hold">
                            <p:stCondLst>
                              <p:cond delay="1800"/>
                            </p:stCondLst>
                            <p:childTnLst>
                              <p:par>
                                <p:cTn id="29" presetID="10" presetClass="entr" presetSubtype="0" fill="hold" nodeType="afterEffect">
                                  <p:stCondLst>
                                    <p:cond delay="0"/>
                                  </p:stCondLst>
                                  <p:childTnLst>
                                    <p:set>
                                      <p:cBhvr>
                                        <p:cTn id="30" dur="1" fill="hold">
                                          <p:stCondLst>
                                            <p:cond delay="0"/>
                                          </p:stCondLst>
                                        </p:cTn>
                                        <p:tgtEl>
                                          <p:spTgt spid="1054">
                                            <p:txEl>
                                              <p:charRg st="1" end="1"/>
                                            </p:txEl>
                                          </p:spTgt>
                                        </p:tgtEl>
                                        <p:attrNameLst>
                                          <p:attrName>style.visibility</p:attrName>
                                        </p:attrNameLst>
                                      </p:cBhvr>
                                      <p:to>
                                        <p:strVal val="visible"/>
                                      </p:to>
                                    </p:set>
                                    <p:animEffect transition="in" filter="fade">
                                      <p:cBhvr>
                                        <p:cTn id="31" dur="500"/>
                                        <p:tgtEl>
                                          <p:spTgt spid="1054">
                                            <p:txEl>
                                              <p:charRg st="1" end="1"/>
                                            </p:txEl>
                                          </p:spTgt>
                                        </p:tgtEl>
                                      </p:cBhvr>
                                    </p:animEffect>
                                  </p:childTnLst>
                                </p:cTn>
                              </p:par>
                            </p:childTnLst>
                          </p:cTn>
                        </p:par>
                        <p:par>
                          <p:cTn id="32" fill="hold">
                            <p:stCondLst>
                              <p:cond delay="2300"/>
                            </p:stCondLst>
                            <p:childTnLst>
                              <p:par>
                                <p:cTn id="33" presetID="10" presetClass="entr" presetSubtype="0" fill="hold" nodeType="afterEffect">
                                  <p:stCondLst>
                                    <p:cond delay="0"/>
                                  </p:stCondLst>
                                  <p:childTnLst>
                                    <p:set>
                                      <p:cBhvr>
                                        <p:cTn id="34" dur="1" fill="hold">
                                          <p:stCondLst>
                                            <p:cond delay="0"/>
                                          </p:stCondLst>
                                        </p:cTn>
                                        <p:tgtEl>
                                          <p:spTgt spid="1054">
                                            <p:txEl>
                                              <p:charRg st="1" end="1"/>
                                            </p:txEl>
                                          </p:spTgt>
                                        </p:tgtEl>
                                        <p:attrNameLst>
                                          <p:attrName>style.visibility</p:attrName>
                                        </p:attrNameLst>
                                      </p:cBhvr>
                                      <p:to>
                                        <p:strVal val="visible"/>
                                      </p:to>
                                    </p:set>
                                    <p:animEffect transition="in" filter="fade">
                                      <p:cBhvr>
                                        <p:cTn id="35" dur="500"/>
                                        <p:tgtEl>
                                          <p:spTgt spid="1054">
                                            <p:txEl>
                                              <p:charRg st="1" end="1"/>
                                            </p:txEl>
                                          </p:spTgt>
                                        </p:tgtEl>
                                      </p:cBhvr>
                                    </p:animEffect>
                                  </p:childTnLst>
                                </p:cTn>
                              </p:par>
                            </p:childTnLst>
                          </p:cTn>
                        </p:par>
                        <p:par>
                          <p:cTn id="36" fill="hold">
                            <p:stCondLst>
                              <p:cond delay="2800"/>
                            </p:stCondLst>
                            <p:childTnLst>
                              <p:par>
                                <p:cTn id="37" presetID="10" presetClass="entr" presetSubtype="0" fill="hold" nodeType="afterEffect">
                                  <p:stCondLst>
                                    <p:cond delay="0"/>
                                  </p:stCondLst>
                                  <p:childTnLst>
                                    <p:set>
                                      <p:cBhvr>
                                        <p:cTn id="38" dur="1" fill="hold">
                                          <p:stCondLst>
                                            <p:cond delay="0"/>
                                          </p:stCondLst>
                                        </p:cTn>
                                        <p:tgtEl>
                                          <p:spTgt spid="1054">
                                            <p:txEl>
                                              <p:charRg st="1" end="1"/>
                                            </p:txEl>
                                          </p:spTgt>
                                        </p:tgtEl>
                                        <p:attrNameLst>
                                          <p:attrName>style.visibility</p:attrName>
                                        </p:attrNameLst>
                                      </p:cBhvr>
                                      <p:to>
                                        <p:strVal val="visible"/>
                                      </p:to>
                                    </p:set>
                                    <p:animEffect transition="in" filter="fade">
                                      <p:cBhvr>
                                        <p:cTn id="39" dur="500"/>
                                        <p:tgtEl>
                                          <p:spTgt spid="1054">
                                            <p:txEl>
                                              <p:charRg st="1" end="1"/>
                                            </p:txEl>
                                          </p:spTgt>
                                        </p:tgtEl>
                                      </p:cBhvr>
                                    </p:animEffect>
                                  </p:childTnLst>
                                </p:cTn>
                              </p:par>
                            </p:childTnLst>
                          </p:cTn>
                        </p:par>
                        <p:par>
                          <p:cTn id="40" fill="hold">
                            <p:stCondLst>
                              <p:cond delay="3300"/>
                            </p:stCondLst>
                            <p:childTnLst>
                              <p:par>
                                <p:cTn id="41" presetID="10" presetClass="entr" presetSubtype="0" fill="hold" nodeType="afterEffect">
                                  <p:stCondLst>
                                    <p:cond delay="0"/>
                                  </p:stCondLst>
                                  <p:childTnLst>
                                    <p:set>
                                      <p:cBhvr>
                                        <p:cTn id="42" dur="1" fill="hold">
                                          <p:stCondLst>
                                            <p:cond delay="0"/>
                                          </p:stCondLst>
                                        </p:cTn>
                                        <p:tgtEl>
                                          <p:spTgt spid="1054">
                                            <p:txEl>
                                              <p:charRg st="1" end="1"/>
                                            </p:txEl>
                                          </p:spTgt>
                                        </p:tgtEl>
                                        <p:attrNameLst>
                                          <p:attrName>style.visibility</p:attrName>
                                        </p:attrNameLst>
                                      </p:cBhvr>
                                      <p:to>
                                        <p:strVal val="visible"/>
                                      </p:to>
                                    </p:set>
                                    <p:animEffect transition="in" filter="fade">
                                      <p:cBhvr>
                                        <p:cTn id="43" dur="500"/>
                                        <p:tgtEl>
                                          <p:spTgt spid="1054">
                                            <p:txEl>
                                              <p:charRg st="1" end="1"/>
                                            </p:txEl>
                                          </p:spTgt>
                                        </p:tgtEl>
                                      </p:cBhvr>
                                    </p:animEffect>
                                  </p:childTnLst>
                                </p:cTn>
                              </p:par>
                            </p:childTnLst>
                          </p:cTn>
                        </p:par>
                        <p:par>
                          <p:cTn id="44" fill="hold">
                            <p:stCondLst>
                              <p:cond delay="3800"/>
                            </p:stCondLst>
                            <p:childTnLst>
                              <p:par>
                                <p:cTn id="45" presetID="10" presetClass="entr" presetSubtype="0" fill="hold" nodeType="afterEffect">
                                  <p:stCondLst>
                                    <p:cond delay="0"/>
                                  </p:stCondLst>
                                  <p:childTnLst>
                                    <p:set>
                                      <p:cBhvr>
                                        <p:cTn id="46" dur="1" fill="hold">
                                          <p:stCondLst>
                                            <p:cond delay="0"/>
                                          </p:stCondLst>
                                        </p:cTn>
                                        <p:tgtEl>
                                          <p:spTgt spid="1054">
                                            <p:txEl>
                                              <p:charRg st="1" end="1"/>
                                            </p:txEl>
                                          </p:spTgt>
                                        </p:tgtEl>
                                        <p:attrNameLst>
                                          <p:attrName>style.visibility</p:attrName>
                                        </p:attrNameLst>
                                      </p:cBhvr>
                                      <p:to>
                                        <p:strVal val="visible"/>
                                      </p:to>
                                    </p:set>
                                    <p:animEffect transition="in" filter="fade">
                                      <p:cBhvr>
                                        <p:cTn id="47" dur="500"/>
                                        <p:tgtEl>
                                          <p:spTgt spid="1054">
                                            <p:txEl>
                                              <p:charRg st="1" end="1"/>
                                            </p:txEl>
                                          </p:spTgt>
                                        </p:tgtEl>
                                      </p:cBhvr>
                                    </p:animEffect>
                                  </p:childTnLst>
                                </p:cTn>
                              </p:par>
                            </p:childTnLst>
                          </p:cTn>
                        </p:par>
                        <p:par>
                          <p:cTn id="48" fill="hold">
                            <p:stCondLst>
                              <p:cond delay="4300"/>
                            </p:stCondLst>
                            <p:childTnLst>
                              <p:par>
                                <p:cTn id="49" presetID="10" presetClass="entr" presetSubtype="0" fill="hold" nodeType="afterEffect">
                                  <p:stCondLst>
                                    <p:cond delay="0"/>
                                  </p:stCondLst>
                                  <p:childTnLst>
                                    <p:set>
                                      <p:cBhvr>
                                        <p:cTn id="50" dur="1" fill="hold">
                                          <p:stCondLst>
                                            <p:cond delay="0"/>
                                          </p:stCondLst>
                                        </p:cTn>
                                        <p:tgtEl>
                                          <p:spTgt spid="1054">
                                            <p:txEl>
                                              <p:charRg st="1" end="1"/>
                                            </p:txEl>
                                          </p:spTgt>
                                        </p:tgtEl>
                                        <p:attrNameLst>
                                          <p:attrName>style.visibility</p:attrName>
                                        </p:attrNameLst>
                                      </p:cBhvr>
                                      <p:to>
                                        <p:strVal val="visible"/>
                                      </p:to>
                                    </p:set>
                                    <p:animEffect transition="in" filter="fade">
                                      <p:cBhvr>
                                        <p:cTn id="51" dur="500"/>
                                        <p:tgtEl>
                                          <p:spTgt spid="1054">
                                            <p:txEl>
                                              <p:charRg st="1" end="1"/>
                                            </p:txEl>
                                          </p:spTgt>
                                        </p:tgtEl>
                                      </p:cBhvr>
                                    </p:animEffect>
                                  </p:childTnLst>
                                </p:cTn>
                              </p:par>
                            </p:childTnLst>
                          </p:cTn>
                        </p:par>
                        <p:par>
                          <p:cTn id="52" fill="hold">
                            <p:stCondLst>
                              <p:cond delay="4800"/>
                            </p:stCondLst>
                            <p:childTnLst>
                              <p:par>
                                <p:cTn id="53" presetID="10" presetClass="entr" presetSubtype="0" fill="hold" nodeType="afterEffect">
                                  <p:stCondLst>
                                    <p:cond delay="0"/>
                                  </p:stCondLst>
                                  <p:childTnLst>
                                    <p:set>
                                      <p:cBhvr>
                                        <p:cTn id="54" dur="1" fill="hold">
                                          <p:stCondLst>
                                            <p:cond delay="0"/>
                                          </p:stCondLst>
                                        </p:cTn>
                                        <p:tgtEl>
                                          <p:spTgt spid="1054">
                                            <p:txEl>
                                              <p:charRg st="1" end="1"/>
                                            </p:txEl>
                                          </p:spTgt>
                                        </p:tgtEl>
                                        <p:attrNameLst>
                                          <p:attrName>style.visibility</p:attrName>
                                        </p:attrNameLst>
                                      </p:cBhvr>
                                      <p:to>
                                        <p:strVal val="visible"/>
                                      </p:to>
                                    </p:set>
                                    <p:animEffect transition="in" filter="fade">
                                      <p:cBhvr>
                                        <p:cTn id="55" dur="500"/>
                                        <p:tgtEl>
                                          <p:spTgt spid="1054">
                                            <p:txEl>
                                              <p:charRg st="1" end="1"/>
                                            </p:txEl>
                                          </p:spTgt>
                                        </p:tgtEl>
                                      </p:cBhvr>
                                    </p:animEffect>
                                  </p:childTnLst>
                                </p:cTn>
                              </p:par>
                            </p:childTnLst>
                          </p:cTn>
                        </p:par>
                        <p:par>
                          <p:cTn id="56" fill="hold">
                            <p:stCondLst>
                              <p:cond delay="5300"/>
                            </p:stCondLst>
                            <p:childTnLst>
                              <p:par>
                                <p:cTn id="57" presetID="10" presetClass="entr" presetSubtype="0" fill="hold" nodeType="afterEffect">
                                  <p:stCondLst>
                                    <p:cond delay="0"/>
                                  </p:stCondLst>
                                  <p:childTnLst>
                                    <p:set>
                                      <p:cBhvr>
                                        <p:cTn id="58" dur="1" fill="hold">
                                          <p:stCondLst>
                                            <p:cond delay="0"/>
                                          </p:stCondLst>
                                        </p:cTn>
                                        <p:tgtEl>
                                          <p:spTgt spid="1054">
                                            <p:txEl>
                                              <p:charRg st="1" end="1"/>
                                            </p:txEl>
                                          </p:spTgt>
                                        </p:tgtEl>
                                        <p:attrNameLst>
                                          <p:attrName>style.visibility</p:attrName>
                                        </p:attrNameLst>
                                      </p:cBhvr>
                                      <p:to>
                                        <p:strVal val="visible"/>
                                      </p:to>
                                    </p:set>
                                    <p:animEffect transition="in" filter="fade">
                                      <p:cBhvr>
                                        <p:cTn id="59" dur="500"/>
                                        <p:tgtEl>
                                          <p:spTgt spid="1054">
                                            <p:txEl>
                                              <p:charRg st="1" end="1"/>
                                            </p:txEl>
                                          </p:spTgt>
                                        </p:tgtEl>
                                      </p:cBhvr>
                                    </p:animEffect>
                                  </p:childTnLst>
                                </p:cTn>
                              </p:par>
                            </p:childTnLst>
                          </p:cTn>
                        </p:par>
                        <p:par>
                          <p:cTn id="60" fill="hold">
                            <p:stCondLst>
                              <p:cond delay="5800"/>
                            </p:stCondLst>
                            <p:childTnLst>
                              <p:par>
                                <p:cTn id="61" presetID="10" presetClass="entr" presetSubtype="0" fill="hold" nodeType="afterEffect">
                                  <p:stCondLst>
                                    <p:cond delay="0"/>
                                  </p:stCondLst>
                                  <p:childTnLst>
                                    <p:set>
                                      <p:cBhvr>
                                        <p:cTn id="62" dur="1" fill="hold">
                                          <p:stCondLst>
                                            <p:cond delay="0"/>
                                          </p:stCondLst>
                                        </p:cTn>
                                        <p:tgtEl>
                                          <p:spTgt spid="1057"/>
                                        </p:tgtEl>
                                        <p:attrNameLst>
                                          <p:attrName>style.visibility</p:attrName>
                                        </p:attrNameLst>
                                      </p:cBhvr>
                                      <p:to>
                                        <p:strVal val="visible"/>
                                      </p:to>
                                    </p:set>
                                    <p:animEffect transition="in" filter="fade">
                                      <p:cBhvr>
                                        <p:cTn id="63" dur="500"/>
                                        <p:tgtEl>
                                          <p:spTgt spid="1057"/>
                                        </p:tgtEl>
                                      </p:cBhvr>
                                    </p:animEffect>
                                  </p:childTnLst>
                                </p:cTn>
                              </p:par>
                              <p:par>
                                <p:cTn id="64" presetID="10" presetClass="entr" presetSubtype="0" fill="hold" nodeType="withEffect">
                                  <p:stCondLst>
                                    <p:cond delay="1000"/>
                                  </p:stCondLst>
                                  <p:childTnLst>
                                    <p:set>
                                      <p:cBhvr>
                                        <p:cTn id="65" dur="1" fill="hold">
                                          <p:stCondLst>
                                            <p:cond delay="0"/>
                                          </p:stCondLst>
                                        </p:cTn>
                                        <p:tgtEl>
                                          <p:spTgt spid="1053"/>
                                        </p:tgtEl>
                                        <p:attrNameLst>
                                          <p:attrName>style.visibility</p:attrName>
                                        </p:attrNameLst>
                                      </p:cBhvr>
                                      <p:to>
                                        <p:strVal val="visible"/>
                                      </p:to>
                                    </p:set>
                                    <p:animEffect transition="in" filter="fade">
                                      <p:cBhvr>
                                        <p:cTn id="66" dur="200"/>
                                        <p:tgtEl>
                                          <p:spTgt spid="1053"/>
                                        </p:tgtEl>
                                      </p:cBhvr>
                                    </p:animEffect>
                                  </p:childTnLst>
                                </p:cTn>
                              </p:par>
                            </p:childTnLst>
                          </p:cTn>
                        </p:par>
                        <p:par>
                          <p:cTn id="67" fill="hold">
                            <p:stCondLst>
                              <p:cond delay="6300"/>
                            </p:stCondLst>
                            <p:childTnLst>
                              <p:par>
                                <p:cTn id="68" presetID="10" presetClass="entr" presetSubtype="0" fill="hold" nodeType="afterEffect">
                                  <p:stCondLst>
                                    <p:cond delay="0"/>
                                  </p:stCondLst>
                                  <p:childTnLst>
                                    <p:set>
                                      <p:cBhvr>
                                        <p:cTn id="69" dur="1" fill="hold">
                                          <p:stCondLst>
                                            <p:cond delay="0"/>
                                          </p:stCondLst>
                                        </p:cTn>
                                        <p:tgtEl>
                                          <p:spTgt spid="1061"/>
                                        </p:tgtEl>
                                        <p:attrNameLst>
                                          <p:attrName>style.visibility</p:attrName>
                                        </p:attrNameLst>
                                      </p:cBhvr>
                                      <p:to>
                                        <p:strVal val="visible"/>
                                      </p:to>
                                    </p:set>
                                    <p:animEffect transition="in" filter="fade">
                                      <p:cBhvr>
                                        <p:cTn id="70" dur="500"/>
                                        <p:tgtEl>
                                          <p:spTgt spid="1061"/>
                                        </p:tgtEl>
                                      </p:cBhvr>
                                    </p:animEffect>
                                  </p:childTnLst>
                                </p:cTn>
                              </p:par>
                            </p:childTnLst>
                          </p:cTn>
                        </p:par>
                        <p:par>
                          <p:cTn id="71" fill="hold">
                            <p:stCondLst>
                              <p:cond delay="6800"/>
                            </p:stCondLst>
                            <p:childTnLst>
                              <p:par>
                                <p:cTn id="72" presetID="10" presetClass="entr" presetSubtype="0" fill="hold" nodeType="afterEffect">
                                  <p:stCondLst>
                                    <p:cond delay="0"/>
                                  </p:stCondLst>
                                  <p:childTnLst>
                                    <p:set>
                                      <p:cBhvr>
                                        <p:cTn id="73" dur="1" fill="hold">
                                          <p:stCondLst>
                                            <p:cond delay="0"/>
                                          </p:stCondLst>
                                        </p:cTn>
                                        <p:tgtEl>
                                          <p:spTgt spid="1055">
                                            <p:txEl>
                                              <p:pRg st="0" end="0"/>
                                            </p:txEl>
                                          </p:spTgt>
                                        </p:tgtEl>
                                        <p:attrNameLst>
                                          <p:attrName>style.visibility</p:attrName>
                                        </p:attrNameLst>
                                      </p:cBhvr>
                                      <p:to>
                                        <p:strVal val="visible"/>
                                      </p:to>
                                    </p:set>
                                    <p:animEffect transition="in" filter="fade">
                                      <p:cBhvr>
                                        <p:cTn id="74" dur="500"/>
                                        <p:tgtEl>
                                          <p:spTgt spid="1055">
                                            <p:txEl>
                                              <p:pRg st="0" end="0"/>
                                            </p:txEl>
                                          </p:spTgt>
                                        </p:tgtEl>
                                      </p:cBhvr>
                                    </p:animEffect>
                                  </p:childTnLst>
                                </p:cTn>
                              </p:par>
                            </p:childTnLst>
                          </p:cTn>
                        </p:par>
                        <p:par>
                          <p:cTn id="75" fill="hold">
                            <p:stCondLst>
                              <p:cond delay="7300"/>
                            </p:stCondLst>
                            <p:childTnLst>
                              <p:par>
                                <p:cTn id="76" presetID="10" presetClass="entr" presetSubtype="0" fill="hold" nodeType="afterEffect">
                                  <p:stCondLst>
                                    <p:cond delay="0"/>
                                  </p:stCondLst>
                                  <p:childTnLst>
                                    <p:set>
                                      <p:cBhvr>
                                        <p:cTn id="77" dur="1" fill="hold">
                                          <p:stCondLst>
                                            <p:cond delay="0"/>
                                          </p:stCondLst>
                                        </p:cTn>
                                        <p:tgtEl>
                                          <p:spTgt spid="1055">
                                            <p:txEl>
                                              <p:charRg st="1" end="1"/>
                                            </p:txEl>
                                          </p:spTgt>
                                        </p:tgtEl>
                                        <p:attrNameLst>
                                          <p:attrName>style.visibility</p:attrName>
                                        </p:attrNameLst>
                                      </p:cBhvr>
                                      <p:to>
                                        <p:strVal val="visible"/>
                                      </p:to>
                                    </p:set>
                                    <p:animEffect transition="in" filter="fade">
                                      <p:cBhvr>
                                        <p:cTn id="78" dur="500"/>
                                        <p:tgtEl>
                                          <p:spTgt spid="1055">
                                            <p:txEl>
                                              <p:charRg st="1" end="1"/>
                                            </p:txEl>
                                          </p:spTgt>
                                        </p:tgtEl>
                                      </p:cBhvr>
                                    </p:animEffect>
                                  </p:childTnLst>
                                </p:cTn>
                              </p:par>
                            </p:childTnLst>
                          </p:cTn>
                        </p:par>
                        <p:par>
                          <p:cTn id="79" fill="hold">
                            <p:stCondLst>
                              <p:cond delay="7800"/>
                            </p:stCondLst>
                            <p:childTnLst>
                              <p:par>
                                <p:cTn id="80" presetID="10" presetClass="entr" presetSubtype="0" fill="hold" nodeType="afterEffect">
                                  <p:stCondLst>
                                    <p:cond delay="0"/>
                                  </p:stCondLst>
                                  <p:childTnLst>
                                    <p:set>
                                      <p:cBhvr>
                                        <p:cTn id="81" dur="1" fill="hold">
                                          <p:stCondLst>
                                            <p:cond delay="0"/>
                                          </p:stCondLst>
                                        </p:cTn>
                                        <p:tgtEl>
                                          <p:spTgt spid="1055">
                                            <p:txEl>
                                              <p:charRg st="1" end="1"/>
                                            </p:txEl>
                                          </p:spTgt>
                                        </p:tgtEl>
                                        <p:attrNameLst>
                                          <p:attrName>style.visibility</p:attrName>
                                        </p:attrNameLst>
                                      </p:cBhvr>
                                      <p:to>
                                        <p:strVal val="visible"/>
                                      </p:to>
                                    </p:set>
                                    <p:animEffect transition="in" filter="fade">
                                      <p:cBhvr>
                                        <p:cTn id="82" dur="500"/>
                                        <p:tgtEl>
                                          <p:spTgt spid="1055">
                                            <p:txEl>
                                              <p:charRg st="1" end="1"/>
                                            </p:txEl>
                                          </p:spTgt>
                                        </p:tgtEl>
                                      </p:cBhvr>
                                    </p:animEffect>
                                  </p:childTnLst>
                                </p:cTn>
                              </p:par>
                            </p:childTnLst>
                          </p:cTn>
                        </p:par>
                        <p:par>
                          <p:cTn id="83" fill="hold">
                            <p:stCondLst>
                              <p:cond delay="8300"/>
                            </p:stCondLst>
                            <p:childTnLst>
                              <p:par>
                                <p:cTn id="84" presetID="10" presetClass="entr" presetSubtype="0" fill="hold" nodeType="afterEffect">
                                  <p:stCondLst>
                                    <p:cond delay="0"/>
                                  </p:stCondLst>
                                  <p:childTnLst>
                                    <p:set>
                                      <p:cBhvr>
                                        <p:cTn id="85" dur="1" fill="hold">
                                          <p:stCondLst>
                                            <p:cond delay="0"/>
                                          </p:stCondLst>
                                        </p:cTn>
                                        <p:tgtEl>
                                          <p:spTgt spid="1055">
                                            <p:txEl>
                                              <p:charRg st="1" end="1"/>
                                            </p:txEl>
                                          </p:spTgt>
                                        </p:tgtEl>
                                        <p:attrNameLst>
                                          <p:attrName>style.visibility</p:attrName>
                                        </p:attrNameLst>
                                      </p:cBhvr>
                                      <p:to>
                                        <p:strVal val="visible"/>
                                      </p:to>
                                    </p:set>
                                    <p:animEffect transition="in" filter="fade">
                                      <p:cBhvr>
                                        <p:cTn id="86" dur="500"/>
                                        <p:tgtEl>
                                          <p:spTgt spid="1055">
                                            <p:txEl>
                                              <p:charRg st="1" end="1"/>
                                            </p:txEl>
                                          </p:spTgt>
                                        </p:tgtEl>
                                      </p:cBhvr>
                                    </p:animEffect>
                                  </p:childTnLst>
                                </p:cTn>
                              </p:par>
                            </p:childTnLst>
                          </p:cTn>
                        </p:par>
                        <p:par>
                          <p:cTn id="87" fill="hold">
                            <p:stCondLst>
                              <p:cond delay="8800"/>
                            </p:stCondLst>
                            <p:childTnLst>
                              <p:par>
                                <p:cTn id="88" presetID="10" presetClass="entr" presetSubtype="0" fill="hold" nodeType="afterEffect">
                                  <p:stCondLst>
                                    <p:cond delay="0"/>
                                  </p:stCondLst>
                                  <p:childTnLst>
                                    <p:set>
                                      <p:cBhvr>
                                        <p:cTn id="89" dur="1" fill="hold">
                                          <p:stCondLst>
                                            <p:cond delay="0"/>
                                          </p:stCondLst>
                                        </p:cTn>
                                        <p:tgtEl>
                                          <p:spTgt spid="1055">
                                            <p:txEl>
                                              <p:charRg st="1" end="1"/>
                                            </p:txEl>
                                          </p:spTgt>
                                        </p:tgtEl>
                                        <p:attrNameLst>
                                          <p:attrName>style.visibility</p:attrName>
                                        </p:attrNameLst>
                                      </p:cBhvr>
                                      <p:to>
                                        <p:strVal val="visible"/>
                                      </p:to>
                                    </p:set>
                                    <p:animEffect transition="in" filter="fade">
                                      <p:cBhvr>
                                        <p:cTn id="90" dur="500"/>
                                        <p:tgtEl>
                                          <p:spTgt spid="1055">
                                            <p:txEl>
                                              <p:charRg st="1" end="1"/>
                                            </p:txEl>
                                          </p:spTgt>
                                        </p:tgtEl>
                                      </p:cBhvr>
                                    </p:animEffect>
                                  </p:childTnLst>
                                </p:cTn>
                              </p:par>
                            </p:childTnLst>
                          </p:cTn>
                        </p:par>
                        <p:par>
                          <p:cTn id="91" fill="hold">
                            <p:stCondLst>
                              <p:cond delay="9300"/>
                            </p:stCondLst>
                            <p:childTnLst>
                              <p:par>
                                <p:cTn id="92" presetID="10" presetClass="entr" presetSubtype="0" fill="hold" nodeType="afterEffect">
                                  <p:stCondLst>
                                    <p:cond delay="0"/>
                                  </p:stCondLst>
                                  <p:childTnLst>
                                    <p:set>
                                      <p:cBhvr>
                                        <p:cTn id="93" dur="1" fill="hold">
                                          <p:stCondLst>
                                            <p:cond delay="0"/>
                                          </p:stCondLst>
                                        </p:cTn>
                                        <p:tgtEl>
                                          <p:spTgt spid="1055">
                                            <p:txEl>
                                              <p:charRg st="1" end="1"/>
                                            </p:txEl>
                                          </p:spTgt>
                                        </p:tgtEl>
                                        <p:attrNameLst>
                                          <p:attrName>style.visibility</p:attrName>
                                        </p:attrNameLst>
                                      </p:cBhvr>
                                      <p:to>
                                        <p:strVal val="visible"/>
                                      </p:to>
                                    </p:set>
                                    <p:animEffect transition="in" filter="fade">
                                      <p:cBhvr>
                                        <p:cTn id="94" dur="500"/>
                                        <p:tgtEl>
                                          <p:spTgt spid="1055">
                                            <p:txEl>
                                              <p:charRg st="1" end="1"/>
                                            </p:txEl>
                                          </p:spTgt>
                                        </p:tgtEl>
                                      </p:cBhvr>
                                    </p:animEffect>
                                  </p:childTnLst>
                                </p:cTn>
                              </p:par>
                            </p:childTnLst>
                          </p:cTn>
                        </p:par>
                        <p:par>
                          <p:cTn id="95" fill="hold">
                            <p:stCondLst>
                              <p:cond delay="9800"/>
                            </p:stCondLst>
                            <p:childTnLst>
                              <p:par>
                                <p:cTn id="96" presetID="10" presetClass="entr" presetSubtype="0" fill="hold" nodeType="afterEffect">
                                  <p:stCondLst>
                                    <p:cond delay="0"/>
                                  </p:stCondLst>
                                  <p:childTnLst>
                                    <p:set>
                                      <p:cBhvr>
                                        <p:cTn id="97" dur="1" fill="hold">
                                          <p:stCondLst>
                                            <p:cond delay="0"/>
                                          </p:stCondLst>
                                        </p:cTn>
                                        <p:tgtEl>
                                          <p:spTgt spid="1055">
                                            <p:txEl>
                                              <p:charRg st="1" end="1"/>
                                            </p:txEl>
                                          </p:spTgt>
                                        </p:tgtEl>
                                        <p:attrNameLst>
                                          <p:attrName>style.visibility</p:attrName>
                                        </p:attrNameLst>
                                      </p:cBhvr>
                                      <p:to>
                                        <p:strVal val="visible"/>
                                      </p:to>
                                    </p:set>
                                    <p:animEffect transition="in" filter="fade">
                                      <p:cBhvr>
                                        <p:cTn id="98" dur="500"/>
                                        <p:tgtEl>
                                          <p:spTgt spid="1055">
                                            <p:txEl>
                                              <p:charRg st="1" end="1"/>
                                            </p:txEl>
                                          </p:spTgt>
                                        </p:tgtEl>
                                      </p:cBhvr>
                                    </p:animEffect>
                                  </p:childTnLst>
                                </p:cTn>
                              </p:par>
                            </p:childTnLst>
                          </p:cTn>
                        </p:par>
                        <p:par>
                          <p:cTn id="99" fill="hold">
                            <p:stCondLst>
                              <p:cond delay="10300"/>
                            </p:stCondLst>
                            <p:childTnLst>
                              <p:par>
                                <p:cTn id="100" presetID="10" presetClass="entr" presetSubtype="0" fill="hold" nodeType="afterEffect">
                                  <p:stCondLst>
                                    <p:cond delay="0"/>
                                  </p:stCondLst>
                                  <p:childTnLst>
                                    <p:set>
                                      <p:cBhvr>
                                        <p:cTn id="101" dur="1" fill="hold">
                                          <p:stCondLst>
                                            <p:cond delay="0"/>
                                          </p:stCondLst>
                                        </p:cTn>
                                        <p:tgtEl>
                                          <p:spTgt spid="1055">
                                            <p:txEl>
                                              <p:charRg st="1" end="1"/>
                                            </p:txEl>
                                          </p:spTgt>
                                        </p:tgtEl>
                                        <p:attrNameLst>
                                          <p:attrName>style.visibility</p:attrName>
                                        </p:attrNameLst>
                                      </p:cBhvr>
                                      <p:to>
                                        <p:strVal val="visible"/>
                                      </p:to>
                                    </p:set>
                                    <p:animEffect transition="in" filter="fade">
                                      <p:cBhvr>
                                        <p:cTn id="102" dur="500"/>
                                        <p:tgtEl>
                                          <p:spTgt spid="1055">
                                            <p:txEl>
                                              <p:charRg st="1" end="1"/>
                                            </p:txEl>
                                          </p:spTgt>
                                        </p:tgtEl>
                                      </p:cBhvr>
                                    </p:animEffect>
                                  </p:childTnLst>
                                </p:cTn>
                              </p:par>
                            </p:childTnLst>
                          </p:cTn>
                        </p:par>
                        <p:par>
                          <p:cTn id="103" fill="hold">
                            <p:stCondLst>
                              <p:cond delay="10800"/>
                            </p:stCondLst>
                            <p:childTnLst>
                              <p:par>
                                <p:cTn id="104" presetID="10" presetClass="entr" presetSubtype="0" fill="hold" nodeType="afterEffect">
                                  <p:stCondLst>
                                    <p:cond delay="0"/>
                                  </p:stCondLst>
                                  <p:childTnLst>
                                    <p:set>
                                      <p:cBhvr>
                                        <p:cTn id="105" dur="1" fill="hold">
                                          <p:stCondLst>
                                            <p:cond delay="0"/>
                                          </p:stCondLst>
                                        </p:cTn>
                                        <p:tgtEl>
                                          <p:spTgt spid="1055">
                                            <p:txEl>
                                              <p:charRg st="1" end="1"/>
                                            </p:txEl>
                                          </p:spTgt>
                                        </p:tgtEl>
                                        <p:attrNameLst>
                                          <p:attrName>style.visibility</p:attrName>
                                        </p:attrNameLst>
                                      </p:cBhvr>
                                      <p:to>
                                        <p:strVal val="visible"/>
                                      </p:to>
                                    </p:set>
                                    <p:animEffect transition="in" filter="fade">
                                      <p:cBhvr>
                                        <p:cTn id="106" dur="500"/>
                                        <p:tgtEl>
                                          <p:spTgt spid="1055">
                                            <p:txEl>
                                              <p:charRg st="1" end="1"/>
                                            </p:txEl>
                                          </p:spTgt>
                                        </p:tgtEl>
                                      </p:cBhvr>
                                    </p:animEffect>
                                  </p:childTnLst>
                                </p:cTn>
                              </p:par>
                            </p:childTnLst>
                          </p:cTn>
                        </p:par>
                        <p:par>
                          <p:cTn id="107" fill="hold">
                            <p:stCondLst>
                              <p:cond delay="11300"/>
                            </p:stCondLst>
                            <p:childTnLst>
                              <p:par>
                                <p:cTn id="108" presetID="10" presetClass="entr" presetSubtype="0" fill="hold" nodeType="afterEffect">
                                  <p:stCondLst>
                                    <p:cond delay="0"/>
                                  </p:stCondLst>
                                  <p:childTnLst>
                                    <p:set>
                                      <p:cBhvr>
                                        <p:cTn id="109" dur="1" fill="hold">
                                          <p:stCondLst>
                                            <p:cond delay="0"/>
                                          </p:stCondLst>
                                        </p:cTn>
                                        <p:tgtEl>
                                          <p:spTgt spid="1058"/>
                                        </p:tgtEl>
                                        <p:attrNameLst>
                                          <p:attrName>style.visibility</p:attrName>
                                        </p:attrNameLst>
                                      </p:cBhvr>
                                      <p:to>
                                        <p:strVal val="visible"/>
                                      </p:to>
                                    </p:set>
                                    <p:animEffect transition="in" filter="fade">
                                      <p:cBhvr>
                                        <p:cTn id="110" dur="500"/>
                                        <p:tgtEl>
                                          <p:spTgt spid="1058"/>
                                        </p:tgtEl>
                                      </p:cBhvr>
                                    </p:animEffect>
                                  </p:childTnLst>
                                </p:cTn>
                              </p:par>
                              <p:par>
                                <p:cTn id="111" presetID="10" presetClass="entr" presetSubtype="0" fill="hold" nodeType="withEffect">
                                  <p:stCondLst>
                                    <p:cond delay="1200"/>
                                  </p:stCondLst>
                                  <p:childTnLst>
                                    <p:set>
                                      <p:cBhvr>
                                        <p:cTn id="112" dur="1" fill="hold">
                                          <p:stCondLst>
                                            <p:cond delay="0"/>
                                          </p:stCondLst>
                                        </p:cTn>
                                        <p:tgtEl>
                                          <p:spTgt spid="1065"/>
                                        </p:tgtEl>
                                        <p:attrNameLst>
                                          <p:attrName>style.visibility</p:attrName>
                                        </p:attrNameLst>
                                      </p:cBhvr>
                                      <p:to>
                                        <p:strVal val="visible"/>
                                      </p:to>
                                    </p:set>
                                    <p:animEffect transition="in" filter="fade">
                                      <p:cBhvr>
                                        <p:cTn id="113" dur="200"/>
                                        <p:tgtEl>
                                          <p:spTgt spid="1065"/>
                                        </p:tgtEl>
                                      </p:cBhvr>
                                    </p:animEffect>
                                  </p:childTnLst>
                                </p:cTn>
                              </p:par>
                            </p:childTnLst>
                          </p:cTn>
                        </p:par>
                        <p:par>
                          <p:cTn id="114" fill="hold">
                            <p:stCondLst>
                              <p:cond delay="11800"/>
                            </p:stCondLst>
                            <p:childTnLst>
                              <p:par>
                                <p:cTn id="115" presetID="10" presetClass="entr" presetSubtype="0" fill="hold" nodeType="afterEffect">
                                  <p:stCondLst>
                                    <p:cond delay="0"/>
                                  </p:stCondLst>
                                  <p:childTnLst>
                                    <p:set>
                                      <p:cBhvr>
                                        <p:cTn id="116" dur="1" fill="hold">
                                          <p:stCondLst>
                                            <p:cond delay="0"/>
                                          </p:stCondLst>
                                        </p:cTn>
                                        <p:tgtEl>
                                          <p:spTgt spid="1062"/>
                                        </p:tgtEl>
                                        <p:attrNameLst>
                                          <p:attrName>style.visibility</p:attrName>
                                        </p:attrNameLst>
                                      </p:cBhvr>
                                      <p:to>
                                        <p:strVal val="visible"/>
                                      </p:to>
                                    </p:set>
                                    <p:animEffect transition="in" filter="fade">
                                      <p:cBhvr>
                                        <p:cTn id="117" dur="500"/>
                                        <p:tgtEl>
                                          <p:spTgt spid="1062"/>
                                        </p:tgtEl>
                                      </p:cBhvr>
                                    </p:animEffect>
                                  </p:childTnLst>
                                </p:cTn>
                              </p:par>
                            </p:childTnLst>
                          </p:cTn>
                        </p:par>
                        <p:par>
                          <p:cTn id="118" fill="hold">
                            <p:stCondLst>
                              <p:cond delay="12300"/>
                            </p:stCondLst>
                            <p:childTnLst>
                              <p:par>
                                <p:cTn id="119" presetID="10" presetClass="entr" presetSubtype="0" fill="hold" nodeType="afterEffect">
                                  <p:stCondLst>
                                    <p:cond delay="0"/>
                                  </p:stCondLst>
                                  <p:childTnLst>
                                    <p:set>
                                      <p:cBhvr>
                                        <p:cTn id="120" dur="1" fill="hold">
                                          <p:stCondLst>
                                            <p:cond delay="0"/>
                                          </p:stCondLst>
                                        </p:cTn>
                                        <p:tgtEl>
                                          <p:spTgt spid="1056">
                                            <p:txEl>
                                              <p:pRg st="0" end="0"/>
                                            </p:txEl>
                                          </p:spTgt>
                                        </p:tgtEl>
                                        <p:attrNameLst>
                                          <p:attrName>style.visibility</p:attrName>
                                        </p:attrNameLst>
                                      </p:cBhvr>
                                      <p:to>
                                        <p:strVal val="visible"/>
                                      </p:to>
                                    </p:set>
                                    <p:animEffect transition="in" filter="fade">
                                      <p:cBhvr>
                                        <p:cTn id="121" dur="500"/>
                                        <p:tgtEl>
                                          <p:spTgt spid="1056">
                                            <p:txEl>
                                              <p:pRg st="0" end="0"/>
                                            </p:txEl>
                                          </p:spTgt>
                                        </p:tgtEl>
                                      </p:cBhvr>
                                    </p:animEffect>
                                  </p:childTnLst>
                                </p:cTn>
                              </p:par>
                            </p:childTnLst>
                          </p:cTn>
                        </p:par>
                        <p:par>
                          <p:cTn id="122" fill="hold">
                            <p:stCondLst>
                              <p:cond delay="12800"/>
                            </p:stCondLst>
                            <p:childTnLst>
                              <p:par>
                                <p:cTn id="123" presetID="10" presetClass="entr" presetSubtype="0" fill="hold" nodeType="afterEffect">
                                  <p:stCondLst>
                                    <p:cond delay="0"/>
                                  </p:stCondLst>
                                  <p:childTnLst>
                                    <p:set>
                                      <p:cBhvr>
                                        <p:cTn id="124" dur="1" fill="hold">
                                          <p:stCondLst>
                                            <p:cond delay="0"/>
                                          </p:stCondLst>
                                        </p:cTn>
                                        <p:tgtEl>
                                          <p:spTgt spid="1056">
                                            <p:txEl>
                                              <p:charRg st="1" end="1"/>
                                            </p:txEl>
                                          </p:spTgt>
                                        </p:tgtEl>
                                        <p:attrNameLst>
                                          <p:attrName>style.visibility</p:attrName>
                                        </p:attrNameLst>
                                      </p:cBhvr>
                                      <p:to>
                                        <p:strVal val="visible"/>
                                      </p:to>
                                    </p:set>
                                    <p:animEffect transition="in" filter="fade">
                                      <p:cBhvr>
                                        <p:cTn id="125" dur="500"/>
                                        <p:tgtEl>
                                          <p:spTgt spid="1056">
                                            <p:txEl>
                                              <p:charRg st="1" end="1"/>
                                            </p:txEl>
                                          </p:spTgt>
                                        </p:tgtEl>
                                      </p:cBhvr>
                                    </p:animEffect>
                                  </p:childTnLst>
                                </p:cTn>
                              </p:par>
                            </p:childTnLst>
                          </p:cTn>
                        </p:par>
                        <p:par>
                          <p:cTn id="126" fill="hold">
                            <p:stCondLst>
                              <p:cond delay="13300"/>
                            </p:stCondLst>
                            <p:childTnLst>
                              <p:par>
                                <p:cTn id="127" presetID="10" presetClass="entr" presetSubtype="0" fill="hold" nodeType="afterEffect">
                                  <p:stCondLst>
                                    <p:cond delay="0"/>
                                  </p:stCondLst>
                                  <p:childTnLst>
                                    <p:set>
                                      <p:cBhvr>
                                        <p:cTn id="128" dur="1" fill="hold">
                                          <p:stCondLst>
                                            <p:cond delay="0"/>
                                          </p:stCondLst>
                                        </p:cTn>
                                        <p:tgtEl>
                                          <p:spTgt spid="1056">
                                            <p:txEl>
                                              <p:charRg st="1" end="1"/>
                                            </p:txEl>
                                          </p:spTgt>
                                        </p:tgtEl>
                                        <p:attrNameLst>
                                          <p:attrName>style.visibility</p:attrName>
                                        </p:attrNameLst>
                                      </p:cBhvr>
                                      <p:to>
                                        <p:strVal val="visible"/>
                                      </p:to>
                                    </p:set>
                                    <p:animEffect transition="in" filter="fade">
                                      <p:cBhvr>
                                        <p:cTn id="129" dur="500"/>
                                        <p:tgtEl>
                                          <p:spTgt spid="1056">
                                            <p:txEl>
                                              <p:charRg st="1" end="1"/>
                                            </p:txEl>
                                          </p:spTgt>
                                        </p:tgtEl>
                                      </p:cBhvr>
                                    </p:animEffect>
                                  </p:childTnLst>
                                </p:cTn>
                              </p:par>
                            </p:childTnLst>
                          </p:cTn>
                        </p:par>
                        <p:par>
                          <p:cTn id="130" fill="hold">
                            <p:stCondLst>
                              <p:cond delay="13800"/>
                            </p:stCondLst>
                            <p:childTnLst>
                              <p:par>
                                <p:cTn id="131" presetID="10" presetClass="entr" presetSubtype="0" fill="hold" nodeType="afterEffect">
                                  <p:stCondLst>
                                    <p:cond delay="0"/>
                                  </p:stCondLst>
                                  <p:childTnLst>
                                    <p:set>
                                      <p:cBhvr>
                                        <p:cTn id="132" dur="1" fill="hold">
                                          <p:stCondLst>
                                            <p:cond delay="0"/>
                                          </p:stCondLst>
                                        </p:cTn>
                                        <p:tgtEl>
                                          <p:spTgt spid="1056">
                                            <p:txEl>
                                              <p:charRg st="1" end="1"/>
                                            </p:txEl>
                                          </p:spTgt>
                                        </p:tgtEl>
                                        <p:attrNameLst>
                                          <p:attrName>style.visibility</p:attrName>
                                        </p:attrNameLst>
                                      </p:cBhvr>
                                      <p:to>
                                        <p:strVal val="visible"/>
                                      </p:to>
                                    </p:set>
                                    <p:animEffect transition="in" filter="fade">
                                      <p:cBhvr>
                                        <p:cTn id="133" dur="500"/>
                                        <p:tgtEl>
                                          <p:spTgt spid="1056">
                                            <p:txEl>
                                              <p:charRg st="1" end="1"/>
                                            </p:txEl>
                                          </p:spTgt>
                                        </p:tgtEl>
                                      </p:cBhvr>
                                    </p:animEffect>
                                  </p:childTnLst>
                                </p:cTn>
                              </p:par>
                            </p:childTnLst>
                          </p:cTn>
                        </p:par>
                        <p:par>
                          <p:cTn id="134" fill="hold">
                            <p:stCondLst>
                              <p:cond delay="14300"/>
                            </p:stCondLst>
                            <p:childTnLst>
                              <p:par>
                                <p:cTn id="135" presetID="10" presetClass="entr" presetSubtype="0" fill="hold" nodeType="afterEffect">
                                  <p:stCondLst>
                                    <p:cond delay="0"/>
                                  </p:stCondLst>
                                  <p:childTnLst>
                                    <p:set>
                                      <p:cBhvr>
                                        <p:cTn id="136" dur="1" fill="hold">
                                          <p:stCondLst>
                                            <p:cond delay="0"/>
                                          </p:stCondLst>
                                        </p:cTn>
                                        <p:tgtEl>
                                          <p:spTgt spid="1056">
                                            <p:txEl>
                                              <p:charRg st="1" end="1"/>
                                            </p:txEl>
                                          </p:spTgt>
                                        </p:tgtEl>
                                        <p:attrNameLst>
                                          <p:attrName>style.visibility</p:attrName>
                                        </p:attrNameLst>
                                      </p:cBhvr>
                                      <p:to>
                                        <p:strVal val="visible"/>
                                      </p:to>
                                    </p:set>
                                    <p:animEffect transition="in" filter="fade">
                                      <p:cBhvr>
                                        <p:cTn id="137" dur="500"/>
                                        <p:tgtEl>
                                          <p:spTgt spid="1056">
                                            <p:txEl>
                                              <p:charRg st="1" end="1"/>
                                            </p:txEl>
                                          </p:spTgt>
                                        </p:tgtEl>
                                      </p:cBhvr>
                                    </p:animEffect>
                                  </p:childTnLst>
                                </p:cTn>
                              </p:par>
                            </p:childTnLst>
                          </p:cTn>
                        </p:par>
                        <p:par>
                          <p:cTn id="138" fill="hold">
                            <p:stCondLst>
                              <p:cond delay="14800"/>
                            </p:stCondLst>
                            <p:childTnLst>
                              <p:par>
                                <p:cTn id="139" presetID="10" presetClass="entr" presetSubtype="0" fill="hold" nodeType="afterEffect">
                                  <p:stCondLst>
                                    <p:cond delay="0"/>
                                  </p:stCondLst>
                                  <p:childTnLst>
                                    <p:set>
                                      <p:cBhvr>
                                        <p:cTn id="140" dur="1" fill="hold">
                                          <p:stCondLst>
                                            <p:cond delay="0"/>
                                          </p:stCondLst>
                                        </p:cTn>
                                        <p:tgtEl>
                                          <p:spTgt spid="1056">
                                            <p:txEl>
                                              <p:charRg st="1" end="1"/>
                                            </p:txEl>
                                          </p:spTgt>
                                        </p:tgtEl>
                                        <p:attrNameLst>
                                          <p:attrName>style.visibility</p:attrName>
                                        </p:attrNameLst>
                                      </p:cBhvr>
                                      <p:to>
                                        <p:strVal val="visible"/>
                                      </p:to>
                                    </p:set>
                                    <p:animEffect transition="in" filter="fade">
                                      <p:cBhvr>
                                        <p:cTn id="141" dur="500"/>
                                        <p:tgtEl>
                                          <p:spTgt spid="1056">
                                            <p:txEl>
                                              <p:charRg st="1" end="1"/>
                                            </p:txEl>
                                          </p:spTgt>
                                        </p:tgtEl>
                                      </p:cBhvr>
                                    </p:animEffect>
                                  </p:childTnLst>
                                </p:cTn>
                              </p:par>
                            </p:childTnLst>
                          </p:cTn>
                        </p:par>
                        <p:par>
                          <p:cTn id="142" fill="hold">
                            <p:stCondLst>
                              <p:cond delay="15300"/>
                            </p:stCondLst>
                            <p:childTnLst>
                              <p:par>
                                <p:cTn id="143" presetID="10" presetClass="entr" presetSubtype="0" fill="hold" nodeType="afterEffect">
                                  <p:stCondLst>
                                    <p:cond delay="0"/>
                                  </p:stCondLst>
                                  <p:childTnLst>
                                    <p:set>
                                      <p:cBhvr>
                                        <p:cTn id="144" dur="1" fill="hold">
                                          <p:stCondLst>
                                            <p:cond delay="0"/>
                                          </p:stCondLst>
                                        </p:cTn>
                                        <p:tgtEl>
                                          <p:spTgt spid="1056">
                                            <p:txEl>
                                              <p:charRg st="1" end="1"/>
                                            </p:txEl>
                                          </p:spTgt>
                                        </p:tgtEl>
                                        <p:attrNameLst>
                                          <p:attrName>style.visibility</p:attrName>
                                        </p:attrNameLst>
                                      </p:cBhvr>
                                      <p:to>
                                        <p:strVal val="visible"/>
                                      </p:to>
                                    </p:set>
                                    <p:animEffect transition="in" filter="fade">
                                      <p:cBhvr>
                                        <p:cTn id="145" dur="500"/>
                                        <p:tgtEl>
                                          <p:spTgt spid="1056">
                                            <p:txEl>
                                              <p:charRg st="1" end="1"/>
                                            </p:txEl>
                                          </p:spTgt>
                                        </p:tgtEl>
                                      </p:cBhvr>
                                    </p:animEffect>
                                  </p:childTnLst>
                                </p:cTn>
                              </p:par>
                            </p:childTnLst>
                          </p:cTn>
                        </p:par>
                        <p:par>
                          <p:cTn id="146" fill="hold">
                            <p:stCondLst>
                              <p:cond delay="15800"/>
                            </p:stCondLst>
                            <p:childTnLst>
                              <p:par>
                                <p:cTn id="147" presetID="10" presetClass="entr" presetSubtype="0" fill="hold" nodeType="afterEffect">
                                  <p:stCondLst>
                                    <p:cond delay="0"/>
                                  </p:stCondLst>
                                  <p:childTnLst>
                                    <p:set>
                                      <p:cBhvr>
                                        <p:cTn id="148" dur="1" fill="hold">
                                          <p:stCondLst>
                                            <p:cond delay="0"/>
                                          </p:stCondLst>
                                        </p:cTn>
                                        <p:tgtEl>
                                          <p:spTgt spid="1056">
                                            <p:txEl>
                                              <p:charRg st="1" end="1"/>
                                            </p:txEl>
                                          </p:spTgt>
                                        </p:tgtEl>
                                        <p:attrNameLst>
                                          <p:attrName>style.visibility</p:attrName>
                                        </p:attrNameLst>
                                      </p:cBhvr>
                                      <p:to>
                                        <p:strVal val="visible"/>
                                      </p:to>
                                    </p:set>
                                    <p:animEffect transition="in" filter="fade">
                                      <p:cBhvr>
                                        <p:cTn id="149" dur="500"/>
                                        <p:tgtEl>
                                          <p:spTgt spid="1056">
                                            <p:txEl>
                                              <p:charRg st="1" end="1"/>
                                            </p:txEl>
                                          </p:spTgt>
                                        </p:tgtEl>
                                      </p:cBhvr>
                                    </p:animEffect>
                                  </p:childTnLst>
                                </p:cTn>
                              </p:par>
                            </p:childTnLst>
                          </p:cTn>
                        </p:par>
                        <p:par>
                          <p:cTn id="150" fill="hold">
                            <p:stCondLst>
                              <p:cond delay="16300"/>
                            </p:stCondLst>
                            <p:childTnLst>
                              <p:par>
                                <p:cTn id="151" presetID="10" presetClass="entr" presetSubtype="0" fill="hold" nodeType="afterEffect">
                                  <p:stCondLst>
                                    <p:cond delay="0"/>
                                  </p:stCondLst>
                                  <p:childTnLst>
                                    <p:set>
                                      <p:cBhvr>
                                        <p:cTn id="152" dur="1" fill="hold">
                                          <p:stCondLst>
                                            <p:cond delay="0"/>
                                          </p:stCondLst>
                                        </p:cTn>
                                        <p:tgtEl>
                                          <p:spTgt spid="1056">
                                            <p:txEl>
                                              <p:charRg st="1" end="1"/>
                                            </p:txEl>
                                          </p:spTgt>
                                        </p:tgtEl>
                                        <p:attrNameLst>
                                          <p:attrName>style.visibility</p:attrName>
                                        </p:attrNameLst>
                                      </p:cBhvr>
                                      <p:to>
                                        <p:strVal val="visible"/>
                                      </p:to>
                                    </p:set>
                                    <p:animEffect transition="in" filter="fade">
                                      <p:cBhvr>
                                        <p:cTn id="153" dur="500"/>
                                        <p:tgtEl>
                                          <p:spTgt spid="1056">
                                            <p:txEl>
                                              <p:charRg st="1" end="1"/>
                                            </p:txEl>
                                          </p:spTgt>
                                        </p:tgtEl>
                                      </p:cBhvr>
                                    </p:animEffect>
                                  </p:childTnLst>
                                </p:cTn>
                              </p:par>
                            </p:childTnLst>
                          </p:cTn>
                        </p:par>
                        <p:par>
                          <p:cTn id="154" fill="hold">
                            <p:stCondLst>
                              <p:cond delay="16800"/>
                            </p:stCondLst>
                            <p:childTnLst>
                              <p:par>
                                <p:cTn id="155" presetID="10" presetClass="entr" presetSubtype="0" fill="hold" nodeType="afterEffect">
                                  <p:stCondLst>
                                    <p:cond delay="0"/>
                                  </p:stCondLst>
                                  <p:childTnLst>
                                    <p:set>
                                      <p:cBhvr>
                                        <p:cTn id="156" dur="1" fill="hold">
                                          <p:stCondLst>
                                            <p:cond delay="0"/>
                                          </p:stCondLst>
                                        </p:cTn>
                                        <p:tgtEl>
                                          <p:spTgt spid="1059"/>
                                        </p:tgtEl>
                                        <p:attrNameLst>
                                          <p:attrName>style.visibility</p:attrName>
                                        </p:attrNameLst>
                                      </p:cBhvr>
                                      <p:to>
                                        <p:strVal val="visible"/>
                                      </p:to>
                                    </p:set>
                                    <p:animEffect transition="in" filter="fade">
                                      <p:cBhvr>
                                        <p:cTn id="157" dur="500"/>
                                        <p:tgtEl>
                                          <p:spTgt spid="1059"/>
                                        </p:tgtEl>
                                      </p:cBhvr>
                                    </p:animEffect>
                                  </p:childTnLst>
                                </p:cTn>
                              </p:par>
                              <p:par>
                                <p:cTn id="158" presetID="10" presetClass="entr" presetSubtype="0" fill="hold" nodeType="withEffect">
                                  <p:stCondLst>
                                    <p:cond delay="1000"/>
                                  </p:stCondLst>
                                  <p:childTnLst>
                                    <p:set>
                                      <p:cBhvr>
                                        <p:cTn id="159" dur="1" fill="hold">
                                          <p:stCondLst>
                                            <p:cond delay="0"/>
                                          </p:stCondLst>
                                        </p:cTn>
                                        <p:tgtEl>
                                          <p:spTgt spid="1064"/>
                                        </p:tgtEl>
                                        <p:attrNameLst>
                                          <p:attrName>style.visibility</p:attrName>
                                        </p:attrNameLst>
                                      </p:cBhvr>
                                      <p:to>
                                        <p:strVal val="visible"/>
                                      </p:to>
                                    </p:set>
                                    <p:animEffect transition="in" filter="fade">
                                      <p:cBhvr>
                                        <p:cTn id="160" dur="200"/>
                                        <p:tgtEl>
                                          <p:spTgt spid="1064"/>
                                        </p:tgtEl>
                                      </p:cBhvr>
                                    </p:animEffect>
                                  </p:childTnLst>
                                </p:cTn>
                              </p:par>
                            </p:childTnLst>
                          </p:cTn>
                        </p:par>
                        <p:par>
                          <p:cTn id="161" fill="hold">
                            <p:stCondLst>
                              <p:cond delay="17300"/>
                            </p:stCondLst>
                            <p:childTnLst>
                              <p:par>
                                <p:cTn id="162" presetID="10" presetClass="entr" presetSubtype="0" fill="hold" nodeType="afterEffect">
                                  <p:stCondLst>
                                    <p:cond delay="0"/>
                                  </p:stCondLst>
                                  <p:childTnLst>
                                    <p:set>
                                      <p:cBhvr>
                                        <p:cTn id="163" dur="1" fill="hold">
                                          <p:stCondLst>
                                            <p:cond delay="0"/>
                                          </p:stCondLst>
                                        </p:cTn>
                                        <p:tgtEl>
                                          <p:spTgt spid="1045"/>
                                        </p:tgtEl>
                                        <p:attrNameLst>
                                          <p:attrName>style.visibility</p:attrName>
                                        </p:attrNameLst>
                                      </p:cBhvr>
                                      <p:to>
                                        <p:strVal val="visible"/>
                                      </p:to>
                                    </p:set>
                                    <p:animEffect transition="in" filter="fade">
                                      <p:cBhvr>
                                        <p:cTn id="164" dur="500"/>
                                        <p:tgtEl>
                                          <p:spTgt spid="1045"/>
                                        </p:tgtEl>
                                      </p:cBhvr>
                                    </p:animEffect>
                                  </p:childTnLst>
                                </p:cTn>
                              </p:par>
                            </p:childTnLst>
                          </p:cTn>
                        </p:par>
                        <p:par>
                          <p:cTn id="165" fill="hold">
                            <p:stCondLst>
                              <p:cond delay="17800"/>
                            </p:stCondLst>
                            <p:childTnLst>
                              <p:par>
                                <p:cTn id="166" presetID="10" presetClass="entr" presetSubtype="0" fill="hold" nodeType="afterEffect">
                                  <p:stCondLst>
                                    <p:cond delay="0"/>
                                  </p:stCondLst>
                                  <p:childTnLst>
                                    <p:set>
                                      <p:cBhvr>
                                        <p:cTn id="167" dur="1" fill="hold">
                                          <p:stCondLst>
                                            <p:cond delay="0"/>
                                          </p:stCondLst>
                                        </p:cTn>
                                        <p:tgtEl>
                                          <p:spTgt spid="1043">
                                            <p:txEl>
                                              <p:pRg st="0" end="0"/>
                                            </p:txEl>
                                          </p:spTgt>
                                        </p:tgtEl>
                                        <p:attrNameLst>
                                          <p:attrName>style.visibility</p:attrName>
                                        </p:attrNameLst>
                                      </p:cBhvr>
                                      <p:to>
                                        <p:strVal val="visible"/>
                                      </p:to>
                                    </p:set>
                                    <p:animEffect transition="in" filter="fade">
                                      <p:cBhvr>
                                        <p:cTn id="168" dur="500"/>
                                        <p:tgtEl>
                                          <p:spTgt spid="1043">
                                            <p:txEl>
                                              <p:pRg st="0" end="0"/>
                                            </p:txEl>
                                          </p:spTgt>
                                        </p:tgtEl>
                                      </p:cBhvr>
                                    </p:animEffect>
                                  </p:childTnLst>
                                </p:cTn>
                              </p:par>
                            </p:childTnLst>
                          </p:cTn>
                        </p:par>
                        <p:par>
                          <p:cTn id="169" fill="hold">
                            <p:stCondLst>
                              <p:cond delay="18300"/>
                            </p:stCondLst>
                            <p:childTnLst>
                              <p:par>
                                <p:cTn id="170" presetID="10" presetClass="entr" presetSubtype="0" fill="hold" nodeType="afterEffect">
                                  <p:stCondLst>
                                    <p:cond delay="0"/>
                                  </p:stCondLst>
                                  <p:childTnLst>
                                    <p:set>
                                      <p:cBhvr>
                                        <p:cTn id="171" dur="1" fill="hold">
                                          <p:stCondLst>
                                            <p:cond delay="0"/>
                                          </p:stCondLst>
                                        </p:cTn>
                                        <p:tgtEl>
                                          <p:spTgt spid="1043">
                                            <p:txEl>
                                              <p:charRg st="1" end="1"/>
                                            </p:txEl>
                                          </p:spTgt>
                                        </p:tgtEl>
                                        <p:attrNameLst>
                                          <p:attrName>style.visibility</p:attrName>
                                        </p:attrNameLst>
                                      </p:cBhvr>
                                      <p:to>
                                        <p:strVal val="visible"/>
                                      </p:to>
                                    </p:set>
                                    <p:animEffect transition="in" filter="fade">
                                      <p:cBhvr>
                                        <p:cTn id="172" dur="500"/>
                                        <p:tgtEl>
                                          <p:spTgt spid="1043">
                                            <p:txEl>
                                              <p:charRg st="1" end="1"/>
                                            </p:txEl>
                                          </p:spTgt>
                                        </p:tgtEl>
                                      </p:cBhvr>
                                    </p:animEffect>
                                  </p:childTnLst>
                                </p:cTn>
                              </p:par>
                            </p:childTnLst>
                          </p:cTn>
                        </p:par>
                        <p:par>
                          <p:cTn id="173" fill="hold">
                            <p:stCondLst>
                              <p:cond delay="18800"/>
                            </p:stCondLst>
                            <p:childTnLst>
                              <p:par>
                                <p:cTn id="174" presetID="10" presetClass="entr" presetSubtype="0" fill="hold" nodeType="afterEffect">
                                  <p:stCondLst>
                                    <p:cond delay="0"/>
                                  </p:stCondLst>
                                  <p:childTnLst>
                                    <p:set>
                                      <p:cBhvr>
                                        <p:cTn id="175" dur="1" fill="hold">
                                          <p:stCondLst>
                                            <p:cond delay="0"/>
                                          </p:stCondLst>
                                        </p:cTn>
                                        <p:tgtEl>
                                          <p:spTgt spid="1043">
                                            <p:txEl>
                                              <p:charRg st="1" end="1"/>
                                            </p:txEl>
                                          </p:spTgt>
                                        </p:tgtEl>
                                        <p:attrNameLst>
                                          <p:attrName>style.visibility</p:attrName>
                                        </p:attrNameLst>
                                      </p:cBhvr>
                                      <p:to>
                                        <p:strVal val="visible"/>
                                      </p:to>
                                    </p:set>
                                    <p:animEffect transition="in" filter="fade">
                                      <p:cBhvr>
                                        <p:cTn id="176" dur="500"/>
                                        <p:tgtEl>
                                          <p:spTgt spid="1043">
                                            <p:txEl>
                                              <p:charRg st="1" end="1"/>
                                            </p:txEl>
                                          </p:spTgt>
                                        </p:tgtEl>
                                      </p:cBhvr>
                                    </p:animEffect>
                                  </p:childTnLst>
                                </p:cTn>
                              </p:par>
                            </p:childTnLst>
                          </p:cTn>
                        </p:par>
                        <p:par>
                          <p:cTn id="177" fill="hold">
                            <p:stCondLst>
                              <p:cond delay="19300"/>
                            </p:stCondLst>
                            <p:childTnLst>
                              <p:par>
                                <p:cTn id="178" presetID="10" presetClass="entr" presetSubtype="0" fill="hold" nodeType="afterEffect">
                                  <p:stCondLst>
                                    <p:cond delay="0"/>
                                  </p:stCondLst>
                                  <p:childTnLst>
                                    <p:set>
                                      <p:cBhvr>
                                        <p:cTn id="179" dur="1" fill="hold">
                                          <p:stCondLst>
                                            <p:cond delay="0"/>
                                          </p:stCondLst>
                                        </p:cTn>
                                        <p:tgtEl>
                                          <p:spTgt spid="1043">
                                            <p:txEl>
                                              <p:charRg st="1" end="1"/>
                                            </p:txEl>
                                          </p:spTgt>
                                        </p:tgtEl>
                                        <p:attrNameLst>
                                          <p:attrName>style.visibility</p:attrName>
                                        </p:attrNameLst>
                                      </p:cBhvr>
                                      <p:to>
                                        <p:strVal val="visible"/>
                                      </p:to>
                                    </p:set>
                                    <p:animEffect transition="in" filter="fade">
                                      <p:cBhvr>
                                        <p:cTn id="180" dur="500"/>
                                        <p:tgtEl>
                                          <p:spTgt spid="1043">
                                            <p:txEl>
                                              <p:charRg st="1" end="1"/>
                                            </p:txEl>
                                          </p:spTgt>
                                        </p:tgtEl>
                                      </p:cBhvr>
                                    </p:animEffect>
                                  </p:childTnLst>
                                </p:cTn>
                              </p:par>
                            </p:childTnLst>
                          </p:cTn>
                        </p:par>
                        <p:par>
                          <p:cTn id="181" fill="hold">
                            <p:stCondLst>
                              <p:cond delay="19800"/>
                            </p:stCondLst>
                            <p:childTnLst>
                              <p:par>
                                <p:cTn id="182" presetID="10" presetClass="entr" presetSubtype="0" fill="hold" nodeType="afterEffect">
                                  <p:stCondLst>
                                    <p:cond delay="0"/>
                                  </p:stCondLst>
                                  <p:childTnLst>
                                    <p:set>
                                      <p:cBhvr>
                                        <p:cTn id="183" dur="1" fill="hold">
                                          <p:stCondLst>
                                            <p:cond delay="0"/>
                                          </p:stCondLst>
                                        </p:cTn>
                                        <p:tgtEl>
                                          <p:spTgt spid="1043">
                                            <p:txEl>
                                              <p:charRg st="1" end="1"/>
                                            </p:txEl>
                                          </p:spTgt>
                                        </p:tgtEl>
                                        <p:attrNameLst>
                                          <p:attrName>style.visibility</p:attrName>
                                        </p:attrNameLst>
                                      </p:cBhvr>
                                      <p:to>
                                        <p:strVal val="visible"/>
                                      </p:to>
                                    </p:set>
                                    <p:animEffect transition="in" filter="fade">
                                      <p:cBhvr>
                                        <p:cTn id="184" dur="500"/>
                                        <p:tgtEl>
                                          <p:spTgt spid="1043">
                                            <p:txEl>
                                              <p:charRg st="1" end="1"/>
                                            </p:txEl>
                                          </p:spTgt>
                                        </p:tgtEl>
                                      </p:cBhvr>
                                    </p:animEffect>
                                  </p:childTnLst>
                                </p:cTn>
                              </p:par>
                            </p:childTnLst>
                          </p:cTn>
                        </p:par>
                        <p:par>
                          <p:cTn id="185" fill="hold">
                            <p:stCondLst>
                              <p:cond delay="20300"/>
                            </p:stCondLst>
                            <p:childTnLst>
                              <p:par>
                                <p:cTn id="186" presetID="10" presetClass="entr" presetSubtype="0" fill="hold" nodeType="afterEffect">
                                  <p:stCondLst>
                                    <p:cond delay="0"/>
                                  </p:stCondLst>
                                  <p:childTnLst>
                                    <p:set>
                                      <p:cBhvr>
                                        <p:cTn id="187" dur="1" fill="hold">
                                          <p:stCondLst>
                                            <p:cond delay="0"/>
                                          </p:stCondLst>
                                        </p:cTn>
                                        <p:tgtEl>
                                          <p:spTgt spid="1043">
                                            <p:txEl>
                                              <p:charRg st="1" end="1"/>
                                            </p:txEl>
                                          </p:spTgt>
                                        </p:tgtEl>
                                        <p:attrNameLst>
                                          <p:attrName>style.visibility</p:attrName>
                                        </p:attrNameLst>
                                      </p:cBhvr>
                                      <p:to>
                                        <p:strVal val="visible"/>
                                      </p:to>
                                    </p:set>
                                    <p:animEffect transition="in" filter="fade">
                                      <p:cBhvr>
                                        <p:cTn id="188" dur="500"/>
                                        <p:tgtEl>
                                          <p:spTgt spid="1043">
                                            <p:txEl>
                                              <p:charRg st="1" end="1"/>
                                            </p:txEl>
                                          </p:spTgt>
                                        </p:tgtEl>
                                      </p:cBhvr>
                                    </p:animEffect>
                                  </p:childTnLst>
                                </p:cTn>
                              </p:par>
                            </p:childTnLst>
                          </p:cTn>
                        </p:par>
                        <p:par>
                          <p:cTn id="189" fill="hold">
                            <p:stCondLst>
                              <p:cond delay="20800"/>
                            </p:stCondLst>
                            <p:childTnLst>
                              <p:par>
                                <p:cTn id="190" presetID="10" presetClass="entr" presetSubtype="0" fill="hold" nodeType="afterEffect">
                                  <p:stCondLst>
                                    <p:cond delay="0"/>
                                  </p:stCondLst>
                                  <p:childTnLst>
                                    <p:set>
                                      <p:cBhvr>
                                        <p:cTn id="191" dur="1" fill="hold">
                                          <p:stCondLst>
                                            <p:cond delay="0"/>
                                          </p:stCondLst>
                                        </p:cTn>
                                        <p:tgtEl>
                                          <p:spTgt spid="1043">
                                            <p:txEl>
                                              <p:charRg st="1" end="1"/>
                                            </p:txEl>
                                          </p:spTgt>
                                        </p:tgtEl>
                                        <p:attrNameLst>
                                          <p:attrName>style.visibility</p:attrName>
                                        </p:attrNameLst>
                                      </p:cBhvr>
                                      <p:to>
                                        <p:strVal val="visible"/>
                                      </p:to>
                                    </p:set>
                                    <p:animEffect transition="in" filter="fade">
                                      <p:cBhvr>
                                        <p:cTn id="192" dur="500"/>
                                        <p:tgtEl>
                                          <p:spTgt spid="1043">
                                            <p:txEl>
                                              <p:charRg st="1" end="1"/>
                                            </p:txEl>
                                          </p:spTgt>
                                        </p:tgtEl>
                                      </p:cBhvr>
                                    </p:animEffect>
                                  </p:childTnLst>
                                </p:cTn>
                              </p:par>
                            </p:childTnLst>
                          </p:cTn>
                        </p:par>
                        <p:par>
                          <p:cTn id="193" fill="hold">
                            <p:stCondLst>
                              <p:cond delay="21300"/>
                            </p:stCondLst>
                            <p:childTnLst>
                              <p:par>
                                <p:cTn id="194" presetID="10" presetClass="entr" presetSubtype="0" fill="hold" nodeType="afterEffect">
                                  <p:stCondLst>
                                    <p:cond delay="0"/>
                                  </p:stCondLst>
                                  <p:childTnLst>
                                    <p:set>
                                      <p:cBhvr>
                                        <p:cTn id="195" dur="1" fill="hold">
                                          <p:stCondLst>
                                            <p:cond delay="0"/>
                                          </p:stCondLst>
                                        </p:cTn>
                                        <p:tgtEl>
                                          <p:spTgt spid="1043">
                                            <p:txEl>
                                              <p:charRg st="1" end="1"/>
                                            </p:txEl>
                                          </p:spTgt>
                                        </p:tgtEl>
                                        <p:attrNameLst>
                                          <p:attrName>style.visibility</p:attrName>
                                        </p:attrNameLst>
                                      </p:cBhvr>
                                      <p:to>
                                        <p:strVal val="visible"/>
                                      </p:to>
                                    </p:set>
                                    <p:animEffect transition="in" filter="fade">
                                      <p:cBhvr>
                                        <p:cTn id="196" dur="500"/>
                                        <p:tgtEl>
                                          <p:spTgt spid="1043">
                                            <p:txEl>
                                              <p:charRg st="1" end="1"/>
                                            </p:txEl>
                                          </p:spTgt>
                                        </p:tgtEl>
                                      </p:cBhvr>
                                    </p:animEffect>
                                  </p:childTnLst>
                                </p:cTn>
                              </p:par>
                            </p:childTnLst>
                          </p:cTn>
                        </p:par>
                        <p:par>
                          <p:cTn id="197" fill="hold">
                            <p:stCondLst>
                              <p:cond delay="21800"/>
                            </p:stCondLst>
                            <p:childTnLst>
                              <p:par>
                                <p:cTn id="198" presetID="10" presetClass="entr" presetSubtype="0" fill="hold" nodeType="afterEffect">
                                  <p:stCondLst>
                                    <p:cond delay="0"/>
                                  </p:stCondLst>
                                  <p:childTnLst>
                                    <p:set>
                                      <p:cBhvr>
                                        <p:cTn id="199" dur="1" fill="hold">
                                          <p:stCondLst>
                                            <p:cond delay="0"/>
                                          </p:stCondLst>
                                        </p:cTn>
                                        <p:tgtEl>
                                          <p:spTgt spid="1043">
                                            <p:txEl>
                                              <p:charRg st="1" end="1"/>
                                            </p:txEl>
                                          </p:spTgt>
                                        </p:tgtEl>
                                        <p:attrNameLst>
                                          <p:attrName>style.visibility</p:attrName>
                                        </p:attrNameLst>
                                      </p:cBhvr>
                                      <p:to>
                                        <p:strVal val="visible"/>
                                      </p:to>
                                    </p:set>
                                    <p:animEffect transition="in" filter="fade">
                                      <p:cBhvr>
                                        <p:cTn id="200" dur="500"/>
                                        <p:tgtEl>
                                          <p:spTgt spid="1043">
                                            <p:txEl>
                                              <p:charRg st="1" end="1"/>
                                            </p:txEl>
                                          </p:spTgt>
                                        </p:tgtEl>
                                      </p:cBhvr>
                                    </p:animEffect>
                                  </p:childTnLst>
                                </p:cTn>
                              </p:par>
                            </p:childTnLst>
                          </p:cTn>
                        </p:par>
                        <p:par>
                          <p:cTn id="201" fill="hold">
                            <p:stCondLst>
                              <p:cond delay="22300"/>
                            </p:stCondLst>
                            <p:childTnLst>
                              <p:par>
                                <p:cTn id="202" presetID="10" presetClass="entr" presetSubtype="0" fill="hold" nodeType="afterEffect">
                                  <p:stCondLst>
                                    <p:cond delay="0"/>
                                  </p:stCondLst>
                                  <p:childTnLst>
                                    <p:set>
                                      <p:cBhvr>
                                        <p:cTn id="203" dur="1" fill="hold">
                                          <p:stCondLst>
                                            <p:cond delay="0"/>
                                          </p:stCondLst>
                                        </p:cTn>
                                        <p:tgtEl>
                                          <p:spTgt spid="1044"/>
                                        </p:tgtEl>
                                        <p:attrNameLst>
                                          <p:attrName>style.visibility</p:attrName>
                                        </p:attrNameLst>
                                      </p:cBhvr>
                                      <p:to>
                                        <p:strVal val="visible"/>
                                      </p:to>
                                    </p:set>
                                    <p:animEffect transition="in" filter="fade">
                                      <p:cBhvr>
                                        <p:cTn id="204"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5_Process Circles 5 steps">
  <p:cSld name="Process Circles 5 steps">
    <p:spTree>
      <p:nvGrpSpPr>
        <p:cNvPr id="1" name="Shape 1067"/>
        <p:cNvGrpSpPr/>
        <p:nvPr/>
      </p:nvGrpSpPr>
      <p:grpSpPr>
        <a:xfrm>
          <a:off x="0" y="0"/>
          <a:ext cx="0" cy="0"/>
          <a:chOff x="0" y="0"/>
          <a:chExt cx="0" cy="0"/>
        </a:xfrm>
      </p:grpSpPr>
      <p:sp>
        <p:nvSpPr>
          <p:cNvPr id="1068" name="Google Shape;1068;p39"/>
          <p:cNvSpPr/>
          <p:nvPr/>
        </p:nvSpPr>
        <p:spPr>
          <a:xfrm>
            <a:off x="9352504"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69" name="Google Shape;1069;p39"/>
          <p:cNvSpPr txBox="1">
            <a:spLocks noGrp="1"/>
          </p:cNvSpPr>
          <p:nvPr>
            <p:ph type="body" idx="1"/>
          </p:nvPr>
        </p:nvSpPr>
        <p:spPr>
          <a:xfrm>
            <a:off x="9354799"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0" name="Google Shape;1070;p39"/>
          <p:cNvSpPr txBox="1">
            <a:spLocks noGrp="1"/>
          </p:cNvSpPr>
          <p:nvPr>
            <p:ph type="body" idx="2"/>
          </p:nvPr>
        </p:nvSpPr>
        <p:spPr>
          <a:xfrm>
            <a:off x="9354712"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1" name="Google Shape;1071;p39"/>
          <p:cNvSpPr>
            <a:spLocks noGrp="1"/>
          </p:cNvSpPr>
          <p:nvPr>
            <p:ph type="body" idx="3"/>
          </p:nvPr>
        </p:nvSpPr>
        <p:spPr>
          <a:xfrm>
            <a:off x="10057720"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2" name="Google Shape;1072;p39"/>
          <p:cNvSpPr txBox="1">
            <a:spLocks noGrp="1"/>
          </p:cNvSpPr>
          <p:nvPr>
            <p:ph type="body" idx="4"/>
          </p:nvPr>
        </p:nvSpPr>
        <p:spPr>
          <a:xfrm>
            <a:off x="719681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3" name="Google Shape;1073;p39"/>
          <p:cNvSpPr txBox="1">
            <a:spLocks noGrp="1"/>
          </p:cNvSpPr>
          <p:nvPr>
            <p:ph type="body" idx="5"/>
          </p:nvPr>
        </p:nvSpPr>
        <p:spPr>
          <a:xfrm>
            <a:off x="719672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4" name="Google Shape;1074;p39"/>
          <p:cNvSpPr>
            <a:spLocks noGrp="1"/>
          </p:cNvSpPr>
          <p:nvPr>
            <p:ph type="body" idx="6"/>
          </p:nvPr>
        </p:nvSpPr>
        <p:spPr>
          <a:xfrm>
            <a:off x="7913384"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5" name="Google Shape;1075;p39"/>
          <p:cNvSpPr txBox="1">
            <a:spLocks noGrp="1"/>
          </p:cNvSpPr>
          <p:nvPr>
            <p:ph type="title"/>
          </p:nvPr>
        </p:nvSpPr>
        <p:spPr>
          <a:xfrm>
            <a:off x="696559" y="914400"/>
            <a:ext cx="10837800"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1076;p39"/>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077" name="Google Shape;1077;p39"/>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078" name="Google Shape;1078;p39"/>
          <p:cNvSpPr/>
          <p:nvPr/>
        </p:nvSpPr>
        <p:spPr>
          <a:xfrm>
            <a:off x="686962"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79" name="Google Shape;1079;p39"/>
          <p:cNvSpPr/>
          <p:nvPr/>
        </p:nvSpPr>
        <p:spPr>
          <a:xfrm>
            <a:off x="2849885"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80" name="Google Shape;1080;p39"/>
          <p:cNvSpPr/>
          <p:nvPr/>
        </p:nvSpPr>
        <p:spPr>
          <a:xfrm>
            <a:off x="5021326"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81" name="Google Shape;1081;p39"/>
          <p:cNvSpPr/>
          <p:nvPr/>
        </p:nvSpPr>
        <p:spPr>
          <a:xfrm>
            <a:off x="688090" y="2178611"/>
            <a:ext cx="2157900" cy="2157900"/>
          </a:xfrm>
          <a:prstGeom prst="arc">
            <a:avLst>
              <a:gd name="adj1" fmla="val 10766207"/>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82" name="Google Shape;1082;p39"/>
          <p:cNvSpPr/>
          <p:nvPr/>
        </p:nvSpPr>
        <p:spPr>
          <a:xfrm rot="10800000">
            <a:off x="2852265"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83" name="Google Shape;1083;p39"/>
          <p:cNvSpPr txBox="1">
            <a:spLocks noGrp="1"/>
          </p:cNvSpPr>
          <p:nvPr>
            <p:ph type="body" idx="7"/>
          </p:nvPr>
        </p:nvSpPr>
        <p:spPr>
          <a:xfrm>
            <a:off x="689257"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4" name="Google Shape;1084;p39"/>
          <p:cNvSpPr txBox="1">
            <a:spLocks noGrp="1"/>
          </p:cNvSpPr>
          <p:nvPr>
            <p:ph type="body" idx="8"/>
          </p:nvPr>
        </p:nvSpPr>
        <p:spPr>
          <a:xfrm>
            <a:off x="2853347"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5" name="Google Shape;1085;p39"/>
          <p:cNvSpPr txBox="1">
            <a:spLocks noGrp="1"/>
          </p:cNvSpPr>
          <p:nvPr>
            <p:ph type="body" idx="9"/>
          </p:nvPr>
        </p:nvSpPr>
        <p:spPr>
          <a:xfrm>
            <a:off x="501626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6" name="Google Shape;1086;p39"/>
          <p:cNvSpPr txBox="1">
            <a:spLocks noGrp="1"/>
          </p:cNvSpPr>
          <p:nvPr>
            <p:ph type="body" idx="13"/>
          </p:nvPr>
        </p:nvSpPr>
        <p:spPr>
          <a:xfrm>
            <a:off x="689170"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7" name="Google Shape;1087;p39"/>
          <p:cNvSpPr txBox="1">
            <a:spLocks noGrp="1"/>
          </p:cNvSpPr>
          <p:nvPr>
            <p:ph type="body" idx="14"/>
          </p:nvPr>
        </p:nvSpPr>
        <p:spPr>
          <a:xfrm>
            <a:off x="2853260"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8" name="Google Shape;1088;p39"/>
          <p:cNvSpPr txBox="1">
            <a:spLocks noGrp="1"/>
          </p:cNvSpPr>
          <p:nvPr>
            <p:ph type="body" idx="15"/>
          </p:nvPr>
        </p:nvSpPr>
        <p:spPr>
          <a:xfrm>
            <a:off x="5016265"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9" name="Google Shape;1089;p39"/>
          <p:cNvSpPr>
            <a:spLocks noGrp="1"/>
          </p:cNvSpPr>
          <p:nvPr>
            <p:ph type="body" idx="16"/>
          </p:nvPr>
        </p:nvSpPr>
        <p:spPr>
          <a:xfrm>
            <a:off x="1392178" y="2407215"/>
            <a:ext cx="749700" cy="7497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0" name="Google Shape;1090;p39"/>
          <p:cNvSpPr>
            <a:spLocks noGrp="1"/>
          </p:cNvSpPr>
          <p:nvPr>
            <p:ph type="body" idx="17"/>
          </p:nvPr>
        </p:nvSpPr>
        <p:spPr>
          <a:xfrm>
            <a:off x="3556268"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1" name="Google Shape;1091;p39"/>
          <p:cNvSpPr>
            <a:spLocks noGrp="1"/>
          </p:cNvSpPr>
          <p:nvPr>
            <p:ph type="body" idx="18"/>
          </p:nvPr>
        </p:nvSpPr>
        <p:spPr>
          <a:xfrm>
            <a:off x="5726542"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2" name="Google Shape;1092;p39"/>
          <p:cNvSpPr/>
          <p:nvPr/>
        </p:nvSpPr>
        <p:spPr>
          <a:xfrm>
            <a:off x="7207001"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93" name="Google Shape;1093;p39"/>
          <p:cNvSpPr/>
          <p:nvPr/>
        </p:nvSpPr>
        <p:spPr>
          <a:xfrm rot="10800000">
            <a:off x="7209381"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94" name="Google Shape;1094;p39"/>
          <p:cNvSpPr/>
          <p:nvPr/>
        </p:nvSpPr>
        <p:spPr>
          <a:xfrm>
            <a:off x="5022454" y="2178611"/>
            <a:ext cx="2157900" cy="2157900"/>
          </a:xfrm>
          <a:prstGeom prst="arc">
            <a:avLst>
              <a:gd name="adj1" fmla="val 11089342"/>
              <a:gd name="adj2" fmla="val 0"/>
            </a:avLst>
          </a:prstGeom>
          <a:noFill/>
          <a:ln w="57150" cap="rnd" cmpd="sng">
            <a:solidFill>
              <a:schemeClr val="accent3"/>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095" name="Google Shape;1095;p39"/>
          <p:cNvSpPr/>
          <p:nvPr/>
        </p:nvSpPr>
        <p:spPr>
          <a:xfrm>
            <a:off x="9353632" y="2178611"/>
            <a:ext cx="2157900" cy="2157900"/>
          </a:xfrm>
          <a:prstGeom prst="arc">
            <a:avLst>
              <a:gd name="adj1" fmla="val 11095359"/>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1096" name="Google Shape;1096;p39"/>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 calcmode="lin" valueType="num">
                                      <p:cBhvr additive="base">
                                        <p:cTn id="7" dur="800"/>
                                        <p:tgtEl>
                                          <p:spTgt spid="107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100"/>
                                  </p:stCondLst>
                                  <p:childTnLst>
                                    <p:set>
                                      <p:cBhvr>
                                        <p:cTn id="9" dur="1" fill="hold">
                                          <p:stCondLst>
                                            <p:cond delay="0"/>
                                          </p:stCondLst>
                                        </p:cTn>
                                        <p:tgtEl>
                                          <p:spTgt spid="1079"/>
                                        </p:tgtEl>
                                        <p:attrNameLst>
                                          <p:attrName>style.visibility</p:attrName>
                                        </p:attrNameLst>
                                      </p:cBhvr>
                                      <p:to>
                                        <p:strVal val="visible"/>
                                      </p:to>
                                    </p:set>
                                    <p:anim calcmode="lin" valueType="num">
                                      <p:cBhvr additive="base">
                                        <p:cTn id="10" dur="800"/>
                                        <p:tgtEl>
                                          <p:spTgt spid="1079"/>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200"/>
                                  </p:stCondLst>
                                  <p:childTnLst>
                                    <p:set>
                                      <p:cBhvr>
                                        <p:cTn id="12" dur="1" fill="hold">
                                          <p:stCondLst>
                                            <p:cond delay="0"/>
                                          </p:stCondLst>
                                        </p:cTn>
                                        <p:tgtEl>
                                          <p:spTgt spid="1080"/>
                                        </p:tgtEl>
                                        <p:attrNameLst>
                                          <p:attrName>style.visibility</p:attrName>
                                        </p:attrNameLst>
                                      </p:cBhvr>
                                      <p:to>
                                        <p:strVal val="visible"/>
                                      </p:to>
                                    </p:set>
                                    <p:anim calcmode="lin" valueType="num">
                                      <p:cBhvr additive="base">
                                        <p:cTn id="13" dur="800"/>
                                        <p:tgtEl>
                                          <p:spTgt spid="1080"/>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200"/>
                                  </p:stCondLst>
                                  <p:childTnLst>
                                    <p:set>
                                      <p:cBhvr>
                                        <p:cTn id="15" dur="1" fill="hold">
                                          <p:stCondLst>
                                            <p:cond delay="0"/>
                                          </p:stCondLst>
                                        </p:cTn>
                                        <p:tgtEl>
                                          <p:spTgt spid="1092"/>
                                        </p:tgtEl>
                                        <p:attrNameLst>
                                          <p:attrName>style.visibility</p:attrName>
                                        </p:attrNameLst>
                                      </p:cBhvr>
                                      <p:to>
                                        <p:strVal val="visible"/>
                                      </p:to>
                                    </p:set>
                                    <p:anim calcmode="lin" valueType="num">
                                      <p:cBhvr additive="base">
                                        <p:cTn id="16" dur="800"/>
                                        <p:tgtEl>
                                          <p:spTgt spid="1092"/>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200"/>
                                  </p:stCondLst>
                                  <p:childTnLst>
                                    <p:set>
                                      <p:cBhvr>
                                        <p:cTn id="18" dur="1" fill="hold">
                                          <p:stCondLst>
                                            <p:cond delay="0"/>
                                          </p:stCondLst>
                                        </p:cTn>
                                        <p:tgtEl>
                                          <p:spTgt spid="1068"/>
                                        </p:tgtEl>
                                        <p:attrNameLst>
                                          <p:attrName>style.visibility</p:attrName>
                                        </p:attrNameLst>
                                      </p:cBhvr>
                                      <p:to>
                                        <p:strVal val="visible"/>
                                      </p:to>
                                    </p:set>
                                    <p:anim calcmode="lin" valueType="num">
                                      <p:cBhvr additive="base">
                                        <p:cTn id="19" dur="800"/>
                                        <p:tgtEl>
                                          <p:spTgt spid="1068"/>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800"/>
                                  </p:stCondLst>
                                  <p:childTnLst>
                                    <p:set>
                                      <p:cBhvr>
                                        <p:cTn id="21" dur="1" fill="hold">
                                          <p:stCondLst>
                                            <p:cond delay="0"/>
                                          </p:stCondLst>
                                        </p:cTn>
                                        <p:tgtEl>
                                          <p:spTgt spid="1081"/>
                                        </p:tgtEl>
                                        <p:attrNameLst>
                                          <p:attrName>style.visibility</p:attrName>
                                        </p:attrNameLst>
                                      </p:cBhvr>
                                      <p:to>
                                        <p:strVal val="visible"/>
                                      </p:to>
                                    </p:set>
                                    <p:animEffect transition="in" filter="fade">
                                      <p:cBhvr>
                                        <p:cTn id="22" dur="200"/>
                                        <p:tgtEl>
                                          <p:spTgt spid="1081"/>
                                        </p:tgtEl>
                                      </p:cBhvr>
                                    </p:animEffect>
                                  </p:childTnLst>
                                </p:cTn>
                              </p:par>
                            </p:childTnLst>
                          </p:cTn>
                        </p:par>
                        <p:par>
                          <p:cTn id="23" fill="hold">
                            <p:stCondLst>
                              <p:cond delay="800"/>
                            </p:stCondLst>
                            <p:childTnLst>
                              <p:par>
                                <p:cTn id="24" presetID="10" presetClass="entr" presetSubtype="0" fill="hold" nodeType="afterEffect">
                                  <p:stCondLst>
                                    <p:cond delay="0"/>
                                  </p:stCondLst>
                                  <p:childTnLst>
                                    <p:set>
                                      <p:cBhvr>
                                        <p:cTn id="25" dur="1" fill="hold">
                                          <p:stCondLst>
                                            <p:cond delay="0"/>
                                          </p:stCondLst>
                                        </p:cTn>
                                        <p:tgtEl>
                                          <p:spTgt spid="1089"/>
                                        </p:tgtEl>
                                        <p:attrNameLst>
                                          <p:attrName>style.visibility</p:attrName>
                                        </p:attrNameLst>
                                      </p:cBhvr>
                                      <p:to>
                                        <p:strVal val="visible"/>
                                      </p:to>
                                    </p:set>
                                    <p:animEffect transition="in" filter="fade">
                                      <p:cBhvr>
                                        <p:cTn id="26" dur="500"/>
                                        <p:tgtEl>
                                          <p:spTgt spid="1089"/>
                                        </p:tgtEl>
                                      </p:cBhvr>
                                    </p:animEffect>
                                  </p:childTnLst>
                                </p:cTn>
                              </p:par>
                            </p:childTnLst>
                          </p:cTn>
                        </p:par>
                        <p:par>
                          <p:cTn id="27" fill="hold">
                            <p:stCondLst>
                              <p:cond delay="1300"/>
                            </p:stCondLst>
                            <p:childTnLst>
                              <p:par>
                                <p:cTn id="28" presetID="10" presetClass="entr" presetSubtype="0" fill="hold" nodeType="afterEffect">
                                  <p:stCondLst>
                                    <p:cond delay="0"/>
                                  </p:stCondLst>
                                  <p:childTnLst>
                                    <p:set>
                                      <p:cBhvr>
                                        <p:cTn id="29" dur="1" fill="hold">
                                          <p:stCondLst>
                                            <p:cond delay="0"/>
                                          </p:stCondLst>
                                        </p:cTn>
                                        <p:tgtEl>
                                          <p:spTgt spid="1083">
                                            <p:txEl>
                                              <p:pRg st="0" end="0"/>
                                            </p:txEl>
                                          </p:spTgt>
                                        </p:tgtEl>
                                        <p:attrNameLst>
                                          <p:attrName>style.visibility</p:attrName>
                                        </p:attrNameLst>
                                      </p:cBhvr>
                                      <p:to>
                                        <p:strVal val="visible"/>
                                      </p:to>
                                    </p:set>
                                    <p:animEffect transition="in" filter="fade">
                                      <p:cBhvr>
                                        <p:cTn id="30" dur="500"/>
                                        <p:tgtEl>
                                          <p:spTgt spid="1083">
                                            <p:txEl>
                                              <p:pRg st="0" end="0"/>
                                            </p:txEl>
                                          </p:spTgt>
                                        </p:tgtEl>
                                      </p:cBhvr>
                                    </p:animEffect>
                                  </p:childTnLst>
                                </p:cTn>
                              </p:par>
                            </p:childTnLst>
                          </p:cTn>
                        </p:par>
                        <p:par>
                          <p:cTn id="31" fill="hold">
                            <p:stCondLst>
                              <p:cond delay="1800"/>
                            </p:stCondLst>
                            <p:childTnLst>
                              <p:par>
                                <p:cTn id="32" presetID="10" presetClass="entr" presetSubtype="0" fill="hold" nodeType="afterEffect">
                                  <p:stCondLst>
                                    <p:cond delay="0"/>
                                  </p:stCondLst>
                                  <p:childTnLst>
                                    <p:set>
                                      <p:cBhvr>
                                        <p:cTn id="33" dur="1" fill="hold">
                                          <p:stCondLst>
                                            <p:cond delay="0"/>
                                          </p:stCondLst>
                                        </p:cTn>
                                        <p:tgtEl>
                                          <p:spTgt spid="1083">
                                            <p:txEl>
                                              <p:charRg st="1" end="1"/>
                                            </p:txEl>
                                          </p:spTgt>
                                        </p:tgtEl>
                                        <p:attrNameLst>
                                          <p:attrName>style.visibility</p:attrName>
                                        </p:attrNameLst>
                                      </p:cBhvr>
                                      <p:to>
                                        <p:strVal val="visible"/>
                                      </p:to>
                                    </p:set>
                                    <p:animEffect transition="in" filter="fade">
                                      <p:cBhvr>
                                        <p:cTn id="34" dur="500"/>
                                        <p:tgtEl>
                                          <p:spTgt spid="1083">
                                            <p:txEl>
                                              <p:charRg st="1" end="1"/>
                                            </p:txEl>
                                          </p:spTgt>
                                        </p:tgtEl>
                                      </p:cBhvr>
                                    </p:animEffect>
                                  </p:childTnLst>
                                </p:cTn>
                              </p:par>
                            </p:childTnLst>
                          </p:cTn>
                        </p:par>
                        <p:par>
                          <p:cTn id="35" fill="hold">
                            <p:stCondLst>
                              <p:cond delay="2300"/>
                            </p:stCondLst>
                            <p:childTnLst>
                              <p:par>
                                <p:cTn id="36" presetID="10" presetClass="entr" presetSubtype="0" fill="hold" nodeType="afterEffect">
                                  <p:stCondLst>
                                    <p:cond delay="0"/>
                                  </p:stCondLst>
                                  <p:childTnLst>
                                    <p:set>
                                      <p:cBhvr>
                                        <p:cTn id="37" dur="1" fill="hold">
                                          <p:stCondLst>
                                            <p:cond delay="0"/>
                                          </p:stCondLst>
                                        </p:cTn>
                                        <p:tgtEl>
                                          <p:spTgt spid="1083">
                                            <p:txEl>
                                              <p:charRg st="1" end="1"/>
                                            </p:txEl>
                                          </p:spTgt>
                                        </p:tgtEl>
                                        <p:attrNameLst>
                                          <p:attrName>style.visibility</p:attrName>
                                        </p:attrNameLst>
                                      </p:cBhvr>
                                      <p:to>
                                        <p:strVal val="visible"/>
                                      </p:to>
                                    </p:set>
                                    <p:animEffect transition="in" filter="fade">
                                      <p:cBhvr>
                                        <p:cTn id="38" dur="500"/>
                                        <p:tgtEl>
                                          <p:spTgt spid="1083">
                                            <p:txEl>
                                              <p:charRg st="1" end="1"/>
                                            </p:txEl>
                                          </p:spTgt>
                                        </p:tgtEl>
                                      </p:cBhvr>
                                    </p:animEffect>
                                  </p:childTnLst>
                                </p:cTn>
                              </p:par>
                            </p:childTnLst>
                          </p:cTn>
                        </p:par>
                        <p:par>
                          <p:cTn id="39" fill="hold">
                            <p:stCondLst>
                              <p:cond delay="2800"/>
                            </p:stCondLst>
                            <p:childTnLst>
                              <p:par>
                                <p:cTn id="40" presetID="10" presetClass="entr" presetSubtype="0" fill="hold" nodeType="afterEffect">
                                  <p:stCondLst>
                                    <p:cond delay="0"/>
                                  </p:stCondLst>
                                  <p:childTnLst>
                                    <p:set>
                                      <p:cBhvr>
                                        <p:cTn id="41" dur="1" fill="hold">
                                          <p:stCondLst>
                                            <p:cond delay="0"/>
                                          </p:stCondLst>
                                        </p:cTn>
                                        <p:tgtEl>
                                          <p:spTgt spid="1083">
                                            <p:txEl>
                                              <p:charRg st="1" end="1"/>
                                            </p:txEl>
                                          </p:spTgt>
                                        </p:tgtEl>
                                        <p:attrNameLst>
                                          <p:attrName>style.visibility</p:attrName>
                                        </p:attrNameLst>
                                      </p:cBhvr>
                                      <p:to>
                                        <p:strVal val="visible"/>
                                      </p:to>
                                    </p:set>
                                    <p:animEffect transition="in" filter="fade">
                                      <p:cBhvr>
                                        <p:cTn id="42" dur="500"/>
                                        <p:tgtEl>
                                          <p:spTgt spid="1083">
                                            <p:txEl>
                                              <p:charRg st="1" end="1"/>
                                            </p:txEl>
                                          </p:spTgt>
                                        </p:tgtEl>
                                      </p:cBhvr>
                                    </p:animEffect>
                                  </p:childTnLst>
                                </p:cTn>
                              </p:par>
                            </p:childTnLst>
                          </p:cTn>
                        </p:par>
                        <p:par>
                          <p:cTn id="43" fill="hold">
                            <p:stCondLst>
                              <p:cond delay="3300"/>
                            </p:stCondLst>
                            <p:childTnLst>
                              <p:par>
                                <p:cTn id="44" presetID="10" presetClass="entr" presetSubtype="0" fill="hold" nodeType="afterEffect">
                                  <p:stCondLst>
                                    <p:cond delay="0"/>
                                  </p:stCondLst>
                                  <p:childTnLst>
                                    <p:set>
                                      <p:cBhvr>
                                        <p:cTn id="45" dur="1" fill="hold">
                                          <p:stCondLst>
                                            <p:cond delay="0"/>
                                          </p:stCondLst>
                                        </p:cTn>
                                        <p:tgtEl>
                                          <p:spTgt spid="1083">
                                            <p:txEl>
                                              <p:charRg st="1" end="1"/>
                                            </p:txEl>
                                          </p:spTgt>
                                        </p:tgtEl>
                                        <p:attrNameLst>
                                          <p:attrName>style.visibility</p:attrName>
                                        </p:attrNameLst>
                                      </p:cBhvr>
                                      <p:to>
                                        <p:strVal val="visible"/>
                                      </p:to>
                                    </p:set>
                                    <p:animEffect transition="in" filter="fade">
                                      <p:cBhvr>
                                        <p:cTn id="46" dur="500"/>
                                        <p:tgtEl>
                                          <p:spTgt spid="1083">
                                            <p:txEl>
                                              <p:charRg st="1" end="1"/>
                                            </p:txEl>
                                          </p:spTgt>
                                        </p:tgtEl>
                                      </p:cBhvr>
                                    </p:animEffect>
                                  </p:childTnLst>
                                </p:cTn>
                              </p:par>
                            </p:childTnLst>
                          </p:cTn>
                        </p:par>
                        <p:par>
                          <p:cTn id="47" fill="hold">
                            <p:stCondLst>
                              <p:cond delay="3800"/>
                            </p:stCondLst>
                            <p:childTnLst>
                              <p:par>
                                <p:cTn id="48" presetID="10" presetClass="entr" presetSubtype="0" fill="hold" nodeType="afterEffect">
                                  <p:stCondLst>
                                    <p:cond delay="0"/>
                                  </p:stCondLst>
                                  <p:childTnLst>
                                    <p:set>
                                      <p:cBhvr>
                                        <p:cTn id="49" dur="1" fill="hold">
                                          <p:stCondLst>
                                            <p:cond delay="0"/>
                                          </p:stCondLst>
                                        </p:cTn>
                                        <p:tgtEl>
                                          <p:spTgt spid="1083">
                                            <p:txEl>
                                              <p:charRg st="1" end="1"/>
                                            </p:txEl>
                                          </p:spTgt>
                                        </p:tgtEl>
                                        <p:attrNameLst>
                                          <p:attrName>style.visibility</p:attrName>
                                        </p:attrNameLst>
                                      </p:cBhvr>
                                      <p:to>
                                        <p:strVal val="visible"/>
                                      </p:to>
                                    </p:set>
                                    <p:animEffect transition="in" filter="fade">
                                      <p:cBhvr>
                                        <p:cTn id="50" dur="500"/>
                                        <p:tgtEl>
                                          <p:spTgt spid="1083">
                                            <p:txEl>
                                              <p:charRg st="1" end="1"/>
                                            </p:txEl>
                                          </p:spTgt>
                                        </p:tgtEl>
                                      </p:cBhvr>
                                    </p:animEffect>
                                  </p:childTnLst>
                                </p:cTn>
                              </p:par>
                            </p:childTnLst>
                          </p:cTn>
                        </p:par>
                        <p:par>
                          <p:cTn id="51" fill="hold">
                            <p:stCondLst>
                              <p:cond delay="4300"/>
                            </p:stCondLst>
                            <p:childTnLst>
                              <p:par>
                                <p:cTn id="52" presetID="10" presetClass="entr" presetSubtype="0" fill="hold" nodeType="afterEffect">
                                  <p:stCondLst>
                                    <p:cond delay="0"/>
                                  </p:stCondLst>
                                  <p:childTnLst>
                                    <p:set>
                                      <p:cBhvr>
                                        <p:cTn id="53" dur="1" fill="hold">
                                          <p:stCondLst>
                                            <p:cond delay="0"/>
                                          </p:stCondLst>
                                        </p:cTn>
                                        <p:tgtEl>
                                          <p:spTgt spid="1083">
                                            <p:txEl>
                                              <p:charRg st="1" end="1"/>
                                            </p:txEl>
                                          </p:spTgt>
                                        </p:tgtEl>
                                        <p:attrNameLst>
                                          <p:attrName>style.visibility</p:attrName>
                                        </p:attrNameLst>
                                      </p:cBhvr>
                                      <p:to>
                                        <p:strVal val="visible"/>
                                      </p:to>
                                    </p:set>
                                    <p:animEffect transition="in" filter="fade">
                                      <p:cBhvr>
                                        <p:cTn id="54" dur="500"/>
                                        <p:tgtEl>
                                          <p:spTgt spid="1083">
                                            <p:txEl>
                                              <p:charRg st="1" end="1"/>
                                            </p:txEl>
                                          </p:spTgt>
                                        </p:tgtEl>
                                      </p:cBhvr>
                                    </p:animEffect>
                                  </p:childTnLst>
                                </p:cTn>
                              </p:par>
                            </p:childTnLst>
                          </p:cTn>
                        </p:par>
                        <p:par>
                          <p:cTn id="55" fill="hold">
                            <p:stCondLst>
                              <p:cond delay="4800"/>
                            </p:stCondLst>
                            <p:childTnLst>
                              <p:par>
                                <p:cTn id="56" presetID="10" presetClass="entr" presetSubtype="0" fill="hold" nodeType="afterEffect">
                                  <p:stCondLst>
                                    <p:cond delay="0"/>
                                  </p:stCondLst>
                                  <p:childTnLst>
                                    <p:set>
                                      <p:cBhvr>
                                        <p:cTn id="57" dur="1" fill="hold">
                                          <p:stCondLst>
                                            <p:cond delay="0"/>
                                          </p:stCondLst>
                                        </p:cTn>
                                        <p:tgtEl>
                                          <p:spTgt spid="1083">
                                            <p:txEl>
                                              <p:charRg st="1" end="1"/>
                                            </p:txEl>
                                          </p:spTgt>
                                        </p:tgtEl>
                                        <p:attrNameLst>
                                          <p:attrName>style.visibility</p:attrName>
                                        </p:attrNameLst>
                                      </p:cBhvr>
                                      <p:to>
                                        <p:strVal val="visible"/>
                                      </p:to>
                                    </p:set>
                                    <p:animEffect transition="in" filter="fade">
                                      <p:cBhvr>
                                        <p:cTn id="58" dur="500"/>
                                        <p:tgtEl>
                                          <p:spTgt spid="1083">
                                            <p:txEl>
                                              <p:charRg st="1" end="1"/>
                                            </p:txEl>
                                          </p:spTgt>
                                        </p:tgtEl>
                                      </p:cBhvr>
                                    </p:animEffect>
                                  </p:childTnLst>
                                </p:cTn>
                              </p:par>
                            </p:childTnLst>
                          </p:cTn>
                        </p:par>
                        <p:par>
                          <p:cTn id="59" fill="hold">
                            <p:stCondLst>
                              <p:cond delay="5300"/>
                            </p:stCondLst>
                            <p:childTnLst>
                              <p:par>
                                <p:cTn id="60" presetID="10" presetClass="entr" presetSubtype="0" fill="hold" nodeType="afterEffect">
                                  <p:stCondLst>
                                    <p:cond delay="0"/>
                                  </p:stCondLst>
                                  <p:childTnLst>
                                    <p:set>
                                      <p:cBhvr>
                                        <p:cTn id="61" dur="1" fill="hold">
                                          <p:stCondLst>
                                            <p:cond delay="0"/>
                                          </p:stCondLst>
                                        </p:cTn>
                                        <p:tgtEl>
                                          <p:spTgt spid="1083">
                                            <p:txEl>
                                              <p:charRg st="1" end="1"/>
                                            </p:txEl>
                                          </p:spTgt>
                                        </p:tgtEl>
                                        <p:attrNameLst>
                                          <p:attrName>style.visibility</p:attrName>
                                        </p:attrNameLst>
                                      </p:cBhvr>
                                      <p:to>
                                        <p:strVal val="visible"/>
                                      </p:to>
                                    </p:set>
                                    <p:animEffect transition="in" filter="fade">
                                      <p:cBhvr>
                                        <p:cTn id="62" dur="500"/>
                                        <p:tgtEl>
                                          <p:spTgt spid="1083">
                                            <p:txEl>
                                              <p:charRg st="1" end="1"/>
                                            </p:txEl>
                                          </p:spTgt>
                                        </p:tgtEl>
                                      </p:cBhvr>
                                    </p:animEffect>
                                  </p:childTnLst>
                                </p:cTn>
                              </p:par>
                            </p:childTnLst>
                          </p:cTn>
                        </p:par>
                        <p:par>
                          <p:cTn id="63" fill="hold">
                            <p:stCondLst>
                              <p:cond delay="5800"/>
                            </p:stCondLst>
                            <p:childTnLst>
                              <p:par>
                                <p:cTn id="64" presetID="10" presetClass="entr" presetSubtype="0" fill="hold" nodeType="afterEffect">
                                  <p:stCondLst>
                                    <p:cond delay="0"/>
                                  </p:stCondLst>
                                  <p:childTnLst>
                                    <p:set>
                                      <p:cBhvr>
                                        <p:cTn id="65" dur="1" fill="hold">
                                          <p:stCondLst>
                                            <p:cond delay="0"/>
                                          </p:stCondLst>
                                        </p:cTn>
                                        <p:tgtEl>
                                          <p:spTgt spid="1086"/>
                                        </p:tgtEl>
                                        <p:attrNameLst>
                                          <p:attrName>style.visibility</p:attrName>
                                        </p:attrNameLst>
                                      </p:cBhvr>
                                      <p:to>
                                        <p:strVal val="visible"/>
                                      </p:to>
                                    </p:set>
                                    <p:animEffect transition="in" filter="fade">
                                      <p:cBhvr>
                                        <p:cTn id="66" dur="500"/>
                                        <p:tgtEl>
                                          <p:spTgt spid="1086"/>
                                        </p:tgtEl>
                                      </p:cBhvr>
                                    </p:animEffect>
                                  </p:childTnLst>
                                </p:cTn>
                              </p:par>
                              <p:par>
                                <p:cTn id="67" presetID="10" presetClass="entr" presetSubtype="0" fill="hold" nodeType="withEffect">
                                  <p:stCondLst>
                                    <p:cond delay="1000"/>
                                  </p:stCondLst>
                                  <p:childTnLst>
                                    <p:set>
                                      <p:cBhvr>
                                        <p:cTn id="68" dur="1" fill="hold">
                                          <p:stCondLst>
                                            <p:cond delay="0"/>
                                          </p:stCondLst>
                                        </p:cTn>
                                        <p:tgtEl>
                                          <p:spTgt spid="1082"/>
                                        </p:tgtEl>
                                        <p:attrNameLst>
                                          <p:attrName>style.visibility</p:attrName>
                                        </p:attrNameLst>
                                      </p:cBhvr>
                                      <p:to>
                                        <p:strVal val="visible"/>
                                      </p:to>
                                    </p:set>
                                    <p:animEffect transition="in" filter="fade">
                                      <p:cBhvr>
                                        <p:cTn id="69" dur="200"/>
                                        <p:tgtEl>
                                          <p:spTgt spid="1082"/>
                                        </p:tgtEl>
                                      </p:cBhvr>
                                    </p:animEffect>
                                  </p:childTnLst>
                                </p:cTn>
                              </p:par>
                            </p:childTnLst>
                          </p:cTn>
                        </p:par>
                        <p:par>
                          <p:cTn id="70" fill="hold">
                            <p:stCondLst>
                              <p:cond delay="6300"/>
                            </p:stCondLst>
                            <p:childTnLst>
                              <p:par>
                                <p:cTn id="71" presetID="10" presetClass="entr" presetSubtype="0" fill="hold" nodeType="afterEffect">
                                  <p:stCondLst>
                                    <p:cond delay="0"/>
                                  </p:stCondLst>
                                  <p:childTnLst>
                                    <p:set>
                                      <p:cBhvr>
                                        <p:cTn id="72" dur="1" fill="hold">
                                          <p:stCondLst>
                                            <p:cond delay="0"/>
                                          </p:stCondLst>
                                        </p:cTn>
                                        <p:tgtEl>
                                          <p:spTgt spid="1090"/>
                                        </p:tgtEl>
                                        <p:attrNameLst>
                                          <p:attrName>style.visibility</p:attrName>
                                        </p:attrNameLst>
                                      </p:cBhvr>
                                      <p:to>
                                        <p:strVal val="visible"/>
                                      </p:to>
                                    </p:set>
                                    <p:animEffect transition="in" filter="fade">
                                      <p:cBhvr>
                                        <p:cTn id="73" dur="500"/>
                                        <p:tgtEl>
                                          <p:spTgt spid="1090"/>
                                        </p:tgtEl>
                                      </p:cBhvr>
                                    </p:animEffect>
                                  </p:childTnLst>
                                </p:cTn>
                              </p:par>
                            </p:childTnLst>
                          </p:cTn>
                        </p:par>
                        <p:par>
                          <p:cTn id="74" fill="hold">
                            <p:stCondLst>
                              <p:cond delay="6800"/>
                            </p:stCondLst>
                            <p:childTnLst>
                              <p:par>
                                <p:cTn id="75" presetID="10" presetClass="entr" presetSubtype="0" fill="hold" nodeType="afterEffect">
                                  <p:stCondLst>
                                    <p:cond delay="0"/>
                                  </p:stCondLst>
                                  <p:childTnLst>
                                    <p:set>
                                      <p:cBhvr>
                                        <p:cTn id="76" dur="1" fill="hold">
                                          <p:stCondLst>
                                            <p:cond delay="0"/>
                                          </p:stCondLst>
                                        </p:cTn>
                                        <p:tgtEl>
                                          <p:spTgt spid="1084">
                                            <p:txEl>
                                              <p:pRg st="0" end="0"/>
                                            </p:txEl>
                                          </p:spTgt>
                                        </p:tgtEl>
                                        <p:attrNameLst>
                                          <p:attrName>style.visibility</p:attrName>
                                        </p:attrNameLst>
                                      </p:cBhvr>
                                      <p:to>
                                        <p:strVal val="visible"/>
                                      </p:to>
                                    </p:set>
                                    <p:animEffect transition="in" filter="fade">
                                      <p:cBhvr>
                                        <p:cTn id="77" dur="500"/>
                                        <p:tgtEl>
                                          <p:spTgt spid="1084">
                                            <p:txEl>
                                              <p:pRg st="0" end="0"/>
                                            </p:txEl>
                                          </p:spTgt>
                                        </p:tgtEl>
                                      </p:cBhvr>
                                    </p:animEffect>
                                  </p:childTnLst>
                                </p:cTn>
                              </p:par>
                            </p:childTnLst>
                          </p:cTn>
                        </p:par>
                        <p:par>
                          <p:cTn id="78" fill="hold">
                            <p:stCondLst>
                              <p:cond delay="7300"/>
                            </p:stCondLst>
                            <p:childTnLst>
                              <p:par>
                                <p:cTn id="79" presetID="10" presetClass="entr" presetSubtype="0" fill="hold" nodeType="afterEffect">
                                  <p:stCondLst>
                                    <p:cond delay="0"/>
                                  </p:stCondLst>
                                  <p:childTnLst>
                                    <p:set>
                                      <p:cBhvr>
                                        <p:cTn id="80" dur="1" fill="hold">
                                          <p:stCondLst>
                                            <p:cond delay="0"/>
                                          </p:stCondLst>
                                        </p:cTn>
                                        <p:tgtEl>
                                          <p:spTgt spid="1084">
                                            <p:txEl>
                                              <p:charRg st="1" end="1"/>
                                            </p:txEl>
                                          </p:spTgt>
                                        </p:tgtEl>
                                        <p:attrNameLst>
                                          <p:attrName>style.visibility</p:attrName>
                                        </p:attrNameLst>
                                      </p:cBhvr>
                                      <p:to>
                                        <p:strVal val="visible"/>
                                      </p:to>
                                    </p:set>
                                    <p:animEffect transition="in" filter="fade">
                                      <p:cBhvr>
                                        <p:cTn id="81" dur="500"/>
                                        <p:tgtEl>
                                          <p:spTgt spid="1084">
                                            <p:txEl>
                                              <p:charRg st="1" end="1"/>
                                            </p:txEl>
                                          </p:spTgt>
                                        </p:tgtEl>
                                      </p:cBhvr>
                                    </p:animEffect>
                                  </p:childTnLst>
                                </p:cTn>
                              </p:par>
                            </p:childTnLst>
                          </p:cTn>
                        </p:par>
                        <p:par>
                          <p:cTn id="82" fill="hold">
                            <p:stCondLst>
                              <p:cond delay="7800"/>
                            </p:stCondLst>
                            <p:childTnLst>
                              <p:par>
                                <p:cTn id="83" presetID="10" presetClass="entr" presetSubtype="0" fill="hold" nodeType="afterEffect">
                                  <p:stCondLst>
                                    <p:cond delay="0"/>
                                  </p:stCondLst>
                                  <p:childTnLst>
                                    <p:set>
                                      <p:cBhvr>
                                        <p:cTn id="84" dur="1" fill="hold">
                                          <p:stCondLst>
                                            <p:cond delay="0"/>
                                          </p:stCondLst>
                                        </p:cTn>
                                        <p:tgtEl>
                                          <p:spTgt spid="1084">
                                            <p:txEl>
                                              <p:charRg st="1" end="1"/>
                                            </p:txEl>
                                          </p:spTgt>
                                        </p:tgtEl>
                                        <p:attrNameLst>
                                          <p:attrName>style.visibility</p:attrName>
                                        </p:attrNameLst>
                                      </p:cBhvr>
                                      <p:to>
                                        <p:strVal val="visible"/>
                                      </p:to>
                                    </p:set>
                                    <p:animEffect transition="in" filter="fade">
                                      <p:cBhvr>
                                        <p:cTn id="85" dur="500"/>
                                        <p:tgtEl>
                                          <p:spTgt spid="1084">
                                            <p:txEl>
                                              <p:charRg st="1" end="1"/>
                                            </p:txEl>
                                          </p:spTgt>
                                        </p:tgtEl>
                                      </p:cBhvr>
                                    </p:animEffect>
                                  </p:childTnLst>
                                </p:cTn>
                              </p:par>
                            </p:childTnLst>
                          </p:cTn>
                        </p:par>
                        <p:par>
                          <p:cTn id="86" fill="hold">
                            <p:stCondLst>
                              <p:cond delay="8300"/>
                            </p:stCondLst>
                            <p:childTnLst>
                              <p:par>
                                <p:cTn id="87" presetID="10" presetClass="entr" presetSubtype="0" fill="hold" nodeType="afterEffect">
                                  <p:stCondLst>
                                    <p:cond delay="0"/>
                                  </p:stCondLst>
                                  <p:childTnLst>
                                    <p:set>
                                      <p:cBhvr>
                                        <p:cTn id="88" dur="1" fill="hold">
                                          <p:stCondLst>
                                            <p:cond delay="0"/>
                                          </p:stCondLst>
                                        </p:cTn>
                                        <p:tgtEl>
                                          <p:spTgt spid="1084">
                                            <p:txEl>
                                              <p:charRg st="1" end="1"/>
                                            </p:txEl>
                                          </p:spTgt>
                                        </p:tgtEl>
                                        <p:attrNameLst>
                                          <p:attrName>style.visibility</p:attrName>
                                        </p:attrNameLst>
                                      </p:cBhvr>
                                      <p:to>
                                        <p:strVal val="visible"/>
                                      </p:to>
                                    </p:set>
                                    <p:animEffect transition="in" filter="fade">
                                      <p:cBhvr>
                                        <p:cTn id="89" dur="500"/>
                                        <p:tgtEl>
                                          <p:spTgt spid="1084">
                                            <p:txEl>
                                              <p:charRg st="1" end="1"/>
                                            </p:txEl>
                                          </p:spTgt>
                                        </p:tgtEl>
                                      </p:cBhvr>
                                    </p:animEffect>
                                  </p:childTnLst>
                                </p:cTn>
                              </p:par>
                            </p:childTnLst>
                          </p:cTn>
                        </p:par>
                        <p:par>
                          <p:cTn id="90" fill="hold">
                            <p:stCondLst>
                              <p:cond delay="8800"/>
                            </p:stCondLst>
                            <p:childTnLst>
                              <p:par>
                                <p:cTn id="91" presetID="10" presetClass="entr" presetSubtype="0" fill="hold" nodeType="afterEffect">
                                  <p:stCondLst>
                                    <p:cond delay="0"/>
                                  </p:stCondLst>
                                  <p:childTnLst>
                                    <p:set>
                                      <p:cBhvr>
                                        <p:cTn id="92" dur="1" fill="hold">
                                          <p:stCondLst>
                                            <p:cond delay="0"/>
                                          </p:stCondLst>
                                        </p:cTn>
                                        <p:tgtEl>
                                          <p:spTgt spid="1084">
                                            <p:txEl>
                                              <p:charRg st="1" end="1"/>
                                            </p:txEl>
                                          </p:spTgt>
                                        </p:tgtEl>
                                        <p:attrNameLst>
                                          <p:attrName>style.visibility</p:attrName>
                                        </p:attrNameLst>
                                      </p:cBhvr>
                                      <p:to>
                                        <p:strVal val="visible"/>
                                      </p:to>
                                    </p:set>
                                    <p:animEffect transition="in" filter="fade">
                                      <p:cBhvr>
                                        <p:cTn id="93" dur="500"/>
                                        <p:tgtEl>
                                          <p:spTgt spid="1084">
                                            <p:txEl>
                                              <p:charRg st="1" end="1"/>
                                            </p:txEl>
                                          </p:spTgt>
                                        </p:tgtEl>
                                      </p:cBhvr>
                                    </p:animEffect>
                                  </p:childTnLst>
                                </p:cTn>
                              </p:par>
                            </p:childTnLst>
                          </p:cTn>
                        </p:par>
                        <p:par>
                          <p:cTn id="94" fill="hold">
                            <p:stCondLst>
                              <p:cond delay="9300"/>
                            </p:stCondLst>
                            <p:childTnLst>
                              <p:par>
                                <p:cTn id="95" presetID="10" presetClass="entr" presetSubtype="0" fill="hold" nodeType="afterEffect">
                                  <p:stCondLst>
                                    <p:cond delay="0"/>
                                  </p:stCondLst>
                                  <p:childTnLst>
                                    <p:set>
                                      <p:cBhvr>
                                        <p:cTn id="96" dur="1" fill="hold">
                                          <p:stCondLst>
                                            <p:cond delay="0"/>
                                          </p:stCondLst>
                                        </p:cTn>
                                        <p:tgtEl>
                                          <p:spTgt spid="1084">
                                            <p:txEl>
                                              <p:charRg st="1" end="1"/>
                                            </p:txEl>
                                          </p:spTgt>
                                        </p:tgtEl>
                                        <p:attrNameLst>
                                          <p:attrName>style.visibility</p:attrName>
                                        </p:attrNameLst>
                                      </p:cBhvr>
                                      <p:to>
                                        <p:strVal val="visible"/>
                                      </p:to>
                                    </p:set>
                                    <p:animEffect transition="in" filter="fade">
                                      <p:cBhvr>
                                        <p:cTn id="97" dur="500"/>
                                        <p:tgtEl>
                                          <p:spTgt spid="1084">
                                            <p:txEl>
                                              <p:charRg st="1" end="1"/>
                                            </p:txEl>
                                          </p:spTgt>
                                        </p:tgtEl>
                                      </p:cBhvr>
                                    </p:animEffect>
                                  </p:childTnLst>
                                </p:cTn>
                              </p:par>
                            </p:childTnLst>
                          </p:cTn>
                        </p:par>
                        <p:par>
                          <p:cTn id="98" fill="hold">
                            <p:stCondLst>
                              <p:cond delay="9800"/>
                            </p:stCondLst>
                            <p:childTnLst>
                              <p:par>
                                <p:cTn id="99" presetID="10" presetClass="entr" presetSubtype="0" fill="hold" nodeType="afterEffect">
                                  <p:stCondLst>
                                    <p:cond delay="0"/>
                                  </p:stCondLst>
                                  <p:childTnLst>
                                    <p:set>
                                      <p:cBhvr>
                                        <p:cTn id="100" dur="1" fill="hold">
                                          <p:stCondLst>
                                            <p:cond delay="0"/>
                                          </p:stCondLst>
                                        </p:cTn>
                                        <p:tgtEl>
                                          <p:spTgt spid="1084">
                                            <p:txEl>
                                              <p:charRg st="1" end="1"/>
                                            </p:txEl>
                                          </p:spTgt>
                                        </p:tgtEl>
                                        <p:attrNameLst>
                                          <p:attrName>style.visibility</p:attrName>
                                        </p:attrNameLst>
                                      </p:cBhvr>
                                      <p:to>
                                        <p:strVal val="visible"/>
                                      </p:to>
                                    </p:set>
                                    <p:animEffect transition="in" filter="fade">
                                      <p:cBhvr>
                                        <p:cTn id="101" dur="500"/>
                                        <p:tgtEl>
                                          <p:spTgt spid="1084">
                                            <p:txEl>
                                              <p:charRg st="1" end="1"/>
                                            </p:txEl>
                                          </p:spTgt>
                                        </p:tgtEl>
                                      </p:cBhvr>
                                    </p:animEffect>
                                  </p:childTnLst>
                                </p:cTn>
                              </p:par>
                            </p:childTnLst>
                          </p:cTn>
                        </p:par>
                        <p:par>
                          <p:cTn id="102" fill="hold">
                            <p:stCondLst>
                              <p:cond delay="10300"/>
                            </p:stCondLst>
                            <p:childTnLst>
                              <p:par>
                                <p:cTn id="103" presetID="10" presetClass="entr" presetSubtype="0" fill="hold" nodeType="afterEffect">
                                  <p:stCondLst>
                                    <p:cond delay="0"/>
                                  </p:stCondLst>
                                  <p:childTnLst>
                                    <p:set>
                                      <p:cBhvr>
                                        <p:cTn id="104" dur="1" fill="hold">
                                          <p:stCondLst>
                                            <p:cond delay="0"/>
                                          </p:stCondLst>
                                        </p:cTn>
                                        <p:tgtEl>
                                          <p:spTgt spid="1084">
                                            <p:txEl>
                                              <p:charRg st="1" end="1"/>
                                            </p:txEl>
                                          </p:spTgt>
                                        </p:tgtEl>
                                        <p:attrNameLst>
                                          <p:attrName>style.visibility</p:attrName>
                                        </p:attrNameLst>
                                      </p:cBhvr>
                                      <p:to>
                                        <p:strVal val="visible"/>
                                      </p:to>
                                    </p:set>
                                    <p:animEffect transition="in" filter="fade">
                                      <p:cBhvr>
                                        <p:cTn id="105" dur="500"/>
                                        <p:tgtEl>
                                          <p:spTgt spid="1084">
                                            <p:txEl>
                                              <p:charRg st="1" end="1"/>
                                            </p:txEl>
                                          </p:spTgt>
                                        </p:tgtEl>
                                      </p:cBhvr>
                                    </p:animEffect>
                                  </p:childTnLst>
                                </p:cTn>
                              </p:par>
                            </p:childTnLst>
                          </p:cTn>
                        </p:par>
                        <p:par>
                          <p:cTn id="106" fill="hold">
                            <p:stCondLst>
                              <p:cond delay="10800"/>
                            </p:stCondLst>
                            <p:childTnLst>
                              <p:par>
                                <p:cTn id="107" presetID="10" presetClass="entr" presetSubtype="0" fill="hold" nodeType="afterEffect">
                                  <p:stCondLst>
                                    <p:cond delay="0"/>
                                  </p:stCondLst>
                                  <p:childTnLst>
                                    <p:set>
                                      <p:cBhvr>
                                        <p:cTn id="108" dur="1" fill="hold">
                                          <p:stCondLst>
                                            <p:cond delay="0"/>
                                          </p:stCondLst>
                                        </p:cTn>
                                        <p:tgtEl>
                                          <p:spTgt spid="1084">
                                            <p:txEl>
                                              <p:charRg st="1" end="1"/>
                                            </p:txEl>
                                          </p:spTgt>
                                        </p:tgtEl>
                                        <p:attrNameLst>
                                          <p:attrName>style.visibility</p:attrName>
                                        </p:attrNameLst>
                                      </p:cBhvr>
                                      <p:to>
                                        <p:strVal val="visible"/>
                                      </p:to>
                                    </p:set>
                                    <p:animEffect transition="in" filter="fade">
                                      <p:cBhvr>
                                        <p:cTn id="109" dur="500"/>
                                        <p:tgtEl>
                                          <p:spTgt spid="1084">
                                            <p:txEl>
                                              <p:charRg st="1" end="1"/>
                                            </p:txEl>
                                          </p:spTgt>
                                        </p:tgtEl>
                                      </p:cBhvr>
                                    </p:animEffect>
                                  </p:childTnLst>
                                </p:cTn>
                              </p:par>
                            </p:childTnLst>
                          </p:cTn>
                        </p:par>
                        <p:par>
                          <p:cTn id="110" fill="hold">
                            <p:stCondLst>
                              <p:cond delay="11300"/>
                            </p:stCondLst>
                            <p:childTnLst>
                              <p:par>
                                <p:cTn id="111" presetID="10" presetClass="entr" presetSubtype="0" fill="hold" nodeType="afterEffect">
                                  <p:stCondLst>
                                    <p:cond delay="0"/>
                                  </p:stCondLst>
                                  <p:childTnLst>
                                    <p:set>
                                      <p:cBhvr>
                                        <p:cTn id="112" dur="1" fill="hold">
                                          <p:stCondLst>
                                            <p:cond delay="0"/>
                                          </p:stCondLst>
                                        </p:cTn>
                                        <p:tgtEl>
                                          <p:spTgt spid="1087"/>
                                        </p:tgtEl>
                                        <p:attrNameLst>
                                          <p:attrName>style.visibility</p:attrName>
                                        </p:attrNameLst>
                                      </p:cBhvr>
                                      <p:to>
                                        <p:strVal val="visible"/>
                                      </p:to>
                                    </p:set>
                                    <p:animEffect transition="in" filter="fade">
                                      <p:cBhvr>
                                        <p:cTn id="113" dur="500"/>
                                        <p:tgtEl>
                                          <p:spTgt spid="1087"/>
                                        </p:tgtEl>
                                      </p:cBhvr>
                                    </p:animEffect>
                                  </p:childTnLst>
                                </p:cTn>
                              </p:par>
                              <p:par>
                                <p:cTn id="114" presetID="10" presetClass="entr" presetSubtype="0" fill="hold" nodeType="withEffect">
                                  <p:stCondLst>
                                    <p:cond delay="1200"/>
                                  </p:stCondLst>
                                  <p:childTnLst>
                                    <p:set>
                                      <p:cBhvr>
                                        <p:cTn id="115" dur="1" fill="hold">
                                          <p:stCondLst>
                                            <p:cond delay="0"/>
                                          </p:stCondLst>
                                        </p:cTn>
                                        <p:tgtEl>
                                          <p:spTgt spid="1094"/>
                                        </p:tgtEl>
                                        <p:attrNameLst>
                                          <p:attrName>style.visibility</p:attrName>
                                        </p:attrNameLst>
                                      </p:cBhvr>
                                      <p:to>
                                        <p:strVal val="visible"/>
                                      </p:to>
                                    </p:set>
                                    <p:animEffect transition="in" filter="fade">
                                      <p:cBhvr>
                                        <p:cTn id="116" dur="200"/>
                                        <p:tgtEl>
                                          <p:spTgt spid="1094"/>
                                        </p:tgtEl>
                                      </p:cBhvr>
                                    </p:animEffect>
                                  </p:childTnLst>
                                </p:cTn>
                              </p:par>
                            </p:childTnLst>
                          </p:cTn>
                        </p:par>
                        <p:par>
                          <p:cTn id="117" fill="hold">
                            <p:stCondLst>
                              <p:cond delay="11800"/>
                            </p:stCondLst>
                            <p:childTnLst>
                              <p:par>
                                <p:cTn id="118" presetID="10" presetClass="entr" presetSubtype="0" fill="hold" nodeType="afterEffect">
                                  <p:stCondLst>
                                    <p:cond delay="0"/>
                                  </p:stCondLst>
                                  <p:childTnLst>
                                    <p:set>
                                      <p:cBhvr>
                                        <p:cTn id="119" dur="1" fill="hold">
                                          <p:stCondLst>
                                            <p:cond delay="0"/>
                                          </p:stCondLst>
                                        </p:cTn>
                                        <p:tgtEl>
                                          <p:spTgt spid="1091"/>
                                        </p:tgtEl>
                                        <p:attrNameLst>
                                          <p:attrName>style.visibility</p:attrName>
                                        </p:attrNameLst>
                                      </p:cBhvr>
                                      <p:to>
                                        <p:strVal val="visible"/>
                                      </p:to>
                                    </p:set>
                                    <p:animEffect transition="in" filter="fade">
                                      <p:cBhvr>
                                        <p:cTn id="120" dur="500"/>
                                        <p:tgtEl>
                                          <p:spTgt spid="1091"/>
                                        </p:tgtEl>
                                      </p:cBhvr>
                                    </p:animEffect>
                                  </p:childTnLst>
                                </p:cTn>
                              </p:par>
                            </p:childTnLst>
                          </p:cTn>
                        </p:par>
                        <p:par>
                          <p:cTn id="121" fill="hold">
                            <p:stCondLst>
                              <p:cond delay="12300"/>
                            </p:stCondLst>
                            <p:childTnLst>
                              <p:par>
                                <p:cTn id="122" presetID="10" presetClass="entr" presetSubtype="0" fill="hold" nodeType="afterEffect">
                                  <p:stCondLst>
                                    <p:cond delay="0"/>
                                  </p:stCondLst>
                                  <p:childTnLst>
                                    <p:set>
                                      <p:cBhvr>
                                        <p:cTn id="123" dur="1" fill="hold">
                                          <p:stCondLst>
                                            <p:cond delay="0"/>
                                          </p:stCondLst>
                                        </p:cTn>
                                        <p:tgtEl>
                                          <p:spTgt spid="1085">
                                            <p:txEl>
                                              <p:pRg st="0" end="0"/>
                                            </p:txEl>
                                          </p:spTgt>
                                        </p:tgtEl>
                                        <p:attrNameLst>
                                          <p:attrName>style.visibility</p:attrName>
                                        </p:attrNameLst>
                                      </p:cBhvr>
                                      <p:to>
                                        <p:strVal val="visible"/>
                                      </p:to>
                                    </p:set>
                                    <p:animEffect transition="in" filter="fade">
                                      <p:cBhvr>
                                        <p:cTn id="124" dur="500"/>
                                        <p:tgtEl>
                                          <p:spTgt spid="1085">
                                            <p:txEl>
                                              <p:pRg st="0" end="0"/>
                                            </p:txEl>
                                          </p:spTgt>
                                        </p:tgtEl>
                                      </p:cBhvr>
                                    </p:animEffect>
                                  </p:childTnLst>
                                </p:cTn>
                              </p:par>
                            </p:childTnLst>
                          </p:cTn>
                        </p:par>
                        <p:par>
                          <p:cTn id="125" fill="hold">
                            <p:stCondLst>
                              <p:cond delay="12800"/>
                            </p:stCondLst>
                            <p:childTnLst>
                              <p:par>
                                <p:cTn id="126" presetID="10" presetClass="entr" presetSubtype="0" fill="hold" nodeType="afterEffect">
                                  <p:stCondLst>
                                    <p:cond delay="0"/>
                                  </p:stCondLst>
                                  <p:childTnLst>
                                    <p:set>
                                      <p:cBhvr>
                                        <p:cTn id="127" dur="1" fill="hold">
                                          <p:stCondLst>
                                            <p:cond delay="0"/>
                                          </p:stCondLst>
                                        </p:cTn>
                                        <p:tgtEl>
                                          <p:spTgt spid="1085">
                                            <p:txEl>
                                              <p:charRg st="1" end="1"/>
                                            </p:txEl>
                                          </p:spTgt>
                                        </p:tgtEl>
                                        <p:attrNameLst>
                                          <p:attrName>style.visibility</p:attrName>
                                        </p:attrNameLst>
                                      </p:cBhvr>
                                      <p:to>
                                        <p:strVal val="visible"/>
                                      </p:to>
                                    </p:set>
                                    <p:animEffect transition="in" filter="fade">
                                      <p:cBhvr>
                                        <p:cTn id="128" dur="500"/>
                                        <p:tgtEl>
                                          <p:spTgt spid="1085">
                                            <p:txEl>
                                              <p:charRg st="1" end="1"/>
                                            </p:txEl>
                                          </p:spTgt>
                                        </p:tgtEl>
                                      </p:cBhvr>
                                    </p:animEffect>
                                  </p:childTnLst>
                                </p:cTn>
                              </p:par>
                            </p:childTnLst>
                          </p:cTn>
                        </p:par>
                        <p:par>
                          <p:cTn id="129" fill="hold">
                            <p:stCondLst>
                              <p:cond delay="13300"/>
                            </p:stCondLst>
                            <p:childTnLst>
                              <p:par>
                                <p:cTn id="130" presetID="10" presetClass="entr" presetSubtype="0" fill="hold" nodeType="afterEffect">
                                  <p:stCondLst>
                                    <p:cond delay="0"/>
                                  </p:stCondLst>
                                  <p:childTnLst>
                                    <p:set>
                                      <p:cBhvr>
                                        <p:cTn id="131" dur="1" fill="hold">
                                          <p:stCondLst>
                                            <p:cond delay="0"/>
                                          </p:stCondLst>
                                        </p:cTn>
                                        <p:tgtEl>
                                          <p:spTgt spid="1085">
                                            <p:txEl>
                                              <p:charRg st="1" end="1"/>
                                            </p:txEl>
                                          </p:spTgt>
                                        </p:tgtEl>
                                        <p:attrNameLst>
                                          <p:attrName>style.visibility</p:attrName>
                                        </p:attrNameLst>
                                      </p:cBhvr>
                                      <p:to>
                                        <p:strVal val="visible"/>
                                      </p:to>
                                    </p:set>
                                    <p:animEffect transition="in" filter="fade">
                                      <p:cBhvr>
                                        <p:cTn id="132" dur="500"/>
                                        <p:tgtEl>
                                          <p:spTgt spid="1085">
                                            <p:txEl>
                                              <p:charRg st="1" end="1"/>
                                            </p:txEl>
                                          </p:spTgt>
                                        </p:tgtEl>
                                      </p:cBhvr>
                                    </p:animEffect>
                                  </p:childTnLst>
                                </p:cTn>
                              </p:par>
                            </p:childTnLst>
                          </p:cTn>
                        </p:par>
                        <p:par>
                          <p:cTn id="133" fill="hold">
                            <p:stCondLst>
                              <p:cond delay="13800"/>
                            </p:stCondLst>
                            <p:childTnLst>
                              <p:par>
                                <p:cTn id="134" presetID="10" presetClass="entr" presetSubtype="0" fill="hold" nodeType="afterEffect">
                                  <p:stCondLst>
                                    <p:cond delay="0"/>
                                  </p:stCondLst>
                                  <p:childTnLst>
                                    <p:set>
                                      <p:cBhvr>
                                        <p:cTn id="135" dur="1" fill="hold">
                                          <p:stCondLst>
                                            <p:cond delay="0"/>
                                          </p:stCondLst>
                                        </p:cTn>
                                        <p:tgtEl>
                                          <p:spTgt spid="1085">
                                            <p:txEl>
                                              <p:charRg st="1" end="1"/>
                                            </p:txEl>
                                          </p:spTgt>
                                        </p:tgtEl>
                                        <p:attrNameLst>
                                          <p:attrName>style.visibility</p:attrName>
                                        </p:attrNameLst>
                                      </p:cBhvr>
                                      <p:to>
                                        <p:strVal val="visible"/>
                                      </p:to>
                                    </p:set>
                                    <p:animEffect transition="in" filter="fade">
                                      <p:cBhvr>
                                        <p:cTn id="136" dur="500"/>
                                        <p:tgtEl>
                                          <p:spTgt spid="1085">
                                            <p:txEl>
                                              <p:charRg st="1" end="1"/>
                                            </p:txEl>
                                          </p:spTgt>
                                        </p:tgtEl>
                                      </p:cBhvr>
                                    </p:animEffect>
                                  </p:childTnLst>
                                </p:cTn>
                              </p:par>
                            </p:childTnLst>
                          </p:cTn>
                        </p:par>
                        <p:par>
                          <p:cTn id="137" fill="hold">
                            <p:stCondLst>
                              <p:cond delay="14300"/>
                            </p:stCondLst>
                            <p:childTnLst>
                              <p:par>
                                <p:cTn id="138" presetID="10" presetClass="entr" presetSubtype="0" fill="hold" nodeType="afterEffect">
                                  <p:stCondLst>
                                    <p:cond delay="0"/>
                                  </p:stCondLst>
                                  <p:childTnLst>
                                    <p:set>
                                      <p:cBhvr>
                                        <p:cTn id="139" dur="1" fill="hold">
                                          <p:stCondLst>
                                            <p:cond delay="0"/>
                                          </p:stCondLst>
                                        </p:cTn>
                                        <p:tgtEl>
                                          <p:spTgt spid="1085">
                                            <p:txEl>
                                              <p:charRg st="1" end="1"/>
                                            </p:txEl>
                                          </p:spTgt>
                                        </p:tgtEl>
                                        <p:attrNameLst>
                                          <p:attrName>style.visibility</p:attrName>
                                        </p:attrNameLst>
                                      </p:cBhvr>
                                      <p:to>
                                        <p:strVal val="visible"/>
                                      </p:to>
                                    </p:set>
                                    <p:animEffect transition="in" filter="fade">
                                      <p:cBhvr>
                                        <p:cTn id="140" dur="500"/>
                                        <p:tgtEl>
                                          <p:spTgt spid="1085">
                                            <p:txEl>
                                              <p:charRg st="1" end="1"/>
                                            </p:txEl>
                                          </p:spTgt>
                                        </p:tgtEl>
                                      </p:cBhvr>
                                    </p:animEffect>
                                  </p:childTnLst>
                                </p:cTn>
                              </p:par>
                            </p:childTnLst>
                          </p:cTn>
                        </p:par>
                        <p:par>
                          <p:cTn id="141" fill="hold">
                            <p:stCondLst>
                              <p:cond delay="14800"/>
                            </p:stCondLst>
                            <p:childTnLst>
                              <p:par>
                                <p:cTn id="142" presetID="10" presetClass="entr" presetSubtype="0" fill="hold" nodeType="afterEffect">
                                  <p:stCondLst>
                                    <p:cond delay="0"/>
                                  </p:stCondLst>
                                  <p:childTnLst>
                                    <p:set>
                                      <p:cBhvr>
                                        <p:cTn id="143" dur="1" fill="hold">
                                          <p:stCondLst>
                                            <p:cond delay="0"/>
                                          </p:stCondLst>
                                        </p:cTn>
                                        <p:tgtEl>
                                          <p:spTgt spid="1085">
                                            <p:txEl>
                                              <p:charRg st="1" end="1"/>
                                            </p:txEl>
                                          </p:spTgt>
                                        </p:tgtEl>
                                        <p:attrNameLst>
                                          <p:attrName>style.visibility</p:attrName>
                                        </p:attrNameLst>
                                      </p:cBhvr>
                                      <p:to>
                                        <p:strVal val="visible"/>
                                      </p:to>
                                    </p:set>
                                    <p:animEffect transition="in" filter="fade">
                                      <p:cBhvr>
                                        <p:cTn id="144" dur="500"/>
                                        <p:tgtEl>
                                          <p:spTgt spid="1085">
                                            <p:txEl>
                                              <p:charRg st="1" end="1"/>
                                            </p:txEl>
                                          </p:spTgt>
                                        </p:tgtEl>
                                      </p:cBhvr>
                                    </p:animEffect>
                                  </p:childTnLst>
                                </p:cTn>
                              </p:par>
                            </p:childTnLst>
                          </p:cTn>
                        </p:par>
                        <p:par>
                          <p:cTn id="145" fill="hold">
                            <p:stCondLst>
                              <p:cond delay="15300"/>
                            </p:stCondLst>
                            <p:childTnLst>
                              <p:par>
                                <p:cTn id="146" presetID="10" presetClass="entr" presetSubtype="0" fill="hold" nodeType="afterEffect">
                                  <p:stCondLst>
                                    <p:cond delay="0"/>
                                  </p:stCondLst>
                                  <p:childTnLst>
                                    <p:set>
                                      <p:cBhvr>
                                        <p:cTn id="147" dur="1" fill="hold">
                                          <p:stCondLst>
                                            <p:cond delay="0"/>
                                          </p:stCondLst>
                                        </p:cTn>
                                        <p:tgtEl>
                                          <p:spTgt spid="1085">
                                            <p:txEl>
                                              <p:charRg st="1" end="1"/>
                                            </p:txEl>
                                          </p:spTgt>
                                        </p:tgtEl>
                                        <p:attrNameLst>
                                          <p:attrName>style.visibility</p:attrName>
                                        </p:attrNameLst>
                                      </p:cBhvr>
                                      <p:to>
                                        <p:strVal val="visible"/>
                                      </p:to>
                                    </p:set>
                                    <p:animEffect transition="in" filter="fade">
                                      <p:cBhvr>
                                        <p:cTn id="148" dur="500"/>
                                        <p:tgtEl>
                                          <p:spTgt spid="1085">
                                            <p:txEl>
                                              <p:charRg st="1" end="1"/>
                                            </p:txEl>
                                          </p:spTgt>
                                        </p:tgtEl>
                                      </p:cBhvr>
                                    </p:animEffect>
                                  </p:childTnLst>
                                </p:cTn>
                              </p:par>
                            </p:childTnLst>
                          </p:cTn>
                        </p:par>
                        <p:par>
                          <p:cTn id="149" fill="hold">
                            <p:stCondLst>
                              <p:cond delay="15800"/>
                            </p:stCondLst>
                            <p:childTnLst>
                              <p:par>
                                <p:cTn id="150" presetID="10" presetClass="entr" presetSubtype="0" fill="hold" nodeType="afterEffect">
                                  <p:stCondLst>
                                    <p:cond delay="0"/>
                                  </p:stCondLst>
                                  <p:childTnLst>
                                    <p:set>
                                      <p:cBhvr>
                                        <p:cTn id="151" dur="1" fill="hold">
                                          <p:stCondLst>
                                            <p:cond delay="0"/>
                                          </p:stCondLst>
                                        </p:cTn>
                                        <p:tgtEl>
                                          <p:spTgt spid="1085">
                                            <p:txEl>
                                              <p:charRg st="1" end="1"/>
                                            </p:txEl>
                                          </p:spTgt>
                                        </p:tgtEl>
                                        <p:attrNameLst>
                                          <p:attrName>style.visibility</p:attrName>
                                        </p:attrNameLst>
                                      </p:cBhvr>
                                      <p:to>
                                        <p:strVal val="visible"/>
                                      </p:to>
                                    </p:set>
                                    <p:animEffect transition="in" filter="fade">
                                      <p:cBhvr>
                                        <p:cTn id="152" dur="500"/>
                                        <p:tgtEl>
                                          <p:spTgt spid="1085">
                                            <p:txEl>
                                              <p:charRg st="1" end="1"/>
                                            </p:txEl>
                                          </p:spTgt>
                                        </p:tgtEl>
                                      </p:cBhvr>
                                    </p:animEffect>
                                  </p:childTnLst>
                                </p:cTn>
                              </p:par>
                            </p:childTnLst>
                          </p:cTn>
                        </p:par>
                        <p:par>
                          <p:cTn id="153" fill="hold">
                            <p:stCondLst>
                              <p:cond delay="16300"/>
                            </p:stCondLst>
                            <p:childTnLst>
                              <p:par>
                                <p:cTn id="154" presetID="10" presetClass="entr" presetSubtype="0" fill="hold" nodeType="afterEffect">
                                  <p:stCondLst>
                                    <p:cond delay="0"/>
                                  </p:stCondLst>
                                  <p:childTnLst>
                                    <p:set>
                                      <p:cBhvr>
                                        <p:cTn id="155" dur="1" fill="hold">
                                          <p:stCondLst>
                                            <p:cond delay="0"/>
                                          </p:stCondLst>
                                        </p:cTn>
                                        <p:tgtEl>
                                          <p:spTgt spid="1085">
                                            <p:txEl>
                                              <p:charRg st="1" end="1"/>
                                            </p:txEl>
                                          </p:spTgt>
                                        </p:tgtEl>
                                        <p:attrNameLst>
                                          <p:attrName>style.visibility</p:attrName>
                                        </p:attrNameLst>
                                      </p:cBhvr>
                                      <p:to>
                                        <p:strVal val="visible"/>
                                      </p:to>
                                    </p:set>
                                    <p:animEffect transition="in" filter="fade">
                                      <p:cBhvr>
                                        <p:cTn id="156" dur="500"/>
                                        <p:tgtEl>
                                          <p:spTgt spid="1085">
                                            <p:txEl>
                                              <p:charRg st="1" end="1"/>
                                            </p:txEl>
                                          </p:spTgt>
                                        </p:tgtEl>
                                      </p:cBhvr>
                                    </p:animEffect>
                                  </p:childTnLst>
                                </p:cTn>
                              </p:par>
                            </p:childTnLst>
                          </p:cTn>
                        </p:par>
                        <p:par>
                          <p:cTn id="157" fill="hold">
                            <p:stCondLst>
                              <p:cond delay="16800"/>
                            </p:stCondLst>
                            <p:childTnLst>
                              <p:par>
                                <p:cTn id="158" presetID="10" presetClass="entr" presetSubtype="0" fill="hold" nodeType="afterEffect">
                                  <p:stCondLst>
                                    <p:cond delay="0"/>
                                  </p:stCondLst>
                                  <p:childTnLst>
                                    <p:set>
                                      <p:cBhvr>
                                        <p:cTn id="159" dur="1" fill="hold">
                                          <p:stCondLst>
                                            <p:cond delay="0"/>
                                          </p:stCondLst>
                                        </p:cTn>
                                        <p:tgtEl>
                                          <p:spTgt spid="1088"/>
                                        </p:tgtEl>
                                        <p:attrNameLst>
                                          <p:attrName>style.visibility</p:attrName>
                                        </p:attrNameLst>
                                      </p:cBhvr>
                                      <p:to>
                                        <p:strVal val="visible"/>
                                      </p:to>
                                    </p:set>
                                    <p:animEffect transition="in" filter="fade">
                                      <p:cBhvr>
                                        <p:cTn id="160" dur="500"/>
                                        <p:tgtEl>
                                          <p:spTgt spid="1088"/>
                                        </p:tgtEl>
                                      </p:cBhvr>
                                    </p:animEffect>
                                  </p:childTnLst>
                                </p:cTn>
                              </p:par>
                              <p:par>
                                <p:cTn id="161" presetID="10" presetClass="entr" presetSubtype="0" fill="hold" nodeType="withEffect">
                                  <p:stCondLst>
                                    <p:cond delay="1000"/>
                                  </p:stCondLst>
                                  <p:childTnLst>
                                    <p:set>
                                      <p:cBhvr>
                                        <p:cTn id="162" dur="1" fill="hold">
                                          <p:stCondLst>
                                            <p:cond delay="0"/>
                                          </p:stCondLst>
                                        </p:cTn>
                                        <p:tgtEl>
                                          <p:spTgt spid="1093"/>
                                        </p:tgtEl>
                                        <p:attrNameLst>
                                          <p:attrName>style.visibility</p:attrName>
                                        </p:attrNameLst>
                                      </p:cBhvr>
                                      <p:to>
                                        <p:strVal val="visible"/>
                                      </p:to>
                                    </p:set>
                                    <p:animEffect transition="in" filter="fade">
                                      <p:cBhvr>
                                        <p:cTn id="163" dur="200"/>
                                        <p:tgtEl>
                                          <p:spTgt spid="1093"/>
                                        </p:tgtEl>
                                      </p:cBhvr>
                                    </p:animEffect>
                                  </p:childTnLst>
                                </p:cTn>
                              </p:par>
                            </p:childTnLst>
                          </p:cTn>
                        </p:par>
                        <p:par>
                          <p:cTn id="164" fill="hold">
                            <p:stCondLst>
                              <p:cond delay="17300"/>
                            </p:stCondLst>
                            <p:childTnLst>
                              <p:par>
                                <p:cTn id="165" presetID="10" presetClass="entr" presetSubtype="0" fill="hold" nodeType="afterEffect">
                                  <p:stCondLst>
                                    <p:cond delay="0"/>
                                  </p:stCondLst>
                                  <p:childTnLst>
                                    <p:set>
                                      <p:cBhvr>
                                        <p:cTn id="166" dur="1" fill="hold">
                                          <p:stCondLst>
                                            <p:cond delay="0"/>
                                          </p:stCondLst>
                                        </p:cTn>
                                        <p:tgtEl>
                                          <p:spTgt spid="1074"/>
                                        </p:tgtEl>
                                        <p:attrNameLst>
                                          <p:attrName>style.visibility</p:attrName>
                                        </p:attrNameLst>
                                      </p:cBhvr>
                                      <p:to>
                                        <p:strVal val="visible"/>
                                      </p:to>
                                    </p:set>
                                    <p:animEffect transition="in" filter="fade">
                                      <p:cBhvr>
                                        <p:cTn id="167" dur="500"/>
                                        <p:tgtEl>
                                          <p:spTgt spid="1074"/>
                                        </p:tgtEl>
                                      </p:cBhvr>
                                    </p:animEffect>
                                  </p:childTnLst>
                                </p:cTn>
                              </p:par>
                            </p:childTnLst>
                          </p:cTn>
                        </p:par>
                        <p:par>
                          <p:cTn id="168" fill="hold">
                            <p:stCondLst>
                              <p:cond delay="17800"/>
                            </p:stCondLst>
                            <p:childTnLst>
                              <p:par>
                                <p:cTn id="169" presetID="10" presetClass="entr" presetSubtype="0" fill="hold" nodeType="afterEffect">
                                  <p:stCondLst>
                                    <p:cond delay="0"/>
                                  </p:stCondLst>
                                  <p:childTnLst>
                                    <p:set>
                                      <p:cBhvr>
                                        <p:cTn id="170" dur="1" fill="hold">
                                          <p:stCondLst>
                                            <p:cond delay="0"/>
                                          </p:stCondLst>
                                        </p:cTn>
                                        <p:tgtEl>
                                          <p:spTgt spid="1072">
                                            <p:txEl>
                                              <p:pRg st="0" end="0"/>
                                            </p:txEl>
                                          </p:spTgt>
                                        </p:tgtEl>
                                        <p:attrNameLst>
                                          <p:attrName>style.visibility</p:attrName>
                                        </p:attrNameLst>
                                      </p:cBhvr>
                                      <p:to>
                                        <p:strVal val="visible"/>
                                      </p:to>
                                    </p:set>
                                    <p:animEffect transition="in" filter="fade">
                                      <p:cBhvr>
                                        <p:cTn id="171" dur="500"/>
                                        <p:tgtEl>
                                          <p:spTgt spid="1072">
                                            <p:txEl>
                                              <p:pRg st="0" end="0"/>
                                            </p:txEl>
                                          </p:spTgt>
                                        </p:tgtEl>
                                      </p:cBhvr>
                                    </p:animEffect>
                                  </p:childTnLst>
                                </p:cTn>
                              </p:par>
                            </p:childTnLst>
                          </p:cTn>
                        </p:par>
                        <p:par>
                          <p:cTn id="172" fill="hold">
                            <p:stCondLst>
                              <p:cond delay="18300"/>
                            </p:stCondLst>
                            <p:childTnLst>
                              <p:par>
                                <p:cTn id="173" presetID="10" presetClass="entr" presetSubtype="0" fill="hold" nodeType="afterEffect">
                                  <p:stCondLst>
                                    <p:cond delay="0"/>
                                  </p:stCondLst>
                                  <p:childTnLst>
                                    <p:set>
                                      <p:cBhvr>
                                        <p:cTn id="174" dur="1" fill="hold">
                                          <p:stCondLst>
                                            <p:cond delay="0"/>
                                          </p:stCondLst>
                                        </p:cTn>
                                        <p:tgtEl>
                                          <p:spTgt spid="1072">
                                            <p:txEl>
                                              <p:charRg st="1" end="1"/>
                                            </p:txEl>
                                          </p:spTgt>
                                        </p:tgtEl>
                                        <p:attrNameLst>
                                          <p:attrName>style.visibility</p:attrName>
                                        </p:attrNameLst>
                                      </p:cBhvr>
                                      <p:to>
                                        <p:strVal val="visible"/>
                                      </p:to>
                                    </p:set>
                                    <p:animEffect transition="in" filter="fade">
                                      <p:cBhvr>
                                        <p:cTn id="175" dur="500"/>
                                        <p:tgtEl>
                                          <p:spTgt spid="1072">
                                            <p:txEl>
                                              <p:charRg st="1" end="1"/>
                                            </p:txEl>
                                          </p:spTgt>
                                        </p:tgtEl>
                                      </p:cBhvr>
                                    </p:animEffect>
                                  </p:childTnLst>
                                </p:cTn>
                              </p:par>
                            </p:childTnLst>
                          </p:cTn>
                        </p:par>
                        <p:par>
                          <p:cTn id="176" fill="hold">
                            <p:stCondLst>
                              <p:cond delay="18800"/>
                            </p:stCondLst>
                            <p:childTnLst>
                              <p:par>
                                <p:cTn id="177" presetID="10" presetClass="entr" presetSubtype="0" fill="hold" nodeType="afterEffect">
                                  <p:stCondLst>
                                    <p:cond delay="0"/>
                                  </p:stCondLst>
                                  <p:childTnLst>
                                    <p:set>
                                      <p:cBhvr>
                                        <p:cTn id="178" dur="1" fill="hold">
                                          <p:stCondLst>
                                            <p:cond delay="0"/>
                                          </p:stCondLst>
                                        </p:cTn>
                                        <p:tgtEl>
                                          <p:spTgt spid="1072">
                                            <p:txEl>
                                              <p:charRg st="1" end="1"/>
                                            </p:txEl>
                                          </p:spTgt>
                                        </p:tgtEl>
                                        <p:attrNameLst>
                                          <p:attrName>style.visibility</p:attrName>
                                        </p:attrNameLst>
                                      </p:cBhvr>
                                      <p:to>
                                        <p:strVal val="visible"/>
                                      </p:to>
                                    </p:set>
                                    <p:animEffect transition="in" filter="fade">
                                      <p:cBhvr>
                                        <p:cTn id="179" dur="500"/>
                                        <p:tgtEl>
                                          <p:spTgt spid="1072">
                                            <p:txEl>
                                              <p:charRg st="1" end="1"/>
                                            </p:txEl>
                                          </p:spTgt>
                                        </p:tgtEl>
                                      </p:cBhvr>
                                    </p:animEffect>
                                  </p:childTnLst>
                                </p:cTn>
                              </p:par>
                            </p:childTnLst>
                          </p:cTn>
                        </p:par>
                        <p:par>
                          <p:cTn id="180" fill="hold">
                            <p:stCondLst>
                              <p:cond delay="19300"/>
                            </p:stCondLst>
                            <p:childTnLst>
                              <p:par>
                                <p:cTn id="181" presetID="10" presetClass="entr" presetSubtype="0" fill="hold" nodeType="afterEffect">
                                  <p:stCondLst>
                                    <p:cond delay="0"/>
                                  </p:stCondLst>
                                  <p:childTnLst>
                                    <p:set>
                                      <p:cBhvr>
                                        <p:cTn id="182" dur="1" fill="hold">
                                          <p:stCondLst>
                                            <p:cond delay="0"/>
                                          </p:stCondLst>
                                        </p:cTn>
                                        <p:tgtEl>
                                          <p:spTgt spid="1072">
                                            <p:txEl>
                                              <p:charRg st="1" end="1"/>
                                            </p:txEl>
                                          </p:spTgt>
                                        </p:tgtEl>
                                        <p:attrNameLst>
                                          <p:attrName>style.visibility</p:attrName>
                                        </p:attrNameLst>
                                      </p:cBhvr>
                                      <p:to>
                                        <p:strVal val="visible"/>
                                      </p:to>
                                    </p:set>
                                    <p:animEffect transition="in" filter="fade">
                                      <p:cBhvr>
                                        <p:cTn id="183" dur="500"/>
                                        <p:tgtEl>
                                          <p:spTgt spid="1072">
                                            <p:txEl>
                                              <p:charRg st="1" end="1"/>
                                            </p:txEl>
                                          </p:spTgt>
                                        </p:tgtEl>
                                      </p:cBhvr>
                                    </p:animEffect>
                                  </p:childTnLst>
                                </p:cTn>
                              </p:par>
                            </p:childTnLst>
                          </p:cTn>
                        </p:par>
                        <p:par>
                          <p:cTn id="184" fill="hold">
                            <p:stCondLst>
                              <p:cond delay="19800"/>
                            </p:stCondLst>
                            <p:childTnLst>
                              <p:par>
                                <p:cTn id="185" presetID="10" presetClass="entr" presetSubtype="0" fill="hold" nodeType="afterEffect">
                                  <p:stCondLst>
                                    <p:cond delay="0"/>
                                  </p:stCondLst>
                                  <p:childTnLst>
                                    <p:set>
                                      <p:cBhvr>
                                        <p:cTn id="186" dur="1" fill="hold">
                                          <p:stCondLst>
                                            <p:cond delay="0"/>
                                          </p:stCondLst>
                                        </p:cTn>
                                        <p:tgtEl>
                                          <p:spTgt spid="1072">
                                            <p:txEl>
                                              <p:charRg st="1" end="1"/>
                                            </p:txEl>
                                          </p:spTgt>
                                        </p:tgtEl>
                                        <p:attrNameLst>
                                          <p:attrName>style.visibility</p:attrName>
                                        </p:attrNameLst>
                                      </p:cBhvr>
                                      <p:to>
                                        <p:strVal val="visible"/>
                                      </p:to>
                                    </p:set>
                                    <p:animEffect transition="in" filter="fade">
                                      <p:cBhvr>
                                        <p:cTn id="187" dur="500"/>
                                        <p:tgtEl>
                                          <p:spTgt spid="1072">
                                            <p:txEl>
                                              <p:charRg st="1" end="1"/>
                                            </p:txEl>
                                          </p:spTgt>
                                        </p:tgtEl>
                                      </p:cBhvr>
                                    </p:animEffect>
                                  </p:childTnLst>
                                </p:cTn>
                              </p:par>
                            </p:childTnLst>
                          </p:cTn>
                        </p:par>
                        <p:par>
                          <p:cTn id="188" fill="hold">
                            <p:stCondLst>
                              <p:cond delay="20300"/>
                            </p:stCondLst>
                            <p:childTnLst>
                              <p:par>
                                <p:cTn id="189" presetID="10" presetClass="entr" presetSubtype="0" fill="hold" nodeType="afterEffect">
                                  <p:stCondLst>
                                    <p:cond delay="0"/>
                                  </p:stCondLst>
                                  <p:childTnLst>
                                    <p:set>
                                      <p:cBhvr>
                                        <p:cTn id="190" dur="1" fill="hold">
                                          <p:stCondLst>
                                            <p:cond delay="0"/>
                                          </p:stCondLst>
                                        </p:cTn>
                                        <p:tgtEl>
                                          <p:spTgt spid="1072">
                                            <p:txEl>
                                              <p:charRg st="1" end="1"/>
                                            </p:txEl>
                                          </p:spTgt>
                                        </p:tgtEl>
                                        <p:attrNameLst>
                                          <p:attrName>style.visibility</p:attrName>
                                        </p:attrNameLst>
                                      </p:cBhvr>
                                      <p:to>
                                        <p:strVal val="visible"/>
                                      </p:to>
                                    </p:set>
                                    <p:animEffect transition="in" filter="fade">
                                      <p:cBhvr>
                                        <p:cTn id="191" dur="500"/>
                                        <p:tgtEl>
                                          <p:spTgt spid="1072">
                                            <p:txEl>
                                              <p:charRg st="1" end="1"/>
                                            </p:txEl>
                                          </p:spTgt>
                                        </p:tgtEl>
                                      </p:cBhvr>
                                    </p:animEffect>
                                  </p:childTnLst>
                                </p:cTn>
                              </p:par>
                            </p:childTnLst>
                          </p:cTn>
                        </p:par>
                        <p:par>
                          <p:cTn id="192" fill="hold">
                            <p:stCondLst>
                              <p:cond delay="20800"/>
                            </p:stCondLst>
                            <p:childTnLst>
                              <p:par>
                                <p:cTn id="193" presetID="10" presetClass="entr" presetSubtype="0" fill="hold" nodeType="afterEffect">
                                  <p:stCondLst>
                                    <p:cond delay="0"/>
                                  </p:stCondLst>
                                  <p:childTnLst>
                                    <p:set>
                                      <p:cBhvr>
                                        <p:cTn id="194" dur="1" fill="hold">
                                          <p:stCondLst>
                                            <p:cond delay="0"/>
                                          </p:stCondLst>
                                        </p:cTn>
                                        <p:tgtEl>
                                          <p:spTgt spid="1072">
                                            <p:txEl>
                                              <p:charRg st="1" end="1"/>
                                            </p:txEl>
                                          </p:spTgt>
                                        </p:tgtEl>
                                        <p:attrNameLst>
                                          <p:attrName>style.visibility</p:attrName>
                                        </p:attrNameLst>
                                      </p:cBhvr>
                                      <p:to>
                                        <p:strVal val="visible"/>
                                      </p:to>
                                    </p:set>
                                    <p:animEffect transition="in" filter="fade">
                                      <p:cBhvr>
                                        <p:cTn id="195" dur="500"/>
                                        <p:tgtEl>
                                          <p:spTgt spid="1072">
                                            <p:txEl>
                                              <p:charRg st="1" end="1"/>
                                            </p:txEl>
                                          </p:spTgt>
                                        </p:tgtEl>
                                      </p:cBhvr>
                                    </p:animEffect>
                                  </p:childTnLst>
                                </p:cTn>
                              </p:par>
                            </p:childTnLst>
                          </p:cTn>
                        </p:par>
                        <p:par>
                          <p:cTn id="196" fill="hold">
                            <p:stCondLst>
                              <p:cond delay="21300"/>
                            </p:stCondLst>
                            <p:childTnLst>
                              <p:par>
                                <p:cTn id="197" presetID="10" presetClass="entr" presetSubtype="0" fill="hold" nodeType="afterEffect">
                                  <p:stCondLst>
                                    <p:cond delay="0"/>
                                  </p:stCondLst>
                                  <p:childTnLst>
                                    <p:set>
                                      <p:cBhvr>
                                        <p:cTn id="198" dur="1" fill="hold">
                                          <p:stCondLst>
                                            <p:cond delay="0"/>
                                          </p:stCondLst>
                                        </p:cTn>
                                        <p:tgtEl>
                                          <p:spTgt spid="1072">
                                            <p:txEl>
                                              <p:charRg st="1" end="1"/>
                                            </p:txEl>
                                          </p:spTgt>
                                        </p:tgtEl>
                                        <p:attrNameLst>
                                          <p:attrName>style.visibility</p:attrName>
                                        </p:attrNameLst>
                                      </p:cBhvr>
                                      <p:to>
                                        <p:strVal val="visible"/>
                                      </p:to>
                                    </p:set>
                                    <p:animEffect transition="in" filter="fade">
                                      <p:cBhvr>
                                        <p:cTn id="199" dur="500"/>
                                        <p:tgtEl>
                                          <p:spTgt spid="1072">
                                            <p:txEl>
                                              <p:charRg st="1" end="1"/>
                                            </p:txEl>
                                          </p:spTgt>
                                        </p:tgtEl>
                                      </p:cBhvr>
                                    </p:animEffect>
                                  </p:childTnLst>
                                </p:cTn>
                              </p:par>
                            </p:childTnLst>
                          </p:cTn>
                        </p:par>
                        <p:par>
                          <p:cTn id="200" fill="hold">
                            <p:stCondLst>
                              <p:cond delay="21800"/>
                            </p:stCondLst>
                            <p:childTnLst>
                              <p:par>
                                <p:cTn id="201" presetID="10" presetClass="entr" presetSubtype="0" fill="hold" nodeType="afterEffect">
                                  <p:stCondLst>
                                    <p:cond delay="0"/>
                                  </p:stCondLst>
                                  <p:childTnLst>
                                    <p:set>
                                      <p:cBhvr>
                                        <p:cTn id="202" dur="1" fill="hold">
                                          <p:stCondLst>
                                            <p:cond delay="0"/>
                                          </p:stCondLst>
                                        </p:cTn>
                                        <p:tgtEl>
                                          <p:spTgt spid="1072">
                                            <p:txEl>
                                              <p:charRg st="1" end="1"/>
                                            </p:txEl>
                                          </p:spTgt>
                                        </p:tgtEl>
                                        <p:attrNameLst>
                                          <p:attrName>style.visibility</p:attrName>
                                        </p:attrNameLst>
                                      </p:cBhvr>
                                      <p:to>
                                        <p:strVal val="visible"/>
                                      </p:to>
                                    </p:set>
                                    <p:animEffect transition="in" filter="fade">
                                      <p:cBhvr>
                                        <p:cTn id="203" dur="500"/>
                                        <p:tgtEl>
                                          <p:spTgt spid="1072">
                                            <p:txEl>
                                              <p:charRg st="1" end="1"/>
                                            </p:txEl>
                                          </p:spTgt>
                                        </p:tgtEl>
                                      </p:cBhvr>
                                    </p:animEffect>
                                  </p:childTnLst>
                                </p:cTn>
                              </p:par>
                            </p:childTnLst>
                          </p:cTn>
                        </p:par>
                        <p:par>
                          <p:cTn id="204" fill="hold">
                            <p:stCondLst>
                              <p:cond delay="22300"/>
                            </p:stCondLst>
                            <p:childTnLst>
                              <p:par>
                                <p:cTn id="205" presetID="10" presetClass="entr" presetSubtype="0" fill="hold" nodeType="afterEffect">
                                  <p:stCondLst>
                                    <p:cond delay="0"/>
                                  </p:stCondLst>
                                  <p:childTnLst>
                                    <p:set>
                                      <p:cBhvr>
                                        <p:cTn id="206" dur="1" fill="hold">
                                          <p:stCondLst>
                                            <p:cond delay="0"/>
                                          </p:stCondLst>
                                        </p:cTn>
                                        <p:tgtEl>
                                          <p:spTgt spid="1073"/>
                                        </p:tgtEl>
                                        <p:attrNameLst>
                                          <p:attrName>style.visibility</p:attrName>
                                        </p:attrNameLst>
                                      </p:cBhvr>
                                      <p:to>
                                        <p:strVal val="visible"/>
                                      </p:to>
                                    </p:set>
                                    <p:animEffect transition="in" filter="fade">
                                      <p:cBhvr>
                                        <p:cTn id="207" dur="500"/>
                                        <p:tgtEl>
                                          <p:spTgt spid="1073"/>
                                        </p:tgtEl>
                                      </p:cBhvr>
                                    </p:animEffect>
                                  </p:childTnLst>
                                </p:cTn>
                              </p:par>
                              <p:par>
                                <p:cTn id="208" presetID="10" presetClass="entr" presetSubtype="0" fill="hold" nodeType="withEffect">
                                  <p:stCondLst>
                                    <p:cond delay="800"/>
                                  </p:stCondLst>
                                  <p:childTnLst>
                                    <p:set>
                                      <p:cBhvr>
                                        <p:cTn id="209" dur="1" fill="hold">
                                          <p:stCondLst>
                                            <p:cond delay="0"/>
                                          </p:stCondLst>
                                        </p:cTn>
                                        <p:tgtEl>
                                          <p:spTgt spid="1095"/>
                                        </p:tgtEl>
                                        <p:attrNameLst>
                                          <p:attrName>style.visibility</p:attrName>
                                        </p:attrNameLst>
                                      </p:cBhvr>
                                      <p:to>
                                        <p:strVal val="visible"/>
                                      </p:to>
                                    </p:set>
                                    <p:animEffect transition="in" filter="fade">
                                      <p:cBhvr>
                                        <p:cTn id="210" dur="200"/>
                                        <p:tgtEl>
                                          <p:spTgt spid="1095"/>
                                        </p:tgtEl>
                                      </p:cBhvr>
                                    </p:animEffect>
                                  </p:childTnLst>
                                </p:cTn>
                              </p:par>
                            </p:childTnLst>
                          </p:cTn>
                        </p:par>
                        <p:par>
                          <p:cTn id="211" fill="hold">
                            <p:stCondLst>
                              <p:cond delay="22800"/>
                            </p:stCondLst>
                            <p:childTnLst>
                              <p:par>
                                <p:cTn id="212" presetID="10" presetClass="entr" presetSubtype="0" fill="hold" nodeType="afterEffect">
                                  <p:stCondLst>
                                    <p:cond delay="0"/>
                                  </p:stCondLst>
                                  <p:childTnLst>
                                    <p:set>
                                      <p:cBhvr>
                                        <p:cTn id="213" dur="1" fill="hold">
                                          <p:stCondLst>
                                            <p:cond delay="0"/>
                                          </p:stCondLst>
                                        </p:cTn>
                                        <p:tgtEl>
                                          <p:spTgt spid="1071"/>
                                        </p:tgtEl>
                                        <p:attrNameLst>
                                          <p:attrName>style.visibility</p:attrName>
                                        </p:attrNameLst>
                                      </p:cBhvr>
                                      <p:to>
                                        <p:strVal val="visible"/>
                                      </p:to>
                                    </p:set>
                                    <p:animEffect transition="in" filter="fade">
                                      <p:cBhvr>
                                        <p:cTn id="214" dur="500"/>
                                        <p:tgtEl>
                                          <p:spTgt spid="1071"/>
                                        </p:tgtEl>
                                      </p:cBhvr>
                                    </p:animEffect>
                                  </p:childTnLst>
                                </p:cTn>
                              </p:par>
                            </p:childTnLst>
                          </p:cTn>
                        </p:par>
                        <p:par>
                          <p:cTn id="215" fill="hold">
                            <p:stCondLst>
                              <p:cond delay="23300"/>
                            </p:stCondLst>
                            <p:childTnLst>
                              <p:par>
                                <p:cTn id="216" presetID="10" presetClass="entr" presetSubtype="0" fill="hold" nodeType="afterEffect">
                                  <p:stCondLst>
                                    <p:cond delay="0"/>
                                  </p:stCondLst>
                                  <p:childTnLst>
                                    <p:set>
                                      <p:cBhvr>
                                        <p:cTn id="217" dur="1" fill="hold">
                                          <p:stCondLst>
                                            <p:cond delay="0"/>
                                          </p:stCondLst>
                                        </p:cTn>
                                        <p:tgtEl>
                                          <p:spTgt spid="1069">
                                            <p:txEl>
                                              <p:pRg st="0" end="0"/>
                                            </p:txEl>
                                          </p:spTgt>
                                        </p:tgtEl>
                                        <p:attrNameLst>
                                          <p:attrName>style.visibility</p:attrName>
                                        </p:attrNameLst>
                                      </p:cBhvr>
                                      <p:to>
                                        <p:strVal val="visible"/>
                                      </p:to>
                                    </p:set>
                                    <p:animEffect transition="in" filter="fade">
                                      <p:cBhvr>
                                        <p:cTn id="218" dur="500"/>
                                        <p:tgtEl>
                                          <p:spTgt spid="1069">
                                            <p:txEl>
                                              <p:pRg st="0" end="0"/>
                                            </p:txEl>
                                          </p:spTgt>
                                        </p:tgtEl>
                                      </p:cBhvr>
                                    </p:animEffect>
                                  </p:childTnLst>
                                </p:cTn>
                              </p:par>
                            </p:childTnLst>
                          </p:cTn>
                        </p:par>
                        <p:par>
                          <p:cTn id="219" fill="hold">
                            <p:stCondLst>
                              <p:cond delay="23800"/>
                            </p:stCondLst>
                            <p:childTnLst>
                              <p:par>
                                <p:cTn id="220" presetID="10" presetClass="entr" presetSubtype="0" fill="hold" nodeType="afterEffect">
                                  <p:stCondLst>
                                    <p:cond delay="0"/>
                                  </p:stCondLst>
                                  <p:childTnLst>
                                    <p:set>
                                      <p:cBhvr>
                                        <p:cTn id="221" dur="1" fill="hold">
                                          <p:stCondLst>
                                            <p:cond delay="0"/>
                                          </p:stCondLst>
                                        </p:cTn>
                                        <p:tgtEl>
                                          <p:spTgt spid="1069">
                                            <p:txEl>
                                              <p:charRg st="1" end="1"/>
                                            </p:txEl>
                                          </p:spTgt>
                                        </p:tgtEl>
                                        <p:attrNameLst>
                                          <p:attrName>style.visibility</p:attrName>
                                        </p:attrNameLst>
                                      </p:cBhvr>
                                      <p:to>
                                        <p:strVal val="visible"/>
                                      </p:to>
                                    </p:set>
                                    <p:animEffect transition="in" filter="fade">
                                      <p:cBhvr>
                                        <p:cTn id="222" dur="500"/>
                                        <p:tgtEl>
                                          <p:spTgt spid="1069">
                                            <p:txEl>
                                              <p:charRg st="1" end="1"/>
                                            </p:txEl>
                                          </p:spTgt>
                                        </p:tgtEl>
                                      </p:cBhvr>
                                    </p:animEffect>
                                  </p:childTnLst>
                                </p:cTn>
                              </p:par>
                            </p:childTnLst>
                          </p:cTn>
                        </p:par>
                        <p:par>
                          <p:cTn id="223" fill="hold">
                            <p:stCondLst>
                              <p:cond delay="24300"/>
                            </p:stCondLst>
                            <p:childTnLst>
                              <p:par>
                                <p:cTn id="224" presetID="10" presetClass="entr" presetSubtype="0" fill="hold" nodeType="afterEffect">
                                  <p:stCondLst>
                                    <p:cond delay="0"/>
                                  </p:stCondLst>
                                  <p:childTnLst>
                                    <p:set>
                                      <p:cBhvr>
                                        <p:cTn id="225" dur="1" fill="hold">
                                          <p:stCondLst>
                                            <p:cond delay="0"/>
                                          </p:stCondLst>
                                        </p:cTn>
                                        <p:tgtEl>
                                          <p:spTgt spid="1069">
                                            <p:txEl>
                                              <p:charRg st="1" end="1"/>
                                            </p:txEl>
                                          </p:spTgt>
                                        </p:tgtEl>
                                        <p:attrNameLst>
                                          <p:attrName>style.visibility</p:attrName>
                                        </p:attrNameLst>
                                      </p:cBhvr>
                                      <p:to>
                                        <p:strVal val="visible"/>
                                      </p:to>
                                    </p:set>
                                    <p:animEffect transition="in" filter="fade">
                                      <p:cBhvr>
                                        <p:cTn id="226" dur="500"/>
                                        <p:tgtEl>
                                          <p:spTgt spid="1069">
                                            <p:txEl>
                                              <p:charRg st="1" end="1"/>
                                            </p:txEl>
                                          </p:spTgt>
                                        </p:tgtEl>
                                      </p:cBhvr>
                                    </p:animEffect>
                                  </p:childTnLst>
                                </p:cTn>
                              </p:par>
                            </p:childTnLst>
                          </p:cTn>
                        </p:par>
                        <p:par>
                          <p:cTn id="227" fill="hold">
                            <p:stCondLst>
                              <p:cond delay="24800"/>
                            </p:stCondLst>
                            <p:childTnLst>
                              <p:par>
                                <p:cTn id="228" presetID="10" presetClass="entr" presetSubtype="0" fill="hold" nodeType="afterEffect">
                                  <p:stCondLst>
                                    <p:cond delay="0"/>
                                  </p:stCondLst>
                                  <p:childTnLst>
                                    <p:set>
                                      <p:cBhvr>
                                        <p:cTn id="229" dur="1" fill="hold">
                                          <p:stCondLst>
                                            <p:cond delay="0"/>
                                          </p:stCondLst>
                                        </p:cTn>
                                        <p:tgtEl>
                                          <p:spTgt spid="1069">
                                            <p:txEl>
                                              <p:charRg st="1" end="1"/>
                                            </p:txEl>
                                          </p:spTgt>
                                        </p:tgtEl>
                                        <p:attrNameLst>
                                          <p:attrName>style.visibility</p:attrName>
                                        </p:attrNameLst>
                                      </p:cBhvr>
                                      <p:to>
                                        <p:strVal val="visible"/>
                                      </p:to>
                                    </p:set>
                                    <p:animEffect transition="in" filter="fade">
                                      <p:cBhvr>
                                        <p:cTn id="230" dur="500"/>
                                        <p:tgtEl>
                                          <p:spTgt spid="1069">
                                            <p:txEl>
                                              <p:charRg st="1" end="1"/>
                                            </p:txEl>
                                          </p:spTgt>
                                        </p:tgtEl>
                                      </p:cBhvr>
                                    </p:animEffect>
                                  </p:childTnLst>
                                </p:cTn>
                              </p:par>
                            </p:childTnLst>
                          </p:cTn>
                        </p:par>
                        <p:par>
                          <p:cTn id="231" fill="hold">
                            <p:stCondLst>
                              <p:cond delay="25300"/>
                            </p:stCondLst>
                            <p:childTnLst>
                              <p:par>
                                <p:cTn id="232" presetID="10" presetClass="entr" presetSubtype="0" fill="hold" nodeType="afterEffect">
                                  <p:stCondLst>
                                    <p:cond delay="0"/>
                                  </p:stCondLst>
                                  <p:childTnLst>
                                    <p:set>
                                      <p:cBhvr>
                                        <p:cTn id="233" dur="1" fill="hold">
                                          <p:stCondLst>
                                            <p:cond delay="0"/>
                                          </p:stCondLst>
                                        </p:cTn>
                                        <p:tgtEl>
                                          <p:spTgt spid="1069">
                                            <p:txEl>
                                              <p:charRg st="1" end="1"/>
                                            </p:txEl>
                                          </p:spTgt>
                                        </p:tgtEl>
                                        <p:attrNameLst>
                                          <p:attrName>style.visibility</p:attrName>
                                        </p:attrNameLst>
                                      </p:cBhvr>
                                      <p:to>
                                        <p:strVal val="visible"/>
                                      </p:to>
                                    </p:set>
                                    <p:animEffect transition="in" filter="fade">
                                      <p:cBhvr>
                                        <p:cTn id="234" dur="500"/>
                                        <p:tgtEl>
                                          <p:spTgt spid="1069">
                                            <p:txEl>
                                              <p:charRg st="1" end="1"/>
                                            </p:txEl>
                                          </p:spTgt>
                                        </p:tgtEl>
                                      </p:cBhvr>
                                    </p:animEffect>
                                  </p:childTnLst>
                                </p:cTn>
                              </p:par>
                            </p:childTnLst>
                          </p:cTn>
                        </p:par>
                        <p:par>
                          <p:cTn id="235" fill="hold">
                            <p:stCondLst>
                              <p:cond delay="25800"/>
                            </p:stCondLst>
                            <p:childTnLst>
                              <p:par>
                                <p:cTn id="236" presetID="10" presetClass="entr" presetSubtype="0" fill="hold" nodeType="afterEffect">
                                  <p:stCondLst>
                                    <p:cond delay="0"/>
                                  </p:stCondLst>
                                  <p:childTnLst>
                                    <p:set>
                                      <p:cBhvr>
                                        <p:cTn id="237" dur="1" fill="hold">
                                          <p:stCondLst>
                                            <p:cond delay="0"/>
                                          </p:stCondLst>
                                        </p:cTn>
                                        <p:tgtEl>
                                          <p:spTgt spid="1069">
                                            <p:txEl>
                                              <p:charRg st="1" end="1"/>
                                            </p:txEl>
                                          </p:spTgt>
                                        </p:tgtEl>
                                        <p:attrNameLst>
                                          <p:attrName>style.visibility</p:attrName>
                                        </p:attrNameLst>
                                      </p:cBhvr>
                                      <p:to>
                                        <p:strVal val="visible"/>
                                      </p:to>
                                    </p:set>
                                    <p:animEffect transition="in" filter="fade">
                                      <p:cBhvr>
                                        <p:cTn id="238" dur="500"/>
                                        <p:tgtEl>
                                          <p:spTgt spid="1069">
                                            <p:txEl>
                                              <p:charRg st="1" end="1"/>
                                            </p:txEl>
                                          </p:spTgt>
                                        </p:tgtEl>
                                      </p:cBhvr>
                                    </p:animEffect>
                                  </p:childTnLst>
                                </p:cTn>
                              </p:par>
                            </p:childTnLst>
                          </p:cTn>
                        </p:par>
                        <p:par>
                          <p:cTn id="239" fill="hold">
                            <p:stCondLst>
                              <p:cond delay="26300"/>
                            </p:stCondLst>
                            <p:childTnLst>
                              <p:par>
                                <p:cTn id="240" presetID="10" presetClass="entr" presetSubtype="0" fill="hold" nodeType="afterEffect">
                                  <p:stCondLst>
                                    <p:cond delay="0"/>
                                  </p:stCondLst>
                                  <p:childTnLst>
                                    <p:set>
                                      <p:cBhvr>
                                        <p:cTn id="241" dur="1" fill="hold">
                                          <p:stCondLst>
                                            <p:cond delay="0"/>
                                          </p:stCondLst>
                                        </p:cTn>
                                        <p:tgtEl>
                                          <p:spTgt spid="1069">
                                            <p:txEl>
                                              <p:charRg st="1" end="1"/>
                                            </p:txEl>
                                          </p:spTgt>
                                        </p:tgtEl>
                                        <p:attrNameLst>
                                          <p:attrName>style.visibility</p:attrName>
                                        </p:attrNameLst>
                                      </p:cBhvr>
                                      <p:to>
                                        <p:strVal val="visible"/>
                                      </p:to>
                                    </p:set>
                                    <p:animEffect transition="in" filter="fade">
                                      <p:cBhvr>
                                        <p:cTn id="242" dur="500"/>
                                        <p:tgtEl>
                                          <p:spTgt spid="1069">
                                            <p:txEl>
                                              <p:charRg st="1" end="1"/>
                                            </p:txEl>
                                          </p:spTgt>
                                        </p:tgtEl>
                                      </p:cBhvr>
                                    </p:animEffect>
                                  </p:childTnLst>
                                </p:cTn>
                              </p:par>
                            </p:childTnLst>
                          </p:cTn>
                        </p:par>
                        <p:par>
                          <p:cTn id="243" fill="hold">
                            <p:stCondLst>
                              <p:cond delay="26800"/>
                            </p:stCondLst>
                            <p:childTnLst>
                              <p:par>
                                <p:cTn id="244" presetID="10" presetClass="entr" presetSubtype="0" fill="hold" nodeType="afterEffect">
                                  <p:stCondLst>
                                    <p:cond delay="0"/>
                                  </p:stCondLst>
                                  <p:childTnLst>
                                    <p:set>
                                      <p:cBhvr>
                                        <p:cTn id="245" dur="1" fill="hold">
                                          <p:stCondLst>
                                            <p:cond delay="0"/>
                                          </p:stCondLst>
                                        </p:cTn>
                                        <p:tgtEl>
                                          <p:spTgt spid="1069">
                                            <p:txEl>
                                              <p:charRg st="1" end="1"/>
                                            </p:txEl>
                                          </p:spTgt>
                                        </p:tgtEl>
                                        <p:attrNameLst>
                                          <p:attrName>style.visibility</p:attrName>
                                        </p:attrNameLst>
                                      </p:cBhvr>
                                      <p:to>
                                        <p:strVal val="visible"/>
                                      </p:to>
                                    </p:set>
                                    <p:animEffect transition="in" filter="fade">
                                      <p:cBhvr>
                                        <p:cTn id="246" dur="500"/>
                                        <p:tgtEl>
                                          <p:spTgt spid="1069">
                                            <p:txEl>
                                              <p:charRg st="1" end="1"/>
                                            </p:txEl>
                                          </p:spTgt>
                                        </p:tgtEl>
                                      </p:cBhvr>
                                    </p:animEffect>
                                  </p:childTnLst>
                                </p:cTn>
                              </p:par>
                            </p:childTnLst>
                          </p:cTn>
                        </p:par>
                        <p:par>
                          <p:cTn id="247" fill="hold">
                            <p:stCondLst>
                              <p:cond delay="27300"/>
                            </p:stCondLst>
                            <p:childTnLst>
                              <p:par>
                                <p:cTn id="248" presetID="10" presetClass="entr" presetSubtype="0" fill="hold" nodeType="afterEffect">
                                  <p:stCondLst>
                                    <p:cond delay="0"/>
                                  </p:stCondLst>
                                  <p:childTnLst>
                                    <p:set>
                                      <p:cBhvr>
                                        <p:cTn id="249" dur="1" fill="hold">
                                          <p:stCondLst>
                                            <p:cond delay="0"/>
                                          </p:stCondLst>
                                        </p:cTn>
                                        <p:tgtEl>
                                          <p:spTgt spid="1069">
                                            <p:txEl>
                                              <p:charRg st="1" end="1"/>
                                            </p:txEl>
                                          </p:spTgt>
                                        </p:tgtEl>
                                        <p:attrNameLst>
                                          <p:attrName>style.visibility</p:attrName>
                                        </p:attrNameLst>
                                      </p:cBhvr>
                                      <p:to>
                                        <p:strVal val="visible"/>
                                      </p:to>
                                    </p:set>
                                    <p:animEffect transition="in" filter="fade">
                                      <p:cBhvr>
                                        <p:cTn id="250" dur="500"/>
                                        <p:tgtEl>
                                          <p:spTgt spid="1069">
                                            <p:txEl>
                                              <p:charRg st="1" end="1"/>
                                            </p:txEl>
                                          </p:spTgt>
                                        </p:tgtEl>
                                      </p:cBhvr>
                                    </p:animEffect>
                                  </p:childTnLst>
                                </p:cTn>
                              </p:par>
                            </p:childTnLst>
                          </p:cTn>
                        </p:par>
                        <p:par>
                          <p:cTn id="251" fill="hold">
                            <p:stCondLst>
                              <p:cond delay="27800"/>
                            </p:stCondLst>
                            <p:childTnLst>
                              <p:par>
                                <p:cTn id="252" presetID="10" presetClass="entr" presetSubtype="0" fill="hold" nodeType="afterEffect">
                                  <p:stCondLst>
                                    <p:cond delay="0"/>
                                  </p:stCondLst>
                                  <p:childTnLst>
                                    <p:set>
                                      <p:cBhvr>
                                        <p:cTn id="253" dur="1" fill="hold">
                                          <p:stCondLst>
                                            <p:cond delay="0"/>
                                          </p:stCondLst>
                                        </p:cTn>
                                        <p:tgtEl>
                                          <p:spTgt spid="1070"/>
                                        </p:tgtEl>
                                        <p:attrNameLst>
                                          <p:attrName>style.visibility</p:attrName>
                                        </p:attrNameLst>
                                      </p:cBhvr>
                                      <p:to>
                                        <p:strVal val="visible"/>
                                      </p:to>
                                    </p:set>
                                    <p:animEffect transition="in" filter="fade">
                                      <p:cBhvr>
                                        <p:cTn id="254" dur="500"/>
                                        <p:tgtEl>
                                          <p:spTgt spid="1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5_Process Circles 3 steps_0">
  <p:cSld name="Process Circles 3 steps_3ff0741c35774ba293c9be1b7dbc1ad5">
    <p:spTree>
      <p:nvGrpSpPr>
        <p:cNvPr id="1" name="Shape 1097"/>
        <p:cNvGrpSpPr/>
        <p:nvPr/>
      </p:nvGrpSpPr>
      <p:grpSpPr>
        <a:xfrm>
          <a:off x="0" y="0"/>
          <a:ext cx="0" cy="0"/>
          <a:chOff x="0" y="0"/>
          <a:chExt cx="0" cy="0"/>
        </a:xfrm>
      </p:grpSpPr>
      <p:sp>
        <p:nvSpPr>
          <p:cNvPr id="1098" name="Google Shape;1098;p40"/>
          <p:cNvSpPr/>
          <p:nvPr/>
        </p:nvSpPr>
        <p:spPr>
          <a:xfrm>
            <a:off x="2851790"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099" name="Google Shape;1099;p40"/>
          <p:cNvSpPr/>
          <p:nvPr/>
        </p:nvSpPr>
        <p:spPr>
          <a:xfrm>
            <a:off x="5014713"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00" name="Google Shape;1100;p40"/>
          <p:cNvSpPr/>
          <p:nvPr/>
        </p:nvSpPr>
        <p:spPr>
          <a:xfrm>
            <a:off x="7186154"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01" name="Google Shape;1101;p40"/>
          <p:cNvSpPr/>
          <p:nvPr/>
        </p:nvSpPr>
        <p:spPr>
          <a:xfrm>
            <a:off x="7187282" y="2178611"/>
            <a:ext cx="2157900" cy="2157900"/>
          </a:xfrm>
          <a:prstGeom prst="arc">
            <a:avLst>
              <a:gd name="adj1" fmla="val 11089342"/>
              <a:gd name="adj2" fmla="val 0"/>
            </a:avLst>
          </a:prstGeom>
          <a:noFill/>
          <a:ln w="57150" cap="rnd" cmpd="sng">
            <a:solidFill>
              <a:schemeClr val="accent3"/>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02" name="Google Shape;1102;p40"/>
          <p:cNvSpPr/>
          <p:nvPr/>
        </p:nvSpPr>
        <p:spPr>
          <a:xfrm>
            <a:off x="2852918" y="2178611"/>
            <a:ext cx="2157900" cy="2157900"/>
          </a:xfrm>
          <a:prstGeom prst="arc">
            <a:avLst>
              <a:gd name="adj1" fmla="val 10766207"/>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03" name="Google Shape;1103;p40"/>
          <p:cNvSpPr/>
          <p:nvPr/>
        </p:nvSpPr>
        <p:spPr>
          <a:xfrm rot="10800000">
            <a:off x="5017093"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04" name="Google Shape;1104;p40"/>
          <p:cNvSpPr txBox="1">
            <a:spLocks noGrp="1"/>
          </p:cNvSpPr>
          <p:nvPr>
            <p:ph type="title"/>
          </p:nvPr>
        </p:nvSpPr>
        <p:spPr>
          <a:xfrm>
            <a:off x="696559" y="914400"/>
            <a:ext cx="10837800"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5" name="Google Shape;1105;p40"/>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106" name="Google Shape;1106;p40"/>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107" name="Google Shape;1107;p40"/>
          <p:cNvSpPr txBox="1">
            <a:spLocks noGrp="1"/>
          </p:cNvSpPr>
          <p:nvPr>
            <p:ph type="body" idx="1"/>
          </p:nvPr>
        </p:nvSpPr>
        <p:spPr>
          <a:xfrm>
            <a:off x="285408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8" name="Google Shape;1108;p40"/>
          <p:cNvSpPr txBox="1">
            <a:spLocks noGrp="1"/>
          </p:cNvSpPr>
          <p:nvPr>
            <p:ph type="body" idx="2"/>
          </p:nvPr>
        </p:nvSpPr>
        <p:spPr>
          <a:xfrm>
            <a:off x="501817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9" name="Google Shape;1109;p40"/>
          <p:cNvSpPr txBox="1">
            <a:spLocks noGrp="1"/>
          </p:cNvSpPr>
          <p:nvPr>
            <p:ph type="body" idx="3"/>
          </p:nvPr>
        </p:nvSpPr>
        <p:spPr>
          <a:xfrm>
            <a:off x="7181093"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0" name="Google Shape;1110;p40"/>
          <p:cNvSpPr txBox="1">
            <a:spLocks noGrp="1"/>
          </p:cNvSpPr>
          <p:nvPr>
            <p:ph type="body" idx="4"/>
          </p:nvPr>
        </p:nvSpPr>
        <p:spPr>
          <a:xfrm>
            <a:off x="285399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1" name="Google Shape;1111;p40"/>
          <p:cNvSpPr txBox="1">
            <a:spLocks noGrp="1"/>
          </p:cNvSpPr>
          <p:nvPr>
            <p:ph type="body" idx="5"/>
          </p:nvPr>
        </p:nvSpPr>
        <p:spPr>
          <a:xfrm>
            <a:off x="501808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2" name="Google Shape;1112;p40"/>
          <p:cNvSpPr txBox="1">
            <a:spLocks noGrp="1"/>
          </p:cNvSpPr>
          <p:nvPr>
            <p:ph type="body" idx="6"/>
          </p:nvPr>
        </p:nvSpPr>
        <p:spPr>
          <a:xfrm>
            <a:off x="7181093"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3" name="Google Shape;1113;p40"/>
          <p:cNvSpPr>
            <a:spLocks noGrp="1"/>
          </p:cNvSpPr>
          <p:nvPr>
            <p:ph type="body" idx="7"/>
          </p:nvPr>
        </p:nvSpPr>
        <p:spPr>
          <a:xfrm>
            <a:off x="3557006"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4" name="Google Shape;1114;p40"/>
          <p:cNvSpPr>
            <a:spLocks noGrp="1"/>
          </p:cNvSpPr>
          <p:nvPr>
            <p:ph type="body" idx="8"/>
          </p:nvPr>
        </p:nvSpPr>
        <p:spPr>
          <a:xfrm>
            <a:off x="5721096"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5" name="Google Shape;1115;p40"/>
          <p:cNvSpPr>
            <a:spLocks noGrp="1"/>
          </p:cNvSpPr>
          <p:nvPr>
            <p:ph type="body" idx="9"/>
          </p:nvPr>
        </p:nvSpPr>
        <p:spPr>
          <a:xfrm>
            <a:off x="7891370"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116" name="Google Shape;1116;p40"/>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98"/>
                                        </p:tgtEl>
                                        <p:attrNameLst>
                                          <p:attrName>style.visibility</p:attrName>
                                        </p:attrNameLst>
                                      </p:cBhvr>
                                      <p:to>
                                        <p:strVal val="visible"/>
                                      </p:to>
                                    </p:set>
                                    <p:anim calcmode="lin" valueType="num">
                                      <p:cBhvr additive="base">
                                        <p:cTn id="7" dur="800"/>
                                        <p:tgtEl>
                                          <p:spTgt spid="109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100"/>
                                  </p:stCondLst>
                                  <p:childTnLst>
                                    <p:set>
                                      <p:cBhvr>
                                        <p:cTn id="9" dur="1" fill="hold">
                                          <p:stCondLst>
                                            <p:cond delay="0"/>
                                          </p:stCondLst>
                                        </p:cTn>
                                        <p:tgtEl>
                                          <p:spTgt spid="1099"/>
                                        </p:tgtEl>
                                        <p:attrNameLst>
                                          <p:attrName>style.visibility</p:attrName>
                                        </p:attrNameLst>
                                      </p:cBhvr>
                                      <p:to>
                                        <p:strVal val="visible"/>
                                      </p:to>
                                    </p:set>
                                    <p:anim calcmode="lin" valueType="num">
                                      <p:cBhvr additive="base">
                                        <p:cTn id="10" dur="800"/>
                                        <p:tgtEl>
                                          <p:spTgt spid="1099"/>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200"/>
                                  </p:stCondLst>
                                  <p:childTnLst>
                                    <p:set>
                                      <p:cBhvr>
                                        <p:cTn id="12" dur="1" fill="hold">
                                          <p:stCondLst>
                                            <p:cond delay="0"/>
                                          </p:stCondLst>
                                        </p:cTn>
                                        <p:tgtEl>
                                          <p:spTgt spid="1100"/>
                                        </p:tgtEl>
                                        <p:attrNameLst>
                                          <p:attrName>style.visibility</p:attrName>
                                        </p:attrNameLst>
                                      </p:cBhvr>
                                      <p:to>
                                        <p:strVal val="visible"/>
                                      </p:to>
                                    </p:set>
                                    <p:anim calcmode="lin" valueType="num">
                                      <p:cBhvr additive="base">
                                        <p:cTn id="13" dur="800"/>
                                        <p:tgtEl>
                                          <p:spTgt spid="1100"/>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800"/>
                                  </p:stCondLst>
                                  <p:childTnLst>
                                    <p:set>
                                      <p:cBhvr>
                                        <p:cTn id="15" dur="1" fill="hold">
                                          <p:stCondLst>
                                            <p:cond delay="0"/>
                                          </p:stCondLst>
                                        </p:cTn>
                                        <p:tgtEl>
                                          <p:spTgt spid="1102"/>
                                        </p:tgtEl>
                                        <p:attrNameLst>
                                          <p:attrName>style.visibility</p:attrName>
                                        </p:attrNameLst>
                                      </p:cBhvr>
                                      <p:to>
                                        <p:strVal val="visible"/>
                                      </p:to>
                                    </p:set>
                                    <p:animEffect transition="in" filter="fade">
                                      <p:cBhvr>
                                        <p:cTn id="16" dur="200"/>
                                        <p:tgtEl>
                                          <p:spTgt spid="1102"/>
                                        </p:tgtEl>
                                      </p:cBhvr>
                                    </p:animEffect>
                                  </p:childTnLst>
                                </p:cTn>
                              </p:par>
                            </p:childTnLst>
                          </p:cTn>
                        </p:par>
                        <p:par>
                          <p:cTn id="17" fill="hold">
                            <p:stCondLst>
                              <p:cond delay="800"/>
                            </p:stCondLst>
                            <p:childTnLst>
                              <p:par>
                                <p:cTn id="18" presetID="10" presetClass="entr" presetSubtype="0" fill="hold" nodeType="afterEffect">
                                  <p:stCondLst>
                                    <p:cond delay="0"/>
                                  </p:stCondLst>
                                  <p:childTnLst>
                                    <p:set>
                                      <p:cBhvr>
                                        <p:cTn id="19" dur="1" fill="hold">
                                          <p:stCondLst>
                                            <p:cond delay="0"/>
                                          </p:stCondLst>
                                        </p:cTn>
                                        <p:tgtEl>
                                          <p:spTgt spid="1113"/>
                                        </p:tgtEl>
                                        <p:attrNameLst>
                                          <p:attrName>style.visibility</p:attrName>
                                        </p:attrNameLst>
                                      </p:cBhvr>
                                      <p:to>
                                        <p:strVal val="visible"/>
                                      </p:to>
                                    </p:set>
                                    <p:animEffect transition="in" filter="fade">
                                      <p:cBhvr>
                                        <p:cTn id="20" dur="500"/>
                                        <p:tgtEl>
                                          <p:spTgt spid="1113"/>
                                        </p:tgtEl>
                                      </p:cBhvr>
                                    </p:animEffect>
                                  </p:childTnLst>
                                </p:cTn>
                              </p:par>
                            </p:childTnLst>
                          </p:cTn>
                        </p:par>
                        <p:par>
                          <p:cTn id="21" fill="hold">
                            <p:stCondLst>
                              <p:cond delay="1300"/>
                            </p:stCondLst>
                            <p:childTnLst>
                              <p:par>
                                <p:cTn id="22" presetID="10" presetClass="entr" presetSubtype="0" fill="hold" nodeType="afterEffect">
                                  <p:stCondLst>
                                    <p:cond delay="0"/>
                                  </p:stCondLst>
                                  <p:childTnLst>
                                    <p:set>
                                      <p:cBhvr>
                                        <p:cTn id="23" dur="1" fill="hold">
                                          <p:stCondLst>
                                            <p:cond delay="0"/>
                                          </p:stCondLst>
                                        </p:cTn>
                                        <p:tgtEl>
                                          <p:spTgt spid="1107">
                                            <p:txEl>
                                              <p:pRg st="0" end="0"/>
                                            </p:txEl>
                                          </p:spTgt>
                                        </p:tgtEl>
                                        <p:attrNameLst>
                                          <p:attrName>style.visibility</p:attrName>
                                        </p:attrNameLst>
                                      </p:cBhvr>
                                      <p:to>
                                        <p:strVal val="visible"/>
                                      </p:to>
                                    </p:set>
                                    <p:animEffect transition="in" filter="fade">
                                      <p:cBhvr>
                                        <p:cTn id="24" dur="500"/>
                                        <p:tgtEl>
                                          <p:spTgt spid="1107">
                                            <p:txEl>
                                              <p:pRg st="0" end="0"/>
                                            </p:txEl>
                                          </p:spTgt>
                                        </p:tgtEl>
                                      </p:cBhvr>
                                    </p:animEffect>
                                  </p:childTnLst>
                                </p:cTn>
                              </p:par>
                            </p:childTnLst>
                          </p:cTn>
                        </p:par>
                        <p:par>
                          <p:cTn id="25" fill="hold">
                            <p:stCondLst>
                              <p:cond delay="1800"/>
                            </p:stCondLst>
                            <p:childTnLst>
                              <p:par>
                                <p:cTn id="26" presetID="10" presetClass="entr" presetSubtype="0" fill="hold" nodeType="afterEffect">
                                  <p:stCondLst>
                                    <p:cond delay="0"/>
                                  </p:stCondLst>
                                  <p:childTnLst>
                                    <p:set>
                                      <p:cBhvr>
                                        <p:cTn id="27" dur="1" fill="hold">
                                          <p:stCondLst>
                                            <p:cond delay="0"/>
                                          </p:stCondLst>
                                        </p:cTn>
                                        <p:tgtEl>
                                          <p:spTgt spid="1107">
                                            <p:txEl>
                                              <p:charRg st="1" end="1"/>
                                            </p:txEl>
                                          </p:spTgt>
                                        </p:tgtEl>
                                        <p:attrNameLst>
                                          <p:attrName>style.visibility</p:attrName>
                                        </p:attrNameLst>
                                      </p:cBhvr>
                                      <p:to>
                                        <p:strVal val="visible"/>
                                      </p:to>
                                    </p:set>
                                    <p:animEffect transition="in" filter="fade">
                                      <p:cBhvr>
                                        <p:cTn id="28" dur="500"/>
                                        <p:tgtEl>
                                          <p:spTgt spid="1107">
                                            <p:txEl>
                                              <p:charRg st="1" end="1"/>
                                            </p:txEl>
                                          </p:spTgt>
                                        </p:tgtEl>
                                      </p:cBhvr>
                                    </p:animEffect>
                                  </p:childTnLst>
                                </p:cTn>
                              </p:par>
                            </p:childTnLst>
                          </p:cTn>
                        </p:par>
                        <p:par>
                          <p:cTn id="29" fill="hold">
                            <p:stCondLst>
                              <p:cond delay="2300"/>
                            </p:stCondLst>
                            <p:childTnLst>
                              <p:par>
                                <p:cTn id="30" presetID="10" presetClass="entr" presetSubtype="0" fill="hold" nodeType="afterEffect">
                                  <p:stCondLst>
                                    <p:cond delay="0"/>
                                  </p:stCondLst>
                                  <p:childTnLst>
                                    <p:set>
                                      <p:cBhvr>
                                        <p:cTn id="31" dur="1" fill="hold">
                                          <p:stCondLst>
                                            <p:cond delay="0"/>
                                          </p:stCondLst>
                                        </p:cTn>
                                        <p:tgtEl>
                                          <p:spTgt spid="1107">
                                            <p:txEl>
                                              <p:charRg st="1" end="1"/>
                                            </p:txEl>
                                          </p:spTgt>
                                        </p:tgtEl>
                                        <p:attrNameLst>
                                          <p:attrName>style.visibility</p:attrName>
                                        </p:attrNameLst>
                                      </p:cBhvr>
                                      <p:to>
                                        <p:strVal val="visible"/>
                                      </p:to>
                                    </p:set>
                                    <p:animEffect transition="in" filter="fade">
                                      <p:cBhvr>
                                        <p:cTn id="32" dur="500"/>
                                        <p:tgtEl>
                                          <p:spTgt spid="1107">
                                            <p:txEl>
                                              <p:charRg st="1" end="1"/>
                                            </p:txEl>
                                          </p:spTgt>
                                        </p:tgtEl>
                                      </p:cBhvr>
                                    </p:animEffect>
                                  </p:childTnLst>
                                </p:cTn>
                              </p:par>
                            </p:childTnLst>
                          </p:cTn>
                        </p:par>
                        <p:par>
                          <p:cTn id="33" fill="hold">
                            <p:stCondLst>
                              <p:cond delay="2800"/>
                            </p:stCondLst>
                            <p:childTnLst>
                              <p:par>
                                <p:cTn id="34" presetID="10" presetClass="entr" presetSubtype="0" fill="hold" nodeType="afterEffect">
                                  <p:stCondLst>
                                    <p:cond delay="0"/>
                                  </p:stCondLst>
                                  <p:childTnLst>
                                    <p:set>
                                      <p:cBhvr>
                                        <p:cTn id="35" dur="1" fill="hold">
                                          <p:stCondLst>
                                            <p:cond delay="0"/>
                                          </p:stCondLst>
                                        </p:cTn>
                                        <p:tgtEl>
                                          <p:spTgt spid="1107">
                                            <p:txEl>
                                              <p:charRg st="1" end="1"/>
                                            </p:txEl>
                                          </p:spTgt>
                                        </p:tgtEl>
                                        <p:attrNameLst>
                                          <p:attrName>style.visibility</p:attrName>
                                        </p:attrNameLst>
                                      </p:cBhvr>
                                      <p:to>
                                        <p:strVal val="visible"/>
                                      </p:to>
                                    </p:set>
                                    <p:animEffect transition="in" filter="fade">
                                      <p:cBhvr>
                                        <p:cTn id="36" dur="500"/>
                                        <p:tgtEl>
                                          <p:spTgt spid="1107">
                                            <p:txEl>
                                              <p:charRg st="1" end="1"/>
                                            </p:txEl>
                                          </p:spTgt>
                                        </p:tgtEl>
                                      </p:cBhvr>
                                    </p:animEffect>
                                  </p:childTnLst>
                                </p:cTn>
                              </p:par>
                            </p:childTnLst>
                          </p:cTn>
                        </p:par>
                        <p:par>
                          <p:cTn id="37" fill="hold">
                            <p:stCondLst>
                              <p:cond delay="3300"/>
                            </p:stCondLst>
                            <p:childTnLst>
                              <p:par>
                                <p:cTn id="38" presetID="10" presetClass="entr" presetSubtype="0" fill="hold" nodeType="afterEffect">
                                  <p:stCondLst>
                                    <p:cond delay="0"/>
                                  </p:stCondLst>
                                  <p:childTnLst>
                                    <p:set>
                                      <p:cBhvr>
                                        <p:cTn id="39" dur="1" fill="hold">
                                          <p:stCondLst>
                                            <p:cond delay="0"/>
                                          </p:stCondLst>
                                        </p:cTn>
                                        <p:tgtEl>
                                          <p:spTgt spid="1107">
                                            <p:txEl>
                                              <p:charRg st="1" end="1"/>
                                            </p:txEl>
                                          </p:spTgt>
                                        </p:tgtEl>
                                        <p:attrNameLst>
                                          <p:attrName>style.visibility</p:attrName>
                                        </p:attrNameLst>
                                      </p:cBhvr>
                                      <p:to>
                                        <p:strVal val="visible"/>
                                      </p:to>
                                    </p:set>
                                    <p:animEffect transition="in" filter="fade">
                                      <p:cBhvr>
                                        <p:cTn id="40" dur="500"/>
                                        <p:tgtEl>
                                          <p:spTgt spid="1107">
                                            <p:txEl>
                                              <p:charRg st="1" end="1"/>
                                            </p:txEl>
                                          </p:spTgt>
                                        </p:tgtEl>
                                      </p:cBhvr>
                                    </p:animEffect>
                                  </p:childTnLst>
                                </p:cTn>
                              </p:par>
                            </p:childTnLst>
                          </p:cTn>
                        </p:par>
                        <p:par>
                          <p:cTn id="41" fill="hold">
                            <p:stCondLst>
                              <p:cond delay="3800"/>
                            </p:stCondLst>
                            <p:childTnLst>
                              <p:par>
                                <p:cTn id="42" presetID="10" presetClass="entr" presetSubtype="0" fill="hold" nodeType="afterEffect">
                                  <p:stCondLst>
                                    <p:cond delay="0"/>
                                  </p:stCondLst>
                                  <p:childTnLst>
                                    <p:set>
                                      <p:cBhvr>
                                        <p:cTn id="43" dur="1" fill="hold">
                                          <p:stCondLst>
                                            <p:cond delay="0"/>
                                          </p:stCondLst>
                                        </p:cTn>
                                        <p:tgtEl>
                                          <p:spTgt spid="1107">
                                            <p:txEl>
                                              <p:charRg st="1" end="1"/>
                                            </p:txEl>
                                          </p:spTgt>
                                        </p:tgtEl>
                                        <p:attrNameLst>
                                          <p:attrName>style.visibility</p:attrName>
                                        </p:attrNameLst>
                                      </p:cBhvr>
                                      <p:to>
                                        <p:strVal val="visible"/>
                                      </p:to>
                                    </p:set>
                                    <p:animEffect transition="in" filter="fade">
                                      <p:cBhvr>
                                        <p:cTn id="44" dur="500"/>
                                        <p:tgtEl>
                                          <p:spTgt spid="1107">
                                            <p:txEl>
                                              <p:charRg st="1" end="1"/>
                                            </p:txEl>
                                          </p:spTgt>
                                        </p:tgtEl>
                                      </p:cBhvr>
                                    </p:animEffect>
                                  </p:childTnLst>
                                </p:cTn>
                              </p:par>
                            </p:childTnLst>
                          </p:cTn>
                        </p:par>
                        <p:par>
                          <p:cTn id="45" fill="hold">
                            <p:stCondLst>
                              <p:cond delay="4300"/>
                            </p:stCondLst>
                            <p:childTnLst>
                              <p:par>
                                <p:cTn id="46" presetID="10" presetClass="entr" presetSubtype="0" fill="hold" nodeType="afterEffect">
                                  <p:stCondLst>
                                    <p:cond delay="0"/>
                                  </p:stCondLst>
                                  <p:childTnLst>
                                    <p:set>
                                      <p:cBhvr>
                                        <p:cTn id="47" dur="1" fill="hold">
                                          <p:stCondLst>
                                            <p:cond delay="0"/>
                                          </p:stCondLst>
                                        </p:cTn>
                                        <p:tgtEl>
                                          <p:spTgt spid="1107">
                                            <p:txEl>
                                              <p:charRg st="1" end="1"/>
                                            </p:txEl>
                                          </p:spTgt>
                                        </p:tgtEl>
                                        <p:attrNameLst>
                                          <p:attrName>style.visibility</p:attrName>
                                        </p:attrNameLst>
                                      </p:cBhvr>
                                      <p:to>
                                        <p:strVal val="visible"/>
                                      </p:to>
                                    </p:set>
                                    <p:animEffect transition="in" filter="fade">
                                      <p:cBhvr>
                                        <p:cTn id="48" dur="500"/>
                                        <p:tgtEl>
                                          <p:spTgt spid="1107">
                                            <p:txEl>
                                              <p:charRg st="1" end="1"/>
                                            </p:txEl>
                                          </p:spTgt>
                                        </p:tgtEl>
                                      </p:cBhvr>
                                    </p:animEffect>
                                  </p:childTnLst>
                                </p:cTn>
                              </p:par>
                            </p:childTnLst>
                          </p:cTn>
                        </p:par>
                        <p:par>
                          <p:cTn id="49" fill="hold">
                            <p:stCondLst>
                              <p:cond delay="4800"/>
                            </p:stCondLst>
                            <p:childTnLst>
                              <p:par>
                                <p:cTn id="50" presetID="10" presetClass="entr" presetSubtype="0" fill="hold" nodeType="afterEffect">
                                  <p:stCondLst>
                                    <p:cond delay="0"/>
                                  </p:stCondLst>
                                  <p:childTnLst>
                                    <p:set>
                                      <p:cBhvr>
                                        <p:cTn id="51" dur="1" fill="hold">
                                          <p:stCondLst>
                                            <p:cond delay="0"/>
                                          </p:stCondLst>
                                        </p:cTn>
                                        <p:tgtEl>
                                          <p:spTgt spid="1107">
                                            <p:txEl>
                                              <p:charRg st="1" end="1"/>
                                            </p:txEl>
                                          </p:spTgt>
                                        </p:tgtEl>
                                        <p:attrNameLst>
                                          <p:attrName>style.visibility</p:attrName>
                                        </p:attrNameLst>
                                      </p:cBhvr>
                                      <p:to>
                                        <p:strVal val="visible"/>
                                      </p:to>
                                    </p:set>
                                    <p:animEffect transition="in" filter="fade">
                                      <p:cBhvr>
                                        <p:cTn id="52" dur="500"/>
                                        <p:tgtEl>
                                          <p:spTgt spid="1107">
                                            <p:txEl>
                                              <p:charRg st="1" end="1"/>
                                            </p:txEl>
                                          </p:spTgt>
                                        </p:tgtEl>
                                      </p:cBhvr>
                                    </p:animEffect>
                                  </p:childTnLst>
                                </p:cTn>
                              </p:par>
                            </p:childTnLst>
                          </p:cTn>
                        </p:par>
                        <p:par>
                          <p:cTn id="53" fill="hold">
                            <p:stCondLst>
                              <p:cond delay="5300"/>
                            </p:stCondLst>
                            <p:childTnLst>
                              <p:par>
                                <p:cTn id="54" presetID="10" presetClass="entr" presetSubtype="0" fill="hold" nodeType="afterEffect">
                                  <p:stCondLst>
                                    <p:cond delay="0"/>
                                  </p:stCondLst>
                                  <p:childTnLst>
                                    <p:set>
                                      <p:cBhvr>
                                        <p:cTn id="55" dur="1" fill="hold">
                                          <p:stCondLst>
                                            <p:cond delay="0"/>
                                          </p:stCondLst>
                                        </p:cTn>
                                        <p:tgtEl>
                                          <p:spTgt spid="1107">
                                            <p:txEl>
                                              <p:charRg st="1" end="1"/>
                                            </p:txEl>
                                          </p:spTgt>
                                        </p:tgtEl>
                                        <p:attrNameLst>
                                          <p:attrName>style.visibility</p:attrName>
                                        </p:attrNameLst>
                                      </p:cBhvr>
                                      <p:to>
                                        <p:strVal val="visible"/>
                                      </p:to>
                                    </p:set>
                                    <p:animEffect transition="in" filter="fade">
                                      <p:cBhvr>
                                        <p:cTn id="56" dur="500"/>
                                        <p:tgtEl>
                                          <p:spTgt spid="1107">
                                            <p:txEl>
                                              <p:charRg st="1" end="1"/>
                                            </p:txEl>
                                          </p:spTgt>
                                        </p:tgtEl>
                                      </p:cBhvr>
                                    </p:animEffect>
                                  </p:childTnLst>
                                </p:cTn>
                              </p:par>
                            </p:childTnLst>
                          </p:cTn>
                        </p:par>
                        <p:par>
                          <p:cTn id="57" fill="hold">
                            <p:stCondLst>
                              <p:cond delay="5800"/>
                            </p:stCondLst>
                            <p:childTnLst>
                              <p:par>
                                <p:cTn id="58" presetID="10" presetClass="entr" presetSubtype="0" fill="hold" nodeType="afterEffect">
                                  <p:stCondLst>
                                    <p:cond delay="0"/>
                                  </p:stCondLst>
                                  <p:childTnLst>
                                    <p:set>
                                      <p:cBhvr>
                                        <p:cTn id="59" dur="1" fill="hold">
                                          <p:stCondLst>
                                            <p:cond delay="0"/>
                                          </p:stCondLst>
                                        </p:cTn>
                                        <p:tgtEl>
                                          <p:spTgt spid="1110"/>
                                        </p:tgtEl>
                                        <p:attrNameLst>
                                          <p:attrName>style.visibility</p:attrName>
                                        </p:attrNameLst>
                                      </p:cBhvr>
                                      <p:to>
                                        <p:strVal val="visible"/>
                                      </p:to>
                                    </p:set>
                                    <p:animEffect transition="in" filter="fade">
                                      <p:cBhvr>
                                        <p:cTn id="60" dur="500"/>
                                        <p:tgtEl>
                                          <p:spTgt spid="1110"/>
                                        </p:tgtEl>
                                      </p:cBhvr>
                                    </p:animEffect>
                                  </p:childTnLst>
                                </p:cTn>
                              </p:par>
                              <p:par>
                                <p:cTn id="61" presetID="10" presetClass="entr" presetSubtype="0" fill="hold" nodeType="withEffect">
                                  <p:stCondLst>
                                    <p:cond delay="1000"/>
                                  </p:stCondLst>
                                  <p:childTnLst>
                                    <p:set>
                                      <p:cBhvr>
                                        <p:cTn id="62" dur="1" fill="hold">
                                          <p:stCondLst>
                                            <p:cond delay="0"/>
                                          </p:stCondLst>
                                        </p:cTn>
                                        <p:tgtEl>
                                          <p:spTgt spid="1103"/>
                                        </p:tgtEl>
                                        <p:attrNameLst>
                                          <p:attrName>style.visibility</p:attrName>
                                        </p:attrNameLst>
                                      </p:cBhvr>
                                      <p:to>
                                        <p:strVal val="visible"/>
                                      </p:to>
                                    </p:set>
                                    <p:animEffect transition="in" filter="fade">
                                      <p:cBhvr>
                                        <p:cTn id="63" dur="200"/>
                                        <p:tgtEl>
                                          <p:spTgt spid="1103"/>
                                        </p:tgtEl>
                                      </p:cBhvr>
                                    </p:animEffect>
                                  </p:childTnLst>
                                </p:cTn>
                              </p:par>
                            </p:childTnLst>
                          </p:cTn>
                        </p:par>
                        <p:par>
                          <p:cTn id="64" fill="hold">
                            <p:stCondLst>
                              <p:cond delay="6300"/>
                            </p:stCondLst>
                            <p:childTnLst>
                              <p:par>
                                <p:cTn id="65" presetID="10" presetClass="entr" presetSubtype="0" fill="hold" nodeType="afterEffect">
                                  <p:stCondLst>
                                    <p:cond delay="0"/>
                                  </p:stCondLst>
                                  <p:childTnLst>
                                    <p:set>
                                      <p:cBhvr>
                                        <p:cTn id="66" dur="1" fill="hold">
                                          <p:stCondLst>
                                            <p:cond delay="0"/>
                                          </p:stCondLst>
                                        </p:cTn>
                                        <p:tgtEl>
                                          <p:spTgt spid="1114"/>
                                        </p:tgtEl>
                                        <p:attrNameLst>
                                          <p:attrName>style.visibility</p:attrName>
                                        </p:attrNameLst>
                                      </p:cBhvr>
                                      <p:to>
                                        <p:strVal val="visible"/>
                                      </p:to>
                                    </p:set>
                                    <p:animEffect transition="in" filter="fade">
                                      <p:cBhvr>
                                        <p:cTn id="67" dur="500"/>
                                        <p:tgtEl>
                                          <p:spTgt spid="1114"/>
                                        </p:tgtEl>
                                      </p:cBhvr>
                                    </p:animEffect>
                                  </p:childTnLst>
                                </p:cTn>
                              </p:par>
                            </p:childTnLst>
                          </p:cTn>
                        </p:par>
                        <p:par>
                          <p:cTn id="68" fill="hold">
                            <p:stCondLst>
                              <p:cond delay="6800"/>
                            </p:stCondLst>
                            <p:childTnLst>
                              <p:par>
                                <p:cTn id="69" presetID="10" presetClass="entr" presetSubtype="0" fill="hold" nodeType="afterEffect">
                                  <p:stCondLst>
                                    <p:cond delay="0"/>
                                  </p:stCondLst>
                                  <p:childTnLst>
                                    <p:set>
                                      <p:cBhvr>
                                        <p:cTn id="70" dur="1" fill="hold">
                                          <p:stCondLst>
                                            <p:cond delay="0"/>
                                          </p:stCondLst>
                                        </p:cTn>
                                        <p:tgtEl>
                                          <p:spTgt spid="1108">
                                            <p:txEl>
                                              <p:pRg st="0" end="0"/>
                                            </p:txEl>
                                          </p:spTgt>
                                        </p:tgtEl>
                                        <p:attrNameLst>
                                          <p:attrName>style.visibility</p:attrName>
                                        </p:attrNameLst>
                                      </p:cBhvr>
                                      <p:to>
                                        <p:strVal val="visible"/>
                                      </p:to>
                                    </p:set>
                                    <p:animEffect transition="in" filter="fade">
                                      <p:cBhvr>
                                        <p:cTn id="71" dur="500"/>
                                        <p:tgtEl>
                                          <p:spTgt spid="1108">
                                            <p:txEl>
                                              <p:pRg st="0" end="0"/>
                                            </p:txEl>
                                          </p:spTgt>
                                        </p:tgtEl>
                                      </p:cBhvr>
                                    </p:animEffect>
                                  </p:childTnLst>
                                </p:cTn>
                              </p:par>
                            </p:childTnLst>
                          </p:cTn>
                        </p:par>
                        <p:par>
                          <p:cTn id="72" fill="hold">
                            <p:stCondLst>
                              <p:cond delay="7300"/>
                            </p:stCondLst>
                            <p:childTnLst>
                              <p:par>
                                <p:cTn id="73" presetID="10" presetClass="entr" presetSubtype="0" fill="hold" nodeType="afterEffect">
                                  <p:stCondLst>
                                    <p:cond delay="0"/>
                                  </p:stCondLst>
                                  <p:childTnLst>
                                    <p:set>
                                      <p:cBhvr>
                                        <p:cTn id="74" dur="1" fill="hold">
                                          <p:stCondLst>
                                            <p:cond delay="0"/>
                                          </p:stCondLst>
                                        </p:cTn>
                                        <p:tgtEl>
                                          <p:spTgt spid="1108">
                                            <p:txEl>
                                              <p:charRg st="1" end="1"/>
                                            </p:txEl>
                                          </p:spTgt>
                                        </p:tgtEl>
                                        <p:attrNameLst>
                                          <p:attrName>style.visibility</p:attrName>
                                        </p:attrNameLst>
                                      </p:cBhvr>
                                      <p:to>
                                        <p:strVal val="visible"/>
                                      </p:to>
                                    </p:set>
                                    <p:animEffect transition="in" filter="fade">
                                      <p:cBhvr>
                                        <p:cTn id="75" dur="500"/>
                                        <p:tgtEl>
                                          <p:spTgt spid="1108">
                                            <p:txEl>
                                              <p:charRg st="1" end="1"/>
                                            </p:txEl>
                                          </p:spTgt>
                                        </p:tgtEl>
                                      </p:cBhvr>
                                    </p:animEffect>
                                  </p:childTnLst>
                                </p:cTn>
                              </p:par>
                            </p:childTnLst>
                          </p:cTn>
                        </p:par>
                        <p:par>
                          <p:cTn id="76" fill="hold">
                            <p:stCondLst>
                              <p:cond delay="7800"/>
                            </p:stCondLst>
                            <p:childTnLst>
                              <p:par>
                                <p:cTn id="77" presetID="10" presetClass="entr" presetSubtype="0" fill="hold" nodeType="afterEffect">
                                  <p:stCondLst>
                                    <p:cond delay="0"/>
                                  </p:stCondLst>
                                  <p:childTnLst>
                                    <p:set>
                                      <p:cBhvr>
                                        <p:cTn id="78" dur="1" fill="hold">
                                          <p:stCondLst>
                                            <p:cond delay="0"/>
                                          </p:stCondLst>
                                        </p:cTn>
                                        <p:tgtEl>
                                          <p:spTgt spid="1108">
                                            <p:txEl>
                                              <p:charRg st="1" end="1"/>
                                            </p:txEl>
                                          </p:spTgt>
                                        </p:tgtEl>
                                        <p:attrNameLst>
                                          <p:attrName>style.visibility</p:attrName>
                                        </p:attrNameLst>
                                      </p:cBhvr>
                                      <p:to>
                                        <p:strVal val="visible"/>
                                      </p:to>
                                    </p:set>
                                    <p:animEffect transition="in" filter="fade">
                                      <p:cBhvr>
                                        <p:cTn id="79" dur="500"/>
                                        <p:tgtEl>
                                          <p:spTgt spid="1108">
                                            <p:txEl>
                                              <p:charRg st="1" end="1"/>
                                            </p:txEl>
                                          </p:spTgt>
                                        </p:tgtEl>
                                      </p:cBhvr>
                                    </p:animEffect>
                                  </p:childTnLst>
                                </p:cTn>
                              </p:par>
                            </p:childTnLst>
                          </p:cTn>
                        </p:par>
                        <p:par>
                          <p:cTn id="80" fill="hold">
                            <p:stCondLst>
                              <p:cond delay="8300"/>
                            </p:stCondLst>
                            <p:childTnLst>
                              <p:par>
                                <p:cTn id="81" presetID="10" presetClass="entr" presetSubtype="0" fill="hold" nodeType="afterEffect">
                                  <p:stCondLst>
                                    <p:cond delay="0"/>
                                  </p:stCondLst>
                                  <p:childTnLst>
                                    <p:set>
                                      <p:cBhvr>
                                        <p:cTn id="82" dur="1" fill="hold">
                                          <p:stCondLst>
                                            <p:cond delay="0"/>
                                          </p:stCondLst>
                                        </p:cTn>
                                        <p:tgtEl>
                                          <p:spTgt spid="1108">
                                            <p:txEl>
                                              <p:charRg st="1" end="1"/>
                                            </p:txEl>
                                          </p:spTgt>
                                        </p:tgtEl>
                                        <p:attrNameLst>
                                          <p:attrName>style.visibility</p:attrName>
                                        </p:attrNameLst>
                                      </p:cBhvr>
                                      <p:to>
                                        <p:strVal val="visible"/>
                                      </p:to>
                                    </p:set>
                                    <p:animEffect transition="in" filter="fade">
                                      <p:cBhvr>
                                        <p:cTn id="83" dur="500"/>
                                        <p:tgtEl>
                                          <p:spTgt spid="1108">
                                            <p:txEl>
                                              <p:charRg st="1" end="1"/>
                                            </p:txEl>
                                          </p:spTgt>
                                        </p:tgtEl>
                                      </p:cBhvr>
                                    </p:animEffect>
                                  </p:childTnLst>
                                </p:cTn>
                              </p:par>
                            </p:childTnLst>
                          </p:cTn>
                        </p:par>
                        <p:par>
                          <p:cTn id="84" fill="hold">
                            <p:stCondLst>
                              <p:cond delay="8800"/>
                            </p:stCondLst>
                            <p:childTnLst>
                              <p:par>
                                <p:cTn id="85" presetID="10" presetClass="entr" presetSubtype="0" fill="hold" nodeType="afterEffect">
                                  <p:stCondLst>
                                    <p:cond delay="0"/>
                                  </p:stCondLst>
                                  <p:childTnLst>
                                    <p:set>
                                      <p:cBhvr>
                                        <p:cTn id="86" dur="1" fill="hold">
                                          <p:stCondLst>
                                            <p:cond delay="0"/>
                                          </p:stCondLst>
                                        </p:cTn>
                                        <p:tgtEl>
                                          <p:spTgt spid="1108">
                                            <p:txEl>
                                              <p:charRg st="1" end="1"/>
                                            </p:txEl>
                                          </p:spTgt>
                                        </p:tgtEl>
                                        <p:attrNameLst>
                                          <p:attrName>style.visibility</p:attrName>
                                        </p:attrNameLst>
                                      </p:cBhvr>
                                      <p:to>
                                        <p:strVal val="visible"/>
                                      </p:to>
                                    </p:set>
                                    <p:animEffect transition="in" filter="fade">
                                      <p:cBhvr>
                                        <p:cTn id="87" dur="500"/>
                                        <p:tgtEl>
                                          <p:spTgt spid="1108">
                                            <p:txEl>
                                              <p:charRg st="1" end="1"/>
                                            </p:txEl>
                                          </p:spTgt>
                                        </p:tgtEl>
                                      </p:cBhvr>
                                    </p:animEffect>
                                  </p:childTnLst>
                                </p:cTn>
                              </p:par>
                            </p:childTnLst>
                          </p:cTn>
                        </p:par>
                        <p:par>
                          <p:cTn id="88" fill="hold">
                            <p:stCondLst>
                              <p:cond delay="9300"/>
                            </p:stCondLst>
                            <p:childTnLst>
                              <p:par>
                                <p:cTn id="89" presetID="10" presetClass="entr" presetSubtype="0" fill="hold" nodeType="afterEffect">
                                  <p:stCondLst>
                                    <p:cond delay="0"/>
                                  </p:stCondLst>
                                  <p:childTnLst>
                                    <p:set>
                                      <p:cBhvr>
                                        <p:cTn id="90" dur="1" fill="hold">
                                          <p:stCondLst>
                                            <p:cond delay="0"/>
                                          </p:stCondLst>
                                        </p:cTn>
                                        <p:tgtEl>
                                          <p:spTgt spid="1108">
                                            <p:txEl>
                                              <p:charRg st="1" end="1"/>
                                            </p:txEl>
                                          </p:spTgt>
                                        </p:tgtEl>
                                        <p:attrNameLst>
                                          <p:attrName>style.visibility</p:attrName>
                                        </p:attrNameLst>
                                      </p:cBhvr>
                                      <p:to>
                                        <p:strVal val="visible"/>
                                      </p:to>
                                    </p:set>
                                    <p:animEffect transition="in" filter="fade">
                                      <p:cBhvr>
                                        <p:cTn id="91" dur="500"/>
                                        <p:tgtEl>
                                          <p:spTgt spid="1108">
                                            <p:txEl>
                                              <p:charRg st="1" end="1"/>
                                            </p:txEl>
                                          </p:spTgt>
                                        </p:tgtEl>
                                      </p:cBhvr>
                                    </p:animEffect>
                                  </p:childTnLst>
                                </p:cTn>
                              </p:par>
                            </p:childTnLst>
                          </p:cTn>
                        </p:par>
                        <p:par>
                          <p:cTn id="92" fill="hold">
                            <p:stCondLst>
                              <p:cond delay="9800"/>
                            </p:stCondLst>
                            <p:childTnLst>
                              <p:par>
                                <p:cTn id="93" presetID="10" presetClass="entr" presetSubtype="0" fill="hold" nodeType="afterEffect">
                                  <p:stCondLst>
                                    <p:cond delay="0"/>
                                  </p:stCondLst>
                                  <p:childTnLst>
                                    <p:set>
                                      <p:cBhvr>
                                        <p:cTn id="94" dur="1" fill="hold">
                                          <p:stCondLst>
                                            <p:cond delay="0"/>
                                          </p:stCondLst>
                                        </p:cTn>
                                        <p:tgtEl>
                                          <p:spTgt spid="1108">
                                            <p:txEl>
                                              <p:charRg st="1" end="1"/>
                                            </p:txEl>
                                          </p:spTgt>
                                        </p:tgtEl>
                                        <p:attrNameLst>
                                          <p:attrName>style.visibility</p:attrName>
                                        </p:attrNameLst>
                                      </p:cBhvr>
                                      <p:to>
                                        <p:strVal val="visible"/>
                                      </p:to>
                                    </p:set>
                                    <p:animEffect transition="in" filter="fade">
                                      <p:cBhvr>
                                        <p:cTn id="95" dur="500"/>
                                        <p:tgtEl>
                                          <p:spTgt spid="1108">
                                            <p:txEl>
                                              <p:charRg st="1" end="1"/>
                                            </p:txEl>
                                          </p:spTgt>
                                        </p:tgtEl>
                                      </p:cBhvr>
                                    </p:animEffect>
                                  </p:childTnLst>
                                </p:cTn>
                              </p:par>
                            </p:childTnLst>
                          </p:cTn>
                        </p:par>
                        <p:par>
                          <p:cTn id="96" fill="hold">
                            <p:stCondLst>
                              <p:cond delay="10300"/>
                            </p:stCondLst>
                            <p:childTnLst>
                              <p:par>
                                <p:cTn id="97" presetID="10" presetClass="entr" presetSubtype="0" fill="hold" nodeType="afterEffect">
                                  <p:stCondLst>
                                    <p:cond delay="0"/>
                                  </p:stCondLst>
                                  <p:childTnLst>
                                    <p:set>
                                      <p:cBhvr>
                                        <p:cTn id="98" dur="1" fill="hold">
                                          <p:stCondLst>
                                            <p:cond delay="0"/>
                                          </p:stCondLst>
                                        </p:cTn>
                                        <p:tgtEl>
                                          <p:spTgt spid="1108">
                                            <p:txEl>
                                              <p:charRg st="1" end="1"/>
                                            </p:txEl>
                                          </p:spTgt>
                                        </p:tgtEl>
                                        <p:attrNameLst>
                                          <p:attrName>style.visibility</p:attrName>
                                        </p:attrNameLst>
                                      </p:cBhvr>
                                      <p:to>
                                        <p:strVal val="visible"/>
                                      </p:to>
                                    </p:set>
                                    <p:animEffect transition="in" filter="fade">
                                      <p:cBhvr>
                                        <p:cTn id="99" dur="500"/>
                                        <p:tgtEl>
                                          <p:spTgt spid="1108">
                                            <p:txEl>
                                              <p:charRg st="1" end="1"/>
                                            </p:txEl>
                                          </p:spTgt>
                                        </p:tgtEl>
                                      </p:cBhvr>
                                    </p:animEffect>
                                  </p:childTnLst>
                                </p:cTn>
                              </p:par>
                            </p:childTnLst>
                          </p:cTn>
                        </p:par>
                        <p:par>
                          <p:cTn id="100" fill="hold">
                            <p:stCondLst>
                              <p:cond delay="10800"/>
                            </p:stCondLst>
                            <p:childTnLst>
                              <p:par>
                                <p:cTn id="101" presetID="10" presetClass="entr" presetSubtype="0" fill="hold" nodeType="afterEffect">
                                  <p:stCondLst>
                                    <p:cond delay="0"/>
                                  </p:stCondLst>
                                  <p:childTnLst>
                                    <p:set>
                                      <p:cBhvr>
                                        <p:cTn id="102" dur="1" fill="hold">
                                          <p:stCondLst>
                                            <p:cond delay="0"/>
                                          </p:stCondLst>
                                        </p:cTn>
                                        <p:tgtEl>
                                          <p:spTgt spid="1108">
                                            <p:txEl>
                                              <p:charRg st="1" end="1"/>
                                            </p:txEl>
                                          </p:spTgt>
                                        </p:tgtEl>
                                        <p:attrNameLst>
                                          <p:attrName>style.visibility</p:attrName>
                                        </p:attrNameLst>
                                      </p:cBhvr>
                                      <p:to>
                                        <p:strVal val="visible"/>
                                      </p:to>
                                    </p:set>
                                    <p:animEffect transition="in" filter="fade">
                                      <p:cBhvr>
                                        <p:cTn id="103" dur="500"/>
                                        <p:tgtEl>
                                          <p:spTgt spid="1108">
                                            <p:txEl>
                                              <p:charRg st="1" end="1"/>
                                            </p:txEl>
                                          </p:spTgt>
                                        </p:tgtEl>
                                      </p:cBhvr>
                                    </p:animEffect>
                                  </p:childTnLst>
                                </p:cTn>
                              </p:par>
                            </p:childTnLst>
                          </p:cTn>
                        </p:par>
                        <p:par>
                          <p:cTn id="104" fill="hold">
                            <p:stCondLst>
                              <p:cond delay="11300"/>
                            </p:stCondLst>
                            <p:childTnLst>
                              <p:par>
                                <p:cTn id="105" presetID="10" presetClass="entr" presetSubtype="0" fill="hold" nodeType="afterEffect">
                                  <p:stCondLst>
                                    <p:cond delay="0"/>
                                  </p:stCondLst>
                                  <p:childTnLst>
                                    <p:set>
                                      <p:cBhvr>
                                        <p:cTn id="106" dur="1" fill="hold">
                                          <p:stCondLst>
                                            <p:cond delay="0"/>
                                          </p:stCondLst>
                                        </p:cTn>
                                        <p:tgtEl>
                                          <p:spTgt spid="1111"/>
                                        </p:tgtEl>
                                        <p:attrNameLst>
                                          <p:attrName>style.visibility</p:attrName>
                                        </p:attrNameLst>
                                      </p:cBhvr>
                                      <p:to>
                                        <p:strVal val="visible"/>
                                      </p:to>
                                    </p:set>
                                    <p:animEffect transition="in" filter="fade">
                                      <p:cBhvr>
                                        <p:cTn id="107" dur="500"/>
                                        <p:tgtEl>
                                          <p:spTgt spid="1111"/>
                                        </p:tgtEl>
                                      </p:cBhvr>
                                    </p:animEffect>
                                  </p:childTnLst>
                                </p:cTn>
                              </p:par>
                              <p:par>
                                <p:cTn id="108" presetID="10" presetClass="entr" presetSubtype="0" fill="hold" nodeType="withEffect">
                                  <p:stCondLst>
                                    <p:cond delay="1200"/>
                                  </p:stCondLst>
                                  <p:childTnLst>
                                    <p:set>
                                      <p:cBhvr>
                                        <p:cTn id="109" dur="1" fill="hold">
                                          <p:stCondLst>
                                            <p:cond delay="0"/>
                                          </p:stCondLst>
                                        </p:cTn>
                                        <p:tgtEl>
                                          <p:spTgt spid="1101"/>
                                        </p:tgtEl>
                                        <p:attrNameLst>
                                          <p:attrName>style.visibility</p:attrName>
                                        </p:attrNameLst>
                                      </p:cBhvr>
                                      <p:to>
                                        <p:strVal val="visible"/>
                                      </p:to>
                                    </p:set>
                                    <p:animEffect transition="in" filter="fade">
                                      <p:cBhvr>
                                        <p:cTn id="110" dur="200"/>
                                        <p:tgtEl>
                                          <p:spTgt spid="1101"/>
                                        </p:tgtEl>
                                      </p:cBhvr>
                                    </p:animEffect>
                                  </p:childTnLst>
                                </p:cTn>
                              </p:par>
                            </p:childTnLst>
                          </p:cTn>
                        </p:par>
                        <p:par>
                          <p:cTn id="111" fill="hold">
                            <p:stCondLst>
                              <p:cond delay="11800"/>
                            </p:stCondLst>
                            <p:childTnLst>
                              <p:par>
                                <p:cTn id="112" presetID="10" presetClass="entr" presetSubtype="0" fill="hold" nodeType="afterEffect">
                                  <p:stCondLst>
                                    <p:cond delay="0"/>
                                  </p:stCondLst>
                                  <p:childTnLst>
                                    <p:set>
                                      <p:cBhvr>
                                        <p:cTn id="113" dur="1" fill="hold">
                                          <p:stCondLst>
                                            <p:cond delay="0"/>
                                          </p:stCondLst>
                                        </p:cTn>
                                        <p:tgtEl>
                                          <p:spTgt spid="1115"/>
                                        </p:tgtEl>
                                        <p:attrNameLst>
                                          <p:attrName>style.visibility</p:attrName>
                                        </p:attrNameLst>
                                      </p:cBhvr>
                                      <p:to>
                                        <p:strVal val="visible"/>
                                      </p:to>
                                    </p:set>
                                    <p:animEffect transition="in" filter="fade">
                                      <p:cBhvr>
                                        <p:cTn id="114" dur="500"/>
                                        <p:tgtEl>
                                          <p:spTgt spid="1115"/>
                                        </p:tgtEl>
                                      </p:cBhvr>
                                    </p:animEffect>
                                  </p:childTnLst>
                                </p:cTn>
                              </p:par>
                            </p:childTnLst>
                          </p:cTn>
                        </p:par>
                        <p:par>
                          <p:cTn id="115" fill="hold">
                            <p:stCondLst>
                              <p:cond delay="12300"/>
                            </p:stCondLst>
                            <p:childTnLst>
                              <p:par>
                                <p:cTn id="116" presetID="10" presetClass="entr" presetSubtype="0" fill="hold" nodeType="afterEffect">
                                  <p:stCondLst>
                                    <p:cond delay="0"/>
                                  </p:stCondLst>
                                  <p:childTnLst>
                                    <p:set>
                                      <p:cBhvr>
                                        <p:cTn id="117" dur="1" fill="hold">
                                          <p:stCondLst>
                                            <p:cond delay="0"/>
                                          </p:stCondLst>
                                        </p:cTn>
                                        <p:tgtEl>
                                          <p:spTgt spid="1109">
                                            <p:txEl>
                                              <p:pRg st="0" end="0"/>
                                            </p:txEl>
                                          </p:spTgt>
                                        </p:tgtEl>
                                        <p:attrNameLst>
                                          <p:attrName>style.visibility</p:attrName>
                                        </p:attrNameLst>
                                      </p:cBhvr>
                                      <p:to>
                                        <p:strVal val="visible"/>
                                      </p:to>
                                    </p:set>
                                    <p:animEffect transition="in" filter="fade">
                                      <p:cBhvr>
                                        <p:cTn id="118" dur="500"/>
                                        <p:tgtEl>
                                          <p:spTgt spid="1109">
                                            <p:txEl>
                                              <p:pRg st="0" end="0"/>
                                            </p:txEl>
                                          </p:spTgt>
                                        </p:tgtEl>
                                      </p:cBhvr>
                                    </p:animEffect>
                                  </p:childTnLst>
                                </p:cTn>
                              </p:par>
                            </p:childTnLst>
                          </p:cTn>
                        </p:par>
                        <p:par>
                          <p:cTn id="119" fill="hold">
                            <p:stCondLst>
                              <p:cond delay="12800"/>
                            </p:stCondLst>
                            <p:childTnLst>
                              <p:par>
                                <p:cTn id="120" presetID="10" presetClass="entr" presetSubtype="0" fill="hold" nodeType="afterEffect">
                                  <p:stCondLst>
                                    <p:cond delay="0"/>
                                  </p:stCondLst>
                                  <p:childTnLst>
                                    <p:set>
                                      <p:cBhvr>
                                        <p:cTn id="121" dur="1" fill="hold">
                                          <p:stCondLst>
                                            <p:cond delay="0"/>
                                          </p:stCondLst>
                                        </p:cTn>
                                        <p:tgtEl>
                                          <p:spTgt spid="1109">
                                            <p:txEl>
                                              <p:charRg st="1" end="1"/>
                                            </p:txEl>
                                          </p:spTgt>
                                        </p:tgtEl>
                                        <p:attrNameLst>
                                          <p:attrName>style.visibility</p:attrName>
                                        </p:attrNameLst>
                                      </p:cBhvr>
                                      <p:to>
                                        <p:strVal val="visible"/>
                                      </p:to>
                                    </p:set>
                                    <p:animEffect transition="in" filter="fade">
                                      <p:cBhvr>
                                        <p:cTn id="122" dur="500"/>
                                        <p:tgtEl>
                                          <p:spTgt spid="1109">
                                            <p:txEl>
                                              <p:charRg st="1" end="1"/>
                                            </p:txEl>
                                          </p:spTgt>
                                        </p:tgtEl>
                                      </p:cBhvr>
                                    </p:animEffect>
                                  </p:childTnLst>
                                </p:cTn>
                              </p:par>
                            </p:childTnLst>
                          </p:cTn>
                        </p:par>
                        <p:par>
                          <p:cTn id="123" fill="hold">
                            <p:stCondLst>
                              <p:cond delay="13300"/>
                            </p:stCondLst>
                            <p:childTnLst>
                              <p:par>
                                <p:cTn id="124" presetID="10" presetClass="entr" presetSubtype="0" fill="hold" nodeType="afterEffect">
                                  <p:stCondLst>
                                    <p:cond delay="0"/>
                                  </p:stCondLst>
                                  <p:childTnLst>
                                    <p:set>
                                      <p:cBhvr>
                                        <p:cTn id="125" dur="1" fill="hold">
                                          <p:stCondLst>
                                            <p:cond delay="0"/>
                                          </p:stCondLst>
                                        </p:cTn>
                                        <p:tgtEl>
                                          <p:spTgt spid="1109">
                                            <p:txEl>
                                              <p:charRg st="1" end="1"/>
                                            </p:txEl>
                                          </p:spTgt>
                                        </p:tgtEl>
                                        <p:attrNameLst>
                                          <p:attrName>style.visibility</p:attrName>
                                        </p:attrNameLst>
                                      </p:cBhvr>
                                      <p:to>
                                        <p:strVal val="visible"/>
                                      </p:to>
                                    </p:set>
                                    <p:animEffect transition="in" filter="fade">
                                      <p:cBhvr>
                                        <p:cTn id="126" dur="500"/>
                                        <p:tgtEl>
                                          <p:spTgt spid="1109">
                                            <p:txEl>
                                              <p:charRg st="1" end="1"/>
                                            </p:txEl>
                                          </p:spTgt>
                                        </p:tgtEl>
                                      </p:cBhvr>
                                    </p:animEffect>
                                  </p:childTnLst>
                                </p:cTn>
                              </p:par>
                            </p:childTnLst>
                          </p:cTn>
                        </p:par>
                        <p:par>
                          <p:cTn id="127" fill="hold">
                            <p:stCondLst>
                              <p:cond delay="13800"/>
                            </p:stCondLst>
                            <p:childTnLst>
                              <p:par>
                                <p:cTn id="128" presetID="10" presetClass="entr" presetSubtype="0" fill="hold" nodeType="afterEffect">
                                  <p:stCondLst>
                                    <p:cond delay="0"/>
                                  </p:stCondLst>
                                  <p:childTnLst>
                                    <p:set>
                                      <p:cBhvr>
                                        <p:cTn id="129" dur="1" fill="hold">
                                          <p:stCondLst>
                                            <p:cond delay="0"/>
                                          </p:stCondLst>
                                        </p:cTn>
                                        <p:tgtEl>
                                          <p:spTgt spid="1109">
                                            <p:txEl>
                                              <p:charRg st="1" end="1"/>
                                            </p:txEl>
                                          </p:spTgt>
                                        </p:tgtEl>
                                        <p:attrNameLst>
                                          <p:attrName>style.visibility</p:attrName>
                                        </p:attrNameLst>
                                      </p:cBhvr>
                                      <p:to>
                                        <p:strVal val="visible"/>
                                      </p:to>
                                    </p:set>
                                    <p:animEffect transition="in" filter="fade">
                                      <p:cBhvr>
                                        <p:cTn id="130" dur="500"/>
                                        <p:tgtEl>
                                          <p:spTgt spid="1109">
                                            <p:txEl>
                                              <p:charRg st="1" end="1"/>
                                            </p:txEl>
                                          </p:spTgt>
                                        </p:tgtEl>
                                      </p:cBhvr>
                                    </p:animEffect>
                                  </p:childTnLst>
                                </p:cTn>
                              </p:par>
                            </p:childTnLst>
                          </p:cTn>
                        </p:par>
                        <p:par>
                          <p:cTn id="131" fill="hold">
                            <p:stCondLst>
                              <p:cond delay="14300"/>
                            </p:stCondLst>
                            <p:childTnLst>
                              <p:par>
                                <p:cTn id="132" presetID="10" presetClass="entr" presetSubtype="0" fill="hold" nodeType="afterEffect">
                                  <p:stCondLst>
                                    <p:cond delay="0"/>
                                  </p:stCondLst>
                                  <p:childTnLst>
                                    <p:set>
                                      <p:cBhvr>
                                        <p:cTn id="133" dur="1" fill="hold">
                                          <p:stCondLst>
                                            <p:cond delay="0"/>
                                          </p:stCondLst>
                                        </p:cTn>
                                        <p:tgtEl>
                                          <p:spTgt spid="1109">
                                            <p:txEl>
                                              <p:charRg st="1" end="1"/>
                                            </p:txEl>
                                          </p:spTgt>
                                        </p:tgtEl>
                                        <p:attrNameLst>
                                          <p:attrName>style.visibility</p:attrName>
                                        </p:attrNameLst>
                                      </p:cBhvr>
                                      <p:to>
                                        <p:strVal val="visible"/>
                                      </p:to>
                                    </p:set>
                                    <p:animEffect transition="in" filter="fade">
                                      <p:cBhvr>
                                        <p:cTn id="134" dur="500"/>
                                        <p:tgtEl>
                                          <p:spTgt spid="1109">
                                            <p:txEl>
                                              <p:charRg st="1" end="1"/>
                                            </p:txEl>
                                          </p:spTgt>
                                        </p:tgtEl>
                                      </p:cBhvr>
                                    </p:animEffect>
                                  </p:childTnLst>
                                </p:cTn>
                              </p:par>
                            </p:childTnLst>
                          </p:cTn>
                        </p:par>
                        <p:par>
                          <p:cTn id="135" fill="hold">
                            <p:stCondLst>
                              <p:cond delay="14800"/>
                            </p:stCondLst>
                            <p:childTnLst>
                              <p:par>
                                <p:cTn id="136" presetID="10" presetClass="entr" presetSubtype="0" fill="hold" nodeType="afterEffect">
                                  <p:stCondLst>
                                    <p:cond delay="0"/>
                                  </p:stCondLst>
                                  <p:childTnLst>
                                    <p:set>
                                      <p:cBhvr>
                                        <p:cTn id="137" dur="1" fill="hold">
                                          <p:stCondLst>
                                            <p:cond delay="0"/>
                                          </p:stCondLst>
                                        </p:cTn>
                                        <p:tgtEl>
                                          <p:spTgt spid="1109">
                                            <p:txEl>
                                              <p:charRg st="1" end="1"/>
                                            </p:txEl>
                                          </p:spTgt>
                                        </p:tgtEl>
                                        <p:attrNameLst>
                                          <p:attrName>style.visibility</p:attrName>
                                        </p:attrNameLst>
                                      </p:cBhvr>
                                      <p:to>
                                        <p:strVal val="visible"/>
                                      </p:to>
                                    </p:set>
                                    <p:animEffect transition="in" filter="fade">
                                      <p:cBhvr>
                                        <p:cTn id="138" dur="500"/>
                                        <p:tgtEl>
                                          <p:spTgt spid="1109">
                                            <p:txEl>
                                              <p:charRg st="1" end="1"/>
                                            </p:txEl>
                                          </p:spTgt>
                                        </p:tgtEl>
                                      </p:cBhvr>
                                    </p:animEffect>
                                  </p:childTnLst>
                                </p:cTn>
                              </p:par>
                            </p:childTnLst>
                          </p:cTn>
                        </p:par>
                        <p:par>
                          <p:cTn id="139" fill="hold">
                            <p:stCondLst>
                              <p:cond delay="15300"/>
                            </p:stCondLst>
                            <p:childTnLst>
                              <p:par>
                                <p:cTn id="140" presetID="10" presetClass="entr" presetSubtype="0" fill="hold" nodeType="afterEffect">
                                  <p:stCondLst>
                                    <p:cond delay="0"/>
                                  </p:stCondLst>
                                  <p:childTnLst>
                                    <p:set>
                                      <p:cBhvr>
                                        <p:cTn id="141" dur="1" fill="hold">
                                          <p:stCondLst>
                                            <p:cond delay="0"/>
                                          </p:stCondLst>
                                        </p:cTn>
                                        <p:tgtEl>
                                          <p:spTgt spid="1109">
                                            <p:txEl>
                                              <p:charRg st="1" end="1"/>
                                            </p:txEl>
                                          </p:spTgt>
                                        </p:tgtEl>
                                        <p:attrNameLst>
                                          <p:attrName>style.visibility</p:attrName>
                                        </p:attrNameLst>
                                      </p:cBhvr>
                                      <p:to>
                                        <p:strVal val="visible"/>
                                      </p:to>
                                    </p:set>
                                    <p:animEffect transition="in" filter="fade">
                                      <p:cBhvr>
                                        <p:cTn id="142" dur="500"/>
                                        <p:tgtEl>
                                          <p:spTgt spid="1109">
                                            <p:txEl>
                                              <p:charRg st="1" end="1"/>
                                            </p:txEl>
                                          </p:spTgt>
                                        </p:tgtEl>
                                      </p:cBhvr>
                                    </p:animEffect>
                                  </p:childTnLst>
                                </p:cTn>
                              </p:par>
                            </p:childTnLst>
                          </p:cTn>
                        </p:par>
                        <p:par>
                          <p:cTn id="143" fill="hold">
                            <p:stCondLst>
                              <p:cond delay="15800"/>
                            </p:stCondLst>
                            <p:childTnLst>
                              <p:par>
                                <p:cTn id="144" presetID="10" presetClass="entr" presetSubtype="0" fill="hold" nodeType="afterEffect">
                                  <p:stCondLst>
                                    <p:cond delay="0"/>
                                  </p:stCondLst>
                                  <p:childTnLst>
                                    <p:set>
                                      <p:cBhvr>
                                        <p:cTn id="145" dur="1" fill="hold">
                                          <p:stCondLst>
                                            <p:cond delay="0"/>
                                          </p:stCondLst>
                                        </p:cTn>
                                        <p:tgtEl>
                                          <p:spTgt spid="1109">
                                            <p:txEl>
                                              <p:charRg st="1" end="1"/>
                                            </p:txEl>
                                          </p:spTgt>
                                        </p:tgtEl>
                                        <p:attrNameLst>
                                          <p:attrName>style.visibility</p:attrName>
                                        </p:attrNameLst>
                                      </p:cBhvr>
                                      <p:to>
                                        <p:strVal val="visible"/>
                                      </p:to>
                                    </p:set>
                                    <p:animEffect transition="in" filter="fade">
                                      <p:cBhvr>
                                        <p:cTn id="146" dur="500"/>
                                        <p:tgtEl>
                                          <p:spTgt spid="1109">
                                            <p:txEl>
                                              <p:charRg st="1" end="1"/>
                                            </p:txEl>
                                          </p:spTgt>
                                        </p:tgtEl>
                                      </p:cBhvr>
                                    </p:animEffect>
                                  </p:childTnLst>
                                </p:cTn>
                              </p:par>
                            </p:childTnLst>
                          </p:cTn>
                        </p:par>
                        <p:par>
                          <p:cTn id="147" fill="hold">
                            <p:stCondLst>
                              <p:cond delay="16300"/>
                            </p:stCondLst>
                            <p:childTnLst>
                              <p:par>
                                <p:cTn id="148" presetID="10" presetClass="entr" presetSubtype="0" fill="hold" nodeType="afterEffect">
                                  <p:stCondLst>
                                    <p:cond delay="0"/>
                                  </p:stCondLst>
                                  <p:childTnLst>
                                    <p:set>
                                      <p:cBhvr>
                                        <p:cTn id="149" dur="1" fill="hold">
                                          <p:stCondLst>
                                            <p:cond delay="0"/>
                                          </p:stCondLst>
                                        </p:cTn>
                                        <p:tgtEl>
                                          <p:spTgt spid="1109">
                                            <p:txEl>
                                              <p:charRg st="1" end="1"/>
                                            </p:txEl>
                                          </p:spTgt>
                                        </p:tgtEl>
                                        <p:attrNameLst>
                                          <p:attrName>style.visibility</p:attrName>
                                        </p:attrNameLst>
                                      </p:cBhvr>
                                      <p:to>
                                        <p:strVal val="visible"/>
                                      </p:to>
                                    </p:set>
                                    <p:animEffect transition="in" filter="fade">
                                      <p:cBhvr>
                                        <p:cTn id="150" dur="500"/>
                                        <p:tgtEl>
                                          <p:spTgt spid="1109">
                                            <p:txEl>
                                              <p:charRg st="1" end="1"/>
                                            </p:txEl>
                                          </p:spTgt>
                                        </p:tgtEl>
                                      </p:cBhvr>
                                    </p:animEffect>
                                  </p:childTnLst>
                                </p:cTn>
                              </p:par>
                            </p:childTnLst>
                          </p:cTn>
                        </p:par>
                        <p:par>
                          <p:cTn id="151" fill="hold">
                            <p:stCondLst>
                              <p:cond delay="16800"/>
                            </p:stCondLst>
                            <p:childTnLst>
                              <p:par>
                                <p:cTn id="152" presetID="10" presetClass="entr" presetSubtype="0" fill="hold" nodeType="afterEffect">
                                  <p:stCondLst>
                                    <p:cond delay="0"/>
                                  </p:stCondLst>
                                  <p:childTnLst>
                                    <p:set>
                                      <p:cBhvr>
                                        <p:cTn id="153" dur="1" fill="hold">
                                          <p:stCondLst>
                                            <p:cond delay="0"/>
                                          </p:stCondLst>
                                        </p:cTn>
                                        <p:tgtEl>
                                          <p:spTgt spid="1112"/>
                                        </p:tgtEl>
                                        <p:attrNameLst>
                                          <p:attrName>style.visibility</p:attrName>
                                        </p:attrNameLst>
                                      </p:cBhvr>
                                      <p:to>
                                        <p:strVal val="visible"/>
                                      </p:to>
                                    </p:set>
                                    <p:animEffect transition="in" filter="fade">
                                      <p:cBhvr>
                                        <p:cTn id="154" dur="500"/>
                                        <p:tgtEl>
                                          <p:spTgt spid="1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5_Process Circles 4 steps_0">
  <p:cSld name="Process Circles 4 steps_0824136fe3984d2ab584b6198517f521">
    <p:spTree>
      <p:nvGrpSpPr>
        <p:cNvPr id="1" name="Shape 1117"/>
        <p:cNvGrpSpPr/>
        <p:nvPr/>
      </p:nvGrpSpPr>
      <p:grpSpPr>
        <a:xfrm>
          <a:off x="0" y="0"/>
          <a:ext cx="0" cy="0"/>
          <a:chOff x="0" y="0"/>
          <a:chExt cx="0" cy="0"/>
        </a:xfrm>
      </p:grpSpPr>
      <p:sp>
        <p:nvSpPr>
          <p:cNvPr id="1118" name="Google Shape;1118;p41"/>
          <p:cNvSpPr txBox="1">
            <a:spLocks noGrp="1"/>
          </p:cNvSpPr>
          <p:nvPr>
            <p:ph type="body" idx="1"/>
          </p:nvPr>
        </p:nvSpPr>
        <p:spPr>
          <a:xfrm>
            <a:off x="8276642"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9" name="Google Shape;1119;p41"/>
          <p:cNvSpPr txBox="1">
            <a:spLocks noGrp="1"/>
          </p:cNvSpPr>
          <p:nvPr>
            <p:ph type="body" idx="2"/>
          </p:nvPr>
        </p:nvSpPr>
        <p:spPr>
          <a:xfrm>
            <a:off x="8276555"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0" name="Google Shape;1120;p41"/>
          <p:cNvSpPr>
            <a:spLocks noGrp="1"/>
          </p:cNvSpPr>
          <p:nvPr>
            <p:ph type="body" idx="3"/>
          </p:nvPr>
        </p:nvSpPr>
        <p:spPr>
          <a:xfrm>
            <a:off x="8993211"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21" name="Google Shape;1121;p41"/>
          <p:cNvSpPr txBox="1">
            <a:spLocks noGrp="1"/>
          </p:cNvSpPr>
          <p:nvPr>
            <p:ph type="title"/>
          </p:nvPr>
        </p:nvSpPr>
        <p:spPr>
          <a:xfrm>
            <a:off x="696559" y="914400"/>
            <a:ext cx="10837800"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2" name="Google Shape;1122;p41"/>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123" name="Google Shape;1123;p41"/>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124" name="Google Shape;1124;p41"/>
          <p:cNvSpPr/>
          <p:nvPr/>
        </p:nvSpPr>
        <p:spPr>
          <a:xfrm>
            <a:off x="1759965"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25" name="Google Shape;1125;p41"/>
          <p:cNvSpPr/>
          <p:nvPr/>
        </p:nvSpPr>
        <p:spPr>
          <a:xfrm>
            <a:off x="3922888"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26" name="Google Shape;1126;p41"/>
          <p:cNvSpPr/>
          <p:nvPr/>
        </p:nvSpPr>
        <p:spPr>
          <a:xfrm>
            <a:off x="6094329"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27" name="Google Shape;1127;p41"/>
          <p:cNvSpPr/>
          <p:nvPr/>
        </p:nvSpPr>
        <p:spPr>
          <a:xfrm>
            <a:off x="1761093" y="2178611"/>
            <a:ext cx="2157900" cy="2157900"/>
          </a:xfrm>
          <a:prstGeom prst="arc">
            <a:avLst>
              <a:gd name="adj1" fmla="val 10766207"/>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28" name="Google Shape;1128;p41"/>
          <p:cNvSpPr/>
          <p:nvPr/>
        </p:nvSpPr>
        <p:spPr>
          <a:xfrm rot="10800000">
            <a:off x="3925268"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29" name="Google Shape;1129;p41"/>
          <p:cNvSpPr txBox="1">
            <a:spLocks noGrp="1"/>
          </p:cNvSpPr>
          <p:nvPr>
            <p:ph type="body" idx="4"/>
          </p:nvPr>
        </p:nvSpPr>
        <p:spPr>
          <a:xfrm>
            <a:off x="1762260"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0" name="Google Shape;1130;p41"/>
          <p:cNvSpPr txBox="1">
            <a:spLocks noGrp="1"/>
          </p:cNvSpPr>
          <p:nvPr>
            <p:ph type="body" idx="5"/>
          </p:nvPr>
        </p:nvSpPr>
        <p:spPr>
          <a:xfrm>
            <a:off x="3926350"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1" name="Google Shape;1131;p41"/>
          <p:cNvSpPr txBox="1">
            <a:spLocks noGrp="1"/>
          </p:cNvSpPr>
          <p:nvPr>
            <p:ph type="body" idx="6"/>
          </p:nvPr>
        </p:nvSpPr>
        <p:spPr>
          <a:xfrm>
            <a:off x="6089268"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2" name="Google Shape;1132;p41"/>
          <p:cNvSpPr txBox="1">
            <a:spLocks noGrp="1"/>
          </p:cNvSpPr>
          <p:nvPr>
            <p:ph type="body" idx="7"/>
          </p:nvPr>
        </p:nvSpPr>
        <p:spPr>
          <a:xfrm>
            <a:off x="1762173"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3" name="Google Shape;1133;p41"/>
          <p:cNvSpPr txBox="1">
            <a:spLocks noGrp="1"/>
          </p:cNvSpPr>
          <p:nvPr>
            <p:ph type="body" idx="8"/>
          </p:nvPr>
        </p:nvSpPr>
        <p:spPr>
          <a:xfrm>
            <a:off x="3926263"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4" name="Google Shape;1134;p41"/>
          <p:cNvSpPr txBox="1">
            <a:spLocks noGrp="1"/>
          </p:cNvSpPr>
          <p:nvPr>
            <p:ph type="body" idx="9"/>
          </p:nvPr>
        </p:nvSpPr>
        <p:spPr>
          <a:xfrm>
            <a:off x="608926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5" name="Google Shape;1135;p41"/>
          <p:cNvSpPr>
            <a:spLocks noGrp="1"/>
          </p:cNvSpPr>
          <p:nvPr>
            <p:ph type="body" idx="13"/>
          </p:nvPr>
        </p:nvSpPr>
        <p:spPr>
          <a:xfrm>
            <a:off x="2465181"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36" name="Google Shape;1136;p41"/>
          <p:cNvSpPr>
            <a:spLocks noGrp="1"/>
          </p:cNvSpPr>
          <p:nvPr>
            <p:ph type="body" idx="14"/>
          </p:nvPr>
        </p:nvSpPr>
        <p:spPr>
          <a:xfrm>
            <a:off x="4629271"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37" name="Google Shape;1137;p41"/>
          <p:cNvSpPr>
            <a:spLocks noGrp="1"/>
          </p:cNvSpPr>
          <p:nvPr>
            <p:ph type="body" idx="15"/>
          </p:nvPr>
        </p:nvSpPr>
        <p:spPr>
          <a:xfrm>
            <a:off x="6799545"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38" name="Google Shape;1138;p41"/>
          <p:cNvSpPr/>
          <p:nvPr/>
        </p:nvSpPr>
        <p:spPr>
          <a:xfrm>
            <a:off x="8286828"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39" name="Google Shape;1139;p41"/>
          <p:cNvSpPr/>
          <p:nvPr/>
        </p:nvSpPr>
        <p:spPr>
          <a:xfrm rot="10800000">
            <a:off x="8289208"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40" name="Google Shape;1140;p41"/>
          <p:cNvSpPr/>
          <p:nvPr/>
        </p:nvSpPr>
        <p:spPr>
          <a:xfrm>
            <a:off x="6095457" y="2178611"/>
            <a:ext cx="2157900" cy="2157900"/>
          </a:xfrm>
          <a:prstGeom prst="arc">
            <a:avLst>
              <a:gd name="adj1" fmla="val 11089342"/>
              <a:gd name="adj2" fmla="val 0"/>
            </a:avLst>
          </a:prstGeom>
          <a:noFill/>
          <a:ln w="57150" cap="rnd" cmpd="sng">
            <a:solidFill>
              <a:schemeClr val="accent3"/>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1141" name="Google Shape;1141;p41"/>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24"/>
                                        </p:tgtEl>
                                        <p:attrNameLst>
                                          <p:attrName>style.visibility</p:attrName>
                                        </p:attrNameLst>
                                      </p:cBhvr>
                                      <p:to>
                                        <p:strVal val="visible"/>
                                      </p:to>
                                    </p:set>
                                    <p:anim calcmode="lin" valueType="num">
                                      <p:cBhvr additive="base">
                                        <p:cTn id="7" dur="800"/>
                                        <p:tgtEl>
                                          <p:spTgt spid="112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100"/>
                                  </p:stCondLst>
                                  <p:childTnLst>
                                    <p:set>
                                      <p:cBhvr>
                                        <p:cTn id="9" dur="1" fill="hold">
                                          <p:stCondLst>
                                            <p:cond delay="0"/>
                                          </p:stCondLst>
                                        </p:cTn>
                                        <p:tgtEl>
                                          <p:spTgt spid="1125"/>
                                        </p:tgtEl>
                                        <p:attrNameLst>
                                          <p:attrName>style.visibility</p:attrName>
                                        </p:attrNameLst>
                                      </p:cBhvr>
                                      <p:to>
                                        <p:strVal val="visible"/>
                                      </p:to>
                                    </p:set>
                                    <p:anim calcmode="lin" valueType="num">
                                      <p:cBhvr additive="base">
                                        <p:cTn id="10" dur="800"/>
                                        <p:tgtEl>
                                          <p:spTgt spid="1125"/>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200"/>
                                  </p:stCondLst>
                                  <p:childTnLst>
                                    <p:set>
                                      <p:cBhvr>
                                        <p:cTn id="12" dur="1" fill="hold">
                                          <p:stCondLst>
                                            <p:cond delay="0"/>
                                          </p:stCondLst>
                                        </p:cTn>
                                        <p:tgtEl>
                                          <p:spTgt spid="1126"/>
                                        </p:tgtEl>
                                        <p:attrNameLst>
                                          <p:attrName>style.visibility</p:attrName>
                                        </p:attrNameLst>
                                      </p:cBhvr>
                                      <p:to>
                                        <p:strVal val="visible"/>
                                      </p:to>
                                    </p:set>
                                    <p:anim calcmode="lin" valueType="num">
                                      <p:cBhvr additive="base">
                                        <p:cTn id="13" dur="800"/>
                                        <p:tgtEl>
                                          <p:spTgt spid="1126"/>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200"/>
                                  </p:stCondLst>
                                  <p:childTnLst>
                                    <p:set>
                                      <p:cBhvr>
                                        <p:cTn id="15" dur="1" fill="hold">
                                          <p:stCondLst>
                                            <p:cond delay="0"/>
                                          </p:stCondLst>
                                        </p:cTn>
                                        <p:tgtEl>
                                          <p:spTgt spid="1138"/>
                                        </p:tgtEl>
                                        <p:attrNameLst>
                                          <p:attrName>style.visibility</p:attrName>
                                        </p:attrNameLst>
                                      </p:cBhvr>
                                      <p:to>
                                        <p:strVal val="visible"/>
                                      </p:to>
                                    </p:set>
                                    <p:anim calcmode="lin" valueType="num">
                                      <p:cBhvr additive="base">
                                        <p:cTn id="16" dur="800"/>
                                        <p:tgtEl>
                                          <p:spTgt spid="1138"/>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800"/>
                                  </p:stCondLst>
                                  <p:childTnLst>
                                    <p:set>
                                      <p:cBhvr>
                                        <p:cTn id="18" dur="1" fill="hold">
                                          <p:stCondLst>
                                            <p:cond delay="0"/>
                                          </p:stCondLst>
                                        </p:cTn>
                                        <p:tgtEl>
                                          <p:spTgt spid="1127"/>
                                        </p:tgtEl>
                                        <p:attrNameLst>
                                          <p:attrName>style.visibility</p:attrName>
                                        </p:attrNameLst>
                                      </p:cBhvr>
                                      <p:to>
                                        <p:strVal val="visible"/>
                                      </p:to>
                                    </p:set>
                                    <p:animEffect transition="in" filter="fade">
                                      <p:cBhvr>
                                        <p:cTn id="19" dur="200"/>
                                        <p:tgtEl>
                                          <p:spTgt spid="1127"/>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135"/>
                                        </p:tgtEl>
                                        <p:attrNameLst>
                                          <p:attrName>style.visibility</p:attrName>
                                        </p:attrNameLst>
                                      </p:cBhvr>
                                      <p:to>
                                        <p:strVal val="visible"/>
                                      </p:to>
                                    </p:set>
                                    <p:animEffect transition="in" filter="fade">
                                      <p:cBhvr>
                                        <p:cTn id="23" dur="500"/>
                                        <p:tgtEl>
                                          <p:spTgt spid="1135"/>
                                        </p:tgtEl>
                                      </p:cBhvr>
                                    </p:animEffect>
                                  </p:childTnLst>
                                </p:cTn>
                              </p:par>
                            </p:childTnLst>
                          </p:cTn>
                        </p:par>
                        <p:par>
                          <p:cTn id="24" fill="hold">
                            <p:stCondLst>
                              <p:cond delay="1300"/>
                            </p:stCondLst>
                            <p:childTnLst>
                              <p:par>
                                <p:cTn id="25" presetID="10" presetClass="entr" presetSubtype="0" fill="hold" nodeType="afterEffect">
                                  <p:stCondLst>
                                    <p:cond delay="0"/>
                                  </p:stCondLst>
                                  <p:childTnLst>
                                    <p:set>
                                      <p:cBhvr>
                                        <p:cTn id="26" dur="1" fill="hold">
                                          <p:stCondLst>
                                            <p:cond delay="0"/>
                                          </p:stCondLst>
                                        </p:cTn>
                                        <p:tgtEl>
                                          <p:spTgt spid="1129">
                                            <p:txEl>
                                              <p:pRg st="0" end="0"/>
                                            </p:txEl>
                                          </p:spTgt>
                                        </p:tgtEl>
                                        <p:attrNameLst>
                                          <p:attrName>style.visibility</p:attrName>
                                        </p:attrNameLst>
                                      </p:cBhvr>
                                      <p:to>
                                        <p:strVal val="visible"/>
                                      </p:to>
                                    </p:set>
                                    <p:animEffect transition="in" filter="fade">
                                      <p:cBhvr>
                                        <p:cTn id="27" dur="500"/>
                                        <p:tgtEl>
                                          <p:spTgt spid="1129">
                                            <p:txEl>
                                              <p:pRg st="0" end="0"/>
                                            </p:txEl>
                                          </p:spTgt>
                                        </p:tgtEl>
                                      </p:cBhvr>
                                    </p:animEffect>
                                  </p:childTnLst>
                                </p:cTn>
                              </p:par>
                            </p:childTnLst>
                          </p:cTn>
                        </p:par>
                        <p:par>
                          <p:cTn id="28" fill="hold">
                            <p:stCondLst>
                              <p:cond delay="1800"/>
                            </p:stCondLst>
                            <p:childTnLst>
                              <p:par>
                                <p:cTn id="29" presetID="10" presetClass="entr" presetSubtype="0" fill="hold" nodeType="afterEffect">
                                  <p:stCondLst>
                                    <p:cond delay="0"/>
                                  </p:stCondLst>
                                  <p:childTnLst>
                                    <p:set>
                                      <p:cBhvr>
                                        <p:cTn id="30" dur="1" fill="hold">
                                          <p:stCondLst>
                                            <p:cond delay="0"/>
                                          </p:stCondLst>
                                        </p:cTn>
                                        <p:tgtEl>
                                          <p:spTgt spid="1129">
                                            <p:txEl>
                                              <p:charRg st="1" end="1"/>
                                            </p:txEl>
                                          </p:spTgt>
                                        </p:tgtEl>
                                        <p:attrNameLst>
                                          <p:attrName>style.visibility</p:attrName>
                                        </p:attrNameLst>
                                      </p:cBhvr>
                                      <p:to>
                                        <p:strVal val="visible"/>
                                      </p:to>
                                    </p:set>
                                    <p:animEffect transition="in" filter="fade">
                                      <p:cBhvr>
                                        <p:cTn id="31" dur="500"/>
                                        <p:tgtEl>
                                          <p:spTgt spid="1129">
                                            <p:txEl>
                                              <p:charRg st="1" end="1"/>
                                            </p:txEl>
                                          </p:spTgt>
                                        </p:tgtEl>
                                      </p:cBhvr>
                                    </p:animEffect>
                                  </p:childTnLst>
                                </p:cTn>
                              </p:par>
                            </p:childTnLst>
                          </p:cTn>
                        </p:par>
                        <p:par>
                          <p:cTn id="32" fill="hold">
                            <p:stCondLst>
                              <p:cond delay="2300"/>
                            </p:stCondLst>
                            <p:childTnLst>
                              <p:par>
                                <p:cTn id="33" presetID="10" presetClass="entr" presetSubtype="0" fill="hold" nodeType="afterEffect">
                                  <p:stCondLst>
                                    <p:cond delay="0"/>
                                  </p:stCondLst>
                                  <p:childTnLst>
                                    <p:set>
                                      <p:cBhvr>
                                        <p:cTn id="34" dur="1" fill="hold">
                                          <p:stCondLst>
                                            <p:cond delay="0"/>
                                          </p:stCondLst>
                                        </p:cTn>
                                        <p:tgtEl>
                                          <p:spTgt spid="1129">
                                            <p:txEl>
                                              <p:charRg st="1" end="1"/>
                                            </p:txEl>
                                          </p:spTgt>
                                        </p:tgtEl>
                                        <p:attrNameLst>
                                          <p:attrName>style.visibility</p:attrName>
                                        </p:attrNameLst>
                                      </p:cBhvr>
                                      <p:to>
                                        <p:strVal val="visible"/>
                                      </p:to>
                                    </p:set>
                                    <p:animEffect transition="in" filter="fade">
                                      <p:cBhvr>
                                        <p:cTn id="35" dur="500"/>
                                        <p:tgtEl>
                                          <p:spTgt spid="1129">
                                            <p:txEl>
                                              <p:charRg st="1" end="1"/>
                                            </p:txEl>
                                          </p:spTgt>
                                        </p:tgtEl>
                                      </p:cBhvr>
                                    </p:animEffect>
                                  </p:childTnLst>
                                </p:cTn>
                              </p:par>
                            </p:childTnLst>
                          </p:cTn>
                        </p:par>
                        <p:par>
                          <p:cTn id="36" fill="hold">
                            <p:stCondLst>
                              <p:cond delay="2800"/>
                            </p:stCondLst>
                            <p:childTnLst>
                              <p:par>
                                <p:cTn id="37" presetID="10" presetClass="entr" presetSubtype="0" fill="hold" nodeType="afterEffect">
                                  <p:stCondLst>
                                    <p:cond delay="0"/>
                                  </p:stCondLst>
                                  <p:childTnLst>
                                    <p:set>
                                      <p:cBhvr>
                                        <p:cTn id="38" dur="1" fill="hold">
                                          <p:stCondLst>
                                            <p:cond delay="0"/>
                                          </p:stCondLst>
                                        </p:cTn>
                                        <p:tgtEl>
                                          <p:spTgt spid="1129">
                                            <p:txEl>
                                              <p:charRg st="1" end="1"/>
                                            </p:txEl>
                                          </p:spTgt>
                                        </p:tgtEl>
                                        <p:attrNameLst>
                                          <p:attrName>style.visibility</p:attrName>
                                        </p:attrNameLst>
                                      </p:cBhvr>
                                      <p:to>
                                        <p:strVal val="visible"/>
                                      </p:to>
                                    </p:set>
                                    <p:animEffect transition="in" filter="fade">
                                      <p:cBhvr>
                                        <p:cTn id="39" dur="500"/>
                                        <p:tgtEl>
                                          <p:spTgt spid="1129">
                                            <p:txEl>
                                              <p:charRg st="1" end="1"/>
                                            </p:txEl>
                                          </p:spTgt>
                                        </p:tgtEl>
                                      </p:cBhvr>
                                    </p:animEffect>
                                  </p:childTnLst>
                                </p:cTn>
                              </p:par>
                            </p:childTnLst>
                          </p:cTn>
                        </p:par>
                        <p:par>
                          <p:cTn id="40" fill="hold">
                            <p:stCondLst>
                              <p:cond delay="3300"/>
                            </p:stCondLst>
                            <p:childTnLst>
                              <p:par>
                                <p:cTn id="41" presetID="10" presetClass="entr" presetSubtype="0" fill="hold" nodeType="afterEffect">
                                  <p:stCondLst>
                                    <p:cond delay="0"/>
                                  </p:stCondLst>
                                  <p:childTnLst>
                                    <p:set>
                                      <p:cBhvr>
                                        <p:cTn id="42" dur="1" fill="hold">
                                          <p:stCondLst>
                                            <p:cond delay="0"/>
                                          </p:stCondLst>
                                        </p:cTn>
                                        <p:tgtEl>
                                          <p:spTgt spid="1129">
                                            <p:txEl>
                                              <p:charRg st="1" end="1"/>
                                            </p:txEl>
                                          </p:spTgt>
                                        </p:tgtEl>
                                        <p:attrNameLst>
                                          <p:attrName>style.visibility</p:attrName>
                                        </p:attrNameLst>
                                      </p:cBhvr>
                                      <p:to>
                                        <p:strVal val="visible"/>
                                      </p:to>
                                    </p:set>
                                    <p:animEffect transition="in" filter="fade">
                                      <p:cBhvr>
                                        <p:cTn id="43" dur="500"/>
                                        <p:tgtEl>
                                          <p:spTgt spid="1129">
                                            <p:txEl>
                                              <p:charRg st="1" end="1"/>
                                            </p:txEl>
                                          </p:spTgt>
                                        </p:tgtEl>
                                      </p:cBhvr>
                                    </p:animEffect>
                                  </p:childTnLst>
                                </p:cTn>
                              </p:par>
                            </p:childTnLst>
                          </p:cTn>
                        </p:par>
                        <p:par>
                          <p:cTn id="44" fill="hold">
                            <p:stCondLst>
                              <p:cond delay="3800"/>
                            </p:stCondLst>
                            <p:childTnLst>
                              <p:par>
                                <p:cTn id="45" presetID="10" presetClass="entr" presetSubtype="0" fill="hold" nodeType="afterEffect">
                                  <p:stCondLst>
                                    <p:cond delay="0"/>
                                  </p:stCondLst>
                                  <p:childTnLst>
                                    <p:set>
                                      <p:cBhvr>
                                        <p:cTn id="46" dur="1" fill="hold">
                                          <p:stCondLst>
                                            <p:cond delay="0"/>
                                          </p:stCondLst>
                                        </p:cTn>
                                        <p:tgtEl>
                                          <p:spTgt spid="1129">
                                            <p:txEl>
                                              <p:charRg st="1" end="1"/>
                                            </p:txEl>
                                          </p:spTgt>
                                        </p:tgtEl>
                                        <p:attrNameLst>
                                          <p:attrName>style.visibility</p:attrName>
                                        </p:attrNameLst>
                                      </p:cBhvr>
                                      <p:to>
                                        <p:strVal val="visible"/>
                                      </p:to>
                                    </p:set>
                                    <p:animEffect transition="in" filter="fade">
                                      <p:cBhvr>
                                        <p:cTn id="47" dur="500"/>
                                        <p:tgtEl>
                                          <p:spTgt spid="1129">
                                            <p:txEl>
                                              <p:charRg st="1" end="1"/>
                                            </p:txEl>
                                          </p:spTgt>
                                        </p:tgtEl>
                                      </p:cBhvr>
                                    </p:animEffect>
                                  </p:childTnLst>
                                </p:cTn>
                              </p:par>
                            </p:childTnLst>
                          </p:cTn>
                        </p:par>
                        <p:par>
                          <p:cTn id="48" fill="hold">
                            <p:stCondLst>
                              <p:cond delay="4300"/>
                            </p:stCondLst>
                            <p:childTnLst>
                              <p:par>
                                <p:cTn id="49" presetID="10" presetClass="entr" presetSubtype="0" fill="hold" nodeType="afterEffect">
                                  <p:stCondLst>
                                    <p:cond delay="0"/>
                                  </p:stCondLst>
                                  <p:childTnLst>
                                    <p:set>
                                      <p:cBhvr>
                                        <p:cTn id="50" dur="1" fill="hold">
                                          <p:stCondLst>
                                            <p:cond delay="0"/>
                                          </p:stCondLst>
                                        </p:cTn>
                                        <p:tgtEl>
                                          <p:spTgt spid="1129">
                                            <p:txEl>
                                              <p:charRg st="1" end="1"/>
                                            </p:txEl>
                                          </p:spTgt>
                                        </p:tgtEl>
                                        <p:attrNameLst>
                                          <p:attrName>style.visibility</p:attrName>
                                        </p:attrNameLst>
                                      </p:cBhvr>
                                      <p:to>
                                        <p:strVal val="visible"/>
                                      </p:to>
                                    </p:set>
                                    <p:animEffect transition="in" filter="fade">
                                      <p:cBhvr>
                                        <p:cTn id="51" dur="500"/>
                                        <p:tgtEl>
                                          <p:spTgt spid="1129">
                                            <p:txEl>
                                              <p:charRg st="1" end="1"/>
                                            </p:txEl>
                                          </p:spTgt>
                                        </p:tgtEl>
                                      </p:cBhvr>
                                    </p:animEffect>
                                  </p:childTnLst>
                                </p:cTn>
                              </p:par>
                            </p:childTnLst>
                          </p:cTn>
                        </p:par>
                        <p:par>
                          <p:cTn id="52" fill="hold">
                            <p:stCondLst>
                              <p:cond delay="4800"/>
                            </p:stCondLst>
                            <p:childTnLst>
                              <p:par>
                                <p:cTn id="53" presetID="10" presetClass="entr" presetSubtype="0" fill="hold" nodeType="afterEffect">
                                  <p:stCondLst>
                                    <p:cond delay="0"/>
                                  </p:stCondLst>
                                  <p:childTnLst>
                                    <p:set>
                                      <p:cBhvr>
                                        <p:cTn id="54" dur="1" fill="hold">
                                          <p:stCondLst>
                                            <p:cond delay="0"/>
                                          </p:stCondLst>
                                        </p:cTn>
                                        <p:tgtEl>
                                          <p:spTgt spid="1129">
                                            <p:txEl>
                                              <p:charRg st="1" end="1"/>
                                            </p:txEl>
                                          </p:spTgt>
                                        </p:tgtEl>
                                        <p:attrNameLst>
                                          <p:attrName>style.visibility</p:attrName>
                                        </p:attrNameLst>
                                      </p:cBhvr>
                                      <p:to>
                                        <p:strVal val="visible"/>
                                      </p:to>
                                    </p:set>
                                    <p:animEffect transition="in" filter="fade">
                                      <p:cBhvr>
                                        <p:cTn id="55" dur="500"/>
                                        <p:tgtEl>
                                          <p:spTgt spid="1129">
                                            <p:txEl>
                                              <p:charRg st="1" end="1"/>
                                            </p:txEl>
                                          </p:spTgt>
                                        </p:tgtEl>
                                      </p:cBhvr>
                                    </p:animEffect>
                                  </p:childTnLst>
                                </p:cTn>
                              </p:par>
                            </p:childTnLst>
                          </p:cTn>
                        </p:par>
                        <p:par>
                          <p:cTn id="56" fill="hold">
                            <p:stCondLst>
                              <p:cond delay="5300"/>
                            </p:stCondLst>
                            <p:childTnLst>
                              <p:par>
                                <p:cTn id="57" presetID="10" presetClass="entr" presetSubtype="0" fill="hold" nodeType="afterEffect">
                                  <p:stCondLst>
                                    <p:cond delay="0"/>
                                  </p:stCondLst>
                                  <p:childTnLst>
                                    <p:set>
                                      <p:cBhvr>
                                        <p:cTn id="58" dur="1" fill="hold">
                                          <p:stCondLst>
                                            <p:cond delay="0"/>
                                          </p:stCondLst>
                                        </p:cTn>
                                        <p:tgtEl>
                                          <p:spTgt spid="1129">
                                            <p:txEl>
                                              <p:charRg st="1" end="1"/>
                                            </p:txEl>
                                          </p:spTgt>
                                        </p:tgtEl>
                                        <p:attrNameLst>
                                          <p:attrName>style.visibility</p:attrName>
                                        </p:attrNameLst>
                                      </p:cBhvr>
                                      <p:to>
                                        <p:strVal val="visible"/>
                                      </p:to>
                                    </p:set>
                                    <p:animEffect transition="in" filter="fade">
                                      <p:cBhvr>
                                        <p:cTn id="59" dur="500"/>
                                        <p:tgtEl>
                                          <p:spTgt spid="1129">
                                            <p:txEl>
                                              <p:charRg st="1" end="1"/>
                                            </p:txEl>
                                          </p:spTgt>
                                        </p:tgtEl>
                                      </p:cBhvr>
                                    </p:animEffect>
                                  </p:childTnLst>
                                </p:cTn>
                              </p:par>
                            </p:childTnLst>
                          </p:cTn>
                        </p:par>
                        <p:par>
                          <p:cTn id="60" fill="hold">
                            <p:stCondLst>
                              <p:cond delay="5800"/>
                            </p:stCondLst>
                            <p:childTnLst>
                              <p:par>
                                <p:cTn id="61" presetID="10" presetClass="entr" presetSubtype="0" fill="hold" nodeType="afterEffect">
                                  <p:stCondLst>
                                    <p:cond delay="0"/>
                                  </p:stCondLst>
                                  <p:childTnLst>
                                    <p:set>
                                      <p:cBhvr>
                                        <p:cTn id="62" dur="1" fill="hold">
                                          <p:stCondLst>
                                            <p:cond delay="0"/>
                                          </p:stCondLst>
                                        </p:cTn>
                                        <p:tgtEl>
                                          <p:spTgt spid="1132"/>
                                        </p:tgtEl>
                                        <p:attrNameLst>
                                          <p:attrName>style.visibility</p:attrName>
                                        </p:attrNameLst>
                                      </p:cBhvr>
                                      <p:to>
                                        <p:strVal val="visible"/>
                                      </p:to>
                                    </p:set>
                                    <p:animEffect transition="in" filter="fade">
                                      <p:cBhvr>
                                        <p:cTn id="63" dur="500"/>
                                        <p:tgtEl>
                                          <p:spTgt spid="1132"/>
                                        </p:tgtEl>
                                      </p:cBhvr>
                                    </p:animEffect>
                                  </p:childTnLst>
                                </p:cTn>
                              </p:par>
                              <p:par>
                                <p:cTn id="64" presetID="10" presetClass="entr" presetSubtype="0" fill="hold" nodeType="withEffect">
                                  <p:stCondLst>
                                    <p:cond delay="1000"/>
                                  </p:stCondLst>
                                  <p:childTnLst>
                                    <p:set>
                                      <p:cBhvr>
                                        <p:cTn id="65" dur="1" fill="hold">
                                          <p:stCondLst>
                                            <p:cond delay="0"/>
                                          </p:stCondLst>
                                        </p:cTn>
                                        <p:tgtEl>
                                          <p:spTgt spid="1128"/>
                                        </p:tgtEl>
                                        <p:attrNameLst>
                                          <p:attrName>style.visibility</p:attrName>
                                        </p:attrNameLst>
                                      </p:cBhvr>
                                      <p:to>
                                        <p:strVal val="visible"/>
                                      </p:to>
                                    </p:set>
                                    <p:animEffect transition="in" filter="fade">
                                      <p:cBhvr>
                                        <p:cTn id="66" dur="200"/>
                                        <p:tgtEl>
                                          <p:spTgt spid="1128"/>
                                        </p:tgtEl>
                                      </p:cBhvr>
                                    </p:animEffect>
                                  </p:childTnLst>
                                </p:cTn>
                              </p:par>
                            </p:childTnLst>
                          </p:cTn>
                        </p:par>
                        <p:par>
                          <p:cTn id="67" fill="hold">
                            <p:stCondLst>
                              <p:cond delay="6300"/>
                            </p:stCondLst>
                            <p:childTnLst>
                              <p:par>
                                <p:cTn id="68" presetID="10" presetClass="entr" presetSubtype="0" fill="hold" nodeType="afterEffect">
                                  <p:stCondLst>
                                    <p:cond delay="0"/>
                                  </p:stCondLst>
                                  <p:childTnLst>
                                    <p:set>
                                      <p:cBhvr>
                                        <p:cTn id="69" dur="1" fill="hold">
                                          <p:stCondLst>
                                            <p:cond delay="0"/>
                                          </p:stCondLst>
                                        </p:cTn>
                                        <p:tgtEl>
                                          <p:spTgt spid="1136"/>
                                        </p:tgtEl>
                                        <p:attrNameLst>
                                          <p:attrName>style.visibility</p:attrName>
                                        </p:attrNameLst>
                                      </p:cBhvr>
                                      <p:to>
                                        <p:strVal val="visible"/>
                                      </p:to>
                                    </p:set>
                                    <p:animEffect transition="in" filter="fade">
                                      <p:cBhvr>
                                        <p:cTn id="70" dur="500"/>
                                        <p:tgtEl>
                                          <p:spTgt spid="1136"/>
                                        </p:tgtEl>
                                      </p:cBhvr>
                                    </p:animEffect>
                                  </p:childTnLst>
                                </p:cTn>
                              </p:par>
                            </p:childTnLst>
                          </p:cTn>
                        </p:par>
                        <p:par>
                          <p:cTn id="71" fill="hold">
                            <p:stCondLst>
                              <p:cond delay="6800"/>
                            </p:stCondLst>
                            <p:childTnLst>
                              <p:par>
                                <p:cTn id="72" presetID="10" presetClass="entr" presetSubtype="0" fill="hold" nodeType="afterEffect">
                                  <p:stCondLst>
                                    <p:cond delay="0"/>
                                  </p:stCondLst>
                                  <p:childTnLst>
                                    <p:set>
                                      <p:cBhvr>
                                        <p:cTn id="73" dur="1" fill="hold">
                                          <p:stCondLst>
                                            <p:cond delay="0"/>
                                          </p:stCondLst>
                                        </p:cTn>
                                        <p:tgtEl>
                                          <p:spTgt spid="1130">
                                            <p:txEl>
                                              <p:pRg st="0" end="0"/>
                                            </p:txEl>
                                          </p:spTgt>
                                        </p:tgtEl>
                                        <p:attrNameLst>
                                          <p:attrName>style.visibility</p:attrName>
                                        </p:attrNameLst>
                                      </p:cBhvr>
                                      <p:to>
                                        <p:strVal val="visible"/>
                                      </p:to>
                                    </p:set>
                                    <p:animEffect transition="in" filter="fade">
                                      <p:cBhvr>
                                        <p:cTn id="74" dur="500"/>
                                        <p:tgtEl>
                                          <p:spTgt spid="1130">
                                            <p:txEl>
                                              <p:pRg st="0" end="0"/>
                                            </p:txEl>
                                          </p:spTgt>
                                        </p:tgtEl>
                                      </p:cBhvr>
                                    </p:animEffect>
                                  </p:childTnLst>
                                </p:cTn>
                              </p:par>
                            </p:childTnLst>
                          </p:cTn>
                        </p:par>
                        <p:par>
                          <p:cTn id="75" fill="hold">
                            <p:stCondLst>
                              <p:cond delay="7300"/>
                            </p:stCondLst>
                            <p:childTnLst>
                              <p:par>
                                <p:cTn id="76" presetID="10" presetClass="entr" presetSubtype="0" fill="hold" nodeType="afterEffect">
                                  <p:stCondLst>
                                    <p:cond delay="0"/>
                                  </p:stCondLst>
                                  <p:childTnLst>
                                    <p:set>
                                      <p:cBhvr>
                                        <p:cTn id="77" dur="1" fill="hold">
                                          <p:stCondLst>
                                            <p:cond delay="0"/>
                                          </p:stCondLst>
                                        </p:cTn>
                                        <p:tgtEl>
                                          <p:spTgt spid="1130">
                                            <p:txEl>
                                              <p:charRg st="1" end="1"/>
                                            </p:txEl>
                                          </p:spTgt>
                                        </p:tgtEl>
                                        <p:attrNameLst>
                                          <p:attrName>style.visibility</p:attrName>
                                        </p:attrNameLst>
                                      </p:cBhvr>
                                      <p:to>
                                        <p:strVal val="visible"/>
                                      </p:to>
                                    </p:set>
                                    <p:animEffect transition="in" filter="fade">
                                      <p:cBhvr>
                                        <p:cTn id="78" dur="500"/>
                                        <p:tgtEl>
                                          <p:spTgt spid="1130">
                                            <p:txEl>
                                              <p:charRg st="1" end="1"/>
                                            </p:txEl>
                                          </p:spTgt>
                                        </p:tgtEl>
                                      </p:cBhvr>
                                    </p:animEffect>
                                  </p:childTnLst>
                                </p:cTn>
                              </p:par>
                            </p:childTnLst>
                          </p:cTn>
                        </p:par>
                        <p:par>
                          <p:cTn id="79" fill="hold">
                            <p:stCondLst>
                              <p:cond delay="7800"/>
                            </p:stCondLst>
                            <p:childTnLst>
                              <p:par>
                                <p:cTn id="80" presetID="10" presetClass="entr" presetSubtype="0" fill="hold" nodeType="afterEffect">
                                  <p:stCondLst>
                                    <p:cond delay="0"/>
                                  </p:stCondLst>
                                  <p:childTnLst>
                                    <p:set>
                                      <p:cBhvr>
                                        <p:cTn id="81" dur="1" fill="hold">
                                          <p:stCondLst>
                                            <p:cond delay="0"/>
                                          </p:stCondLst>
                                        </p:cTn>
                                        <p:tgtEl>
                                          <p:spTgt spid="1130">
                                            <p:txEl>
                                              <p:charRg st="1" end="1"/>
                                            </p:txEl>
                                          </p:spTgt>
                                        </p:tgtEl>
                                        <p:attrNameLst>
                                          <p:attrName>style.visibility</p:attrName>
                                        </p:attrNameLst>
                                      </p:cBhvr>
                                      <p:to>
                                        <p:strVal val="visible"/>
                                      </p:to>
                                    </p:set>
                                    <p:animEffect transition="in" filter="fade">
                                      <p:cBhvr>
                                        <p:cTn id="82" dur="500"/>
                                        <p:tgtEl>
                                          <p:spTgt spid="1130">
                                            <p:txEl>
                                              <p:charRg st="1" end="1"/>
                                            </p:txEl>
                                          </p:spTgt>
                                        </p:tgtEl>
                                      </p:cBhvr>
                                    </p:animEffect>
                                  </p:childTnLst>
                                </p:cTn>
                              </p:par>
                            </p:childTnLst>
                          </p:cTn>
                        </p:par>
                        <p:par>
                          <p:cTn id="83" fill="hold">
                            <p:stCondLst>
                              <p:cond delay="8300"/>
                            </p:stCondLst>
                            <p:childTnLst>
                              <p:par>
                                <p:cTn id="84" presetID="10" presetClass="entr" presetSubtype="0" fill="hold" nodeType="afterEffect">
                                  <p:stCondLst>
                                    <p:cond delay="0"/>
                                  </p:stCondLst>
                                  <p:childTnLst>
                                    <p:set>
                                      <p:cBhvr>
                                        <p:cTn id="85" dur="1" fill="hold">
                                          <p:stCondLst>
                                            <p:cond delay="0"/>
                                          </p:stCondLst>
                                        </p:cTn>
                                        <p:tgtEl>
                                          <p:spTgt spid="1130">
                                            <p:txEl>
                                              <p:charRg st="1" end="1"/>
                                            </p:txEl>
                                          </p:spTgt>
                                        </p:tgtEl>
                                        <p:attrNameLst>
                                          <p:attrName>style.visibility</p:attrName>
                                        </p:attrNameLst>
                                      </p:cBhvr>
                                      <p:to>
                                        <p:strVal val="visible"/>
                                      </p:to>
                                    </p:set>
                                    <p:animEffect transition="in" filter="fade">
                                      <p:cBhvr>
                                        <p:cTn id="86" dur="500"/>
                                        <p:tgtEl>
                                          <p:spTgt spid="1130">
                                            <p:txEl>
                                              <p:charRg st="1" end="1"/>
                                            </p:txEl>
                                          </p:spTgt>
                                        </p:tgtEl>
                                      </p:cBhvr>
                                    </p:animEffect>
                                  </p:childTnLst>
                                </p:cTn>
                              </p:par>
                            </p:childTnLst>
                          </p:cTn>
                        </p:par>
                        <p:par>
                          <p:cTn id="87" fill="hold">
                            <p:stCondLst>
                              <p:cond delay="8800"/>
                            </p:stCondLst>
                            <p:childTnLst>
                              <p:par>
                                <p:cTn id="88" presetID="10" presetClass="entr" presetSubtype="0" fill="hold" nodeType="afterEffect">
                                  <p:stCondLst>
                                    <p:cond delay="0"/>
                                  </p:stCondLst>
                                  <p:childTnLst>
                                    <p:set>
                                      <p:cBhvr>
                                        <p:cTn id="89" dur="1" fill="hold">
                                          <p:stCondLst>
                                            <p:cond delay="0"/>
                                          </p:stCondLst>
                                        </p:cTn>
                                        <p:tgtEl>
                                          <p:spTgt spid="1130">
                                            <p:txEl>
                                              <p:charRg st="1" end="1"/>
                                            </p:txEl>
                                          </p:spTgt>
                                        </p:tgtEl>
                                        <p:attrNameLst>
                                          <p:attrName>style.visibility</p:attrName>
                                        </p:attrNameLst>
                                      </p:cBhvr>
                                      <p:to>
                                        <p:strVal val="visible"/>
                                      </p:to>
                                    </p:set>
                                    <p:animEffect transition="in" filter="fade">
                                      <p:cBhvr>
                                        <p:cTn id="90" dur="500"/>
                                        <p:tgtEl>
                                          <p:spTgt spid="1130">
                                            <p:txEl>
                                              <p:charRg st="1" end="1"/>
                                            </p:txEl>
                                          </p:spTgt>
                                        </p:tgtEl>
                                      </p:cBhvr>
                                    </p:animEffect>
                                  </p:childTnLst>
                                </p:cTn>
                              </p:par>
                            </p:childTnLst>
                          </p:cTn>
                        </p:par>
                        <p:par>
                          <p:cTn id="91" fill="hold">
                            <p:stCondLst>
                              <p:cond delay="9300"/>
                            </p:stCondLst>
                            <p:childTnLst>
                              <p:par>
                                <p:cTn id="92" presetID="10" presetClass="entr" presetSubtype="0" fill="hold" nodeType="afterEffect">
                                  <p:stCondLst>
                                    <p:cond delay="0"/>
                                  </p:stCondLst>
                                  <p:childTnLst>
                                    <p:set>
                                      <p:cBhvr>
                                        <p:cTn id="93" dur="1" fill="hold">
                                          <p:stCondLst>
                                            <p:cond delay="0"/>
                                          </p:stCondLst>
                                        </p:cTn>
                                        <p:tgtEl>
                                          <p:spTgt spid="1130">
                                            <p:txEl>
                                              <p:charRg st="1" end="1"/>
                                            </p:txEl>
                                          </p:spTgt>
                                        </p:tgtEl>
                                        <p:attrNameLst>
                                          <p:attrName>style.visibility</p:attrName>
                                        </p:attrNameLst>
                                      </p:cBhvr>
                                      <p:to>
                                        <p:strVal val="visible"/>
                                      </p:to>
                                    </p:set>
                                    <p:animEffect transition="in" filter="fade">
                                      <p:cBhvr>
                                        <p:cTn id="94" dur="500"/>
                                        <p:tgtEl>
                                          <p:spTgt spid="1130">
                                            <p:txEl>
                                              <p:charRg st="1" end="1"/>
                                            </p:txEl>
                                          </p:spTgt>
                                        </p:tgtEl>
                                      </p:cBhvr>
                                    </p:animEffect>
                                  </p:childTnLst>
                                </p:cTn>
                              </p:par>
                            </p:childTnLst>
                          </p:cTn>
                        </p:par>
                        <p:par>
                          <p:cTn id="95" fill="hold">
                            <p:stCondLst>
                              <p:cond delay="9800"/>
                            </p:stCondLst>
                            <p:childTnLst>
                              <p:par>
                                <p:cTn id="96" presetID="10" presetClass="entr" presetSubtype="0" fill="hold" nodeType="afterEffect">
                                  <p:stCondLst>
                                    <p:cond delay="0"/>
                                  </p:stCondLst>
                                  <p:childTnLst>
                                    <p:set>
                                      <p:cBhvr>
                                        <p:cTn id="97" dur="1" fill="hold">
                                          <p:stCondLst>
                                            <p:cond delay="0"/>
                                          </p:stCondLst>
                                        </p:cTn>
                                        <p:tgtEl>
                                          <p:spTgt spid="1130">
                                            <p:txEl>
                                              <p:charRg st="1" end="1"/>
                                            </p:txEl>
                                          </p:spTgt>
                                        </p:tgtEl>
                                        <p:attrNameLst>
                                          <p:attrName>style.visibility</p:attrName>
                                        </p:attrNameLst>
                                      </p:cBhvr>
                                      <p:to>
                                        <p:strVal val="visible"/>
                                      </p:to>
                                    </p:set>
                                    <p:animEffect transition="in" filter="fade">
                                      <p:cBhvr>
                                        <p:cTn id="98" dur="500"/>
                                        <p:tgtEl>
                                          <p:spTgt spid="1130">
                                            <p:txEl>
                                              <p:charRg st="1" end="1"/>
                                            </p:txEl>
                                          </p:spTgt>
                                        </p:tgtEl>
                                      </p:cBhvr>
                                    </p:animEffect>
                                  </p:childTnLst>
                                </p:cTn>
                              </p:par>
                            </p:childTnLst>
                          </p:cTn>
                        </p:par>
                        <p:par>
                          <p:cTn id="99" fill="hold">
                            <p:stCondLst>
                              <p:cond delay="10300"/>
                            </p:stCondLst>
                            <p:childTnLst>
                              <p:par>
                                <p:cTn id="100" presetID="10" presetClass="entr" presetSubtype="0" fill="hold" nodeType="afterEffect">
                                  <p:stCondLst>
                                    <p:cond delay="0"/>
                                  </p:stCondLst>
                                  <p:childTnLst>
                                    <p:set>
                                      <p:cBhvr>
                                        <p:cTn id="101" dur="1" fill="hold">
                                          <p:stCondLst>
                                            <p:cond delay="0"/>
                                          </p:stCondLst>
                                        </p:cTn>
                                        <p:tgtEl>
                                          <p:spTgt spid="1130">
                                            <p:txEl>
                                              <p:charRg st="1" end="1"/>
                                            </p:txEl>
                                          </p:spTgt>
                                        </p:tgtEl>
                                        <p:attrNameLst>
                                          <p:attrName>style.visibility</p:attrName>
                                        </p:attrNameLst>
                                      </p:cBhvr>
                                      <p:to>
                                        <p:strVal val="visible"/>
                                      </p:to>
                                    </p:set>
                                    <p:animEffect transition="in" filter="fade">
                                      <p:cBhvr>
                                        <p:cTn id="102" dur="500"/>
                                        <p:tgtEl>
                                          <p:spTgt spid="1130">
                                            <p:txEl>
                                              <p:charRg st="1" end="1"/>
                                            </p:txEl>
                                          </p:spTgt>
                                        </p:tgtEl>
                                      </p:cBhvr>
                                    </p:animEffect>
                                  </p:childTnLst>
                                </p:cTn>
                              </p:par>
                            </p:childTnLst>
                          </p:cTn>
                        </p:par>
                        <p:par>
                          <p:cTn id="103" fill="hold">
                            <p:stCondLst>
                              <p:cond delay="10800"/>
                            </p:stCondLst>
                            <p:childTnLst>
                              <p:par>
                                <p:cTn id="104" presetID="10" presetClass="entr" presetSubtype="0" fill="hold" nodeType="afterEffect">
                                  <p:stCondLst>
                                    <p:cond delay="0"/>
                                  </p:stCondLst>
                                  <p:childTnLst>
                                    <p:set>
                                      <p:cBhvr>
                                        <p:cTn id="105" dur="1" fill="hold">
                                          <p:stCondLst>
                                            <p:cond delay="0"/>
                                          </p:stCondLst>
                                        </p:cTn>
                                        <p:tgtEl>
                                          <p:spTgt spid="1130">
                                            <p:txEl>
                                              <p:charRg st="1" end="1"/>
                                            </p:txEl>
                                          </p:spTgt>
                                        </p:tgtEl>
                                        <p:attrNameLst>
                                          <p:attrName>style.visibility</p:attrName>
                                        </p:attrNameLst>
                                      </p:cBhvr>
                                      <p:to>
                                        <p:strVal val="visible"/>
                                      </p:to>
                                    </p:set>
                                    <p:animEffect transition="in" filter="fade">
                                      <p:cBhvr>
                                        <p:cTn id="106" dur="500"/>
                                        <p:tgtEl>
                                          <p:spTgt spid="1130">
                                            <p:txEl>
                                              <p:charRg st="1" end="1"/>
                                            </p:txEl>
                                          </p:spTgt>
                                        </p:tgtEl>
                                      </p:cBhvr>
                                    </p:animEffect>
                                  </p:childTnLst>
                                </p:cTn>
                              </p:par>
                            </p:childTnLst>
                          </p:cTn>
                        </p:par>
                        <p:par>
                          <p:cTn id="107" fill="hold">
                            <p:stCondLst>
                              <p:cond delay="11300"/>
                            </p:stCondLst>
                            <p:childTnLst>
                              <p:par>
                                <p:cTn id="108" presetID="10" presetClass="entr" presetSubtype="0" fill="hold" nodeType="afterEffect">
                                  <p:stCondLst>
                                    <p:cond delay="0"/>
                                  </p:stCondLst>
                                  <p:childTnLst>
                                    <p:set>
                                      <p:cBhvr>
                                        <p:cTn id="109" dur="1" fill="hold">
                                          <p:stCondLst>
                                            <p:cond delay="0"/>
                                          </p:stCondLst>
                                        </p:cTn>
                                        <p:tgtEl>
                                          <p:spTgt spid="1133"/>
                                        </p:tgtEl>
                                        <p:attrNameLst>
                                          <p:attrName>style.visibility</p:attrName>
                                        </p:attrNameLst>
                                      </p:cBhvr>
                                      <p:to>
                                        <p:strVal val="visible"/>
                                      </p:to>
                                    </p:set>
                                    <p:animEffect transition="in" filter="fade">
                                      <p:cBhvr>
                                        <p:cTn id="110" dur="500"/>
                                        <p:tgtEl>
                                          <p:spTgt spid="1133"/>
                                        </p:tgtEl>
                                      </p:cBhvr>
                                    </p:animEffect>
                                  </p:childTnLst>
                                </p:cTn>
                              </p:par>
                              <p:par>
                                <p:cTn id="111" presetID="10" presetClass="entr" presetSubtype="0" fill="hold" nodeType="withEffect">
                                  <p:stCondLst>
                                    <p:cond delay="1200"/>
                                  </p:stCondLst>
                                  <p:childTnLst>
                                    <p:set>
                                      <p:cBhvr>
                                        <p:cTn id="112" dur="1" fill="hold">
                                          <p:stCondLst>
                                            <p:cond delay="0"/>
                                          </p:stCondLst>
                                        </p:cTn>
                                        <p:tgtEl>
                                          <p:spTgt spid="1140"/>
                                        </p:tgtEl>
                                        <p:attrNameLst>
                                          <p:attrName>style.visibility</p:attrName>
                                        </p:attrNameLst>
                                      </p:cBhvr>
                                      <p:to>
                                        <p:strVal val="visible"/>
                                      </p:to>
                                    </p:set>
                                    <p:animEffect transition="in" filter="fade">
                                      <p:cBhvr>
                                        <p:cTn id="113" dur="200"/>
                                        <p:tgtEl>
                                          <p:spTgt spid="1140"/>
                                        </p:tgtEl>
                                      </p:cBhvr>
                                    </p:animEffect>
                                  </p:childTnLst>
                                </p:cTn>
                              </p:par>
                            </p:childTnLst>
                          </p:cTn>
                        </p:par>
                        <p:par>
                          <p:cTn id="114" fill="hold">
                            <p:stCondLst>
                              <p:cond delay="11800"/>
                            </p:stCondLst>
                            <p:childTnLst>
                              <p:par>
                                <p:cTn id="115" presetID="10" presetClass="entr" presetSubtype="0" fill="hold" nodeType="afterEffect">
                                  <p:stCondLst>
                                    <p:cond delay="0"/>
                                  </p:stCondLst>
                                  <p:childTnLst>
                                    <p:set>
                                      <p:cBhvr>
                                        <p:cTn id="116" dur="1" fill="hold">
                                          <p:stCondLst>
                                            <p:cond delay="0"/>
                                          </p:stCondLst>
                                        </p:cTn>
                                        <p:tgtEl>
                                          <p:spTgt spid="1137"/>
                                        </p:tgtEl>
                                        <p:attrNameLst>
                                          <p:attrName>style.visibility</p:attrName>
                                        </p:attrNameLst>
                                      </p:cBhvr>
                                      <p:to>
                                        <p:strVal val="visible"/>
                                      </p:to>
                                    </p:set>
                                    <p:animEffect transition="in" filter="fade">
                                      <p:cBhvr>
                                        <p:cTn id="117" dur="500"/>
                                        <p:tgtEl>
                                          <p:spTgt spid="1137"/>
                                        </p:tgtEl>
                                      </p:cBhvr>
                                    </p:animEffect>
                                  </p:childTnLst>
                                </p:cTn>
                              </p:par>
                            </p:childTnLst>
                          </p:cTn>
                        </p:par>
                        <p:par>
                          <p:cTn id="118" fill="hold">
                            <p:stCondLst>
                              <p:cond delay="12300"/>
                            </p:stCondLst>
                            <p:childTnLst>
                              <p:par>
                                <p:cTn id="119" presetID="10" presetClass="entr" presetSubtype="0" fill="hold" nodeType="afterEffect">
                                  <p:stCondLst>
                                    <p:cond delay="0"/>
                                  </p:stCondLst>
                                  <p:childTnLst>
                                    <p:set>
                                      <p:cBhvr>
                                        <p:cTn id="120" dur="1" fill="hold">
                                          <p:stCondLst>
                                            <p:cond delay="0"/>
                                          </p:stCondLst>
                                        </p:cTn>
                                        <p:tgtEl>
                                          <p:spTgt spid="1131">
                                            <p:txEl>
                                              <p:pRg st="0" end="0"/>
                                            </p:txEl>
                                          </p:spTgt>
                                        </p:tgtEl>
                                        <p:attrNameLst>
                                          <p:attrName>style.visibility</p:attrName>
                                        </p:attrNameLst>
                                      </p:cBhvr>
                                      <p:to>
                                        <p:strVal val="visible"/>
                                      </p:to>
                                    </p:set>
                                    <p:animEffect transition="in" filter="fade">
                                      <p:cBhvr>
                                        <p:cTn id="121" dur="500"/>
                                        <p:tgtEl>
                                          <p:spTgt spid="1131">
                                            <p:txEl>
                                              <p:pRg st="0" end="0"/>
                                            </p:txEl>
                                          </p:spTgt>
                                        </p:tgtEl>
                                      </p:cBhvr>
                                    </p:animEffect>
                                  </p:childTnLst>
                                </p:cTn>
                              </p:par>
                            </p:childTnLst>
                          </p:cTn>
                        </p:par>
                        <p:par>
                          <p:cTn id="122" fill="hold">
                            <p:stCondLst>
                              <p:cond delay="12800"/>
                            </p:stCondLst>
                            <p:childTnLst>
                              <p:par>
                                <p:cTn id="123" presetID="10" presetClass="entr" presetSubtype="0" fill="hold" nodeType="afterEffect">
                                  <p:stCondLst>
                                    <p:cond delay="0"/>
                                  </p:stCondLst>
                                  <p:childTnLst>
                                    <p:set>
                                      <p:cBhvr>
                                        <p:cTn id="124" dur="1" fill="hold">
                                          <p:stCondLst>
                                            <p:cond delay="0"/>
                                          </p:stCondLst>
                                        </p:cTn>
                                        <p:tgtEl>
                                          <p:spTgt spid="1131">
                                            <p:txEl>
                                              <p:charRg st="1" end="1"/>
                                            </p:txEl>
                                          </p:spTgt>
                                        </p:tgtEl>
                                        <p:attrNameLst>
                                          <p:attrName>style.visibility</p:attrName>
                                        </p:attrNameLst>
                                      </p:cBhvr>
                                      <p:to>
                                        <p:strVal val="visible"/>
                                      </p:to>
                                    </p:set>
                                    <p:animEffect transition="in" filter="fade">
                                      <p:cBhvr>
                                        <p:cTn id="125" dur="500"/>
                                        <p:tgtEl>
                                          <p:spTgt spid="1131">
                                            <p:txEl>
                                              <p:charRg st="1" end="1"/>
                                            </p:txEl>
                                          </p:spTgt>
                                        </p:tgtEl>
                                      </p:cBhvr>
                                    </p:animEffect>
                                  </p:childTnLst>
                                </p:cTn>
                              </p:par>
                            </p:childTnLst>
                          </p:cTn>
                        </p:par>
                        <p:par>
                          <p:cTn id="126" fill="hold">
                            <p:stCondLst>
                              <p:cond delay="13300"/>
                            </p:stCondLst>
                            <p:childTnLst>
                              <p:par>
                                <p:cTn id="127" presetID="10" presetClass="entr" presetSubtype="0" fill="hold" nodeType="afterEffect">
                                  <p:stCondLst>
                                    <p:cond delay="0"/>
                                  </p:stCondLst>
                                  <p:childTnLst>
                                    <p:set>
                                      <p:cBhvr>
                                        <p:cTn id="128" dur="1" fill="hold">
                                          <p:stCondLst>
                                            <p:cond delay="0"/>
                                          </p:stCondLst>
                                        </p:cTn>
                                        <p:tgtEl>
                                          <p:spTgt spid="1131">
                                            <p:txEl>
                                              <p:charRg st="1" end="1"/>
                                            </p:txEl>
                                          </p:spTgt>
                                        </p:tgtEl>
                                        <p:attrNameLst>
                                          <p:attrName>style.visibility</p:attrName>
                                        </p:attrNameLst>
                                      </p:cBhvr>
                                      <p:to>
                                        <p:strVal val="visible"/>
                                      </p:to>
                                    </p:set>
                                    <p:animEffect transition="in" filter="fade">
                                      <p:cBhvr>
                                        <p:cTn id="129" dur="500"/>
                                        <p:tgtEl>
                                          <p:spTgt spid="1131">
                                            <p:txEl>
                                              <p:charRg st="1" end="1"/>
                                            </p:txEl>
                                          </p:spTgt>
                                        </p:tgtEl>
                                      </p:cBhvr>
                                    </p:animEffect>
                                  </p:childTnLst>
                                </p:cTn>
                              </p:par>
                            </p:childTnLst>
                          </p:cTn>
                        </p:par>
                        <p:par>
                          <p:cTn id="130" fill="hold">
                            <p:stCondLst>
                              <p:cond delay="13800"/>
                            </p:stCondLst>
                            <p:childTnLst>
                              <p:par>
                                <p:cTn id="131" presetID="10" presetClass="entr" presetSubtype="0" fill="hold" nodeType="afterEffect">
                                  <p:stCondLst>
                                    <p:cond delay="0"/>
                                  </p:stCondLst>
                                  <p:childTnLst>
                                    <p:set>
                                      <p:cBhvr>
                                        <p:cTn id="132" dur="1" fill="hold">
                                          <p:stCondLst>
                                            <p:cond delay="0"/>
                                          </p:stCondLst>
                                        </p:cTn>
                                        <p:tgtEl>
                                          <p:spTgt spid="1131">
                                            <p:txEl>
                                              <p:charRg st="1" end="1"/>
                                            </p:txEl>
                                          </p:spTgt>
                                        </p:tgtEl>
                                        <p:attrNameLst>
                                          <p:attrName>style.visibility</p:attrName>
                                        </p:attrNameLst>
                                      </p:cBhvr>
                                      <p:to>
                                        <p:strVal val="visible"/>
                                      </p:to>
                                    </p:set>
                                    <p:animEffect transition="in" filter="fade">
                                      <p:cBhvr>
                                        <p:cTn id="133" dur="500"/>
                                        <p:tgtEl>
                                          <p:spTgt spid="1131">
                                            <p:txEl>
                                              <p:charRg st="1" end="1"/>
                                            </p:txEl>
                                          </p:spTgt>
                                        </p:tgtEl>
                                      </p:cBhvr>
                                    </p:animEffect>
                                  </p:childTnLst>
                                </p:cTn>
                              </p:par>
                            </p:childTnLst>
                          </p:cTn>
                        </p:par>
                        <p:par>
                          <p:cTn id="134" fill="hold">
                            <p:stCondLst>
                              <p:cond delay="14300"/>
                            </p:stCondLst>
                            <p:childTnLst>
                              <p:par>
                                <p:cTn id="135" presetID="10" presetClass="entr" presetSubtype="0" fill="hold" nodeType="afterEffect">
                                  <p:stCondLst>
                                    <p:cond delay="0"/>
                                  </p:stCondLst>
                                  <p:childTnLst>
                                    <p:set>
                                      <p:cBhvr>
                                        <p:cTn id="136" dur="1" fill="hold">
                                          <p:stCondLst>
                                            <p:cond delay="0"/>
                                          </p:stCondLst>
                                        </p:cTn>
                                        <p:tgtEl>
                                          <p:spTgt spid="1131">
                                            <p:txEl>
                                              <p:charRg st="1" end="1"/>
                                            </p:txEl>
                                          </p:spTgt>
                                        </p:tgtEl>
                                        <p:attrNameLst>
                                          <p:attrName>style.visibility</p:attrName>
                                        </p:attrNameLst>
                                      </p:cBhvr>
                                      <p:to>
                                        <p:strVal val="visible"/>
                                      </p:to>
                                    </p:set>
                                    <p:animEffect transition="in" filter="fade">
                                      <p:cBhvr>
                                        <p:cTn id="137" dur="500"/>
                                        <p:tgtEl>
                                          <p:spTgt spid="1131">
                                            <p:txEl>
                                              <p:charRg st="1" end="1"/>
                                            </p:txEl>
                                          </p:spTgt>
                                        </p:tgtEl>
                                      </p:cBhvr>
                                    </p:animEffect>
                                  </p:childTnLst>
                                </p:cTn>
                              </p:par>
                            </p:childTnLst>
                          </p:cTn>
                        </p:par>
                        <p:par>
                          <p:cTn id="138" fill="hold">
                            <p:stCondLst>
                              <p:cond delay="14800"/>
                            </p:stCondLst>
                            <p:childTnLst>
                              <p:par>
                                <p:cTn id="139" presetID="10" presetClass="entr" presetSubtype="0" fill="hold" nodeType="afterEffect">
                                  <p:stCondLst>
                                    <p:cond delay="0"/>
                                  </p:stCondLst>
                                  <p:childTnLst>
                                    <p:set>
                                      <p:cBhvr>
                                        <p:cTn id="140" dur="1" fill="hold">
                                          <p:stCondLst>
                                            <p:cond delay="0"/>
                                          </p:stCondLst>
                                        </p:cTn>
                                        <p:tgtEl>
                                          <p:spTgt spid="1131">
                                            <p:txEl>
                                              <p:charRg st="1" end="1"/>
                                            </p:txEl>
                                          </p:spTgt>
                                        </p:tgtEl>
                                        <p:attrNameLst>
                                          <p:attrName>style.visibility</p:attrName>
                                        </p:attrNameLst>
                                      </p:cBhvr>
                                      <p:to>
                                        <p:strVal val="visible"/>
                                      </p:to>
                                    </p:set>
                                    <p:animEffect transition="in" filter="fade">
                                      <p:cBhvr>
                                        <p:cTn id="141" dur="500"/>
                                        <p:tgtEl>
                                          <p:spTgt spid="1131">
                                            <p:txEl>
                                              <p:charRg st="1" end="1"/>
                                            </p:txEl>
                                          </p:spTgt>
                                        </p:tgtEl>
                                      </p:cBhvr>
                                    </p:animEffect>
                                  </p:childTnLst>
                                </p:cTn>
                              </p:par>
                            </p:childTnLst>
                          </p:cTn>
                        </p:par>
                        <p:par>
                          <p:cTn id="142" fill="hold">
                            <p:stCondLst>
                              <p:cond delay="15300"/>
                            </p:stCondLst>
                            <p:childTnLst>
                              <p:par>
                                <p:cTn id="143" presetID="10" presetClass="entr" presetSubtype="0" fill="hold" nodeType="afterEffect">
                                  <p:stCondLst>
                                    <p:cond delay="0"/>
                                  </p:stCondLst>
                                  <p:childTnLst>
                                    <p:set>
                                      <p:cBhvr>
                                        <p:cTn id="144" dur="1" fill="hold">
                                          <p:stCondLst>
                                            <p:cond delay="0"/>
                                          </p:stCondLst>
                                        </p:cTn>
                                        <p:tgtEl>
                                          <p:spTgt spid="1131">
                                            <p:txEl>
                                              <p:charRg st="1" end="1"/>
                                            </p:txEl>
                                          </p:spTgt>
                                        </p:tgtEl>
                                        <p:attrNameLst>
                                          <p:attrName>style.visibility</p:attrName>
                                        </p:attrNameLst>
                                      </p:cBhvr>
                                      <p:to>
                                        <p:strVal val="visible"/>
                                      </p:to>
                                    </p:set>
                                    <p:animEffect transition="in" filter="fade">
                                      <p:cBhvr>
                                        <p:cTn id="145" dur="500"/>
                                        <p:tgtEl>
                                          <p:spTgt spid="1131">
                                            <p:txEl>
                                              <p:charRg st="1" end="1"/>
                                            </p:txEl>
                                          </p:spTgt>
                                        </p:tgtEl>
                                      </p:cBhvr>
                                    </p:animEffect>
                                  </p:childTnLst>
                                </p:cTn>
                              </p:par>
                            </p:childTnLst>
                          </p:cTn>
                        </p:par>
                        <p:par>
                          <p:cTn id="146" fill="hold">
                            <p:stCondLst>
                              <p:cond delay="15800"/>
                            </p:stCondLst>
                            <p:childTnLst>
                              <p:par>
                                <p:cTn id="147" presetID="10" presetClass="entr" presetSubtype="0" fill="hold" nodeType="afterEffect">
                                  <p:stCondLst>
                                    <p:cond delay="0"/>
                                  </p:stCondLst>
                                  <p:childTnLst>
                                    <p:set>
                                      <p:cBhvr>
                                        <p:cTn id="148" dur="1" fill="hold">
                                          <p:stCondLst>
                                            <p:cond delay="0"/>
                                          </p:stCondLst>
                                        </p:cTn>
                                        <p:tgtEl>
                                          <p:spTgt spid="1131">
                                            <p:txEl>
                                              <p:charRg st="1" end="1"/>
                                            </p:txEl>
                                          </p:spTgt>
                                        </p:tgtEl>
                                        <p:attrNameLst>
                                          <p:attrName>style.visibility</p:attrName>
                                        </p:attrNameLst>
                                      </p:cBhvr>
                                      <p:to>
                                        <p:strVal val="visible"/>
                                      </p:to>
                                    </p:set>
                                    <p:animEffect transition="in" filter="fade">
                                      <p:cBhvr>
                                        <p:cTn id="149" dur="500"/>
                                        <p:tgtEl>
                                          <p:spTgt spid="1131">
                                            <p:txEl>
                                              <p:charRg st="1" end="1"/>
                                            </p:txEl>
                                          </p:spTgt>
                                        </p:tgtEl>
                                      </p:cBhvr>
                                    </p:animEffect>
                                  </p:childTnLst>
                                </p:cTn>
                              </p:par>
                            </p:childTnLst>
                          </p:cTn>
                        </p:par>
                        <p:par>
                          <p:cTn id="150" fill="hold">
                            <p:stCondLst>
                              <p:cond delay="16300"/>
                            </p:stCondLst>
                            <p:childTnLst>
                              <p:par>
                                <p:cTn id="151" presetID="10" presetClass="entr" presetSubtype="0" fill="hold" nodeType="afterEffect">
                                  <p:stCondLst>
                                    <p:cond delay="0"/>
                                  </p:stCondLst>
                                  <p:childTnLst>
                                    <p:set>
                                      <p:cBhvr>
                                        <p:cTn id="152" dur="1" fill="hold">
                                          <p:stCondLst>
                                            <p:cond delay="0"/>
                                          </p:stCondLst>
                                        </p:cTn>
                                        <p:tgtEl>
                                          <p:spTgt spid="1131">
                                            <p:txEl>
                                              <p:charRg st="1" end="1"/>
                                            </p:txEl>
                                          </p:spTgt>
                                        </p:tgtEl>
                                        <p:attrNameLst>
                                          <p:attrName>style.visibility</p:attrName>
                                        </p:attrNameLst>
                                      </p:cBhvr>
                                      <p:to>
                                        <p:strVal val="visible"/>
                                      </p:to>
                                    </p:set>
                                    <p:animEffect transition="in" filter="fade">
                                      <p:cBhvr>
                                        <p:cTn id="153" dur="500"/>
                                        <p:tgtEl>
                                          <p:spTgt spid="1131">
                                            <p:txEl>
                                              <p:charRg st="1" end="1"/>
                                            </p:txEl>
                                          </p:spTgt>
                                        </p:tgtEl>
                                      </p:cBhvr>
                                    </p:animEffect>
                                  </p:childTnLst>
                                </p:cTn>
                              </p:par>
                            </p:childTnLst>
                          </p:cTn>
                        </p:par>
                        <p:par>
                          <p:cTn id="154" fill="hold">
                            <p:stCondLst>
                              <p:cond delay="16800"/>
                            </p:stCondLst>
                            <p:childTnLst>
                              <p:par>
                                <p:cTn id="155" presetID="10" presetClass="entr" presetSubtype="0" fill="hold" nodeType="afterEffect">
                                  <p:stCondLst>
                                    <p:cond delay="0"/>
                                  </p:stCondLst>
                                  <p:childTnLst>
                                    <p:set>
                                      <p:cBhvr>
                                        <p:cTn id="156" dur="1" fill="hold">
                                          <p:stCondLst>
                                            <p:cond delay="0"/>
                                          </p:stCondLst>
                                        </p:cTn>
                                        <p:tgtEl>
                                          <p:spTgt spid="1134"/>
                                        </p:tgtEl>
                                        <p:attrNameLst>
                                          <p:attrName>style.visibility</p:attrName>
                                        </p:attrNameLst>
                                      </p:cBhvr>
                                      <p:to>
                                        <p:strVal val="visible"/>
                                      </p:to>
                                    </p:set>
                                    <p:animEffect transition="in" filter="fade">
                                      <p:cBhvr>
                                        <p:cTn id="157" dur="500"/>
                                        <p:tgtEl>
                                          <p:spTgt spid="1134"/>
                                        </p:tgtEl>
                                      </p:cBhvr>
                                    </p:animEffect>
                                  </p:childTnLst>
                                </p:cTn>
                              </p:par>
                              <p:par>
                                <p:cTn id="158" presetID="10" presetClass="entr" presetSubtype="0" fill="hold" nodeType="withEffect">
                                  <p:stCondLst>
                                    <p:cond delay="1000"/>
                                  </p:stCondLst>
                                  <p:childTnLst>
                                    <p:set>
                                      <p:cBhvr>
                                        <p:cTn id="159" dur="1" fill="hold">
                                          <p:stCondLst>
                                            <p:cond delay="0"/>
                                          </p:stCondLst>
                                        </p:cTn>
                                        <p:tgtEl>
                                          <p:spTgt spid="1139"/>
                                        </p:tgtEl>
                                        <p:attrNameLst>
                                          <p:attrName>style.visibility</p:attrName>
                                        </p:attrNameLst>
                                      </p:cBhvr>
                                      <p:to>
                                        <p:strVal val="visible"/>
                                      </p:to>
                                    </p:set>
                                    <p:animEffect transition="in" filter="fade">
                                      <p:cBhvr>
                                        <p:cTn id="160" dur="200"/>
                                        <p:tgtEl>
                                          <p:spTgt spid="1139"/>
                                        </p:tgtEl>
                                      </p:cBhvr>
                                    </p:animEffect>
                                  </p:childTnLst>
                                </p:cTn>
                              </p:par>
                            </p:childTnLst>
                          </p:cTn>
                        </p:par>
                        <p:par>
                          <p:cTn id="161" fill="hold">
                            <p:stCondLst>
                              <p:cond delay="17300"/>
                            </p:stCondLst>
                            <p:childTnLst>
                              <p:par>
                                <p:cTn id="162" presetID="10" presetClass="entr" presetSubtype="0" fill="hold" nodeType="afterEffect">
                                  <p:stCondLst>
                                    <p:cond delay="0"/>
                                  </p:stCondLst>
                                  <p:childTnLst>
                                    <p:set>
                                      <p:cBhvr>
                                        <p:cTn id="163" dur="1" fill="hold">
                                          <p:stCondLst>
                                            <p:cond delay="0"/>
                                          </p:stCondLst>
                                        </p:cTn>
                                        <p:tgtEl>
                                          <p:spTgt spid="1120"/>
                                        </p:tgtEl>
                                        <p:attrNameLst>
                                          <p:attrName>style.visibility</p:attrName>
                                        </p:attrNameLst>
                                      </p:cBhvr>
                                      <p:to>
                                        <p:strVal val="visible"/>
                                      </p:to>
                                    </p:set>
                                    <p:animEffect transition="in" filter="fade">
                                      <p:cBhvr>
                                        <p:cTn id="164" dur="500"/>
                                        <p:tgtEl>
                                          <p:spTgt spid="1120"/>
                                        </p:tgtEl>
                                      </p:cBhvr>
                                    </p:animEffect>
                                  </p:childTnLst>
                                </p:cTn>
                              </p:par>
                            </p:childTnLst>
                          </p:cTn>
                        </p:par>
                        <p:par>
                          <p:cTn id="165" fill="hold">
                            <p:stCondLst>
                              <p:cond delay="17800"/>
                            </p:stCondLst>
                            <p:childTnLst>
                              <p:par>
                                <p:cTn id="166" presetID="10" presetClass="entr" presetSubtype="0" fill="hold" nodeType="afterEffect">
                                  <p:stCondLst>
                                    <p:cond delay="0"/>
                                  </p:stCondLst>
                                  <p:childTnLst>
                                    <p:set>
                                      <p:cBhvr>
                                        <p:cTn id="167" dur="1" fill="hold">
                                          <p:stCondLst>
                                            <p:cond delay="0"/>
                                          </p:stCondLst>
                                        </p:cTn>
                                        <p:tgtEl>
                                          <p:spTgt spid="1118">
                                            <p:txEl>
                                              <p:pRg st="0" end="0"/>
                                            </p:txEl>
                                          </p:spTgt>
                                        </p:tgtEl>
                                        <p:attrNameLst>
                                          <p:attrName>style.visibility</p:attrName>
                                        </p:attrNameLst>
                                      </p:cBhvr>
                                      <p:to>
                                        <p:strVal val="visible"/>
                                      </p:to>
                                    </p:set>
                                    <p:animEffect transition="in" filter="fade">
                                      <p:cBhvr>
                                        <p:cTn id="168" dur="500"/>
                                        <p:tgtEl>
                                          <p:spTgt spid="1118">
                                            <p:txEl>
                                              <p:pRg st="0" end="0"/>
                                            </p:txEl>
                                          </p:spTgt>
                                        </p:tgtEl>
                                      </p:cBhvr>
                                    </p:animEffect>
                                  </p:childTnLst>
                                </p:cTn>
                              </p:par>
                            </p:childTnLst>
                          </p:cTn>
                        </p:par>
                        <p:par>
                          <p:cTn id="169" fill="hold">
                            <p:stCondLst>
                              <p:cond delay="18300"/>
                            </p:stCondLst>
                            <p:childTnLst>
                              <p:par>
                                <p:cTn id="170" presetID="10" presetClass="entr" presetSubtype="0" fill="hold" nodeType="afterEffect">
                                  <p:stCondLst>
                                    <p:cond delay="0"/>
                                  </p:stCondLst>
                                  <p:childTnLst>
                                    <p:set>
                                      <p:cBhvr>
                                        <p:cTn id="171" dur="1" fill="hold">
                                          <p:stCondLst>
                                            <p:cond delay="0"/>
                                          </p:stCondLst>
                                        </p:cTn>
                                        <p:tgtEl>
                                          <p:spTgt spid="1118">
                                            <p:txEl>
                                              <p:charRg st="1" end="1"/>
                                            </p:txEl>
                                          </p:spTgt>
                                        </p:tgtEl>
                                        <p:attrNameLst>
                                          <p:attrName>style.visibility</p:attrName>
                                        </p:attrNameLst>
                                      </p:cBhvr>
                                      <p:to>
                                        <p:strVal val="visible"/>
                                      </p:to>
                                    </p:set>
                                    <p:animEffect transition="in" filter="fade">
                                      <p:cBhvr>
                                        <p:cTn id="172" dur="500"/>
                                        <p:tgtEl>
                                          <p:spTgt spid="1118">
                                            <p:txEl>
                                              <p:charRg st="1" end="1"/>
                                            </p:txEl>
                                          </p:spTgt>
                                        </p:tgtEl>
                                      </p:cBhvr>
                                    </p:animEffect>
                                  </p:childTnLst>
                                </p:cTn>
                              </p:par>
                            </p:childTnLst>
                          </p:cTn>
                        </p:par>
                        <p:par>
                          <p:cTn id="173" fill="hold">
                            <p:stCondLst>
                              <p:cond delay="18800"/>
                            </p:stCondLst>
                            <p:childTnLst>
                              <p:par>
                                <p:cTn id="174" presetID="10" presetClass="entr" presetSubtype="0" fill="hold" nodeType="afterEffect">
                                  <p:stCondLst>
                                    <p:cond delay="0"/>
                                  </p:stCondLst>
                                  <p:childTnLst>
                                    <p:set>
                                      <p:cBhvr>
                                        <p:cTn id="175" dur="1" fill="hold">
                                          <p:stCondLst>
                                            <p:cond delay="0"/>
                                          </p:stCondLst>
                                        </p:cTn>
                                        <p:tgtEl>
                                          <p:spTgt spid="1118">
                                            <p:txEl>
                                              <p:charRg st="1" end="1"/>
                                            </p:txEl>
                                          </p:spTgt>
                                        </p:tgtEl>
                                        <p:attrNameLst>
                                          <p:attrName>style.visibility</p:attrName>
                                        </p:attrNameLst>
                                      </p:cBhvr>
                                      <p:to>
                                        <p:strVal val="visible"/>
                                      </p:to>
                                    </p:set>
                                    <p:animEffect transition="in" filter="fade">
                                      <p:cBhvr>
                                        <p:cTn id="176" dur="500"/>
                                        <p:tgtEl>
                                          <p:spTgt spid="1118">
                                            <p:txEl>
                                              <p:charRg st="1" end="1"/>
                                            </p:txEl>
                                          </p:spTgt>
                                        </p:tgtEl>
                                      </p:cBhvr>
                                    </p:animEffect>
                                  </p:childTnLst>
                                </p:cTn>
                              </p:par>
                            </p:childTnLst>
                          </p:cTn>
                        </p:par>
                        <p:par>
                          <p:cTn id="177" fill="hold">
                            <p:stCondLst>
                              <p:cond delay="19300"/>
                            </p:stCondLst>
                            <p:childTnLst>
                              <p:par>
                                <p:cTn id="178" presetID="10" presetClass="entr" presetSubtype="0" fill="hold" nodeType="afterEffect">
                                  <p:stCondLst>
                                    <p:cond delay="0"/>
                                  </p:stCondLst>
                                  <p:childTnLst>
                                    <p:set>
                                      <p:cBhvr>
                                        <p:cTn id="179" dur="1" fill="hold">
                                          <p:stCondLst>
                                            <p:cond delay="0"/>
                                          </p:stCondLst>
                                        </p:cTn>
                                        <p:tgtEl>
                                          <p:spTgt spid="1118">
                                            <p:txEl>
                                              <p:charRg st="1" end="1"/>
                                            </p:txEl>
                                          </p:spTgt>
                                        </p:tgtEl>
                                        <p:attrNameLst>
                                          <p:attrName>style.visibility</p:attrName>
                                        </p:attrNameLst>
                                      </p:cBhvr>
                                      <p:to>
                                        <p:strVal val="visible"/>
                                      </p:to>
                                    </p:set>
                                    <p:animEffect transition="in" filter="fade">
                                      <p:cBhvr>
                                        <p:cTn id="180" dur="500"/>
                                        <p:tgtEl>
                                          <p:spTgt spid="1118">
                                            <p:txEl>
                                              <p:charRg st="1" end="1"/>
                                            </p:txEl>
                                          </p:spTgt>
                                        </p:tgtEl>
                                      </p:cBhvr>
                                    </p:animEffect>
                                  </p:childTnLst>
                                </p:cTn>
                              </p:par>
                            </p:childTnLst>
                          </p:cTn>
                        </p:par>
                        <p:par>
                          <p:cTn id="181" fill="hold">
                            <p:stCondLst>
                              <p:cond delay="19800"/>
                            </p:stCondLst>
                            <p:childTnLst>
                              <p:par>
                                <p:cTn id="182" presetID="10" presetClass="entr" presetSubtype="0" fill="hold" nodeType="afterEffect">
                                  <p:stCondLst>
                                    <p:cond delay="0"/>
                                  </p:stCondLst>
                                  <p:childTnLst>
                                    <p:set>
                                      <p:cBhvr>
                                        <p:cTn id="183" dur="1" fill="hold">
                                          <p:stCondLst>
                                            <p:cond delay="0"/>
                                          </p:stCondLst>
                                        </p:cTn>
                                        <p:tgtEl>
                                          <p:spTgt spid="1118">
                                            <p:txEl>
                                              <p:charRg st="1" end="1"/>
                                            </p:txEl>
                                          </p:spTgt>
                                        </p:tgtEl>
                                        <p:attrNameLst>
                                          <p:attrName>style.visibility</p:attrName>
                                        </p:attrNameLst>
                                      </p:cBhvr>
                                      <p:to>
                                        <p:strVal val="visible"/>
                                      </p:to>
                                    </p:set>
                                    <p:animEffect transition="in" filter="fade">
                                      <p:cBhvr>
                                        <p:cTn id="184" dur="500"/>
                                        <p:tgtEl>
                                          <p:spTgt spid="1118">
                                            <p:txEl>
                                              <p:charRg st="1" end="1"/>
                                            </p:txEl>
                                          </p:spTgt>
                                        </p:tgtEl>
                                      </p:cBhvr>
                                    </p:animEffect>
                                  </p:childTnLst>
                                </p:cTn>
                              </p:par>
                            </p:childTnLst>
                          </p:cTn>
                        </p:par>
                        <p:par>
                          <p:cTn id="185" fill="hold">
                            <p:stCondLst>
                              <p:cond delay="20300"/>
                            </p:stCondLst>
                            <p:childTnLst>
                              <p:par>
                                <p:cTn id="186" presetID="10" presetClass="entr" presetSubtype="0" fill="hold" nodeType="afterEffect">
                                  <p:stCondLst>
                                    <p:cond delay="0"/>
                                  </p:stCondLst>
                                  <p:childTnLst>
                                    <p:set>
                                      <p:cBhvr>
                                        <p:cTn id="187" dur="1" fill="hold">
                                          <p:stCondLst>
                                            <p:cond delay="0"/>
                                          </p:stCondLst>
                                        </p:cTn>
                                        <p:tgtEl>
                                          <p:spTgt spid="1118">
                                            <p:txEl>
                                              <p:charRg st="1" end="1"/>
                                            </p:txEl>
                                          </p:spTgt>
                                        </p:tgtEl>
                                        <p:attrNameLst>
                                          <p:attrName>style.visibility</p:attrName>
                                        </p:attrNameLst>
                                      </p:cBhvr>
                                      <p:to>
                                        <p:strVal val="visible"/>
                                      </p:to>
                                    </p:set>
                                    <p:animEffect transition="in" filter="fade">
                                      <p:cBhvr>
                                        <p:cTn id="188" dur="500"/>
                                        <p:tgtEl>
                                          <p:spTgt spid="1118">
                                            <p:txEl>
                                              <p:charRg st="1" end="1"/>
                                            </p:txEl>
                                          </p:spTgt>
                                        </p:tgtEl>
                                      </p:cBhvr>
                                    </p:animEffect>
                                  </p:childTnLst>
                                </p:cTn>
                              </p:par>
                            </p:childTnLst>
                          </p:cTn>
                        </p:par>
                        <p:par>
                          <p:cTn id="189" fill="hold">
                            <p:stCondLst>
                              <p:cond delay="20800"/>
                            </p:stCondLst>
                            <p:childTnLst>
                              <p:par>
                                <p:cTn id="190" presetID="10" presetClass="entr" presetSubtype="0" fill="hold" nodeType="afterEffect">
                                  <p:stCondLst>
                                    <p:cond delay="0"/>
                                  </p:stCondLst>
                                  <p:childTnLst>
                                    <p:set>
                                      <p:cBhvr>
                                        <p:cTn id="191" dur="1" fill="hold">
                                          <p:stCondLst>
                                            <p:cond delay="0"/>
                                          </p:stCondLst>
                                        </p:cTn>
                                        <p:tgtEl>
                                          <p:spTgt spid="1118">
                                            <p:txEl>
                                              <p:charRg st="1" end="1"/>
                                            </p:txEl>
                                          </p:spTgt>
                                        </p:tgtEl>
                                        <p:attrNameLst>
                                          <p:attrName>style.visibility</p:attrName>
                                        </p:attrNameLst>
                                      </p:cBhvr>
                                      <p:to>
                                        <p:strVal val="visible"/>
                                      </p:to>
                                    </p:set>
                                    <p:animEffect transition="in" filter="fade">
                                      <p:cBhvr>
                                        <p:cTn id="192" dur="500"/>
                                        <p:tgtEl>
                                          <p:spTgt spid="1118">
                                            <p:txEl>
                                              <p:charRg st="1" end="1"/>
                                            </p:txEl>
                                          </p:spTgt>
                                        </p:tgtEl>
                                      </p:cBhvr>
                                    </p:animEffect>
                                  </p:childTnLst>
                                </p:cTn>
                              </p:par>
                            </p:childTnLst>
                          </p:cTn>
                        </p:par>
                        <p:par>
                          <p:cTn id="193" fill="hold">
                            <p:stCondLst>
                              <p:cond delay="21300"/>
                            </p:stCondLst>
                            <p:childTnLst>
                              <p:par>
                                <p:cTn id="194" presetID="10" presetClass="entr" presetSubtype="0" fill="hold" nodeType="afterEffect">
                                  <p:stCondLst>
                                    <p:cond delay="0"/>
                                  </p:stCondLst>
                                  <p:childTnLst>
                                    <p:set>
                                      <p:cBhvr>
                                        <p:cTn id="195" dur="1" fill="hold">
                                          <p:stCondLst>
                                            <p:cond delay="0"/>
                                          </p:stCondLst>
                                        </p:cTn>
                                        <p:tgtEl>
                                          <p:spTgt spid="1118">
                                            <p:txEl>
                                              <p:charRg st="1" end="1"/>
                                            </p:txEl>
                                          </p:spTgt>
                                        </p:tgtEl>
                                        <p:attrNameLst>
                                          <p:attrName>style.visibility</p:attrName>
                                        </p:attrNameLst>
                                      </p:cBhvr>
                                      <p:to>
                                        <p:strVal val="visible"/>
                                      </p:to>
                                    </p:set>
                                    <p:animEffect transition="in" filter="fade">
                                      <p:cBhvr>
                                        <p:cTn id="196" dur="500"/>
                                        <p:tgtEl>
                                          <p:spTgt spid="1118">
                                            <p:txEl>
                                              <p:charRg st="1" end="1"/>
                                            </p:txEl>
                                          </p:spTgt>
                                        </p:tgtEl>
                                      </p:cBhvr>
                                    </p:animEffect>
                                  </p:childTnLst>
                                </p:cTn>
                              </p:par>
                            </p:childTnLst>
                          </p:cTn>
                        </p:par>
                        <p:par>
                          <p:cTn id="197" fill="hold">
                            <p:stCondLst>
                              <p:cond delay="21800"/>
                            </p:stCondLst>
                            <p:childTnLst>
                              <p:par>
                                <p:cTn id="198" presetID="10" presetClass="entr" presetSubtype="0" fill="hold" nodeType="afterEffect">
                                  <p:stCondLst>
                                    <p:cond delay="0"/>
                                  </p:stCondLst>
                                  <p:childTnLst>
                                    <p:set>
                                      <p:cBhvr>
                                        <p:cTn id="199" dur="1" fill="hold">
                                          <p:stCondLst>
                                            <p:cond delay="0"/>
                                          </p:stCondLst>
                                        </p:cTn>
                                        <p:tgtEl>
                                          <p:spTgt spid="1118">
                                            <p:txEl>
                                              <p:charRg st="1" end="1"/>
                                            </p:txEl>
                                          </p:spTgt>
                                        </p:tgtEl>
                                        <p:attrNameLst>
                                          <p:attrName>style.visibility</p:attrName>
                                        </p:attrNameLst>
                                      </p:cBhvr>
                                      <p:to>
                                        <p:strVal val="visible"/>
                                      </p:to>
                                    </p:set>
                                    <p:animEffect transition="in" filter="fade">
                                      <p:cBhvr>
                                        <p:cTn id="200" dur="500"/>
                                        <p:tgtEl>
                                          <p:spTgt spid="1118">
                                            <p:txEl>
                                              <p:charRg st="1" end="1"/>
                                            </p:txEl>
                                          </p:spTgt>
                                        </p:tgtEl>
                                      </p:cBhvr>
                                    </p:animEffect>
                                  </p:childTnLst>
                                </p:cTn>
                              </p:par>
                            </p:childTnLst>
                          </p:cTn>
                        </p:par>
                        <p:par>
                          <p:cTn id="201" fill="hold">
                            <p:stCondLst>
                              <p:cond delay="22300"/>
                            </p:stCondLst>
                            <p:childTnLst>
                              <p:par>
                                <p:cTn id="202" presetID="10" presetClass="entr" presetSubtype="0" fill="hold" nodeType="afterEffect">
                                  <p:stCondLst>
                                    <p:cond delay="0"/>
                                  </p:stCondLst>
                                  <p:childTnLst>
                                    <p:set>
                                      <p:cBhvr>
                                        <p:cTn id="203" dur="1" fill="hold">
                                          <p:stCondLst>
                                            <p:cond delay="0"/>
                                          </p:stCondLst>
                                        </p:cTn>
                                        <p:tgtEl>
                                          <p:spTgt spid="1119"/>
                                        </p:tgtEl>
                                        <p:attrNameLst>
                                          <p:attrName>style.visibility</p:attrName>
                                        </p:attrNameLst>
                                      </p:cBhvr>
                                      <p:to>
                                        <p:strVal val="visible"/>
                                      </p:to>
                                    </p:set>
                                    <p:animEffect transition="in" filter="fade">
                                      <p:cBhvr>
                                        <p:cTn id="204" dur="5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5_Process Circles 5 steps_0">
  <p:cSld name="Process Circles 5 steps_92d67a637c5240c592c02c706e9d9f2d">
    <p:spTree>
      <p:nvGrpSpPr>
        <p:cNvPr id="1" name="Shape 1142"/>
        <p:cNvGrpSpPr/>
        <p:nvPr/>
      </p:nvGrpSpPr>
      <p:grpSpPr>
        <a:xfrm>
          <a:off x="0" y="0"/>
          <a:ext cx="0" cy="0"/>
          <a:chOff x="0" y="0"/>
          <a:chExt cx="0" cy="0"/>
        </a:xfrm>
      </p:grpSpPr>
      <p:sp>
        <p:nvSpPr>
          <p:cNvPr id="1143" name="Google Shape;1143;p42"/>
          <p:cNvSpPr/>
          <p:nvPr/>
        </p:nvSpPr>
        <p:spPr>
          <a:xfrm>
            <a:off x="9352504"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44" name="Google Shape;1144;p42"/>
          <p:cNvSpPr txBox="1">
            <a:spLocks noGrp="1"/>
          </p:cNvSpPr>
          <p:nvPr>
            <p:ph type="body" idx="1"/>
          </p:nvPr>
        </p:nvSpPr>
        <p:spPr>
          <a:xfrm>
            <a:off x="9354799"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5" name="Google Shape;1145;p42"/>
          <p:cNvSpPr txBox="1">
            <a:spLocks noGrp="1"/>
          </p:cNvSpPr>
          <p:nvPr>
            <p:ph type="body" idx="2"/>
          </p:nvPr>
        </p:nvSpPr>
        <p:spPr>
          <a:xfrm>
            <a:off x="9354712"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6" name="Google Shape;1146;p42"/>
          <p:cNvSpPr>
            <a:spLocks noGrp="1"/>
          </p:cNvSpPr>
          <p:nvPr>
            <p:ph type="body" idx="3"/>
          </p:nvPr>
        </p:nvSpPr>
        <p:spPr>
          <a:xfrm>
            <a:off x="10057720"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7" name="Google Shape;1147;p42"/>
          <p:cNvSpPr txBox="1">
            <a:spLocks noGrp="1"/>
          </p:cNvSpPr>
          <p:nvPr>
            <p:ph type="body" idx="4"/>
          </p:nvPr>
        </p:nvSpPr>
        <p:spPr>
          <a:xfrm>
            <a:off x="719681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8" name="Google Shape;1148;p42"/>
          <p:cNvSpPr txBox="1">
            <a:spLocks noGrp="1"/>
          </p:cNvSpPr>
          <p:nvPr>
            <p:ph type="body" idx="5"/>
          </p:nvPr>
        </p:nvSpPr>
        <p:spPr>
          <a:xfrm>
            <a:off x="7196728"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9" name="Google Shape;1149;p42"/>
          <p:cNvSpPr>
            <a:spLocks noGrp="1"/>
          </p:cNvSpPr>
          <p:nvPr>
            <p:ph type="body" idx="6"/>
          </p:nvPr>
        </p:nvSpPr>
        <p:spPr>
          <a:xfrm>
            <a:off x="7913384"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50" name="Google Shape;1150;p42"/>
          <p:cNvSpPr txBox="1">
            <a:spLocks noGrp="1"/>
          </p:cNvSpPr>
          <p:nvPr>
            <p:ph type="title"/>
          </p:nvPr>
        </p:nvSpPr>
        <p:spPr>
          <a:xfrm>
            <a:off x="696559" y="914400"/>
            <a:ext cx="10837800"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1" name="Google Shape;1151;p42"/>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152" name="Google Shape;1152;p42"/>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153" name="Google Shape;1153;p42"/>
          <p:cNvSpPr/>
          <p:nvPr/>
        </p:nvSpPr>
        <p:spPr>
          <a:xfrm>
            <a:off x="686962"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54" name="Google Shape;1154;p42"/>
          <p:cNvSpPr/>
          <p:nvPr/>
        </p:nvSpPr>
        <p:spPr>
          <a:xfrm>
            <a:off x="2849885"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55" name="Google Shape;1155;p42"/>
          <p:cNvSpPr/>
          <p:nvPr/>
        </p:nvSpPr>
        <p:spPr>
          <a:xfrm>
            <a:off x="5021326" y="2177483"/>
            <a:ext cx="21603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56" name="Google Shape;1156;p42"/>
          <p:cNvSpPr/>
          <p:nvPr/>
        </p:nvSpPr>
        <p:spPr>
          <a:xfrm>
            <a:off x="688090" y="2178611"/>
            <a:ext cx="2157900" cy="2157900"/>
          </a:xfrm>
          <a:prstGeom prst="arc">
            <a:avLst>
              <a:gd name="adj1" fmla="val 10766207"/>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57" name="Google Shape;1157;p42"/>
          <p:cNvSpPr/>
          <p:nvPr/>
        </p:nvSpPr>
        <p:spPr>
          <a:xfrm rot="10800000">
            <a:off x="2852265"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58" name="Google Shape;1158;p42"/>
          <p:cNvSpPr txBox="1">
            <a:spLocks noGrp="1"/>
          </p:cNvSpPr>
          <p:nvPr>
            <p:ph type="body" idx="7"/>
          </p:nvPr>
        </p:nvSpPr>
        <p:spPr>
          <a:xfrm>
            <a:off x="689257"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9" name="Google Shape;1159;p42"/>
          <p:cNvSpPr txBox="1">
            <a:spLocks noGrp="1"/>
          </p:cNvSpPr>
          <p:nvPr>
            <p:ph type="body" idx="8"/>
          </p:nvPr>
        </p:nvSpPr>
        <p:spPr>
          <a:xfrm>
            <a:off x="2853347"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0" name="Google Shape;1160;p42"/>
          <p:cNvSpPr txBox="1">
            <a:spLocks noGrp="1"/>
          </p:cNvSpPr>
          <p:nvPr>
            <p:ph type="body" idx="9"/>
          </p:nvPr>
        </p:nvSpPr>
        <p:spPr>
          <a:xfrm>
            <a:off x="5016265" y="3164172"/>
            <a:ext cx="2155800" cy="1158000"/>
          </a:xfrm>
          <a:prstGeom prst="rect">
            <a:avLst/>
          </a:prstGeom>
          <a:noFill/>
          <a:ln>
            <a:noFill/>
          </a:ln>
        </p:spPr>
        <p:txBody>
          <a:bodyPr spcFirstLastPara="1" wrap="square" lIns="182875" tIns="91425" rIns="182875" bIns="45700" anchor="t" anchorCtr="0">
            <a:noAutofit/>
          </a:bodyPr>
          <a:lstStyle>
            <a:lvl1pPr marL="457200" lvl="0" indent="-228600" algn="ctr">
              <a:lnSpc>
                <a:spcPct val="100000"/>
              </a:lnSpc>
              <a:spcBef>
                <a:spcPts val="120"/>
              </a:spcBef>
              <a:spcAft>
                <a:spcPts val="0"/>
              </a:spcAft>
              <a:buClr>
                <a:schemeClr val="dk2"/>
              </a:buClr>
              <a:buSzPts val="1200"/>
              <a:buNone/>
              <a:defRPr sz="1200" b="1"/>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1" name="Google Shape;1161;p42"/>
          <p:cNvSpPr txBox="1">
            <a:spLocks noGrp="1"/>
          </p:cNvSpPr>
          <p:nvPr>
            <p:ph type="body" idx="13"/>
          </p:nvPr>
        </p:nvSpPr>
        <p:spPr>
          <a:xfrm>
            <a:off x="689170"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2" name="Google Shape;1162;p42"/>
          <p:cNvSpPr txBox="1">
            <a:spLocks noGrp="1"/>
          </p:cNvSpPr>
          <p:nvPr>
            <p:ph type="body" idx="14"/>
          </p:nvPr>
        </p:nvSpPr>
        <p:spPr>
          <a:xfrm>
            <a:off x="2853260"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3" name="Google Shape;1163;p42"/>
          <p:cNvSpPr txBox="1">
            <a:spLocks noGrp="1"/>
          </p:cNvSpPr>
          <p:nvPr>
            <p:ph type="body" idx="15"/>
          </p:nvPr>
        </p:nvSpPr>
        <p:spPr>
          <a:xfrm>
            <a:off x="5016265" y="4447929"/>
            <a:ext cx="2155800" cy="1572600"/>
          </a:xfrm>
          <a:prstGeom prst="rect">
            <a:avLst/>
          </a:prstGeom>
          <a:noFill/>
          <a:ln>
            <a:noFill/>
          </a:ln>
        </p:spPr>
        <p:txBody>
          <a:bodyPr spcFirstLastPara="1" wrap="square" lIns="137150" tIns="45700" rIns="137150" bIns="45700" anchor="t" anchorCtr="0">
            <a:noAutofit/>
          </a:bodyPr>
          <a:lstStyle>
            <a:lvl1pPr marL="457200" lvl="0" indent="-228600" algn="l">
              <a:lnSpc>
                <a:spcPct val="120000"/>
              </a:lnSpc>
              <a:spcBef>
                <a:spcPts val="120"/>
              </a:spcBef>
              <a:spcAft>
                <a:spcPts val="0"/>
              </a:spcAft>
              <a:buClr>
                <a:schemeClr val="dk2"/>
              </a:buClr>
              <a:buSzPts val="1200"/>
              <a:buNone/>
              <a:defRPr sz="1200"/>
            </a:lvl1pPr>
            <a:lvl2pPr marL="914400" lvl="1" indent="-304800" algn="l">
              <a:lnSpc>
                <a:spcPct val="120000"/>
              </a:lnSpc>
              <a:spcBef>
                <a:spcPts val="120"/>
              </a:spcBef>
              <a:spcAft>
                <a:spcPts val="0"/>
              </a:spcAft>
              <a:buClr>
                <a:schemeClr val="dk2"/>
              </a:buClr>
              <a:buSzPts val="1200"/>
              <a:buChar char="•"/>
              <a:defRPr sz="1200"/>
            </a:lvl2pPr>
            <a:lvl3pPr marL="1371600" lvl="2" indent="-298450" algn="l">
              <a:lnSpc>
                <a:spcPct val="120000"/>
              </a:lnSpc>
              <a:spcBef>
                <a:spcPts val="120"/>
              </a:spcBef>
              <a:spcAft>
                <a:spcPts val="0"/>
              </a:spcAft>
              <a:buClr>
                <a:schemeClr val="dk2"/>
              </a:buClr>
              <a:buSzPts val="1100"/>
              <a:buChar char="•"/>
              <a:defRPr sz="1100"/>
            </a:lvl3pPr>
            <a:lvl4pPr marL="1828800" lvl="3" indent="-298450" algn="l">
              <a:lnSpc>
                <a:spcPct val="120000"/>
              </a:lnSpc>
              <a:spcBef>
                <a:spcPts val="120"/>
              </a:spcBef>
              <a:spcAft>
                <a:spcPts val="0"/>
              </a:spcAft>
              <a:buClr>
                <a:schemeClr val="dk2"/>
              </a:buClr>
              <a:buSzPts val="1100"/>
              <a:buChar char="•"/>
              <a:defRPr sz="1100"/>
            </a:lvl4pPr>
            <a:lvl5pPr marL="2286000" lvl="4" indent="-298450" algn="l">
              <a:lnSpc>
                <a:spcPct val="12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4" name="Google Shape;1164;p42"/>
          <p:cNvSpPr>
            <a:spLocks noGrp="1"/>
          </p:cNvSpPr>
          <p:nvPr>
            <p:ph type="body" idx="16"/>
          </p:nvPr>
        </p:nvSpPr>
        <p:spPr>
          <a:xfrm>
            <a:off x="1392178" y="2407215"/>
            <a:ext cx="749700" cy="7497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65" name="Google Shape;1165;p42"/>
          <p:cNvSpPr>
            <a:spLocks noGrp="1"/>
          </p:cNvSpPr>
          <p:nvPr>
            <p:ph type="body" idx="17"/>
          </p:nvPr>
        </p:nvSpPr>
        <p:spPr>
          <a:xfrm>
            <a:off x="3556268"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66" name="Google Shape;1166;p42"/>
          <p:cNvSpPr>
            <a:spLocks noGrp="1"/>
          </p:cNvSpPr>
          <p:nvPr>
            <p:ph type="body" idx="18"/>
          </p:nvPr>
        </p:nvSpPr>
        <p:spPr>
          <a:xfrm>
            <a:off x="5726542" y="2407216"/>
            <a:ext cx="749700" cy="747900"/>
          </a:xfrm>
          <a:prstGeom prst="ellipse">
            <a:avLst/>
          </a:prstGeom>
          <a:solidFill>
            <a:schemeClr val="dk2"/>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2000"/>
              <a:buNone/>
              <a:defRPr sz="2000" b="1">
                <a:solidFill>
                  <a:schemeClr val="lt1"/>
                </a:solidFill>
              </a:defRPr>
            </a:lvl1pPr>
            <a:lvl2pPr marL="914400" lvl="1" indent="-228600" algn="l">
              <a:lnSpc>
                <a:spcPct val="120000"/>
              </a:lnSpc>
              <a:spcBef>
                <a:spcPts val="120"/>
              </a:spcBef>
              <a:spcAft>
                <a:spcPts val="0"/>
              </a:spcAft>
              <a:buClr>
                <a:schemeClr val="dk2"/>
              </a:buClr>
              <a:buSzPts val="1400"/>
              <a:buNone/>
              <a:defRPr sz="1400"/>
            </a:lvl2pPr>
            <a:lvl3pPr marL="1371600" lvl="2" indent="-228600" algn="l">
              <a:lnSpc>
                <a:spcPct val="120000"/>
              </a:lnSpc>
              <a:spcBef>
                <a:spcPts val="120"/>
              </a:spcBef>
              <a:spcAft>
                <a:spcPts val="0"/>
              </a:spcAft>
              <a:buClr>
                <a:schemeClr val="dk2"/>
              </a:buClr>
              <a:buSzPts val="1200"/>
              <a:buNone/>
              <a:defRPr sz="1200"/>
            </a:lvl3pPr>
            <a:lvl4pPr marL="1828800" lvl="3" indent="-228600" algn="l">
              <a:lnSpc>
                <a:spcPct val="120000"/>
              </a:lnSpc>
              <a:spcBef>
                <a:spcPts val="120"/>
              </a:spcBef>
              <a:spcAft>
                <a:spcPts val="0"/>
              </a:spcAft>
              <a:buClr>
                <a:schemeClr val="dk2"/>
              </a:buClr>
              <a:buSzPts val="1000"/>
              <a:buNone/>
              <a:defRPr sz="1000"/>
            </a:lvl4pPr>
            <a:lvl5pPr marL="2286000" lvl="4" indent="-228600" algn="l">
              <a:lnSpc>
                <a:spcPct val="120000"/>
              </a:lnSpc>
              <a:spcBef>
                <a:spcPts val="12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67" name="Google Shape;1167;p42"/>
          <p:cNvSpPr/>
          <p:nvPr/>
        </p:nvSpPr>
        <p:spPr>
          <a:xfrm>
            <a:off x="7207001" y="2177483"/>
            <a:ext cx="2162700" cy="2160300"/>
          </a:xfrm>
          <a:prstGeom prst="ellipse">
            <a:avLst/>
          </a:prstGeom>
          <a:noFill/>
          <a:ln w="38100" cap="rnd" cmpd="sng">
            <a:solidFill>
              <a:srgbClr val="BCBCBC"/>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68" name="Google Shape;1168;p42"/>
          <p:cNvSpPr/>
          <p:nvPr/>
        </p:nvSpPr>
        <p:spPr>
          <a:xfrm rot="10800000">
            <a:off x="7209381" y="2178695"/>
            <a:ext cx="2157900" cy="2157900"/>
          </a:xfrm>
          <a:prstGeom prst="arc">
            <a:avLst>
              <a:gd name="adj1" fmla="val 10766207"/>
              <a:gd name="adj2" fmla="val 21236160"/>
            </a:avLst>
          </a:prstGeom>
          <a:noFill/>
          <a:ln w="57150" cap="rnd" cmpd="sng">
            <a:solidFill>
              <a:schemeClr val="accent3"/>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69" name="Google Shape;1169;p42"/>
          <p:cNvSpPr/>
          <p:nvPr/>
        </p:nvSpPr>
        <p:spPr>
          <a:xfrm>
            <a:off x="5022454" y="2178611"/>
            <a:ext cx="2157900" cy="2157900"/>
          </a:xfrm>
          <a:prstGeom prst="arc">
            <a:avLst>
              <a:gd name="adj1" fmla="val 11089342"/>
              <a:gd name="adj2" fmla="val 0"/>
            </a:avLst>
          </a:prstGeom>
          <a:noFill/>
          <a:ln w="57150" cap="rnd" cmpd="sng">
            <a:solidFill>
              <a:schemeClr val="accent3"/>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70" name="Google Shape;1170;p42"/>
          <p:cNvSpPr/>
          <p:nvPr/>
        </p:nvSpPr>
        <p:spPr>
          <a:xfrm>
            <a:off x="9353632" y="2178611"/>
            <a:ext cx="2157900" cy="2157900"/>
          </a:xfrm>
          <a:prstGeom prst="arc">
            <a:avLst>
              <a:gd name="adj1" fmla="val 11095359"/>
              <a:gd name="adj2" fmla="val 0"/>
            </a:avLst>
          </a:prstGeom>
          <a:noFill/>
          <a:ln w="57150" cap="rnd" cmpd="sng">
            <a:solidFill>
              <a:schemeClr val="accent3"/>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1171" name="Google Shape;1171;p42"/>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53"/>
                                        </p:tgtEl>
                                        <p:attrNameLst>
                                          <p:attrName>style.visibility</p:attrName>
                                        </p:attrNameLst>
                                      </p:cBhvr>
                                      <p:to>
                                        <p:strVal val="visible"/>
                                      </p:to>
                                    </p:set>
                                    <p:anim calcmode="lin" valueType="num">
                                      <p:cBhvr additive="base">
                                        <p:cTn id="7" dur="800"/>
                                        <p:tgtEl>
                                          <p:spTgt spid="115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100"/>
                                  </p:stCondLst>
                                  <p:childTnLst>
                                    <p:set>
                                      <p:cBhvr>
                                        <p:cTn id="9" dur="1" fill="hold">
                                          <p:stCondLst>
                                            <p:cond delay="0"/>
                                          </p:stCondLst>
                                        </p:cTn>
                                        <p:tgtEl>
                                          <p:spTgt spid="1154"/>
                                        </p:tgtEl>
                                        <p:attrNameLst>
                                          <p:attrName>style.visibility</p:attrName>
                                        </p:attrNameLst>
                                      </p:cBhvr>
                                      <p:to>
                                        <p:strVal val="visible"/>
                                      </p:to>
                                    </p:set>
                                    <p:anim calcmode="lin" valueType="num">
                                      <p:cBhvr additive="base">
                                        <p:cTn id="10" dur="800"/>
                                        <p:tgtEl>
                                          <p:spTgt spid="115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200"/>
                                  </p:stCondLst>
                                  <p:childTnLst>
                                    <p:set>
                                      <p:cBhvr>
                                        <p:cTn id="12" dur="1" fill="hold">
                                          <p:stCondLst>
                                            <p:cond delay="0"/>
                                          </p:stCondLst>
                                        </p:cTn>
                                        <p:tgtEl>
                                          <p:spTgt spid="1155"/>
                                        </p:tgtEl>
                                        <p:attrNameLst>
                                          <p:attrName>style.visibility</p:attrName>
                                        </p:attrNameLst>
                                      </p:cBhvr>
                                      <p:to>
                                        <p:strVal val="visible"/>
                                      </p:to>
                                    </p:set>
                                    <p:anim calcmode="lin" valueType="num">
                                      <p:cBhvr additive="base">
                                        <p:cTn id="13" dur="800"/>
                                        <p:tgtEl>
                                          <p:spTgt spid="1155"/>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200"/>
                                  </p:stCondLst>
                                  <p:childTnLst>
                                    <p:set>
                                      <p:cBhvr>
                                        <p:cTn id="15" dur="1" fill="hold">
                                          <p:stCondLst>
                                            <p:cond delay="0"/>
                                          </p:stCondLst>
                                        </p:cTn>
                                        <p:tgtEl>
                                          <p:spTgt spid="1167"/>
                                        </p:tgtEl>
                                        <p:attrNameLst>
                                          <p:attrName>style.visibility</p:attrName>
                                        </p:attrNameLst>
                                      </p:cBhvr>
                                      <p:to>
                                        <p:strVal val="visible"/>
                                      </p:to>
                                    </p:set>
                                    <p:anim calcmode="lin" valueType="num">
                                      <p:cBhvr additive="base">
                                        <p:cTn id="16" dur="800"/>
                                        <p:tgtEl>
                                          <p:spTgt spid="1167"/>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200"/>
                                  </p:stCondLst>
                                  <p:childTnLst>
                                    <p:set>
                                      <p:cBhvr>
                                        <p:cTn id="18" dur="1" fill="hold">
                                          <p:stCondLst>
                                            <p:cond delay="0"/>
                                          </p:stCondLst>
                                        </p:cTn>
                                        <p:tgtEl>
                                          <p:spTgt spid="1143"/>
                                        </p:tgtEl>
                                        <p:attrNameLst>
                                          <p:attrName>style.visibility</p:attrName>
                                        </p:attrNameLst>
                                      </p:cBhvr>
                                      <p:to>
                                        <p:strVal val="visible"/>
                                      </p:to>
                                    </p:set>
                                    <p:anim calcmode="lin" valueType="num">
                                      <p:cBhvr additive="base">
                                        <p:cTn id="19" dur="800"/>
                                        <p:tgtEl>
                                          <p:spTgt spid="114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800"/>
                                  </p:stCondLst>
                                  <p:childTnLst>
                                    <p:set>
                                      <p:cBhvr>
                                        <p:cTn id="21" dur="1" fill="hold">
                                          <p:stCondLst>
                                            <p:cond delay="0"/>
                                          </p:stCondLst>
                                        </p:cTn>
                                        <p:tgtEl>
                                          <p:spTgt spid="1156"/>
                                        </p:tgtEl>
                                        <p:attrNameLst>
                                          <p:attrName>style.visibility</p:attrName>
                                        </p:attrNameLst>
                                      </p:cBhvr>
                                      <p:to>
                                        <p:strVal val="visible"/>
                                      </p:to>
                                    </p:set>
                                    <p:animEffect transition="in" filter="fade">
                                      <p:cBhvr>
                                        <p:cTn id="22" dur="200"/>
                                        <p:tgtEl>
                                          <p:spTgt spid="1156"/>
                                        </p:tgtEl>
                                      </p:cBhvr>
                                    </p:animEffect>
                                  </p:childTnLst>
                                </p:cTn>
                              </p:par>
                            </p:childTnLst>
                          </p:cTn>
                        </p:par>
                        <p:par>
                          <p:cTn id="23" fill="hold">
                            <p:stCondLst>
                              <p:cond delay="800"/>
                            </p:stCondLst>
                            <p:childTnLst>
                              <p:par>
                                <p:cTn id="24" presetID="10" presetClass="entr" presetSubtype="0" fill="hold" nodeType="afterEffect">
                                  <p:stCondLst>
                                    <p:cond delay="0"/>
                                  </p:stCondLst>
                                  <p:childTnLst>
                                    <p:set>
                                      <p:cBhvr>
                                        <p:cTn id="25" dur="1" fill="hold">
                                          <p:stCondLst>
                                            <p:cond delay="0"/>
                                          </p:stCondLst>
                                        </p:cTn>
                                        <p:tgtEl>
                                          <p:spTgt spid="1164"/>
                                        </p:tgtEl>
                                        <p:attrNameLst>
                                          <p:attrName>style.visibility</p:attrName>
                                        </p:attrNameLst>
                                      </p:cBhvr>
                                      <p:to>
                                        <p:strVal val="visible"/>
                                      </p:to>
                                    </p:set>
                                    <p:animEffect transition="in" filter="fade">
                                      <p:cBhvr>
                                        <p:cTn id="26" dur="500"/>
                                        <p:tgtEl>
                                          <p:spTgt spid="1164"/>
                                        </p:tgtEl>
                                      </p:cBhvr>
                                    </p:animEffect>
                                  </p:childTnLst>
                                </p:cTn>
                              </p:par>
                            </p:childTnLst>
                          </p:cTn>
                        </p:par>
                        <p:par>
                          <p:cTn id="27" fill="hold">
                            <p:stCondLst>
                              <p:cond delay="1300"/>
                            </p:stCondLst>
                            <p:childTnLst>
                              <p:par>
                                <p:cTn id="28" presetID="10" presetClass="entr" presetSubtype="0" fill="hold" nodeType="afterEffect">
                                  <p:stCondLst>
                                    <p:cond delay="0"/>
                                  </p:stCondLst>
                                  <p:childTnLst>
                                    <p:set>
                                      <p:cBhvr>
                                        <p:cTn id="29" dur="1" fill="hold">
                                          <p:stCondLst>
                                            <p:cond delay="0"/>
                                          </p:stCondLst>
                                        </p:cTn>
                                        <p:tgtEl>
                                          <p:spTgt spid="1158">
                                            <p:txEl>
                                              <p:pRg st="0" end="0"/>
                                            </p:txEl>
                                          </p:spTgt>
                                        </p:tgtEl>
                                        <p:attrNameLst>
                                          <p:attrName>style.visibility</p:attrName>
                                        </p:attrNameLst>
                                      </p:cBhvr>
                                      <p:to>
                                        <p:strVal val="visible"/>
                                      </p:to>
                                    </p:set>
                                    <p:animEffect transition="in" filter="fade">
                                      <p:cBhvr>
                                        <p:cTn id="30" dur="500"/>
                                        <p:tgtEl>
                                          <p:spTgt spid="1158">
                                            <p:txEl>
                                              <p:pRg st="0" end="0"/>
                                            </p:txEl>
                                          </p:spTgt>
                                        </p:tgtEl>
                                      </p:cBhvr>
                                    </p:animEffect>
                                  </p:childTnLst>
                                </p:cTn>
                              </p:par>
                            </p:childTnLst>
                          </p:cTn>
                        </p:par>
                        <p:par>
                          <p:cTn id="31" fill="hold">
                            <p:stCondLst>
                              <p:cond delay="1800"/>
                            </p:stCondLst>
                            <p:childTnLst>
                              <p:par>
                                <p:cTn id="32" presetID="10" presetClass="entr" presetSubtype="0" fill="hold" nodeType="afterEffect">
                                  <p:stCondLst>
                                    <p:cond delay="0"/>
                                  </p:stCondLst>
                                  <p:childTnLst>
                                    <p:set>
                                      <p:cBhvr>
                                        <p:cTn id="33" dur="1" fill="hold">
                                          <p:stCondLst>
                                            <p:cond delay="0"/>
                                          </p:stCondLst>
                                        </p:cTn>
                                        <p:tgtEl>
                                          <p:spTgt spid="1158">
                                            <p:txEl>
                                              <p:charRg st="1" end="1"/>
                                            </p:txEl>
                                          </p:spTgt>
                                        </p:tgtEl>
                                        <p:attrNameLst>
                                          <p:attrName>style.visibility</p:attrName>
                                        </p:attrNameLst>
                                      </p:cBhvr>
                                      <p:to>
                                        <p:strVal val="visible"/>
                                      </p:to>
                                    </p:set>
                                    <p:animEffect transition="in" filter="fade">
                                      <p:cBhvr>
                                        <p:cTn id="34" dur="500"/>
                                        <p:tgtEl>
                                          <p:spTgt spid="1158">
                                            <p:txEl>
                                              <p:charRg st="1" end="1"/>
                                            </p:txEl>
                                          </p:spTgt>
                                        </p:tgtEl>
                                      </p:cBhvr>
                                    </p:animEffect>
                                  </p:childTnLst>
                                </p:cTn>
                              </p:par>
                            </p:childTnLst>
                          </p:cTn>
                        </p:par>
                        <p:par>
                          <p:cTn id="35" fill="hold">
                            <p:stCondLst>
                              <p:cond delay="2300"/>
                            </p:stCondLst>
                            <p:childTnLst>
                              <p:par>
                                <p:cTn id="36" presetID="10" presetClass="entr" presetSubtype="0" fill="hold" nodeType="afterEffect">
                                  <p:stCondLst>
                                    <p:cond delay="0"/>
                                  </p:stCondLst>
                                  <p:childTnLst>
                                    <p:set>
                                      <p:cBhvr>
                                        <p:cTn id="37" dur="1" fill="hold">
                                          <p:stCondLst>
                                            <p:cond delay="0"/>
                                          </p:stCondLst>
                                        </p:cTn>
                                        <p:tgtEl>
                                          <p:spTgt spid="1158">
                                            <p:txEl>
                                              <p:charRg st="1" end="1"/>
                                            </p:txEl>
                                          </p:spTgt>
                                        </p:tgtEl>
                                        <p:attrNameLst>
                                          <p:attrName>style.visibility</p:attrName>
                                        </p:attrNameLst>
                                      </p:cBhvr>
                                      <p:to>
                                        <p:strVal val="visible"/>
                                      </p:to>
                                    </p:set>
                                    <p:animEffect transition="in" filter="fade">
                                      <p:cBhvr>
                                        <p:cTn id="38" dur="500"/>
                                        <p:tgtEl>
                                          <p:spTgt spid="1158">
                                            <p:txEl>
                                              <p:charRg st="1" end="1"/>
                                            </p:txEl>
                                          </p:spTgt>
                                        </p:tgtEl>
                                      </p:cBhvr>
                                    </p:animEffect>
                                  </p:childTnLst>
                                </p:cTn>
                              </p:par>
                            </p:childTnLst>
                          </p:cTn>
                        </p:par>
                        <p:par>
                          <p:cTn id="39" fill="hold">
                            <p:stCondLst>
                              <p:cond delay="2800"/>
                            </p:stCondLst>
                            <p:childTnLst>
                              <p:par>
                                <p:cTn id="40" presetID="10" presetClass="entr" presetSubtype="0" fill="hold" nodeType="afterEffect">
                                  <p:stCondLst>
                                    <p:cond delay="0"/>
                                  </p:stCondLst>
                                  <p:childTnLst>
                                    <p:set>
                                      <p:cBhvr>
                                        <p:cTn id="41" dur="1" fill="hold">
                                          <p:stCondLst>
                                            <p:cond delay="0"/>
                                          </p:stCondLst>
                                        </p:cTn>
                                        <p:tgtEl>
                                          <p:spTgt spid="1158">
                                            <p:txEl>
                                              <p:charRg st="1" end="1"/>
                                            </p:txEl>
                                          </p:spTgt>
                                        </p:tgtEl>
                                        <p:attrNameLst>
                                          <p:attrName>style.visibility</p:attrName>
                                        </p:attrNameLst>
                                      </p:cBhvr>
                                      <p:to>
                                        <p:strVal val="visible"/>
                                      </p:to>
                                    </p:set>
                                    <p:animEffect transition="in" filter="fade">
                                      <p:cBhvr>
                                        <p:cTn id="42" dur="500"/>
                                        <p:tgtEl>
                                          <p:spTgt spid="1158">
                                            <p:txEl>
                                              <p:charRg st="1" end="1"/>
                                            </p:txEl>
                                          </p:spTgt>
                                        </p:tgtEl>
                                      </p:cBhvr>
                                    </p:animEffect>
                                  </p:childTnLst>
                                </p:cTn>
                              </p:par>
                            </p:childTnLst>
                          </p:cTn>
                        </p:par>
                        <p:par>
                          <p:cTn id="43" fill="hold">
                            <p:stCondLst>
                              <p:cond delay="3300"/>
                            </p:stCondLst>
                            <p:childTnLst>
                              <p:par>
                                <p:cTn id="44" presetID="10" presetClass="entr" presetSubtype="0" fill="hold" nodeType="afterEffect">
                                  <p:stCondLst>
                                    <p:cond delay="0"/>
                                  </p:stCondLst>
                                  <p:childTnLst>
                                    <p:set>
                                      <p:cBhvr>
                                        <p:cTn id="45" dur="1" fill="hold">
                                          <p:stCondLst>
                                            <p:cond delay="0"/>
                                          </p:stCondLst>
                                        </p:cTn>
                                        <p:tgtEl>
                                          <p:spTgt spid="1158">
                                            <p:txEl>
                                              <p:charRg st="1" end="1"/>
                                            </p:txEl>
                                          </p:spTgt>
                                        </p:tgtEl>
                                        <p:attrNameLst>
                                          <p:attrName>style.visibility</p:attrName>
                                        </p:attrNameLst>
                                      </p:cBhvr>
                                      <p:to>
                                        <p:strVal val="visible"/>
                                      </p:to>
                                    </p:set>
                                    <p:animEffect transition="in" filter="fade">
                                      <p:cBhvr>
                                        <p:cTn id="46" dur="500"/>
                                        <p:tgtEl>
                                          <p:spTgt spid="1158">
                                            <p:txEl>
                                              <p:charRg st="1" end="1"/>
                                            </p:txEl>
                                          </p:spTgt>
                                        </p:tgtEl>
                                      </p:cBhvr>
                                    </p:animEffect>
                                  </p:childTnLst>
                                </p:cTn>
                              </p:par>
                            </p:childTnLst>
                          </p:cTn>
                        </p:par>
                        <p:par>
                          <p:cTn id="47" fill="hold">
                            <p:stCondLst>
                              <p:cond delay="3800"/>
                            </p:stCondLst>
                            <p:childTnLst>
                              <p:par>
                                <p:cTn id="48" presetID="10" presetClass="entr" presetSubtype="0" fill="hold" nodeType="afterEffect">
                                  <p:stCondLst>
                                    <p:cond delay="0"/>
                                  </p:stCondLst>
                                  <p:childTnLst>
                                    <p:set>
                                      <p:cBhvr>
                                        <p:cTn id="49" dur="1" fill="hold">
                                          <p:stCondLst>
                                            <p:cond delay="0"/>
                                          </p:stCondLst>
                                        </p:cTn>
                                        <p:tgtEl>
                                          <p:spTgt spid="1158">
                                            <p:txEl>
                                              <p:charRg st="1" end="1"/>
                                            </p:txEl>
                                          </p:spTgt>
                                        </p:tgtEl>
                                        <p:attrNameLst>
                                          <p:attrName>style.visibility</p:attrName>
                                        </p:attrNameLst>
                                      </p:cBhvr>
                                      <p:to>
                                        <p:strVal val="visible"/>
                                      </p:to>
                                    </p:set>
                                    <p:animEffect transition="in" filter="fade">
                                      <p:cBhvr>
                                        <p:cTn id="50" dur="500"/>
                                        <p:tgtEl>
                                          <p:spTgt spid="1158">
                                            <p:txEl>
                                              <p:charRg st="1" end="1"/>
                                            </p:txEl>
                                          </p:spTgt>
                                        </p:tgtEl>
                                      </p:cBhvr>
                                    </p:animEffect>
                                  </p:childTnLst>
                                </p:cTn>
                              </p:par>
                            </p:childTnLst>
                          </p:cTn>
                        </p:par>
                        <p:par>
                          <p:cTn id="51" fill="hold">
                            <p:stCondLst>
                              <p:cond delay="4300"/>
                            </p:stCondLst>
                            <p:childTnLst>
                              <p:par>
                                <p:cTn id="52" presetID="10" presetClass="entr" presetSubtype="0" fill="hold" nodeType="afterEffect">
                                  <p:stCondLst>
                                    <p:cond delay="0"/>
                                  </p:stCondLst>
                                  <p:childTnLst>
                                    <p:set>
                                      <p:cBhvr>
                                        <p:cTn id="53" dur="1" fill="hold">
                                          <p:stCondLst>
                                            <p:cond delay="0"/>
                                          </p:stCondLst>
                                        </p:cTn>
                                        <p:tgtEl>
                                          <p:spTgt spid="1158">
                                            <p:txEl>
                                              <p:charRg st="1" end="1"/>
                                            </p:txEl>
                                          </p:spTgt>
                                        </p:tgtEl>
                                        <p:attrNameLst>
                                          <p:attrName>style.visibility</p:attrName>
                                        </p:attrNameLst>
                                      </p:cBhvr>
                                      <p:to>
                                        <p:strVal val="visible"/>
                                      </p:to>
                                    </p:set>
                                    <p:animEffect transition="in" filter="fade">
                                      <p:cBhvr>
                                        <p:cTn id="54" dur="500"/>
                                        <p:tgtEl>
                                          <p:spTgt spid="1158">
                                            <p:txEl>
                                              <p:charRg st="1" end="1"/>
                                            </p:txEl>
                                          </p:spTgt>
                                        </p:tgtEl>
                                      </p:cBhvr>
                                    </p:animEffect>
                                  </p:childTnLst>
                                </p:cTn>
                              </p:par>
                            </p:childTnLst>
                          </p:cTn>
                        </p:par>
                        <p:par>
                          <p:cTn id="55" fill="hold">
                            <p:stCondLst>
                              <p:cond delay="4800"/>
                            </p:stCondLst>
                            <p:childTnLst>
                              <p:par>
                                <p:cTn id="56" presetID="10" presetClass="entr" presetSubtype="0" fill="hold" nodeType="afterEffect">
                                  <p:stCondLst>
                                    <p:cond delay="0"/>
                                  </p:stCondLst>
                                  <p:childTnLst>
                                    <p:set>
                                      <p:cBhvr>
                                        <p:cTn id="57" dur="1" fill="hold">
                                          <p:stCondLst>
                                            <p:cond delay="0"/>
                                          </p:stCondLst>
                                        </p:cTn>
                                        <p:tgtEl>
                                          <p:spTgt spid="1158">
                                            <p:txEl>
                                              <p:charRg st="1" end="1"/>
                                            </p:txEl>
                                          </p:spTgt>
                                        </p:tgtEl>
                                        <p:attrNameLst>
                                          <p:attrName>style.visibility</p:attrName>
                                        </p:attrNameLst>
                                      </p:cBhvr>
                                      <p:to>
                                        <p:strVal val="visible"/>
                                      </p:to>
                                    </p:set>
                                    <p:animEffect transition="in" filter="fade">
                                      <p:cBhvr>
                                        <p:cTn id="58" dur="500"/>
                                        <p:tgtEl>
                                          <p:spTgt spid="1158">
                                            <p:txEl>
                                              <p:charRg st="1" end="1"/>
                                            </p:txEl>
                                          </p:spTgt>
                                        </p:tgtEl>
                                      </p:cBhvr>
                                    </p:animEffect>
                                  </p:childTnLst>
                                </p:cTn>
                              </p:par>
                            </p:childTnLst>
                          </p:cTn>
                        </p:par>
                        <p:par>
                          <p:cTn id="59" fill="hold">
                            <p:stCondLst>
                              <p:cond delay="5300"/>
                            </p:stCondLst>
                            <p:childTnLst>
                              <p:par>
                                <p:cTn id="60" presetID="10" presetClass="entr" presetSubtype="0" fill="hold" nodeType="afterEffect">
                                  <p:stCondLst>
                                    <p:cond delay="0"/>
                                  </p:stCondLst>
                                  <p:childTnLst>
                                    <p:set>
                                      <p:cBhvr>
                                        <p:cTn id="61" dur="1" fill="hold">
                                          <p:stCondLst>
                                            <p:cond delay="0"/>
                                          </p:stCondLst>
                                        </p:cTn>
                                        <p:tgtEl>
                                          <p:spTgt spid="1158">
                                            <p:txEl>
                                              <p:charRg st="1" end="1"/>
                                            </p:txEl>
                                          </p:spTgt>
                                        </p:tgtEl>
                                        <p:attrNameLst>
                                          <p:attrName>style.visibility</p:attrName>
                                        </p:attrNameLst>
                                      </p:cBhvr>
                                      <p:to>
                                        <p:strVal val="visible"/>
                                      </p:to>
                                    </p:set>
                                    <p:animEffect transition="in" filter="fade">
                                      <p:cBhvr>
                                        <p:cTn id="62" dur="500"/>
                                        <p:tgtEl>
                                          <p:spTgt spid="1158">
                                            <p:txEl>
                                              <p:charRg st="1" end="1"/>
                                            </p:txEl>
                                          </p:spTgt>
                                        </p:tgtEl>
                                      </p:cBhvr>
                                    </p:animEffect>
                                  </p:childTnLst>
                                </p:cTn>
                              </p:par>
                            </p:childTnLst>
                          </p:cTn>
                        </p:par>
                        <p:par>
                          <p:cTn id="63" fill="hold">
                            <p:stCondLst>
                              <p:cond delay="5800"/>
                            </p:stCondLst>
                            <p:childTnLst>
                              <p:par>
                                <p:cTn id="64" presetID="10" presetClass="entr" presetSubtype="0" fill="hold" nodeType="afterEffect">
                                  <p:stCondLst>
                                    <p:cond delay="0"/>
                                  </p:stCondLst>
                                  <p:childTnLst>
                                    <p:set>
                                      <p:cBhvr>
                                        <p:cTn id="65" dur="1" fill="hold">
                                          <p:stCondLst>
                                            <p:cond delay="0"/>
                                          </p:stCondLst>
                                        </p:cTn>
                                        <p:tgtEl>
                                          <p:spTgt spid="1161"/>
                                        </p:tgtEl>
                                        <p:attrNameLst>
                                          <p:attrName>style.visibility</p:attrName>
                                        </p:attrNameLst>
                                      </p:cBhvr>
                                      <p:to>
                                        <p:strVal val="visible"/>
                                      </p:to>
                                    </p:set>
                                    <p:animEffect transition="in" filter="fade">
                                      <p:cBhvr>
                                        <p:cTn id="66" dur="500"/>
                                        <p:tgtEl>
                                          <p:spTgt spid="1161"/>
                                        </p:tgtEl>
                                      </p:cBhvr>
                                    </p:animEffect>
                                  </p:childTnLst>
                                </p:cTn>
                              </p:par>
                              <p:par>
                                <p:cTn id="67" presetID="10" presetClass="entr" presetSubtype="0" fill="hold" nodeType="withEffect">
                                  <p:stCondLst>
                                    <p:cond delay="1000"/>
                                  </p:stCondLst>
                                  <p:childTnLst>
                                    <p:set>
                                      <p:cBhvr>
                                        <p:cTn id="68" dur="1" fill="hold">
                                          <p:stCondLst>
                                            <p:cond delay="0"/>
                                          </p:stCondLst>
                                        </p:cTn>
                                        <p:tgtEl>
                                          <p:spTgt spid="1157"/>
                                        </p:tgtEl>
                                        <p:attrNameLst>
                                          <p:attrName>style.visibility</p:attrName>
                                        </p:attrNameLst>
                                      </p:cBhvr>
                                      <p:to>
                                        <p:strVal val="visible"/>
                                      </p:to>
                                    </p:set>
                                    <p:animEffect transition="in" filter="fade">
                                      <p:cBhvr>
                                        <p:cTn id="69" dur="200"/>
                                        <p:tgtEl>
                                          <p:spTgt spid="1157"/>
                                        </p:tgtEl>
                                      </p:cBhvr>
                                    </p:animEffect>
                                  </p:childTnLst>
                                </p:cTn>
                              </p:par>
                            </p:childTnLst>
                          </p:cTn>
                        </p:par>
                        <p:par>
                          <p:cTn id="70" fill="hold">
                            <p:stCondLst>
                              <p:cond delay="6300"/>
                            </p:stCondLst>
                            <p:childTnLst>
                              <p:par>
                                <p:cTn id="71" presetID="10" presetClass="entr" presetSubtype="0" fill="hold" nodeType="afterEffect">
                                  <p:stCondLst>
                                    <p:cond delay="0"/>
                                  </p:stCondLst>
                                  <p:childTnLst>
                                    <p:set>
                                      <p:cBhvr>
                                        <p:cTn id="72" dur="1" fill="hold">
                                          <p:stCondLst>
                                            <p:cond delay="0"/>
                                          </p:stCondLst>
                                        </p:cTn>
                                        <p:tgtEl>
                                          <p:spTgt spid="1165"/>
                                        </p:tgtEl>
                                        <p:attrNameLst>
                                          <p:attrName>style.visibility</p:attrName>
                                        </p:attrNameLst>
                                      </p:cBhvr>
                                      <p:to>
                                        <p:strVal val="visible"/>
                                      </p:to>
                                    </p:set>
                                    <p:animEffect transition="in" filter="fade">
                                      <p:cBhvr>
                                        <p:cTn id="73" dur="500"/>
                                        <p:tgtEl>
                                          <p:spTgt spid="1165"/>
                                        </p:tgtEl>
                                      </p:cBhvr>
                                    </p:animEffect>
                                  </p:childTnLst>
                                </p:cTn>
                              </p:par>
                            </p:childTnLst>
                          </p:cTn>
                        </p:par>
                        <p:par>
                          <p:cTn id="74" fill="hold">
                            <p:stCondLst>
                              <p:cond delay="6800"/>
                            </p:stCondLst>
                            <p:childTnLst>
                              <p:par>
                                <p:cTn id="75" presetID="10" presetClass="entr" presetSubtype="0" fill="hold" nodeType="afterEffect">
                                  <p:stCondLst>
                                    <p:cond delay="0"/>
                                  </p:stCondLst>
                                  <p:childTnLst>
                                    <p:set>
                                      <p:cBhvr>
                                        <p:cTn id="76" dur="1" fill="hold">
                                          <p:stCondLst>
                                            <p:cond delay="0"/>
                                          </p:stCondLst>
                                        </p:cTn>
                                        <p:tgtEl>
                                          <p:spTgt spid="1159">
                                            <p:txEl>
                                              <p:pRg st="0" end="0"/>
                                            </p:txEl>
                                          </p:spTgt>
                                        </p:tgtEl>
                                        <p:attrNameLst>
                                          <p:attrName>style.visibility</p:attrName>
                                        </p:attrNameLst>
                                      </p:cBhvr>
                                      <p:to>
                                        <p:strVal val="visible"/>
                                      </p:to>
                                    </p:set>
                                    <p:animEffect transition="in" filter="fade">
                                      <p:cBhvr>
                                        <p:cTn id="77" dur="500"/>
                                        <p:tgtEl>
                                          <p:spTgt spid="1159">
                                            <p:txEl>
                                              <p:pRg st="0" end="0"/>
                                            </p:txEl>
                                          </p:spTgt>
                                        </p:tgtEl>
                                      </p:cBhvr>
                                    </p:animEffect>
                                  </p:childTnLst>
                                </p:cTn>
                              </p:par>
                            </p:childTnLst>
                          </p:cTn>
                        </p:par>
                        <p:par>
                          <p:cTn id="78" fill="hold">
                            <p:stCondLst>
                              <p:cond delay="7300"/>
                            </p:stCondLst>
                            <p:childTnLst>
                              <p:par>
                                <p:cTn id="79" presetID="10" presetClass="entr" presetSubtype="0" fill="hold" nodeType="afterEffect">
                                  <p:stCondLst>
                                    <p:cond delay="0"/>
                                  </p:stCondLst>
                                  <p:childTnLst>
                                    <p:set>
                                      <p:cBhvr>
                                        <p:cTn id="80" dur="1" fill="hold">
                                          <p:stCondLst>
                                            <p:cond delay="0"/>
                                          </p:stCondLst>
                                        </p:cTn>
                                        <p:tgtEl>
                                          <p:spTgt spid="1159">
                                            <p:txEl>
                                              <p:charRg st="1" end="1"/>
                                            </p:txEl>
                                          </p:spTgt>
                                        </p:tgtEl>
                                        <p:attrNameLst>
                                          <p:attrName>style.visibility</p:attrName>
                                        </p:attrNameLst>
                                      </p:cBhvr>
                                      <p:to>
                                        <p:strVal val="visible"/>
                                      </p:to>
                                    </p:set>
                                    <p:animEffect transition="in" filter="fade">
                                      <p:cBhvr>
                                        <p:cTn id="81" dur="500"/>
                                        <p:tgtEl>
                                          <p:spTgt spid="1159">
                                            <p:txEl>
                                              <p:charRg st="1" end="1"/>
                                            </p:txEl>
                                          </p:spTgt>
                                        </p:tgtEl>
                                      </p:cBhvr>
                                    </p:animEffect>
                                  </p:childTnLst>
                                </p:cTn>
                              </p:par>
                            </p:childTnLst>
                          </p:cTn>
                        </p:par>
                        <p:par>
                          <p:cTn id="82" fill="hold">
                            <p:stCondLst>
                              <p:cond delay="7800"/>
                            </p:stCondLst>
                            <p:childTnLst>
                              <p:par>
                                <p:cTn id="83" presetID="10" presetClass="entr" presetSubtype="0" fill="hold" nodeType="afterEffect">
                                  <p:stCondLst>
                                    <p:cond delay="0"/>
                                  </p:stCondLst>
                                  <p:childTnLst>
                                    <p:set>
                                      <p:cBhvr>
                                        <p:cTn id="84" dur="1" fill="hold">
                                          <p:stCondLst>
                                            <p:cond delay="0"/>
                                          </p:stCondLst>
                                        </p:cTn>
                                        <p:tgtEl>
                                          <p:spTgt spid="1159">
                                            <p:txEl>
                                              <p:charRg st="1" end="1"/>
                                            </p:txEl>
                                          </p:spTgt>
                                        </p:tgtEl>
                                        <p:attrNameLst>
                                          <p:attrName>style.visibility</p:attrName>
                                        </p:attrNameLst>
                                      </p:cBhvr>
                                      <p:to>
                                        <p:strVal val="visible"/>
                                      </p:to>
                                    </p:set>
                                    <p:animEffect transition="in" filter="fade">
                                      <p:cBhvr>
                                        <p:cTn id="85" dur="500"/>
                                        <p:tgtEl>
                                          <p:spTgt spid="1159">
                                            <p:txEl>
                                              <p:charRg st="1" end="1"/>
                                            </p:txEl>
                                          </p:spTgt>
                                        </p:tgtEl>
                                      </p:cBhvr>
                                    </p:animEffect>
                                  </p:childTnLst>
                                </p:cTn>
                              </p:par>
                            </p:childTnLst>
                          </p:cTn>
                        </p:par>
                        <p:par>
                          <p:cTn id="86" fill="hold">
                            <p:stCondLst>
                              <p:cond delay="8300"/>
                            </p:stCondLst>
                            <p:childTnLst>
                              <p:par>
                                <p:cTn id="87" presetID="10" presetClass="entr" presetSubtype="0" fill="hold" nodeType="afterEffect">
                                  <p:stCondLst>
                                    <p:cond delay="0"/>
                                  </p:stCondLst>
                                  <p:childTnLst>
                                    <p:set>
                                      <p:cBhvr>
                                        <p:cTn id="88" dur="1" fill="hold">
                                          <p:stCondLst>
                                            <p:cond delay="0"/>
                                          </p:stCondLst>
                                        </p:cTn>
                                        <p:tgtEl>
                                          <p:spTgt spid="1159">
                                            <p:txEl>
                                              <p:charRg st="1" end="1"/>
                                            </p:txEl>
                                          </p:spTgt>
                                        </p:tgtEl>
                                        <p:attrNameLst>
                                          <p:attrName>style.visibility</p:attrName>
                                        </p:attrNameLst>
                                      </p:cBhvr>
                                      <p:to>
                                        <p:strVal val="visible"/>
                                      </p:to>
                                    </p:set>
                                    <p:animEffect transition="in" filter="fade">
                                      <p:cBhvr>
                                        <p:cTn id="89" dur="500"/>
                                        <p:tgtEl>
                                          <p:spTgt spid="1159">
                                            <p:txEl>
                                              <p:charRg st="1" end="1"/>
                                            </p:txEl>
                                          </p:spTgt>
                                        </p:tgtEl>
                                      </p:cBhvr>
                                    </p:animEffect>
                                  </p:childTnLst>
                                </p:cTn>
                              </p:par>
                            </p:childTnLst>
                          </p:cTn>
                        </p:par>
                        <p:par>
                          <p:cTn id="90" fill="hold">
                            <p:stCondLst>
                              <p:cond delay="8800"/>
                            </p:stCondLst>
                            <p:childTnLst>
                              <p:par>
                                <p:cTn id="91" presetID="10" presetClass="entr" presetSubtype="0" fill="hold" nodeType="afterEffect">
                                  <p:stCondLst>
                                    <p:cond delay="0"/>
                                  </p:stCondLst>
                                  <p:childTnLst>
                                    <p:set>
                                      <p:cBhvr>
                                        <p:cTn id="92" dur="1" fill="hold">
                                          <p:stCondLst>
                                            <p:cond delay="0"/>
                                          </p:stCondLst>
                                        </p:cTn>
                                        <p:tgtEl>
                                          <p:spTgt spid="1159">
                                            <p:txEl>
                                              <p:charRg st="1" end="1"/>
                                            </p:txEl>
                                          </p:spTgt>
                                        </p:tgtEl>
                                        <p:attrNameLst>
                                          <p:attrName>style.visibility</p:attrName>
                                        </p:attrNameLst>
                                      </p:cBhvr>
                                      <p:to>
                                        <p:strVal val="visible"/>
                                      </p:to>
                                    </p:set>
                                    <p:animEffect transition="in" filter="fade">
                                      <p:cBhvr>
                                        <p:cTn id="93" dur="500"/>
                                        <p:tgtEl>
                                          <p:spTgt spid="1159">
                                            <p:txEl>
                                              <p:charRg st="1" end="1"/>
                                            </p:txEl>
                                          </p:spTgt>
                                        </p:tgtEl>
                                      </p:cBhvr>
                                    </p:animEffect>
                                  </p:childTnLst>
                                </p:cTn>
                              </p:par>
                            </p:childTnLst>
                          </p:cTn>
                        </p:par>
                        <p:par>
                          <p:cTn id="94" fill="hold">
                            <p:stCondLst>
                              <p:cond delay="9300"/>
                            </p:stCondLst>
                            <p:childTnLst>
                              <p:par>
                                <p:cTn id="95" presetID="10" presetClass="entr" presetSubtype="0" fill="hold" nodeType="afterEffect">
                                  <p:stCondLst>
                                    <p:cond delay="0"/>
                                  </p:stCondLst>
                                  <p:childTnLst>
                                    <p:set>
                                      <p:cBhvr>
                                        <p:cTn id="96" dur="1" fill="hold">
                                          <p:stCondLst>
                                            <p:cond delay="0"/>
                                          </p:stCondLst>
                                        </p:cTn>
                                        <p:tgtEl>
                                          <p:spTgt spid="1159">
                                            <p:txEl>
                                              <p:charRg st="1" end="1"/>
                                            </p:txEl>
                                          </p:spTgt>
                                        </p:tgtEl>
                                        <p:attrNameLst>
                                          <p:attrName>style.visibility</p:attrName>
                                        </p:attrNameLst>
                                      </p:cBhvr>
                                      <p:to>
                                        <p:strVal val="visible"/>
                                      </p:to>
                                    </p:set>
                                    <p:animEffect transition="in" filter="fade">
                                      <p:cBhvr>
                                        <p:cTn id="97" dur="500"/>
                                        <p:tgtEl>
                                          <p:spTgt spid="1159">
                                            <p:txEl>
                                              <p:charRg st="1" end="1"/>
                                            </p:txEl>
                                          </p:spTgt>
                                        </p:tgtEl>
                                      </p:cBhvr>
                                    </p:animEffect>
                                  </p:childTnLst>
                                </p:cTn>
                              </p:par>
                            </p:childTnLst>
                          </p:cTn>
                        </p:par>
                        <p:par>
                          <p:cTn id="98" fill="hold">
                            <p:stCondLst>
                              <p:cond delay="9800"/>
                            </p:stCondLst>
                            <p:childTnLst>
                              <p:par>
                                <p:cTn id="99" presetID="10" presetClass="entr" presetSubtype="0" fill="hold" nodeType="afterEffect">
                                  <p:stCondLst>
                                    <p:cond delay="0"/>
                                  </p:stCondLst>
                                  <p:childTnLst>
                                    <p:set>
                                      <p:cBhvr>
                                        <p:cTn id="100" dur="1" fill="hold">
                                          <p:stCondLst>
                                            <p:cond delay="0"/>
                                          </p:stCondLst>
                                        </p:cTn>
                                        <p:tgtEl>
                                          <p:spTgt spid="1159">
                                            <p:txEl>
                                              <p:charRg st="1" end="1"/>
                                            </p:txEl>
                                          </p:spTgt>
                                        </p:tgtEl>
                                        <p:attrNameLst>
                                          <p:attrName>style.visibility</p:attrName>
                                        </p:attrNameLst>
                                      </p:cBhvr>
                                      <p:to>
                                        <p:strVal val="visible"/>
                                      </p:to>
                                    </p:set>
                                    <p:animEffect transition="in" filter="fade">
                                      <p:cBhvr>
                                        <p:cTn id="101" dur="500"/>
                                        <p:tgtEl>
                                          <p:spTgt spid="1159">
                                            <p:txEl>
                                              <p:charRg st="1" end="1"/>
                                            </p:txEl>
                                          </p:spTgt>
                                        </p:tgtEl>
                                      </p:cBhvr>
                                    </p:animEffect>
                                  </p:childTnLst>
                                </p:cTn>
                              </p:par>
                            </p:childTnLst>
                          </p:cTn>
                        </p:par>
                        <p:par>
                          <p:cTn id="102" fill="hold">
                            <p:stCondLst>
                              <p:cond delay="10300"/>
                            </p:stCondLst>
                            <p:childTnLst>
                              <p:par>
                                <p:cTn id="103" presetID="10" presetClass="entr" presetSubtype="0" fill="hold" nodeType="afterEffect">
                                  <p:stCondLst>
                                    <p:cond delay="0"/>
                                  </p:stCondLst>
                                  <p:childTnLst>
                                    <p:set>
                                      <p:cBhvr>
                                        <p:cTn id="104" dur="1" fill="hold">
                                          <p:stCondLst>
                                            <p:cond delay="0"/>
                                          </p:stCondLst>
                                        </p:cTn>
                                        <p:tgtEl>
                                          <p:spTgt spid="1159">
                                            <p:txEl>
                                              <p:charRg st="1" end="1"/>
                                            </p:txEl>
                                          </p:spTgt>
                                        </p:tgtEl>
                                        <p:attrNameLst>
                                          <p:attrName>style.visibility</p:attrName>
                                        </p:attrNameLst>
                                      </p:cBhvr>
                                      <p:to>
                                        <p:strVal val="visible"/>
                                      </p:to>
                                    </p:set>
                                    <p:animEffect transition="in" filter="fade">
                                      <p:cBhvr>
                                        <p:cTn id="105" dur="500"/>
                                        <p:tgtEl>
                                          <p:spTgt spid="1159">
                                            <p:txEl>
                                              <p:charRg st="1" end="1"/>
                                            </p:txEl>
                                          </p:spTgt>
                                        </p:tgtEl>
                                      </p:cBhvr>
                                    </p:animEffect>
                                  </p:childTnLst>
                                </p:cTn>
                              </p:par>
                            </p:childTnLst>
                          </p:cTn>
                        </p:par>
                        <p:par>
                          <p:cTn id="106" fill="hold">
                            <p:stCondLst>
                              <p:cond delay="10800"/>
                            </p:stCondLst>
                            <p:childTnLst>
                              <p:par>
                                <p:cTn id="107" presetID="10" presetClass="entr" presetSubtype="0" fill="hold" nodeType="afterEffect">
                                  <p:stCondLst>
                                    <p:cond delay="0"/>
                                  </p:stCondLst>
                                  <p:childTnLst>
                                    <p:set>
                                      <p:cBhvr>
                                        <p:cTn id="108" dur="1" fill="hold">
                                          <p:stCondLst>
                                            <p:cond delay="0"/>
                                          </p:stCondLst>
                                        </p:cTn>
                                        <p:tgtEl>
                                          <p:spTgt spid="1159">
                                            <p:txEl>
                                              <p:charRg st="1" end="1"/>
                                            </p:txEl>
                                          </p:spTgt>
                                        </p:tgtEl>
                                        <p:attrNameLst>
                                          <p:attrName>style.visibility</p:attrName>
                                        </p:attrNameLst>
                                      </p:cBhvr>
                                      <p:to>
                                        <p:strVal val="visible"/>
                                      </p:to>
                                    </p:set>
                                    <p:animEffect transition="in" filter="fade">
                                      <p:cBhvr>
                                        <p:cTn id="109" dur="500"/>
                                        <p:tgtEl>
                                          <p:spTgt spid="1159">
                                            <p:txEl>
                                              <p:charRg st="1" end="1"/>
                                            </p:txEl>
                                          </p:spTgt>
                                        </p:tgtEl>
                                      </p:cBhvr>
                                    </p:animEffect>
                                  </p:childTnLst>
                                </p:cTn>
                              </p:par>
                            </p:childTnLst>
                          </p:cTn>
                        </p:par>
                        <p:par>
                          <p:cTn id="110" fill="hold">
                            <p:stCondLst>
                              <p:cond delay="11300"/>
                            </p:stCondLst>
                            <p:childTnLst>
                              <p:par>
                                <p:cTn id="111" presetID="10" presetClass="entr" presetSubtype="0" fill="hold" nodeType="afterEffect">
                                  <p:stCondLst>
                                    <p:cond delay="0"/>
                                  </p:stCondLst>
                                  <p:childTnLst>
                                    <p:set>
                                      <p:cBhvr>
                                        <p:cTn id="112" dur="1" fill="hold">
                                          <p:stCondLst>
                                            <p:cond delay="0"/>
                                          </p:stCondLst>
                                        </p:cTn>
                                        <p:tgtEl>
                                          <p:spTgt spid="1162"/>
                                        </p:tgtEl>
                                        <p:attrNameLst>
                                          <p:attrName>style.visibility</p:attrName>
                                        </p:attrNameLst>
                                      </p:cBhvr>
                                      <p:to>
                                        <p:strVal val="visible"/>
                                      </p:to>
                                    </p:set>
                                    <p:animEffect transition="in" filter="fade">
                                      <p:cBhvr>
                                        <p:cTn id="113" dur="500"/>
                                        <p:tgtEl>
                                          <p:spTgt spid="1162"/>
                                        </p:tgtEl>
                                      </p:cBhvr>
                                    </p:animEffect>
                                  </p:childTnLst>
                                </p:cTn>
                              </p:par>
                              <p:par>
                                <p:cTn id="114" presetID="10" presetClass="entr" presetSubtype="0" fill="hold" nodeType="withEffect">
                                  <p:stCondLst>
                                    <p:cond delay="1200"/>
                                  </p:stCondLst>
                                  <p:childTnLst>
                                    <p:set>
                                      <p:cBhvr>
                                        <p:cTn id="115" dur="1" fill="hold">
                                          <p:stCondLst>
                                            <p:cond delay="0"/>
                                          </p:stCondLst>
                                        </p:cTn>
                                        <p:tgtEl>
                                          <p:spTgt spid="1169"/>
                                        </p:tgtEl>
                                        <p:attrNameLst>
                                          <p:attrName>style.visibility</p:attrName>
                                        </p:attrNameLst>
                                      </p:cBhvr>
                                      <p:to>
                                        <p:strVal val="visible"/>
                                      </p:to>
                                    </p:set>
                                    <p:animEffect transition="in" filter="fade">
                                      <p:cBhvr>
                                        <p:cTn id="116" dur="200"/>
                                        <p:tgtEl>
                                          <p:spTgt spid="1169"/>
                                        </p:tgtEl>
                                      </p:cBhvr>
                                    </p:animEffect>
                                  </p:childTnLst>
                                </p:cTn>
                              </p:par>
                            </p:childTnLst>
                          </p:cTn>
                        </p:par>
                        <p:par>
                          <p:cTn id="117" fill="hold">
                            <p:stCondLst>
                              <p:cond delay="11800"/>
                            </p:stCondLst>
                            <p:childTnLst>
                              <p:par>
                                <p:cTn id="118" presetID="10" presetClass="entr" presetSubtype="0" fill="hold" nodeType="afterEffect">
                                  <p:stCondLst>
                                    <p:cond delay="0"/>
                                  </p:stCondLst>
                                  <p:childTnLst>
                                    <p:set>
                                      <p:cBhvr>
                                        <p:cTn id="119" dur="1" fill="hold">
                                          <p:stCondLst>
                                            <p:cond delay="0"/>
                                          </p:stCondLst>
                                        </p:cTn>
                                        <p:tgtEl>
                                          <p:spTgt spid="1166"/>
                                        </p:tgtEl>
                                        <p:attrNameLst>
                                          <p:attrName>style.visibility</p:attrName>
                                        </p:attrNameLst>
                                      </p:cBhvr>
                                      <p:to>
                                        <p:strVal val="visible"/>
                                      </p:to>
                                    </p:set>
                                    <p:animEffect transition="in" filter="fade">
                                      <p:cBhvr>
                                        <p:cTn id="120" dur="500"/>
                                        <p:tgtEl>
                                          <p:spTgt spid="1166"/>
                                        </p:tgtEl>
                                      </p:cBhvr>
                                    </p:animEffect>
                                  </p:childTnLst>
                                </p:cTn>
                              </p:par>
                            </p:childTnLst>
                          </p:cTn>
                        </p:par>
                        <p:par>
                          <p:cTn id="121" fill="hold">
                            <p:stCondLst>
                              <p:cond delay="12300"/>
                            </p:stCondLst>
                            <p:childTnLst>
                              <p:par>
                                <p:cTn id="122" presetID="10" presetClass="entr" presetSubtype="0" fill="hold" nodeType="afterEffect">
                                  <p:stCondLst>
                                    <p:cond delay="0"/>
                                  </p:stCondLst>
                                  <p:childTnLst>
                                    <p:set>
                                      <p:cBhvr>
                                        <p:cTn id="123" dur="1" fill="hold">
                                          <p:stCondLst>
                                            <p:cond delay="0"/>
                                          </p:stCondLst>
                                        </p:cTn>
                                        <p:tgtEl>
                                          <p:spTgt spid="1160">
                                            <p:txEl>
                                              <p:pRg st="0" end="0"/>
                                            </p:txEl>
                                          </p:spTgt>
                                        </p:tgtEl>
                                        <p:attrNameLst>
                                          <p:attrName>style.visibility</p:attrName>
                                        </p:attrNameLst>
                                      </p:cBhvr>
                                      <p:to>
                                        <p:strVal val="visible"/>
                                      </p:to>
                                    </p:set>
                                    <p:animEffect transition="in" filter="fade">
                                      <p:cBhvr>
                                        <p:cTn id="124" dur="500"/>
                                        <p:tgtEl>
                                          <p:spTgt spid="1160">
                                            <p:txEl>
                                              <p:pRg st="0" end="0"/>
                                            </p:txEl>
                                          </p:spTgt>
                                        </p:tgtEl>
                                      </p:cBhvr>
                                    </p:animEffect>
                                  </p:childTnLst>
                                </p:cTn>
                              </p:par>
                            </p:childTnLst>
                          </p:cTn>
                        </p:par>
                        <p:par>
                          <p:cTn id="125" fill="hold">
                            <p:stCondLst>
                              <p:cond delay="12800"/>
                            </p:stCondLst>
                            <p:childTnLst>
                              <p:par>
                                <p:cTn id="126" presetID="10" presetClass="entr" presetSubtype="0" fill="hold" nodeType="afterEffect">
                                  <p:stCondLst>
                                    <p:cond delay="0"/>
                                  </p:stCondLst>
                                  <p:childTnLst>
                                    <p:set>
                                      <p:cBhvr>
                                        <p:cTn id="127" dur="1" fill="hold">
                                          <p:stCondLst>
                                            <p:cond delay="0"/>
                                          </p:stCondLst>
                                        </p:cTn>
                                        <p:tgtEl>
                                          <p:spTgt spid="1160">
                                            <p:txEl>
                                              <p:charRg st="1" end="1"/>
                                            </p:txEl>
                                          </p:spTgt>
                                        </p:tgtEl>
                                        <p:attrNameLst>
                                          <p:attrName>style.visibility</p:attrName>
                                        </p:attrNameLst>
                                      </p:cBhvr>
                                      <p:to>
                                        <p:strVal val="visible"/>
                                      </p:to>
                                    </p:set>
                                    <p:animEffect transition="in" filter="fade">
                                      <p:cBhvr>
                                        <p:cTn id="128" dur="500"/>
                                        <p:tgtEl>
                                          <p:spTgt spid="1160">
                                            <p:txEl>
                                              <p:charRg st="1" end="1"/>
                                            </p:txEl>
                                          </p:spTgt>
                                        </p:tgtEl>
                                      </p:cBhvr>
                                    </p:animEffect>
                                  </p:childTnLst>
                                </p:cTn>
                              </p:par>
                            </p:childTnLst>
                          </p:cTn>
                        </p:par>
                        <p:par>
                          <p:cTn id="129" fill="hold">
                            <p:stCondLst>
                              <p:cond delay="13300"/>
                            </p:stCondLst>
                            <p:childTnLst>
                              <p:par>
                                <p:cTn id="130" presetID="10" presetClass="entr" presetSubtype="0" fill="hold" nodeType="afterEffect">
                                  <p:stCondLst>
                                    <p:cond delay="0"/>
                                  </p:stCondLst>
                                  <p:childTnLst>
                                    <p:set>
                                      <p:cBhvr>
                                        <p:cTn id="131" dur="1" fill="hold">
                                          <p:stCondLst>
                                            <p:cond delay="0"/>
                                          </p:stCondLst>
                                        </p:cTn>
                                        <p:tgtEl>
                                          <p:spTgt spid="1160">
                                            <p:txEl>
                                              <p:charRg st="1" end="1"/>
                                            </p:txEl>
                                          </p:spTgt>
                                        </p:tgtEl>
                                        <p:attrNameLst>
                                          <p:attrName>style.visibility</p:attrName>
                                        </p:attrNameLst>
                                      </p:cBhvr>
                                      <p:to>
                                        <p:strVal val="visible"/>
                                      </p:to>
                                    </p:set>
                                    <p:animEffect transition="in" filter="fade">
                                      <p:cBhvr>
                                        <p:cTn id="132" dur="500"/>
                                        <p:tgtEl>
                                          <p:spTgt spid="1160">
                                            <p:txEl>
                                              <p:charRg st="1" end="1"/>
                                            </p:txEl>
                                          </p:spTgt>
                                        </p:tgtEl>
                                      </p:cBhvr>
                                    </p:animEffect>
                                  </p:childTnLst>
                                </p:cTn>
                              </p:par>
                            </p:childTnLst>
                          </p:cTn>
                        </p:par>
                        <p:par>
                          <p:cTn id="133" fill="hold">
                            <p:stCondLst>
                              <p:cond delay="13800"/>
                            </p:stCondLst>
                            <p:childTnLst>
                              <p:par>
                                <p:cTn id="134" presetID="10" presetClass="entr" presetSubtype="0" fill="hold" nodeType="afterEffect">
                                  <p:stCondLst>
                                    <p:cond delay="0"/>
                                  </p:stCondLst>
                                  <p:childTnLst>
                                    <p:set>
                                      <p:cBhvr>
                                        <p:cTn id="135" dur="1" fill="hold">
                                          <p:stCondLst>
                                            <p:cond delay="0"/>
                                          </p:stCondLst>
                                        </p:cTn>
                                        <p:tgtEl>
                                          <p:spTgt spid="1160">
                                            <p:txEl>
                                              <p:charRg st="1" end="1"/>
                                            </p:txEl>
                                          </p:spTgt>
                                        </p:tgtEl>
                                        <p:attrNameLst>
                                          <p:attrName>style.visibility</p:attrName>
                                        </p:attrNameLst>
                                      </p:cBhvr>
                                      <p:to>
                                        <p:strVal val="visible"/>
                                      </p:to>
                                    </p:set>
                                    <p:animEffect transition="in" filter="fade">
                                      <p:cBhvr>
                                        <p:cTn id="136" dur="500"/>
                                        <p:tgtEl>
                                          <p:spTgt spid="1160">
                                            <p:txEl>
                                              <p:charRg st="1" end="1"/>
                                            </p:txEl>
                                          </p:spTgt>
                                        </p:tgtEl>
                                      </p:cBhvr>
                                    </p:animEffect>
                                  </p:childTnLst>
                                </p:cTn>
                              </p:par>
                            </p:childTnLst>
                          </p:cTn>
                        </p:par>
                        <p:par>
                          <p:cTn id="137" fill="hold">
                            <p:stCondLst>
                              <p:cond delay="14300"/>
                            </p:stCondLst>
                            <p:childTnLst>
                              <p:par>
                                <p:cTn id="138" presetID="10" presetClass="entr" presetSubtype="0" fill="hold" nodeType="afterEffect">
                                  <p:stCondLst>
                                    <p:cond delay="0"/>
                                  </p:stCondLst>
                                  <p:childTnLst>
                                    <p:set>
                                      <p:cBhvr>
                                        <p:cTn id="139" dur="1" fill="hold">
                                          <p:stCondLst>
                                            <p:cond delay="0"/>
                                          </p:stCondLst>
                                        </p:cTn>
                                        <p:tgtEl>
                                          <p:spTgt spid="1160">
                                            <p:txEl>
                                              <p:charRg st="1" end="1"/>
                                            </p:txEl>
                                          </p:spTgt>
                                        </p:tgtEl>
                                        <p:attrNameLst>
                                          <p:attrName>style.visibility</p:attrName>
                                        </p:attrNameLst>
                                      </p:cBhvr>
                                      <p:to>
                                        <p:strVal val="visible"/>
                                      </p:to>
                                    </p:set>
                                    <p:animEffect transition="in" filter="fade">
                                      <p:cBhvr>
                                        <p:cTn id="140" dur="500"/>
                                        <p:tgtEl>
                                          <p:spTgt spid="1160">
                                            <p:txEl>
                                              <p:charRg st="1" end="1"/>
                                            </p:txEl>
                                          </p:spTgt>
                                        </p:tgtEl>
                                      </p:cBhvr>
                                    </p:animEffect>
                                  </p:childTnLst>
                                </p:cTn>
                              </p:par>
                            </p:childTnLst>
                          </p:cTn>
                        </p:par>
                        <p:par>
                          <p:cTn id="141" fill="hold">
                            <p:stCondLst>
                              <p:cond delay="14800"/>
                            </p:stCondLst>
                            <p:childTnLst>
                              <p:par>
                                <p:cTn id="142" presetID="10" presetClass="entr" presetSubtype="0" fill="hold" nodeType="afterEffect">
                                  <p:stCondLst>
                                    <p:cond delay="0"/>
                                  </p:stCondLst>
                                  <p:childTnLst>
                                    <p:set>
                                      <p:cBhvr>
                                        <p:cTn id="143" dur="1" fill="hold">
                                          <p:stCondLst>
                                            <p:cond delay="0"/>
                                          </p:stCondLst>
                                        </p:cTn>
                                        <p:tgtEl>
                                          <p:spTgt spid="1160">
                                            <p:txEl>
                                              <p:charRg st="1" end="1"/>
                                            </p:txEl>
                                          </p:spTgt>
                                        </p:tgtEl>
                                        <p:attrNameLst>
                                          <p:attrName>style.visibility</p:attrName>
                                        </p:attrNameLst>
                                      </p:cBhvr>
                                      <p:to>
                                        <p:strVal val="visible"/>
                                      </p:to>
                                    </p:set>
                                    <p:animEffect transition="in" filter="fade">
                                      <p:cBhvr>
                                        <p:cTn id="144" dur="500"/>
                                        <p:tgtEl>
                                          <p:spTgt spid="1160">
                                            <p:txEl>
                                              <p:charRg st="1" end="1"/>
                                            </p:txEl>
                                          </p:spTgt>
                                        </p:tgtEl>
                                      </p:cBhvr>
                                    </p:animEffect>
                                  </p:childTnLst>
                                </p:cTn>
                              </p:par>
                            </p:childTnLst>
                          </p:cTn>
                        </p:par>
                        <p:par>
                          <p:cTn id="145" fill="hold">
                            <p:stCondLst>
                              <p:cond delay="15300"/>
                            </p:stCondLst>
                            <p:childTnLst>
                              <p:par>
                                <p:cTn id="146" presetID="10" presetClass="entr" presetSubtype="0" fill="hold" nodeType="afterEffect">
                                  <p:stCondLst>
                                    <p:cond delay="0"/>
                                  </p:stCondLst>
                                  <p:childTnLst>
                                    <p:set>
                                      <p:cBhvr>
                                        <p:cTn id="147" dur="1" fill="hold">
                                          <p:stCondLst>
                                            <p:cond delay="0"/>
                                          </p:stCondLst>
                                        </p:cTn>
                                        <p:tgtEl>
                                          <p:spTgt spid="1160">
                                            <p:txEl>
                                              <p:charRg st="1" end="1"/>
                                            </p:txEl>
                                          </p:spTgt>
                                        </p:tgtEl>
                                        <p:attrNameLst>
                                          <p:attrName>style.visibility</p:attrName>
                                        </p:attrNameLst>
                                      </p:cBhvr>
                                      <p:to>
                                        <p:strVal val="visible"/>
                                      </p:to>
                                    </p:set>
                                    <p:animEffect transition="in" filter="fade">
                                      <p:cBhvr>
                                        <p:cTn id="148" dur="500"/>
                                        <p:tgtEl>
                                          <p:spTgt spid="1160">
                                            <p:txEl>
                                              <p:charRg st="1" end="1"/>
                                            </p:txEl>
                                          </p:spTgt>
                                        </p:tgtEl>
                                      </p:cBhvr>
                                    </p:animEffect>
                                  </p:childTnLst>
                                </p:cTn>
                              </p:par>
                            </p:childTnLst>
                          </p:cTn>
                        </p:par>
                        <p:par>
                          <p:cTn id="149" fill="hold">
                            <p:stCondLst>
                              <p:cond delay="15800"/>
                            </p:stCondLst>
                            <p:childTnLst>
                              <p:par>
                                <p:cTn id="150" presetID="10" presetClass="entr" presetSubtype="0" fill="hold" nodeType="afterEffect">
                                  <p:stCondLst>
                                    <p:cond delay="0"/>
                                  </p:stCondLst>
                                  <p:childTnLst>
                                    <p:set>
                                      <p:cBhvr>
                                        <p:cTn id="151" dur="1" fill="hold">
                                          <p:stCondLst>
                                            <p:cond delay="0"/>
                                          </p:stCondLst>
                                        </p:cTn>
                                        <p:tgtEl>
                                          <p:spTgt spid="1160">
                                            <p:txEl>
                                              <p:charRg st="1" end="1"/>
                                            </p:txEl>
                                          </p:spTgt>
                                        </p:tgtEl>
                                        <p:attrNameLst>
                                          <p:attrName>style.visibility</p:attrName>
                                        </p:attrNameLst>
                                      </p:cBhvr>
                                      <p:to>
                                        <p:strVal val="visible"/>
                                      </p:to>
                                    </p:set>
                                    <p:animEffect transition="in" filter="fade">
                                      <p:cBhvr>
                                        <p:cTn id="152" dur="500"/>
                                        <p:tgtEl>
                                          <p:spTgt spid="1160">
                                            <p:txEl>
                                              <p:charRg st="1" end="1"/>
                                            </p:txEl>
                                          </p:spTgt>
                                        </p:tgtEl>
                                      </p:cBhvr>
                                    </p:animEffect>
                                  </p:childTnLst>
                                </p:cTn>
                              </p:par>
                            </p:childTnLst>
                          </p:cTn>
                        </p:par>
                        <p:par>
                          <p:cTn id="153" fill="hold">
                            <p:stCondLst>
                              <p:cond delay="16300"/>
                            </p:stCondLst>
                            <p:childTnLst>
                              <p:par>
                                <p:cTn id="154" presetID="10" presetClass="entr" presetSubtype="0" fill="hold" nodeType="afterEffect">
                                  <p:stCondLst>
                                    <p:cond delay="0"/>
                                  </p:stCondLst>
                                  <p:childTnLst>
                                    <p:set>
                                      <p:cBhvr>
                                        <p:cTn id="155" dur="1" fill="hold">
                                          <p:stCondLst>
                                            <p:cond delay="0"/>
                                          </p:stCondLst>
                                        </p:cTn>
                                        <p:tgtEl>
                                          <p:spTgt spid="1160">
                                            <p:txEl>
                                              <p:charRg st="1" end="1"/>
                                            </p:txEl>
                                          </p:spTgt>
                                        </p:tgtEl>
                                        <p:attrNameLst>
                                          <p:attrName>style.visibility</p:attrName>
                                        </p:attrNameLst>
                                      </p:cBhvr>
                                      <p:to>
                                        <p:strVal val="visible"/>
                                      </p:to>
                                    </p:set>
                                    <p:animEffect transition="in" filter="fade">
                                      <p:cBhvr>
                                        <p:cTn id="156" dur="500"/>
                                        <p:tgtEl>
                                          <p:spTgt spid="1160">
                                            <p:txEl>
                                              <p:charRg st="1" end="1"/>
                                            </p:txEl>
                                          </p:spTgt>
                                        </p:tgtEl>
                                      </p:cBhvr>
                                    </p:animEffect>
                                  </p:childTnLst>
                                </p:cTn>
                              </p:par>
                            </p:childTnLst>
                          </p:cTn>
                        </p:par>
                        <p:par>
                          <p:cTn id="157" fill="hold">
                            <p:stCondLst>
                              <p:cond delay="16800"/>
                            </p:stCondLst>
                            <p:childTnLst>
                              <p:par>
                                <p:cTn id="158" presetID="10" presetClass="entr" presetSubtype="0" fill="hold" nodeType="afterEffect">
                                  <p:stCondLst>
                                    <p:cond delay="0"/>
                                  </p:stCondLst>
                                  <p:childTnLst>
                                    <p:set>
                                      <p:cBhvr>
                                        <p:cTn id="159" dur="1" fill="hold">
                                          <p:stCondLst>
                                            <p:cond delay="0"/>
                                          </p:stCondLst>
                                        </p:cTn>
                                        <p:tgtEl>
                                          <p:spTgt spid="1163"/>
                                        </p:tgtEl>
                                        <p:attrNameLst>
                                          <p:attrName>style.visibility</p:attrName>
                                        </p:attrNameLst>
                                      </p:cBhvr>
                                      <p:to>
                                        <p:strVal val="visible"/>
                                      </p:to>
                                    </p:set>
                                    <p:animEffect transition="in" filter="fade">
                                      <p:cBhvr>
                                        <p:cTn id="160" dur="500"/>
                                        <p:tgtEl>
                                          <p:spTgt spid="1163"/>
                                        </p:tgtEl>
                                      </p:cBhvr>
                                    </p:animEffect>
                                  </p:childTnLst>
                                </p:cTn>
                              </p:par>
                              <p:par>
                                <p:cTn id="161" presetID="10" presetClass="entr" presetSubtype="0" fill="hold" nodeType="withEffect">
                                  <p:stCondLst>
                                    <p:cond delay="1000"/>
                                  </p:stCondLst>
                                  <p:childTnLst>
                                    <p:set>
                                      <p:cBhvr>
                                        <p:cTn id="162" dur="1" fill="hold">
                                          <p:stCondLst>
                                            <p:cond delay="0"/>
                                          </p:stCondLst>
                                        </p:cTn>
                                        <p:tgtEl>
                                          <p:spTgt spid="1168"/>
                                        </p:tgtEl>
                                        <p:attrNameLst>
                                          <p:attrName>style.visibility</p:attrName>
                                        </p:attrNameLst>
                                      </p:cBhvr>
                                      <p:to>
                                        <p:strVal val="visible"/>
                                      </p:to>
                                    </p:set>
                                    <p:animEffect transition="in" filter="fade">
                                      <p:cBhvr>
                                        <p:cTn id="163" dur="200"/>
                                        <p:tgtEl>
                                          <p:spTgt spid="1168"/>
                                        </p:tgtEl>
                                      </p:cBhvr>
                                    </p:animEffect>
                                  </p:childTnLst>
                                </p:cTn>
                              </p:par>
                            </p:childTnLst>
                          </p:cTn>
                        </p:par>
                        <p:par>
                          <p:cTn id="164" fill="hold">
                            <p:stCondLst>
                              <p:cond delay="17300"/>
                            </p:stCondLst>
                            <p:childTnLst>
                              <p:par>
                                <p:cTn id="165" presetID="10" presetClass="entr" presetSubtype="0" fill="hold" nodeType="afterEffect">
                                  <p:stCondLst>
                                    <p:cond delay="0"/>
                                  </p:stCondLst>
                                  <p:childTnLst>
                                    <p:set>
                                      <p:cBhvr>
                                        <p:cTn id="166" dur="1" fill="hold">
                                          <p:stCondLst>
                                            <p:cond delay="0"/>
                                          </p:stCondLst>
                                        </p:cTn>
                                        <p:tgtEl>
                                          <p:spTgt spid="1149"/>
                                        </p:tgtEl>
                                        <p:attrNameLst>
                                          <p:attrName>style.visibility</p:attrName>
                                        </p:attrNameLst>
                                      </p:cBhvr>
                                      <p:to>
                                        <p:strVal val="visible"/>
                                      </p:to>
                                    </p:set>
                                    <p:animEffect transition="in" filter="fade">
                                      <p:cBhvr>
                                        <p:cTn id="167" dur="500"/>
                                        <p:tgtEl>
                                          <p:spTgt spid="1149"/>
                                        </p:tgtEl>
                                      </p:cBhvr>
                                    </p:animEffect>
                                  </p:childTnLst>
                                </p:cTn>
                              </p:par>
                            </p:childTnLst>
                          </p:cTn>
                        </p:par>
                        <p:par>
                          <p:cTn id="168" fill="hold">
                            <p:stCondLst>
                              <p:cond delay="17800"/>
                            </p:stCondLst>
                            <p:childTnLst>
                              <p:par>
                                <p:cTn id="169" presetID="10" presetClass="entr" presetSubtype="0" fill="hold" nodeType="afterEffect">
                                  <p:stCondLst>
                                    <p:cond delay="0"/>
                                  </p:stCondLst>
                                  <p:childTnLst>
                                    <p:set>
                                      <p:cBhvr>
                                        <p:cTn id="170" dur="1" fill="hold">
                                          <p:stCondLst>
                                            <p:cond delay="0"/>
                                          </p:stCondLst>
                                        </p:cTn>
                                        <p:tgtEl>
                                          <p:spTgt spid="1147">
                                            <p:txEl>
                                              <p:pRg st="0" end="0"/>
                                            </p:txEl>
                                          </p:spTgt>
                                        </p:tgtEl>
                                        <p:attrNameLst>
                                          <p:attrName>style.visibility</p:attrName>
                                        </p:attrNameLst>
                                      </p:cBhvr>
                                      <p:to>
                                        <p:strVal val="visible"/>
                                      </p:to>
                                    </p:set>
                                    <p:animEffect transition="in" filter="fade">
                                      <p:cBhvr>
                                        <p:cTn id="171" dur="500"/>
                                        <p:tgtEl>
                                          <p:spTgt spid="1147">
                                            <p:txEl>
                                              <p:pRg st="0" end="0"/>
                                            </p:txEl>
                                          </p:spTgt>
                                        </p:tgtEl>
                                      </p:cBhvr>
                                    </p:animEffect>
                                  </p:childTnLst>
                                </p:cTn>
                              </p:par>
                            </p:childTnLst>
                          </p:cTn>
                        </p:par>
                        <p:par>
                          <p:cTn id="172" fill="hold">
                            <p:stCondLst>
                              <p:cond delay="18300"/>
                            </p:stCondLst>
                            <p:childTnLst>
                              <p:par>
                                <p:cTn id="173" presetID="10" presetClass="entr" presetSubtype="0" fill="hold" nodeType="afterEffect">
                                  <p:stCondLst>
                                    <p:cond delay="0"/>
                                  </p:stCondLst>
                                  <p:childTnLst>
                                    <p:set>
                                      <p:cBhvr>
                                        <p:cTn id="174" dur="1" fill="hold">
                                          <p:stCondLst>
                                            <p:cond delay="0"/>
                                          </p:stCondLst>
                                        </p:cTn>
                                        <p:tgtEl>
                                          <p:spTgt spid="1147">
                                            <p:txEl>
                                              <p:charRg st="1" end="1"/>
                                            </p:txEl>
                                          </p:spTgt>
                                        </p:tgtEl>
                                        <p:attrNameLst>
                                          <p:attrName>style.visibility</p:attrName>
                                        </p:attrNameLst>
                                      </p:cBhvr>
                                      <p:to>
                                        <p:strVal val="visible"/>
                                      </p:to>
                                    </p:set>
                                    <p:animEffect transition="in" filter="fade">
                                      <p:cBhvr>
                                        <p:cTn id="175" dur="500"/>
                                        <p:tgtEl>
                                          <p:spTgt spid="1147">
                                            <p:txEl>
                                              <p:charRg st="1" end="1"/>
                                            </p:txEl>
                                          </p:spTgt>
                                        </p:tgtEl>
                                      </p:cBhvr>
                                    </p:animEffect>
                                  </p:childTnLst>
                                </p:cTn>
                              </p:par>
                            </p:childTnLst>
                          </p:cTn>
                        </p:par>
                        <p:par>
                          <p:cTn id="176" fill="hold">
                            <p:stCondLst>
                              <p:cond delay="18800"/>
                            </p:stCondLst>
                            <p:childTnLst>
                              <p:par>
                                <p:cTn id="177" presetID="10" presetClass="entr" presetSubtype="0" fill="hold" nodeType="afterEffect">
                                  <p:stCondLst>
                                    <p:cond delay="0"/>
                                  </p:stCondLst>
                                  <p:childTnLst>
                                    <p:set>
                                      <p:cBhvr>
                                        <p:cTn id="178" dur="1" fill="hold">
                                          <p:stCondLst>
                                            <p:cond delay="0"/>
                                          </p:stCondLst>
                                        </p:cTn>
                                        <p:tgtEl>
                                          <p:spTgt spid="1147">
                                            <p:txEl>
                                              <p:charRg st="1" end="1"/>
                                            </p:txEl>
                                          </p:spTgt>
                                        </p:tgtEl>
                                        <p:attrNameLst>
                                          <p:attrName>style.visibility</p:attrName>
                                        </p:attrNameLst>
                                      </p:cBhvr>
                                      <p:to>
                                        <p:strVal val="visible"/>
                                      </p:to>
                                    </p:set>
                                    <p:animEffect transition="in" filter="fade">
                                      <p:cBhvr>
                                        <p:cTn id="179" dur="500"/>
                                        <p:tgtEl>
                                          <p:spTgt spid="1147">
                                            <p:txEl>
                                              <p:charRg st="1" end="1"/>
                                            </p:txEl>
                                          </p:spTgt>
                                        </p:tgtEl>
                                      </p:cBhvr>
                                    </p:animEffect>
                                  </p:childTnLst>
                                </p:cTn>
                              </p:par>
                            </p:childTnLst>
                          </p:cTn>
                        </p:par>
                        <p:par>
                          <p:cTn id="180" fill="hold">
                            <p:stCondLst>
                              <p:cond delay="19300"/>
                            </p:stCondLst>
                            <p:childTnLst>
                              <p:par>
                                <p:cTn id="181" presetID="10" presetClass="entr" presetSubtype="0" fill="hold" nodeType="afterEffect">
                                  <p:stCondLst>
                                    <p:cond delay="0"/>
                                  </p:stCondLst>
                                  <p:childTnLst>
                                    <p:set>
                                      <p:cBhvr>
                                        <p:cTn id="182" dur="1" fill="hold">
                                          <p:stCondLst>
                                            <p:cond delay="0"/>
                                          </p:stCondLst>
                                        </p:cTn>
                                        <p:tgtEl>
                                          <p:spTgt spid="1147">
                                            <p:txEl>
                                              <p:charRg st="1" end="1"/>
                                            </p:txEl>
                                          </p:spTgt>
                                        </p:tgtEl>
                                        <p:attrNameLst>
                                          <p:attrName>style.visibility</p:attrName>
                                        </p:attrNameLst>
                                      </p:cBhvr>
                                      <p:to>
                                        <p:strVal val="visible"/>
                                      </p:to>
                                    </p:set>
                                    <p:animEffect transition="in" filter="fade">
                                      <p:cBhvr>
                                        <p:cTn id="183" dur="500"/>
                                        <p:tgtEl>
                                          <p:spTgt spid="1147">
                                            <p:txEl>
                                              <p:charRg st="1" end="1"/>
                                            </p:txEl>
                                          </p:spTgt>
                                        </p:tgtEl>
                                      </p:cBhvr>
                                    </p:animEffect>
                                  </p:childTnLst>
                                </p:cTn>
                              </p:par>
                            </p:childTnLst>
                          </p:cTn>
                        </p:par>
                        <p:par>
                          <p:cTn id="184" fill="hold">
                            <p:stCondLst>
                              <p:cond delay="19800"/>
                            </p:stCondLst>
                            <p:childTnLst>
                              <p:par>
                                <p:cTn id="185" presetID="10" presetClass="entr" presetSubtype="0" fill="hold" nodeType="afterEffect">
                                  <p:stCondLst>
                                    <p:cond delay="0"/>
                                  </p:stCondLst>
                                  <p:childTnLst>
                                    <p:set>
                                      <p:cBhvr>
                                        <p:cTn id="186" dur="1" fill="hold">
                                          <p:stCondLst>
                                            <p:cond delay="0"/>
                                          </p:stCondLst>
                                        </p:cTn>
                                        <p:tgtEl>
                                          <p:spTgt spid="1147">
                                            <p:txEl>
                                              <p:charRg st="1" end="1"/>
                                            </p:txEl>
                                          </p:spTgt>
                                        </p:tgtEl>
                                        <p:attrNameLst>
                                          <p:attrName>style.visibility</p:attrName>
                                        </p:attrNameLst>
                                      </p:cBhvr>
                                      <p:to>
                                        <p:strVal val="visible"/>
                                      </p:to>
                                    </p:set>
                                    <p:animEffect transition="in" filter="fade">
                                      <p:cBhvr>
                                        <p:cTn id="187" dur="500"/>
                                        <p:tgtEl>
                                          <p:spTgt spid="1147">
                                            <p:txEl>
                                              <p:charRg st="1" end="1"/>
                                            </p:txEl>
                                          </p:spTgt>
                                        </p:tgtEl>
                                      </p:cBhvr>
                                    </p:animEffect>
                                  </p:childTnLst>
                                </p:cTn>
                              </p:par>
                            </p:childTnLst>
                          </p:cTn>
                        </p:par>
                        <p:par>
                          <p:cTn id="188" fill="hold">
                            <p:stCondLst>
                              <p:cond delay="20300"/>
                            </p:stCondLst>
                            <p:childTnLst>
                              <p:par>
                                <p:cTn id="189" presetID="10" presetClass="entr" presetSubtype="0" fill="hold" nodeType="afterEffect">
                                  <p:stCondLst>
                                    <p:cond delay="0"/>
                                  </p:stCondLst>
                                  <p:childTnLst>
                                    <p:set>
                                      <p:cBhvr>
                                        <p:cTn id="190" dur="1" fill="hold">
                                          <p:stCondLst>
                                            <p:cond delay="0"/>
                                          </p:stCondLst>
                                        </p:cTn>
                                        <p:tgtEl>
                                          <p:spTgt spid="1147">
                                            <p:txEl>
                                              <p:charRg st="1" end="1"/>
                                            </p:txEl>
                                          </p:spTgt>
                                        </p:tgtEl>
                                        <p:attrNameLst>
                                          <p:attrName>style.visibility</p:attrName>
                                        </p:attrNameLst>
                                      </p:cBhvr>
                                      <p:to>
                                        <p:strVal val="visible"/>
                                      </p:to>
                                    </p:set>
                                    <p:animEffect transition="in" filter="fade">
                                      <p:cBhvr>
                                        <p:cTn id="191" dur="500"/>
                                        <p:tgtEl>
                                          <p:spTgt spid="1147">
                                            <p:txEl>
                                              <p:charRg st="1" end="1"/>
                                            </p:txEl>
                                          </p:spTgt>
                                        </p:tgtEl>
                                      </p:cBhvr>
                                    </p:animEffect>
                                  </p:childTnLst>
                                </p:cTn>
                              </p:par>
                            </p:childTnLst>
                          </p:cTn>
                        </p:par>
                        <p:par>
                          <p:cTn id="192" fill="hold">
                            <p:stCondLst>
                              <p:cond delay="20800"/>
                            </p:stCondLst>
                            <p:childTnLst>
                              <p:par>
                                <p:cTn id="193" presetID="10" presetClass="entr" presetSubtype="0" fill="hold" nodeType="afterEffect">
                                  <p:stCondLst>
                                    <p:cond delay="0"/>
                                  </p:stCondLst>
                                  <p:childTnLst>
                                    <p:set>
                                      <p:cBhvr>
                                        <p:cTn id="194" dur="1" fill="hold">
                                          <p:stCondLst>
                                            <p:cond delay="0"/>
                                          </p:stCondLst>
                                        </p:cTn>
                                        <p:tgtEl>
                                          <p:spTgt spid="1147">
                                            <p:txEl>
                                              <p:charRg st="1" end="1"/>
                                            </p:txEl>
                                          </p:spTgt>
                                        </p:tgtEl>
                                        <p:attrNameLst>
                                          <p:attrName>style.visibility</p:attrName>
                                        </p:attrNameLst>
                                      </p:cBhvr>
                                      <p:to>
                                        <p:strVal val="visible"/>
                                      </p:to>
                                    </p:set>
                                    <p:animEffect transition="in" filter="fade">
                                      <p:cBhvr>
                                        <p:cTn id="195" dur="500"/>
                                        <p:tgtEl>
                                          <p:spTgt spid="1147">
                                            <p:txEl>
                                              <p:charRg st="1" end="1"/>
                                            </p:txEl>
                                          </p:spTgt>
                                        </p:tgtEl>
                                      </p:cBhvr>
                                    </p:animEffect>
                                  </p:childTnLst>
                                </p:cTn>
                              </p:par>
                            </p:childTnLst>
                          </p:cTn>
                        </p:par>
                        <p:par>
                          <p:cTn id="196" fill="hold">
                            <p:stCondLst>
                              <p:cond delay="21300"/>
                            </p:stCondLst>
                            <p:childTnLst>
                              <p:par>
                                <p:cTn id="197" presetID="10" presetClass="entr" presetSubtype="0" fill="hold" nodeType="afterEffect">
                                  <p:stCondLst>
                                    <p:cond delay="0"/>
                                  </p:stCondLst>
                                  <p:childTnLst>
                                    <p:set>
                                      <p:cBhvr>
                                        <p:cTn id="198" dur="1" fill="hold">
                                          <p:stCondLst>
                                            <p:cond delay="0"/>
                                          </p:stCondLst>
                                        </p:cTn>
                                        <p:tgtEl>
                                          <p:spTgt spid="1147">
                                            <p:txEl>
                                              <p:charRg st="1" end="1"/>
                                            </p:txEl>
                                          </p:spTgt>
                                        </p:tgtEl>
                                        <p:attrNameLst>
                                          <p:attrName>style.visibility</p:attrName>
                                        </p:attrNameLst>
                                      </p:cBhvr>
                                      <p:to>
                                        <p:strVal val="visible"/>
                                      </p:to>
                                    </p:set>
                                    <p:animEffect transition="in" filter="fade">
                                      <p:cBhvr>
                                        <p:cTn id="199" dur="500"/>
                                        <p:tgtEl>
                                          <p:spTgt spid="1147">
                                            <p:txEl>
                                              <p:charRg st="1" end="1"/>
                                            </p:txEl>
                                          </p:spTgt>
                                        </p:tgtEl>
                                      </p:cBhvr>
                                    </p:animEffect>
                                  </p:childTnLst>
                                </p:cTn>
                              </p:par>
                            </p:childTnLst>
                          </p:cTn>
                        </p:par>
                        <p:par>
                          <p:cTn id="200" fill="hold">
                            <p:stCondLst>
                              <p:cond delay="21800"/>
                            </p:stCondLst>
                            <p:childTnLst>
                              <p:par>
                                <p:cTn id="201" presetID="10" presetClass="entr" presetSubtype="0" fill="hold" nodeType="afterEffect">
                                  <p:stCondLst>
                                    <p:cond delay="0"/>
                                  </p:stCondLst>
                                  <p:childTnLst>
                                    <p:set>
                                      <p:cBhvr>
                                        <p:cTn id="202" dur="1" fill="hold">
                                          <p:stCondLst>
                                            <p:cond delay="0"/>
                                          </p:stCondLst>
                                        </p:cTn>
                                        <p:tgtEl>
                                          <p:spTgt spid="1147">
                                            <p:txEl>
                                              <p:charRg st="1" end="1"/>
                                            </p:txEl>
                                          </p:spTgt>
                                        </p:tgtEl>
                                        <p:attrNameLst>
                                          <p:attrName>style.visibility</p:attrName>
                                        </p:attrNameLst>
                                      </p:cBhvr>
                                      <p:to>
                                        <p:strVal val="visible"/>
                                      </p:to>
                                    </p:set>
                                    <p:animEffect transition="in" filter="fade">
                                      <p:cBhvr>
                                        <p:cTn id="203" dur="500"/>
                                        <p:tgtEl>
                                          <p:spTgt spid="1147">
                                            <p:txEl>
                                              <p:charRg st="1" end="1"/>
                                            </p:txEl>
                                          </p:spTgt>
                                        </p:tgtEl>
                                      </p:cBhvr>
                                    </p:animEffect>
                                  </p:childTnLst>
                                </p:cTn>
                              </p:par>
                            </p:childTnLst>
                          </p:cTn>
                        </p:par>
                        <p:par>
                          <p:cTn id="204" fill="hold">
                            <p:stCondLst>
                              <p:cond delay="22300"/>
                            </p:stCondLst>
                            <p:childTnLst>
                              <p:par>
                                <p:cTn id="205" presetID="10" presetClass="entr" presetSubtype="0" fill="hold" nodeType="afterEffect">
                                  <p:stCondLst>
                                    <p:cond delay="0"/>
                                  </p:stCondLst>
                                  <p:childTnLst>
                                    <p:set>
                                      <p:cBhvr>
                                        <p:cTn id="206" dur="1" fill="hold">
                                          <p:stCondLst>
                                            <p:cond delay="0"/>
                                          </p:stCondLst>
                                        </p:cTn>
                                        <p:tgtEl>
                                          <p:spTgt spid="1148"/>
                                        </p:tgtEl>
                                        <p:attrNameLst>
                                          <p:attrName>style.visibility</p:attrName>
                                        </p:attrNameLst>
                                      </p:cBhvr>
                                      <p:to>
                                        <p:strVal val="visible"/>
                                      </p:to>
                                    </p:set>
                                    <p:animEffect transition="in" filter="fade">
                                      <p:cBhvr>
                                        <p:cTn id="207" dur="500"/>
                                        <p:tgtEl>
                                          <p:spTgt spid="1148"/>
                                        </p:tgtEl>
                                      </p:cBhvr>
                                    </p:animEffect>
                                  </p:childTnLst>
                                </p:cTn>
                              </p:par>
                              <p:par>
                                <p:cTn id="208" presetID="10" presetClass="entr" presetSubtype="0" fill="hold" nodeType="withEffect">
                                  <p:stCondLst>
                                    <p:cond delay="800"/>
                                  </p:stCondLst>
                                  <p:childTnLst>
                                    <p:set>
                                      <p:cBhvr>
                                        <p:cTn id="209" dur="1" fill="hold">
                                          <p:stCondLst>
                                            <p:cond delay="0"/>
                                          </p:stCondLst>
                                        </p:cTn>
                                        <p:tgtEl>
                                          <p:spTgt spid="1170"/>
                                        </p:tgtEl>
                                        <p:attrNameLst>
                                          <p:attrName>style.visibility</p:attrName>
                                        </p:attrNameLst>
                                      </p:cBhvr>
                                      <p:to>
                                        <p:strVal val="visible"/>
                                      </p:to>
                                    </p:set>
                                    <p:animEffect transition="in" filter="fade">
                                      <p:cBhvr>
                                        <p:cTn id="210" dur="200"/>
                                        <p:tgtEl>
                                          <p:spTgt spid="1170"/>
                                        </p:tgtEl>
                                      </p:cBhvr>
                                    </p:animEffect>
                                  </p:childTnLst>
                                </p:cTn>
                              </p:par>
                            </p:childTnLst>
                          </p:cTn>
                        </p:par>
                        <p:par>
                          <p:cTn id="211" fill="hold">
                            <p:stCondLst>
                              <p:cond delay="22800"/>
                            </p:stCondLst>
                            <p:childTnLst>
                              <p:par>
                                <p:cTn id="212" presetID="10" presetClass="entr" presetSubtype="0" fill="hold" nodeType="afterEffect">
                                  <p:stCondLst>
                                    <p:cond delay="0"/>
                                  </p:stCondLst>
                                  <p:childTnLst>
                                    <p:set>
                                      <p:cBhvr>
                                        <p:cTn id="213" dur="1" fill="hold">
                                          <p:stCondLst>
                                            <p:cond delay="0"/>
                                          </p:stCondLst>
                                        </p:cTn>
                                        <p:tgtEl>
                                          <p:spTgt spid="1146"/>
                                        </p:tgtEl>
                                        <p:attrNameLst>
                                          <p:attrName>style.visibility</p:attrName>
                                        </p:attrNameLst>
                                      </p:cBhvr>
                                      <p:to>
                                        <p:strVal val="visible"/>
                                      </p:to>
                                    </p:set>
                                    <p:animEffect transition="in" filter="fade">
                                      <p:cBhvr>
                                        <p:cTn id="214" dur="500"/>
                                        <p:tgtEl>
                                          <p:spTgt spid="1146"/>
                                        </p:tgtEl>
                                      </p:cBhvr>
                                    </p:animEffect>
                                  </p:childTnLst>
                                </p:cTn>
                              </p:par>
                            </p:childTnLst>
                          </p:cTn>
                        </p:par>
                        <p:par>
                          <p:cTn id="215" fill="hold">
                            <p:stCondLst>
                              <p:cond delay="23300"/>
                            </p:stCondLst>
                            <p:childTnLst>
                              <p:par>
                                <p:cTn id="216" presetID="10" presetClass="entr" presetSubtype="0" fill="hold" nodeType="afterEffect">
                                  <p:stCondLst>
                                    <p:cond delay="0"/>
                                  </p:stCondLst>
                                  <p:childTnLst>
                                    <p:set>
                                      <p:cBhvr>
                                        <p:cTn id="217" dur="1" fill="hold">
                                          <p:stCondLst>
                                            <p:cond delay="0"/>
                                          </p:stCondLst>
                                        </p:cTn>
                                        <p:tgtEl>
                                          <p:spTgt spid="1144">
                                            <p:txEl>
                                              <p:pRg st="0" end="0"/>
                                            </p:txEl>
                                          </p:spTgt>
                                        </p:tgtEl>
                                        <p:attrNameLst>
                                          <p:attrName>style.visibility</p:attrName>
                                        </p:attrNameLst>
                                      </p:cBhvr>
                                      <p:to>
                                        <p:strVal val="visible"/>
                                      </p:to>
                                    </p:set>
                                    <p:animEffect transition="in" filter="fade">
                                      <p:cBhvr>
                                        <p:cTn id="218" dur="500"/>
                                        <p:tgtEl>
                                          <p:spTgt spid="1144">
                                            <p:txEl>
                                              <p:pRg st="0" end="0"/>
                                            </p:txEl>
                                          </p:spTgt>
                                        </p:tgtEl>
                                      </p:cBhvr>
                                    </p:animEffect>
                                  </p:childTnLst>
                                </p:cTn>
                              </p:par>
                            </p:childTnLst>
                          </p:cTn>
                        </p:par>
                        <p:par>
                          <p:cTn id="219" fill="hold">
                            <p:stCondLst>
                              <p:cond delay="23800"/>
                            </p:stCondLst>
                            <p:childTnLst>
                              <p:par>
                                <p:cTn id="220" presetID="10" presetClass="entr" presetSubtype="0" fill="hold" nodeType="afterEffect">
                                  <p:stCondLst>
                                    <p:cond delay="0"/>
                                  </p:stCondLst>
                                  <p:childTnLst>
                                    <p:set>
                                      <p:cBhvr>
                                        <p:cTn id="221" dur="1" fill="hold">
                                          <p:stCondLst>
                                            <p:cond delay="0"/>
                                          </p:stCondLst>
                                        </p:cTn>
                                        <p:tgtEl>
                                          <p:spTgt spid="1144">
                                            <p:txEl>
                                              <p:charRg st="1" end="1"/>
                                            </p:txEl>
                                          </p:spTgt>
                                        </p:tgtEl>
                                        <p:attrNameLst>
                                          <p:attrName>style.visibility</p:attrName>
                                        </p:attrNameLst>
                                      </p:cBhvr>
                                      <p:to>
                                        <p:strVal val="visible"/>
                                      </p:to>
                                    </p:set>
                                    <p:animEffect transition="in" filter="fade">
                                      <p:cBhvr>
                                        <p:cTn id="222" dur="500"/>
                                        <p:tgtEl>
                                          <p:spTgt spid="1144">
                                            <p:txEl>
                                              <p:charRg st="1" end="1"/>
                                            </p:txEl>
                                          </p:spTgt>
                                        </p:tgtEl>
                                      </p:cBhvr>
                                    </p:animEffect>
                                  </p:childTnLst>
                                </p:cTn>
                              </p:par>
                            </p:childTnLst>
                          </p:cTn>
                        </p:par>
                        <p:par>
                          <p:cTn id="223" fill="hold">
                            <p:stCondLst>
                              <p:cond delay="24300"/>
                            </p:stCondLst>
                            <p:childTnLst>
                              <p:par>
                                <p:cTn id="224" presetID="10" presetClass="entr" presetSubtype="0" fill="hold" nodeType="afterEffect">
                                  <p:stCondLst>
                                    <p:cond delay="0"/>
                                  </p:stCondLst>
                                  <p:childTnLst>
                                    <p:set>
                                      <p:cBhvr>
                                        <p:cTn id="225" dur="1" fill="hold">
                                          <p:stCondLst>
                                            <p:cond delay="0"/>
                                          </p:stCondLst>
                                        </p:cTn>
                                        <p:tgtEl>
                                          <p:spTgt spid="1144">
                                            <p:txEl>
                                              <p:charRg st="1" end="1"/>
                                            </p:txEl>
                                          </p:spTgt>
                                        </p:tgtEl>
                                        <p:attrNameLst>
                                          <p:attrName>style.visibility</p:attrName>
                                        </p:attrNameLst>
                                      </p:cBhvr>
                                      <p:to>
                                        <p:strVal val="visible"/>
                                      </p:to>
                                    </p:set>
                                    <p:animEffect transition="in" filter="fade">
                                      <p:cBhvr>
                                        <p:cTn id="226" dur="500"/>
                                        <p:tgtEl>
                                          <p:spTgt spid="1144">
                                            <p:txEl>
                                              <p:charRg st="1" end="1"/>
                                            </p:txEl>
                                          </p:spTgt>
                                        </p:tgtEl>
                                      </p:cBhvr>
                                    </p:animEffect>
                                  </p:childTnLst>
                                </p:cTn>
                              </p:par>
                            </p:childTnLst>
                          </p:cTn>
                        </p:par>
                        <p:par>
                          <p:cTn id="227" fill="hold">
                            <p:stCondLst>
                              <p:cond delay="24800"/>
                            </p:stCondLst>
                            <p:childTnLst>
                              <p:par>
                                <p:cTn id="228" presetID="10" presetClass="entr" presetSubtype="0" fill="hold" nodeType="afterEffect">
                                  <p:stCondLst>
                                    <p:cond delay="0"/>
                                  </p:stCondLst>
                                  <p:childTnLst>
                                    <p:set>
                                      <p:cBhvr>
                                        <p:cTn id="229" dur="1" fill="hold">
                                          <p:stCondLst>
                                            <p:cond delay="0"/>
                                          </p:stCondLst>
                                        </p:cTn>
                                        <p:tgtEl>
                                          <p:spTgt spid="1144">
                                            <p:txEl>
                                              <p:charRg st="1" end="1"/>
                                            </p:txEl>
                                          </p:spTgt>
                                        </p:tgtEl>
                                        <p:attrNameLst>
                                          <p:attrName>style.visibility</p:attrName>
                                        </p:attrNameLst>
                                      </p:cBhvr>
                                      <p:to>
                                        <p:strVal val="visible"/>
                                      </p:to>
                                    </p:set>
                                    <p:animEffect transition="in" filter="fade">
                                      <p:cBhvr>
                                        <p:cTn id="230" dur="500"/>
                                        <p:tgtEl>
                                          <p:spTgt spid="1144">
                                            <p:txEl>
                                              <p:charRg st="1" end="1"/>
                                            </p:txEl>
                                          </p:spTgt>
                                        </p:tgtEl>
                                      </p:cBhvr>
                                    </p:animEffect>
                                  </p:childTnLst>
                                </p:cTn>
                              </p:par>
                            </p:childTnLst>
                          </p:cTn>
                        </p:par>
                        <p:par>
                          <p:cTn id="231" fill="hold">
                            <p:stCondLst>
                              <p:cond delay="25300"/>
                            </p:stCondLst>
                            <p:childTnLst>
                              <p:par>
                                <p:cTn id="232" presetID="10" presetClass="entr" presetSubtype="0" fill="hold" nodeType="afterEffect">
                                  <p:stCondLst>
                                    <p:cond delay="0"/>
                                  </p:stCondLst>
                                  <p:childTnLst>
                                    <p:set>
                                      <p:cBhvr>
                                        <p:cTn id="233" dur="1" fill="hold">
                                          <p:stCondLst>
                                            <p:cond delay="0"/>
                                          </p:stCondLst>
                                        </p:cTn>
                                        <p:tgtEl>
                                          <p:spTgt spid="1144">
                                            <p:txEl>
                                              <p:charRg st="1" end="1"/>
                                            </p:txEl>
                                          </p:spTgt>
                                        </p:tgtEl>
                                        <p:attrNameLst>
                                          <p:attrName>style.visibility</p:attrName>
                                        </p:attrNameLst>
                                      </p:cBhvr>
                                      <p:to>
                                        <p:strVal val="visible"/>
                                      </p:to>
                                    </p:set>
                                    <p:animEffect transition="in" filter="fade">
                                      <p:cBhvr>
                                        <p:cTn id="234" dur="500"/>
                                        <p:tgtEl>
                                          <p:spTgt spid="1144">
                                            <p:txEl>
                                              <p:charRg st="1" end="1"/>
                                            </p:txEl>
                                          </p:spTgt>
                                        </p:tgtEl>
                                      </p:cBhvr>
                                    </p:animEffect>
                                  </p:childTnLst>
                                </p:cTn>
                              </p:par>
                            </p:childTnLst>
                          </p:cTn>
                        </p:par>
                        <p:par>
                          <p:cTn id="235" fill="hold">
                            <p:stCondLst>
                              <p:cond delay="25800"/>
                            </p:stCondLst>
                            <p:childTnLst>
                              <p:par>
                                <p:cTn id="236" presetID="10" presetClass="entr" presetSubtype="0" fill="hold" nodeType="afterEffect">
                                  <p:stCondLst>
                                    <p:cond delay="0"/>
                                  </p:stCondLst>
                                  <p:childTnLst>
                                    <p:set>
                                      <p:cBhvr>
                                        <p:cTn id="237" dur="1" fill="hold">
                                          <p:stCondLst>
                                            <p:cond delay="0"/>
                                          </p:stCondLst>
                                        </p:cTn>
                                        <p:tgtEl>
                                          <p:spTgt spid="1144">
                                            <p:txEl>
                                              <p:charRg st="1" end="1"/>
                                            </p:txEl>
                                          </p:spTgt>
                                        </p:tgtEl>
                                        <p:attrNameLst>
                                          <p:attrName>style.visibility</p:attrName>
                                        </p:attrNameLst>
                                      </p:cBhvr>
                                      <p:to>
                                        <p:strVal val="visible"/>
                                      </p:to>
                                    </p:set>
                                    <p:animEffect transition="in" filter="fade">
                                      <p:cBhvr>
                                        <p:cTn id="238" dur="500"/>
                                        <p:tgtEl>
                                          <p:spTgt spid="1144">
                                            <p:txEl>
                                              <p:charRg st="1" end="1"/>
                                            </p:txEl>
                                          </p:spTgt>
                                        </p:tgtEl>
                                      </p:cBhvr>
                                    </p:animEffect>
                                  </p:childTnLst>
                                </p:cTn>
                              </p:par>
                            </p:childTnLst>
                          </p:cTn>
                        </p:par>
                        <p:par>
                          <p:cTn id="239" fill="hold">
                            <p:stCondLst>
                              <p:cond delay="26300"/>
                            </p:stCondLst>
                            <p:childTnLst>
                              <p:par>
                                <p:cTn id="240" presetID="10" presetClass="entr" presetSubtype="0" fill="hold" nodeType="afterEffect">
                                  <p:stCondLst>
                                    <p:cond delay="0"/>
                                  </p:stCondLst>
                                  <p:childTnLst>
                                    <p:set>
                                      <p:cBhvr>
                                        <p:cTn id="241" dur="1" fill="hold">
                                          <p:stCondLst>
                                            <p:cond delay="0"/>
                                          </p:stCondLst>
                                        </p:cTn>
                                        <p:tgtEl>
                                          <p:spTgt spid="1144">
                                            <p:txEl>
                                              <p:charRg st="1" end="1"/>
                                            </p:txEl>
                                          </p:spTgt>
                                        </p:tgtEl>
                                        <p:attrNameLst>
                                          <p:attrName>style.visibility</p:attrName>
                                        </p:attrNameLst>
                                      </p:cBhvr>
                                      <p:to>
                                        <p:strVal val="visible"/>
                                      </p:to>
                                    </p:set>
                                    <p:animEffect transition="in" filter="fade">
                                      <p:cBhvr>
                                        <p:cTn id="242" dur="500"/>
                                        <p:tgtEl>
                                          <p:spTgt spid="1144">
                                            <p:txEl>
                                              <p:charRg st="1" end="1"/>
                                            </p:txEl>
                                          </p:spTgt>
                                        </p:tgtEl>
                                      </p:cBhvr>
                                    </p:animEffect>
                                  </p:childTnLst>
                                </p:cTn>
                              </p:par>
                            </p:childTnLst>
                          </p:cTn>
                        </p:par>
                        <p:par>
                          <p:cTn id="243" fill="hold">
                            <p:stCondLst>
                              <p:cond delay="26800"/>
                            </p:stCondLst>
                            <p:childTnLst>
                              <p:par>
                                <p:cTn id="244" presetID="10" presetClass="entr" presetSubtype="0" fill="hold" nodeType="afterEffect">
                                  <p:stCondLst>
                                    <p:cond delay="0"/>
                                  </p:stCondLst>
                                  <p:childTnLst>
                                    <p:set>
                                      <p:cBhvr>
                                        <p:cTn id="245" dur="1" fill="hold">
                                          <p:stCondLst>
                                            <p:cond delay="0"/>
                                          </p:stCondLst>
                                        </p:cTn>
                                        <p:tgtEl>
                                          <p:spTgt spid="1144">
                                            <p:txEl>
                                              <p:charRg st="1" end="1"/>
                                            </p:txEl>
                                          </p:spTgt>
                                        </p:tgtEl>
                                        <p:attrNameLst>
                                          <p:attrName>style.visibility</p:attrName>
                                        </p:attrNameLst>
                                      </p:cBhvr>
                                      <p:to>
                                        <p:strVal val="visible"/>
                                      </p:to>
                                    </p:set>
                                    <p:animEffect transition="in" filter="fade">
                                      <p:cBhvr>
                                        <p:cTn id="246" dur="500"/>
                                        <p:tgtEl>
                                          <p:spTgt spid="1144">
                                            <p:txEl>
                                              <p:charRg st="1" end="1"/>
                                            </p:txEl>
                                          </p:spTgt>
                                        </p:tgtEl>
                                      </p:cBhvr>
                                    </p:animEffect>
                                  </p:childTnLst>
                                </p:cTn>
                              </p:par>
                            </p:childTnLst>
                          </p:cTn>
                        </p:par>
                        <p:par>
                          <p:cTn id="247" fill="hold">
                            <p:stCondLst>
                              <p:cond delay="27300"/>
                            </p:stCondLst>
                            <p:childTnLst>
                              <p:par>
                                <p:cTn id="248" presetID="10" presetClass="entr" presetSubtype="0" fill="hold" nodeType="afterEffect">
                                  <p:stCondLst>
                                    <p:cond delay="0"/>
                                  </p:stCondLst>
                                  <p:childTnLst>
                                    <p:set>
                                      <p:cBhvr>
                                        <p:cTn id="249" dur="1" fill="hold">
                                          <p:stCondLst>
                                            <p:cond delay="0"/>
                                          </p:stCondLst>
                                        </p:cTn>
                                        <p:tgtEl>
                                          <p:spTgt spid="1144">
                                            <p:txEl>
                                              <p:charRg st="1" end="1"/>
                                            </p:txEl>
                                          </p:spTgt>
                                        </p:tgtEl>
                                        <p:attrNameLst>
                                          <p:attrName>style.visibility</p:attrName>
                                        </p:attrNameLst>
                                      </p:cBhvr>
                                      <p:to>
                                        <p:strVal val="visible"/>
                                      </p:to>
                                    </p:set>
                                    <p:animEffect transition="in" filter="fade">
                                      <p:cBhvr>
                                        <p:cTn id="250" dur="500"/>
                                        <p:tgtEl>
                                          <p:spTgt spid="1144">
                                            <p:txEl>
                                              <p:charRg st="1" end="1"/>
                                            </p:txEl>
                                          </p:spTgt>
                                        </p:tgtEl>
                                      </p:cBhvr>
                                    </p:animEffect>
                                  </p:childTnLst>
                                </p:cTn>
                              </p:par>
                            </p:childTnLst>
                          </p:cTn>
                        </p:par>
                        <p:par>
                          <p:cTn id="251" fill="hold">
                            <p:stCondLst>
                              <p:cond delay="27800"/>
                            </p:stCondLst>
                            <p:childTnLst>
                              <p:par>
                                <p:cTn id="252" presetID="10" presetClass="entr" presetSubtype="0" fill="hold" nodeType="afterEffect">
                                  <p:stCondLst>
                                    <p:cond delay="0"/>
                                  </p:stCondLst>
                                  <p:childTnLst>
                                    <p:set>
                                      <p:cBhvr>
                                        <p:cTn id="253" dur="1" fill="hold">
                                          <p:stCondLst>
                                            <p:cond delay="0"/>
                                          </p:stCondLst>
                                        </p:cTn>
                                        <p:tgtEl>
                                          <p:spTgt spid="1145"/>
                                        </p:tgtEl>
                                        <p:attrNameLst>
                                          <p:attrName>style.visibility</p:attrName>
                                        </p:attrNameLst>
                                      </p:cBhvr>
                                      <p:to>
                                        <p:strVal val="visible"/>
                                      </p:to>
                                    </p:set>
                                    <p:animEffect transition="in" filter="fade">
                                      <p:cBhvr>
                                        <p:cTn id="254" dur="500"/>
                                        <p:tgtEl>
                                          <p:spTgt spid="1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_Title-Center-Align-Long">
  <p:cSld name="Center-Title-Long-Treatment">
    <p:spTree>
      <p:nvGrpSpPr>
        <p:cNvPr id="1" name="Shape 24"/>
        <p:cNvGrpSpPr/>
        <p:nvPr/>
      </p:nvGrpSpPr>
      <p:grpSpPr>
        <a:xfrm>
          <a:off x="0" y="0"/>
          <a:ext cx="0" cy="0"/>
          <a:chOff x="0" y="0"/>
          <a:chExt cx="0" cy="0"/>
        </a:xfrm>
      </p:grpSpPr>
      <p:pic>
        <p:nvPicPr>
          <p:cNvPr id="25" name="Google Shape;25;p7"/>
          <p:cNvPicPr preferRelativeResize="0"/>
          <p:nvPr/>
        </p:nvPicPr>
        <p:blipFill rotWithShape="1">
          <a:blip r:embed="rId2">
            <a:alphaModFix/>
          </a:blip>
          <a:srcRect t="21875" b="21874"/>
          <a:stretch/>
        </p:blipFill>
        <p:spPr>
          <a:xfrm>
            <a:off x="0" y="0"/>
            <a:ext cx="12192000" cy="6858000"/>
          </a:xfrm>
          <a:prstGeom prst="rect">
            <a:avLst/>
          </a:prstGeom>
          <a:noFill/>
          <a:ln>
            <a:noFill/>
          </a:ln>
        </p:spPr>
      </p:pic>
      <p:sp>
        <p:nvSpPr>
          <p:cNvPr id="26" name="Google Shape;26;p7"/>
          <p:cNvSpPr txBox="1">
            <a:spLocks noGrp="1"/>
          </p:cNvSpPr>
          <p:nvPr>
            <p:ph type="title"/>
          </p:nvPr>
        </p:nvSpPr>
        <p:spPr>
          <a:xfrm>
            <a:off x="1039092" y="2379605"/>
            <a:ext cx="10113900" cy="2098800"/>
          </a:xfrm>
          <a:prstGeom prst="rect">
            <a:avLst/>
          </a:prstGeom>
          <a:noFill/>
          <a:ln>
            <a:noFill/>
          </a:ln>
        </p:spPr>
        <p:txBody>
          <a:bodyPr spcFirstLastPara="1" wrap="square" lIns="0" tIns="45700" rIns="0" bIns="0" anchor="ctr" anchorCtr="0">
            <a:normAutofit/>
          </a:bodyPr>
          <a:lstStyle>
            <a:lvl1pPr lvl="0" algn="ctr">
              <a:lnSpc>
                <a:spcPct val="90000"/>
              </a:lnSpc>
              <a:spcBef>
                <a:spcPts val="0"/>
              </a:spcBef>
              <a:spcAft>
                <a:spcPts val="0"/>
              </a:spcAft>
              <a:buClr>
                <a:schemeClr val="dk2"/>
              </a:buClr>
              <a:buSzPts val="6500"/>
              <a:buFont typeface="Montserrat ExtraBold"/>
              <a:buNone/>
              <a:defRPr sz="65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p7"/>
          <p:cNvPicPr preferRelativeResize="0"/>
          <p:nvPr/>
        </p:nvPicPr>
        <p:blipFill rotWithShape="1">
          <a:blip r:embed="rId3">
            <a:alphaModFix/>
          </a:blip>
          <a:srcRect/>
          <a:stretch/>
        </p:blipFill>
        <p:spPr>
          <a:xfrm>
            <a:off x="4902266" y="1757614"/>
            <a:ext cx="2387467" cy="445899"/>
          </a:xfrm>
          <a:prstGeom prst="rect">
            <a:avLst/>
          </a:prstGeom>
          <a:noFill/>
          <a:ln>
            <a:noFill/>
          </a:ln>
        </p:spPr>
      </p:pic>
      <p:sp>
        <p:nvSpPr>
          <p:cNvPr id="28" name="Google Shape;28;p7"/>
          <p:cNvSpPr txBox="1">
            <a:spLocks noGrp="1"/>
          </p:cNvSpPr>
          <p:nvPr>
            <p:ph type="body" idx="1"/>
          </p:nvPr>
        </p:nvSpPr>
        <p:spPr>
          <a:xfrm>
            <a:off x="3172650" y="4638183"/>
            <a:ext cx="5846700" cy="914400"/>
          </a:xfrm>
          <a:prstGeom prst="rect">
            <a:avLst/>
          </a:prstGeom>
          <a:noFill/>
          <a:ln>
            <a:noFill/>
          </a:ln>
        </p:spPr>
        <p:txBody>
          <a:bodyPr spcFirstLastPara="1" wrap="square" lIns="0" tIns="45700" rIns="0" bIns="45700" anchor="t" anchorCtr="0">
            <a:noAutofit/>
          </a:bodyPr>
          <a:lstStyle>
            <a:lvl1pPr marL="457200" marR="0" lvl="0" indent="-228600" algn="ctr">
              <a:lnSpc>
                <a:spcPct val="120000"/>
              </a:lnSpc>
              <a:spcBef>
                <a:spcPts val="120"/>
              </a:spcBef>
              <a:spcAft>
                <a:spcPts val="0"/>
              </a:spcAft>
              <a:buClr>
                <a:schemeClr val="dk2"/>
              </a:buClr>
              <a:buSzPts val="1800"/>
              <a:buFont typeface="Proxima Nova"/>
              <a:buNone/>
              <a:defRPr sz="1800"/>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6_Blank-Blue-Pattern-BG">
  <p:cSld name="Blank-Blue-Pattern-BG">
    <p:spTree>
      <p:nvGrpSpPr>
        <p:cNvPr id="1" name="Shape 1172"/>
        <p:cNvGrpSpPr/>
        <p:nvPr/>
      </p:nvGrpSpPr>
      <p:grpSpPr>
        <a:xfrm>
          <a:off x="0" y="0"/>
          <a:ext cx="0" cy="0"/>
          <a:chOff x="0" y="0"/>
          <a:chExt cx="0" cy="0"/>
        </a:xfrm>
      </p:grpSpPr>
      <p:pic>
        <p:nvPicPr>
          <p:cNvPr id="1173" name="Google Shape;1173;p43"/>
          <p:cNvPicPr preferRelativeResize="0"/>
          <p:nvPr/>
        </p:nvPicPr>
        <p:blipFill rotWithShape="1">
          <a:blip r:embed="rId2">
            <a:alphaModFix amt="20000"/>
          </a:blip>
          <a:srcRect l="323" t="11998" r="1636" b="8382"/>
          <a:stretch/>
        </p:blipFill>
        <p:spPr>
          <a:xfrm>
            <a:off x="-1" y="0"/>
            <a:ext cx="12192001" cy="6858000"/>
          </a:xfrm>
          <a:prstGeom prst="rect">
            <a:avLst/>
          </a:prstGeom>
          <a:noFill/>
          <a:ln>
            <a:noFill/>
          </a:ln>
        </p:spPr>
      </p:pic>
      <p:sp>
        <p:nvSpPr>
          <p:cNvPr id="1174" name="Google Shape;1174;p43"/>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175" name="Google Shape;1175;p43"/>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176" name="Google Shape;1176;p43"/>
          <p:cNvSpPr/>
          <p:nvPr/>
        </p:nvSpPr>
        <p:spPr>
          <a:xfrm>
            <a:off x="-9810750" y="0"/>
            <a:ext cx="9810600" cy="6858000"/>
          </a:xfrm>
          <a:prstGeom prst="rect">
            <a:avLst/>
          </a:prstGeom>
          <a:solidFill>
            <a:srgbClr val="FFFFFF">
              <a:alpha val="24705"/>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Proxima Nova"/>
              <a:ea typeface="Proxima Nova"/>
              <a:cs typeface="Proxima Nova"/>
              <a:sym typeface="Proxima Nova"/>
            </a:endParaRPr>
          </a:p>
        </p:txBody>
      </p:sp>
      <p:pic>
        <p:nvPicPr>
          <p:cNvPr id="1177" name="Google Shape;1177;p43"/>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76"/>
                                        </p:tgtEl>
                                        <p:attrNameLst>
                                          <p:attrName>style.visibility</p:attrName>
                                        </p:attrNameLst>
                                      </p:cBhvr>
                                      <p:to>
                                        <p:strVal val="visible"/>
                                      </p:to>
                                    </p:set>
                                    <p:anim calcmode="lin" valueType="num">
                                      <p:cBhvr additive="base">
                                        <p:cTn id="7" dur="1000"/>
                                        <p:tgtEl>
                                          <p:spTgt spid="1176"/>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174"/>
                                        </p:tgtEl>
                                        <p:attrNameLst>
                                          <p:attrName>style.visibility</p:attrName>
                                        </p:attrNameLst>
                                      </p:cBhvr>
                                      <p:to>
                                        <p:strVal val="visible"/>
                                      </p:to>
                                    </p:set>
                                    <p:anim calcmode="lin" valueType="num">
                                      <p:cBhvr additive="base">
                                        <p:cTn id="11" dur="500"/>
                                        <p:tgtEl>
                                          <p:spTgt spid="1174"/>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175"/>
                                        </p:tgtEl>
                                        <p:attrNameLst>
                                          <p:attrName>style.visibility</p:attrName>
                                        </p:attrNameLst>
                                      </p:cBhvr>
                                      <p:to>
                                        <p:strVal val="visible"/>
                                      </p:to>
                                    </p:set>
                                    <p:anim calcmode="lin" valueType="num">
                                      <p:cBhvr additive="base">
                                        <p:cTn id="14" dur="500"/>
                                        <p:tgtEl>
                                          <p:spTgt spid="1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6_Blank-White-Rectangle">
  <p:cSld name="Blank-White-Rectangle">
    <p:spTree>
      <p:nvGrpSpPr>
        <p:cNvPr id="1" name="Shape 1178"/>
        <p:cNvGrpSpPr/>
        <p:nvPr/>
      </p:nvGrpSpPr>
      <p:grpSpPr>
        <a:xfrm>
          <a:off x="0" y="0"/>
          <a:ext cx="0" cy="0"/>
          <a:chOff x="0" y="0"/>
          <a:chExt cx="0" cy="0"/>
        </a:xfrm>
      </p:grpSpPr>
      <p:pic>
        <p:nvPicPr>
          <p:cNvPr id="1179" name="Google Shape;1179;p44"/>
          <p:cNvPicPr preferRelativeResize="0"/>
          <p:nvPr/>
        </p:nvPicPr>
        <p:blipFill rotWithShape="1">
          <a:blip r:embed="rId2">
            <a:alphaModFix/>
          </a:blip>
          <a:srcRect t="6120" r="6120"/>
          <a:stretch/>
        </p:blipFill>
        <p:spPr>
          <a:xfrm>
            <a:off x="-1" y="-1"/>
            <a:ext cx="12192000" cy="6858001"/>
          </a:xfrm>
          <a:prstGeom prst="rect">
            <a:avLst/>
          </a:prstGeom>
          <a:noFill/>
          <a:ln>
            <a:noFill/>
          </a:ln>
        </p:spPr>
      </p:pic>
      <p:sp>
        <p:nvSpPr>
          <p:cNvPr id="1180" name="Google Shape;1180;p44"/>
          <p:cNvSpPr/>
          <p:nvPr/>
        </p:nvSpPr>
        <p:spPr>
          <a:xfrm rot="10800000" flipH="1">
            <a:off x="0" y="26"/>
            <a:ext cx="12192000" cy="5874000"/>
          </a:xfrm>
          <a:prstGeom prst="round2SameRect">
            <a:avLst>
              <a:gd name="adj1" fmla="val 11765"/>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81" name="Google Shape;1181;p44"/>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182" name="Google Shape;1182;p44"/>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183" name="Google Shape;1183;p44"/>
          <p:cNvSpPr/>
          <p:nvPr/>
        </p:nvSpPr>
        <p:spPr>
          <a:xfrm>
            <a:off x="-9810750" y="0"/>
            <a:ext cx="9810600" cy="6858000"/>
          </a:xfrm>
          <a:prstGeom prst="rect">
            <a:avLst/>
          </a:prstGeom>
          <a:solidFill>
            <a:srgbClr val="FFFFFF">
              <a:alpha val="24705"/>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Proxima Nova"/>
              <a:ea typeface="Proxima Nova"/>
              <a:cs typeface="Proxima Nova"/>
              <a:sym typeface="Proxima Nova"/>
            </a:endParaRPr>
          </a:p>
        </p:txBody>
      </p:sp>
      <p:pic>
        <p:nvPicPr>
          <p:cNvPr id="1184" name="Google Shape;1184;p44"/>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83"/>
                                        </p:tgtEl>
                                        <p:attrNameLst>
                                          <p:attrName>style.visibility</p:attrName>
                                        </p:attrNameLst>
                                      </p:cBhvr>
                                      <p:to>
                                        <p:strVal val="visible"/>
                                      </p:to>
                                    </p:set>
                                    <p:anim calcmode="lin" valueType="num">
                                      <p:cBhvr additive="base">
                                        <p:cTn id="7" dur="1000"/>
                                        <p:tgtEl>
                                          <p:spTgt spid="118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181"/>
                                        </p:tgtEl>
                                        <p:attrNameLst>
                                          <p:attrName>style.visibility</p:attrName>
                                        </p:attrNameLst>
                                      </p:cBhvr>
                                      <p:to>
                                        <p:strVal val="visible"/>
                                      </p:to>
                                    </p:set>
                                    <p:anim calcmode="lin" valueType="num">
                                      <p:cBhvr additive="base">
                                        <p:cTn id="11" dur="500"/>
                                        <p:tgtEl>
                                          <p:spTgt spid="1181"/>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182"/>
                                        </p:tgtEl>
                                        <p:attrNameLst>
                                          <p:attrName>style.visibility</p:attrName>
                                        </p:attrNameLst>
                                      </p:cBhvr>
                                      <p:to>
                                        <p:strVal val="visible"/>
                                      </p:to>
                                    </p:set>
                                    <p:anim calcmode="lin" valueType="num">
                                      <p:cBhvr additive="base">
                                        <p:cTn id="14" dur="500"/>
                                        <p:tgtEl>
                                          <p:spTgt spid="1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7_Product Mobile Cloud">
  <p:cSld name="Product Mobile Cloud">
    <p:spTree>
      <p:nvGrpSpPr>
        <p:cNvPr id="1" name="Shape 1185"/>
        <p:cNvGrpSpPr/>
        <p:nvPr/>
      </p:nvGrpSpPr>
      <p:grpSpPr>
        <a:xfrm>
          <a:off x="0" y="0"/>
          <a:ext cx="0" cy="0"/>
          <a:chOff x="0" y="0"/>
          <a:chExt cx="0" cy="0"/>
        </a:xfrm>
      </p:grpSpPr>
      <p:sp>
        <p:nvSpPr>
          <p:cNvPr id="1186" name="Google Shape;1186;p45"/>
          <p:cNvSpPr txBox="1">
            <a:spLocks noGrp="1"/>
          </p:cNvSpPr>
          <p:nvPr>
            <p:ph type="body" idx="1"/>
          </p:nvPr>
        </p:nvSpPr>
        <p:spPr>
          <a:xfrm>
            <a:off x="3686865" y="3076098"/>
            <a:ext cx="6008700" cy="20466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7" name="Google Shape;1187;p45"/>
          <p:cNvSpPr txBox="1">
            <a:spLocks noGrp="1"/>
          </p:cNvSpPr>
          <p:nvPr>
            <p:ph type="title"/>
          </p:nvPr>
        </p:nvSpPr>
        <p:spPr>
          <a:xfrm>
            <a:off x="3686865" y="1349064"/>
            <a:ext cx="6008700" cy="1491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3600"/>
              <a:buFont typeface="Montserrat ExtraBold"/>
              <a:buNone/>
              <a:defRPr sz="3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8" name="Google Shape;1188;p45"/>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189" name="Google Shape;1189;p45"/>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190" name="Google Shape;1190;p45"/>
          <p:cNvPicPr preferRelativeResize="0"/>
          <p:nvPr/>
        </p:nvPicPr>
        <p:blipFill rotWithShape="1">
          <a:blip r:embed="rId2">
            <a:alphaModFix/>
          </a:blip>
          <a:srcRect/>
          <a:stretch/>
        </p:blipFill>
        <p:spPr>
          <a:xfrm>
            <a:off x="11500264" y="324173"/>
            <a:ext cx="393424" cy="393424"/>
          </a:xfrm>
          <a:prstGeom prst="rect">
            <a:avLst/>
          </a:prstGeom>
          <a:noFill/>
          <a:ln>
            <a:noFill/>
          </a:ln>
        </p:spPr>
      </p:pic>
      <p:pic>
        <p:nvPicPr>
          <p:cNvPr id="1191" name="Google Shape;1191;p45"/>
          <p:cNvPicPr preferRelativeResize="0"/>
          <p:nvPr/>
        </p:nvPicPr>
        <p:blipFill rotWithShape="1">
          <a:blip r:embed="rId3">
            <a:alphaModFix/>
          </a:blip>
          <a:srcRect l="30761"/>
          <a:stretch/>
        </p:blipFill>
        <p:spPr>
          <a:xfrm>
            <a:off x="0" y="643525"/>
            <a:ext cx="2524398" cy="3650350"/>
          </a:xfrm>
          <a:prstGeom prst="rect">
            <a:avLst/>
          </a:prstGeom>
          <a:noFill/>
          <a:ln>
            <a:noFill/>
          </a:ln>
        </p:spPr>
      </p:pic>
      <p:pic>
        <p:nvPicPr>
          <p:cNvPr id="1192" name="Google Shape;1192;p45"/>
          <p:cNvPicPr preferRelativeResize="0"/>
          <p:nvPr/>
        </p:nvPicPr>
        <p:blipFill rotWithShape="1">
          <a:blip r:embed="rId4">
            <a:alphaModFix/>
          </a:blip>
          <a:srcRect l="573" r="582"/>
          <a:stretch/>
        </p:blipFill>
        <p:spPr>
          <a:xfrm>
            <a:off x="646974" y="1310982"/>
            <a:ext cx="2392917" cy="4788542"/>
          </a:xfrm>
          <a:prstGeom prst="rect">
            <a:avLst/>
          </a:prstGeom>
          <a:noFill/>
          <a:ln>
            <a:noFill/>
          </a:ln>
          <a:effectLst>
            <a:outerShdw blurRad="114300" dist="123825" dir="1920000" algn="bl" rotWithShape="0">
              <a:srgbClr val="000000">
                <a:alpha val="6666"/>
              </a:srgbClr>
            </a:outerShdw>
          </a:effectLst>
        </p:spPr>
      </p:pic>
      <p:sp>
        <p:nvSpPr>
          <p:cNvPr id="1193" name="Google Shape;1193;p45"/>
          <p:cNvSpPr>
            <a:spLocks noGrp="1"/>
          </p:cNvSpPr>
          <p:nvPr>
            <p:ph type="pic" idx="2"/>
          </p:nvPr>
        </p:nvSpPr>
        <p:spPr>
          <a:xfrm>
            <a:off x="808577" y="1451792"/>
            <a:ext cx="2071800" cy="4505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7_Product Mobile White">
  <p:cSld name="Product Mobile White">
    <p:spTree>
      <p:nvGrpSpPr>
        <p:cNvPr id="1" name="Shape 1194"/>
        <p:cNvGrpSpPr/>
        <p:nvPr/>
      </p:nvGrpSpPr>
      <p:grpSpPr>
        <a:xfrm>
          <a:off x="0" y="0"/>
          <a:ext cx="0" cy="0"/>
          <a:chOff x="0" y="0"/>
          <a:chExt cx="0" cy="0"/>
        </a:xfrm>
      </p:grpSpPr>
      <p:sp>
        <p:nvSpPr>
          <p:cNvPr id="1195" name="Google Shape;1195;p46"/>
          <p:cNvSpPr/>
          <p:nvPr/>
        </p:nvSpPr>
        <p:spPr>
          <a:xfrm>
            <a:off x="0" y="0"/>
            <a:ext cx="12192000" cy="6854825"/>
          </a:xfrm>
          <a:custGeom>
            <a:avLst/>
            <a:gdLst/>
            <a:ahLst/>
            <a:cxnLst/>
            <a:rect l="l" t="t" r="r" b="b"/>
            <a:pathLst>
              <a:path w="12192000" h="6854825" extrusionOk="0">
                <a:moveTo>
                  <a:pt x="0" y="0"/>
                </a:moveTo>
                <a:lnTo>
                  <a:pt x="12192000" y="0"/>
                </a:lnTo>
                <a:lnTo>
                  <a:pt x="12192000" y="6854825"/>
                </a:lnTo>
                <a:lnTo>
                  <a:pt x="0" y="6854825"/>
                </a:lnTo>
                <a:lnTo>
                  <a:pt x="0" y="5721882"/>
                </a:lnTo>
                <a:lnTo>
                  <a:pt x="6348662" y="5721882"/>
                </a:lnTo>
                <a:lnTo>
                  <a:pt x="6348662" y="5720300"/>
                </a:lnTo>
                <a:lnTo>
                  <a:pt x="6850725" y="5720300"/>
                </a:lnTo>
                <a:cubicBezTo>
                  <a:pt x="6862185" y="5721459"/>
                  <a:pt x="6873720" y="5721959"/>
                  <a:pt x="6885217" y="5721767"/>
                </a:cubicBezTo>
                <a:cubicBezTo>
                  <a:pt x="6886568" y="5721767"/>
                  <a:pt x="6887918" y="5721767"/>
                  <a:pt x="6889306" y="5721767"/>
                </a:cubicBezTo>
                <a:lnTo>
                  <a:pt x="10358239" y="5721882"/>
                </a:lnTo>
                <a:cubicBezTo>
                  <a:pt x="10494622" y="5721882"/>
                  <a:pt x="10691887" y="5651240"/>
                  <a:pt x="10631044" y="5314082"/>
                </a:cubicBezTo>
                <a:lnTo>
                  <a:pt x="9921733" y="1026577"/>
                </a:lnTo>
                <a:cubicBezTo>
                  <a:pt x="9914711" y="946020"/>
                  <a:pt x="9860428" y="785021"/>
                  <a:pt x="9699275" y="785021"/>
                </a:cubicBezTo>
                <a:lnTo>
                  <a:pt x="7709847" y="785021"/>
                </a:lnTo>
                <a:cubicBezTo>
                  <a:pt x="7698427" y="783845"/>
                  <a:pt x="7686969" y="783343"/>
                  <a:pt x="7675510" y="783517"/>
                </a:cubicBezTo>
                <a:cubicBezTo>
                  <a:pt x="7674160" y="783517"/>
                  <a:pt x="7672772" y="783517"/>
                  <a:pt x="7671421" y="783517"/>
                </a:cubicBezTo>
                <a:lnTo>
                  <a:pt x="6348662" y="783517"/>
                </a:lnTo>
                <a:lnTo>
                  <a:pt x="6348662" y="783483"/>
                </a:lnTo>
                <a:lnTo>
                  <a:pt x="0" y="783483"/>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196" name="Google Shape;1196;p46"/>
          <p:cNvSpPr txBox="1">
            <a:spLocks noGrp="1"/>
          </p:cNvSpPr>
          <p:nvPr>
            <p:ph type="body" idx="1"/>
          </p:nvPr>
        </p:nvSpPr>
        <p:spPr>
          <a:xfrm>
            <a:off x="3686865" y="3076098"/>
            <a:ext cx="6008700" cy="20466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7" name="Google Shape;1197;p46"/>
          <p:cNvSpPr txBox="1">
            <a:spLocks noGrp="1"/>
          </p:cNvSpPr>
          <p:nvPr>
            <p:ph type="title"/>
          </p:nvPr>
        </p:nvSpPr>
        <p:spPr>
          <a:xfrm>
            <a:off x="3686865" y="1349064"/>
            <a:ext cx="6008700" cy="1491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3600"/>
              <a:buFont typeface="Montserrat ExtraBold"/>
              <a:buNone/>
              <a:defRPr sz="3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8" name="Google Shape;1198;p46"/>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199" name="Google Shape;1199;p46"/>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200" name="Google Shape;1200;p46"/>
          <p:cNvPicPr preferRelativeResize="0"/>
          <p:nvPr/>
        </p:nvPicPr>
        <p:blipFill rotWithShape="1">
          <a:blip r:embed="rId2">
            <a:alphaModFix/>
          </a:blip>
          <a:srcRect/>
          <a:stretch/>
        </p:blipFill>
        <p:spPr>
          <a:xfrm>
            <a:off x="11500264" y="324173"/>
            <a:ext cx="393424" cy="393424"/>
          </a:xfrm>
          <a:prstGeom prst="rect">
            <a:avLst/>
          </a:prstGeom>
          <a:noFill/>
          <a:ln>
            <a:noFill/>
          </a:ln>
        </p:spPr>
      </p:pic>
      <p:pic>
        <p:nvPicPr>
          <p:cNvPr id="1201" name="Google Shape;1201;p46"/>
          <p:cNvPicPr preferRelativeResize="0"/>
          <p:nvPr/>
        </p:nvPicPr>
        <p:blipFill rotWithShape="1">
          <a:blip r:embed="rId3">
            <a:alphaModFix/>
          </a:blip>
          <a:srcRect l="573" r="582"/>
          <a:stretch/>
        </p:blipFill>
        <p:spPr>
          <a:xfrm>
            <a:off x="646974" y="1310982"/>
            <a:ext cx="2392917" cy="4788542"/>
          </a:xfrm>
          <a:prstGeom prst="rect">
            <a:avLst/>
          </a:prstGeom>
          <a:noFill/>
          <a:ln>
            <a:noFill/>
          </a:ln>
          <a:effectLst>
            <a:outerShdw blurRad="114300" dist="123825" dir="1800000" algn="bl" rotWithShape="0">
              <a:srgbClr val="000000">
                <a:alpha val="9803"/>
              </a:srgbClr>
            </a:outerShdw>
          </a:effectLst>
        </p:spPr>
      </p:pic>
      <p:sp>
        <p:nvSpPr>
          <p:cNvPr id="1202" name="Google Shape;1202;p46"/>
          <p:cNvSpPr>
            <a:spLocks noGrp="1"/>
          </p:cNvSpPr>
          <p:nvPr>
            <p:ph type="pic" idx="2"/>
          </p:nvPr>
        </p:nvSpPr>
        <p:spPr>
          <a:xfrm>
            <a:off x="808577" y="1451792"/>
            <a:ext cx="2071800" cy="4505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7_Product Mobile Pattern">
  <p:cSld name="Product Mobile Pattern">
    <p:spTree>
      <p:nvGrpSpPr>
        <p:cNvPr id="1" name="Shape 1203"/>
        <p:cNvGrpSpPr/>
        <p:nvPr/>
      </p:nvGrpSpPr>
      <p:grpSpPr>
        <a:xfrm>
          <a:off x="0" y="0"/>
          <a:ext cx="0" cy="0"/>
          <a:chOff x="0" y="0"/>
          <a:chExt cx="0" cy="0"/>
        </a:xfrm>
      </p:grpSpPr>
      <p:pic>
        <p:nvPicPr>
          <p:cNvPr id="1204" name="Google Shape;1204;p47"/>
          <p:cNvPicPr preferRelativeResize="0"/>
          <p:nvPr/>
        </p:nvPicPr>
        <p:blipFill rotWithShape="1">
          <a:blip r:embed="rId2">
            <a:alphaModFix/>
          </a:blip>
          <a:srcRect/>
          <a:stretch/>
        </p:blipFill>
        <p:spPr>
          <a:xfrm>
            <a:off x="7469812" y="2449748"/>
            <a:ext cx="3646001" cy="3650344"/>
          </a:xfrm>
          <a:prstGeom prst="rect">
            <a:avLst/>
          </a:prstGeom>
          <a:noFill/>
          <a:ln>
            <a:noFill/>
          </a:ln>
        </p:spPr>
      </p:pic>
      <p:sp>
        <p:nvSpPr>
          <p:cNvPr id="1205" name="Google Shape;1205;p47"/>
          <p:cNvSpPr/>
          <p:nvPr/>
        </p:nvSpPr>
        <p:spPr>
          <a:xfrm>
            <a:off x="0" y="772080"/>
            <a:ext cx="10642390" cy="4938399"/>
          </a:xfrm>
          <a:custGeom>
            <a:avLst/>
            <a:gdLst/>
            <a:ahLst/>
            <a:cxnLst/>
            <a:rect l="l" t="t" r="r" b="b"/>
            <a:pathLst>
              <a:path w="10642390" h="4938399" extrusionOk="0">
                <a:moveTo>
                  <a:pt x="0" y="0"/>
                </a:moveTo>
                <a:lnTo>
                  <a:pt x="6348662" y="0"/>
                </a:lnTo>
                <a:lnTo>
                  <a:pt x="6348662" y="34"/>
                </a:lnTo>
                <a:lnTo>
                  <a:pt x="7671421" y="34"/>
                </a:lnTo>
                <a:cubicBezTo>
                  <a:pt x="7672772" y="34"/>
                  <a:pt x="7674160" y="34"/>
                  <a:pt x="7675510" y="34"/>
                </a:cubicBezTo>
                <a:cubicBezTo>
                  <a:pt x="7686969" y="-140"/>
                  <a:pt x="7698427" y="362"/>
                  <a:pt x="7709847" y="1538"/>
                </a:cubicBezTo>
                <a:lnTo>
                  <a:pt x="9699275" y="1538"/>
                </a:lnTo>
                <a:cubicBezTo>
                  <a:pt x="9860428" y="1538"/>
                  <a:pt x="9914711" y="162537"/>
                  <a:pt x="9921733" y="243094"/>
                </a:cubicBezTo>
                <a:lnTo>
                  <a:pt x="10631044" y="4530599"/>
                </a:lnTo>
                <a:cubicBezTo>
                  <a:pt x="10691887" y="4867757"/>
                  <a:pt x="10494622" y="4938399"/>
                  <a:pt x="10358239" y="4938399"/>
                </a:cubicBezTo>
                <a:lnTo>
                  <a:pt x="6889306" y="4938284"/>
                </a:lnTo>
                <a:cubicBezTo>
                  <a:pt x="6887918" y="4938284"/>
                  <a:pt x="6886568" y="4938284"/>
                  <a:pt x="6885217" y="4938284"/>
                </a:cubicBezTo>
                <a:cubicBezTo>
                  <a:pt x="6873720" y="4938476"/>
                  <a:pt x="6862185" y="4937976"/>
                  <a:pt x="6850725" y="4936817"/>
                </a:cubicBezTo>
                <a:lnTo>
                  <a:pt x="6348662" y="4936817"/>
                </a:lnTo>
                <a:lnTo>
                  <a:pt x="6348662" y="4938399"/>
                </a:lnTo>
                <a:lnTo>
                  <a:pt x="0" y="493839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206" name="Google Shape;1206;p47"/>
          <p:cNvSpPr txBox="1">
            <a:spLocks noGrp="1"/>
          </p:cNvSpPr>
          <p:nvPr>
            <p:ph type="body" idx="1"/>
          </p:nvPr>
        </p:nvSpPr>
        <p:spPr>
          <a:xfrm>
            <a:off x="3686865" y="3076098"/>
            <a:ext cx="6008700" cy="20466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800"/>
              <a:buNone/>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7" name="Google Shape;1207;p47"/>
          <p:cNvSpPr txBox="1">
            <a:spLocks noGrp="1"/>
          </p:cNvSpPr>
          <p:nvPr>
            <p:ph type="title"/>
          </p:nvPr>
        </p:nvSpPr>
        <p:spPr>
          <a:xfrm>
            <a:off x="3686865" y="1349064"/>
            <a:ext cx="6008700" cy="1491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8" name="Google Shape;1208;p47"/>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209" name="Google Shape;1209;p47"/>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210" name="Google Shape;1210;p47"/>
          <p:cNvPicPr preferRelativeResize="0"/>
          <p:nvPr/>
        </p:nvPicPr>
        <p:blipFill rotWithShape="1">
          <a:blip r:embed="rId3">
            <a:alphaModFix/>
          </a:blip>
          <a:srcRect/>
          <a:stretch/>
        </p:blipFill>
        <p:spPr>
          <a:xfrm>
            <a:off x="11500264" y="324173"/>
            <a:ext cx="393424" cy="393424"/>
          </a:xfrm>
          <a:prstGeom prst="rect">
            <a:avLst/>
          </a:prstGeom>
          <a:noFill/>
          <a:ln>
            <a:noFill/>
          </a:ln>
        </p:spPr>
      </p:pic>
      <p:pic>
        <p:nvPicPr>
          <p:cNvPr id="1211" name="Google Shape;1211;p47"/>
          <p:cNvPicPr preferRelativeResize="0"/>
          <p:nvPr/>
        </p:nvPicPr>
        <p:blipFill rotWithShape="1">
          <a:blip r:embed="rId4">
            <a:alphaModFix/>
          </a:blip>
          <a:srcRect l="573" r="582"/>
          <a:stretch/>
        </p:blipFill>
        <p:spPr>
          <a:xfrm>
            <a:off x="646974" y="1310982"/>
            <a:ext cx="2392917" cy="4788542"/>
          </a:xfrm>
          <a:prstGeom prst="rect">
            <a:avLst/>
          </a:prstGeom>
          <a:noFill/>
          <a:ln>
            <a:noFill/>
          </a:ln>
          <a:effectLst>
            <a:outerShdw blurRad="114300" dist="123825" dir="1740000" algn="bl" rotWithShape="0">
              <a:srgbClr val="000000">
                <a:alpha val="6666"/>
              </a:srgbClr>
            </a:outerShdw>
          </a:effectLst>
        </p:spPr>
      </p:pic>
      <p:sp>
        <p:nvSpPr>
          <p:cNvPr id="1212" name="Google Shape;1212;p47"/>
          <p:cNvSpPr>
            <a:spLocks noGrp="1"/>
          </p:cNvSpPr>
          <p:nvPr>
            <p:ph type="pic" idx="2"/>
          </p:nvPr>
        </p:nvSpPr>
        <p:spPr>
          <a:xfrm>
            <a:off x="808577" y="1451792"/>
            <a:ext cx="2071800" cy="4505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7_Product Laptop Clay">
  <p:cSld name="Product Laptop Clay">
    <p:spTree>
      <p:nvGrpSpPr>
        <p:cNvPr id="1" name="Shape 1213"/>
        <p:cNvGrpSpPr/>
        <p:nvPr/>
      </p:nvGrpSpPr>
      <p:grpSpPr>
        <a:xfrm>
          <a:off x="0" y="0"/>
          <a:ext cx="0" cy="0"/>
          <a:chOff x="0" y="0"/>
          <a:chExt cx="0" cy="0"/>
        </a:xfrm>
      </p:grpSpPr>
      <p:grpSp>
        <p:nvGrpSpPr>
          <p:cNvPr id="1214" name="Google Shape;1214;p48"/>
          <p:cNvGrpSpPr/>
          <p:nvPr/>
        </p:nvGrpSpPr>
        <p:grpSpPr>
          <a:xfrm>
            <a:off x="0" y="0"/>
            <a:ext cx="12192000" cy="6094326"/>
            <a:chOff x="0" y="0"/>
            <a:chExt cx="12192000" cy="6094326"/>
          </a:xfrm>
        </p:grpSpPr>
        <p:sp>
          <p:nvSpPr>
            <p:cNvPr id="1215" name="Google Shape;1215;p48"/>
            <p:cNvSpPr/>
            <p:nvPr/>
          </p:nvSpPr>
          <p:spPr>
            <a:xfrm>
              <a:off x="0" y="0"/>
              <a:ext cx="12192000" cy="217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216" name="Google Shape;1216;p48"/>
            <p:cNvSpPr/>
            <p:nvPr/>
          </p:nvSpPr>
          <p:spPr>
            <a:xfrm>
              <a:off x="0" y="1213519"/>
              <a:ext cx="12189094" cy="4880807"/>
            </a:xfrm>
            <a:custGeom>
              <a:avLst/>
              <a:gdLst/>
              <a:ahLst/>
              <a:cxnLst/>
              <a:rect l="l" t="t" r="r" b="b"/>
              <a:pathLst>
                <a:path w="12189094" h="4880807" extrusionOk="0">
                  <a:moveTo>
                    <a:pt x="0" y="0"/>
                  </a:moveTo>
                  <a:lnTo>
                    <a:pt x="12185397" y="0"/>
                  </a:lnTo>
                  <a:lnTo>
                    <a:pt x="12185397" y="2277433"/>
                  </a:lnTo>
                  <a:cubicBezTo>
                    <a:pt x="12209776" y="2510547"/>
                    <a:pt x="12124833" y="2997089"/>
                    <a:pt x="11589345" y="3080126"/>
                  </a:cubicBezTo>
                  <a:cubicBezTo>
                    <a:pt x="11053856" y="3163164"/>
                    <a:pt x="4311017" y="4306004"/>
                    <a:pt x="1006541" y="4867267"/>
                  </a:cubicBezTo>
                  <a:cubicBezTo>
                    <a:pt x="671027" y="4913864"/>
                    <a:pt x="0" y="4866125"/>
                    <a:pt x="0" y="43027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1217" name="Google Shape;1217;p48"/>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218" name="Google Shape;1218;p48"/>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219" name="Google Shape;1219;p48"/>
          <p:cNvSpPr txBox="1">
            <a:spLocks noGrp="1"/>
          </p:cNvSpPr>
          <p:nvPr>
            <p:ph type="body" idx="1"/>
          </p:nvPr>
        </p:nvSpPr>
        <p:spPr>
          <a:xfrm>
            <a:off x="749986" y="2547452"/>
            <a:ext cx="3115200" cy="3333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0" name="Google Shape;1220;p48"/>
          <p:cNvSpPr txBox="1">
            <a:spLocks noGrp="1"/>
          </p:cNvSpPr>
          <p:nvPr>
            <p:ph type="title"/>
          </p:nvPr>
        </p:nvSpPr>
        <p:spPr>
          <a:xfrm>
            <a:off x="749985" y="1298091"/>
            <a:ext cx="3115200" cy="10230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21" name="Google Shape;1221;p48"/>
          <p:cNvPicPr preferRelativeResize="0"/>
          <p:nvPr/>
        </p:nvPicPr>
        <p:blipFill rotWithShape="1">
          <a:blip r:embed="rId2">
            <a:alphaModFix/>
          </a:blip>
          <a:srcRect/>
          <a:stretch/>
        </p:blipFill>
        <p:spPr>
          <a:xfrm>
            <a:off x="3516225" y="667028"/>
            <a:ext cx="9961549" cy="6011076"/>
          </a:xfrm>
          <a:prstGeom prst="rect">
            <a:avLst/>
          </a:prstGeom>
          <a:noFill/>
          <a:ln>
            <a:noFill/>
          </a:ln>
          <a:effectLst>
            <a:outerShdw blurRad="600075" dist="304800" dir="4860000" algn="bl" rotWithShape="0">
              <a:srgbClr val="292933">
                <a:alpha val="40000"/>
              </a:srgbClr>
            </a:outerShdw>
          </a:effectLst>
        </p:spPr>
      </p:pic>
      <p:sp>
        <p:nvSpPr>
          <p:cNvPr id="1222" name="Google Shape;1222;p48"/>
          <p:cNvSpPr>
            <a:spLocks noGrp="1"/>
          </p:cNvSpPr>
          <p:nvPr>
            <p:ph type="pic" idx="2"/>
          </p:nvPr>
        </p:nvSpPr>
        <p:spPr>
          <a:xfrm>
            <a:off x="4858380" y="1230151"/>
            <a:ext cx="7359600" cy="4634400"/>
          </a:xfrm>
          <a:prstGeom prst="rect">
            <a:avLst/>
          </a:prstGeom>
          <a:solidFill>
            <a:srgbClr val="010102"/>
          </a:solidFill>
          <a:ln>
            <a:noFill/>
          </a:ln>
        </p:spPr>
      </p:sp>
      <p:pic>
        <p:nvPicPr>
          <p:cNvPr id="1223" name="Google Shape;1223;p48"/>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7_Product Laptop Mackbook Pro">
  <p:cSld name="Product Laptop Mackbook Pro">
    <p:spTree>
      <p:nvGrpSpPr>
        <p:cNvPr id="1" name="Shape 1224"/>
        <p:cNvGrpSpPr/>
        <p:nvPr/>
      </p:nvGrpSpPr>
      <p:grpSpPr>
        <a:xfrm>
          <a:off x="0" y="0"/>
          <a:ext cx="0" cy="0"/>
          <a:chOff x="0" y="0"/>
          <a:chExt cx="0" cy="0"/>
        </a:xfrm>
      </p:grpSpPr>
      <p:grpSp>
        <p:nvGrpSpPr>
          <p:cNvPr id="1225" name="Google Shape;1225;p49"/>
          <p:cNvGrpSpPr/>
          <p:nvPr/>
        </p:nvGrpSpPr>
        <p:grpSpPr>
          <a:xfrm>
            <a:off x="0" y="0"/>
            <a:ext cx="12192000" cy="6094326"/>
            <a:chOff x="0" y="0"/>
            <a:chExt cx="12192000" cy="6094326"/>
          </a:xfrm>
        </p:grpSpPr>
        <p:sp>
          <p:nvSpPr>
            <p:cNvPr id="1226" name="Google Shape;1226;p49"/>
            <p:cNvSpPr/>
            <p:nvPr/>
          </p:nvSpPr>
          <p:spPr>
            <a:xfrm>
              <a:off x="0" y="0"/>
              <a:ext cx="12192000" cy="217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227" name="Google Shape;1227;p49"/>
            <p:cNvSpPr/>
            <p:nvPr/>
          </p:nvSpPr>
          <p:spPr>
            <a:xfrm>
              <a:off x="0" y="1213519"/>
              <a:ext cx="12189094" cy="4880807"/>
            </a:xfrm>
            <a:custGeom>
              <a:avLst/>
              <a:gdLst/>
              <a:ahLst/>
              <a:cxnLst/>
              <a:rect l="l" t="t" r="r" b="b"/>
              <a:pathLst>
                <a:path w="12189094" h="4880807" extrusionOk="0">
                  <a:moveTo>
                    <a:pt x="0" y="0"/>
                  </a:moveTo>
                  <a:lnTo>
                    <a:pt x="12185397" y="0"/>
                  </a:lnTo>
                  <a:lnTo>
                    <a:pt x="12185397" y="2277433"/>
                  </a:lnTo>
                  <a:cubicBezTo>
                    <a:pt x="12209776" y="2510547"/>
                    <a:pt x="12124833" y="2997089"/>
                    <a:pt x="11589345" y="3080126"/>
                  </a:cubicBezTo>
                  <a:cubicBezTo>
                    <a:pt x="11053856" y="3163164"/>
                    <a:pt x="4311017" y="4306004"/>
                    <a:pt x="1006541" y="4867267"/>
                  </a:cubicBezTo>
                  <a:cubicBezTo>
                    <a:pt x="671027" y="4913864"/>
                    <a:pt x="0" y="4866125"/>
                    <a:pt x="0" y="43027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1228" name="Google Shape;1228;p49"/>
          <p:cNvSpPr txBox="1">
            <a:spLocks noGrp="1"/>
          </p:cNvSpPr>
          <p:nvPr>
            <p:ph type="body" idx="1"/>
          </p:nvPr>
        </p:nvSpPr>
        <p:spPr>
          <a:xfrm>
            <a:off x="749986" y="2547452"/>
            <a:ext cx="3115200" cy="3333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9" name="Google Shape;1229;p49"/>
          <p:cNvSpPr txBox="1">
            <a:spLocks noGrp="1"/>
          </p:cNvSpPr>
          <p:nvPr>
            <p:ph type="title"/>
          </p:nvPr>
        </p:nvSpPr>
        <p:spPr>
          <a:xfrm>
            <a:off x="749985" y="1298091"/>
            <a:ext cx="3115200" cy="10230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0" name="Google Shape;1230;p49"/>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231" name="Google Shape;1231;p49"/>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232" name="Google Shape;1232;p49"/>
          <p:cNvPicPr preferRelativeResize="0"/>
          <p:nvPr/>
        </p:nvPicPr>
        <p:blipFill rotWithShape="1">
          <a:blip r:embed="rId2">
            <a:alphaModFix/>
          </a:blip>
          <a:srcRect/>
          <a:stretch/>
        </p:blipFill>
        <p:spPr>
          <a:xfrm>
            <a:off x="3516225" y="667028"/>
            <a:ext cx="9961549" cy="6011076"/>
          </a:xfrm>
          <a:prstGeom prst="rect">
            <a:avLst/>
          </a:prstGeom>
          <a:noFill/>
          <a:ln>
            <a:noFill/>
          </a:ln>
          <a:effectLst>
            <a:outerShdw blurRad="600075" dist="304800" dir="4860000" algn="bl" rotWithShape="0">
              <a:srgbClr val="292933">
                <a:alpha val="40000"/>
              </a:srgbClr>
            </a:outerShdw>
          </a:effectLst>
        </p:spPr>
      </p:pic>
      <p:sp>
        <p:nvSpPr>
          <p:cNvPr id="1233" name="Google Shape;1233;p49"/>
          <p:cNvSpPr>
            <a:spLocks noGrp="1"/>
          </p:cNvSpPr>
          <p:nvPr>
            <p:ph type="pic" idx="2"/>
          </p:nvPr>
        </p:nvSpPr>
        <p:spPr>
          <a:xfrm>
            <a:off x="4858380" y="1230151"/>
            <a:ext cx="7359600" cy="4634400"/>
          </a:xfrm>
          <a:prstGeom prst="rect">
            <a:avLst/>
          </a:prstGeom>
          <a:solidFill>
            <a:srgbClr val="010102"/>
          </a:solidFill>
          <a:ln>
            <a:noFill/>
          </a:ln>
        </p:spPr>
      </p:sp>
      <p:pic>
        <p:nvPicPr>
          <p:cNvPr id="1234" name="Google Shape;1234;p49"/>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7_Product Screenshot Only 2">
  <p:cSld name="Product Screenshot Only 2">
    <p:spTree>
      <p:nvGrpSpPr>
        <p:cNvPr id="1" name="Shape 1235"/>
        <p:cNvGrpSpPr/>
        <p:nvPr/>
      </p:nvGrpSpPr>
      <p:grpSpPr>
        <a:xfrm>
          <a:off x="0" y="0"/>
          <a:ext cx="0" cy="0"/>
          <a:chOff x="0" y="0"/>
          <a:chExt cx="0" cy="0"/>
        </a:xfrm>
      </p:grpSpPr>
      <p:sp>
        <p:nvSpPr>
          <p:cNvPr id="1236" name="Google Shape;1236;p50"/>
          <p:cNvSpPr/>
          <p:nvPr/>
        </p:nvSpPr>
        <p:spPr>
          <a:xfrm>
            <a:off x="4976535" y="0"/>
            <a:ext cx="7215467" cy="6874142"/>
          </a:xfrm>
          <a:custGeom>
            <a:avLst/>
            <a:gdLst/>
            <a:ahLst/>
            <a:cxnLst/>
            <a:rect l="l" t="t" r="r" b="b"/>
            <a:pathLst>
              <a:path w="7215467" h="6874142" extrusionOk="0">
                <a:moveTo>
                  <a:pt x="4268337" y="0"/>
                </a:moveTo>
                <a:lnTo>
                  <a:pt x="7215467" y="0"/>
                </a:lnTo>
                <a:lnTo>
                  <a:pt x="7215467" y="6874142"/>
                </a:lnTo>
                <a:lnTo>
                  <a:pt x="443668" y="5669783"/>
                </a:lnTo>
                <a:cubicBezTo>
                  <a:pt x="296623" y="5656049"/>
                  <a:pt x="0" y="5548020"/>
                  <a:pt x="0" y="5231748"/>
                </a:cubicBezTo>
                <a:cubicBezTo>
                  <a:pt x="0" y="4915479"/>
                  <a:pt x="2747" y="2499036"/>
                  <a:pt x="2747" y="1329514"/>
                </a:cubicBezTo>
                <a:cubicBezTo>
                  <a:pt x="-15283" y="1144229"/>
                  <a:pt x="47747" y="757113"/>
                  <a:pt x="443527" y="691267"/>
                </a:cubicBezTo>
                <a:cubicBezTo>
                  <a:pt x="666153" y="654228"/>
                  <a:pt x="2341326" y="350581"/>
                  <a:pt x="4199440" y="125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grpSp>
        <p:nvGrpSpPr>
          <p:cNvPr id="1237" name="Google Shape;1237;p50"/>
          <p:cNvGrpSpPr/>
          <p:nvPr/>
        </p:nvGrpSpPr>
        <p:grpSpPr>
          <a:xfrm>
            <a:off x="9477131" y="1035125"/>
            <a:ext cx="2577642" cy="2393875"/>
            <a:chOff x="1378346" y="2548466"/>
            <a:chExt cx="2577642" cy="2393875"/>
          </a:xfrm>
        </p:grpSpPr>
        <p:sp>
          <p:nvSpPr>
            <p:cNvPr id="1238" name="Google Shape;1238;p50"/>
            <p:cNvSpPr/>
            <p:nvPr/>
          </p:nvSpPr>
          <p:spPr>
            <a:xfrm>
              <a:off x="1774575" y="3469756"/>
              <a:ext cx="83354" cy="86668"/>
            </a:xfrm>
            <a:custGeom>
              <a:avLst/>
              <a:gdLst/>
              <a:ahLst/>
              <a:cxnLst/>
              <a:rect l="l" t="t" r="r" b="b"/>
              <a:pathLst>
                <a:path w="83354" h="86668" extrusionOk="0">
                  <a:moveTo>
                    <a:pt x="16496" y="83562"/>
                  </a:moveTo>
                  <a:cubicBezTo>
                    <a:pt x="-13894" y="70342"/>
                    <a:pt x="3681" y="36863"/>
                    <a:pt x="19889" y="19439"/>
                  </a:cubicBezTo>
                  <a:cubicBezTo>
                    <a:pt x="34375" y="3839"/>
                    <a:pt x="59295" y="-10596"/>
                    <a:pt x="75604" y="10727"/>
                  </a:cubicBezTo>
                  <a:cubicBezTo>
                    <a:pt x="88419" y="27290"/>
                    <a:pt x="83860" y="51247"/>
                    <a:pt x="71248" y="66797"/>
                  </a:cubicBezTo>
                  <a:cubicBezTo>
                    <a:pt x="58636" y="82346"/>
                    <a:pt x="35793" y="91565"/>
                    <a:pt x="17002" y="83916"/>
                  </a:cubicBezTo>
                  <a:close/>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39" name="Google Shape;1239;p50"/>
            <p:cNvSpPr/>
            <p:nvPr/>
          </p:nvSpPr>
          <p:spPr>
            <a:xfrm>
              <a:off x="1981307" y="3476338"/>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2"/>
                    <a:pt x="42551" y="1411"/>
                  </a:cubicBezTo>
                  <a:cubicBezTo>
                    <a:pt x="59974" y="6476"/>
                    <a:pt x="71067" y="25216"/>
                    <a:pt x="70864" y="43349"/>
                  </a:cubicBezTo>
                  <a:cubicBezTo>
                    <a:pt x="70930" y="51706"/>
                    <a:pt x="68458" y="59881"/>
                    <a:pt x="63773" y="66800"/>
                  </a:cubicBezTo>
                  <a:cubicBezTo>
                    <a:pt x="53334" y="80110"/>
                    <a:pt x="35120" y="84512"/>
                    <a:pt x="19758"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0" name="Google Shape;1240;p50"/>
            <p:cNvSpPr/>
            <p:nvPr/>
          </p:nvSpPr>
          <p:spPr>
            <a:xfrm>
              <a:off x="2181766" y="3476338"/>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2"/>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1" name="Google Shape;1241;p50"/>
            <p:cNvSpPr/>
            <p:nvPr/>
          </p:nvSpPr>
          <p:spPr>
            <a:xfrm>
              <a:off x="2381536" y="3476575"/>
              <a:ext cx="72350" cy="80395"/>
            </a:xfrm>
            <a:custGeom>
              <a:avLst/>
              <a:gdLst/>
              <a:ahLst/>
              <a:cxnLst/>
              <a:rect l="l" t="t" r="r" b="b"/>
              <a:pathLst>
                <a:path w="72350" h="80395" extrusionOk="0">
                  <a:moveTo>
                    <a:pt x="8369" y="68690"/>
                  </a:moveTo>
                  <a:cubicBezTo>
                    <a:pt x="7361" y="67621"/>
                    <a:pt x="6444" y="66471"/>
                    <a:pt x="5634" y="65245"/>
                  </a:cubicBezTo>
                  <a:cubicBezTo>
                    <a:pt x="-15234" y="34855"/>
                    <a:pt x="25033" y="-19492"/>
                    <a:pt x="58411" y="7099"/>
                  </a:cubicBezTo>
                  <a:cubicBezTo>
                    <a:pt x="72593" y="18394"/>
                    <a:pt x="75683" y="39971"/>
                    <a:pt x="68541" y="56635"/>
                  </a:cubicBezTo>
                  <a:cubicBezTo>
                    <a:pt x="65426" y="64394"/>
                    <a:pt x="60022" y="71024"/>
                    <a:pt x="53042" y="75629"/>
                  </a:cubicBezTo>
                  <a:cubicBezTo>
                    <a:pt x="38334" y="83986"/>
                    <a:pt x="19806" y="81109"/>
                    <a:pt x="8318" y="6869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2" name="Google Shape;1242;p50"/>
            <p:cNvSpPr/>
            <p:nvPr/>
          </p:nvSpPr>
          <p:spPr>
            <a:xfrm>
              <a:off x="2581519" y="3476468"/>
              <a:ext cx="73371" cy="79198"/>
            </a:xfrm>
            <a:custGeom>
              <a:avLst/>
              <a:gdLst/>
              <a:ahLst/>
              <a:cxnLst/>
              <a:rect l="l" t="t" r="r" b="b"/>
              <a:pathLst>
                <a:path w="73371" h="79198" extrusionOk="0">
                  <a:moveTo>
                    <a:pt x="37273" y="14"/>
                  </a:moveTo>
                  <a:cubicBezTo>
                    <a:pt x="38736" y="80"/>
                    <a:pt x="40190" y="247"/>
                    <a:pt x="41628" y="521"/>
                  </a:cubicBezTo>
                  <a:cubicBezTo>
                    <a:pt x="77944" y="7359"/>
                    <a:pt x="87821" y="74166"/>
                    <a:pt x="45427" y="78978"/>
                  </a:cubicBezTo>
                  <a:cubicBezTo>
                    <a:pt x="27396" y="81004"/>
                    <a:pt x="9972" y="67936"/>
                    <a:pt x="3185" y="51120"/>
                  </a:cubicBezTo>
                  <a:cubicBezTo>
                    <a:pt x="-72" y="43432"/>
                    <a:pt x="-938" y="34943"/>
                    <a:pt x="703" y="26758"/>
                  </a:cubicBezTo>
                  <a:cubicBezTo>
                    <a:pt x="5206" y="10433"/>
                    <a:pt x="20350" y="-644"/>
                    <a:pt x="37273" y="1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3" name="Google Shape;1243;p50"/>
            <p:cNvSpPr/>
            <p:nvPr/>
          </p:nvSpPr>
          <p:spPr>
            <a:xfrm>
              <a:off x="2781633" y="3476992"/>
              <a:ext cx="74086" cy="79291"/>
            </a:xfrm>
            <a:custGeom>
              <a:avLst/>
              <a:gdLst/>
              <a:ahLst/>
              <a:cxnLst/>
              <a:rect l="l" t="t" r="r" b="b"/>
              <a:pathLst>
                <a:path w="74086" h="79291" extrusionOk="0">
                  <a:moveTo>
                    <a:pt x="69490" y="17623"/>
                  </a:moveTo>
                  <a:cubicBezTo>
                    <a:pt x="70249" y="18889"/>
                    <a:pt x="70908" y="20206"/>
                    <a:pt x="71465" y="21573"/>
                  </a:cubicBezTo>
                  <a:cubicBezTo>
                    <a:pt x="85799" y="55661"/>
                    <a:pt x="35402" y="100638"/>
                    <a:pt x="8051" y="67918"/>
                  </a:cubicBezTo>
                  <a:cubicBezTo>
                    <a:pt x="-3548" y="53989"/>
                    <a:pt x="-2079" y="32210"/>
                    <a:pt x="8051" y="17268"/>
                  </a:cubicBezTo>
                  <a:cubicBezTo>
                    <a:pt x="12660" y="10289"/>
                    <a:pt x="19285" y="4884"/>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4" name="Google Shape;1244;p50"/>
            <p:cNvSpPr/>
            <p:nvPr/>
          </p:nvSpPr>
          <p:spPr>
            <a:xfrm>
              <a:off x="2982004" y="3477001"/>
              <a:ext cx="74072" cy="79283"/>
            </a:xfrm>
            <a:custGeom>
              <a:avLst/>
              <a:gdLst/>
              <a:ahLst/>
              <a:cxnLst/>
              <a:rect l="l" t="t" r="r" b="b"/>
              <a:pathLst>
                <a:path w="74072" h="79283" extrusionOk="0">
                  <a:moveTo>
                    <a:pt x="69490" y="17614"/>
                  </a:moveTo>
                  <a:cubicBezTo>
                    <a:pt x="70199" y="18896"/>
                    <a:pt x="70857" y="20212"/>
                    <a:pt x="71465" y="21565"/>
                  </a:cubicBezTo>
                  <a:cubicBezTo>
                    <a:pt x="85748" y="55652"/>
                    <a:pt x="35402" y="100629"/>
                    <a:pt x="8051" y="67909"/>
                  </a:cubicBezTo>
                  <a:cubicBezTo>
                    <a:pt x="-3548" y="53981"/>
                    <a:pt x="-2079" y="32201"/>
                    <a:pt x="8051" y="17260"/>
                  </a:cubicBezTo>
                  <a:cubicBezTo>
                    <a:pt x="12645" y="10270"/>
                    <a:pt x="19275" y="4860"/>
                    <a:pt x="27045" y="1761"/>
                  </a:cubicBezTo>
                  <a:cubicBezTo>
                    <a:pt x="43157" y="-3451"/>
                    <a:pt x="60737" y="3113"/>
                    <a:pt x="69490" y="1761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5" name="Google Shape;1245;p50"/>
            <p:cNvSpPr/>
            <p:nvPr/>
          </p:nvSpPr>
          <p:spPr>
            <a:xfrm>
              <a:off x="3183728" y="3476949"/>
              <a:ext cx="71714" cy="80186"/>
            </a:xfrm>
            <a:custGeom>
              <a:avLst/>
              <a:gdLst/>
              <a:ahLst/>
              <a:cxnLst/>
              <a:rect l="l" t="t" r="r" b="b"/>
              <a:pathLst>
                <a:path w="7171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52" y="44100"/>
                    <a:pt x="71586" y="52619"/>
                    <a:pt x="68289" y="60313"/>
                  </a:cubicBezTo>
                  <a:cubicBezTo>
                    <a:pt x="60595" y="75381"/>
                    <a:pt x="43536" y="8316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6" name="Google Shape;1246;p50"/>
            <p:cNvSpPr/>
            <p:nvPr/>
          </p:nvSpPr>
          <p:spPr>
            <a:xfrm>
              <a:off x="3383998" y="3476949"/>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6" y="75381"/>
                    <a:pt x="43536" y="8316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7" name="Google Shape;1247;p50"/>
            <p:cNvSpPr/>
            <p:nvPr/>
          </p:nvSpPr>
          <p:spPr>
            <a:xfrm>
              <a:off x="3583405" y="3477066"/>
              <a:ext cx="74072" cy="79308"/>
            </a:xfrm>
            <a:custGeom>
              <a:avLst/>
              <a:gdLst/>
              <a:ahLst/>
              <a:cxnLst/>
              <a:rect l="l" t="t" r="r" b="b"/>
              <a:pathLst>
                <a:path w="74072" h="79308" extrusionOk="0">
                  <a:moveTo>
                    <a:pt x="4421" y="61614"/>
                  </a:moveTo>
                  <a:cubicBezTo>
                    <a:pt x="3666" y="60338"/>
                    <a:pt x="2988" y="59021"/>
                    <a:pt x="2395" y="57663"/>
                  </a:cubicBezTo>
                  <a:cubicBezTo>
                    <a:pt x="-11888" y="23627"/>
                    <a:pt x="38458" y="-21401"/>
                    <a:pt x="65809" y="11369"/>
                  </a:cubicBezTo>
                  <a:cubicBezTo>
                    <a:pt x="77408" y="25247"/>
                    <a:pt x="75939" y="46824"/>
                    <a:pt x="65809" y="62019"/>
                  </a:cubicBezTo>
                  <a:cubicBezTo>
                    <a:pt x="61215" y="69009"/>
                    <a:pt x="54585" y="74418"/>
                    <a:pt x="46815" y="77518"/>
                  </a:cubicBezTo>
                  <a:cubicBezTo>
                    <a:pt x="30729" y="82730"/>
                    <a:pt x="13168" y="76186"/>
                    <a:pt x="4421" y="617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8" name="Google Shape;1248;p50"/>
            <p:cNvSpPr/>
            <p:nvPr/>
          </p:nvSpPr>
          <p:spPr>
            <a:xfrm>
              <a:off x="3785120" y="3476949"/>
              <a:ext cx="71703" cy="80189"/>
            </a:xfrm>
            <a:custGeom>
              <a:avLst/>
              <a:gdLst/>
              <a:ahLst/>
              <a:cxnLst/>
              <a:rect l="l" t="t" r="r" b="b"/>
              <a:pathLst>
                <a:path w="71703" h="80189"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105"/>
                    <a:pt x="71561" y="52604"/>
                    <a:pt x="68314" y="60313"/>
                  </a:cubicBezTo>
                  <a:cubicBezTo>
                    <a:pt x="60600" y="75392"/>
                    <a:pt x="43526" y="83172"/>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9" name="Google Shape;1249;p50"/>
            <p:cNvSpPr/>
            <p:nvPr/>
          </p:nvSpPr>
          <p:spPr>
            <a:xfrm>
              <a:off x="1378346" y="3477066"/>
              <a:ext cx="74055" cy="79313"/>
            </a:xfrm>
            <a:custGeom>
              <a:avLst/>
              <a:gdLst/>
              <a:ahLst/>
              <a:cxnLst/>
              <a:rect l="l" t="t" r="r" b="b"/>
              <a:pathLst>
                <a:path w="74055" h="79313" extrusionOk="0">
                  <a:moveTo>
                    <a:pt x="4385" y="61614"/>
                  </a:moveTo>
                  <a:cubicBezTo>
                    <a:pt x="3625" y="60348"/>
                    <a:pt x="2966" y="59031"/>
                    <a:pt x="2409" y="57663"/>
                  </a:cubicBezTo>
                  <a:cubicBezTo>
                    <a:pt x="-11925" y="23627"/>
                    <a:pt x="38472" y="-21401"/>
                    <a:pt x="65772" y="11369"/>
                  </a:cubicBezTo>
                  <a:cubicBezTo>
                    <a:pt x="77422" y="25247"/>
                    <a:pt x="75902" y="46824"/>
                    <a:pt x="65772" y="62019"/>
                  </a:cubicBezTo>
                  <a:cubicBezTo>
                    <a:pt x="61163" y="68999"/>
                    <a:pt x="54538" y="74403"/>
                    <a:pt x="46779" y="77518"/>
                  </a:cubicBezTo>
                  <a:cubicBezTo>
                    <a:pt x="30677" y="82740"/>
                    <a:pt x="13101" y="76196"/>
                    <a:pt x="4334" y="617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0" name="Google Shape;1250;p50"/>
            <p:cNvSpPr/>
            <p:nvPr/>
          </p:nvSpPr>
          <p:spPr>
            <a:xfrm>
              <a:off x="1580050" y="3476949"/>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5" y="75381"/>
                    <a:pt x="43536" y="8316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1" name="Google Shape;1251;p50"/>
            <p:cNvSpPr/>
            <p:nvPr/>
          </p:nvSpPr>
          <p:spPr>
            <a:xfrm>
              <a:off x="2673830" y="3627122"/>
              <a:ext cx="70937" cy="80800"/>
            </a:xfrm>
            <a:custGeom>
              <a:avLst/>
              <a:gdLst/>
              <a:ahLst/>
              <a:cxnLst/>
              <a:rect l="l" t="t" r="r" b="b"/>
              <a:pathLst>
                <a:path w="70937" h="80800" extrusionOk="0">
                  <a:moveTo>
                    <a:pt x="19721" y="77436"/>
                  </a:moveTo>
                  <a:cubicBezTo>
                    <a:pt x="18394" y="76788"/>
                    <a:pt x="17108" y="76064"/>
                    <a:pt x="15872" y="75258"/>
                  </a:cubicBezTo>
                  <a:cubicBezTo>
                    <a:pt x="-15025" y="54998"/>
                    <a:pt x="1588" y="-10441"/>
                    <a:pt x="42564" y="1411"/>
                  </a:cubicBezTo>
                  <a:cubicBezTo>
                    <a:pt x="59937" y="6476"/>
                    <a:pt x="71080" y="25216"/>
                    <a:pt x="70827" y="43349"/>
                  </a:cubicBezTo>
                  <a:cubicBezTo>
                    <a:pt x="70893" y="51706"/>
                    <a:pt x="68421" y="59881"/>
                    <a:pt x="63736" y="66800"/>
                  </a:cubicBezTo>
                  <a:cubicBezTo>
                    <a:pt x="53297" y="80111"/>
                    <a:pt x="35083" y="8451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2" name="Google Shape;1252;p50"/>
            <p:cNvSpPr/>
            <p:nvPr/>
          </p:nvSpPr>
          <p:spPr>
            <a:xfrm>
              <a:off x="2874302" y="3627122"/>
              <a:ext cx="70936" cy="80800"/>
            </a:xfrm>
            <a:custGeom>
              <a:avLst/>
              <a:gdLst/>
              <a:ahLst/>
              <a:cxnLst/>
              <a:rect l="l" t="t" r="r" b="b"/>
              <a:pathLst>
                <a:path w="70936" h="80800" extrusionOk="0">
                  <a:moveTo>
                    <a:pt x="19721" y="77436"/>
                  </a:moveTo>
                  <a:cubicBezTo>
                    <a:pt x="18394" y="76788"/>
                    <a:pt x="17108" y="76064"/>
                    <a:pt x="15872" y="75258"/>
                  </a:cubicBezTo>
                  <a:cubicBezTo>
                    <a:pt x="-15025" y="54998"/>
                    <a:pt x="1588" y="-10441"/>
                    <a:pt x="42564" y="1411"/>
                  </a:cubicBezTo>
                  <a:cubicBezTo>
                    <a:pt x="59937" y="6476"/>
                    <a:pt x="71030" y="25216"/>
                    <a:pt x="70827" y="43349"/>
                  </a:cubicBezTo>
                  <a:cubicBezTo>
                    <a:pt x="70893" y="51706"/>
                    <a:pt x="68421" y="59881"/>
                    <a:pt x="63736" y="66800"/>
                  </a:cubicBezTo>
                  <a:cubicBezTo>
                    <a:pt x="53297" y="80111"/>
                    <a:pt x="35083" y="8451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3" name="Google Shape;1253;p50"/>
            <p:cNvSpPr/>
            <p:nvPr/>
          </p:nvSpPr>
          <p:spPr>
            <a:xfrm>
              <a:off x="3074026" y="3627107"/>
              <a:ext cx="72384" cy="80386"/>
            </a:xfrm>
            <a:custGeom>
              <a:avLst/>
              <a:gdLst/>
              <a:ahLst/>
              <a:cxnLst/>
              <a:rect l="l" t="t" r="r" b="b"/>
              <a:pathLst>
                <a:path w="72384" h="80386" extrusionOk="0">
                  <a:moveTo>
                    <a:pt x="8364" y="68690"/>
                  </a:moveTo>
                  <a:cubicBezTo>
                    <a:pt x="7387" y="67595"/>
                    <a:pt x="6470" y="66446"/>
                    <a:pt x="5629" y="65245"/>
                  </a:cubicBezTo>
                  <a:cubicBezTo>
                    <a:pt x="-15239" y="34855"/>
                    <a:pt x="25079" y="-19492"/>
                    <a:pt x="58457" y="7099"/>
                  </a:cubicBezTo>
                  <a:cubicBezTo>
                    <a:pt x="72589" y="18394"/>
                    <a:pt x="75729" y="39971"/>
                    <a:pt x="68587" y="56635"/>
                  </a:cubicBezTo>
                  <a:cubicBezTo>
                    <a:pt x="65442" y="64374"/>
                    <a:pt x="60042" y="70994"/>
                    <a:pt x="53088" y="75629"/>
                  </a:cubicBezTo>
                  <a:cubicBezTo>
                    <a:pt x="38359" y="83971"/>
                    <a:pt x="19826" y="81099"/>
                    <a:pt x="8314" y="6869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4" name="Google Shape;1254;p50"/>
            <p:cNvSpPr/>
            <p:nvPr/>
          </p:nvSpPr>
          <p:spPr>
            <a:xfrm>
              <a:off x="3274020" y="3627254"/>
              <a:ext cx="73378" cy="79196"/>
            </a:xfrm>
            <a:custGeom>
              <a:avLst/>
              <a:gdLst/>
              <a:ahLst/>
              <a:cxnLst/>
              <a:rect l="l" t="t" r="r" b="b"/>
              <a:pathLst>
                <a:path w="73378" h="79196" extrusionOk="0">
                  <a:moveTo>
                    <a:pt x="37257" y="12"/>
                  </a:moveTo>
                  <a:cubicBezTo>
                    <a:pt x="38731" y="104"/>
                    <a:pt x="40205" y="276"/>
                    <a:pt x="41664" y="519"/>
                  </a:cubicBezTo>
                  <a:cubicBezTo>
                    <a:pt x="77980" y="7357"/>
                    <a:pt x="87806" y="74164"/>
                    <a:pt x="45412" y="78976"/>
                  </a:cubicBezTo>
                  <a:cubicBezTo>
                    <a:pt x="27431" y="81002"/>
                    <a:pt x="9957" y="67934"/>
                    <a:pt x="3170" y="51118"/>
                  </a:cubicBezTo>
                  <a:cubicBezTo>
                    <a:pt x="-97" y="43435"/>
                    <a:pt x="-948" y="34936"/>
                    <a:pt x="739" y="26756"/>
                  </a:cubicBezTo>
                  <a:cubicBezTo>
                    <a:pt x="5237" y="10451"/>
                    <a:pt x="20356" y="-621"/>
                    <a:pt x="37257" y="1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5" name="Google Shape;1255;p50"/>
            <p:cNvSpPr/>
            <p:nvPr/>
          </p:nvSpPr>
          <p:spPr>
            <a:xfrm>
              <a:off x="2472267" y="3627256"/>
              <a:ext cx="73393" cy="79195"/>
            </a:xfrm>
            <a:custGeom>
              <a:avLst/>
              <a:gdLst/>
              <a:ahLst/>
              <a:cxnLst/>
              <a:rect l="l" t="t" r="r" b="b"/>
              <a:pathLst>
                <a:path w="73393" h="79195" extrusionOk="0">
                  <a:moveTo>
                    <a:pt x="37273" y="11"/>
                  </a:moveTo>
                  <a:cubicBezTo>
                    <a:pt x="38751" y="102"/>
                    <a:pt x="40220" y="275"/>
                    <a:pt x="41679" y="518"/>
                  </a:cubicBezTo>
                  <a:cubicBezTo>
                    <a:pt x="77995" y="7356"/>
                    <a:pt x="87821" y="74163"/>
                    <a:pt x="45427" y="78975"/>
                  </a:cubicBezTo>
                  <a:cubicBezTo>
                    <a:pt x="27446" y="81000"/>
                    <a:pt x="9972" y="67933"/>
                    <a:pt x="3185" y="51117"/>
                  </a:cubicBezTo>
                  <a:cubicBezTo>
                    <a:pt x="-72" y="43428"/>
                    <a:pt x="-938" y="34939"/>
                    <a:pt x="703" y="26754"/>
                  </a:cubicBezTo>
                  <a:cubicBezTo>
                    <a:pt x="5236" y="10455"/>
                    <a:pt x="20366" y="-607"/>
                    <a:pt x="37273" y="11"/>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6" name="Google Shape;1256;p50"/>
            <p:cNvSpPr/>
            <p:nvPr/>
          </p:nvSpPr>
          <p:spPr>
            <a:xfrm>
              <a:off x="3474150" y="3627884"/>
              <a:ext cx="74057" cy="79286"/>
            </a:xfrm>
            <a:custGeom>
              <a:avLst/>
              <a:gdLst/>
              <a:ahLst/>
              <a:cxnLst/>
              <a:rect l="l" t="t" r="r" b="b"/>
              <a:pathLst>
                <a:path w="74057" h="79286" extrusionOk="0">
                  <a:moveTo>
                    <a:pt x="69458" y="17617"/>
                  </a:moveTo>
                  <a:cubicBezTo>
                    <a:pt x="70218" y="18883"/>
                    <a:pt x="70877" y="20200"/>
                    <a:pt x="71434" y="21568"/>
                  </a:cubicBezTo>
                  <a:cubicBezTo>
                    <a:pt x="85768" y="55655"/>
                    <a:pt x="35422" y="100632"/>
                    <a:pt x="8071" y="67913"/>
                  </a:cubicBezTo>
                  <a:cubicBezTo>
                    <a:pt x="-3579" y="53984"/>
                    <a:pt x="-2059" y="32204"/>
                    <a:pt x="8071" y="17263"/>
                  </a:cubicBezTo>
                  <a:cubicBezTo>
                    <a:pt x="12700" y="10283"/>
                    <a:pt x="19341"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7" name="Google Shape;1257;p50"/>
            <p:cNvSpPr/>
            <p:nvPr/>
          </p:nvSpPr>
          <p:spPr>
            <a:xfrm>
              <a:off x="3674592" y="3627878"/>
              <a:ext cx="74086" cy="79291"/>
            </a:xfrm>
            <a:custGeom>
              <a:avLst/>
              <a:gdLst/>
              <a:ahLst/>
              <a:cxnLst/>
              <a:rect l="l" t="t" r="r" b="b"/>
              <a:pathLst>
                <a:path w="74086" h="79291" extrusionOk="0">
                  <a:moveTo>
                    <a:pt x="69489" y="17623"/>
                  </a:moveTo>
                  <a:cubicBezTo>
                    <a:pt x="70249" y="18889"/>
                    <a:pt x="70908" y="20206"/>
                    <a:pt x="71465" y="21573"/>
                  </a:cubicBezTo>
                  <a:cubicBezTo>
                    <a:pt x="85799" y="55661"/>
                    <a:pt x="35402" y="100638"/>
                    <a:pt x="8051" y="67918"/>
                  </a:cubicBezTo>
                  <a:cubicBezTo>
                    <a:pt x="-3548" y="53989"/>
                    <a:pt x="-2079" y="32210"/>
                    <a:pt x="8051" y="17268"/>
                  </a:cubicBezTo>
                  <a:cubicBezTo>
                    <a:pt x="12660" y="10289"/>
                    <a:pt x="19285" y="4884"/>
                    <a:pt x="27045" y="1769"/>
                  </a:cubicBezTo>
                  <a:cubicBezTo>
                    <a:pt x="43147" y="-3453"/>
                    <a:pt x="60722" y="3091"/>
                    <a:pt x="6948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8" name="Google Shape;1258;p50"/>
            <p:cNvSpPr/>
            <p:nvPr/>
          </p:nvSpPr>
          <p:spPr>
            <a:xfrm>
              <a:off x="3876239" y="3627734"/>
              <a:ext cx="71720" cy="80189"/>
            </a:xfrm>
            <a:custGeom>
              <a:avLst/>
              <a:gdLst/>
              <a:ahLst/>
              <a:cxnLst/>
              <a:rect l="l" t="t" r="r" b="b"/>
              <a:pathLst>
                <a:path w="71720" h="80189"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47" y="44100"/>
                    <a:pt x="71586" y="52614"/>
                    <a:pt x="68314" y="60313"/>
                  </a:cubicBezTo>
                  <a:cubicBezTo>
                    <a:pt x="60600" y="75392"/>
                    <a:pt x="43526" y="83172"/>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9" name="Google Shape;1259;p50"/>
            <p:cNvSpPr/>
            <p:nvPr/>
          </p:nvSpPr>
          <p:spPr>
            <a:xfrm>
              <a:off x="1469527" y="3627884"/>
              <a:ext cx="74092" cy="79286"/>
            </a:xfrm>
            <a:custGeom>
              <a:avLst/>
              <a:gdLst/>
              <a:ahLst/>
              <a:cxnLst/>
              <a:rect l="l" t="t" r="r" b="b"/>
              <a:pathLst>
                <a:path w="74092" h="79286" extrusionOk="0">
                  <a:moveTo>
                    <a:pt x="69459" y="17617"/>
                  </a:moveTo>
                  <a:cubicBezTo>
                    <a:pt x="70213" y="18893"/>
                    <a:pt x="70892" y="20210"/>
                    <a:pt x="71484" y="21568"/>
                  </a:cubicBezTo>
                  <a:cubicBezTo>
                    <a:pt x="85768" y="55655"/>
                    <a:pt x="35422" y="100632"/>
                    <a:pt x="8071" y="67913"/>
                  </a:cubicBezTo>
                  <a:cubicBezTo>
                    <a:pt x="-3579" y="53984"/>
                    <a:pt x="-2059" y="32204"/>
                    <a:pt x="8071" y="17263"/>
                  </a:cubicBezTo>
                  <a:cubicBezTo>
                    <a:pt x="12700" y="10283"/>
                    <a:pt x="19340"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0" name="Google Shape;1260;p50"/>
            <p:cNvSpPr/>
            <p:nvPr/>
          </p:nvSpPr>
          <p:spPr>
            <a:xfrm>
              <a:off x="1671169" y="3627734"/>
              <a:ext cx="71694" cy="80186"/>
            </a:xfrm>
            <a:custGeom>
              <a:avLst/>
              <a:gdLst/>
              <a:ahLst/>
              <a:cxnLst/>
              <a:rect l="l" t="t" r="r" b="b"/>
              <a:pathLst>
                <a:path w="71694" h="80186" extrusionOk="0">
                  <a:moveTo>
                    <a:pt x="27111" y="79104"/>
                  </a:moveTo>
                  <a:cubicBezTo>
                    <a:pt x="25677" y="78750"/>
                    <a:pt x="24274" y="78294"/>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5" y="75381"/>
                    <a:pt x="43536" y="83167"/>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1" name="Google Shape;1261;p50"/>
            <p:cNvSpPr/>
            <p:nvPr/>
          </p:nvSpPr>
          <p:spPr>
            <a:xfrm>
              <a:off x="1871637" y="3627734"/>
              <a:ext cx="71701" cy="80178"/>
            </a:xfrm>
            <a:custGeom>
              <a:avLst/>
              <a:gdLst/>
              <a:ahLst/>
              <a:cxnLst/>
              <a:rect l="l" t="t" r="r" b="b"/>
              <a:pathLst>
                <a:path w="71701" h="80178" extrusionOk="0">
                  <a:moveTo>
                    <a:pt x="27115" y="79104"/>
                  </a:moveTo>
                  <a:cubicBezTo>
                    <a:pt x="25682" y="78755"/>
                    <a:pt x="24274" y="78299"/>
                    <a:pt x="22911" y="77737"/>
                  </a:cubicBezTo>
                  <a:cubicBezTo>
                    <a:pt x="-11277" y="63757"/>
                    <a:pt x="-7479" y="-3658"/>
                    <a:pt x="34966" y="141"/>
                  </a:cubicBezTo>
                  <a:cubicBezTo>
                    <a:pt x="53048" y="1762"/>
                    <a:pt x="67534" y="18071"/>
                    <a:pt x="70776" y="35900"/>
                  </a:cubicBezTo>
                  <a:cubicBezTo>
                    <a:pt x="72432" y="44100"/>
                    <a:pt x="71566" y="52614"/>
                    <a:pt x="68294" y="60313"/>
                  </a:cubicBezTo>
                  <a:cubicBezTo>
                    <a:pt x="60585" y="75366"/>
                    <a:pt x="43536" y="83146"/>
                    <a:pt x="2711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2" name="Google Shape;1262;p50"/>
            <p:cNvSpPr/>
            <p:nvPr/>
          </p:nvSpPr>
          <p:spPr>
            <a:xfrm>
              <a:off x="2070793" y="3627872"/>
              <a:ext cx="74125" cy="79241"/>
            </a:xfrm>
            <a:custGeom>
              <a:avLst/>
              <a:gdLst/>
              <a:ahLst/>
              <a:cxnLst/>
              <a:rect l="l" t="t" r="r" b="b"/>
              <a:pathLst>
                <a:path w="74125" h="79241" extrusionOk="0">
                  <a:moveTo>
                    <a:pt x="4423" y="61593"/>
                  </a:moveTo>
                  <a:cubicBezTo>
                    <a:pt x="3674" y="60342"/>
                    <a:pt x="3015" y="59035"/>
                    <a:pt x="2448" y="57693"/>
                  </a:cubicBezTo>
                  <a:cubicBezTo>
                    <a:pt x="-12038" y="23757"/>
                    <a:pt x="38612" y="-21423"/>
                    <a:pt x="65862" y="11348"/>
                  </a:cubicBezTo>
                  <a:cubicBezTo>
                    <a:pt x="77460" y="25226"/>
                    <a:pt x="75992" y="46803"/>
                    <a:pt x="65862" y="61998"/>
                  </a:cubicBezTo>
                  <a:cubicBezTo>
                    <a:pt x="61237" y="68947"/>
                    <a:pt x="54612" y="74331"/>
                    <a:pt x="46868" y="77446"/>
                  </a:cubicBezTo>
                  <a:cubicBezTo>
                    <a:pt x="30766" y="82668"/>
                    <a:pt x="13191" y="76124"/>
                    <a:pt x="4423" y="6164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3" name="Google Shape;1263;p50"/>
            <p:cNvSpPr/>
            <p:nvPr/>
          </p:nvSpPr>
          <p:spPr>
            <a:xfrm>
              <a:off x="2272561" y="3627734"/>
              <a:ext cx="71688" cy="80186"/>
            </a:xfrm>
            <a:custGeom>
              <a:avLst/>
              <a:gdLst/>
              <a:ahLst/>
              <a:cxnLst/>
              <a:rect l="l" t="t" r="r" b="b"/>
              <a:pathLst>
                <a:path w="71688" h="80186" extrusionOk="0">
                  <a:moveTo>
                    <a:pt x="27085" y="79104"/>
                  </a:moveTo>
                  <a:cubicBezTo>
                    <a:pt x="25667" y="78755"/>
                    <a:pt x="24279" y="78299"/>
                    <a:pt x="22932" y="77737"/>
                  </a:cubicBezTo>
                  <a:cubicBezTo>
                    <a:pt x="-11307" y="63757"/>
                    <a:pt x="-7458" y="-3658"/>
                    <a:pt x="34987" y="141"/>
                  </a:cubicBezTo>
                  <a:cubicBezTo>
                    <a:pt x="53018" y="1762"/>
                    <a:pt x="67504" y="18071"/>
                    <a:pt x="70746" y="35900"/>
                  </a:cubicBezTo>
                  <a:cubicBezTo>
                    <a:pt x="72427" y="44100"/>
                    <a:pt x="71561" y="52619"/>
                    <a:pt x="68264" y="60313"/>
                  </a:cubicBezTo>
                  <a:cubicBezTo>
                    <a:pt x="60570" y="75381"/>
                    <a:pt x="43511" y="83167"/>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4" name="Google Shape;1264;p50"/>
            <p:cNvSpPr/>
            <p:nvPr/>
          </p:nvSpPr>
          <p:spPr>
            <a:xfrm>
              <a:off x="1981307" y="3164942"/>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4" y="6476"/>
                    <a:pt x="71067" y="25216"/>
                    <a:pt x="70864" y="43349"/>
                  </a:cubicBezTo>
                  <a:cubicBezTo>
                    <a:pt x="70930" y="51706"/>
                    <a:pt x="68458" y="59881"/>
                    <a:pt x="63773" y="66800"/>
                  </a:cubicBezTo>
                  <a:cubicBezTo>
                    <a:pt x="53334" y="80110"/>
                    <a:pt x="35120" y="84512"/>
                    <a:pt x="19758"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5" name="Google Shape;1265;p50"/>
            <p:cNvSpPr/>
            <p:nvPr/>
          </p:nvSpPr>
          <p:spPr>
            <a:xfrm>
              <a:off x="2181766" y="3164942"/>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1"/>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6" name="Google Shape;1266;p50"/>
            <p:cNvSpPr/>
            <p:nvPr/>
          </p:nvSpPr>
          <p:spPr>
            <a:xfrm>
              <a:off x="2381536" y="3164926"/>
              <a:ext cx="72350" cy="80395"/>
            </a:xfrm>
            <a:custGeom>
              <a:avLst/>
              <a:gdLst/>
              <a:ahLst/>
              <a:cxnLst/>
              <a:rect l="l" t="t" r="r" b="b"/>
              <a:pathLst>
                <a:path w="72350" h="80395" extrusionOk="0">
                  <a:moveTo>
                    <a:pt x="8369" y="68690"/>
                  </a:moveTo>
                  <a:cubicBezTo>
                    <a:pt x="7371" y="67611"/>
                    <a:pt x="6460" y="66461"/>
                    <a:pt x="5634" y="65245"/>
                  </a:cubicBezTo>
                  <a:cubicBezTo>
                    <a:pt x="-15234" y="34855"/>
                    <a:pt x="25033" y="-19492"/>
                    <a:pt x="58411" y="7099"/>
                  </a:cubicBezTo>
                  <a:cubicBezTo>
                    <a:pt x="72593" y="18394"/>
                    <a:pt x="75683" y="39971"/>
                    <a:pt x="68541" y="56635"/>
                  </a:cubicBezTo>
                  <a:cubicBezTo>
                    <a:pt x="65426" y="64394"/>
                    <a:pt x="60022" y="71024"/>
                    <a:pt x="53042" y="75629"/>
                  </a:cubicBezTo>
                  <a:cubicBezTo>
                    <a:pt x="38334" y="83986"/>
                    <a:pt x="19806" y="81109"/>
                    <a:pt x="8318" y="6869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7" name="Google Shape;1267;p50"/>
            <p:cNvSpPr/>
            <p:nvPr/>
          </p:nvSpPr>
          <p:spPr>
            <a:xfrm>
              <a:off x="2581516" y="3165071"/>
              <a:ext cx="73374" cy="79158"/>
            </a:xfrm>
            <a:custGeom>
              <a:avLst/>
              <a:gdLst/>
              <a:ahLst/>
              <a:cxnLst/>
              <a:rect l="l" t="t" r="r" b="b"/>
              <a:pathLst>
                <a:path w="73374" h="79158" extrusionOk="0">
                  <a:moveTo>
                    <a:pt x="37276" y="15"/>
                  </a:moveTo>
                  <a:cubicBezTo>
                    <a:pt x="38740" y="81"/>
                    <a:pt x="40193" y="248"/>
                    <a:pt x="41632" y="521"/>
                  </a:cubicBezTo>
                  <a:cubicBezTo>
                    <a:pt x="77948" y="7309"/>
                    <a:pt x="87824" y="74166"/>
                    <a:pt x="45430" y="78927"/>
                  </a:cubicBezTo>
                  <a:cubicBezTo>
                    <a:pt x="27399" y="81004"/>
                    <a:pt x="9976" y="67937"/>
                    <a:pt x="3188" y="51121"/>
                  </a:cubicBezTo>
                  <a:cubicBezTo>
                    <a:pt x="-73" y="43417"/>
                    <a:pt x="-940" y="34908"/>
                    <a:pt x="707" y="26707"/>
                  </a:cubicBezTo>
                  <a:cubicBezTo>
                    <a:pt x="5230" y="10403"/>
                    <a:pt x="20369" y="-649"/>
                    <a:pt x="37276" y="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8" name="Google Shape;1268;p50"/>
            <p:cNvSpPr/>
            <p:nvPr/>
          </p:nvSpPr>
          <p:spPr>
            <a:xfrm>
              <a:off x="2781633" y="3165647"/>
              <a:ext cx="74086" cy="79313"/>
            </a:xfrm>
            <a:custGeom>
              <a:avLst/>
              <a:gdLst/>
              <a:ahLst/>
              <a:cxnLst/>
              <a:rect l="l" t="t" r="r" b="b"/>
              <a:pathLst>
                <a:path w="74086" h="79313" extrusionOk="0">
                  <a:moveTo>
                    <a:pt x="69490" y="17673"/>
                  </a:moveTo>
                  <a:cubicBezTo>
                    <a:pt x="70249" y="18940"/>
                    <a:pt x="70908" y="20256"/>
                    <a:pt x="71465" y="21624"/>
                  </a:cubicBezTo>
                  <a:cubicBezTo>
                    <a:pt x="85799" y="55661"/>
                    <a:pt x="35402" y="100688"/>
                    <a:pt x="8051" y="67918"/>
                  </a:cubicBezTo>
                  <a:cubicBezTo>
                    <a:pt x="-3548" y="54040"/>
                    <a:pt x="-2079" y="32463"/>
                    <a:pt x="8051" y="17268"/>
                  </a:cubicBezTo>
                  <a:cubicBezTo>
                    <a:pt x="12660" y="10289"/>
                    <a:pt x="19285" y="4884"/>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9" name="Google Shape;1269;p50"/>
            <p:cNvSpPr/>
            <p:nvPr/>
          </p:nvSpPr>
          <p:spPr>
            <a:xfrm>
              <a:off x="2982004" y="3165647"/>
              <a:ext cx="74072" cy="79313"/>
            </a:xfrm>
            <a:custGeom>
              <a:avLst/>
              <a:gdLst/>
              <a:ahLst/>
              <a:cxnLst/>
              <a:rect l="l" t="t" r="r" b="b"/>
              <a:pathLst>
                <a:path w="74072" h="79313" extrusionOk="0">
                  <a:moveTo>
                    <a:pt x="69490" y="17673"/>
                  </a:moveTo>
                  <a:cubicBezTo>
                    <a:pt x="70199" y="18955"/>
                    <a:pt x="70857" y="20272"/>
                    <a:pt x="71465" y="21624"/>
                  </a:cubicBezTo>
                  <a:cubicBezTo>
                    <a:pt x="85748" y="55661"/>
                    <a:pt x="35402" y="100688"/>
                    <a:pt x="8051" y="67918"/>
                  </a:cubicBezTo>
                  <a:cubicBezTo>
                    <a:pt x="-3548" y="54040"/>
                    <a:pt x="-2079" y="32463"/>
                    <a:pt x="8051" y="17268"/>
                  </a:cubicBezTo>
                  <a:cubicBezTo>
                    <a:pt x="12645" y="10278"/>
                    <a:pt x="19275" y="4869"/>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0" name="Google Shape;1270;p50"/>
            <p:cNvSpPr/>
            <p:nvPr/>
          </p:nvSpPr>
          <p:spPr>
            <a:xfrm>
              <a:off x="3183728" y="3165553"/>
              <a:ext cx="71710" cy="80180"/>
            </a:xfrm>
            <a:custGeom>
              <a:avLst/>
              <a:gdLst/>
              <a:ahLst/>
              <a:cxnLst/>
              <a:rect l="l" t="t" r="r" b="b"/>
              <a:pathLst>
                <a:path w="71710"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47" y="44085"/>
                    <a:pt x="71581" y="52584"/>
                    <a:pt x="68289" y="60262"/>
                  </a:cubicBezTo>
                  <a:cubicBezTo>
                    <a:pt x="60610" y="75351"/>
                    <a:pt x="43547" y="8315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1" name="Google Shape;1271;p50"/>
            <p:cNvSpPr/>
            <p:nvPr/>
          </p:nvSpPr>
          <p:spPr>
            <a:xfrm>
              <a:off x="3383998" y="3165553"/>
              <a:ext cx="71693" cy="80180"/>
            </a:xfrm>
            <a:custGeom>
              <a:avLst/>
              <a:gdLst/>
              <a:ahLst/>
              <a:cxnLst/>
              <a:rect l="l" t="t" r="r" b="b"/>
              <a:pathLst>
                <a:path w="71693"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085"/>
                    <a:pt x="71556" y="52579"/>
                    <a:pt x="68289" y="60262"/>
                  </a:cubicBezTo>
                  <a:cubicBezTo>
                    <a:pt x="60611" y="75351"/>
                    <a:pt x="43547" y="83156"/>
                    <a:pt x="27111" y="79104"/>
                  </a:cubicBezTo>
                  <a:close/>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2" name="Google Shape;1272;p50"/>
            <p:cNvSpPr/>
            <p:nvPr/>
          </p:nvSpPr>
          <p:spPr>
            <a:xfrm>
              <a:off x="3583405" y="3165670"/>
              <a:ext cx="74072" cy="79308"/>
            </a:xfrm>
            <a:custGeom>
              <a:avLst/>
              <a:gdLst/>
              <a:ahLst/>
              <a:cxnLst/>
              <a:rect l="l" t="t" r="r" b="b"/>
              <a:pathLst>
                <a:path w="74072" h="79308" extrusionOk="0">
                  <a:moveTo>
                    <a:pt x="4421" y="61614"/>
                  </a:moveTo>
                  <a:cubicBezTo>
                    <a:pt x="3666" y="60338"/>
                    <a:pt x="2988" y="59021"/>
                    <a:pt x="2395" y="57663"/>
                  </a:cubicBezTo>
                  <a:cubicBezTo>
                    <a:pt x="-11888" y="23627"/>
                    <a:pt x="38458" y="-21401"/>
                    <a:pt x="65809" y="11369"/>
                  </a:cubicBezTo>
                  <a:cubicBezTo>
                    <a:pt x="77408" y="25247"/>
                    <a:pt x="75939" y="46824"/>
                    <a:pt x="65809" y="62019"/>
                  </a:cubicBezTo>
                  <a:cubicBezTo>
                    <a:pt x="61215" y="69009"/>
                    <a:pt x="54585" y="74418"/>
                    <a:pt x="46815" y="77518"/>
                  </a:cubicBezTo>
                  <a:cubicBezTo>
                    <a:pt x="30729" y="82730"/>
                    <a:pt x="13168" y="76186"/>
                    <a:pt x="4421" y="617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3" name="Google Shape;1273;p50"/>
            <p:cNvSpPr/>
            <p:nvPr/>
          </p:nvSpPr>
          <p:spPr>
            <a:xfrm>
              <a:off x="3785120" y="3165553"/>
              <a:ext cx="71703" cy="80184"/>
            </a:xfrm>
            <a:custGeom>
              <a:avLst/>
              <a:gdLst/>
              <a:ahLst/>
              <a:cxnLst/>
              <a:rect l="l" t="t" r="r" b="b"/>
              <a:pathLst>
                <a:path w="71703" h="80184"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085"/>
                    <a:pt x="71561" y="52574"/>
                    <a:pt x="68314" y="60262"/>
                  </a:cubicBezTo>
                  <a:cubicBezTo>
                    <a:pt x="60616" y="75361"/>
                    <a:pt x="43536" y="83166"/>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4" name="Google Shape;1274;p50"/>
            <p:cNvSpPr/>
            <p:nvPr/>
          </p:nvSpPr>
          <p:spPr>
            <a:xfrm>
              <a:off x="1378346" y="3165670"/>
              <a:ext cx="74055" cy="79313"/>
            </a:xfrm>
            <a:custGeom>
              <a:avLst/>
              <a:gdLst/>
              <a:ahLst/>
              <a:cxnLst/>
              <a:rect l="l" t="t" r="r" b="b"/>
              <a:pathLst>
                <a:path w="74055" h="79313" extrusionOk="0">
                  <a:moveTo>
                    <a:pt x="4385" y="61614"/>
                  </a:moveTo>
                  <a:cubicBezTo>
                    <a:pt x="3625" y="60348"/>
                    <a:pt x="2966" y="59031"/>
                    <a:pt x="2409" y="57663"/>
                  </a:cubicBezTo>
                  <a:cubicBezTo>
                    <a:pt x="-11925" y="23627"/>
                    <a:pt x="38472" y="-21401"/>
                    <a:pt x="65772" y="11369"/>
                  </a:cubicBezTo>
                  <a:cubicBezTo>
                    <a:pt x="77422" y="25247"/>
                    <a:pt x="75902" y="46824"/>
                    <a:pt x="65772" y="62019"/>
                  </a:cubicBezTo>
                  <a:cubicBezTo>
                    <a:pt x="61163" y="68994"/>
                    <a:pt x="54538" y="74403"/>
                    <a:pt x="46779" y="77518"/>
                  </a:cubicBezTo>
                  <a:cubicBezTo>
                    <a:pt x="30677" y="82740"/>
                    <a:pt x="13101" y="76196"/>
                    <a:pt x="4334" y="617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5" name="Google Shape;1275;p50"/>
            <p:cNvSpPr/>
            <p:nvPr/>
          </p:nvSpPr>
          <p:spPr>
            <a:xfrm>
              <a:off x="1580050" y="3165553"/>
              <a:ext cx="71693" cy="80180"/>
            </a:xfrm>
            <a:custGeom>
              <a:avLst/>
              <a:gdLst/>
              <a:ahLst/>
              <a:cxnLst/>
              <a:rect l="l" t="t" r="r" b="b"/>
              <a:pathLst>
                <a:path w="71693"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085"/>
                    <a:pt x="71556" y="52579"/>
                    <a:pt x="68289" y="60262"/>
                  </a:cubicBezTo>
                  <a:cubicBezTo>
                    <a:pt x="60611" y="75351"/>
                    <a:pt x="43547" y="8315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6" name="Google Shape;1276;p50"/>
            <p:cNvSpPr/>
            <p:nvPr/>
          </p:nvSpPr>
          <p:spPr>
            <a:xfrm>
              <a:off x="1777772" y="3165670"/>
              <a:ext cx="74086" cy="79313"/>
            </a:xfrm>
            <a:custGeom>
              <a:avLst/>
              <a:gdLst/>
              <a:ahLst/>
              <a:cxnLst/>
              <a:rect l="l" t="t" r="r" b="b"/>
              <a:pathLst>
                <a:path w="74086" h="79313" extrusionOk="0">
                  <a:moveTo>
                    <a:pt x="4384" y="61614"/>
                  </a:moveTo>
                  <a:cubicBezTo>
                    <a:pt x="3625" y="60348"/>
                    <a:pt x="2966" y="59031"/>
                    <a:pt x="2409" y="57663"/>
                  </a:cubicBezTo>
                  <a:cubicBezTo>
                    <a:pt x="-11925" y="23627"/>
                    <a:pt x="38472" y="-21401"/>
                    <a:pt x="65823" y="11369"/>
                  </a:cubicBezTo>
                  <a:cubicBezTo>
                    <a:pt x="77422" y="25247"/>
                    <a:pt x="75953" y="46824"/>
                    <a:pt x="65823" y="62019"/>
                  </a:cubicBezTo>
                  <a:cubicBezTo>
                    <a:pt x="61214" y="68994"/>
                    <a:pt x="54589" y="74403"/>
                    <a:pt x="46829" y="77518"/>
                  </a:cubicBezTo>
                  <a:cubicBezTo>
                    <a:pt x="30728" y="82740"/>
                    <a:pt x="13152" y="76196"/>
                    <a:pt x="4384" y="617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7" name="Google Shape;1277;p50"/>
            <p:cNvSpPr/>
            <p:nvPr/>
          </p:nvSpPr>
          <p:spPr>
            <a:xfrm>
              <a:off x="2673830" y="3319008"/>
              <a:ext cx="70937" cy="80786"/>
            </a:xfrm>
            <a:custGeom>
              <a:avLst/>
              <a:gdLst/>
              <a:ahLst/>
              <a:cxnLst/>
              <a:rect l="l" t="t" r="r" b="b"/>
              <a:pathLst>
                <a:path w="70937" h="80786" extrusionOk="0">
                  <a:moveTo>
                    <a:pt x="19721" y="77396"/>
                  </a:moveTo>
                  <a:cubicBezTo>
                    <a:pt x="18384" y="76788"/>
                    <a:pt x="17098" y="76074"/>
                    <a:pt x="15872" y="75269"/>
                  </a:cubicBezTo>
                  <a:cubicBezTo>
                    <a:pt x="-15025" y="55009"/>
                    <a:pt x="1588" y="-10481"/>
                    <a:pt x="42564" y="1421"/>
                  </a:cubicBezTo>
                  <a:cubicBezTo>
                    <a:pt x="59937" y="6486"/>
                    <a:pt x="71080" y="25227"/>
                    <a:pt x="70827" y="43359"/>
                  </a:cubicBezTo>
                  <a:cubicBezTo>
                    <a:pt x="70878" y="51712"/>
                    <a:pt x="68406" y="59886"/>
                    <a:pt x="63736" y="66810"/>
                  </a:cubicBezTo>
                  <a:cubicBezTo>
                    <a:pt x="53297" y="80121"/>
                    <a:pt x="35073" y="8450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8" name="Google Shape;1278;p50"/>
            <p:cNvSpPr/>
            <p:nvPr/>
          </p:nvSpPr>
          <p:spPr>
            <a:xfrm>
              <a:off x="2874302" y="3319008"/>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59"/>
                  </a:cubicBezTo>
                  <a:cubicBezTo>
                    <a:pt x="70878" y="51712"/>
                    <a:pt x="68406" y="59886"/>
                    <a:pt x="63736" y="66810"/>
                  </a:cubicBezTo>
                  <a:cubicBezTo>
                    <a:pt x="53297" y="80121"/>
                    <a:pt x="35073" y="8450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9" name="Google Shape;1279;p50"/>
            <p:cNvSpPr/>
            <p:nvPr/>
          </p:nvSpPr>
          <p:spPr>
            <a:xfrm>
              <a:off x="3074026" y="3318999"/>
              <a:ext cx="72384" cy="80375"/>
            </a:xfrm>
            <a:custGeom>
              <a:avLst/>
              <a:gdLst/>
              <a:ahLst/>
              <a:cxnLst/>
              <a:rect l="l" t="t" r="r" b="b"/>
              <a:pathLst>
                <a:path w="72384" h="80375" extrusionOk="0">
                  <a:moveTo>
                    <a:pt x="8364" y="68643"/>
                  </a:moveTo>
                  <a:cubicBezTo>
                    <a:pt x="7387" y="67549"/>
                    <a:pt x="6470" y="66400"/>
                    <a:pt x="5629" y="65199"/>
                  </a:cubicBezTo>
                  <a:cubicBezTo>
                    <a:pt x="-15239" y="34809"/>
                    <a:pt x="25079" y="-19487"/>
                    <a:pt x="58457" y="7104"/>
                  </a:cubicBezTo>
                  <a:cubicBezTo>
                    <a:pt x="72589" y="18348"/>
                    <a:pt x="75729" y="39976"/>
                    <a:pt x="68587" y="56639"/>
                  </a:cubicBezTo>
                  <a:cubicBezTo>
                    <a:pt x="65442" y="64379"/>
                    <a:pt x="60042" y="70999"/>
                    <a:pt x="53088" y="75633"/>
                  </a:cubicBezTo>
                  <a:cubicBezTo>
                    <a:pt x="38349" y="83965"/>
                    <a:pt x="19811" y="81073"/>
                    <a:pt x="8314" y="6864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0" name="Google Shape;1280;p50"/>
            <p:cNvSpPr/>
            <p:nvPr/>
          </p:nvSpPr>
          <p:spPr>
            <a:xfrm>
              <a:off x="3274020" y="3319150"/>
              <a:ext cx="73378" cy="79155"/>
            </a:xfrm>
            <a:custGeom>
              <a:avLst/>
              <a:gdLst/>
              <a:ahLst/>
              <a:cxnLst/>
              <a:rect l="l" t="t" r="r" b="b"/>
              <a:pathLst>
                <a:path w="73378" h="79155" extrusionOk="0">
                  <a:moveTo>
                    <a:pt x="37257" y="13"/>
                  </a:moveTo>
                  <a:cubicBezTo>
                    <a:pt x="38736" y="58"/>
                    <a:pt x="40210" y="226"/>
                    <a:pt x="41664" y="519"/>
                  </a:cubicBezTo>
                  <a:cubicBezTo>
                    <a:pt x="77980" y="7306"/>
                    <a:pt x="87806" y="74114"/>
                    <a:pt x="45412" y="78926"/>
                  </a:cubicBezTo>
                  <a:cubicBezTo>
                    <a:pt x="27431" y="81002"/>
                    <a:pt x="9957" y="67884"/>
                    <a:pt x="3170" y="51119"/>
                  </a:cubicBezTo>
                  <a:cubicBezTo>
                    <a:pt x="-97" y="43415"/>
                    <a:pt x="-948" y="34901"/>
                    <a:pt x="739" y="26706"/>
                  </a:cubicBezTo>
                  <a:cubicBezTo>
                    <a:pt x="5257" y="10422"/>
                    <a:pt x="20371" y="-625"/>
                    <a:pt x="37257"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1" name="Google Shape;1281;p50"/>
            <p:cNvSpPr/>
            <p:nvPr/>
          </p:nvSpPr>
          <p:spPr>
            <a:xfrm>
              <a:off x="2472264" y="3319150"/>
              <a:ext cx="73396" cy="79156"/>
            </a:xfrm>
            <a:custGeom>
              <a:avLst/>
              <a:gdLst/>
              <a:ahLst/>
              <a:cxnLst/>
              <a:rect l="l" t="t" r="r" b="b"/>
              <a:pathLst>
                <a:path w="73396" h="79156" extrusionOk="0">
                  <a:moveTo>
                    <a:pt x="37276" y="13"/>
                  </a:moveTo>
                  <a:cubicBezTo>
                    <a:pt x="38755" y="59"/>
                    <a:pt x="40229" y="226"/>
                    <a:pt x="41682" y="520"/>
                  </a:cubicBezTo>
                  <a:cubicBezTo>
                    <a:pt x="77999" y="7307"/>
                    <a:pt x="87825" y="74114"/>
                    <a:pt x="45430" y="78926"/>
                  </a:cubicBezTo>
                  <a:cubicBezTo>
                    <a:pt x="27450" y="81003"/>
                    <a:pt x="9976" y="67884"/>
                    <a:pt x="3188" y="51119"/>
                  </a:cubicBezTo>
                  <a:cubicBezTo>
                    <a:pt x="-73" y="43415"/>
                    <a:pt x="-940" y="34906"/>
                    <a:pt x="707" y="26706"/>
                  </a:cubicBezTo>
                  <a:cubicBezTo>
                    <a:pt x="5245" y="10412"/>
                    <a:pt x="20374" y="-630"/>
                    <a:pt x="37276"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2" name="Google Shape;1282;p50"/>
            <p:cNvSpPr/>
            <p:nvPr/>
          </p:nvSpPr>
          <p:spPr>
            <a:xfrm>
              <a:off x="3474150" y="3319983"/>
              <a:ext cx="74057" cy="79235"/>
            </a:xfrm>
            <a:custGeom>
              <a:avLst/>
              <a:gdLst/>
              <a:ahLst/>
              <a:cxnLst/>
              <a:rect l="l" t="t" r="r" b="b"/>
              <a:pathLst>
                <a:path w="74057" h="79235" extrusionOk="0">
                  <a:moveTo>
                    <a:pt x="69458" y="17617"/>
                  </a:moveTo>
                  <a:cubicBezTo>
                    <a:pt x="70208" y="18868"/>
                    <a:pt x="70867" y="20175"/>
                    <a:pt x="71434" y="21517"/>
                  </a:cubicBezTo>
                  <a:cubicBezTo>
                    <a:pt x="85768" y="55605"/>
                    <a:pt x="35422" y="100582"/>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3" name="Google Shape;1283;p50"/>
            <p:cNvSpPr/>
            <p:nvPr/>
          </p:nvSpPr>
          <p:spPr>
            <a:xfrm>
              <a:off x="3674592" y="3319977"/>
              <a:ext cx="74086" cy="79241"/>
            </a:xfrm>
            <a:custGeom>
              <a:avLst/>
              <a:gdLst/>
              <a:ahLst/>
              <a:cxnLst/>
              <a:rect l="l" t="t" r="r" b="b"/>
              <a:pathLst>
                <a:path w="74086" h="79241" extrusionOk="0">
                  <a:moveTo>
                    <a:pt x="69489" y="17623"/>
                  </a:moveTo>
                  <a:cubicBezTo>
                    <a:pt x="70239" y="18874"/>
                    <a:pt x="70898" y="20180"/>
                    <a:pt x="71465" y="21523"/>
                  </a:cubicBezTo>
                  <a:cubicBezTo>
                    <a:pt x="85799" y="55610"/>
                    <a:pt x="35402" y="100587"/>
                    <a:pt x="8051" y="67867"/>
                  </a:cubicBezTo>
                  <a:cubicBezTo>
                    <a:pt x="-3548" y="53989"/>
                    <a:pt x="-2079" y="32412"/>
                    <a:pt x="8051" y="17217"/>
                  </a:cubicBezTo>
                  <a:cubicBezTo>
                    <a:pt x="12676" y="10268"/>
                    <a:pt x="19300" y="4884"/>
                    <a:pt x="27045" y="1769"/>
                  </a:cubicBezTo>
                  <a:cubicBezTo>
                    <a:pt x="43147" y="-3453"/>
                    <a:pt x="60722" y="3091"/>
                    <a:pt x="6948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4" name="Google Shape;1284;p50"/>
            <p:cNvSpPr/>
            <p:nvPr/>
          </p:nvSpPr>
          <p:spPr>
            <a:xfrm>
              <a:off x="3876239" y="3319626"/>
              <a:ext cx="71719" cy="80171"/>
            </a:xfrm>
            <a:custGeom>
              <a:avLst/>
              <a:gdLst/>
              <a:ahLst/>
              <a:cxnLst/>
              <a:rect l="l" t="t" r="r" b="b"/>
              <a:pathLst>
                <a:path w="71719" h="80171" extrusionOk="0">
                  <a:moveTo>
                    <a:pt x="27085" y="79108"/>
                  </a:moveTo>
                  <a:cubicBezTo>
                    <a:pt x="25672" y="78754"/>
                    <a:pt x="24279" y="78298"/>
                    <a:pt x="22932" y="77741"/>
                  </a:cubicBezTo>
                  <a:cubicBezTo>
                    <a:pt x="-11307" y="63761"/>
                    <a:pt x="-7458" y="-3704"/>
                    <a:pt x="34987" y="145"/>
                  </a:cubicBezTo>
                  <a:cubicBezTo>
                    <a:pt x="53018" y="1766"/>
                    <a:pt x="67555" y="18075"/>
                    <a:pt x="70796" y="35904"/>
                  </a:cubicBezTo>
                  <a:cubicBezTo>
                    <a:pt x="72447" y="44089"/>
                    <a:pt x="71581" y="52583"/>
                    <a:pt x="68314" y="60266"/>
                  </a:cubicBezTo>
                  <a:cubicBezTo>
                    <a:pt x="60590" y="75335"/>
                    <a:pt x="43531" y="83130"/>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5" name="Google Shape;1285;p50"/>
            <p:cNvSpPr/>
            <p:nvPr/>
          </p:nvSpPr>
          <p:spPr>
            <a:xfrm>
              <a:off x="1469527" y="3319983"/>
              <a:ext cx="74092" cy="79235"/>
            </a:xfrm>
            <a:custGeom>
              <a:avLst/>
              <a:gdLst/>
              <a:ahLst/>
              <a:cxnLst/>
              <a:rect l="l" t="t" r="r" b="b"/>
              <a:pathLst>
                <a:path w="74092" h="79235" extrusionOk="0">
                  <a:moveTo>
                    <a:pt x="69459" y="17617"/>
                  </a:moveTo>
                  <a:cubicBezTo>
                    <a:pt x="70203" y="18878"/>
                    <a:pt x="70882" y="20180"/>
                    <a:pt x="71484" y="21517"/>
                  </a:cubicBezTo>
                  <a:cubicBezTo>
                    <a:pt x="85768" y="55605"/>
                    <a:pt x="35422" y="100582"/>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6" name="Google Shape;1286;p50"/>
            <p:cNvSpPr/>
            <p:nvPr/>
          </p:nvSpPr>
          <p:spPr>
            <a:xfrm>
              <a:off x="1671169" y="3319626"/>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2"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7" name="Google Shape;1287;p50"/>
            <p:cNvSpPr/>
            <p:nvPr/>
          </p:nvSpPr>
          <p:spPr>
            <a:xfrm>
              <a:off x="1871637" y="3319626"/>
              <a:ext cx="71698" cy="80161"/>
            </a:xfrm>
            <a:custGeom>
              <a:avLst/>
              <a:gdLst/>
              <a:ahLst/>
              <a:cxnLst/>
              <a:rect l="l" t="t" r="r" b="b"/>
              <a:pathLst>
                <a:path w="71698" h="80161" extrusionOk="0">
                  <a:moveTo>
                    <a:pt x="27115" y="79108"/>
                  </a:moveTo>
                  <a:cubicBezTo>
                    <a:pt x="25682" y="78759"/>
                    <a:pt x="24274" y="78303"/>
                    <a:pt x="22911" y="77741"/>
                  </a:cubicBezTo>
                  <a:cubicBezTo>
                    <a:pt x="-11277" y="63761"/>
                    <a:pt x="-7479" y="-3704"/>
                    <a:pt x="34966" y="145"/>
                  </a:cubicBezTo>
                  <a:cubicBezTo>
                    <a:pt x="53048" y="1766"/>
                    <a:pt x="67534" y="18075"/>
                    <a:pt x="70776" y="35904"/>
                  </a:cubicBezTo>
                  <a:cubicBezTo>
                    <a:pt x="72427" y="44089"/>
                    <a:pt x="71561" y="52583"/>
                    <a:pt x="68294" y="60266"/>
                  </a:cubicBezTo>
                  <a:cubicBezTo>
                    <a:pt x="60575" y="75315"/>
                    <a:pt x="43546" y="83105"/>
                    <a:pt x="2711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8" name="Google Shape;1288;p50"/>
            <p:cNvSpPr/>
            <p:nvPr/>
          </p:nvSpPr>
          <p:spPr>
            <a:xfrm>
              <a:off x="2070832" y="3319719"/>
              <a:ext cx="74086" cy="79291"/>
            </a:xfrm>
            <a:custGeom>
              <a:avLst/>
              <a:gdLst/>
              <a:ahLst/>
              <a:cxnLst/>
              <a:rect l="l" t="t" r="r" b="b"/>
              <a:pathLst>
                <a:path w="74086" h="79291" extrusionOk="0">
                  <a:moveTo>
                    <a:pt x="4385" y="61643"/>
                  </a:moveTo>
                  <a:cubicBezTo>
                    <a:pt x="3625" y="60376"/>
                    <a:pt x="2966" y="59059"/>
                    <a:pt x="2409" y="57692"/>
                  </a:cubicBezTo>
                  <a:cubicBezTo>
                    <a:pt x="-11925" y="23605"/>
                    <a:pt x="38472" y="-21373"/>
                    <a:pt x="65823" y="11347"/>
                  </a:cubicBezTo>
                  <a:cubicBezTo>
                    <a:pt x="77422" y="25276"/>
                    <a:pt x="75953" y="47055"/>
                    <a:pt x="65823" y="61997"/>
                  </a:cubicBezTo>
                  <a:cubicBezTo>
                    <a:pt x="61199" y="68961"/>
                    <a:pt x="54579" y="74366"/>
                    <a:pt x="46829" y="77496"/>
                  </a:cubicBezTo>
                  <a:cubicBezTo>
                    <a:pt x="30728" y="82718"/>
                    <a:pt x="13152" y="76174"/>
                    <a:pt x="4385"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9" name="Google Shape;1289;p50"/>
            <p:cNvSpPr/>
            <p:nvPr/>
          </p:nvSpPr>
          <p:spPr>
            <a:xfrm>
              <a:off x="2272561" y="3319626"/>
              <a:ext cx="71685" cy="80169"/>
            </a:xfrm>
            <a:custGeom>
              <a:avLst/>
              <a:gdLst/>
              <a:ahLst/>
              <a:cxnLst/>
              <a:rect l="l" t="t" r="r" b="b"/>
              <a:pathLst>
                <a:path w="71685" h="80169" extrusionOk="0">
                  <a:moveTo>
                    <a:pt x="27085" y="79108"/>
                  </a:moveTo>
                  <a:cubicBezTo>
                    <a:pt x="25667" y="78759"/>
                    <a:pt x="24279" y="78303"/>
                    <a:pt x="22932" y="77741"/>
                  </a:cubicBezTo>
                  <a:cubicBezTo>
                    <a:pt x="-11307" y="63761"/>
                    <a:pt x="-7458" y="-3704"/>
                    <a:pt x="34987" y="145"/>
                  </a:cubicBezTo>
                  <a:cubicBezTo>
                    <a:pt x="53018" y="1766"/>
                    <a:pt x="67504" y="18075"/>
                    <a:pt x="70746" y="35904"/>
                  </a:cubicBezTo>
                  <a:cubicBezTo>
                    <a:pt x="72422" y="44089"/>
                    <a:pt x="71556" y="52588"/>
                    <a:pt x="68264" y="60266"/>
                  </a:cubicBezTo>
                  <a:cubicBezTo>
                    <a:pt x="60560" y="75325"/>
                    <a:pt x="43521" y="83125"/>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0" name="Google Shape;1290;p50"/>
            <p:cNvSpPr/>
            <p:nvPr/>
          </p:nvSpPr>
          <p:spPr>
            <a:xfrm>
              <a:off x="2881140" y="3010865"/>
              <a:ext cx="70936" cy="80800"/>
            </a:xfrm>
            <a:custGeom>
              <a:avLst/>
              <a:gdLst/>
              <a:ahLst/>
              <a:cxnLst/>
              <a:rect l="l" t="t" r="r" b="b"/>
              <a:pathLst>
                <a:path w="70936" h="80800" extrusionOk="0">
                  <a:moveTo>
                    <a:pt x="19721" y="77436"/>
                  </a:moveTo>
                  <a:cubicBezTo>
                    <a:pt x="18394" y="76788"/>
                    <a:pt x="17108" y="76064"/>
                    <a:pt x="15872" y="75258"/>
                  </a:cubicBezTo>
                  <a:cubicBezTo>
                    <a:pt x="-15025" y="54998"/>
                    <a:pt x="1588" y="-10441"/>
                    <a:pt x="42564" y="1411"/>
                  </a:cubicBezTo>
                  <a:cubicBezTo>
                    <a:pt x="59937" y="6476"/>
                    <a:pt x="71030" y="25216"/>
                    <a:pt x="70827" y="43349"/>
                  </a:cubicBezTo>
                  <a:cubicBezTo>
                    <a:pt x="70893" y="51706"/>
                    <a:pt x="68421" y="59881"/>
                    <a:pt x="63736" y="66800"/>
                  </a:cubicBezTo>
                  <a:cubicBezTo>
                    <a:pt x="53297" y="80111"/>
                    <a:pt x="35083" y="8451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1" name="Google Shape;1291;p50"/>
            <p:cNvSpPr/>
            <p:nvPr/>
          </p:nvSpPr>
          <p:spPr>
            <a:xfrm>
              <a:off x="3081575" y="3010865"/>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5" y="6476"/>
                    <a:pt x="71067" y="25216"/>
                    <a:pt x="70864" y="43349"/>
                  </a:cubicBezTo>
                  <a:cubicBezTo>
                    <a:pt x="70930" y="51706"/>
                    <a:pt x="68458" y="59881"/>
                    <a:pt x="63773" y="66800"/>
                  </a:cubicBezTo>
                  <a:cubicBezTo>
                    <a:pt x="53334" y="80111"/>
                    <a:pt x="35120" y="84512"/>
                    <a:pt x="19758"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2" name="Google Shape;1292;p50"/>
            <p:cNvSpPr/>
            <p:nvPr/>
          </p:nvSpPr>
          <p:spPr>
            <a:xfrm>
              <a:off x="3281184" y="3010849"/>
              <a:ext cx="72368" cy="80395"/>
            </a:xfrm>
            <a:custGeom>
              <a:avLst/>
              <a:gdLst/>
              <a:ahLst/>
              <a:cxnLst/>
              <a:rect l="l" t="t" r="r" b="b"/>
              <a:pathLst>
                <a:path w="72368" h="80395" extrusionOk="0">
                  <a:moveTo>
                    <a:pt x="8365" y="68689"/>
                  </a:moveTo>
                  <a:cubicBezTo>
                    <a:pt x="7387" y="67595"/>
                    <a:pt x="6470" y="66446"/>
                    <a:pt x="5630" y="65245"/>
                  </a:cubicBezTo>
                  <a:cubicBezTo>
                    <a:pt x="-15238" y="34855"/>
                    <a:pt x="25079" y="-19492"/>
                    <a:pt x="58407" y="7099"/>
                  </a:cubicBezTo>
                  <a:cubicBezTo>
                    <a:pt x="72589" y="18394"/>
                    <a:pt x="75729" y="39971"/>
                    <a:pt x="68537" y="56635"/>
                  </a:cubicBezTo>
                  <a:cubicBezTo>
                    <a:pt x="65427" y="64394"/>
                    <a:pt x="60017" y="71024"/>
                    <a:pt x="53038" y="75629"/>
                  </a:cubicBezTo>
                  <a:cubicBezTo>
                    <a:pt x="38329" y="83986"/>
                    <a:pt x="19801" y="81109"/>
                    <a:pt x="8314" y="68689"/>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3" name="Google Shape;1293;p50"/>
            <p:cNvSpPr/>
            <p:nvPr/>
          </p:nvSpPr>
          <p:spPr>
            <a:xfrm>
              <a:off x="3481315" y="3010998"/>
              <a:ext cx="73393" cy="79195"/>
            </a:xfrm>
            <a:custGeom>
              <a:avLst/>
              <a:gdLst/>
              <a:ahLst/>
              <a:cxnLst/>
              <a:rect l="l" t="t" r="r" b="b"/>
              <a:pathLst>
                <a:path w="73393" h="79195" extrusionOk="0">
                  <a:moveTo>
                    <a:pt x="37272" y="11"/>
                  </a:moveTo>
                  <a:cubicBezTo>
                    <a:pt x="38746" y="102"/>
                    <a:pt x="40220" y="275"/>
                    <a:pt x="41679" y="518"/>
                  </a:cubicBezTo>
                  <a:cubicBezTo>
                    <a:pt x="77995" y="7356"/>
                    <a:pt x="87821" y="74163"/>
                    <a:pt x="45427" y="78974"/>
                  </a:cubicBezTo>
                  <a:cubicBezTo>
                    <a:pt x="27447" y="81001"/>
                    <a:pt x="9972" y="67933"/>
                    <a:pt x="3185" y="51117"/>
                  </a:cubicBezTo>
                  <a:cubicBezTo>
                    <a:pt x="-72" y="43428"/>
                    <a:pt x="-938" y="34939"/>
                    <a:pt x="703" y="26754"/>
                  </a:cubicBezTo>
                  <a:cubicBezTo>
                    <a:pt x="5237" y="10455"/>
                    <a:pt x="20366" y="-607"/>
                    <a:pt x="37272" y="11"/>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4" name="Google Shape;1294;p50"/>
            <p:cNvSpPr/>
            <p:nvPr/>
          </p:nvSpPr>
          <p:spPr>
            <a:xfrm>
              <a:off x="2679476" y="3010998"/>
              <a:ext cx="73393" cy="79195"/>
            </a:xfrm>
            <a:custGeom>
              <a:avLst/>
              <a:gdLst/>
              <a:ahLst/>
              <a:cxnLst/>
              <a:rect l="l" t="t" r="r" b="b"/>
              <a:pathLst>
                <a:path w="73393" h="79195" extrusionOk="0">
                  <a:moveTo>
                    <a:pt x="37273" y="11"/>
                  </a:moveTo>
                  <a:cubicBezTo>
                    <a:pt x="38752" y="102"/>
                    <a:pt x="40220" y="275"/>
                    <a:pt x="41679" y="518"/>
                  </a:cubicBezTo>
                  <a:cubicBezTo>
                    <a:pt x="77995" y="7356"/>
                    <a:pt x="87821" y="74163"/>
                    <a:pt x="45427" y="78974"/>
                  </a:cubicBezTo>
                  <a:cubicBezTo>
                    <a:pt x="27446" y="81001"/>
                    <a:pt x="9972" y="67933"/>
                    <a:pt x="3185" y="51117"/>
                  </a:cubicBezTo>
                  <a:cubicBezTo>
                    <a:pt x="-72" y="43428"/>
                    <a:pt x="-938" y="34939"/>
                    <a:pt x="703" y="26754"/>
                  </a:cubicBezTo>
                  <a:cubicBezTo>
                    <a:pt x="5236" y="10455"/>
                    <a:pt x="20366" y="-607"/>
                    <a:pt x="37273" y="11"/>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5" name="Google Shape;1295;p50"/>
            <p:cNvSpPr/>
            <p:nvPr/>
          </p:nvSpPr>
          <p:spPr>
            <a:xfrm>
              <a:off x="3681429" y="3011621"/>
              <a:ext cx="74086" cy="79291"/>
            </a:xfrm>
            <a:custGeom>
              <a:avLst/>
              <a:gdLst/>
              <a:ahLst/>
              <a:cxnLst/>
              <a:rect l="l" t="t" r="r" b="b"/>
              <a:pathLst>
                <a:path w="74086" h="79291" extrusionOk="0">
                  <a:moveTo>
                    <a:pt x="69490" y="17623"/>
                  </a:moveTo>
                  <a:cubicBezTo>
                    <a:pt x="70249" y="18889"/>
                    <a:pt x="70908" y="20206"/>
                    <a:pt x="71465" y="21573"/>
                  </a:cubicBezTo>
                  <a:cubicBezTo>
                    <a:pt x="85799" y="55661"/>
                    <a:pt x="35402" y="100638"/>
                    <a:pt x="8051" y="67918"/>
                  </a:cubicBezTo>
                  <a:cubicBezTo>
                    <a:pt x="-3548" y="53989"/>
                    <a:pt x="-2079" y="32210"/>
                    <a:pt x="8051" y="17268"/>
                  </a:cubicBezTo>
                  <a:cubicBezTo>
                    <a:pt x="12660" y="10288"/>
                    <a:pt x="19285" y="4884"/>
                    <a:pt x="27045" y="1769"/>
                  </a:cubicBezTo>
                  <a:cubicBezTo>
                    <a:pt x="43146"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6" name="Google Shape;1296;p50"/>
            <p:cNvSpPr/>
            <p:nvPr/>
          </p:nvSpPr>
          <p:spPr>
            <a:xfrm>
              <a:off x="3881902" y="3011621"/>
              <a:ext cx="74086" cy="79291"/>
            </a:xfrm>
            <a:custGeom>
              <a:avLst/>
              <a:gdLst/>
              <a:ahLst/>
              <a:cxnLst/>
              <a:rect l="l" t="t" r="r" b="b"/>
              <a:pathLst>
                <a:path w="74086" h="79291" extrusionOk="0">
                  <a:moveTo>
                    <a:pt x="69489" y="17623"/>
                  </a:moveTo>
                  <a:cubicBezTo>
                    <a:pt x="70249" y="18889"/>
                    <a:pt x="70908" y="20206"/>
                    <a:pt x="71465" y="21573"/>
                  </a:cubicBezTo>
                  <a:cubicBezTo>
                    <a:pt x="85799" y="55661"/>
                    <a:pt x="35402" y="100638"/>
                    <a:pt x="8051" y="67918"/>
                  </a:cubicBezTo>
                  <a:cubicBezTo>
                    <a:pt x="-3548" y="53989"/>
                    <a:pt x="-2079" y="32210"/>
                    <a:pt x="8051" y="17268"/>
                  </a:cubicBezTo>
                  <a:cubicBezTo>
                    <a:pt x="12660" y="10288"/>
                    <a:pt x="19285" y="4884"/>
                    <a:pt x="27045" y="1769"/>
                  </a:cubicBezTo>
                  <a:cubicBezTo>
                    <a:pt x="43147" y="-3453"/>
                    <a:pt x="60722" y="3091"/>
                    <a:pt x="6948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7" name="Google Shape;1297;p50"/>
            <p:cNvSpPr/>
            <p:nvPr/>
          </p:nvSpPr>
          <p:spPr>
            <a:xfrm>
              <a:off x="1476385" y="3011626"/>
              <a:ext cx="74072" cy="79286"/>
            </a:xfrm>
            <a:custGeom>
              <a:avLst/>
              <a:gdLst/>
              <a:ahLst/>
              <a:cxnLst/>
              <a:rect l="l" t="t" r="r" b="b"/>
              <a:pathLst>
                <a:path w="74072" h="79286" extrusionOk="0">
                  <a:moveTo>
                    <a:pt x="69439" y="17617"/>
                  </a:moveTo>
                  <a:cubicBezTo>
                    <a:pt x="70194" y="18894"/>
                    <a:pt x="70872" y="20210"/>
                    <a:pt x="71465" y="21568"/>
                  </a:cubicBezTo>
                  <a:cubicBezTo>
                    <a:pt x="85748" y="55655"/>
                    <a:pt x="35402" y="100633"/>
                    <a:pt x="8051" y="67913"/>
                  </a:cubicBezTo>
                  <a:cubicBezTo>
                    <a:pt x="-3548" y="53984"/>
                    <a:pt x="-2079" y="32204"/>
                    <a:pt x="8051" y="17263"/>
                  </a:cubicBezTo>
                  <a:cubicBezTo>
                    <a:pt x="12645" y="10273"/>
                    <a:pt x="19275" y="4864"/>
                    <a:pt x="27045" y="1764"/>
                  </a:cubicBezTo>
                  <a:cubicBezTo>
                    <a:pt x="43131" y="-3448"/>
                    <a:pt x="60692" y="3096"/>
                    <a:pt x="6943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8" name="Google Shape;1298;p50"/>
            <p:cNvSpPr/>
            <p:nvPr/>
          </p:nvSpPr>
          <p:spPr>
            <a:xfrm>
              <a:off x="1676838" y="3011621"/>
              <a:ext cx="74057" cy="79291"/>
            </a:xfrm>
            <a:custGeom>
              <a:avLst/>
              <a:gdLst/>
              <a:ahLst/>
              <a:cxnLst/>
              <a:rect l="l" t="t" r="r" b="b"/>
              <a:pathLst>
                <a:path w="74057" h="79291" extrusionOk="0">
                  <a:moveTo>
                    <a:pt x="69458" y="17623"/>
                  </a:moveTo>
                  <a:cubicBezTo>
                    <a:pt x="70218" y="18889"/>
                    <a:pt x="70877" y="20206"/>
                    <a:pt x="71434" y="21573"/>
                  </a:cubicBezTo>
                  <a:cubicBezTo>
                    <a:pt x="85768" y="55661"/>
                    <a:pt x="35422" y="100638"/>
                    <a:pt x="8071" y="67918"/>
                  </a:cubicBezTo>
                  <a:cubicBezTo>
                    <a:pt x="-3579" y="53989"/>
                    <a:pt x="-2059" y="32210"/>
                    <a:pt x="8071" y="17268"/>
                  </a:cubicBezTo>
                  <a:cubicBezTo>
                    <a:pt x="12690" y="10304"/>
                    <a:pt x="19315" y="4899"/>
                    <a:pt x="27064" y="1769"/>
                  </a:cubicBezTo>
                  <a:cubicBezTo>
                    <a:pt x="43166" y="-3453"/>
                    <a:pt x="60742" y="3091"/>
                    <a:pt x="6950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9" name="Google Shape;1299;p50"/>
            <p:cNvSpPr/>
            <p:nvPr/>
          </p:nvSpPr>
          <p:spPr>
            <a:xfrm>
              <a:off x="1878475" y="3011476"/>
              <a:ext cx="71701" cy="80178"/>
            </a:xfrm>
            <a:custGeom>
              <a:avLst/>
              <a:gdLst/>
              <a:ahLst/>
              <a:cxnLst/>
              <a:rect l="l" t="t" r="r" b="b"/>
              <a:pathLst>
                <a:path w="71701" h="80178" extrusionOk="0">
                  <a:moveTo>
                    <a:pt x="27115" y="79104"/>
                  </a:moveTo>
                  <a:cubicBezTo>
                    <a:pt x="25682" y="78750"/>
                    <a:pt x="24279" y="78289"/>
                    <a:pt x="22911" y="77737"/>
                  </a:cubicBezTo>
                  <a:cubicBezTo>
                    <a:pt x="-11277" y="63757"/>
                    <a:pt x="-7479" y="-3658"/>
                    <a:pt x="34966" y="141"/>
                  </a:cubicBezTo>
                  <a:cubicBezTo>
                    <a:pt x="53048" y="1762"/>
                    <a:pt x="67534" y="18071"/>
                    <a:pt x="70776" y="35900"/>
                  </a:cubicBezTo>
                  <a:cubicBezTo>
                    <a:pt x="72432" y="44100"/>
                    <a:pt x="71566" y="52614"/>
                    <a:pt x="68294" y="60313"/>
                  </a:cubicBezTo>
                  <a:cubicBezTo>
                    <a:pt x="60585" y="75366"/>
                    <a:pt x="43536" y="83146"/>
                    <a:pt x="2711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0" name="Google Shape;1300;p50"/>
            <p:cNvSpPr/>
            <p:nvPr/>
          </p:nvSpPr>
          <p:spPr>
            <a:xfrm>
              <a:off x="2078927" y="3011476"/>
              <a:ext cx="71720" cy="80189"/>
            </a:xfrm>
            <a:custGeom>
              <a:avLst/>
              <a:gdLst/>
              <a:ahLst/>
              <a:cxnLst/>
              <a:rect l="l" t="t" r="r" b="b"/>
              <a:pathLst>
                <a:path w="71720" h="80189"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47" y="44100"/>
                    <a:pt x="71586" y="52614"/>
                    <a:pt x="68314" y="60313"/>
                  </a:cubicBezTo>
                  <a:cubicBezTo>
                    <a:pt x="60600" y="75392"/>
                    <a:pt x="43526" y="83171"/>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1" name="Google Shape;1301;p50"/>
            <p:cNvSpPr/>
            <p:nvPr/>
          </p:nvSpPr>
          <p:spPr>
            <a:xfrm>
              <a:off x="2278142" y="3011594"/>
              <a:ext cx="74086" cy="79262"/>
            </a:xfrm>
            <a:custGeom>
              <a:avLst/>
              <a:gdLst/>
              <a:ahLst/>
              <a:cxnLst/>
              <a:rect l="l" t="t" r="r" b="b"/>
              <a:pathLst>
                <a:path w="74086" h="79262" extrusionOk="0">
                  <a:moveTo>
                    <a:pt x="4384" y="61613"/>
                  </a:moveTo>
                  <a:cubicBezTo>
                    <a:pt x="3635" y="60362"/>
                    <a:pt x="2976" y="59055"/>
                    <a:pt x="2409" y="57713"/>
                  </a:cubicBezTo>
                  <a:cubicBezTo>
                    <a:pt x="-11925" y="23626"/>
                    <a:pt x="38472" y="-21402"/>
                    <a:pt x="65823" y="11368"/>
                  </a:cubicBezTo>
                  <a:cubicBezTo>
                    <a:pt x="77422" y="25246"/>
                    <a:pt x="75953" y="46823"/>
                    <a:pt x="65823" y="62018"/>
                  </a:cubicBezTo>
                  <a:cubicBezTo>
                    <a:pt x="61199" y="68968"/>
                    <a:pt x="54573" y="74352"/>
                    <a:pt x="46829" y="77467"/>
                  </a:cubicBezTo>
                  <a:cubicBezTo>
                    <a:pt x="30728" y="82689"/>
                    <a:pt x="13152" y="76145"/>
                    <a:pt x="4384" y="6166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2" name="Google Shape;1302;p50"/>
            <p:cNvSpPr/>
            <p:nvPr/>
          </p:nvSpPr>
          <p:spPr>
            <a:xfrm>
              <a:off x="2479846" y="3011476"/>
              <a:ext cx="71713" cy="80186"/>
            </a:xfrm>
            <a:custGeom>
              <a:avLst/>
              <a:gdLst/>
              <a:ahLst/>
              <a:cxnLst/>
              <a:rect l="l" t="t" r="r" b="b"/>
              <a:pathLst>
                <a:path w="71713"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52" y="44100"/>
                    <a:pt x="71586" y="52619"/>
                    <a:pt x="68289" y="60313"/>
                  </a:cubicBezTo>
                  <a:cubicBezTo>
                    <a:pt x="60595" y="75381"/>
                    <a:pt x="43536" y="8316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3" name="Google Shape;1303;p50"/>
            <p:cNvSpPr/>
            <p:nvPr/>
          </p:nvSpPr>
          <p:spPr>
            <a:xfrm>
              <a:off x="1981307" y="2860029"/>
              <a:ext cx="70973" cy="80826"/>
            </a:xfrm>
            <a:custGeom>
              <a:avLst/>
              <a:gdLst/>
              <a:ahLst/>
              <a:cxnLst/>
              <a:rect l="l" t="t" r="r" b="b"/>
              <a:pathLst>
                <a:path w="70973" h="80826" extrusionOk="0">
                  <a:moveTo>
                    <a:pt x="19758" y="77436"/>
                  </a:moveTo>
                  <a:cubicBezTo>
                    <a:pt x="18416" y="76823"/>
                    <a:pt x="17130" y="76094"/>
                    <a:pt x="15909" y="75258"/>
                  </a:cubicBezTo>
                  <a:cubicBezTo>
                    <a:pt x="-15038" y="54998"/>
                    <a:pt x="1575" y="-10441"/>
                    <a:pt x="42551" y="1411"/>
                  </a:cubicBezTo>
                  <a:cubicBezTo>
                    <a:pt x="59974" y="6476"/>
                    <a:pt x="71067" y="25267"/>
                    <a:pt x="70864" y="43349"/>
                  </a:cubicBezTo>
                  <a:cubicBezTo>
                    <a:pt x="70925" y="51716"/>
                    <a:pt x="68453" y="59911"/>
                    <a:pt x="63773" y="66850"/>
                  </a:cubicBezTo>
                  <a:cubicBezTo>
                    <a:pt x="53334" y="80161"/>
                    <a:pt x="35110" y="84542"/>
                    <a:pt x="19758"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4" name="Google Shape;1304;p50"/>
            <p:cNvSpPr/>
            <p:nvPr/>
          </p:nvSpPr>
          <p:spPr>
            <a:xfrm>
              <a:off x="2181766" y="2860029"/>
              <a:ext cx="70986" cy="80831"/>
            </a:xfrm>
            <a:custGeom>
              <a:avLst/>
              <a:gdLst/>
              <a:ahLst/>
              <a:cxnLst/>
              <a:rect l="l" t="t" r="r" b="b"/>
              <a:pathLst>
                <a:path w="70986" h="80831" extrusionOk="0">
                  <a:moveTo>
                    <a:pt x="19721" y="77436"/>
                  </a:moveTo>
                  <a:cubicBezTo>
                    <a:pt x="18389" y="76798"/>
                    <a:pt x="17102" y="76069"/>
                    <a:pt x="15872" y="75258"/>
                  </a:cubicBezTo>
                  <a:cubicBezTo>
                    <a:pt x="-15025" y="54998"/>
                    <a:pt x="1588" y="-10441"/>
                    <a:pt x="42564" y="1411"/>
                  </a:cubicBezTo>
                  <a:cubicBezTo>
                    <a:pt x="59988" y="6476"/>
                    <a:pt x="71080" y="25267"/>
                    <a:pt x="70878" y="43349"/>
                  </a:cubicBezTo>
                  <a:cubicBezTo>
                    <a:pt x="70938" y="51716"/>
                    <a:pt x="68467" y="59911"/>
                    <a:pt x="63787" y="66850"/>
                  </a:cubicBezTo>
                  <a:cubicBezTo>
                    <a:pt x="53327" y="80166"/>
                    <a:pt x="35088" y="84553"/>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5" name="Google Shape;1305;p50"/>
            <p:cNvSpPr/>
            <p:nvPr/>
          </p:nvSpPr>
          <p:spPr>
            <a:xfrm>
              <a:off x="2381536" y="2859880"/>
              <a:ext cx="72350" cy="80384"/>
            </a:xfrm>
            <a:custGeom>
              <a:avLst/>
              <a:gdLst/>
              <a:ahLst/>
              <a:cxnLst/>
              <a:rect l="l" t="t" r="r" b="b"/>
              <a:pathLst>
                <a:path w="72350" h="80384" extrusionOk="0">
                  <a:moveTo>
                    <a:pt x="8369" y="68671"/>
                  </a:moveTo>
                  <a:cubicBezTo>
                    <a:pt x="7361" y="67602"/>
                    <a:pt x="6444" y="66452"/>
                    <a:pt x="5634" y="65227"/>
                  </a:cubicBezTo>
                  <a:cubicBezTo>
                    <a:pt x="-15234" y="34837"/>
                    <a:pt x="25033" y="-19460"/>
                    <a:pt x="58411" y="7080"/>
                  </a:cubicBezTo>
                  <a:cubicBezTo>
                    <a:pt x="72593" y="18375"/>
                    <a:pt x="75683" y="40003"/>
                    <a:pt x="68541" y="56667"/>
                  </a:cubicBezTo>
                  <a:cubicBezTo>
                    <a:pt x="65401" y="64411"/>
                    <a:pt x="60002" y="71031"/>
                    <a:pt x="53042" y="75660"/>
                  </a:cubicBezTo>
                  <a:cubicBezTo>
                    <a:pt x="38313" y="83967"/>
                    <a:pt x="19811" y="81075"/>
                    <a:pt x="8318" y="68671"/>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6" name="Google Shape;1306;p50"/>
            <p:cNvSpPr/>
            <p:nvPr/>
          </p:nvSpPr>
          <p:spPr>
            <a:xfrm>
              <a:off x="2581518" y="2860009"/>
              <a:ext cx="73372" cy="79196"/>
            </a:xfrm>
            <a:custGeom>
              <a:avLst/>
              <a:gdLst/>
              <a:ahLst/>
              <a:cxnLst/>
              <a:rect l="l" t="t" r="r" b="b"/>
              <a:pathLst>
                <a:path w="73372" h="79196" extrusionOk="0">
                  <a:moveTo>
                    <a:pt x="37274" y="13"/>
                  </a:moveTo>
                  <a:cubicBezTo>
                    <a:pt x="38732" y="104"/>
                    <a:pt x="40186" y="271"/>
                    <a:pt x="41629" y="519"/>
                  </a:cubicBezTo>
                  <a:cubicBezTo>
                    <a:pt x="77946" y="7357"/>
                    <a:pt x="87822" y="74164"/>
                    <a:pt x="45428" y="78976"/>
                  </a:cubicBezTo>
                  <a:cubicBezTo>
                    <a:pt x="27397" y="81002"/>
                    <a:pt x="9973" y="67934"/>
                    <a:pt x="3186" y="51119"/>
                  </a:cubicBezTo>
                  <a:cubicBezTo>
                    <a:pt x="-76" y="43435"/>
                    <a:pt x="-937" y="34941"/>
                    <a:pt x="704" y="26756"/>
                  </a:cubicBezTo>
                  <a:cubicBezTo>
                    <a:pt x="5222" y="10442"/>
                    <a:pt x="20362" y="-625"/>
                    <a:pt x="37274"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7" name="Google Shape;1307;p50"/>
            <p:cNvSpPr/>
            <p:nvPr/>
          </p:nvSpPr>
          <p:spPr>
            <a:xfrm>
              <a:off x="2781633" y="2860643"/>
              <a:ext cx="74086" cy="79281"/>
            </a:xfrm>
            <a:custGeom>
              <a:avLst/>
              <a:gdLst/>
              <a:ahLst/>
              <a:cxnLst/>
              <a:rect l="l" t="t" r="r" b="b"/>
              <a:pathLst>
                <a:path w="74086" h="79281" extrusionOk="0">
                  <a:moveTo>
                    <a:pt x="69490" y="17612"/>
                  </a:moveTo>
                  <a:cubicBezTo>
                    <a:pt x="70249" y="18879"/>
                    <a:pt x="70908" y="20196"/>
                    <a:pt x="71465" y="21563"/>
                  </a:cubicBezTo>
                  <a:cubicBezTo>
                    <a:pt x="85799" y="55651"/>
                    <a:pt x="35402" y="100628"/>
                    <a:pt x="8051" y="67908"/>
                  </a:cubicBezTo>
                  <a:cubicBezTo>
                    <a:pt x="-3548" y="53979"/>
                    <a:pt x="-2079" y="32200"/>
                    <a:pt x="8051" y="17258"/>
                  </a:cubicBezTo>
                  <a:cubicBezTo>
                    <a:pt x="12675" y="10293"/>
                    <a:pt x="19295" y="4889"/>
                    <a:pt x="27045" y="1759"/>
                  </a:cubicBezTo>
                  <a:cubicBezTo>
                    <a:pt x="43147" y="-3443"/>
                    <a:pt x="60712" y="3096"/>
                    <a:pt x="69490" y="1756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8" name="Google Shape;1308;p50"/>
            <p:cNvSpPr/>
            <p:nvPr/>
          </p:nvSpPr>
          <p:spPr>
            <a:xfrm>
              <a:off x="1780771" y="2860643"/>
              <a:ext cx="74055" cy="79281"/>
            </a:xfrm>
            <a:custGeom>
              <a:avLst/>
              <a:gdLst/>
              <a:ahLst/>
              <a:cxnLst/>
              <a:rect l="l" t="t" r="r" b="b"/>
              <a:pathLst>
                <a:path w="74055" h="79281" extrusionOk="0">
                  <a:moveTo>
                    <a:pt x="69458" y="17612"/>
                  </a:moveTo>
                  <a:cubicBezTo>
                    <a:pt x="70218" y="18879"/>
                    <a:pt x="70877" y="20196"/>
                    <a:pt x="71434" y="21563"/>
                  </a:cubicBezTo>
                  <a:cubicBezTo>
                    <a:pt x="85768" y="55651"/>
                    <a:pt x="35371" y="100628"/>
                    <a:pt x="8071" y="67908"/>
                  </a:cubicBezTo>
                  <a:cubicBezTo>
                    <a:pt x="-3579" y="53979"/>
                    <a:pt x="-2059" y="32200"/>
                    <a:pt x="8071" y="17258"/>
                  </a:cubicBezTo>
                  <a:cubicBezTo>
                    <a:pt x="12695" y="10293"/>
                    <a:pt x="19315" y="4889"/>
                    <a:pt x="27064" y="1759"/>
                  </a:cubicBezTo>
                  <a:cubicBezTo>
                    <a:pt x="43166" y="-3443"/>
                    <a:pt x="60731" y="3096"/>
                    <a:pt x="69509" y="1756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9" name="Google Shape;1309;p50"/>
            <p:cNvSpPr/>
            <p:nvPr/>
          </p:nvSpPr>
          <p:spPr>
            <a:xfrm>
              <a:off x="2982004" y="2860643"/>
              <a:ext cx="74072" cy="79281"/>
            </a:xfrm>
            <a:custGeom>
              <a:avLst/>
              <a:gdLst/>
              <a:ahLst/>
              <a:cxnLst/>
              <a:rect l="l" t="t" r="r" b="b"/>
              <a:pathLst>
                <a:path w="74072" h="79281" extrusionOk="0">
                  <a:moveTo>
                    <a:pt x="69490" y="17612"/>
                  </a:moveTo>
                  <a:cubicBezTo>
                    <a:pt x="70199" y="18894"/>
                    <a:pt x="70857" y="20211"/>
                    <a:pt x="71465" y="21563"/>
                  </a:cubicBezTo>
                  <a:cubicBezTo>
                    <a:pt x="85748" y="55651"/>
                    <a:pt x="35402" y="100628"/>
                    <a:pt x="8051" y="67908"/>
                  </a:cubicBezTo>
                  <a:cubicBezTo>
                    <a:pt x="-3548" y="53979"/>
                    <a:pt x="-2079" y="32200"/>
                    <a:pt x="8051" y="17258"/>
                  </a:cubicBezTo>
                  <a:cubicBezTo>
                    <a:pt x="12660" y="10283"/>
                    <a:pt x="19285" y="4879"/>
                    <a:pt x="27045" y="1759"/>
                  </a:cubicBezTo>
                  <a:cubicBezTo>
                    <a:pt x="43147" y="-3443"/>
                    <a:pt x="60712" y="3096"/>
                    <a:pt x="69490" y="1756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0" name="Google Shape;1310;p50"/>
            <p:cNvSpPr/>
            <p:nvPr/>
          </p:nvSpPr>
          <p:spPr>
            <a:xfrm>
              <a:off x="3183728" y="2860489"/>
              <a:ext cx="71714" cy="80215"/>
            </a:xfrm>
            <a:custGeom>
              <a:avLst/>
              <a:gdLst/>
              <a:ahLst/>
              <a:cxnLst/>
              <a:rect l="l" t="t" r="r" b="b"/>
              <a:pathLst>
                <a:path w="71714" h="80215" extrusionOk="0">
                  <a:moveTo>
                    <a:pt x="27111" y="79155"/>
                  </a:moveTo>
                  <a:cubicBezTo>
                    <a:pt x="25687" y="78760"/>
                    <a:pt x="24279" y="78284"/>
                    <a:pt x="22907" y="77737"/>
                  </a:cubicBezTo>
                  <a:cubicBezTo>
                    <a:pt x="-11282" y="63808"/>
                    <a:pt x="-7483" y="-3658"/>
                    <a:pt x="35012" y="141"/>
                  </a:cubicBezTo>
                  <a:cubicBezTo>
                    <a:pt x="53043" y="1762"/>
                    <a:pt x="67529" y="18122"/>
                    <a:pt x="70771" y="35900"/>
                  </a:cubicBezTo>
                  <a:cubicBezTo>
                    <a:pt x="72452" y="44100"/>
                    <a:pt x="71586" y="52619"/>
                    <a:pt x="68289" y="60313"/>
                  </a:cubicBezTo>
                  <a:cubicBezTo>
                    <a:pt x="60585" y="75371"/>
                    <a:pt x="43547" y="83171"/>
                    <a:pt x="27111" y="7915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1" name="Google Shape;1311;p50"/>
            <p:cNvSpPr/>
            <p:nvPr/>
          </p:nvSpPr>
          <p:spPr>
            <a:xfrm>
              <a:off x="3383998" y="2860489"/>
              <a:ext cx="71697" cy="80215"/>
            </a:xfrm>
            <a:custGeom>
              <a:avLst/>
              <a:gdLst/>
              <a:ahLst/>
              <a:cxnLst/>
              <a:rect l="l" t="t" r="r" b="b"/>
              <a:pathLst>
                <a:path w="71697" h="80215" extrusionOk="0">
                  <a:moveTo>
                    <a:pt x="27111" y="79155"/>
                  </a:moveTo>
                  <a:cubicBezTo>
                    <a:pt x="25687" y="78760"/>
                    <a:pt x="24279" y="78284"/>
                    <a:pt x="22907" y="77737"/>
                  </a:cubicBezTo>
                  <a:cubicBezTo>
                    <a:pt x="-11282" y="63808"/>
                    <a:pt x="-7483" y="-3658"/>
                    <a:pt x="35012" y="141"/>
                  </a:cubicBezTo>
                  <a:cubicBezTo>
                    <a:pt x="53043" y="1762"/>
                    <a:pt x="67529" y="18122"/>
                    <a:pt x="70771" y="35900"/>
                  </a:cubicBezTo>
                  <a:cubicBezTo>
                    <a:pt x="72427" y="44100"/>
                    <a:pt x="71561" y="52614"/>
                    <a:pt x="68289" y="60313"/>
                  </a:cubicBezTo>
                  <a:cubicBezTo>
                    <a:pt x="60585" y="75371"/>
                    <a:pt x="43547" y="83171"/>
                    <a:pt x="27111" y="7915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2" name="Google Shape;1312;p50"/>
            <p:cNvSpPr/>
            <p:nvPr/>
          </p:nvSpPr>
          <p:spPr>
            <a:xfrm>
              <a:off x="3583405" y="2860679"/>
              <a:ext cx="74072" cy="79259"/>
            </a:xfrm>
            <a:custGeom>
              <a:avLst/>
              <a:gdLst/>
              <a:ahLst/>
              <a:cxnLst/>
              <a:rect l="l" t="t" r="r" b="b"/>
              <a:pathLst>
                <a:path w="74072" h="79259" extrusionOk="0">
                  <a:moveTo>
                    <a:pt x="4421" y="61592"/>
                  </a:moveTo>
                  <a:cubicBezTo>
                    <a:pt x="3666" y="60336"/>
                    <a:pt x="2988" y="59034"/>
                    <a:pt x="2395" y="57692"/>
                  </a:cubicBezTo>
                  <a:cubicBezTo>
                    <a:pt x="-11888" y="23605"/>
                    <a:pt x="38458" y="-21373"/>
                    <a:pt x="65809" y="11347"/>
                  </a:cubicBezTo>
                  <a:cubicBezTo>
                    <a:pt x="77408" y="25276"/>
                    <a:pt x="75939" y="47055"/>
                    <a:pt x="65809" y="61997"/>
                  </a:cubicBezTo>
                  <a:cubicBezTo>
                    <a:pt x="61199" y="68972"/>
                    <a:pt x="54575" y="74376"/>
                    <a:pt x="46815" y="77496"/>
                  </a:cubicBezTo>
                  <a:cubicBezTo>
                    <a:pt x="30718" y="82662"/>
                    <a:pt x="13179" y="76103"/>
                    <a:pt x="4421" y="6164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3" name="Google Shape;1313;p50"/>
            <p:cNvSpPr/>
            <p:nvPr/>
          </p:nvSpPr>
          <p:spPr>
            <a:xfrm>
              <a:off x="3785120" y="2860489"/>
              <a:ext cx="71705" cy="80218"/>
            </a:xfrm>
            <a:custGeom>
              <a:avLst/>
              <a:gdLst/>
              <a:ahLst/>
              <a:cxnLst/>
              <a:rect l="l" t="t" r="r" b="b"/>
              <a:pathLst>
                <a:path w="71705" h="80218" extrusionOk="0">
                  <a:moveTo>
                    <a:pt x="27085" y="79155"/>
                  </a:moveTo>
                  <a:cubicBezTo>
                    <a:pt x="25677" y="78760"/>
                    <a:pt x="24289" y="78284"/>
                    <a:pt x="22932" y="77737"/>
                  </a:cubicBezTo>
                  <a:cubicBezTo>
                    <a:pt x="-11307" y="63808"/>
                    <a:pt x="-7458" y="-3658"/>
                    <a:pt x="34987" y="141"/>
                  </a:cubicBezTo>
                  <a:cubicBezTo>
                    <a:pt x="53018" y="1762"/>
                    <a:pt x="67504" y="18122"/>
                    <a:pt x="70796" y="35900"/>
                  </a:cubicBezTo>
                  <a:cubicBezTo>
                    <a:pt x="72427" y="44105"/>
                    <a:pt x="71561" y="52604"/>
                    <a:pt x="68314" y="60313"/>
                  </a:cubicBezTo>
                  <a:cubicBezTo>
                    <a:pt x="60590" y="75381"/>
                    <a:pt x="43531" y="83177"/>
                    <a:pt x="27085" y="7915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4" name="Google Shape;1314;p50"/>
            <p:cNvSpPr/>
            <p:nvPr/>
          </p:nvSpPr>
          <p:spPr>
            <a:xfrm>
              <a:off x="1378346" y="2860679"/>
              <a:ext cx="74055" cy="79273"/>
            </a:xfrm>
            <a:custGeom>
              <a:avLst/>
              <a:gdLst/>
              <a:ahLst/>
              <a:cxnLst/>
              <a:rect l="l" t="t" r="r" b="b"/>
              <a:pathLst>
                <a:path w="74055" h="79273" extrusionOk="0">
                  <a:moveTo>
                    <a:pt x="4385" y="61592"/>
                  </a:moveTo>
                  <a:cubicBezTo>
                    <a:pt x="3625" y="60346"/>
                    <a:pt x="2966" y="59039"/>
                    <a:pt x="2409" y="57692"/>
                  </a:cubicBezTo>
                  <a:cubicBezTo>
                    <a:pt x="-11925" y="23605"/>
                    <a:pt x="38472" y="-21373"/>
                    <a:pt x="65772" y="11347"/>
                  </a:cubicBezTo>
                  <a:cubicBezTo>
                    <a:pt x="77422" y="25276"/>
                    <a:pt x="75902" y="47055"/>
                    <a:pt x="65772" y="61997"/>
                  </a:cubicBezTo>
                  <a:cubicBezTo>
                    <a:pt x="61148" y="68961"/>
                    <a:pt x="54528" y="74366"/>
                    <a:pt x="46779" y="77496"/>
                  </a:cubicBezTo>
                  <a:cubicBezTo>
                    <a:pt x="30667" y="82688"/>
                    <a:pt x="13096" y="76128"/>
                    <a:pt x="4334" y="6164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5" name="Google Shape;1315;p50"/>
            <p:cNvSpPr/>
            <p:nvPr/>
          </p:nvSpPr>
          <p:spPr>
            <a:xfrm>
              <a:off x="1580050" y="2860489"/>
              <a:ext cx="71697" cy="80215"/>
            </a:xfrm>
            <a:custGeom>
              <a:avLst/>
              <a:gdLst/>
              <a:ahLst/>
              <a:cxnLst/>
              <a:rect l="l" t="t" r="r" b="b"/>
              <a:pathLst>
                <a:path w="71697" h="80215" extrusionOk="0">
                  <a:moveTo>
                    <a:pt x="27111" y="79155"/>
                  </a:moveTo>
                  <a:cubicBezTo>
                    <a:pt x="25682" y="78760"/>
                    <a:pt x="24279" y="78284"/>
                    <a:pt x="22907" y="77737"/>
                  </a:cubicBezTo>
                  <a:cubicBezTo>
                    <a:pt x="-11282" y="63808"/>
                    <a:pt x="-7483" y="-3658"/>
                    <a:pt x="35012" y="141"/>
                  </a:cubicBezTo>
                  <a:cubicBezTo>
                    <a:pt x="53043" y="1762"/>
                    <a:pt x="67529" y="18122"/>
                    <a:pt x="70771" y="35900"/>
                  </a:cubicBezTo>
                  <a:cubicBezTo>
                    <a:pt x="72427" y="44100"/>
                    <a:pt x="71561" y="52614"/>
                    <a:pt x="68289" y="60313"/>
                  </a:cubicBezTo>
                  <a:cubicBezTo>
                    <a:pt x="60585" y="75371"/>
                    <a:pt x="43547" y="83171"/>
                    <a:pt x="27111" y="7915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6" name="Google Shape;1316;p50"/>
            <p:cNvSpPr/>
            <p:nvPr/>
          </p:nvSpPr>
          <p:spPr>
            <a:xfrm>
              <a:off x="1981307" y="2548482"/>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4" y="6476"/>
                    <a:pt x="71067" y="25216"/>
                    <a:pt x="70864" y="43349"/>
                  </a:cubicBezTo>
                  <a:cubicBezTo>
                    <a:pt x="70930" y="51706"/>
                    <a:pt x="68458" y="59881"/>
                    <a:pt x="63773" y="66800"/>
                  </a:cubicBezTo>
                  <a:cubicBezTo>
                    <a:pt x="53334" y="80110"/>
                    <a:pt x="35120" y="84512"/>
                    <a:pt x="19758"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7" name="Google Shape;1317;p50"/>
            <p:cNvSpPr/>
            <p:nvPr/>
          </p:nvSpPr>
          <p:spPr>
            <a:xfrm>
              <a:off x="2181766" y="2548482"/>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1"/>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8" name="Google Shape;1318;p50"/>
            <p:cNvSpPr/>
            <p:nvPr/>
          </p:nvSpPr>
          <p:spPr>
            <a:xfrm>
              <a:off x="2381536" y="2548466"/>
              <a:ext cx="72350" cy="80395"/>
            </a:xfrm>
            <a:custGeom>
              <a:avLst/>
              <a:gdLst/>
              <a:ahLst/>
              <a:cxnLst/>
              <a:rect l="l" t="t" r="r" b="b"/>
              <a:pathLst>
                <a:path w="72350" h="80395" extrusionOk="0">
                  <a:moveTo>
                    <a:pt x="8369" y="68690"/>
                  </a:moveTo>
                  <a:cubicBezTo>
                    <a:pt x="7361" y="67621"/>
                    <a:pt x="6444" y="66471"/>
                    <a:pt x="5634" y="65245"/>
                  </a:cubicBezTo>
                  <a:cubicBezTo>
                    <a:pt x="-15234" y="34855"/>
                    <a:pt x="25033" y="-19492"/>
                    <a:pt x="58411" y="7099"/>
                  </a:cubicBezTo>
                  <a:cubicBezTo>
                    <a:pt x="72593" y="18394"/>
                    <a:pt x="75683" y="39971"/>
                    <a:pt x="68541" y="56635"/>
                  </a:cubicBezTo>
                  <a:cubicBezTo>
                    <a:pt x="65426" y="64394"/>
                    <a:pt x="60022" y="71025"/>
                    <a:pt x="53042" y="75629"/>
                  </a:cubicBezTo>
                  <a:cubicBezTo>
                    <a:pt x="38334" y="83986"/>
                    <a:pt x="19806" y="81109"/>
                    <a:pt x="8318" y="6869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9" name="Google Shape;1319;p50"/>
            <p:cNvSpPr/>
            <p:nvPr/>
          </p:nvSpPr>
          <p:spPr>
            <a:xfrm>
              <a:off x="2581519" y="2548613"/>
              <a:ext cx="73371" cy="79196"/>
            </a:xfrm>
            <a:custGeom>
              <a:avLst/>
              <a:gdLst/>
              <a:ahLst/>
              <a:cxnLst/>
              <a:rect l="l" t="t" r="r" b="b"/>
              <a:pathLst>
                <a:path w="73371" h="79196" extrusionOk="0">
                  <a:moveTo>
                    <a:pt x="37273" y="13"/>
                  </a:moveTo>
                  <a:cubicBezTo>
                    <a:pt x="38731" y="104"/>
                    <a:pt x="40185" y="271"/>
                    <a:pt x="41628" y="519"/>
                  </a:cubicBezTo>
                  <a:cubicBezTo>
                    <a:pt x="77944" y="7357"/>
                    <a:pt x="87821" y="74164"/>
                    <a:pt x="45427" y="78976"/>
                  </a:cubicBezTo>
                  <a:cubicBezTo>
                    <a:pt x="27396" y="81002"/>
                    <a:pt x="9972" y="67934"/>
                    <a:pt x="3185" y="51119"/>
                  </a:cubicBezTo>
                  <a:cubicBezTo>
                    <a:pt x="-72" y="43430"/>
                    <a:pt x="-938" y="34941"/>
                    <a:pt x="703" y="26756"/>
                  </a:cubicBezTo>
                  <a:cubicBezTo>
                    <a:pt x="5221" y="10442"/>
                    <a:pt x="20360" y="-625"/>
                    <a:pt x="37273"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0" name="Google Shape;1320;p50"/>
            <p:cNvSpPr/>
            <p:nvPr/>
          </p:nvSpPr>
          <p:spPr>
            <a:xfrm>
              <a:off x="2781633" y="2549237"/>
              <a:ext cx="74086" cy="79291"/>
            </a:xfrm>
            <a:custGeom>
              <a:avLst/>
              <a:gdLst/>
              <a:ahLst/>
              <a:cxnLst/>
              <a:rect l="l" t="t" r="r" b="b"/>
              <a:pathLst>
                <a:path w="74086" h="79291" extrusionOk="0">
                  <a:moveTo>
                    <a:pt x="69490" y="17622"/>
                  </a:moveTo>
                  <a:cubicBezTo>
                    <a:pt x="70249" y="18889"/>
                    <a:pt x="70908" y="20206"/>
                    <a:pt x="71465" y="21573"/>
                  </a:cubicBezTo>
                  <a:cubicBezTo>
                    <a:pt x="85799" y="55661"/>
                    <a:pt x="35402" y="100638"/>
                    <a:pt x="8051" y="67918"/>
                  </a:cubicBezTo>
                  <a:cubicBezTo>
                    <a:pt x="-3548" y="53989"/>
                    <a:pt x="-2079" y="32210"/>
                    <a:pt x="8051" y="17268"/>
                  </a:cubicBezTo>
                  <a:cubicBezTo>
                    <a:pt x="12675" y="10304"/>
                    <a:pt x="19295" y="4899"/>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1" name="Google Shape;1321;p50"/>
            <p:cNvSpPr/>
            <p:nvPr/>
          </p:nvSpPr>
          <p:spPr>
            <a:xfrm>
              <a:off x="2982004" y="2549237"/>
              <a:ext cx="74072" cy="79291"/>
            </a:xfrm>
            <a:custGeom>
              <a:avLst/>
              <a:gdLst/>
              <a:ahLst/>
              <a:cxnLst/>
              <a:rect l="l" t="t" r="r" b="b"/>
              <a:pathLst>
                <a:path w="74072" h="79291" extrusionOk="0">
                  <a:moveTo>
                    <a:pt x="69490" y="17622"/>
                  </a:moveTo>
                  <a:cubicBezTo>
                    <a:pt x="70199" y="18904"/>
                    <a:pt x="70857" y="20221"/>
                    <a:pt x="71465" y="21573"/>
                  </a:cubicBezTo>
                  <a:cubicBezTo>
                    <a:pt x="85748" y="55661"/>
                    <a:pt x="35402" y="100638"/>
                    <a:pt x="8051" y="67918"/>
                  </a:cubicBezTo>
                  <a:cubicBezTo>
                    <a:pt x="-3548" y="53989"/>
                    <a:pt x="-2079" y="32210"/>
                    <a:pt x="8051" y="17268"/>
                  </a:cubicBezTo>
                  <a:cubicBezTo>
                    <a:pt x="12660" y="10293"/>
                    <a:pt x="19285" y="4889"/>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2" name="Google Shape;1322;p50"/>
            <p:cNvSpPr/>
            <p:nvPr/>
          </p:nvSpPr>
          <p:spPr>
            <a:xfrm>
              <a:off x="3183728" y="2549093"/>
              <a:ext cx="71714" cy="80186"/>
            </a:xfrm>
            <a:custGeom>
              <a:avLst/>
              <a:gdLst/>
              <a:ahLst/>
              <a:cxnLst/>
              <a:rect l="l" t="t" r="r" b="b"/>
              <a:pathLst>
                <a:path w="7171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52" y="44100"/>
                    <a:pt x="71586" y="52619"/>
                    <a:pt x="68289" y="60313"/>
                  </a:cubicBezTo>
                  <a:cubicBezTo>
                    <a:pt x="60595" y="75381"/>
                    <a:pt x="43536" y="8316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3" name="Google Shape;1323;p50"/>
            <p:cNvSpPr/>
            <p:nvPr/>
          </p:nvSpPr>
          <p:spPr>
            <a:xfrm>
              <a:off x="3383998" y="2549093"/>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6" y="75381"/>
                    <a:pt x="43536" y="83166"/>
                    <a:pt x="27111" y="79104"/>
                  </a:cubicBezTo>
                  <a:close/>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4" name="Google Shape;1324;p50"/>
            <p:cNvSpPr/>
            <p:nvPr/>
          </p:nvSpPr>
          <p:spPr>
            <a:xfrm>
              <a:off x="3583405" y="2549211"/>
              <a:ext cx="74072" cy="79257"/>
            </a:xfrm>
            <a:custGeom>
              <a:avLst/>
              <a:gdLst/>
              <a:ahLst/>
              <a:cxnLst/>
              <a:rect l="l" t="t" r="r" b="b"/>
              <a:pathLst>
                <a:path w="74072" h="79257" extrusionOk="0">
                  <a:moveTo>
                    <a:pt x="4421" y="61613"/>
                  </a:moveTo>
                  <a:cubicBezTo>
                    <a:pt x="3676" y="60352"/>
                    <a:pt x="2998" y="59050"/>
                    <a:pt x="2395" y="57713"/>
                  </a:cubicBezTo>
                  <a:cubicBezTo>
                    <a:pt x="-11888" y="23626"/>
                    <a:pt x="38458" y="-21402"/>
                    <a:pt x="65809" y="11368"/>
                  </a:cubicBezTo>
                  <a:cubicBezTo>
                    <a:pt x="77408" y="25246"/>
                    <a:pt x="75939" y="46823"/>
                    <a:pt x="65809" y="62018"/>
                  </a:cubicBezTo>
                  <a:cubicBezTo>
                    <a:pt x="61195" y="68978"/>
                    <a:pt x="54570" y="74367"/>
                    <a:pt x="46815" y="77467"/>
                  </a:cubicBezTo>
                  <a:cubicBezTo>
                    <a:pt x="30729" y="82679"/>
                    <a:pt x="13168" y="76135"/>
                    <a:pt x="4421" y="6166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5" name="Google Shape;1325;p50"/>
            <p:cNvSpPr/>
            <p:nvPr/>
          </p:nvSpPr>
          <p:spPr>
            <a:xfrm>
              <a:off x="3785120" y="2549093"/>
              <a:ext cx="71703" cy="80189"/>
            </a:xfrm>
            <a:custGeom>
              <a:avLst/>
              <a:gdLst/>
              <a:ahLst/>
              <a:cxnLst/>
              <a:rect l="l" t="t" r="r" b="b"/>
              <a:pathLst>
                <a:path w="71703" h="80189"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105"/>
                    <a:pt x="71561" y="52604"/>
                    <a:pt x="68314" y="60313"/>
                  </a:cubicBezTo>
                  <a:cubicBezTo>
                    <a:pt x="60600" y="75392"/>
                    <a:pt x="43526" y="83172"/>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6" name="Google Shape;1326;p50"/>
            <p:cNvSpPr/>
            <p:nvPr/>
          </p:nvSpPr>
          <p:spPr>
            <a:xfrm>
              <a:off x="1378346" y="2549211"/>
              <a:ext cx="74055" cy="79262"/>
            </a:xfrm>
            <a:custGeom>
              <a:avLst/>
              <a:gdLst/>
              <a:ahLst/>
              <a:cxnLst/>
              <a:rect l="l" t="t" r="r" b="b"/>
              <a:pathLst>
                <a:path w="74055" h="79262" extrusionOk="0">
                  <a:moveTo>
                    <a:pt x="4385" y="61613"/>
                  </a:moveTo>
                  <a:cubicBezTo>
                    <a:pt x="3635" y="60362"/>
                    <a:pt x="2977" y="59055"/>
                    <a:pt x="2409" y="57713"/>
                  </a:cubicBezTo>
                  <a:cubicBezTo>
                    <a:pt x="-11925" y="23626"/>
                    <a:pt x="38472" y="-21402"/>
                    <a:pt x="65772" y="11368"/>
                  </a:cubicBezTo>
                  <a:cubicBezTo>
                    <a:pt x="77422" y="25246"/>
                    <a:pt x="75902" y="46823"/>
                    <a:pt x="65772" y="62018"/>
                  </a:cubicBezTo>
                  <a:cubicBezTo>
                    <a:pt x="61148" y="68968"/>
                    <a:pt x="54523" y="74352"/>
                    <a:pt x="46779" y="77467"/>
                  </a:cubicBezTo>
                  <a:cubicBezTo>
                    <a:pt x="30677" y="82689"/>
                    <a:pt x="13101" y="76145"/>
                    <a:pt x="4334" y="6166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7" name="Google Shape;1327;p50"/>
            <p:cNvSpPr/>
            <p:nvPr/>
          </p:nvSpPr>
          <p:spPr>
            <a:xfrm>
              <a:off x="1580050" y="2549093"/>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5" y="75381"/>
                    <a:pt x="43536" y="8316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8" name="Google Shape;1328;p50"/>
            <p:cNvSpPr/>
            <p:nvPr/>
          </p:nvSpPr>
          <p:spPr>
            <a:xfrm>
              <a:off x="1777772" y="2549211"/>
              <a:ext cx="74086" cy="79262"/>
            </a:xfrm>
            <a:custGeom>
              <a:avLst/>
              <a:gdLst/>
              <a:ahLst/>
              <a:cxnLst/>
              <a:rect l="l" t="t" r="r" b="b"/>
              <a:pathLst>
                <a:path w="74086" h="79262" extrusionOk="0">
                  <a:moveTo>
                    <a:pt x="4384" y="61613"/>
                  </a:moveTo>
                  <a:cubicBezTo>
                    <a:pt x="3635" y="60362"/>
                    <a:pt x="2976" y="59055"/>
                    <a:pt x="2409" y="57713"/>
                  </a:cubicBezTo>
                  <a:cubicBezTo>
                    <a:pt x="-11925" y="23626"/>
                    <a:pt x="38472" y="-21402"/>
                    <a:pt x="65823" y="11368"/>
                  </a:cubicBezTo>
                  <a:cubicBezTo>
                    <a:pt x="77422" y="25246"/>
                    <a:pt x="75953" y="46823"/>
                    <a:pt x="65823" y="62018"/>
                  </a:cubicBezTo>
                  <a:cubicBezTo>
                    <a:pt x="61198" y="68968"/>
                    <a:pt x="54573" y="74352"/>
                    <a:pt x="46829" y="77467"/>
                  </a:cubicBezTo>
                  <a:cubicBezTo>
                    <a:pt x="30728" y="82689"/>
                    <a:pt x="13152" y="76145"/>
                    <a:pt x="4384" y="6166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9" name="Google Shape;1329;p50"/>
            <p:cNvSpPr/>
            <p:nvPr/>
          </p:nvSpPr>
          <p:spPr>
            <a:xfrm>
              <a:off x="2673830" y="2702559"/>
              <a:ext cx="70937" cy="80800"/>
            </a:xfrm>
            <a:custGeom>
              <a:avLst/>
              <a:gdLst/>
              <a:ahLst/>
              <a:cxnLst/>
              <a:rect l="l" t="t" r="r" b="b"/>
              <a:pathLst>
                <a:path w="70937" h="80800" extrusionOk="0">
                  <a:moveTo>
                    <a:pt x="19721" y="77436"/>
                  </a:moveTo>
                  <a:cubicBezTo>
                    <a:pt x="18394" y="76788"/>
                    <a:pt x="17108" y="76064"/>
                    <a:pt x="15872" y="75258"/>
                  </a:cubicBezTo>
                  <a:cubicBezTo>
                    <a:pt x="-15025" y="54998"/>
                    <a:pt x="1588" y="-10441"/>
                    <a:pt x="42564" y="1411"/>
                  </a:cubicBezTo>
                  <a:cubicBezTo>
                    <a:pt x="59937" y="6476"/>
                    <a:pt x="71080" y="25216"/>
                    <a:pt x="70827" y="43349"/>
                  </a:cubicBezTo>
                  <a:cubicBezTo>
                    <a:pt x="70893" y="51706"/>
                    <a:pt x="68421" y="59881"/>
                    <a:pt x="63736" y="66800"/>
                  </a:cubicBezTo>
                  <a:cubicBezTo>
                    <a:pt x="53297" y="80110"/>
                    <a:pt x="35083" y="8451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0" name="Google Shape;1330;p50"/>
            <p:cNvSpPr/>
            <p:nvPr/>
          </p:nvSpPr>
          <p:spPr>
            <a:xfrm>
              <a:off x="2874302" y="2702559"/>
              <a:ext cx="70936" cy="80800"/>
            </a:xfrm>
            <a:custGeom>
              <a:avLst/>
              <a:gdLst/>
              <a:ahLst/>
              <a:cxnLst/>
              <a:rect l="l" t="t" r="r" b="b"/>
              <a:pathLst>
                <a:path w="70936" h="80800" extrusionOk="0">
                  <a:moveTo>
                    <a:pt x="19721" y="77436"/>
                  </a:moveTo>
                  <a:cubicBezTo>
                    <a:pt x="18394" y="76788"/>
                    <a:pt x="17108" y="76064"/>
                    <a:pt x="15872" y="75258"/>
                  </a:cubicBezTo>
                  <a:cubicBezTo>
                    <a:pt x="-15025" y="54998"/>
                    <a:pt x="1588" y="-10441"/>
                    <a:pt x="42564" y="1411"/>
                  </a:cubicBezTo>
                  <a:cubicBezTo>
                    <a:pt x="59937" y="6476"/>
                    <a:pt x="71030" y="25216"/>
                    <a:pt x="70827" y="43349"/>
                  </a:cubicBezTo>
                  <a:cubicBezTo>
                    <a:pt x="70893" y="51706"/>
                    <a:pt x="68421" y="59881"/>
                    <a:pt x="63736" y="66800"/>
                  </a:cubicBezTo>
                  <a:cubicBezTo>
                    <a:pt x="53297" y="80110"/>
                    <a:pt x="35083" y="8451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1" name="Google Shape;1331;p50"/>
            <p:cNvSpPr/>
            <p:nvPr/>
          </p:nvSpPr>
          <p:spPr>
            <a:xfrm>
              <a:off x="3074026" y="2702543"/>
              <a:ext cx="72384" cy="80386"/>
            </a:xfrm>
            <a:custGeom>
              <a:avLst/>
              <a:gdLst/>
              <a:ahLst/>
              <a:cxnLst/>
              <a:rect l="l" t="t" r="r" b="b"/>
              <a:pathLst>
                <a:path w="72384" h="80386" extrusionOk="0">
                  <a:moveTo>
                    <a:pt x="8364" y="68690"/>
                  </a:moveTo>
                  <a:cubicBezTo>
                    <a:pt x="7402" y="67575"/>
                    <a:pt x="6490" y="66461"/>
                    <a:pt x="5629" y="65245"/>
                  </a:cubicBezTo>
                  <a:cubicBezTo>
                    <a:pt x="-15239" y="34855"/>
                    <a:pt x="25079" y="-19492"/>
                    <a:pt x="58457" y="7099"/>
                  </a:cubicBezTo>
                  <a:cubicBezTo>
                    <a:pt x="72589" y="18394"/>
                    <a:pt x="75729" y="39971"/>
                    <a:pt x="68587" y="56635"/>
                  </a:cubicBezTo>
                  <a:cubicBezTo>
                    <a:pt x="65442" y="64374"/>
                    <a:pt x="60042" y="70994"/>
                    <a:pt x="53088" y="75629"/>
                  </a:cubicBezTo>
                  <a:cubicBezTo>
                    <a:pt x="38359" y="83971"/>
                    <a:pt x="19826" y="81099"/>
                    <a:pt x="8314" y="6869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2" name="Google Shape;1332;p50"/>
            <p:cNvSpPr/>
            <p:nvPr/>
          </p:nvSpPr>
          <p:spPr>
            <a:xfrm>
              <a:off x="3274020" y="2702690"/>
              <a:ext cx="73378" cy="79197"/>
            </a:xfrm>
            <a:custGeom>
              <a:avLst/>
              <a:gdLst/>
              <a:ahLst/>
              <a:cxnLst/>
              <a:rect l="l" t="t" r="r" b="b"/>
              <a:pathLst>
                <a:path w="73378" h="79197" extrusionOk="0">
                  <a:moveTo>
                    <a:pt x="37257" y="13"/>
                  </a:moveTo>
                  <a:cubicBezTo>
                    <a:pt x="38736" y="84"/>
                    <a:pt x="40210" y="251"/>
                    <a:pt x="41664" y="519"/>
                  </a:cubicBezTo>
                  <a:cubicBezTo>
                    <a:pt x="77980" y="7307"/>
                    <a:pt x="87806" y="74164"/>
                    <a:pt x="45412" y="78976"/>
                  </a:cubicBezTo>
                  <a:cubicBezTo>
                    <a:pt x="27431" y="81002"/>
                    <a:pt x="9957" y="67934"/>
                    <a:pt x="3170" y="51119"/>
                  </a:cubicBezTo>
                  <a:cubicBezTo>
                    <a:pt x="-97" y="43415"/>
                    <a:pt x="-948" y="34901"/>
                    <a:pt x="739" y="26706"/>
                  </a:cubicBezTo>
                  <a:cubicBezTo>
                    <a:pt x="5257" y="10421"/>
                    <a:pt x="20371" y="-625"/>
                    <a:pt x="37257"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3" name="Google Shape;1333;p50"/>
            <p:cNvSpPr/>
            <p:nvPr/>
          </p:nvSpPr>
          <p:spPr>
            <a:xfrm>
              <a:off x="2472264" y="2702690"/>
              <a:ext cx="73396" cy="79197"/>
            </a:xfrm>
            <a:custGeom>
              <a:avLst/>
              <a:gdLst/>
              <a:ahLst/>
              <a:cxnLst/>
              <a:rect l="l" t="t" r="r" b="b"/>
              <a:pathLst>
                <a:path w="73396" h="79197" extrusionOk="0">
                  <a:moveTo>
                    <a:pt x="37276" y="13"/>
                  </a:moveTo>
                  <a:cubicBezTo>
                    <a:pt x="38755" y="84"/>
                    <a:pt x="40229" y="251"/>
                    <a:pt x="41682" y="520"/>
                  </a:cubicBezTo>
                  <a:cubicBezTo>
                    <a:pt x="77999" y="7307"/>
                    <a:pt x="87825" y="74165"/>
                    <a:pt x="45430" y="78977"/>
                  </a:cubicBezTo>
                  <a:cubicBezTo>
                    <a:pt x="27450" y="81003"/>
                    <a:pt x="9976" y="67935"/>
                    <a:pt x="3188" y="51119"/>
                  </a:cubicBezTo>
                  <a:cubicBezTo>
                    <a:pt x="-73" y="43415"/>
                    <a:pt x="-940" y="34906"/>
                    <a:pt x="707" y="26706"/>
                  </a:cubicBezTo>
                  <a:cubicBezTo>
                    <a:pt x="5245" y="10412"/>
                    <a:pt x="20374" y="-630"/>
                    <a:pt x="37276"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4" name="Google Shape;1334;p50"/>
            <p:cNvSpPr/>
            <p:nvPr/>
          </p:nvSpPr>
          <p:spPr>
            <a:xfrm>
              <a:off x="3474150" y="2703269"/>
              <a:ext cx="74057" cy="79308"/>
            </a:xfrm>
            <a:custGeom>
              <a:avLst/>
              <a:gdLst/>
              <a:ahLst/>
              <a:cxnLst/>
              <a:rect l="l" t="t" r="r" b="b"/>
              <a:pathLst>
                <a:path w="74057" h="79308" extrusionOk="0">
                  <a:moveTo>
                    <a:pt x="69458" y="17668"/>
                  </a:moveTo>
                  <a:cubicBezTo>
                    <a:pt x="70218" y="18934"/>
                    <a:pt x="70877" y="20251"/>
                    <a:pt x="71434" y="21619"/>
                  </a:cubicBezTo>
                  <a:cubicBezTo>
                    <a:pt x="85768" y="55655"/>
                    <a:pt x="35422" y="100683"/>
                    <a:pt x="8071" y="67913"/>
                  </a:cubicBezTo>
                  <a:cubicBezTo>
                    <a:pt x="-3579" y="54035"/>
                    <a:pt x="-2059" y="32458"/>
                    <a:pt x="8071" y="17263"/>
                  </a:cubicBezTo>
                  <a:cubicBezTo>
                    <a:pt x="12700" y="10283"/>
                    <a:pt x="19341"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5" name="Google Shape;1335;p50"/>
            <p:cNvSpPr/>
            <p:nvPr/>
          </p:nvSpPr>
          <p:spPr>
            <a:xfrm>
              <a:off x="3674592" y="2703264"/>
              <a:ext cx="74086" cy="79313"/>
            </a:xfrm>
            <a:custGeom>
              <a:avLst/>
              <a:gdLst/>
              <a:ahLst/>
              <a:cxnLst/>
              <a:rect l="l" t="t" r="r" b="b"/>
              <a:pathLst>
                <a:path w="74086" h="79313" extrusionOk="0">
                  <a:moveTo>
                    <a:pt x="69489" y="17673"/>
                  </a:moveTo>
                  <a:cubicBezTo>
                    <a:pt x="70249" y="18939"/>
                    <a:pt x="70908" y="20256"/>
                    <a:pt x="71465" y="21624"/>
                  </a:cubicBezTo>
                  <a:cubicBezTo>
                    <a:pt x="85799" y="55661"/>
                    <a:pt x="35402" y="100689"/>
                    <a:pt x="8051" y="67918"/>
                  </a:cubicBezTo>
                  <a:cubicBezTo>
                    <a:pt x="-3548" y="54040"/>
                    <a:pt x="-2079" y="32463"/>
                    <a:pt x="8051" y="17268"/>
                  </a:cubicBezTo>
                  <a:cubicBezTo>
                    <a:pt x="12660" y="10294"/>
                    <a:pt x="19285" y="4884"/>
                    <a:pt x="27045" y="1769"/>
                  </a:cubicBezTo>
                  <a:cubicBezTo>
                    <a:pt x="43147" y="-3453"/>
                    <a:pt x="60722" y="3091"/>
                    <a:pt x="6948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6" name="Google Shape;1336;p50"/>
            <p:cNvSpPr/>
            <p:nvPr/>
          </p:nvSpPr>
          <p:spPr>
            <a:xfrm>
              <a:off x="3876239" y="2703170"/>
              <a:ext cx="71719" cy="80184"/>
            </a:xfrm>
            <a:custGeom>
              <a:avLst/>
              <a:gdLst/>
              <a:ahLst/>
              <a:cxnLst/>
              <a:rect l="l" t="t" r="r" b="b"/>
              <a:pathLst>
                <a:path w="71719" h="80184"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47" y="44085"/>
                    <a:pt x="71581" y="52579"/>
                    <a:pt x="68314" y="60263"/>
                  </a:cubicBezTo>
                  <a:cubicBezTo>
                    <a:pt x="60616" y="75361"/>
                    <a:pt x="43536" y="83166"/>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7" name="Google Shape;1337;p50"/>
            <p:cNvSpPr/>
            <p:nvPr/>
          </p:nvSpPr>
          <p:spPr>
            <a:xfrm>
              <a:off x="1469527" y="2703269"/>
              <a:ext cx="74092" cy="79308"/>
            </a:xfrm>
            <a:custGeom>
              <a:avLst/>
              <a:gdLst/>
              <a:ahLst/>
              <a:cxnLst/>
              <a:rect l="l" t="t" r="r" b="b"/>
              <a:pathLst>
                <a:path w="74092" h="79308" extrusionOk="0">
                  <a:moveTo>
                    <a:pt x="69459" y="17668"/>
                  </a:moveTo>
                  <a:cubicBezTo>
                    <a:pt x="70213" y="18944"/>
                    <a:pt x="70892" y="20261"/>
                    <a:pt x="71484" y="21619"/>
                  </a:cubicBezTo>
                  <a:cubicBezTo>
                    <a:pt x="85768" y="55655"/>
                    <a:pt x="35422" y="100683"/>
                    <a:pt x="8071" y="67913"/>
                  </a:cubicBezTo>
                  <a:cubicBezTo>
                    <a:pt x="-3579" y="54035"/>
                    <a:pt x="-2059" y="32458"/>
                    <a:pt x="8071" y="17263"/>
                  </a:cubicBezTo>
                  <a:cubicBezTo>
                    <a:pt x="12700" y="10283"/>
                    <a:pt x="19340"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8" name="Google Shape;1338;p50"/>
            <p:cNvSpPr/>
            <p:nvPr/>
          </p:nvSpPr>
          <p:spPr>
            <a:xfrm>
              <a:off x="1671169" y="2703170"/>
              <a:ext cx="71693" cy="80180"/>
            </a:xfrm>
            <a:custGeom>
              <a:avLst/>
              <a:gdLst/>
              <a:ahLst/>
              <a:cxnLst/>
              <a:rect l="l" t="t" r="r" b="b"/>
              <a:pathLst>
                <a:path w="71693"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085"/>
                    <a:pt x="71556" y="52579"/>
                    <a:pt x="68289" y="60263"/>
                  </a:cubicBezTo>
                  <a:cubicBezTo>
                    <a:pt x="60611" y="75351"/>
                    <a:pt x="43547" y="8315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9" name="Google Shape;1339;p50"/>
            <p:cNvSpPr/>
            <p:nvPr/>
          </p:nvSpPr>
          <p:spPr>
            <a:xfrm>
              <a:off x="1871637" y="2703170"/>
              <a:ext cx="71698" cy="80180"/>
            </a:xfrm>
            <a:custGeom>
              <a:avLst/>
              <a:gdLst/>
              <a:ahLst/>
              <a:cxnLst/>
              <a:rect l="l" t="t" r="r" b="b"/>
              <a:pathLst>
                <a:path w="71698" h="80180" extrusionOk="0">
                  <a:moveTo>
                    <a:pt x="27115" y="79104"/>
                  </a:moveTo>
                  <a:cubicBezTo>
                    <a:pt x="25682" y="78755"/>
                    <a:pt x="24274" y="78299"/>
                    <a:pt x="22911" y="77737"/>
                  </a:cubicBezTo>
                  <a:cubicBezTo>
                    <a:pt x="-11277" y="63757"/>
                    <a:pt x="-7479" y="-3658"/>
                    <a:pt x="34966" y="141"/>
                  </a:cubicBezTo>
                  <a:cubicBezTo>
                    <a:pt x="53048" y="1762"/>
                    <a:pt x="67534" y="18071"/>
                    <a:pt x="70776" y="35900"/>
                  </a:cubicBezTo>
                  <a:cubicBezTo>
                    <a:pt x="72427" y="44085"/>
                    <a:pt x="71561" y="52579"/>
                    <a:pt x="68294" y="60263"/>
                  </a:cubicBezTo>
                  <a:cubicBezTo>
                    <a:pt x="60615" y="75351"/>
                    <a:pt x="43551" y="83156"/>
                    <a:pt x="2711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0" name="Google Shape;1340;p50"/>
            <p:cNvSpPr/>
            <p:nvPr/>
          </p:nvSpPr>
          <p:spPr>
            <a:xfrm>
              <a:off x="2070793" y="2703265"/>
              <a:ext cx="74125" cy="79285"/>
            </a:xfrm>
            <a:custGeom>
              <a:avLst/>
              <a:gdLst/>
              <a:ahLst/>
              <a:cxnLst/>
              <a:rect l="l" t="t" r="r" b="b"/>
              <a:pathLst>
                <a:path w="74125" h="79285" extrusionOk="0">
                  <a:moveTo>
                    <a:pt x="4423" y="61636"/>
                  </a:moveTo>
                  <a:cubicBezTo>
                    <a:pt x="3663" y="60369"/>
                    <a:pt x="3005" y="59053"/>
                    <a:pt x="2448" y="57685"/>
                  </a:cubicBezTo>
                  <a:cubicBezTo>
                    <a:pt x="-12038" y="23648"/>
                    <a:pt x="38612" y="-21379"/>
                    <a:pt x="65862" y="11340"/>
                  </a:cubicBezTo>
                  <a:cubicBezTo>
                    <a:pt x="77460" y="25218"/>
                    <a:pt x="75992" y="46795"/>
                    <a:pt x="65862" y="61990"/>
                  </a:cubicBezTo>
                  <a:cubicBezTo>
                    <a:pt x="61252" y="68970"/>
                    <a:pt x="54627" y="74374"/>
                    <a:pt x="46868" y="77489"/>
                  </a:cubicBezTo>
                  <a:cubicBezTo>
                    <a:pt x="30766" y="82711"/>
                    <a:pt x="13191" y="76167"/>
                    <a:pt x="4423" y="6168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1" name="Google Shape;1341;p50"/>
            <p:cNvSpPr/>
            <p:nvPr/>
          </p:nvSpPr>
          <p:spPr>
            <a:xfrm>
              <a:off x="2272561" y="2703170"/>
              <a:ext cx="71685" cy="80180"/>
            </a:xfrm>
            <a:custGeom>
              <a:avLst/>
              <a:gdLst/>
              <a:ahLst/>
              <a:cxnLst/>
              <a:rect l="l" t="t" r="r" b="b"/>
              <a:pathLst>
                <a:path w="71685" h="80180" extrusionOk="0">
                  <a:moveTo>
                    <a:pt x="27085" y="79104"/>
                  </a:moveTo>
                  <a:cubicBezTo>
                    <a:pt x="25667" y="78755"/>
                    <a:pt x="24279" y="78299"/>
                    <a:pt x="22932" y="77737"/>
                  </a:cubicBezTo>
                  <a:cubicBezTo>
                    <a:pt x="-11307" y="63757"/>
                    <a:pt x="-7458" y="-3658"/>
                    <a:pt x="34987" y="141"/>
                  </a:cubicBezTo>
                  <a:cubicBezTo>
                    <a:pt x="53018" y="1762"/>
                    <a:pt x="67504" y="18071"/>
                    <a:pt x="70746" y="35900"/>
                  </a:cubicBezTo>
                  <a:cubicBezTo>
                    <a:pt x="72422" y="44085"/>
                    <a:pt x="71556" y="52584"/>
                    <a:pt x="68264" y="60263"/>
                  </a:cubicBezTo>
                  <a:cubicBezTo>
                    <a:pt x="60585" y="75351"/>
                    <a:pt x="43521" y="83156"/>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2" name="Google Shape;1342;p50"/>
            <p:cNvSpPr/>
            <p:nvPr/>
          </p:nvSpPr>
          <p:spPr>
            <a:xfrm>
              <a:off x="1981307" y="4710767"/>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2"/>
                    <a:pt x="42551" y="1421"/>
                  </a:cubicBezTo>
                  <a:cubicBezTo>
                    <a:pt x="59974" y="6486"/>
                    <a:pt x="71067" y="25227"/>
                    <a:pt x="70864" y="43359"/>
                  </a:cubicBezTo>
                  <a:cubicBezTo>
                    <a:pt x="70930" y="51717"/>
                    <a:pt x="68458" y="59892"/>
                    <a:pt x="63773" y="66810"/>
                  </a:cubicBezTo>
                  <a:cubicBezTo>
                    <a:pt x="53334" y="80121"/>
                    <a:pt x="35110" y="84502"/>
                    <a:pt x="19758"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3" name="Google Shape;1343;p50"/>
            <p:cNvSpPr/>
            <p:nvPr/>
          </p:nvSpPr>
          <p:spPr>
            <a:xfrm>
              <a:off x="2181766" y="4710767"/>
              <a:ext cx="70986" cy="80791"/>
            </a:xfrm>
            <a:custGeom>
              <a:avLst/>
              <a:gdLst/>
              <a:ahLst/>
              <a:cxnLst/>
              <a:rect l="l" t="t" r="r" b="b"/>
              <a:pathLst>
                <a:path w="70986" h="80791" extrusionOk="0">
                  <a:moveTo>
                    <a:pt x="19721" y="77396"/>
                  </a:moveTo>
                  <a:cubicBezTo>
                    <a:pt x="18389" y="76778"/>
                    <a:pt x="17102" y="76064"/>
                    <a:pt x="15872" y="75269"/>
                  </a:cubicBezTo>
                  <a:cubicBezTo>
                    <a:pt x="-15025" y="55009"/>
                    <a:pt x="1588" y="-10482"/>
                    <a:pt x="42564" y="1421"/>
                  </a:cubicBezTo>
                  <a:cubicBezTo>
                    <a:pt x="59988" y="6486"/>
                    <a:pt x="71080" y="25227"/>
                    <a:pt x="70878" y="43359"/>
                  </a:cubicBezTo>
                  <a:cubicBezTo>
                    <a:pt x="70943" y="51717"/>
                    <a:pt x="68472" y="59892"/>
                    <a:pt x="63787" y="66810"/>
                  </a:cubicBezTo>
                  <a:cubicBezTo>
                    <a:pt x="53327" y="80126"/>
                    <a:pt x="35088" y="8451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4" name="Google Shape;1344;p50"/>
            <p:cNvSpPr/>
            <p:nvPr/>
          </p:nvSpPr>
          <p:spPr>
            <a:xfrm>
              <a:off x="2381536" y="4710757"/>
              <a:ext cx="72350" cy="80387"/>
            </a:xfrm>
            <a:custGeom>
              <a:avLst/>
              <a:gdLst/>
              <a:ahLst/>
              <a:cxnLst/>
              <a:rect l="l" t="t" r="r" b="b"/>
              <a:pathLst>
                <a:path w="72350" h="80387" extrusionOk="0">
                  <a:moveTo>
                    <a:pt x="8369" y="68694"/>
                  </a:moveTo>
                  <a:cubicBezTo>
                    <a:pt x="7371" y="67600"/>
                    <a:pt x="6460" y="66430"/>
                    <a:pt x="5634" y="65199"/>
                  </a:cubicBezTo>
                  <a:cubicBezTo>
                    <a:pt x="-15234" y="34809"/>
                    <a:pt x="25033" y="-19487"/>
                    <a:pt x="58411" y="7104"/>
                  </a:cubicBezTo>
                  <a:cubicBezTo>
                    <a:pt x="72593" y="18399"/>
                    <a:pt x="75683" y="39976"/>
                    <a:pt x="68541" y="56639"/>
                  </a:cubicBezTo>
                  <a:cubicBezTo>
                    <a:pt x="65426" y="64399"/>
                    <a:pt x="60022" y="71029"/>
                    <a:pt x="53042" y="75633"/>
                  </a:cubicBezTo>
                  <a:cubicBezTo>
                    <a:pt x="38329" y="83970"/>
                    <a:pt x="19816" y="81098"/>
                    <a:pt x="8318" y="6869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5" name="Google Shape;1345;p50"/>
            <p:cNvSpPr/>
            <p:nvPr/>
          </p:nvSpPr>
          <p:spPr>
            <a:xfrm>
              <a:off x="2581516" y="4710907"/>
              <a:ext cx="73374" cy="79157"/>
            </a:xfrm>
            <a:custGeom>
              <a:avLst/>
              <a:gdLst/>
              <a:ahLst/>
              <a:cxnLst/>
              <a:rect l="l" t="t" r="r" b="b"/>
              <a:pathLst>
                <a:path w="73374" h="79157" extrusionOk="0">
                  <a:moveTo>
                    <a:pt x="37276" y="15"/>
                  </a:moveTo>
                  <a:cubicBezTo>
                    <a:pt x="38740" y="55"/>
                    <a:pt x="40198" y="228"/>
                    <a:pt x="41632" y="521"/>
                  </a:cubicBezTo>
                  <a:cubicBezTo>
                    <a:pt x="77948" y="7309"/>
                    <a:pt x="87824" y="74116"/>
                    <a:pt x="45430" y="78927"/>
                  </a:cubicBezTo>
                  <a:cubicBezTo>
                    <a:pt x="27399" y="81004"/>
                    <a:pt x="9976" y="67886"/>
                    <a:pt x="3188" y="51121"/>
                  </a:cubicBezTo>
                  <a:cubicBezTo>
                    <a:pt x="-73" y="43417"/>
                    <a:pt x="-940" y="34908"/>
                    <a:pt x="707" y="26707"/>
                  </a:cubicBezTo>
                  <a:cubicBezTo>
                    <a:pt x="5230" y="10403"/>
                    <a:pt x="20369" y="-649"/>
                    <a:pt x="37276" y="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6" name="Google Shape;1346;p50"/>
            <p:cNvSpPr/>
            <p:nvPr/>
          </p:nvSpPr>
          <p:spPr>
            <a:xfrm>
              <a:off x="2781633" y="4711787"/>
              <a:ext cx="74086" cy="79009"/>
            </a:xfrm>
            <a:custGeom>
              <a:avLst/>
              <a:gdLst/>
              <a:ahLst/>
              <a:cxnLst/>
              <a:rect l="l" t="t" r="r" b="b"/>
              <a:pathLst>
                <a:path w="74086" h="79009" extrusionOk="0">
                  <a:moveTo>
                    <a:pt x="69490" y="17369"/>
                  </a:moveTo>
                  <a:cubicBezTo>
                    <a:pt x="70239" y="18620"/>
                    <a:pt x="70898" y="19927"/>
                    <a:pt x="71465" y="21269"/>
                  </a:cubicBezTo>
                  <a:cubicBezTo>
                    <a:pt x="85799" y="55357"/>
                    <a:pt x="35402" y="100385"/>
                    <a:pt x="8051" y="67614"/>
                  </a:cubicBezTo>
                  <a:cubicBezTo>
                    <a:pt x="-3548" y="53736"/>
                    <a:pt x="-2079" y="32159"/>
                    <a:pt x="8051" y="16964"/>
                  </a:cubicBezTo>
                  <a:cubicBezTo>
                    <a:pt x="12716" y="10106"/>
                    <a:pt x="19331" y="4813"/>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7" name="Google Shape;1347;p50"/>
            <p:cNvSpPr/>
            <p:nvPr/>
          </p:nvSpPr>
          <p:spPr>
            <a:xfrm>
              <a:off x="2982004" y="4711787"/>
              <a:ext cx="74072" cy="79009"/>
            </a:xfrm>
            <a:custGeom>
              <a:avLst/>
              <a:gdLst/>
              <a:ahLst/>
              <a:cxnLst/>
              <a:rect l="l" t="t" r="r" b="b"/>
              <a:pathLst>
                <a:path w="74072" h="79009" extrusionOk="0">
                  <a:moveTo>
                    <a:pt x="69490" y="17369"/>
                  </a:moveTo>
                  <a:cubicBezTo>
                    <a:pt x="70199" y="18636"/>
                    <a:pt x="70857" y="19952"/>
                    <a:pt x="71465" y="21269"/>
                  </a:cubicBezTo>
                  <a:cubicBezTo>
                    <a:pt x="85748" y="55357"/>
                    <a:pt x="35402" y="100385"/>
                    <a:pt x="8051" y="67614"/>
                  </a:cubicBezTo>
                  <a:cubicBezTo>
                    <a:pt x="-3548" y="53736"/>
                    <a:pt x="-2079" y="32159"/>
                    <a:pt x="8051" y="16964"/>
                  </a:cubicBezTo>
                  <a:cubicBezTo>
                    <a:pt x="12701" y="10096"/>
                    <a:pt x="19326" y="4798"/>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8" name="Google Shape;1348;p50"/>
            <p:cNvSpPr/>
            <p:nvPr/>
          </p:nvSpPr>
          <p:spPr>
            <a:xfrm>
              <a:off x="3183728" y="4711385"/>
              <a:ext cx="71710" cy="80169"/>
            </a:xfrm>
            <a:custGeom>
              <a:avLst/>
              <a:gdLst/>
              <a:ahLst/>
              <a:cxnLst/>
              <a:rect l="l" t="t" r="r" b="b"/>
              <a:pathLst>
                <a:path w="71710"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47" y="44089"/>
                    <a:pt x="71581" y="52588"/>
                    <a:pt x="68289" y="60266"/>
                  </a:cubicBezTo>
                  <a:cubicBezTo>
                    <a:pt x="60585" y="75325"/>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9" name="Google Shape;1349;p50"/>
            <p:cNvSpPr/>
            <p:nvPr/>
          </p:nvSpPr>
          <p:spPr>
            <a:xfrm>
              <a:off x="3383998" y="4711385"/>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0" name="Google Shape;1350;p50"/>
            <p:cNvSpPr/>
            <p:nvPr/>
          </p:nvSpPr>
          <p:spPr>
            <a:xfrm>
              <a:off x="3583405" y="4711478"/>
              <a:ext cx="74072" cy="79286"/>
            </a:xfrm>
            <a:custGeom>
              <a:avLst/>
              <a:gdLst/>
              <a:ahLst/>
              <a:cxnLst/>
              <a:rect l="l" t="t" r="r" b="b"/>
              <a:pathLst>
                <a:path w="74072" h="79286" extrusionOk="0">
                  <a:moveTo>
                    <a:pt x="4421" y="61642"/>
                  </a:moveTo>
                  <a:cubicBezTo>
                    <a:pt x="3666" y="60366"/>
                    <a:pt x="2988" y="59049"/>
                    <a:pt x="2395" y="57692"/>
                  </a:cubicBezTo>
                  <a:cubicBezTo>
                    <a:pt x="-11888" y="23604"/>
                    <a:pt x="38458" y="-21373"/>
                    <a:pt x="65809" y="11347"/>
                  </a:cubicBezTo>
                  <a:cubicBezTo>
                    <a:pt x="77408" y="25276"/>
                    <a:pt x="75939" y="46802"/>
                    <a:pt x="65809" y="61997"/>
                  </a:cubicBezTo>
                  <a:cubicBezTo>
                    <a:pt x="61199" y="68972"/>
                    <a:pt x="54575" y="74376"/>
                    <a:pt x="46815" y="77496"/>
                  </a:cubicBezTo>
                  <a:cubicBezTo>
                    <a:pt x="30729" y="82708"/>
                    <a:pt x="13168" y="76164"/>
                    <a:pt x="4421"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1" name="Google Shape;1351;p50"/>
            <p:cNvSpPr/>
            <p:nvPr/>
          </p:nvSpPr>
          <p:spPr>
            <a:xfrm>
              <a:off x="3785120" y="4711385"/>
              <a:ext cx="71703" cy="80171"/>
            </a:xfrm>
            <a:custGeom>
              <a:avLst/>
              <a:gdLst/>
              <a:ahLst/>
              <a:cxnLst/>
              <a:rect l="l" t="t" r="r" b="b"/>
              <a:pathLst>
                <a:path w="71703" h="80171" extrusionOk="0">
                  <a:moveTo>
                    <a:pt x="27085" y="79108"/>
                  </a:moveTo>
                  <a:cubicBezTo>
                    <a:pt x="25672" y="78754"/>
                    <a:pt x="24279" y="78298"/>
                    <a:pt x="22932" y="77741"/>
                  </a:cubicBezTo>
                  <a:cubicBezTo>
                    <a:pt x="-11307" y="63761"/>
                    <a:pt x="-7458" y="-3704"/>
                    <a:pt x="34987" y="145"/>
                  </a:cubicBezTo>
                  <a:cubicBezTo>
                    <a:pt x="53018" y="1766"/>
                    <a:pt x="67504" y="18075"/>
                    <a:pt x="70796" y="35904"/>
                  </a:cubicBezTo>
                  <a:cubicBezTo>
                    <a:pt x="72422" y="44089"/>
                    <a:pt x="71561" y="52578"/>
                    <a:pt x="68314" y="60266"/>
                  </a:cubicBezTo>
                  <a:cubicBezTo>
                    <a:pt x="60590" y="75335"/>
                    <a:pt x="43531" y="83130"/>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2" name="Google Shape;1352;p50"/>
            <p:cNvSpPr/>
            <p:nvPr/>
          </p:nvSpPr>
          <p:spPr>
            <a:xfrm>
              <a:off x="1378346" y="4711478"/>
              <a:ext cx="74055" cy="79291"/>
            </a:xfrm>
            <a:custGeom>
              <a:avLst/>
              <a:gdLst/>
              <a:ahLst/>
              <a:cxnLst/>
              <a:rect l="l" t="t" r="r" b="b"/>
              <a:pathLst>
                <a:path w="74055" h="79291" extrusionOk="0">
                  <a:moveTo>
                    <a:pt x="4385" y="61642"/>
                  </a:moveTo>
                  <a:cubicBezTo>
                    <a:pt x="3625" y="60376"/>
                    <a:pt x="2966" y="59059"/>
                    <a:pt x="2409" y="57692"/>
                  </a:cubicBezTo>
                  <a:cubicBezTo>
                    <a:pt x="-11925" y="23604"/>
                    <a:pt x="38472" y="-21373"/>
                    <a:pt x="65772" y="11347"/>
                  </a:cubicBezTo>
                  <a:cubicBezTo>
                    <a:pt x="77422" y="25276"/>
                    <a:pt x="75902" y="46802"/>
                    <a:pt x="65772" y="61997"/>
                  </a:cubicBezTo>
                  <a:cubicBezTo>
                    <a:pt x="61148" y="68961"/>
                    <a:pt x="54528" y="74366"/>
                    <a:pt x="46779" y="77496"/>
                  </a:cubicBezTo>
                  <a:cubicBezTo>
                    <a:pt x="30677" y="82718"/>
                    <a:pt x="13101" y="76174"/>
                    <a:pt x="4334"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3" name="Google Shape;1353;p50"/>
            <p:cNvSpPr/>
            <p:nvPr/>
          </p:nvSpPr>
          <p:spPr>
            <a:xfrm>
              <a:off x="1580050" y="4711385"/>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4" name="Google Shape;1354;p50"/>
            <p:cNvSpPr/>
            <p:nvPr/>
          </p:nvSpPr>
          <p:spPr>
            <a:xfrm>
              <a:off x="1784671" y="4711385"/>
              <a:ext cx="71698" cy="80160"/>
            </a:xfrm>
            <a:custGeom>
              <a:avLst/>
              <a:gdLst/>
              <a:ahLst/>
              <a:cxnLst/>
              <a:rect l="l" t="t" r="r" b="b"/>
              <a:pathLst>
                <a:path w="71698" h="80160" extrusionOk="0">
                  <a:moveTo>
                    <a:pt x="27115" y="79108"/>
                  </a:moveTo>
                  <a:cubicBezTo>
                    <a:pt x="25682" y="78754"/>
                    <a:pt x="24279" y="78293"/>
                    <a:pt x="22911" y="77741"/>
                  </a:cubicBezTo>
                  <a:cubicBezTo>
                    <a:pt x="-11277" y="63761"/>
                    <a:pt x="-7479" y="-3704"/>
                    <a:pt x="34966" y="145"/>
                  </a:cubicBezTo>
                  <a:cubicBezTo>
                    <a:pt x="53048" y="1766"/>
                    <a:pt x="67534" y="18075"/>
                    <a:pt x="70775" y="35904"/>
                  </a:cubicBezTo>
                  <a:cubicBezTo>
                    <a:pt x="72427" y="44089"/>
                    <a:pt x="71561" y="52583"/>
                    <a:pt x="68294" y="60266"/>
                  </a:cubicBezTo>
                  <a:cubicBezTo>
                    <a:pt x="60575" y="75315"/>
                    <a:pt x="43546" y="83104"/>
                    <a:pt x="2711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5" name="Google Shape;1355;p50"/>
            <p:cNvSpPr/>
            <p:nvPr/>
          </p:nvSpPr>
          <p:spPr>
            <a:xfrm>
              <a:off x="2673830" y="4861552"/>
              <a:ext cx="70937" cy="80786"/>
            </a:xfrm>
            <a:custGeom>
              <a:avLst/>
              <a:gdLst/>
              <a:ahLst/>
              <a:cxnLst/>
              <a:rect l="l" t="t" r="r" b="b"/>
              <a:pathLst>
                <a:path w="70937" h="80786" extrusionOk="0">
                  <a:moveTo>
                    <a:pt x="19721" y="77396"/>
                  </a:moveTo>
                  <a:cubicBezTo>
                    <a:pt x="18384" y="76788"/>
                    <a:pt x="17098" y="76074"/>
                    <a:pt x="15872" y="75269"/>
                  </a:cubicBezTo>
                  <a:cubicBezTo>
                    <a:pt x="-15025" y="55009"/>
                    <a:pt x="1588" y="-10481"/>
                    <a:pt x="42564" y="1421"/>
                  </a:cubicBezTo>
                  <a:cubicBezTo>
                    <a:pt x="59937" y="6486"/>
                    <a:pt x="71080" y="25227"/>
                    <a:pt x="70827" y="43359"/>
                  </a:cubicBezTo>
                  <a:cubicBezTo>
                    <a:pt x="70893" y="51717"/>
                    <a:pt x="68421" y="59891"/>
                    <a:pt x="63736" y="66810"/>
                  </a:cubicBezTo>
                  <a:cubicBezTo>
                    <a:pt x="53297" y="80121"/>
                    <a:pt x="35073" y="8450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6" name="Google Shape;1356;p50"/>
            <p:cNvSpPr/>
            <p:nvPr/>
          </p:nvSpPr>
          <p:spPr>
            <a:xfrm>
              <a:off x="2874302" y="4861552"/>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59"/>
                  </a:cubicBezTo>
                  <a:cubicBezTo>
                    <a:pt x="70893" y="51717"/>
                    <a:pt x="68421" y="59891"/>
                    <a:pt x="63736" y="66810"/>
                  </a:cubicBezTo>
                  <a:cubicBezTo>
                    <a:pt x="53297" y="80121"/>
                    <a:pt x="35073" y="8450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7" name="Google Shape;1357;p50"/>
            <p:cNvSpPr/>
            <p:nvPr/>
          </p:nvSpPr>
          <p:spPr>
            <a:xfrm>
              <a:off x="3074026" y="4861542"/>
              <a:ext cx="72384" cy="80379"/>
            </a:xfrm>
            <a:custGeom>
              <a:avLst/>
              <a:gdLst/>
              <a:ahLst/>
              <a:cxnLst/>
              <a:rect l="l" t="t" r="r" b="b"/>
              <a:pathLst>
                <a:path w="72384" h="80379" extrusionOk="0">
                  <a:moveTo>
                    <a:pt x="8364" y="68694"/>
                  </a:moveTo>
                  <a:cubicBezTo>
                    <a:pt x="7417" y="67580"/>
                    <a:pt x="6505" y="66415"/>
                    <a:pt x="5629" y="65199"/>
                  </a:cubicBezTo>
                  <a:cubicBezTo>
                    <a:pt x="-15239" y="34809"/>
                    <a:pt x="25079" y="-19487"/>
                    <a:pt x="58457" y="7104"/>
                  </a:cubicBezTo>
                  <a:cubicBezTo>
                    <a:pt x="72589" y="18399"/>
                    <a:pt x="75729" y="39976"/>
                    <a:pt x="68587" y="56639"/>
                  </a:cubicBezTo>
                  <a:cubicBezTo>
                    <a:pt x="65442" y="64379"/>
                    <a:pt x="60042" y="70999"/>
                    <a:pt x="53088" y="75633"/>
                  </a:cubicBezTo>
                  <a:cubicBezTo>
                    <a:pt x="38354" y="83960"/>
                    <a:pt x="19836" y="81088"/>
                    <a:pt x="8314" y="6869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8" name="Google Shape;1358;p50"/>
            <p:cNvSpPr/>
            <p:nvPr/>
          </p:nvSpPr>
          <p:spPr>
            <a:xfrm>
              <a:off x="3274020" y="4861694"/>
              <a:ext cx="73378" cy="79156"/>
            </a:xfrm>
            <a:custGeom>
              <a:avLst/>
              <a:gdLst/>
              <a:ahLst/>
              <a:cxnLst/>
              <a:rect l="l" t="t" r="r" b="b"/>
              <a:pathLst>
                <a:path w="73378" h="79156" extrusionOk="0">
                  <a:moveTo>
                    <a:pt x="37257" y="13"/>
                  </a:moveTo>
                  <a:cubicBezTo>
                    <a:pt x="38736" y="59"/>
                    <a:pt x="40210" y="226"/>
                    <a:pt x="41664" y="520"/>
                  </a:cubicBezTo>
                  <a:cubicBezTo>
                    <a:pt x="77980" y="7306"/>
                    <a:pt x="87806" y="74164"/>
                    <a:pt x="45412" y="78926"/>
                  </a:cubicBezTo>
                  <a:cubicBezTo>
                    <a:pt x="27431" y="81002"/>
                    <a:pt x="9957" y="67935"/>
                    <a:pt x="3170" y="51119"/>
                  </a:cubicBezTo>
                  <a:cubicBezTo>
                    <a:pt x="-97" y="43415"/>
                    <a:pt x="-948" y="34901"/>
                    <a:pt x="739" y="26706"/>
                  </a:cubicBezTo>
                  <a:cubicBezTo>
                    <a:pt x="5257" y="10422"/>
                    <a:pt x="20371" y="-625"/>
                    <a:pt x="37257"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9" name="Google Shape;1359;p50"/>
            <p:cNvSpPr/>
            <p:nvPr/>
          </p:nvSpPr>
          <p:spPr>
            <a:xfrm>
              <a:off x="2472264" y="4861693"/>
              <a:ext cx="73396" cy="79156"/>
            </a:xfrm>
            <a:custGeom>
              <a:avLst/>
              <a:gdLst/>
              <a:ahLst/>
              <a:cxnLst/>
              <a:rect l="l" t="t" r="r" b="b"/>
              <a:pathLst>
                <a:path w="73396" h="79156" extrusionOk="0">
                  <a:moveTo>
                    <a:pt x="37276" y="13"/>
                  </a:moveTo>
                  <a:cubicBezTo>
                    <a:pt x="38755" y="59"/>
                    <a:pt x="40229" y="226"/>
                    <a:pt x="41682" y="520"/>
                  </a:cubicBezTo>
                  <a:cubicBezTo>
                    <a:pt x="77999" y="7307"/>
                    <a:pt x="87825" y="74165"/>
                    <a:pt x="45430" y="78926"/>
                  </a:cubicBezTo>
                  <a:cubicBezTo>
                    <a:pt x="27450" y="81003"/>
                    <a:pt x="9976" y="67935"/>
                    <a:pt x="3188" y="51119"/>
                  </a:cubicBezTo>
                  <a:cubicBezTo>
                    <a:pt x="-73" y="43415"/>
                    <a:pt x="-940" y="34906"/>
                    <a:pt x="707" y="26706"/>
                  </a:cubicBezTo>
                  <a:cubicBezTo>
                    <a:pt x="5245" y="10412"/>
                    <a:pt x="20374" y="-630"/>
                    <a:pt x="37276"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0" name="Google Shape;1360;p50"/>
            <p:cNvSpPr/>
            <p:nvPr/>
          </p:nvSpPr>
          <p:spPr>
            <a:xfrm>
              <a:off x="3474150" y="4862324"/>
              <a:ext cx="74057" cy="79257"/>
            </a:xfrm>
            <a:custGeom>
              <a:avLst/>
              <a:gdLst/>
              <a:ahLst/>
              <a:cxnLst/>
              <a:rect l="l" t="t" r="r" b="b"/>
              <a:pathLst>
                <a:path w="74057" h="79257" extrusionOk="0">
                  <a:moveTo>
                    <a:pt x="69458" y="17617"/>
                  </a:moveTo>
                  <a:cubicBezTo>
                    <a:pt x="70208" y="18868"/>
                    <a:pt x="70867" y="20175"/>
                    <a:pt x="71434" y="21517"/>
                  </a:cubicBezTo>
                  <a:cubicBezTo>
                    <a:pt x="85768" y="55605"/>
                    <a:pt x="35422" y="100633"/>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1" name="Google Shape;1361;p50"/>
            <p:cNvSpPr/>
            <p:nvPr/>
          </p:nvSpPr>
          <p:spPr>
            <a:xfrm>
              <a:off x="3674592" y="4862318"/>
              <a:ext cx="74141" cy="79255"/>
            </a:xfrm>
            <a:custGeom>
              <a:avLst/>
              <a:gdLst/>
              <a:ahLst/>
              <a:cxnLst/>
              <a:rect l="l" t="t" r="r" b="b"/>
              <a:pathLst>
                <a:path w="74141" h="79255" extrusionOk="0">
                  <a:moveTo>
                    <a:pt x="69489" y="17623"/>
                  </a:moveTo>
                  <a:cubicBezTo>
                    <a:pt x="70239" y="18874"/>
                    <a:pt x="70898" y="20180"/>
                    <a:pt x="71465" y="21523"/>
                  </a:cubicBezTo>
                  <a:cubicBezTo>
                    <a:pt x="86001" y="55559"/>
                    <a:pt x="35351" y="100638"/>
                    <a:pt x="8051" y="67867"/>
                  </a:cubicBezTo>
                  <a:cubicBezTo>
                    <a:pt x="-3548" y="53989"/>
                    <a:pt x="-2079" y="32412"/>
                    <a:pt x="8051" y="17217"/>
                  </a:cubicBezTo>
                  <a:cubicBezTo>
                    <a:pt x="12676" y="10268"/>
                    <a:pt x="19300" y="4884"/>
                    <a:pt x="27045" y="1769"/>
                  </a:cubicBezTo>
                  <a:cubicBezTo>
                    <a:pt x="43147" y="-3453"/>
                    <a:pt x="60722" y="3091"/>
                    <a:pt x="6948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2" name="Google Shape;1362;p50"/>
            <p:cNvSpPr/>
            <p:nvPr/>
          </p:nvSpPr>
          <p:spPr>
            <a:xfrm>
              <a:off x="3876239" y="4862170"/>
              <a:ext cx="71719" cy="80171"/>
            </a:xfrm>
            <a:custGeom>
              <a:avLst/>
              <a:gdLst/>
              <a:ahLst/>
              <a:cxnLst/>
              <a:rect l="l" t="t" r="r" b="b"/>
              <a:pathLst>
                <a:path w="71719" h="80171" extrusionOk="0">
                  <a:moveTo>
                    <a:pt x="27085" y="79108"/>
                  </a:moveTo>
                  <a:cubicBezTo>
                    <a:pt x="25672" y="78753"/>
                    <a:pt x="24279" y="78298"/>
                    <a:pt x="22932" y="77740"/>
                  </a:cubicBezTo>
                  <a:cubicBezTo>
                    <a:pt x="-11307" y="63761"/>
                    <a:pt x="-7458" y="-3704"/>
                    <a:pt x="34987" y="145"/>
                  </a:cubicBezTo>
                  <a:cubicBezTo>
                    <a:pt x="53018" y="1766"/>
                    <a:pt x="67555" y="18075"/>
                    <a:pt x="70796" y="35904"/>
                  </a:cubicBezTo>
                  <a:cubicBezTo>
                    <a:pt x="72447" y="44089"/>
                    <a:pt x="71581" y="52583"/>
                    <a:pt x="68314" y="60266"/>
                  </a:cubicBezTo>
                  <a:cubicBezTo>
                    <a:pt x="60590" y="75335"/>
                    <a:pt x="43531" y="83130"/>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3" name="Google Shape;1363;p50"/>
            <p:cNvSpPr/>
            <p:nvPr/>
          </p:nvSpPr>
          <p:spPr>
            <a:xfrm>
              <a:off x="1469527" y="4862324"/>
              <a:ext cx="74092" cy="79257"/>
            </a:xfrm>
            <a:custGeom>
              <a:avLst/>
              <a:gdLst/>
              <a:ahLst/>
              <a:cxnLst/>
              <a:rect l="l" t="t" r="r" b="b"/>
              <a:pathLst>
                <a:path w="74092" h="79257" extrusionOk="0">
                  <a:moveTo>
                    <a:pt x="69459" y="17617"/>
                  </a:moveTo>
                  <a:cubicBezTo>
                    <a:pt x="70203" y="18878"/>
                    <a:pt x="70882" y="20180"/>
                    <a:pt x="71484" y="21517"/>
                  </a:cubicBezTo>
                  <a:cubicBezTo>
                    <a:pt x="85768" y="55605"/>
                    <a:pt x="35422" y="100633"/>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4" name="Google Shape;1364;p50"/>
            <p:cNvSpPr/>
            <p:nvPr/>
          </p:nvSpPr>
          <p:spPr>
            <a:xfrm>
              <a:off x="1671169" y="4862170"/>
              <a:ext cx="71693" cy="80168"/>
            </a:xfrm>
            <a:custGeom>
              <a:avLst/>
              <a:gdLst/>
              <a:ahLst/>
              <a:cxnLst/>
              <a:rect l="l" t="t" r="r" b="b"/>
              <a:pathLst>
                <a:path w="71693" h="80168" extrusionOk="0">
                  <a:moveTo>
                    <a:pt x="27111" y="79108"/>
                  </a:moveTo>
                  <a:cubicBezTo>
                    <a:pt x="25677" y="78753"/>
                    <a:pt x="24274" y="78293"/>
                    <a:pt x="22907" y="77740"/>
                  </a:cubicBezTo>
                  <a:cubicBezTo>
                    <a:pt x="-11282" y="63761"/>
                    <a:pt x="-7483" y="-3704"/>
                    <a:pt x="35012" y="145"/>
                  </a:cubicBezTo>
                  <a:cubicBezTo>
                    <a:pt x="53043" y="1766"/>
                    <a:pt x="67529" y="18075"/>
                    <a:pt x="70771" y="35904"/>
                  </a:cubicBezTo>
                  <a:cubicBezTo>
                    <a:pt x="72422" y="44089"/>
                    <a:pt x="71556" y="52583"/>
                    <a:pt x="68289" y="60266"/>
                  </a:cubicBezTo>
                  <a:cubicBezTo>
                    <a:pt x="60585" y="75324"/>
                    <a:pt x="43542"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5" name="Google Shape;1365;p50"/>
            <p:cNvSpPr/>
            <p:nvPr/>
          </p:nvSpPr>
          <p:spPr>
            <a:xfrm>
              <a:off x="1871637" y="4862170"/>
              <a:ext cx="71698" cy="80160"/>
            </a:xfrm>
            <a:custGeom>
              <a:avLst/>
              <a:gdLst/>
              <a:ahLst/>
              <a:cxnLst/>
              <a:rect l="l" t="t" r="r" b="b"/>
              <a:pathLst>
                <a:path w="71698" h="80160" extrusionOk="0">
                  <a:moveTo>
                    <a:pt x="27115" y="79108"/>
                  </a:moveTo>
                  <a:cubicBezTo>
                    <a:pt x="25682" y="78759"/>
                    <a:pt x="24274" y="78303"/>
                    <a:pt x="22911" y="77740"/>
                  </a:cubicBezTo>
                  <a:cubicBezTo>
                    <a:pt x="-11277" y="63761"/>
                    <a:pt x="-7479" y="-3704"/>
                    <a:pt x="34966" y="145"/>
                  </a:cubicBezTo>
                  <a:cubicBezTo>
                    <a:pt x="53048" y="1766"/>
                    <a:pt x="67534" y="18075"/>
                    <a:pt x="70776" y="35904"/>
                  </a:cubicBezTo>
                  <a:cubicBezTo>
                    <a:pt x="72427" y="44089"/>
                    <a:pt x="71561" y="52583"/>
                    <a:pt x="68294" y="60266"/>
                  </a:cubicBezTo>
                  <a:cubicBezTo>
                    <a:pt x="60575" y="75314"/>
                    <a:pt x="43546" y="83104"/>
                    <a:pt x="2711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6" name="Google Shape;1366;p50"/>
            <p:cNvSpPr/>
            <p:nvPr/>
          </p:nvSpPr>
          <p:spPr>
            <a:xfrm>
              <a:off x="2070832" y="4862262"/>
              <a:ext cx="74086" cy="79291"/>
            </a:xfrm>
            <a:custGeom>
              <a:avLst/>
              <a:gdLst/>
              <a:ahLst/>
              <a:cxnLst/>
              <a:rect l="l" t="t" r="r" b="b"/>
              <a:pathLst>
                <a:path w="74086" h="79291" extrusionOk="0">
                  <a:moveTo>
                    <a:pt x="4385" y="61643"/>
                  </a:moveTo>
                  <a:cubicBezTo>
                    <a:pt x="3625" y="60376"/>
                    <a:pt x="2966" y="59059"/>
                    <a:pt x="2409" y="57692"/>
                  </a:cubicBezTo>
                  <a:cubicBezTo>
                    <a:pt x="-11925" y="23604"/>
                    <a:pt x="38472" y="-21373"/>
                    <a:pt x="65823" y="11347"/>
                  </a:cubicBezTo>
                  <a:cubicBezTo>
                    <a:pt x="77422" y="25276"/>
                    <a:pt x="75953" y="46802"/>
                    <a:pt x="65823" y="61997"/>
                  </a:cubicBezTo>
                  <a:cubicBezTo>
                    <a:pt x="61214" y="68977"/>
                    <a:pt x="54589" y="74381"/>
                    <a:pt x="46829" y="77496"/>
                  </a:cubicBezTo>
                  <a:cubicBezTo>
                    <a:pt x="30728" y="82718"/>
                    <a:pt x="13152" y="76174"/>
                    <a:pt x="4385"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7" name="Google Shape;1367;p50"/>
            <p:cNvSpPr/>
            <p:nvPr/>
          </p:nvSpPr>
          <p:spPr>
            <a:xfrm>
              <a:off x="2272561" y="4862170"/>
              <a:ext cx="71685" cy="80168"/>
            </a:xfrm>
            <a:custGeom>
              <a:avLst/>
              <a:gdLst/>
              <a:ahLst/>
              <a:cxnLst/>
              <a:rect l="l" t="t" r="r" b="b"/>
              <a:pathLst>
                <a:path w="71685" h="80168" extrusionOk="0">
                  <a:moveTo>
                    <a:pt x="27085" y="79108"/>
                  </a:moveTo>
                  <a:cubicBezTo>
                    <a:pt x="25667" y="78759"/>
                    <a:pt x="24279" y="78303"/>
                    <a:pt x="22932" y="77740"/>
                  </a:cubicBezTo>
                  <a:cubicBezTo>
                    <a:pt x="-11307" y="63761"/>
                    <a:pt x="-7458" y="-3704"/>
                    <a:pt x="34987" y="145"/>
                  </a:cubicBezTo>
                  <a:cubicBezTo>
                    <a:pt x="53018" y="1766"/>
                    <a:pt x="67504" y="18075"/>
                    <a:pt x="70746" y="35904"/>
                  </a:cubicBezTo>
                  <a:cubicBezTo>
                    <a:pt x="72422" y="44089"/>
                    <a:pt x="71556" y="52588"/>
                    <a:pt x="68264" y="60266"/>
                  </a:cubicBezTo>
                  <a:cubicBezTo>
                    <a:pt x="60560" y="75324"/>
                    <a:pt x="43521" y="83125"/>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8" name="Google Shape;1368;p50"/>
            <p:cNvSpPr/>
            <p:nvPr/>
          </p:nvSpPr>
          <p:spPr>
            <a:xfrm>
              <a:off x="1981307" y="4399371"/>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1"/>
                    <a:pt x="42551" y="1421"/>
                  </a:cubicBezTo>
                  <a:cubicBezTo>
                    <a:pt x="59974" y="6486"/>
                    <a:pt x="71067" y="25227"/>
                    <a:pt x="70864" y="43309"/>
                  </a:cubicBezTo>
                  <a:cubicBezTo>
                    <a:pt x="70925" y="51676"/>
                    <a:pt x="68453" y="59871"/>
                    <a:pt x="63773" y="66810"/>
                  </a:cubicBezTo>
                  <a:cubicBezTo>
                    <a:pt x="53334" y="80121"/>
                    <a:pt x="35110" y="84502"/>
                    <a:pt x="19758"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9" name="Google Shape;1369;p50"/>
            <p:cNvSpPr/>
            <p:nvPr/>
          </p:nvSpPr>
          <p:spPr>
            <a:xfrm>
              <a:off x="2181766" y="4399371"/>
              <a:ext cx="70986" cy="80791"/>
            </a:xfrm>
            <a:custGeom>
              <a:avLst/>
              <a:gdLst/>
              <a:ahLst/>
              <a:cxnLst/>
              <a:rect l="l" t="t" r="r" b="b"/>
              <a:pathLst>
                <a:path w="70986" h="80791" extrusionOk="0">
                  <a:moveTo>
                    <a:pt x="19721" y="77396"/>
                  </a:moveTo>
                  <a:cubicBezTo>
                    <a:pt x="18389" y="76778"/>
                    <a:pt x="17102" y="76064"/>
                    <a:pt x="15872" y="75269"/>
                  </a:cubicBezTo>
                  <a:cubicBezTo>
                    <a:pt x="-15025" y="55009"/>
                    <a:pt x="1588" y="-10481"/>
                    <a:pt x="42564" y="1421"/>
                  </a:cubicBezTo>
                  <a:cubicBezTo>
                    <a:pt x="59988" y="6486"/>
                    <a:pt x="71080" y="25227"/>
                    <a:pt x="70878" y="43309"/>
                  </a:cubicBezTo>
                  <a:cubicBezTo>
                    <a:pt x="70938" y="51676"/>
                    <a:pt x="68467" y="59871"/>
                    <a:pt x="63787" y="66810"/>
                  </a:cubicBezTo>
                  <a:cubicBezTo>
                    <a:pt x="53327" y="80126"/>
                    <a:pt x="35088" y="8451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0" name="Google Shape;1370;p50"/>
            <p:cNvSpPr/>
            <p:nvPr/>
          </p:nvSpPr>
          <p:spPr>
            <a:xfrm>
              <a:off x="2381536" y="4399334"/>
              <a:ext cx="72350" cy="80409"/>
            </a:xfrm>
            <a:custGeom>
              <a:avLst/>
              <a:gdLst/>
              <a:ahLst/>
              <a:cxnLst/>
              <a:rect l="l" t="t" r="r" b="b"/>
              <a:pathLst>
                <a:path w="72350" h="80409" extrusionOk="0">
                  <a:moveTo>
                    <a:pt x="8369" y="68671"/>
                  </a:moveTo>
                  <a:cubicBezTo>
                    <a:pt x="7361" y="67602"/>
                    <a:pt x="6444" y="66452"/>
                    <a:pt x="5634" y="65226"/>
                  </a:cubicBezTo>
                  <a:cubicBezTo>
                    <a:pt x="-15234" y="34836"/>
                    <a:pt x="25033" y="-19460"/>
                    <a:pt x="58411" y="7080"/>
                  </a:cubicBezTo>
                  <a:cubicBezTo>
                    <a:pt x="72593" y="18375"/>
                    <a:pt x="75683" y="40003"/>
                    <a:pt x="68541" y="56667"/>
                  </a:cubicBezTo>
                  <a:cubicBezTo>
                    <a:pt x="65426" y="64426"/>
                    <a:pt x="60022" y="71056"/>
                    <a:pt x="53042" y="75660"/>
                  </a:cubicBezTo>
                  <a:cubicBezTo>
                    <a:pt x="38324" y="84002"/>
                    <a:pt x="19791" y="81110"/>
                    <a:pt x="8318" y="68671"/>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1" name="Google Shape;1371;p50"/>
            <p:cNvSpPr/>
            <p:nvPr/>
          </p:nvSpPr>
          <p:spPr>
            <a:xfrm>
              <a:off x="2581516" y="4399510"/>
              <a:ext cx="73374" cy="79150"/>
            </a:xfrm>
            <a:custGeom>
              <a:avLst/>
              <a:gdLst/>
              <a:ahLst/>
              <a:cxnLst/>
              <a:rect l="l" t="t" r="r" b="b"/>
              <a:pathLst>
                <a:path w="73374" h="79150" extrusionOk="0">
                  <a:moveTo>
                    <a:pt x="37276" y="17"/>
                  </a:moveTo>
                  <a:cubicBezTo>
                    <a:pt x="38740" y="57"/>
                    <a:pt x="40198" y="224"/>
                    <a:pt x="41632" y="523"/>
                  </a:cubicBezTo>
                  <a:cubicBezTo>
                    <a:pt x="77948" y="7310"/>
                    <a:pt x="87824" y="74117"/>
                    <a:pt x="45430" y="78929"/>
                  </a:cubicBezTo>
                  <a:cubicBezTo>
                    <a:pt x="27399" y="80955"/>
                    <a:pt x="9976" y="67888"/>
                    <a:pt x="3188" y="51123"/>
                  </a:cubicBezTo>
                  <a:cubicBezTo>
                    <a:pt x="-73" y="43419"/>
                    <a:pt x="-940" y="34910"/>
                    <a:pt x="707" y="26709"/>
                  </a:cubicBezTo>
                  <a:cubicBezTo>
                    <a:pt x="5214" y="10395"/>
                    <a:pt x="20364" y="-667"/>
                    <a:pt x="37276" y="1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2" name="Google Shape;1372;p50"/>
            <p:cNvSpPr/>
            <p:nvPr/>
          </p:nvSpPr>
          <p:spPr>
            <a:xfrm>
              <a:off x="2781633" y="4400116"/>
              <a:ext cx="74086" cy="79263"/>
            </a:xfrm>
            <a:custGeom>
              <a:avLst/>
              <a:gdLst/>
              <a:ahLst/>
              <a:cxnLst/>
              <a:rect l="l" t="t" r="r" b="b"/>
              <a:pathLst>
                <a:path w="74086" h="79263" extrusionOk="0">
                  <a:moveTo>
                    <a:pt x="69490" y="17645"/>
                  </a:moveTo>
                  <a:cubicBezTo>
                    <a:pt x="70249" y="18890"/>
                    <a:pt x="70908" y="20197"/>
                    <a:pt x="71465" y="21545"/>
                  </a:cubicBezTo>
                  <a:cubicBezTo>
                    <a:pt x="85799" y="55632"/>
                    <a:pt x="35402" y="100609"/>
                    <a:pt x="8051" y="67889"/>
                  </a:cubicBezTo>
                  <a:cubicBezTo>
                    <a:pt x="-3548" y="53960"/>
                    <a:pt x="-2079" y="32434"/>
                    <a:pt x="8051" y="17239"/>
                  </a:cubicBezTo>
                  <a:cubicBezTo>
                    <a:pt x="12675" y="10275"/>
                    <a:pt x="19295" y="4870"/>
                    <a:pt x="27045" y="1740"/>
                  </a:cubicBezTo>
                  <a:cubicBezTo>
                    <a:pt x="43157" y="-3431"/>
                    <a:pt x="60712" y="3123"/>
                    <a:pt x="69490" y="1759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3" name="Google Shape;1373;p50"/>
            <p:cNvSpPr/>
            <p:nvPr/>
          </p:nvSpPr>
          <p:spPr>
            <a:xfrm>
              <a:off x="2982004" y="4400116"/>
              <a:ext cx="74072" cy="79263"/>
            </a:xfrm>
            <a:custGeom>
              <a:avLst/>
              <a:gdLst/>
              <a:ahLst/>
              <a:cxnLst/>
              <a:rect l="l" t="t" r="r" b="b"/>
              <a:pathLst>
                <a:path w="74072" h="79263" extrusionOk="0">
                  <a:moveTo>
                    <a:pt x="69490" y="17645"/>
                  </a:moveTo>
                  <a:cubicBezTo>
                    <a:pt x="70199" y="18911"/>
                    <a:pt x="70857" y="20177"/>
                    <a:pt x="71465" y="21545"/>
                  </a:cubicBezTo>
                  <a:cubicBezTo>
                    <a:pt x="85748" y="55632"/>
                    <a:pt x="35402" y="100609"/>
                    <a:pt x="8051" y="67889"/>
                  </a:cubicBezTo>
                  <a:cubicBezTo>
                    <a:pt x="-3548" y="53960"/>
                    <a:pt x="-2079" y="32434"/>
                    <a:pt x="8051" y="17239"/>
                  </a:cubicBezTo>
                  <a:cubicBezTo>
                    <a:pt x="12660" y="10265"/>
                    <a:pt x="19285" y="4861"/>
                    <a:pt x="27045" y="1740"/>
                  </a:cubicBezTo>
                  <a:cubicBezTo>
                    <a:pt x="43157" y="-3431"/>
                    <a:pt x="60712" y="3123"/>
                    <a:pt x="69490" y="1759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4" name="Google Shape;1374;p50"/>
            <p:cNvSpPr/>
            <p:nvPr/>
          </p:nvSpPr>
          <p:spPr>
            <a:xfrm>
              <a:off x="3183728" y="4399989"/>
              <a:ext cx="71710" cy="80168"/>
            </a:xfrm>
            <a:custGeom>
              <a:avLst/>
              <a:gdLst/>
              <a:ahLst/>
              <a:cxnLst/>
              <a:rect l="l" t="t" r="r" b="b"/>
              <a:pathLst>
                <a:path w="71710" h="80168" extrusionOk="0">
                  <a:moveTo>
                    <a:pt x="27111" y="79108"/>
                  </a:moveTo>
                  <a:cubicBezTo>
                    <a:pt x="25677" y="78733"/>
                    <a:pt x="24274" y="78262"/>
                    <a:pt x="22907" y="77690"/>
                  </a:cubicBezTo>
                  <a:cubicBezTo>
                    <a:pt x="-11282" y="63761"/>
                    <a:pt x="-7483" y="-3704"/>
                    <a:pt x="35012" y="145"/>
                  </a:cubicBezTo>
                  <a:cubicBezTo>
                    <a:pt x="53043" y="1766"/>
                    <a:pt x="67529" y="18075"/>
                    <a:pt x="70771" y="35904"/>
                  </a:cubicBezTo>
                  <a:cubicBezTo>
                    <a:pt x="72447" y="44089"/>
                    <a:pt x="71581" y="52588"/>
                    <a:pt x="68289" y="60266"/>
                  </a:cubicBezTo>
                  <a:cubicBezTo>
                    <a:pt x="60585" y="75324"/>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5" name="Google Shape;1375;p50"/>
            <p:cNvSpPr/>
            <p:nvPr/>
          </p:nvSpPr>
          <p:spPr>
            <a:xfrm>
              <a:off x="3383998" y="4399989"/>
              <a:ext cx="71693" cy="80168"/>
            </a:xfrm>
            <a:custGeom>
              <a:avLst/>
              <a:gdLst/>
              <a:ahLst/>
              <a:cxnLst/>
              <a:rect l="l" t="t" r="r" b="b"/>
              <a:pathLst>
                <a:path w="71693" h="80168" extrusionOk="0">
                  <a:moveTo>
                    <a:pt x="27111" y="79108"/>
                  </a:moveTo>
                  <a:cubicBezTo>
                    <a:pt x="25677" y="78733"/>
                    <a:pt x="24274" y="78262"/>
                    <a:pt x="22907" y="77690"/>
                  </a:cubicBezTo>
                  <a:cubicBezTo>
                    <a:pt x="-11282" y="63761"/>
                    <a:pt x="-7483" y="-3704"/>
                    <a:pt x="35012" y="145"/>
                  </a:cubicBezTo>
                  <a:cubicBezTo>
                    <a:pt x="53043" y="1766"/>
                    <a:pt x="67529" y="18075"/>
                    <a:pt x="70771" y="35904"/>
                  </a:cubicBezTo>
                  <a:cubicBezTo>
                    <a:pt x="72422" y="44089"/>
                    <a:pt x="71556" y="52583"/>
                    <a:pt x="68289" y="60266"/>
                  </a:cubicBezTo>
                  <a:cubicBezTo>
                    <a:pt x="60585" y="75324"/>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6" name="Google Shape;1376;p50"/>
            <p:cNvSpPr/>
            <p:nvPr/>
          </p:nvSpPr>
          <p:spPr>
            <a:xfrm>
              <a:off x="3583405" y="4400082"/>
              <a:ext cx="74072" cy="79278"/>
            </a:xfrm>
            <a:custGeom>
              <a:avLst/>
              <a:gdLst/>
              <a:ahLst/>
              <a:cxnLst/>
              <a:rect l="l" t="t" r="r" b="b"/>
              <a:pathLst>
                <a:path w="74072" h="79278" extrusionOk="0">
                  <a:moveTo>
                    <a:pt x="4421" y="61643"/>
                  </a:moveTo>
                  <a:cubicBezTo>
                    <a:pt x="3666" y="60366"/>
                    <a:pt x="2988" y="59049"/>
                    <a:pt x="2395" y="57692"/>
                  </a:cubicBezTo>
                  <a:cubicBezTo>
                    <a:pt x="-11888" y="23604"/>
                    <a:pt x="38458" y="-21373"/>
                    <a:pt x="65809" y="11347"/>
                  </a:cubicBezTo>
                  <a:cubicBezTo>
                    <a:pt x="77408" y="25276"/>
                    <a:pt x="75939" y="46802"/>
                    <a:pt x="65809" y="61997"/>
                  </a:cubicBezTo>
                  <a:cubicBezTo>
                    <a:pt x="61199" y="68972"/>
                    <a:pt x="54575" y="74376"/>
                    <a:pt x="46815" y="77496"/>
                  </a:cubicBezTo>
                  <a:cubicBezTo>
                    <a:pt x="30729" y="82693"/>
                    <a:pt x="13183" y="76149"/>
                    <a:pt x="4421"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7" name="Google Shape;1377;p50"/>
            <p:cNvSpPr/>
            <p:nvPr/>
          </p:nvSpPr>
          <p:spPr>
            <a:xfrm>
              <a:off x="3785120" y="4399989"/>
              <a:ext cx="71703" cy="80171"/>
            </a:xfrm>
            <a:custGeom>
              <a:avLst/>
              <a:gdLst/>
              <a:ahLst/>
              <a:cxnLst/>
              <a:rect l="l" t="t" r="r" b="b"/>
              <a:pathLst>
                <a:path w="71703" h="80171" extrusionOk="0">
                  <a:moveTo>
                    <a:pt x="27085" y="79108"/>
                  </a:moveTo>
                  <a:cubicBezTo>
                    <a:pt x="25667" y="78733"/>
                    <a:pt x="24279" y="78262"/>
                    <a:pt x="22932" y="77690"/>
                  </a:cubicBezTo>
                  <a:cubicBezTo>
                    <a:pt x="-11307" y="63761"/>
                    <a:pt x="-7458" y="-3704"/>
                    <a:pt x="34987" y="145"/>
                  </a:cubicBezTo>
                  <a:cubicBezTo>
                    <a:pt x="53018" y="1766"/>
                    <a:pt x="67504" y="18075"/>
                    <a:pt x="70796" y="35904"/>
                  </a:cubicBezTo>
                  <a:cubicBezTo>
                    <a:pt x="72422" y="44089"/>
                    <a:pt x="71561" y="52578"/>
                    <a:pt x="68314" y="60266"/>
                  </a:cubicBezTo>
                  <a:cubicBezTo>
                    <a:pt x="60590" y="75335"/>
                    <a:pt x="43531" y="83130"/>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8" name="Google Shape;1378;p50"/>
            <p:cNvSpPr/>
            <p:nvPr/>
          </p:nvSpPr>
          <p:spPr>
            <a:xfrm>
              <a:off x="1378346" y="4400082"/>
              <a:ext cx="74055" cy="79281"/>
            </a:xfrm>
            <a:custGeom>
              <a:avLst/>
              <a:gdLst/>
              <a:ahLst/>
              <a:cxnLst/>
              <a:rect l="l" t="t" r="r" b="b"/>
              <a:pathLst>
                <a:path w="74055" h="79281" extrusionOk="0">
                  <a:moveTo>
                    <a:pt x="4385" y="61643"/>
                  </a:moveTo>
                  <a:cubicBezTo>
                    <a:pt x="3625" y="60376"/>
                    <a:pt x="2966" y="59059"/>
                    <a:pt x="2409" y="57692"/>
                  </a:cubicBezTo>
                  <a:cubicBezTo>
                    <a:pt x="-11925" y="23604"/>
                    <a:pt x="38472" y="-21373"/>
                    <a:pt x="65772" y="11347"/>
                  </a:cubicBezTo>
                  <a:cubicBezTo>
                    <a:pt x="77422" y="25276"/>
                    <a:pt x="75902" y="46802"/>
                    <a:pt x="65772" y="61997"/>
                  </a:cubicBezTo>
                  <a:cubicBezTo>
                    <a:pt x="61148" y="68962"/>
                    <a:pt x="54528" y="74366"/>
                    <a:pt x="46779" y="77496"/>
                  </a:cubicBezTo>
                  <a:cubicBezTo>
                    <a:pt x="30677" y="82698"/>
                    <a:pt x="13112" y="76159"/>
                    <a:pt x="4334"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9" name="Google Shape;1379;p50"/>
            <p:cNvSpPr/>
            <p:nvPr/>
          </p:nvSpPr>
          <p:spPr>
            <a:xfrm>
              <a:off x="1580050" y="4399989"/>
              <a:ext cx="71693" cy="80168"/>
            </a:xfrm>
            <a:custGeom>
              <a:avLst/>
              <a:gdLst/>
              <a:ahLst/>
              <a:cxnLst/>
              <a:rect l="l" t="t" r="r" b="b"/>
              <a:pathLst>
                <a:path w="71693" h="80168" extrusionOk="0">
                  <a:moveTo>
                    <a:pt x="27111" y="79108"/>
                  </a:moveTo>
                  <a:cubicBezTo>
                    <a:pt x="25677" y="78733"/>
                    <a:pt x="24274" y="78262"/>
                    <a:pt x="22907" y="77690"/>
                  </a:cubicBezTo>
                  <a:cubicBezTo>
                    <a:pt x="-11282" y="63761"/>
                    <a:pt x="-7483" y="-3704"/>
                    <a:pt x="35012" y="145"/>
                  </a:cubicBezTo>
                  <a:cubicBezTo>
                    <a:pt x="53043" y="1766"/>
                    <a:pt x="67529" y="18075"/>
                    <a:pt x="70771" y="35904"/>
                  </a:cubicBezTo>
                  <a:cubicBezTo>
                    <a:pt x="72422" y="44089"/>
                    <a:pt x="71556" y="52583"/>
                    <a:pt x="68289" y="60266"/>
                  </a:cubicBezTo>
                  <a:cubicBezTo>
                    <a:pt x="60585" y="75324"/>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0" name="Google Shape;1380;p50"/>
            <p:cNvSpPr/>
            <p:nvPr/>
          </p:nvSpPr>
          <p:spPr>
            <a:xfrm>
              <a:off x="1777772" y="4400082"/>
              <a:ext cx="74086" cy="79281"/>
            </a:xfrm>
            <a:custGeom>
              <a:avLst/>
              <a:gdLst/>
              <a:ahLst/>
              <a:cxnLst/>
              <a:rect l="l" t="t" r="r" b="b"/>
              <a:pathLst>
                <a:path w="74086" h="79281" extrusionOk="0">
                  <a:moveTo>
                    <a:pt x="4384" y="61643"/>
                  </a:moveTo>
                  <a:cubicBezTo>
                    <a:pt x="3625" y="60376"/>
                    <a:pt x="2966" y="59059"/>
                    <a:pt x="2409" y="57692"/>
                  </a:cubicBezTo>
                  <a:cubicBezTo>
                    <a:pt x="-11925" y="23604"/>
                    <a:pt x="38472" y="-21373"/>
                    <a:pt x="65823" y="11347"/>
                  </a:cubicBezTo>
                  <a:cubicBezTo>
                    <a:pt x="77422" y="25276"/>
                    <a:pt x="75953" y="46802"/>
                    <a:pt x="65823" y="61997"/>
                  </a:cubicBezTo>
                  <a:cubicBezTo>
                    <a:pt x="61198" y="68962"/>
                    <a:pt x="54579" y="74366"/>
                    <a:pt x="46829" y="77496"/>
                  </a:cubicBezTo>
                  <a:cubicBezTo>
                    <a:pt x="30728" y="82698"/>
                    <a:pt x="13162" y="76159"/>
                    <a:pt x="4384"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1" name="Google Shape;1381;p50"/>
            <p:cNvSpPr/>
            <p:nvPr/>
          </p:nvSpPr>
          <p:spPr>
            <a:xfrm>
              <a:off x="2673830" y="4553408"/>
              <a:ext cx="70937" cy="80826"/>
            </a:xfrm>
            <a:custGeom>
              <a:avLst/>
              <a:gdLst/>
              <a:ahLst/>
              <a:cxnLst/>
              <a:rect l="l" t="t" r="r" b="b"/>
              <a:pathLst>
                <a:path w="70937" h="80826" extrusionOk="0">
                  <a:moveTo>
                    <a:pt x="19721" y="77436"/>
                  </a:moveTo>
                  <a:cubicBezTo>
                    <a:pt x="18394" y="76788"/>
                    <a:pt x="17108" y="76064"/>
                    <a:pt x="15872" y="75258"/>
                  </a:cubicBezTo>
                  <a:cubicBezTo>
                    <a:pt x="-15025" y="54998"/>
                    <a:pt x="1588" y="-10442"/>
                    <a:pt x="42564" y="1411"/>
                  </a:cubicBezTo>
                  <a:cubicBezTo>
                    <a:pt x="59937" y="6476"/>
                    <a:pt x="71080" y="25267"/>
                    <a:pt x="70827" y="43349"/>
                  </a:cubicBezTo>
                  <a:cubicBezTo>
                    <a:pt x="70893" y="51706"/>
                    <a:pt x="68421" y="59881"/>
                    <a:pt x="63736" y="66800"/>
                  </a:cubicBezTo>
                  <a:cubicBezTo>
                    <a:pt x="53322" y="80146"/>
                    <a:pt x="35083" y="8455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2" name="Google Shape;1382;p50"/>
            <p:cNvSpPr/>
            <p:nvPr/>
          </p:nvSpPr>
          <p:spPr>
            <a:xfrm>
              <a:off x="2874302" y="4553408"/>
              <a:ext cx="70936" cy="80826"/>
            </a:xfrm>
            <a:custGeom>
              <a:avLst/>
              <a:gdLst/>
              <a:ahLst/>
              <a:cxnLst/>
              <a:rect l="l" t="t" r="r" b="b"/>
              <a:pathLst>
                <a:path w="70936" h="80826" extrusionOk="0">
                  <a:moveTo>
                    <a:pt x="19721" y="77436"/>
                  </a:moveTo>
                  <a:cubicBezTo>
                    <a:pt x="18394" y="76788"/>
                    <a:pt x="17108" y="76064"/>
                    <a:pt x="15872" y="75258"/>
                  </a:cubicBezTo>
                  <a:cubicBezTo>
                    <a:pt x="-15025" y="54998"/>
                    <a:pt x="1588" y="-10442"/>
                    <a:pt x="42564" y="1411"/>
                  </a:cubicBezTo>
                  <a:cubicBezTo>
                    <a:pt x="59937" y="6476"/>
                    <a:pt x="71030" y="25267"/>
                    <a:pt x="70827" y="43349"/>
                  </a:cubicBezTo>
                  <a:cubicBezTo>
                    <a:pt x="70893" y="51706"/>
                    <a:pt x="68421" y="59881"/>
                    <a:pt x="63736" y="66800"/>
                  </a:cubicBezTo>
                  <a:cubicBezTo>
                    <a:pt x="53322" y="80146"/>
                    <a:pt x="35083" y="8455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3" name="Google Shape;1383;p50"/>
            <p:cNvSpPr/>
            <p:nvPr/>
          </p:nvSpPr>
          <p:spPr>
            <a:xfrm>
              <a:off x="3074026" y="4553393"/>
              <a:ext cx="72384" cy="80386"/>
            </a:xfrm>
            <a:custGeom>
              <a:avLst/>
              <a:gdLst/>
              <a:ahLst/>
              <a:cxnLst/>
              <a:rect l="l" t="t" r="r" b="b"/>
              <a:pathLst>
                <a:path w="72384" h="80386" extrusionOk="0">
                  <a:moveTo>
                    <a:pt x="8364" y="68689"/>
                  </a:moveTo>
                  <a:cubicBezTo>
                    <a:pt x="7387" y="67595"/>
                    <a:pt x="6470" y="66446"/>
                    <a:pt x="5629" y="65245"/>
                  </a:cubicBezTo>
                  <a:cubicBezTo>
                    <a:pt x="-15239" y="34855"/>
                    <a:pt x="25079" y="-19492"/>
                    <a:pt x="58457" y="7099"/>
                  </a:cubicBezTo>
                  <a:cubicBezTo>
                    <a:pt x="72589" y="18394"/>
                    <a:pt x="75729" y="39971"/>
                    <a:pt x="68587" y="56685"/>
                  </a:cubicBezTo>
                  <a:cubicBezTo>
                    <a:pt x="65427" y="64405"/>
                    <a:pt x="60027" y="70999"/>
                    <a:pt x="53088" y="75628"/>
                  </a:cubicBezTo>
                  <a:cubicBezTo>
                    <a:pt x="38359" y="83971"/>
                    <a:pt x="19826" y="81099"/>
                    <a:pt x="8314" y="68689"/>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4" name="Google Shape;1384;p50"/>
            <p:cNvSpPr/>
            <p:nvPr/>
          </p:nvSpPr>
          <p:spPr>
            <a:xfrm>
              <a:off x="3274020" y="4553540"/>
              <a:ext cx="73378" cy="79196"/>
            </a:xfrm>
            <a:custGeom>
              <a:avLst/>
              <a:gdLst/>
              <a:ahLst/>
              <a:cxnLst/>
              <a:rect l="l" t="t" r="r" b="b"/>
              <a:pathLst>
                <a:path w="73378" h="79196" extrusionOk="0">
                  <a:moveTo>
                    <a:pt x="37257" y="12"/>
                  </a:moveTo>
                  <a:cubicBezTo>
                    <a:pt x="38731" y="109"/>
                    <a:pt x="40205" y="276"/>
                    <a:pt x="41664" y="519"/>
                  </a:cubicBezTo>
                  <a:cubicBezTo>
                    <a:pt x="77980" y="7357"/>
                    <a:pt x="87806" y="74164"/>
                    <a:pt x="45412" y="78976"/>
                  </a:cubicBezTo>
                  <a:cubicBezTo>
                    <a:pt x="27431" y="81002"/>
                    <a:pt x="9957" y="67934"/>
                    <a:pt x="3170" y="51118"/>
                  </a:cubicBezTo>
                  <a:cubicBezTo>
                    <a:pt x="-97" y="43435"/>
                    <a:pt x="-948" y="34936"/>
                    <a:pt x="739" y="26755"/>
                  </a:cubicBezTo>
                  <a:cubicBezTo>
                    <a:pt x="5237" y="10451"/>
                    <a:pt x="20356" y="-621"/>
                    <a:pt x="37257" y="1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5" name="Google Shape;1385;p50"/>
            <p:cNvSpPr/>
            <p:nvPr/>
          </p:nvSpPr>
          <p:spPr>
            <a:xfrm>
              <a:off x="2472267" y="4553541"/>
              <a:ext cx="73393" cy="79195"/>
            </a:xfrm>
            <a:custGeom>
              <a:avLst/>
              <a:gdLst/>
              <a:ahLst/>
              <a:cxnLst/>
              <a:rect l="l" t="t" r="r" b="b"/>
              <a:pathLst>
                <a:path w="73393" h="79195" extrusionOk="0">
                  <a:moveTo>
                    <a:pt x="37273" y="11"/>
                  </a:moveTo>
                  <a:cubicBezTo>
                    <a:pt x="38751" y="107"/>
                    <a:pt x="40220" y="275"/>
                    <a:pt x="41679" y="518"/>
                  </a:cubicBezTo>
                  <a:cubicBezTo>
                    <a:pt x="77995" y="7356"/>
                    <a:pt x="87821" y="74163"/>
                    <a:pt x="45427" y="78974"/>
                  </a:cubicBezTo>
                  <a:cubicBezTo>
                    <a:pt x="27446" y="81000"/>
                    <a:pt x="9972" y="67933"/>
                    <a:pt x="3185" y="51117"/>
                  </a:cubicBezTo>
                  <a:cubicBezTo>
                    <a:pt x="-72" y="43429"/>
                    <a:pt x="-938" y="34939"/>
                    <a:pt x="703" y="26754"/>
                  </a:cubicBezTo>
                  <a:cubicBezTo>
                    <a:pt x="5236" y="10455"/>
                    <a:pt x="20366" y="-607"/>
                    <a:pt x="37273" y="11"/>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6" name="Google Shape;1386;p50"/>
            <p:cNvSpPr/>
            <p:nvPr/>
          </p:nvSpPr>
          <p:spPr>
            <a:xfrm>
              <a:off x="3474150" y="4554169"/>
              <a:ext cx="74057" cy="79286"/>
            </a:xfrm>
            <a:custGeom>
              <a:avLst/>
              <a:gdLst/>
              <a:ahLst/>
              <a:cxnLst/>
              <a:rect l="l" t="t" r="r" b="b"/>
              <a:pathLst>
                <a:path w="74057" h="79286" extrusionOk="0">
                  <a:moveTo>
                    <a:pt x="69458" y="17617"/>
                  </a:moveTo>
                  <a:cubicBezTo>
                    <a:pt x="70218" y="18883"/>
                    <a:pt x="70877" y="20200"/>
                    <a:pt x="71434" y="21568"/>
                  </a:cubicBezTo>
                  <a:cubicBezTo>
                    <a:pt x="85768" y="55655"/>
                    <a:pt x="35422" y="100633"/>
                    <a:pt x="8071" y="67913"/>
                  </a:cubicBezTo>
                  <a:cubicBezTo>
                    <a:pt x="-3579" y="53984"/>
                    <a:pt x="-2059" y="32204"/>
                    <a:pt x="8071" y="17263"/>
                  </a:cubicBezTo>
                  <a:cubicBezTo>
                    <a:pt x="12715" y="10298"/>
                    <a:pt x="19351" y="4894"/>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7" name="Google Shape;1387;p50"/>
            <p:cNvSpPr/>
            <p:nvPr/>
          </p:nvSpPr>
          <p:spPr>
            <a:xfrm>
              <a:off x="3674592" y="4554164"/>
              <a:ext cx="74086" cy="79291"/>
            </a:xfrm>
            <a:custGeom>
              <a:avLst/>
              <a:gdLst/>
              <a:ahLst/>
              <a:cxnLst/>
              <a:rect l="l" t="t" r="r" b="b"/>
              <a:pathLst>
                <a:path w="74086" h="79291" extrusionOk="0">
                  <a:moveTo>
                    <a:pt x="69489" y="17623"/>
                  </a:moveTo>
                  <a:cubicBezTo>
                    <a:pt x="70249" y="18889"/>
                    <a:pt x="70908" y="20206"/>
                    <a:pt x="71465" y="21573"/>
                  </a:cubicBezTo>
                  <a:cubicBezTo>
                    <a:pt x="85799" y="55661"/>
                    <a:pt x="35402" y="100638"/>
                    <a:pt x="8051" y="67918"/>
                  </a:cubicBezTo>
                  <a:cubicBezTo>
                    <a:pt x="-3548" y="53989"/>
                    <a:pt x="-2079" y="32210"/>
                    <a:pt x="8051" y="17268"/>
                  </a:cubicBezTo>
                  <a:cubicBezTo>
                    <a:pt x="12676" y="10304"/>
                    <a:pt x="19296" y="4900"/>
                    <a:pt x="27045" y="1769"/>
                  </a:cubicBezTo>
                  <a:cubicBezTo>
                    <a:pt x="43147" y="-3453"/>
                    <a:pt x="60722" y="3091"/>
                    <a:pt x="6948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8" name="Google Shape;1388;p50"/>
            <p:cNvSpPr/>
            <p:nvPr/>
          </p:nvSpPr>
          <p:spPr>
            <a:xfrm>
              <a:off x="3876239" y="4554019"/>
              <a:ext cx="71722" cy="80189"/>
            </a:xfrm>
            <a:custGeom>
              <a:avLst/>
              <a:gdLst/>
              <a:ahLst/>
              <a:cxnLst/>
              <a:rect l="l" t="t" r="r" b="b"/>
              <a:pathLst>
                <a:path w="71722" h="80189"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53" y="44100"/>
                    <a:pt x="71586" y="52614"/>
                    <a:pt x="68314" y="60313"/>
                  </a:cubicBezTo>
                  <a:cubicBezTo>
                    <a:pt x="60600" y="75392"/>
                    <a:pt x="43526" y="83172"/>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9" name="Google Shape;1389;p50"/>
            <p:cNvSpPr/>
            <p:nvPr/>
          </p:nvSpPr>
          <p:spPr>
            <a:xfrm>
              <a:off x="1469527" y="4554169"/>
              <a:ext cx="74092" cy="79286"/>
            </a:xfrm>
            <a:custGeom>
              <a:avLst/>
              <a:gdLst/>
              <a:ahLst/>
              <a:cxnLst/>
              <a:rect l="l" t="t" r="r" b="b"/>
              <a:pathLst>
                <a:path w="74092" h="79286" extrusionOk="0">
                  <a:moveTo>
                    <a:pt x="69459" y="17617"/>
                  </a:moveTo>
                  <a:cubicBezTo>
                    <a:pt x="70213" y="18894"/>
                    <a:pt x="70892" y="20211"/>
                    <a:pt x="71484" y="21568"/>
                  </a:cubicBezTo>
                  <a:cubicBezTo>
                    <a:pt x="85768" y="55655"/>
                    <a:pt x="35422" y="100633"/>
                    <a:pt x="8071" y="67913"/>
                  </a:cubicBezTo>
                  <a:cubicBezTo>
                    <a:pt x="-3579" y="53984"/>
                    <a:pt x="-2059" y="32204"/>
                    <a:pt x="8071" y="17263"/>
                  </a:cubicBezTo>
                  <a:cubicBezTo>
                    <a:pt x="12715" y="10298"/>
                    <a:pt x="19351" y="4894"/>
                    <a:pt x="27115" y="1764"/>
                  </a:cubicBezTo>
                  <a:cubicBezTo>
                    <a:pt x="43202" y="-3448"/>
                    <a:pt x="60762" y="3096"/>
                    <a:pt x="6950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0" name="Google Shape;1390;p50"/>
            <p:cNvSpPr/>
            <p:nvPr/>
          </p:nvSpPr>
          <p:spPr>
            <a:xfrm>
              <a:off x="1671169" y="4554019"/>
              <a:ext cx="71697" cy="80186"/>
            </a:xfrm>
            <a:custGeom>
              <a:avLst/>
              <a:gdLst/>
              <a:ahLst/>
              <a:cxnLst/>
              <a:rect l="l" t="t" r="r" b="b"/>
              <a:pathLst>
                <a:path w="71697" h="80186" extrusionOk="0">
                  <a:moveTo>
                    <a:pt x="27111" y="79104"/>
                  </a:moveTo>
                  <a:cubicBezTo>
                    <a:pt x="25677" y="78750"/>
                    <a:pt x="24274" y="78294"/>
                    <a:pt x="22907" y="77737"/>
                  </a:cubicBezTo>
                  <a:cubicBezTo>
                    <a:pt x="-11282" y="63757"/>
                    <a:pt x="-7483" y="-3658"/>
                    <a:pt x="35012" y="141"/>
                  </a:cubicBezTo>
                  <a:cubicBezTo>
                    <a:pt x="53043" y="1762"/>
                    <a:pt x="67529" y="18071"/>
                    <a:pt x="70771" y="35900"/>
                  </a:cubicBezTo>
                  <a:cubicBezTo>
                    <a:pt x="72427" y="44100"/>
                    <a:pt x="71561" y="52614"/>
                    <a:pt x="68289" y="60313"/>
                  </a:cubicBezTo>
                  <a:cubicBezTo>
                    <a:pt x="60595" y="75381"/>
                    <a:pt x="43536" y="83166"/>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1" name="Google Shape;1391;p50"/>
            <p:cNvSpPr/>
            <p:nvPr/>
          </p:nvSpPr>
          <p:spPr>
            <a:xfrm>
              <a:off x="1871637" y="4554019"/>
              <a:ext cx="71701" cy="80178"/>
            </a:xfrm>
            <a:custGeom>
              <a:avLst/>
              <a:gdLst/>
              <a:ahLst/>
              <a:cxnLst/>
              <a:rect l="l" t="t" r="r" b="b"/>
              <a:pathLst>
                <a:path w="71701" h="80178" extrusionOk="0">
                  <a:moveTo>
                    <a:pt x="27115" y="79104"/>
                  </a:moveTo>
                  <a:cubicBezTo>
                    <a:pt x="25682" y="78755"/>
                    <a:pt x="24274" y="78299"/>
                    <a:pt x="22911" y="77737"/>
                  </a:cubicBezTo>
                  <a:cubicBezTo>
                    <a:pt x="-11277" y="63757"/>
                    <a:pt x="-7479" y="-3658"/>
                    <a:pt x="34966" y="141"/>
                  </a:cubicBezTo>
                  <a:cubicBezTo>
                    <a:pt x="53048" y="1762"/>
                    <a:pt x="67534" y="18071"/>
                    <a:pt x="70776" y="35900"/>
                  </a:cubicBezTo>
                  <a:cubicBezTo>
                    <a:pt x="72432" y="44100"/>
                    <a:pt x="71566" y="52614"/>
                    <a:pt x="68294" y="60313"/>
                  </a:cubicBezTo>
                  <a:cubicBezTo>
                    <a:pt x="60585" y="75366"/>
                    <a:pt x="43536" y="83146"/>
                    <a:pt x="2711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2" name="Google Shape;1392;p50"/>
            <p:cNvSpPr/>
            <p:nvPr/>
          </p:nvSpPr>
          <p:spPr>
            <a:xfrm>
              <a:off x="2070793" y="4554222"/>
              <a:ext cx="74125" cy="79177"/>
            </a:xfrm>
            <a:custGeom>
              <a:avLst/>
              <a:gdLst/>
              <a:ahLst/>
              <a:cxnLst/>
              <a:rect l="l" t="t" r="r" b="b"/>
              <a:pathLst>
                <a:path w="74125" h="79177" extrusionOk="0">
                  <a:moveTo>
                    <a:pt x="4423" y="61528"/>
                  </a:moveTo>
                  <a:cubicBezTo>
                    <a:pt x="3674" y="60277"/>
                    <a:pt x="3015" y="58970"/>
                    <a:pt x="2448" y="57628"/>
                  </a:cubicBezTo>
                  <a:cubicBezTo>
                    <a:pt x="-12038" y="23541"/>
                    <a:pt x="38612" y="-21284"/>
                    <a:pt x="65862" y="11284"/>
                  </a:cubicBezTo>
                  <a:cubicBezTo>
                    <a:pt x="77460" y="25162"/>
                    <a:pt x="75992" y="46992"/>
                    <a:pt x="65862" y="61934"/>
                  </a:cubicBezTo>
                  <a:cubicBezTo>
                    <a:pt x="61237" y="68883"/>
                    <a:pt x="54612" y="74267"/>
                    <a:pt x="46868" y="77382"/>
                  </a:cubicBezTo>
                  <a:cubicBezTo>
                    <a:pt x="30766" y="82604"/>
                    <a:pt x="13191" y="76060"/>
                    <a:pt x="4423" y="61579"/>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3" name="Google Shape;1393;p50"/>
            <p:cNvSpPr/>
            <p:nvPr/>
          </p:nvSpPr>
          <p:spPr>
            <a:xfrm>
              <a:off x="2272561" y="4554019"/>
              <a:ext cx="71688" cy="80186"/>
            </a:xfrm>
            <a:custGeom>
              <a:avLst/>
              <a:gdLst/>
              <a:ahLst/>
              <a:cxnLst/>
              <a:rect l="l" t="t" r="r" b="b"/>
              <a:pathLst>
                <a:path w="71688" h="80186" extrusionOk="0">
                  <a:moveTo>
                    <a:pt x="27085" y="79104"/>
                  </a:moveTo>
                  <a:cubicBezTo>
                    <a:pt x="25667" y="78755"/>
                    <a:pt x="24279" y="78299"/>
                    <a:pt x="22932" y="77737"/>
                  </a:cubicBezTo>
                  <a:cubicBezTo>
                    <a:pt x="-11307" y="63757"/>
                    <a:pt x="-7458" y="-3658"/>
                    <a:pt x="34987" y="141"/>
                  </a:cubicBezTo>
                  <a:cubicBezTo>
                    <a:pt x="53018" y="1762"/>
                    <a:pt x="67504" y="18071"/>
                    <a:pt x="70746" y="35900"/>
                  </a:cubicBezTo>
                  <a:cubicBezTo>
                    <a:pt x="72427" y="44100"/>
                    <a:pt x="71561" y="52620"/>
                    <a:pt x="68264" y="60313"/>
                  </a:cubicBezTo>
                  <a:cubicBezTo>
                    <a:pt x="60570" y="75381"/>
                    <a:pt x="43511" y="83166"/>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4" name="Google Shape;1394;p50"/>
            <p:cNvSpPr/>
            <p:nvPr/>
          </p:nvSpPr>
          <p:spPr>
            <a:xfrm>
              <a:off x="2881140" y="4245294"/>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59"/>
                  </a:cubicBezTo>
                  <a:cubicBezTo>
                    <a:pt x="70893" y="51716"/>
                    <a:pt x="68421" y="59891"/>
                    <a:pt x="63736" y="66810"/>
                  </a:cubicBezTo>
                  <a:cubicBezTo>
                    <a:pt x="53297" y="80121"/>
                    <a:pt x="35073" y="84502"/>
                    <a:pt x="19721" y="77396"/>
                  </a:cubicBezTo>
                  <a:close/>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5" name="Google Shape;1395;p50"/>
            <p:cNvSpPr/>
            <p:nvPr/>
          </p:nvSpPr>
          <p:spPr>
            <a:xfrm>
              <a:off x="3081575" y="4245294"/>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1"/>
                    <a:pt x="42551" y="1421"/>
                  </a:cubicBezTo>
                  <a:cubicBezTo>
                    <a:pt x="59975" y="6486"/>
                    <a:pt x="71067" y="25227"/>
                    <a:pt x="70864" y="43359"/>
                  </a:cubicBezTo>
                  <a:cubicBezTo>
                    <a:pt x="70930" y="51716"/>
                    <a:pt x="68458" y="59891"/>
                    <a:pt x="63773" y="66810"/>
                  </a:cubicBezTo>
                  <a:cubicBezTo>
                    <a:pt x="53334" y="80121"/>
                    <a:pt x="35110" y="84502"/>
                    <a:pt x="19758"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6" name="Google Shape;1396;p50"/>
            <p:cNvSpPr/>
            <p:nvPr/>
          </p:nvSpPr>
          <p:spPr>
            <a:xfrm>
              <a:off x="3281184" y="4245284"/>
              <a:ext cx="72368" cy="80373"/>
            </a:xfrm>
            <a:custGeom>
              <a:avLst/>
              <a:gdLst/>
              <a:ahLst/>
              <a:cxnLst/>
              <a:rect l="l" t="t" r="r" b="b"/>
              <a:pathLst>
                <a:path w="72368" h="80373" extrusionOk="0">
                  <a:moveTo>
                    <a:pt x="8365" y="68694"/>
                  </a:moveTo>
                  <a:cubicBezTo>
                    <a:pt x="7417" y="67580"/>
                    <a:pt x="6506" y="66415"/>
                    <a:pt x="5630" y="65199"/>
                  </a:cubicBezTo>
                  <a:cubicBezTo>
                    <a:pt x="-15238" y="34810"/>
                    <a:pt x="25079" y="-19487"/>
                    <a:pt x="58407" y="7104"/>
                  </a:cubicBezTo>
                  <a:cubicBezTo>
                    <a:pt x="72589" y="18399"/>
                    <a:pt x="75729" y="39976"/>
                    <a:pt x="68537" y="56640"/>
                  </a:cubicBezTo>
                  <a:cubicBezTo>
                    <a:pt x="65427" y="64399"/>
                    <a:pt x="60017" y="71029"/>
                    <a:pt x="53038" y="75633"/>
                  </a:cubicBezTo>
                  <a:cubicBezTo>
                    <a:pt x="38319" y="83950"/>
                    <a:pt x="19816" y="81078"/>
                    <a:pt x="8314" y="6869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7" name="Google Shape;1397;p50"/>
            <p:cNvSpPr/>
            <p:nvPr/>
          </p:nvSpPr>
          <p:spPr>
            <a:xfrm>
              <a:off x="3481312" y="4245436"/>
              <a:ext cx="73396" cy="79156"/>
            </a:xfrm>
            <a:custGeom>
              <a:avLst/>
              <a:gdLst/>
              <a:ahLst/>
              <a:cxnLst/>
              <a:rect l="l" t="t" r="r" b="b"/>
              <a:pathLst>
                <a:path w="73396" h="79156" extrusionOk="0">
                  <a:moveTo>
                    <a:pt x="37276" y="13"/>
                  </a:moveTo>
                  <a:cubicBezTo>
                    <a:pt x="38755" y="59"/>
                    <a:pt x="40229" y="226"/>
                    <a:pt x="41683" y="520"/>
                  </a:cubicBezTo>
                  <a:cubicBezTo>
                    <a:pt x="77999" y="7307"/>
                    <a:pt x="87825" y="74165"/>
                    <a:pt x="45431" y="78926"/>
                  </a:cubicBezTo>
                  <a:cubicBezTo>
                    <a:pt x="27450" y="81003"/>
                    <a:pt x="9976" y="67935"/>
                    <a:pt x="3188" y="51119"/>
                  </a:cubicBezTo>
                  <a:cubicBezTo>
                    <a:pt x="-73" y="43415"/>
                    <a:pt x="-940" y="34906"/>
                    <a:pt x="707" y="26706"/>
                  </a:cubicBezTo>
                  <a:cubicBezTo>
                    <a:pt x="5245" y="10412"/>
                    <a:pt x="20374" y="-630"/>
                    <a:pt x="37276"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8" name="Google Shape;1398;p50"/>
            <p:cNvSpPr/>
            <p:nvPr/>
          </p:nvSpPr>
          <p:spPr>
            <a:xfrm>
              <a:off x="2679473" y="4245436"/>
              <a:ext cx="73396" cy="79156"/>
            </a:xfrm>
            <a:custGeom>
              <a:avLst/>
              <a:gdLst/>
              <a:ahLst/>
              <a:cxnLst/>
              <a:rect l="l" t="t" r="r" b="b"/>
              <a:pathLst>
                <a:path w="73396" h="79156" extrusionOk="0">
                  <a:moveTo>
                    <a:pt x="37276" y="13"/>
                  </a:moveTo>
                  <a:cubicBezTo>
                    <a:pt x="38755" y="59"/>
                    <a:pt x="40229" y="226"/>
                    <a:pt x="41682" y="520"/>
                  </a:cubicBezTo>
                  <a:cubicBezTo>
                    <a:pt x="77999" y="7307"/>
                    <a:pt x="87825" y="74165"/>
                    <a:pt x="45430" y="78926"/>
                  </a:cubicBezTo>
                  <a:cubicBezTo>
                    <a:pt x="27450" y="81003"/>
                    <a:pt x="9976" y="67935"/>
                    <a:pt x="3188" y="51119"/>
                  </a:cubicBezTo>
                  <a:cubicBezTo>
                    <a:pt x="-73" y="43415"/>
                    <a:pt x="-940" y="34906"/>
                    <a:pt x="707" y="26706"/>
                  </a:cubicBezTo>
                  <a:cubicBezTo>
                    <a:pt x="5245" y="10412"/>
                    <a:pt x="20374" y="-630"/>
                    <a:pt x="37276" y="1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9" name="Google Shape;1399;p50"/>
            <p:cNvSpPr/>
            <p:nvPr/>
          </p:nvSpPr>
          <p:spPr>
            <a:xfrm>
              <a:off x="3681429" y="4246010"/>
              <a:ext cx="74086" cy="79313"/>
            </a:xfrm>
            <a:custGeom>
              <a:avLst/>
              <a:gdLst/>
              <a:ahLst/>
              <a:cxnLst/>
              <a:rect l="l" t="t" r="r" b="b"/>
              <a:pathLst>
                <a:path w="74086" h="79313" extrusionOk="0">
                  <a:moveTo>
                    <a:pt x="69490" y="17673"/>
                  </a:moveTo>
                  <a:cubicBezTo>
                    <a:pt x="70249" y="18940"/>
                    <a:pt x="70908" y="20256"/>
                    <a:pt x="71465" y="21624"/>
                  </a:cubicBezTo>
                  <a:cubicBezTo>
                    <a:pt x="85799" y="55661"/>
                    <a:pt x="35402" y="100688"/>
                    <a:pt x="8051" y="67918"/>
                  </a:cubicBezTo>
                  <a:cubicBezTo>
                    <a:pt x="-3548" y="54040"/>
                    <a:pt x="-2079" y="32463"/>
                    <a:pt x="8051" y="17268"/>
                  </a:cubicBezTo>
                  <a:cubicBezTo>
                    <a:pt x="12660" y="10293"/>
                    <a:pt x="19285" y="4884"/>
                    <a:pt x="27045" y="1769"/>
                  </a:cubicBezTo>
                  <a:cubicBezTo>
                    <a:pt x="43146"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0" name="Google Shape;1400;p50"/>
            <p:cNvSpPr/>
            <p:nvPr/>
          </p:nvSpPr>
          <p:spPr>
            <a:xfrm>
              <a:off x="3881902" y="4246010"/>
              <a:ext cx="74086" cy="79313"/>
            </a:xfrm>
            <a:custGeom>
              <a:avLst/>
              <a:gdLst/>
              <a:ahLst/>
              <a:cxnLst/>
              <a:rect l="l" t="t" r="r" b="b"/>
              <a:pathLst>
                <a:path w="74086" h="79313" extrusionOk="0">
                  <a:moveTo>
                    <a:pt x="69489" y="17673"/>
                  </a:moveTo>
                  <a:cubicBezTo>
                    <a:pt x="70249" y="18940"/>
                    <a:pt x="70908" y="20256"/>
                    <a:pt x="71465" y="21624"/>
                  </a:cubicBezTo>
                  <a:cubicBezTo>
                    <a:pt x="85799" y="55661"/>
                    <a:pt x="35402" y="100688"/>
                    <a:pt x="8051" y="67918"/>
                  </a:cubicBezTo>
                  <a:cubicBezTo>
                    <a:pt x="-3548" y="54040"/>
                    <a:pt x="-2079" y="32463"/>
                    <a:pt x="8051" y="17268"/>
                  </a:cubicBezTo>
                  <a:cubicBezTo>
                    <a:pt x="12660" y="10293"/>
                    <a:pt x="19285" y="4884"/>
                    <a:pt x="27045" y="1769"/>
                  </a:cubicBezTo>
                  <a:cubicBezTo>
                    <a:pt x="43147" y="-3453"/>
                    <a:pt x="60722" y="3091"/>
                    <a:pt x="6948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1" name="Google Shape;1401;p50"/>
            <p:cNvSpPr/>
            <p:nvPr/>
          </p:nvSpPr>
          <p:spPr>
            <a:xfrm>
              <a:off x="1476385" y="4246015"/>
              <a:ext cx="74072" cy="79308"/>
            </a:xfrm>
            <a:custGeom>
              <a:avLst/>
              <a:gdLst/>
              <a:ahLst/>
              <a:cxnLst/>
              <a:rect l="l" t="t" r="r" b="b"/>
              <a:pathLst>
                <a:path w="74072" h="79308" extrusionOk="0">
                  <a:moveTo>
                    <a:pt x="69439" y="17668"/>
                  </a:moveTo>
                  <a:cubicBezTo>
                    <a:pt x="70194" y="18944"/>
                    <a:pt x="70872" y="20261"/>
                    <a:pt x="71465" y="21618"/>
                  </a:cubicBezTo>
                  <a:cubicBezTo>
                    <a:pt x="85748" y="55655"/>
                    <a:pt x="35402" y="100683"/>
                    <a:pt x="8051" y="67913"/>
                  </a:cubicBezTo>
                  <a:cubicBezTo>
                    <a:pt x="-3548" y="54035"/>
                    <a:pt x="-2079" y="32458"/>
                    <a:pt x="8051" y="17263"/>
                  </a:cubicBezTo>
                  <a:cubicBezTo>
                    <a:pt x="12645" y="10273"/>
                    <a:pt x="19275" y="4864"/>
                    <a:pt x="27045" y="1764"/>
                  </a:cubicBezTo>
                  <a:cubicBezTo>
                    <a:pt x="43131" y="-3448"/>
                    <a:pt x="60692" y="3096"/>
                    <a:pt x="6943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2" name="Google Shape;1402;p50"/>
            <p:cNvSpPr/>
            <p:nvPr/>
          </p:nvSpPr>
          <p:spPr>
            <a:xfrm>
              <a:off x="1676838" y="4246010"/>
              <a:ext cx="74057" cy="79313"/>
            </a:xfrm>
            <a:custGeom>
              <a:avLst/>
              <a:gdLst/>
              <a:ahLst/>
              <a:cxnLst/>
              <a:rect l="l" t="t" r="r" b="b"/>
              <a:pathLst>
                <a:path w="74057" h="79313" extrusionOk="0">
                  <a:moveTo>
                    <a:pt x="69458" y="17673"/>
                  </a:moveTo>
                  <a:cubicBezTo>
                    <a:pt x="70218" y="18940"/>
                    <a:pt x="70877" y="20256"/>
                    <a:pt x="71434" y="21624"/>
                  </a:cubicBezTo>
                  <a:cubicBezTo>
                    <a:pt x="85768" y="55661"/>
                    <a:pt x="35422" y="100688"/>
                    <a:pt x="8071" y="67918"/>
                  </a:cubicBezTo>
                  <a:cubicBezTo>
                    <a:pt x="-3579" y="54040"/>
                    <a:pt x="-2059" y="32463"/>
                    <a:pt x="8071" y="17268"/>
                  </a:cubicBezTo>
                  <a:cubicBezTo>
                    <a:pt x="12690" y="10304"/>
                    <a:pt x="19315" y="4899"/>
                    <a:pt x="27064" y="1769"/>
                  </a:cubicBezTo>
                  <a:cubicBezTo>
                    <a:pt x="43166" y="-3453"/>
                    <a:pt x="60742" y="3091"/>
                    <a:pt x="69509"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3" name="Google Shape;1403;p50"/>
            <p:cNvSpPr/>
            <p:nvPr/>
          </p:nvSpPr>
          <p:spPr>
            <a:xfrm>
              <a:off x="1878475" y="4246165"/>
              <a:ext cx="71698" cy="80161"/>
            </a:xfrm>
            <a:custGeom>
              <a:avLst/>
              <a:gdLst/>
              <a:ahLst/>
              <a:cxnLst/>
              <a:rect l="l" t="t" r="r" b="b"/>
              <a:pathLst>
                <a:path w="71698" h="80161" extrusionOk="0">
                  <a:moveTo>
                    <a:pt x="27115" y="79108"/>
                  </a:moveTo>
                  <a:cubicBezTo>
                    <a:pt x="25682" y="78754"/>
                    <a:pt x="24279" y="78293"/>
                    <a:pt x="22911" y="77741"/>
                  </a:cubicBezTo>
                  <a:cubicBezTo>
                    <a:pt x="-11277" y="63761"/>
                    <a:pt x="-7479" y="-3704"/>
                    <a:pt x="34966" y="145"/>
                  </a:cubicBezTo>
                  <a:cubicBezTo>
                    <a:pt x="53048" y="1766"/>
                    <a:pt x="67534" y="18075"/>
                    <a:pt x="70776" y="35904"/>
                  </a:cubicBezTo>
                  <a:cubicBezTo>
                    <a:pt x="72427" y="44089"/>
                    <a:pt x="71561" y="52583"/>
                    <a:pt x="68294" y="60267"/>
                  </a:cubicBezTo>
                  <a:cubicBezTo>
                    <a:pt x="60575" y="75315"/>
                    <a:pt x="43546" y="83105"/>
                    <a:pt x="2711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4" name="Google Shape;1404;p50"/>
            <p:cNvSpPr/>
            <p:nvPr/>
          </p:nvSpPr>
          <p:spPr>
            <a:xfrm>
              <a:off x="2078927" y="4246165"/>
              <a:ext cx="71719" cy="80171"/>
            </a:xfrm>
            <a:custGeom>
              <a:avLst/>
              <a:gdLst/>
              <a:ahLst/>
              <a:cxnLst/>
              <a:rect l="l" t="t" r="r" b="b"/>
              <a:pathLst>
                <a:path w="71719" h="80171" extrusionOk="0">
                  <a:moveTo>
                    <a:pt x="27085" y="79108"/>
                  </a:moveTo>
                  <a:cubicBezTo>
                    <a:pt x="25672" y="78754"/>
                    <a:pt x="24279" y="78298"/>
                    <a:pt x="22932" y="77741"/>
                  </a:cubicBezTo>
                  <a:cubicBezTo>
                    <a:pt x="-11307" y="63761"/>
                    <a:pt x="-7458" y="-3704"/>
                    <a:pt x="34987" y="145"/>
                  </a:cubicBezTo>
                  <a:cubicBezTo>
                    <a:pt x="53018" y="1766"/>
                    <a:pt x="67555" y="18075"/>
                    <a:pt x="70796" y="35904"/>
                  </a:cubicBezTo>
                  <a:cubicBezTo>
                    <a:pt x="72447" y="44089"/>
                    <a:pt x="71581" y="52583"/>
                    <a:pt x="68314" y="60267"/>
                  </a:cubicBezTo>
                  <a:cubicBezTo>
                    <a:pt x="60590" y="75335"/>
                    <a:pt x="43531" y="83130"/>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5" name="Google Shape;1405;p50"/>
            <p:cNvSpPr/>
            <p:nvPr/>
          </p:nvSpPr>
          <p:spPr>
            <a:xfrm>
              <a:off x="2278142" y="4246005"/>
              <a:ext cx="74086" cy="79291"/>
            </a:xfrm>
            <a:custGeom>
              <a:avLst/>
              <a:gdLst/>
              <a:ahLst/>
              <a:cxnLst/>
              <a:rect l="l" t="t" r="r" b="b"/>
              <a:pathLst>
                <a:path w="74086" h="79291" extrusionOk="0">
                  <a:moveTo>
                    <a:pt x="4384" y="61643"/>
                  </a:moveTo>
                  <a:cubicBezTo>
                    <a:pt x="3625" y="60376"/>
                    <a:pt x="2966" y="59059"/>
                    <a:pt x="2409" y="57692"/>
                  </a:cubicBezTo>
                  <a:cubicBezTo>
                    <a:pt x="-11925" y="23604"/>
                    <a:pt x="38472" y="-21373"/>
                    <a:pt x="65823" y="11347"/>
                  </a:cubicBezTo>
                  <a:cubicBezTo>
                    <a:pt x="77422" y="25276"/>
                    <a:pt x="75953" y="46802"/>
                    <a:pt x="65823" y="61997"/>
                  </a:cubicBezTo>
                  <a:cubicBezTo>
                    <a:pt x="61214" y="68977"/>
                    <a:pt x="54589" y="74381"/>
                    <a:pt x="46829" y="77496"/>
                  </a:cubicBezTo>
                  <a:cubicBezTo>
                    <a:pt x="30728" y="82718"/>
                    <a:pt x="13152" y="76174"/>
                    <a:pt x="4384"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6" name="Google Shape;1406;p50"/>
            <p:cNvSpPr/>
            <p:nvPr/>
          </p:nvSpPr>
          <p:spPr>
            <a:xfrm>
              <a:off x="2479846" y="4246165"/>
              <a:ext cx="71710" cy="80169"/>
            </a:xfrm>
            <a:custGeom>
              <a:avLst/>
              <a:gdLst/>
              <a:ahLst/>
              <a:cxnLst/>
              <a:rect l="l" t="t" r="r" b="b"/>
              <a:pathLst>
                <a:path w="71710"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47" y="44089"/>
                    <a:pt x="71581" y="52588"/>
                    <a:pt x="68289" y="60267"/>
                  </a:cubicBezTo>
                  <a:cubicBezTo>
                    <a:pt x="60585" y="75325"/>
                    <a:pt x="43542"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7" name="Google Shape;1407;p50"/>
            <p:cNvSpPr/>
            <p:nvPr/>
          </p:nvSpPr>
          <p:spPr>
            <a:xfrm>
              <a:off x="1981307" y="4094317"/>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4" y="6476"/>
                    <a:pt x="71067" y="25216"/>
                    <a:pt x="70864" y="43349"/>
                  </a:cubicBezTo>
                  <a:cubicBezTo>
                    <a:pt x="70930" y="51706"/>
                    <a:pt x="68458" y="59881"/>
                    <a:pt x="63773" y="66800"/>
                  </a:cubicBezTo>
                  <a:cubicBezTo>
                    <a:pt x="53334" y="80111"/>
                    <a:pt x="35120" y="84512"/>
                    <a:pt x="19758"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8" name="Google Shape;1408;p50"/>
            <p:cNvSpPr/>
            <p:nvPr/>
          </p:nvSpPr>
          <p:spPr>
            <a:xfrm>
              <a:off x="2181766" y="4094317"/>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1"/>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9" name="Google Shape;1409;p50"/>
            <p:cNvSpPr/>
            <p:nvPr/>
          </p:nvSpPr>
          <p:spPr>
            <a:xfrm>
              <a:off x="2381536" y="4094504"/>
              <a:ext cx="72350" cy="80395"/>
            </a:xfrm>
            <a:custGeom>
              <a:avLst/>
              <a:gdLst/>
              <a:ahLst/>
              <a:cxnLst/>
              <a:rect l="l" t="t" r="r" b="b"/>
              <a:pathLst>
                <a:path w="72350" h="80395" extrusionOk="0">
                  <a:moveTo>
                    <a:pt x="8369" y="68689"/>
                  </a:moveTo>
                  <a:cubicBezTo>
                    <a:pt x="7371" y="67610"/>
                    <a:pt x="6460" y="66461"/>
                    <a:pt x="5634" y="65245"/>
                  </a:cubicBezTo>
                  <a:cubicBezTo>
                    <a:pt x="-15234" y="34855"/>
                    <a:pt x="25033" y="-19492"/>
                    <a:pt x="58411" y="7099"/>
                  </a:cubicBezTo>
                  <a:cubicBezTo>
                    <a:pt x="72593" y="18394"/>
                    <a:pt x="75683" y="39971"/>
                    <a:pt x="68541" y="56635"/>
                  </a:cubicBezTo>
                  <a:cubicBezTo>
                    <a:pt x="65426" y="64394"/>
                    <a:pt x="60022" y="71024"/>
                    <a:pt x="53042" y="75628"/>
                  </a:cubicBezTo>
                  <a:cubicBezTo>
                    <a:pt x="38334" y="83986"/>
                    <a:pt x="19806" y="81109"/>
                    <a:pt x="8318" y="68689"/>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0" name="Google Shape;1410;p50"/>
            <p:cNvSpPr/>
            <p:nvPr/>
          </p:nvSpPr>
          <p:spPr>
            <a:xfrm>
              <a:off x="2581516" y="4094447"/>
              <a:ext cx="73374" cy="79199"/>
            </a:xfrm>
            <a:custGeom>
              <a:avLst/>
              <a:gdLst/>
              <a:ahLst/>
              <a:cxnLst/>
              <a:rect l="l" t="t" r="r" b="b"/>
              <a:pathLst>
                <a:path w="73374" h="79199" extrusionOk="0">
                  <a:moveTo>
                    <a:pt x="37276" y="15"/>
                  </a:moveTo>
                  <a:cubicBezTo>
                    <a:pt x="38740" y="81"/>
                    <a:pt x="40193" y="248"/>
                    <a:pt x="41632" y="522"/>
                  </a:cubicBezTo>
                  <a:cubicBezTo>
                    <a:pt x="77948" y="7309"/>
                    <a:pt x="87824" y="74167"/>
                    <a:pt x="45430" y="78978"/>
                  </a:cubicBezTo>
                  <a:cubicBezTo>
                    <a:pt x="27399" y="81004"/>
                    <a:pt x="9976" y="67937"/>
                    <a:pt x="3188" y="51121"/>
                  </a:cubicBezTo>
                  <a:cubicBezTo>
                    <a:pt x="-73" y="43417"/>
                    <a:pt x="-940" y="34908"/>
                    <a:pt x="707" y="26708"/>
                  </a:cubicBezTo>
                  <a:cubicBezTo>
                    <a:pt x="5230" y="10403"/>
                    <a:pt x="20369" y="-648"/>
                    <a:pt x="37276" y="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1" name="Google Shape;1411;p50"/>
            <p:cNvSpPr/>
            <p:nvPr/>
          </p:nvSpPr>
          <p:spPr>
            <a:xfrm>
              <a:off x="2781633" y="4094870"/>
              <a:ext cx="74086" cy="79313"/>
            </a:xfrm>
            <a:custGeom>
              <a:avLst/>
              <a:gdLst/>
              <a:ahLst/>
              <a:cxnLst/>
              <a:rect l="l" t="t" r="r" b="b"/>
              <a:pathLst>
                <a:path w="74086" h="79313" extrusionOk="0">
                  <a:moveTo>
                    <a:pt x="69490" y="17673"/>
                  </a:moveTo>
                  <a:cubicBezTo>
                    <a:pt x="70249" y="18940"/>
                    <a:pt x="70908" y="20257"/>
                    <a:pt x="71465" y="21624"/>
                  </a:cubicBezTo>
                  <a:cubicBezTo>
                    <a:pt x="85799" y="55661"/>
                    <a:pt x="35402" y="100689"/>
                    <a:pt x="8051" y="67918"/>
                  </a:cubicBezTo>
                  <a:cubicBezTo>
                    <a:pt x="-3548" y="54040"/>
                    <a:pt x="-2079" y="32463"/>
                    <a:pt x="8051" y="17268"/>
                  </a:cubicBezTo>
                  <a:cubicBezTo>
                    <a:pt x="12660" y="10289"/>
                    <a:pt x="19285" y="4884"/>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2" name="Google Shape;1412;p50"/>
            <p:cNvSpPr/>
            <p:nvPr/>
          </p:nvSpPr>
          <p:spPr>
            <a:xfrm>
              <a:off x="2982004" y="4094888"/>
              <a:ext cx="74072" cy="79296"/>
            </a:xfrm>
            <a:custGeom>
              <a:avLst/>
              <a:gdLst/>
              <a:ahLst/>
              <a:cxnLst/>
              <a:rect l="l" t="t" r="r" b="b"/>
              <a:pathLst>
                <a:path w="74072" h="79296" extrusionOk="0">
                  <a:moveTo>
                    <a:pt x="69490" y="17656"/>
                  </a:moveTo>
                  <a:cubicBezTo>
                    <a:pt x="70199" y="18937"/>
                    <a:pt x="70857" y="20254"/>
                    <a:pt x="71465" y="21607"/>
                  </a:cubicBezTo>
                  <a:cubicBezTo>
                    <a:pt x="85748" y="55643"/>
                    <a:pt x="35402" y="100671"/>
                    <a:pt x="8051" y="67900"/>
                  </a:cubicBezTo>
                  <a:cubicBezTo>
                    <a:pt x="-3548" y="54022"/>
                    <a:pt x="-2079" y="32445"/>
                    <a:pt x="8051" y="17250"/>
                  </a:cubicBezTo>
                  <a:cubicBezTo>
                    <a:pt x="12645" y="10261"/>
                    <a:pt x="19275" y="4851"/>
                    <a:pt x="27045" y="1752"/>
                  </a:cubicBezTo>
                  <a:cubicBezTo>
                    <a:pt x="43172" y="-3450"/>
                    <a:pt x="60752" y="3139"/>
                    <a:pt x="69490" y="1765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3" name="Google Shape;1413;p50"/>
            <p:cNvSpPr/>
            <p:nvPr/>
          </p:nvSpPr>
          <p:spPr>
            <a:xfrm>
              <a:off x="3183728" y="4094928"/>
              <a:ext cx="71710" cy="80186"/>
            </a:xfrm>
            <a:custGeom>
              <a:avLst/>
              <a:gdLst/>
              <a:ahLst/>
              <a:cxnLst/>
              <a:rect l="l" t="t" r="r" b="b"/>
              <a:pathLst>
                <a:path w="71710"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47" y="44100"/>
                    <a:pt x="71581" y="52620"/>
                    <a:pt x="68289" y="60313"/>
                  </a:cubicBezTo>
                  <a:cubicBezTo>
                    <a:pt x="60595" y="75382"/>
                    <a:pt x="43536" y="83167"/>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4" name="Google Shape;1414;p50"/>
            <p:cNvSpPr/>
            <p:nvPr/>
          </p:nvSpPr>
          <p:spPr>
            <a:xfrm>
              <a:off x="3383998" y="4094928"/>
              <a:ext cx="71693" cy="80186"/>
            </a:xfrm>
            <a:custGeom>
              <a:avLst/>
              <a:gdLst/>
              <a:ahLst/>
              <a:cxnLst/>
              <a:rect l="l" t="t" r="r" b="b"/>
              <a:pathLst>
                <a:path w="71693"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56" y="52609"/>
                    <a:pt x="68289" y="60313"/>
                  </a:cubicBezTo>
                  <a:cubicBezTo>
                    <a:pt x="60596" y="75382"/>
                    <a:pt x="43536" y="83167"/>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5" name="Google Shape;1415;p50"/>
            <p:cNvSpPr/>
            <p:nvPr/>
          </p:nvSpPr>
          <p:spPr>
            <a:xfrm>
              <a:off x="3583405" y="4095046"/>
              <a:ext cx="74072" cy="79308"/>
            </a:xfrm>
            <a:custGeom>
              <a:avLst/>
              <a:gdLst/>
              <a:ahLst/>
              <a:cxnLst/>
              <a:rect l="l" t="t" r="r" b="b"/>
              <a:pathLst>
                <a:path w="74072" h="79308" extrusionOk="0">
                  <a:moveTo>
                    <a:pt x="4421" y="61614"/>
                  </a:moveTo>
                  <a:cubicBezTo>
                    <a:pt x="3666" y="60338"/>
                    <a:pt x="2988" y="59021"/>
                    <a:pt x="2395" y="57663"/>
                  </a:cubicBezTo>
                  <a:cubicBezTo>
                    <a:pt x="-11888" y="23627"/>
                    <a:pt x="38458" y="-21401"/>
                    <a:pt x="65809" y="11369"/>
                  </a:cubicBezTo>
                  <a:cubicBezTo>
                    <a:pt x="77408" y="25247"/>
                    <a:pt x="75939" y="46824"/>
                    <a:pt x="65809" y="62019"/>
                  </a:cubicBezTo>
                  <a:cubicBezTo>
                    <a:pt x="61215" y="69009"/>
                    <a:pt x="54585" y="74418"/>
                    <a:pt x="46815" y="77518"/>
                  </a:cubicBezTo>
                  <a:cubicBezTo>
                    <a:pt x="30729" y="82730"/>
                    <a:pt x="13168" y="76186"/>
                    <a:pt x="4421" y="617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6" name="Google Shape;1416;p50"/>
            <p:cNvSpPr/>
            <p:nvPr/>
          </p:nvSpPr>
          <p:spPr>
            <a:xfrm>
              <a:off x="3785120" y="4094928"/>
              <a:ext cx="71702" cy="80189"/>
            </a:xfrm>
            <a:custGeom>
              <a:avLst/>
              <a:gdLst/>
              <a:ahLst/>
              <a:cxnLst/>
              <a:rect l="l" t="t" r="r" b="b"/>
              <a:pathLst>
                <a:path w="71702" h="80189"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105"/>
                    <a:pt x="71556" y="52604"/>
                    <a:pt x="68314" y="60313"/>
                  </a:cubicBezTo>
                  <a:cubicBezTo>
                    <a:pt x="60600" y="75392"/>
                    <a:pt x="43526" y="83172"/>
                    <a:pt x="27085"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7" name="Google Shape;1417;p50"/>
            <p:cNvSpPr/>
            <p:nvPr/>
          </p:nvSpPr>
          <p:spPr>
            <a:xfrm>
              <a:off x="1378346" y="4095046"/>
              <a:ext cx="74055" cy="79313"/>
            </a:xfrm>
            <a:custGeom>
              <a:avLst/>
              <a:gdLst/>
              <a:ahLst/>
              <a:cxnLst/>
              <a:rect l="l" t="t" r="r" b="b"/>
              <a:pathLst>
                <a:path w="74055" h="79313" extrusionOk="0">
                  <a:moveTo>
                    <a:pt x="4385" y="61614"/>
                  </a:moveTo>
                  <a:cubicBezTo>
                    <a:pt x="3625" y="60348"/>
                    <a:pt x="2966" y="59031"/>
                    <a:pt x="2409" y="57663"/>
                  </a:cubicBezTo>
                  <a:cubicBezTo>
                    <a:pt x="-11925" y="23627"/>
                    <a:pt x="38472" y="-21401"/>
                    <a:pt x="65772" y="11369"/>
                  </a:cubicBezTo>
                  <a:cubicBezTo>
                    <a:pt x="77422" y="25247"/>
                    <a:pt x="75902" y="46824"/>
                    <a:pt x="65772" y="62019"/>
                  </a:cubicBezTo>
                  <a:cubicBezTo>
                    <a:pt x="61163" y="68994"/>
                    <a:pt x="54538" y="74403"/>
                    <a:pt x="46779" y="77518"/>
                  </a:cubicBezTo>
                  <a:cubicBezTo>
                    <a:pt x="30677" y="82740"/>
                    <a:pt x="13101" y="76196"/>
                    <a:pt x="4334" y="617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8" name="Google Shape;1418;p50"/>
            <p:cNvSpPr/>
            <p:nvPr/>
          </p:nvSpPr>
          <p:spPr>
            <a:xfrm>
              <a:off x="1580050" y="4094928"/>
              <a:ext cx="71693" cy="80186"/>
            </a:xfrm>
            <a:custGeom>
              <a:avLst/>
              <a:gdLst/>
              <a:ahLst/>
              <a:cxnLst/>
              <a:rect l="l" t="t" r="r" b="b"/>
              <a:pathLst>
                <a:path w="71693"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56" y="52609"/>
                    <a:pt x="68289" y="60313"/>
                  </a:cubicBezTo>
                  <a:cubicBezTo>
                    <a:pt x="60595" y="75382"/>
                    <a:pt x="43536" y="83167"/>
                    <a:pt x="27111" y="7910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9" name="Google Shape;1419;p50"/>
            <p:cNvSpPr/>
            <p:nvPr/>
          </p:nvSpPr>
          <p:spPr>
            <a:xfrm>
              <a:off x="1779322" y="4094876"/>
              <a:ext cx="74072" cy="79308"/>
            </a:xfrm>
            <a:custGeom>
              <a:avLst/>
              <a:gdLst/>
              <a:ahLst/>
              <a:cxnLst/>
              <a:rect l="l" t="t" r="r" b="b"/>
              <a:pathLst>
                <a:path w="74072" h="79308" extrusionOk="0">
                  <a:moveTo>
                    <a:pt x="69439" y="17668"/>
                  </a:moveTo>
                  <a:cubicBezTo>
                    <a:pt x="70194" y="18944"/>
                    <a:pt x="70872" y="20261"/>
                    <a:pt x="71465" y="21619"/>
                  </a:cubicBezTo>
                  <a:cubicBezTo>
                    <a:pt x="85748" y="55655"/>
                    <a:pt x="35402" y="100683"/>
                    <a:pt x="8051" y="67913"/>
                  </a:cubicBezTo>
                  <a:cubicBezTo>
                    <a:pt x="-3548" y="54035"/>
                    <a:pt x="-2079" y="32458"/>
                    <a:pt x="8051" y="17263"/>
                  </a:cubicBezTo>
                  <a:cubicBezTo>
                    <a:pt x="12645" y="10273"/>
                    <a:pt x="19275" y="4864"/>
                    <a:pt x="27045" y="1764"/>
                  </a:cubicBezTo>
                  <a:cubicBezTo>
                    <a:pt x="43131" y="-3448"/>
                    <a:pt x="60692" y="3096"/>
                    <a:pt x="69439" y="17567"/>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0" name="Google Shape;1420;p50"/>
            <p:cNvSpPr/>
            <p:nvPr/>
          </p:nvSpPr>
          <p:spPr>
            <a:xfrm>
              <a:off x="1981307" y="3782911"/>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2"/>
                    <a:pt x="42551" y="1421"/>
                  </a:cubicBezTo>
                  <a:cubicBezTo>
                    <a:pt x="59974" y="6486"/>
                    <a:pt x="71067" y="25227"/>
                    <a:pt x="70864" y="43359"/>
                  </a:cubicBezTo>
                  <a:cubicBezTo>
                    <a:pt x="70930" y="51717"/>
                    <a:pt x="68458" y="59891"/>
                    <a:pt x="63773" y="66810"/>
                  </a:cubicBezTo>
                  <a:cubicBezTo>
                    <a:pt x="53334" y="80121"/>
                    <a:pt x="35110" y="84502"/>
                    <a:pt x="19758"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1" name="Google Shape;1421;p50"/>
            <p:cNvSpPr/>
            <p:nvPr/>
          </p:nvSpPr>
          <p:spPr>
            <a:xfrm>
              <a:off x="2181766" y="3782911"/>
              <a:ext cx="70986" cy="80791"/>
            </a:xfrm>
            <a:custGeom>
              <a:avLst/>
              <a:gdLst/>
              <a:ahLst/>
              <a:cxnLst/>
              <a:rect l="l" t="t" r="r" b="b"/>
              <a:pathLst>
                <a:path w="70986" h="80791" extrusionOk="0">
                  <a:moveTo>
                    <a:pt x="19721" y="77396"/>
                  </a:moveTo>
                  <a:cubicBezTo>
                    <a:pt x="18389" y="76778"/>
                    <a:pt x="17102" y="76064"/>
                    <a:pt x="15872" y="75269"/>
                  </a:cubicBezTo>
                  <a:cubicBezTo>
                    <a:pt x="-15025" y="55009"/>
                    <a:pt x="1588" y="-10482"/>
                    <a:pt x="42564" y="1421"/>
                  </a:cubicBezTo>
                  <a:cubicBezTo>
                    <a:pt x="59988" y="6486"/>
                    <a:pt x="71080" y="25227"/>
                    <a:pt x="70878" y="43359"/>
                  </a:cubicBezTo>
                  <a:cubicBezTo>
                    <a:pt x="70943" y="51717"/>
                    <a:pt x="68472" y="59891"/>
                    <a:pt x="63787" y="66810"/>
                  </a:cubicBezTo>
                  <a:cubicBezTo>
                    <a:pt x="53327" y="80126"/>
                    <a:pt x="35088" y="8451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2" name="Google Shape;1422;p50"/>
            <p:cNvSpPr/>
            <p:nvPr/>
          </p:nvSpPr>
          <p:spPr>
            <a:xfrm>
              <a:off x="2381536" y="3782901"/>
              <a:ext cx="72350" cy="80387"/>
            </a:xfrm>
            <a:custGeom>
              <a:avLst/>
              <a:gdLst/>
              <a:ahLst/>
              <a:cxnLst/>
              <a:rect l="l" t="t" r="r" b="b"/>
              <a:pathLst>
                <a:path w="72350" h="80387" extrusionOk="0">
                  <a:moveTo>
                    <a:pt x="8369" y="68694"/>
                  </a:moveTo>
                  <a:cubicBezTo>
                    <a:pt x="7371" y="67600"/>
                    <a:pt x="6460" y="66430"/>
                    <a:pt x="5634" y="65199"/>
                  </a:cubicBezTo>
                  <a:cubicBezTo>
                    <a:pt x="-15234" y="34809"/>
                    <a:pt x="25033" y="-19487"/>
                    <a:pt x="58411" y="7104"/>
                  </a:cubicBezTo>
                  <a:cubicBezTo>
                    <a:pt x="72593" y="18399"/>
                    <a:pt x="75683" y="39976"/>
                    <a:pt x="68541" y="56639"/>
                  </a:cubicBezTo>
                  <a:cubicBezTo>
                    <a:pt x="65426" y="64399"/>
                    <a:pt x="60022" y="71029"/>
                    <a:pt x="53042" y="75633"/>
                  </a:cubicBezTo>
                  <a:cubicBezTo>
                    <a:pt x="38329" y="83970"/>
                    <a:pt x="19816" y="81098"/>
                    <a:pt x="8318" y="6869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3" name="Google Shape;1423;p50"/>
            <p:cNvSpPr/>
            <p:nvPr/>
          </p:nvSpPr>
          <p:spPr>
            <a:xfrm>
              <a:off x="2581516" y="3783304"/>
              <a:ext cx="73374" cy="79158"/>
            </a:xfrm>
            <a:custGeom>
              <a:avLst/>
              <a:gdLst/>
              <a:ahLst/>
              <a:cxnLst/>
              <a:rect l="l" t="t" r="r" b="b"/>
              <a:pathLst>
                <a:path w="73374" h="79158" extrusionOk="0">
                  <a:moveTo>
                    <a:pt x="37276" y="15"/>
                  </a:moveTo>
                  <a:cubicBezTo>
                    <a:pt x="38740" y="55"/>
                    <a:pt x="40198" y="228"/>
                    <a:pt x="41632" y="521"/>
                  </a:cubicBezTo>
                  <a:cubicBezTo>
                    <a:pt x="77948" y="7309"/>
                    <a:pt x="87824" y="74167"/>
                    <a:pt x="45430" y="78928"/>
                  </a:cubicBezTo>
                  <a:cubicBezTo>
                    <a:pt x="27399" y="81004"/>
                    <a:pt x="9976" y="67936"/>
                    <a:pt x="3188" y="51121"/>
                  </a:cubicBezTo>
                  <a:cubicBezTo>
                    <a:pt x="-73" y="43417"/>
                    <a:pt x="-940" y="34908"/>
                    <a:pt x="707" y="26708"/>
                  </a:cubicBezTo>
                  <a:cubicBezTo>
                    <a:pt x="5230" y="10403"/>
                    <a:pt x="20369" y="-648"/>
                    <a:pt x="37276" y="15"/>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4" name="Google Shape;1424;p50"/>
            <p:cNvSpPr/>
            <p:nvPr/>
          </p:nvSpPr>
          <p:spPr>
            <a:xfrm>
              <a:off x="2781633" y="3783627"/>
              <a:ext cx="74086" cy="79313"/>
            </a:xfrm>
            <a:custGeom>
              <a:avLst/>
              <a:gdLst/>
              <a:ahLst/>
              <a:cxnLst/>
              <a:rect l="l" t="t" r="r" b="b"/>
              <a:pathLst>
                <a:path w="74086" h="79313" extrusionOk="0">
                  <a:moveTo>
                    <a:pt x="69490" y="17673"/>
                  </a:moveTo>
                  <a:cubicBezTo>
                    <a:pt x="70249" y="18939"/>
                    <a:pt x="70908" y="20256"/>
                    <a:pt x="71465" y="21624"/>
                  </a:cubicBezTo>
                  <a:cubicBezTo>
                    <a:pt x="85799" y="55661"/>
                    <a:pt x="35402" y="100688"/>
                    <a:pt x="8051" y="67918"/>
                  </a:cubicBezTo>
                  <a:cubicBezTo>
                    <a:pt x="-3548" y="54040"/>
                    <a:pt x="-2079" y="32463"/>
                    <a:pt x="8051" y="17268"/>
                  </a:cubicBezTo>
                  <a:cubicBezTo>
                    <a:pt x="12660" y="10288"/>
                    <a:pt x="19285" y="4884"/>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5" name="Google Shape;1425;p50"/>
            <p:cNvSpPr/>
            <p:nvPr/>
          </p:nvSpPr>
          <p:spPr>
            <a:xfrm>
              <a:off x="2982004" y="3783627"/>
              <a:ext cx="74072" cy="79313"/>
            </a:xfrm>
            <a:custGeom>
              <a:avLst/>
              <a:gdLst/>
              <a:ahLst/>
              <a:cxnLst/>
              <a:rect l="l" t="t" r="r" b="b"/>
              <a:pathLst>
                <a:path w="74072" h="79313" extrusionOk="0">
                  <a:moveTo>
                    <a:pt x="69490" y="17673"/>
                  </a:moveTo>
                  <a:cubicBezTo>
                    <a:pt x="70199" y="18955"/>
                    <a:pt x="70857" y="20272"/>
                    <a:pt x="71465" y="21624"/>
                  </a:cubicBezTo>
                  <a:cubicBezTo>
                    <a:pt x="85748" y="55661"/>
                    <a:pt x="35402" y="100688"/>
                    <a:pt x="8051" y="67918"/>
                  </a:cubicBezTo>
                  <a:cubicBezTo>
                    <a:pt x="-3548" y="54040"/>
                    <a:pt x="-2079" y="32463"/>
                    <a:pt x="8051" y="17268"/>
                  </a:cubicBezTo>
                  <a:cubicBezTo>
                    <a:pt x="12645" y="10278"/>
                    <a:pt x="19275" y="4869"/>
                    <a:pt x="27045" y="1769"/>
                  </a:cubicBezTo>
                  <a:cubicBezTo>
                    <a:pt x="43147" y="-3453"/>
                    <a:pt x="60722" y="3091"/>
                    <a:pt x="69490" y="17572"/>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6" name="Google Shape;1426;p50"/>
            <p:cNvSpPr/>
            <p:nvPr/>
          </p:nvSpPr>
          <p:spPr>
            <a:xfrm>
              <a:off x="3183728" y="3783529"/>
              <a:ext cx="71710" cy="80169"/>
            </a:xfrm>
            <a:custGeom>
              <a:avLst/>
              <a:gdLst/>
              <a:ahLst/>
              <a:cxnLst/>
              <a:rect l="l" t="t" r="r" b="b"/>
              <a:pathLst>
                <a:path w="71710"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47" y="44089"/>
                    <a:pt x="71581" y="52588"/>
                    <a:pt x="68289" y="60266"/>
                  </a:cubicBezTo>
                  <a:cubicBezTo>
                    <a:pt x="60585" y="75325"/>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7" name="Google Shape;1427;p50"/>
            <p:cNvSpPr/>
            <p:nvPr/>
          </p:nvSpPr>
          <p:spPr>
            <a:xfrm>
              <a:off x="3383998" y="3783529"/>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8" name="Google Shape;1428;p50"/>
            <p:cNvSpPr/>
            <p:nvPr/>
          </p:nvSpPr>
          <p:spPr>
            <a:xfrm>
              <a:off x="3583405" y="3783622"/>
              <a:ext cx="74072" cy="79286"/>
            </a:xfrm>
            <a:custGeom>
              <a:avLst/>
              <a:gdLst/>
              <a:ahLst/>
              <a:cxnLst/>
              <a:rect l="l" t="t" r="r" b="b"/>
              <a:pathLst>
                <a:path w="74072" h="79286" extrusionOk="0">
                  <a:moveTo>
                    <a:pt x="4421" y="61642"/>
                  </a:moveTo>
                  <a:cubicBezTo>
                    <a:pt x="3666" y="60366"/>
                    <a:pt x="2988" y="59049"/>
                    <a:pt x="2395" y="57692"/>
                  </a:cubicBezTo>
                  <a:cubicBezTo>
                    <a:pt x="-11888" y="23604"/>
                    <a:pt x="38458" y="-21373"/>
                    <a:pt x="65809" y="11347"/>
                  </a:cubicBezTo>
                  <a:cubicBezTo>
                    <a:pt x="77408" y="25276"/>
                    <a:pt x="75939" y="47055"/>
                    <a:pt x="65809" y="61997"/>
                  </a:cubicBezTo>
                  <a:cubicBezTo>
                    <a:pt x="61215" y="68987"/>
                    <a:pt x="54585" y="74396"/>
                    <a:pt x="46815" y="77496"/>
                  </a:cubicBezTo>
                  <a:cubicBezTo>
                    <a:pt x="30729" y="82708"/>
                    <a:pt x="13168" y="76164"/>
                    <a:pt x="4421"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9" name="Google Shape;1429;p50"/>
            <p:cNvSpPr/>
            <p:nvPr/>
          </p:nvSpPr>
          <p:spPr>
            <a:xfrm>
              <a:off x="3785120" y="3783529"/>
              <a:ext cx="71703" cy="80171"/>
            </a:xfrm>
            <a:custGeom>
              <a:avLst/>
              <a:gdLst/>
              <a:ahLst/>
              <a:cxnLst/>
              <a:rect l="l" t="t" r="r" b="b"/>
              <a:pathLst>
                <a:path w="71703" h="80171" extrusionOk="0">
                  <a:moveTo>
                    <a:pt x="27085" y="79108"/>
                  </a:moveTo>
                  <a:cubicBezTo>
                    <a:pt x="25672" y="78754"/>
                    <a:pt x="24279" y="78298"/>
                    <a:pt x="22932" y="77741"/>
                  </a:cubicBezTo>
                  <a:cubicBezTo>
                    <a:pt x="-11307" y="63761"/>
                    <a:pt x="-7458" y="-3704"/>
                    <a:pt x="34987" y="145"/>
                  </a:cubicBezTo>
                  <a:cubicBezTo>
                    <a:pt x="53018" y="1766"/>
                    <a:pt x="67504" y="18075"/>
                    <a:pt x="70796" y="35904"/>
                  </a:cubicBezTo>
                  <a:cubicBezTo>
                    <a:pt x="72422" y="44089"/>
                    <a:pt x="71561" y="52578"/>
                    <a:pt x="68314" y="60266"/>
                  </a:cubicBezTo>
                  <a:cubicBezTo>
                    <a:pt x="60590" y="75335"/>
                    <a:pt x="43531" y="83130"/>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0" name="Google Shape;1430;p50"/>
            <p:cNvSpPr/>
            <p:nvPr/>
          </p:nvSpPr>
          <p:spPr>
            <a:xfrm>
              <a:off x="1378346" y="3783622"/>
              <a:ext cx="74055" cy="79291"/>
            </a:xfrm>
            <a:custGeom>
              <a:avLst/>
              <a:gdLst/>
              <a:ahLst/>
              <a:cxnLst/>
              <a:rect l="l" t="t" r="r" b="b"/>
              <a:pathLst>
                <a:path w="74055" h="79291" extrusionOk="0">
                  <a:moveTo>
                    <a:pt x="4385" y="61642"/>
                  </a:moveTo>
                  <a:cubicBezTo>
                    <a:pt x="3625" y="60376"/>
                    <a:pt x="2966" y="59059"/>
                    <a:pt x="2409" y="57692"/>
                  </a:cubicBezTo>
                  <a:cubicBezTo>
                    <a:pt x="-11925" y="23604"/>
                    <a:pt x="38472" y="-21373"/>
                    <a:pt x="65772" y="11347"/>
                  </a:cubicBezTo>
                  <a:cubicBezTo>
                    <a:pt x="77422" y="25276"/>
                    <a:pt x="75902" y="47055"/>
                    <a:pt x="65772" y="61997"/>
                  </a:cubicBezTo>
                  <a:cubicBezTo>
                    <a:pt x="61163" y="68972"/>
                    <a:pt x="54538" y="74381"/>
                    <a:pt x="46779" y="77496"/>
                  </a:cubicBezTo>
                  <a:cubicBezTo>
                    <a:pt x="30677" y="82718"/>
                    <a:pt x="13101" y="76174"/>
                    <a:pt x="4334"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1" name="Google Shape;1431;p50"/>
            <p:cNvSpPr/>
            <p:nvPr/>
          </p:nvSpPr>
          <p:spPr>
            <a:xfrm>
              <a:off x="1580050" y="3783529"/>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2" name="Google Shape;1432;p50"/>
            <p:cNvSpPr/>
            <p:nvPr/>
          </p:nvSpPr>
          <p:spPr>
            <a:xfrm>
              <a:off x="1777772" y="3783622"/>
              <a:ext cx="74086" cy="79291"/>
            </a:xfrm>
            <a:custGeom>
              <a:avLst/>
              <a:gdLst/>
              <a:ahLst/>
              <a:cxnLst/>
              <a:rect l="l" t="t" r="r" b="b"/>
              <a:pathLst>
                <a:path w="74086" h="79291" extrusionOk="0">
                  <a:moveTo>
                    <a:pt x="4384" y="61642"/>
                  </a:moveTo>
                  <a:cubicBezTo>
                    <a:pt x="3625" y="60376"/>
                    <a:pt x="2966" y="59059"/>
                    <a:pt x="2409" y="57692"/>
                  </a:cubicBezTo>
                  <a:cubicBezTo>
                    <a:pt x="-11925" y="23604"/>
                    <a:pt x="38472" y="-21373"/>
                    <a:pt x="65823" y="11347"/>
                  </a:cubicBezTo>
                  <a:cubicBezTo>
                    <a:pt x="77422" y="25276"/>
                    <a:pt x="75953" y="47055"/>
                    <a:pt x="65823" y="61997"/>
                  </a:cubicBezTo>
                  <a:cubicBezTo>
                    <a:pt x="61214" y="68972"/>
                    <a:pt x="54589" y="74381"/>
                    <a:pt x="46829" y="77496"/>
                  </a:cubicBezTo>
                  <a:cubicBezTo>
                    <a:pt x="30728" y="82718"/>
                    <a:pt x="13152" y="76174"/>
                    <a:pt x="4384"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3" name="Google Shape;1433;p50"/>
            <p:cNvSpPr/>
            <p:nvPr/>
          </p:nvSpPr>
          <p:spPr>
            <a:xfrm>
              <a:off x="2673830" y="3936988"/>
              <a:ext cx="70937" cy="80786"/>
            </a:xfrm>
            <a:custGeom>
              <a:avLst/>
              <a:gdLst/>
              <a:ahLst/>
              <a:cxnLst/>
              <a:rect l="l" t="t" r="r" b="b"/>
              <a:pathLst>
                <a:path w="70937" h="80786" extrusionOk="0">
                  <a:moveTo>
                    <a:pt x="19721" y="77396"/>
                  </a:moveTo>
                  <a:cubicBezTo>
                    <a:pt x="18384" y="76788"/>
                    <a:pt x="17098" y="76074"/>
                    <a:pt x="15872" y="75269"/>
                  </a:cubicBezTo>
                  <a:cubicBezTo>
                    <a:pt x="-15025" y="55009"/>
                    <a:pt x="1588" y="-10481"/>
                    <a:pt x="42564" y="1421"/>
                  </a:cubicBezTo>
                  <a:cubicBezTo>
                    <a:pt x="59937" y="6486"/>
                    <a:pt x="71080" y="25227"/>
                    <a:pt x="70827" y="43309"/>
                  </a:cubicBezTo>
                  <a:cubicBezTo>
                    <a:pt x="70888" y="51676"/>
                    <a:pt x="68416" y="59871"/>
                    <a:pt x="63736" y="66810"/>
                  </a:cubicBezTo>
                  <a:cubicBezTo>
                    <a:pt x="53297" y="80121"/>
                    <a:pt x="35073" y="8450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4" name="Google Shape;1434;p50"/>
            <p:cNvSpPr/>
            <p:nvPr/>
          </p:nvSpPr>
          <p:spPr>
            <a:xfrm>
              <a:off x="2874302" y="3936988"/>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09"/>
                  </a:cubicBezTo>
                  <a:cubicBezTo>
                    <a:pt x="70888" y="51676"/>
                    <a:pt x="68416" y="59871"/>
                    <a:pt x="63736" y="66810"/>
                  </a:cubicBezTo>
                  <a:cubicBezTo>
                    <a:pt x="53297" y="80121"/>
                    <a:pt x="35073" y="84502"/>
                    <a:pt x="19721" y="7739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5" name="Google Shape;1435;p50"/>
            <p:cNvSpPr/>
            <p:nvPr/>
          </p:nvSpPr>
          <p:spPr>
            <a:xfrm>
              <a:off x="3074026" y="3936951"/>
              <a:ext cx="72384" cy="80402"/>
            </a:xfrm>
            <a:custGeom>
              <a:avLst/>
              <a:gdLst/>
              <a:ahLst/>
              <a:cxnLst/>
              <a:rect l="l" t="t" r="r" b="b"/>
              <a:pathLst>
                <a:path w="72384" h="80402" extrusionOk="0">
                  <a:moveTo>
                    <a:pt x="8364" y="68671"/>
                  </a:moveTo>
                  <a:cubicBezTo>
                    <a:pt x="7387" y="67577"/>
                    <a:pt x="6470" y="66427"/>
                    <a:pt x="5629" y="65227"/>
                  </a:cubicBezTo>
                  <a:cubicBezTo>
                    <a:pt x="-15239" y="34837"/>
                    <a:pt x="25079" y="-19460"/>
                    <a:pt x="58457" y="7080"/>
                  </a:cubicBezTo>
                  <a:cubicBezTo>
                    <a:pt x="72589" y="18376"/>
                    <a:pt x="75729" y="40003"/>
                    <a:pt x="68587" y="56667"/>
                  </a:cubicBezTo>
                  <a:cubicBezTo>
                    <a:pt x="65442" y="64406"/>
                    <a:pt x="60042" y="71026"/>
                    <a:pt x="53088" y="75661"/>
                  </a:cubicBezTo>
                  <a:cubicBezTo>
                    <a:pt x="38349" y="83992"/>
                    <a:pt x="19811" y="81100"/>
                    <a:pt x="8314" y="68671"/>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6" name="Google Shape;1436;p50"/>
            <p:cNvSpPr/>
            <p:nvPr/>
          </p:nvSpPr>
          <p:spPr>
            <a:xfrm>
              <a:off x="3274020" y="3937127"/>
              <a:ext cx="73378" cy="79149"/>
            </a:xfrm>
            <a:custGeom>
              <a:avLst/>
              <a:gdLst/>
              <a:ahLst/>
              <a:cxnLst/>
              <a:rect l="l" t="t" r="r" b="b"/>
              <a:pathLst>
                <a:path w="73378" h="79149" extrusionOk="0">
                  <a:moveTo>
                    <a:pt x="37257" y="16"/>
                  </a:moveTo>
                  <a:cubicBezTo>
                    <a:pt x="38736" y="62"/>
                    <a:pt x="40210" y="228"/>
                    <a:pt x="41664" y="522"/>
                  </a:cubicBezTo>
                  <a:cubicBezTo>
                    <a:pt x="77980" y="7309"/>
                    <a:pt x="87806" y="74117"/>
                    <a:pt x="45412" y="78928"/>
                  </a:cubicBezTo>
                  <a:cubicBezTo>
                    <a:pt x="27431" y="80954"/>
                    <a:pt x="9957" y="67887"/>
                    <a:pt x="3170" y="51122"/>
                  </a:cubicBezTo>
                  <a:cubicBezTo>
                    <a:pt x="-97" y="43418"/>
                    <a:pt x="-948" y="34903"/>
                    <a:pt x="739" y="26708"/>
                  </a:cubicBezTo>
                  <a:cubicBezTo>
                    <a:pt x="5226" y="10404"/>
                    <a:pt x="20361" y="-658"/>
                    <a:pt x="37257" y="16"/>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7" name="Google Shape;1437;p50"/>
            <p:cNvSpPr/>
            <p:nvPr/>
          </p:nvSpPr>
          <p:spPr>
            <a:xfrm>
              <a:off x="2472163" y="3937156"/>
              <a:ext cx="73453" cy="79373"/>
            </a:xfrm>
            <a:custGeom>
              <a:avLst/>
              <a:gdLst/>
              <a:ahLst/>
              <a:cxnLst/>
              <a:rect l="l" t="t" r="r" b="b"/>
              <a:pathLst>
                <a:path w="73453" h="79373" extrusionOk="0">
                  <a:moveTo>
                    <a:pt x="37377" y="-13"/>
                  </a:moveTo>
                  <a:cubicBezTo>
                    <a:pt x="38856" y="32"/>
                    <a:pt x="40330" y="199"/>
                    <a:pt x="41784" y="493"/>
                  </a:cubicBezTo>
                  <a:cubicBezTo>
                    <a:pt x="77897" y="7280"/>
                    <a:pt x="88027" y="74088"/>
                    <a:pt x="45431" y="79152"/>
                  </a:cubicBezTo>
                  <a:cubicBezTo>
                    <a:pt x="27450" y="81179"/>
                    <a:pt x="9976" y="68111"/>
                    <a:pt x="3189" y="51346"/>
                  </a:cubicBezTo>
                  <a:cubicBezTo>
                    <a:pt x="-73" y="43642"/>
                    <a:pt x="-939" y="35133"/>
                    <a:pt x="707" y="26932"/>
                  </a:cubicBezTo>
                  <a:cubicBezTo>
                    <a:pt x="5230" y="10628"/>
                    <a:pt x="20369" y="-424"/>
                    <a:pt x="37276" y="24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8" name="Google Shape;1438;p50"/>
            <p:cNvSpPr/>
            <p:nvPr/>
          </p:nvSpPr>
          <p:spPr>
            <a:xfrm>
              <a:off x="3474150" y="3937888"/>
              <a:ext cx="74057" cy="79259"/>
            </a:xfrm>
            <a:custGeom>
              <a:avLst/>
              <a:gdLst/>
              <a:ahLst/>
              <a:cxnLst/>
              <a:rect l="l" t="t" r="r" b="b"/>
              <a:pathLst>
                <a:path w="74057" h="79259" extrusionOk="0">
                  <a:moveTo>
                    <a:pt x="69458" y="17641"/>
                  </a:moveTo>
                  <a:cubicBezTo>
                    <a:pt x="70218" y="18887"/>
                    <a:pt x="70877" y="20194"/>
                    <a:pt x="71434" y="21541"/>
                  </a:cubicBezTo>
                  <a:cubicBezTo>
                    <a:pt x="85768" y="55629"/>
                    <a:pt x="35422" y="100606"/>
                    <a:pt x="8071" y="67886"/>
                  </a:cubicBezTo>
                  <a:cubicBezTo>
                    <a:pt x="-3579" y="53957"/>
                    <a:pt x="-2059" y="32431"/>
                    <a:pt x="8071" y="17236"/>
                  </a:cubicBezTo>
                  <a:cubicBezTo>
                    <a:pt x="12715" y="10272"/>
                    <a:pt x="19351" y="4867"/>
                    <a:pt x="27115" y="1737"/>
                  </a:cubicBezTo>
                  <a:cubicBezTo>
                    <a:pt x="43212" y="-3429"/>
                    <a:pt x="60752" y="3130"/>
                    <a:pt x="69509" y="1759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9" name="Google Shape;1439;p50"/>
            <p:cNvSpPr/>
            <p:nvPr/>
          </p:nvSpPr>
          <p:spPr>
            <a:xfrm>
              <a:off x="3674592" y="3937884"/>
              <a:ext cx="74086" cy="79263"/>
            </a:xfrm>
            <a:custGeom>
              <a:avLst/>
              <a:gdLst/>
              <a:ahLst/>
              <a:cxnLst/>
              <a:rect l="l" t="t" r="r" b="b"/>
              <a:pathLst>
                <a:path w="74086" h="79263" extrusionOk="0">
                  <a:moveTo>
                    <a:pt x="69489" y="17645"/>
                  </a:moveTo>
                  <a:cubicBezTo>
                    <a:pt x="70249" y="18890"/>
                    <a:pt x="70908" y="20197"/>
                    <a:pt x="71465" y="21545"/>
                  </a:cubicBezTo>
                  <a:cubicBezTo>
                    <a:pt x="85799" y="55632"/>
                    <a:pt x="35402" y="100609"/>
                    <a:pt x="8051" y="67889"/>
                  </a:cubicBezTo>
                  <a:cubicBezTo>
                    <a:pt x="-3548" y="53960"/>
                    <a:pt x="-2079" y="32434"/>
                    <a:pt x="8051" y="17239"/>
                  </a:cubicBezTo>
                  <a:cubicBezTo>
                    <a:pt x="12676" y="10275"/>
                    <a:pt x="19296" y="4871"/>
                    <a:pt x="27045" y="1740"/>
                  </a:cubicBezTo>
                  <a:cubicBezTo>
                    <a:pt x="43157" y="-3431"/>
                    <a:pt x="60712" y="3123"/>
                    <a:pt x="69489" y="17594"/>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40" name="Google Shape;1440;p50"/>
            <p:cNvSpPr/>
            <p:nvPr/>
          </p:nvSpPr>
          <p:spPr>
            <a:xfrm>
              <a:off x="3876239" y="3937606"/>
              <a:ext cx="71719" cy="80171"/>
            </a:xfrm>
            <a:custGeom>
              <a:avLst/>
              <a:gdLst/>
              <a:ahLst/>
              <a:cxnLst/>
              <a:rect l="l" t="t" r="r" b="b"/>
              <a:pathLst>
                <a:path w="71719" h="80171" extrusionOk="0">
                  <a:moveTo>
                    <a:pt x="27085" y="79108"/>
                  </a:moveTo>
                  <a:cubicBezTo>
                    <a:pt x="25667" y="78733"/>
                    <a:pt x="24279" y="78263"/>
                    <a:pt x="22932" y="77690"/>
                  </a:cubicBezTo>
                  <a:cubicBezTo>
                    <a:pt x="-11307" y="63761"/>
                    <a:pt x="-7458" y="-3704"/>
                    <a:pt x="34987" y="145"/>
                  </a:cubicBezTo>
                  <a:cubicBezTo>
                    <a:pt x="53018" y="1766"/>
                    <a:pt x="67555" y="18075"/>
                    <a:pt x="70796" y="35904"/>
                  </a:cubicBezTo>
                  <a:cubicBezTo>
                    <a:pt x="72447" y="44089"/>
                    <a:pt x="71581" y="52583"/>
                    <a:pt x="68314" y="60266"/>
                  </a:cubicBezTo>
                  <a:cubicBezTo>
                    <a:pt x="60590" y="75335"/>
                    <a:pt x="43531" y="83130"/>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41" name="Google Shape;1441;p50"/>
            <p:cNvSpPr/>
            <p:nvPr/>
          </p:nvSpPr>
          <p:spPr>
            <a:xfrm>
              <a:off x="1469527" y="3937888"/>
              <a:ext cx="74092" cy="79259"/>
            </a:xfrm>
            <a:custGeom>
              <a:avLst/>
              <a:gdLst/>
              <a:ahLst/>
              <a:cxnLst/>
              <a:rect l="l" t="t" r="r" b="b"/>
              <a:pathLst>
                <a:path w="74092" h="79259" extrusionOk="0">
                  <a:moveTo>
                    <a:pt x="69459" y="17641"/>
                  </a:moveTo>
                  <a:cubicBezTo>
                    <a:pt x="70213" y="18897"/>
                    <a:pt x="70892" y="20199"/>
                    <a:pt x="71484" y="21541"/>
                  </a:cubicBezTo>
                  <a:cubicBezTo>
                    <a:pt x="85768" y="55629"/>
                    <a:pt x="35422" y="100606"/>
                    <a:pt x="8071" y="67886"/>
                  </a:cubicBezTo>
                  <a:cubicBezTo>
                    <a:pt x="-3579" y="53957"/>
                    <a:pt x="-2059" y="32431"/>
                    <a:pt x="8071" y="17236"/>
                  </a:cubicBezTo>
                  <a:cubicBezTo>
                    <a:pt x="12715" y="10272"/>
                    <a:pt x="19351" y="4867"/>
                    <a:pt x="27115" y="1737"/>
                  </a:cubicBezTo>
                  <a:cubicBezTo>
                    <a:pt x="43212" y="-3429"/>
                    <a:pt x="60752" y="3130"/>
                    <a:pt x="69509" y="17590"/>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42" name="Google Shape;1442;p50"/>
            <p:cNvSpPr/>
            <p:nvPr/>
          </p:nvSpPr>
          <p:spPr>
            <a:xfrm>
              <a:off x="1671169" y="3937606"/>
              <a:ext cx="71693" cy="80169"/>
            </a:xfrm>
            <a:custGeom>
              <a:avLst/>
              <a:gdLst/>
              <a:ahLst/>
              <a:cxnLst/>
              <a:rect l="l" t="t" r="r" b="b"/>
              <a:pathLst>
                <a:path w="71693" h="80169" extrusionOk="0">
                  <a:moveTo>
                    <a:pt x="27111" y="79108"/>
                  </a:moveTo>
                  <a:cubicBezTo>
                    <a:pt x="25677" y="78733"/>
                    <a:pt x="24274" y="78263"/>
                    <a:pt x="22907" y="77690"/>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2" y="83125"/>
                    <a:pt x="27111"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43" name="Google Shape;1443;p50"/>
            <p:cNvSpPr/>
            <p:nvPr/>
          </p:nvSpPr>
          <p:spPr>
            <a:xfrm>
              <a:off x="1871637" y="3937606"/>
              <a:ext cx="71698" cy="80161"/>
            </a:xfrm>
            <a:custGeom>
              <a:avLst/>
              <a:gdLst/>
              <a:ahLst/>
              <a:cxnLst/>
              <a:rect l="l" t="t" r="r" b="b"/>
              <a:pathLst>
                <a:path w="71698" h="80161" extrusionOk="0">
                  <a:moveTo>
                    <a:pt x="27115" y="79108"/>
                  </a:moveTo>
                  <a:cubicBezTo>
                    <a:pt x="25682" y="78744"/>
                    <a:pt x="24274" y="78268"/>
                    <a:pt x="22911" y="77690"/>
                  </a:cubicBezTo>
                  <a:cubicBezTo>
                    <a:pt x="-11277" y="63761"/>
                    <a:pt x="-7479" y="-3704"/>
                    <a:pt x="34966" y="145"/>
                  </a:cubicBezTo>
                  <a:cubicBezTo>
                    <a:pt x="53048" y="1766"/>
                    <a:pt x="67534" y="18075"/>
                    <a:pt x="70776" y="35904"/>
                  </a:cubicBezTo>
                  <a:cubicBezTo>
                    <a:pt x="72427" y="44089"/>
                    <a:pt x="71561" y="52583"/>
                    <a:pt x="68294" y="60266"/>
                  </a:cubicBezTo>
                  <a:cubicBezTo>
                    <a:pt x="60575" y="75315"/>
                    <a:pt x="43546" y="83105"/>
                    <a:pt x="2711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44" name="Google Shape;1444;p50"/>
            <p:cNvSpPr/>
            <p:nvPr/>
          </p:nvSpPr>
          <p:spPr>
            <a:xfrm>
              <a:off x="2070832" y="3937699"/>
              <a:ext cx="74086" cy="79281"/>
            </a:xfrm>
            <a:custGeom>
              <a:avLst/>
              <a:gdLst/>
              <a:ahLst/>
              <a:cxnLst/>
              <a:rect l="l" t="t" r="r" b="b"/>
              <a:pathLst>
                <a:path w="74086" h="79281" extrusionOk="0">
                  <a:moveTo>
                    <a:pt x="4385" y="61643"/>
                  </a:moveTo>
                  <a:cubicBezTo>
                    <a:pt x="3625" y="60377"/>
                    <a:pt x="2966" y="59060"/>
                    <a:pt x="2409" y="57692"/>
                  </a:cubicBezTo>
                  <a:cubicBezTo>
                    <a:pt x="-11925" y="23605"/>
                    <a:pt x="38472" y="-21373"/>
                    <a:pt x="65823" y="11347"/>
                  </a:cubicBezTo>
                  <a:cubicBezTo>
                    <a:pt x="77422" y="25276"/>
                    <a:pt x="75953" y="46802"/>
                    <a:pt x="65823" y="61997"/>
                  </a:cubicBezTo>
                  <a:cubicBezTo>
                    <a:pt x="61199" y="68961"/>
                    <a:pt x="54579" y="74366"/>
                    <a:pt x="46829" y="77496"/>
                  </a:cubicBezTo>
                  <a:cubicBezTo>
                    <a:pt x="30728" y="82698"/>
                    <a:pt x="13162" y="76159"/>
                    <a:pt x="4385" y="61693"/>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45" name="Google Shape;1445;p50"/>
            <p:cNvSpPr/>
            <p:nvPr/>
          </p:nvSpPr>
          <p:spPr>
            <a:xfrm>
              <a:off x="2272561" y="3937606"/>
              <a:ext cx="71685" cy="80169"/>
            </a:xfrm>
            <a:custGeom>
              <a:avLst/>
              <a:gdLst/>
              <a:ahLst/>
              <a:cxnLst/>
              <a:rect l="l" t="t" r="r" b="b"/>
              <a:pathLst>
                <a:path w="71685" h="80169" extrusionOk="0">
                  <a:moveTo>
                    <a:pt x="27085" y="79108"/>
                  </a:moveTo>
                  <a:cubicBezTo>
                    <a:pt x="25667" y="78744"/>
                    <a:pt x="24279" y="78268"/>
                    <a:pt x="22932" y="77690"/>
                  </a:cubicBezTo>
                  <a:cubicBezTo>
                    <a:pt x="-11307" y="63761"/>
                    <a:pt x="-7458" y="-3704"/>
                    <a:pt x="34987" y="145"/>
                  </a:cubicBezTo>
                  <a:cubicBezTo>
                    <a:pt x="53018" y="1766"/>
                    <a:pt x="67504" y="18075"/>
                    <a:pt x="70746" y="35904"/>
                  </a:cubicBezTo>
                  <a:cubicBezTo>
                    <a:pt x="72422" y="44089"/>
                    <a:pt x="71556" y="52588"/>
                    <a:pt x="68264" y="60266"/>
                  </a:cubicBezTo>
                  <a:cubicBezTo>
                    <a:pt x="60560" y="75325"/>
                    <a:pt x="43521" y="83125"/>
                    <a:pt x="27085" y="79108"/>
                  </a:cubicBezTo>
                </a:path>
              </a:pathLst>
            </a:custGeom>
            <a:solidFill>
              <a:srgbClr val="58405D"/>
            </a:solidFill>
            <a:ln w="9525" cap="flat" cmpd="sng">
              <a:solidFill>
                <a:srgbClr val="472B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1446" name="Google Shape;1446;p50"/>
          <p:cNvSpPr txBox="1">
            <a:spLocks noGrp="1"/>
          </p:cNvSpPr>
          <p:nvPr>
            <p:ph type="body" idx="1"/>
          </p:nvPr>
        </p:nvSpPr>
        <p:spPr>
          <a:xfrm>
            <a:off x="749986" y="3074988"/>
            <a:ext cx="3115200" cy="30798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7" name="Google Shape;1447;p50"/>
          <p:cNvSpPr txBox="1">
            <a:spLocks noGrp="1"/>
          </p:cNvSpPr>
          <p:nvPr>
            <p:ph type="title"/>
          </p:nvPr>
        </p:nvSpPr>
        <p:spPr>
          <a:xfrm>
            <a:off x="749985" y="1349998"/>
            <a:ext cx="3115200" cy="14988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8" name="Google Shape;1448;p50"/>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449" name="Google Shape;1449;p50"/>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450" name="Google Shape;1450;p50"/>
          <p:cNvSpPr>
            <a:spLocks noGrp="1"/>
          </p:cNvSpPr>
          <p:nvPr>
            <p:ph type="pic" idx="2"/>
          </p:nvPr>
        </p:nvSpPr>
        <p:spPr>
          <a:xfrm>
            <a:off x="4480691" y="1349998"/>
            <a:ext cx="7241700" cy="4368600"/>
          </a:xfrm>
          <a:prstGeom prst="roundRect">
            <a:avLst>
              <a:gd name="adj" fmla="val 2159"/>
            </a:avLst>
          </a:prstGeom>
          <a:solidFill>
            <a:srgbClr val="F2F2F2"/>
          </a:solidFill>
          <a:ln>
            <a:noFill/>
          </a:ln>
          <a:effectLst>
            <a:outerShdw blurRad="100013" dist="114300" dir="1680000" algn="bl" rotWithShape="0">
              <a:srgbClr val="292933">
                <a:alpha val="9803"/>
              </a:srgbClr>
            </a:outerShdw>
          </a:effectLst>
        </p:spPr>
      </p:sp>
      <p:pic>
        <p:nvPicPr>
          <p:cNvPr id="1451" name="Google Shape;1451;p50"/>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7_Product Screenshot Only 3">
  <p:cSld name="Product Screenshot Only 3">
    <p:spTree>
      <p:nvGrpSpPr>
        <p:cNvPr id="1" name="Shape 1452"/>
        <p:cNvGrpSpPr/>
        <p:nvPr/>
      </p:nvGrpSpPr>
      <p:grpSpPr>
        <a:xfrm>
          <a:off x="0" y="0"/>
          <a:ext cx="0" cy="0"/>
          <a:chOff x="0" y="0"/>
          <a:chExt cx="0" cy="0"/>
        </a:xfrm>
      </p:grpSpPr>
      <p:sp>
        <p:nvSpPr>
          <p:cNvPr id="1453" name="Google Shape;1453;p51"/>
          <p:cNvSpPr/>
          <p:nvPr/>
        </p:nvSpPr>
        <p:spPr>
          <a:xfrm>
            <a:off x="5514737" y="0"/>
            <a:ext cx="6677247" cy="6288806"/>
          </a:xfrm>
          <a:custGeom>
            <a:avLst/>
            <a:gdLst/>
            <a:ahLst/>
            <a:cxnLst/>
            <a:rect l="l" t="t" r="r" b="b"/>
            <a:pathLst>
              <a:path w="6677247" h="6288806" extrusionOk="0">
                <a:moveTo>
                  <a:pt x="8729" y="0"/>
                </a:moveTo>
                <a:lnTo>
                  <a:pt x="6677247" y="0"/>
                </a:lnTo>
                <a:lnTo>
                  <a:pt x="6677152" y="2860737"/>
                </a:lnTo>
                <a:cubicBezTo>
                  <a:pt x="6677152" y="2862234"/>
                  <a:pt x="6677152" y="2863691"/>
                  <a:pt x="6677152" y="2865147"/>
                </a:cubicBezTo>
                <a:cubicBezTo>
                  <a:pt x="6677360" y="2877544"/>
                  <a:pt x="6676819" y="2889982"/>
                  <a:pt x="6675571" y="2902337"/>
                </a:cubicBezTo>
                <a:lnTo>
                  <a:pt x="6675571" y="5047442"/>
                </a:lnTo>
                <a:cubicBezTo>
                  <a:pt x="6675571" y="5221247"/>
                  <a:pt x="6501974" y="5279778"/>
                  <a:pt x="6415197" y="5287308"/>
                </a:cubicBezTo>
                <a:lnTo>
                  <a:pt x="5114603" y="5502427"/>
                </a:lnTo>
                <a:lnTo>
                  <a:pt x="5098861" y="5506583"/>
                </a:lnTo>
                <a:cubicBezTo>
                  <a:pt x="5085810" y="5509244"/>
                  <a:pt x="5073606" y="5510982"/>
                  <a:pt x="5062759" y="5511923"/>
                </a:cubicBezTo>
                <a:lnTo>
                  <a:pt x="439749" y="6276572"/>
                </a:lnTo>
                <a:cubicBezTo>
                  <a:pt x="76206" y="6342176"/>
                  <a:pt x="36" y="6129475"/>
                  <a:pt x="36" y="5982419"/>
                </a:cubicBezTo>
                <a:lnTo>
                  <a:pt x="36" y="2242037"/>
                </a:lnTo>
                <a:cubicBezTo>
                  <a:pt x="36" y="2240580"/>
                  <a:pt x="36" y="2239083"/>
                  <a:pt x="36" y="2237627"/>
                </a:cubicBezTo>
                <a:cubicBezTo>
                  <a:pt x="-152" y="2225272"/>
                  <a:pt x="390" y="2212917"/>
                  <a:pt x="1659" y="2200603"/>
                </a:cubicBezTo>
                <a:lnTo>
                  <a:pt x="1659" y="5549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nvGrpSpPr>
          <p:cNvPr id="1454" name="Google Shape;1454;p51"/>
          <p:cNvGrpSpPr/>
          <p:nvPr/>
        </p:nvGrpSpPr>
        <p:grpSpPr>
          <a:xfrm>
            <a:off x="4807179" y="1035125"/>
            <a:ext cx="2577642" cy="2393875"/>
            <a:chOff x="1378346" y="2548466"/>
            <a:chExt cx="2577642" cy="2393875"/>
          </a:xfrm>
        </p:grpSpPr>
        <p:sp>
          <p:nvSpPr>
            <p:cNvPr id="1455" name="Google Shape;1455;p51"/>
            <p:cNvSpPr/>
            <p:nvPr/>
          </p:nvSpPr>
          <p:spPr>
            <a:xfrm>
              <a:off x="1774575" y="3469756"/>
              <a:ext cx="83354" cy="86668"/>
            </a:xfrm>
            <a:custGeom>
              <a:avLst/>
              <a:gdLst/>
              <a:ahLst/>
              <a:cxnLst/>
              <a:rect l="l" t="t" r="r" b="b"/>
              <a:pathLst>
                <a:path w="83354" h="86668" extrusionOk="0">
                  <a:moveTo>
                    <a:pt x="16496" y="83562"/>
                  </a:moveTo>
                  <a:cubicBezTo>
                    <a:pt x="-13894" y="70342"/>
                    <a:pt x="3681" y="36863"/>
                    <a:pt x="19889" y="19439"/>
                  </a:cubicBezTo>
                  <a:cubicBezTo>
                    <a:pt x="34375" y="3839"/>
                    <a:pt x="59295" y="-10596"/>
                    <a:pt x="75604" y="10727"/>
                  </a:cubicBezTo>
                  <a:cubicBezTo>
                    <a:pt x="88419" y="27290"/>
                    <a:pt x="83860" y="51247"/>
                    <a:pt x="71248" y="66797"/>
                  </a:cubicBezTo>
                  <a:cubicBezTo>
                    <a:pt x="58636" y="82346"/>
                    <a:pt x="35793" y="91565"/>
                    <a:pt x="17002" y="83916"/>
                  </a:cubicBezTo>
                  <a:close/>
                </a:path>
              </a:pathLst>
            </a:custGeom>
            <a:solidFill>
              <a:schemeClr val="lt2"/>
            </a:solidFill>
            <a:ln w="9525" cap="flat" cmpd="sng">
              <a:solidFill>
                <a:srgbClr val="A3DB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56" name="Google Shape;1456;p51"/>
            <p:cNvSpPr/>
            <p:nvPr/>
          </p:nvSpPr>
          <p:spPr>
            <a:xfrm>
              <a:off x="1981307" y="3476338"/>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2"/>
                    <a:pt x="42551" y="1411"/>
                  </a:cubicBezTo>
                  <a:cubicBezTo>
                    <a:pt x="59974" y="6476"/>
                    <a:pt x="71067" y="25216"/>
                    <a:pt x="70864" y="43349"/>
                  </a:cubicBezTo>
                  <a:cubicBezTo>
                    <a:pt x="70930" y="51706"/>
                    <a:pt x="68458" y="59881"/>
                    <a:pt x="63773" y="66800"/>
                  </a:cubicBezTo>
                  <a:cubicBezTo>
                    <a:pt x="53334" y="80110"/>
                    <a:pt x="35120" y="84512"/>
                    <a:pt x="19758"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57" name="Google Shape;1457;p51"/>
            <p:cNvSpPr/>
            <p:nvPr/>
          </p:nvSpPr>
          <p:spPr>
            <a:xfrm>
              <a:off x="2181766" y="3476338"/>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2"/>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58" name="Google Shape;1458;p51"/>
            <p:cNvSpPr/>
            <p:nvPr/>
          </p:nvSpPr>
          <p:spPr>
            <a:xfrm>
              <a:off x="2381536" y="3476575"/>
              <a:ext cx="72350" cy="80395"/>
            </a:xfrm>
            <a:custGeom>
              <a:avLst/>
              <a:gdLst/>
              <a:ahLst/>
              <a:cxnLst/>
              <a:rect l="l" t="t" r="r" b="b"/>
              <a:pathLst>
                <a:path w="72350" h="80395" extrusionOk="0">
                  <a:moveTo>
                    <a:pt x="8369" y="68690"/>
                  </a:moveTo>
                  <a:cubicBezTo>
                    <a:pt x="7361" y="67621"/>
                    <a:pt x="6444" y="66471"/>
                    <a:pt x="5634" y="65245"/>
                  </a:cubicBezTo>
                  <a:cubicBezTo>
                    <a:pt x="-15234" y="34855"/>
                    <a:pt x="25033" y="-19492"/>
                    <a:pt x="58411" y="7099"/>
                  </a:cubicBezTo>
                  <a:cubicBezTo>
                    <a:pt x="72593" y="18394"/>
                    <a:pt x="75683" y="39971"/>
                    <a:pt x="68541" y="56635"/>
                  </a:cubicBezTo>
                  <a:cubicBezTo>
                    <a:pt x="65426" y="64394"/>
                    <a:pt x="60022" y="71024"/>
                    <a:pt x="53042" y="75629"/>
                  </a:cubicBezTo>
                  <a:cubicBezTo>
                    <a:pt x="38334" y="83986"/>
                    <a:pt x="19806" y="81109"/>
                    <a:pt x="8318" y="686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59" name="Google Shape;1459;p51"/>
            <p:cNvSpPr/>
            <p:nvPr/>
          </p:nvSpPr>
          <p:spPr>
            <a:xfrm>
              <a:off x="2581519" y="3476468"/>
              <a:ext cx="73371" cy="79198"/>
            </a:xfrm>
            <a:custGeom>
              <a:avLst/>
              <a:gdLst/>
              <a:ahLst/>
              <a:cxnLst/>
              <a:rect l="l" t="t" r="r" b="b"/>
              <a:pathLst>
                <a:path w="73371" h="79198" extrusionOk="0">
                  <a:moveTo>
                    <a:pt x="37273" y="14"/>
                  </a:moveTo>
                  <a:cubicBezTo>
                    <a:pt x="38736" y="80"/>
                    <a:pt x="40190" y="247"/>
                    <a:pt x="41628" y="521"/>
                  </a:cubicBezTo>
                  <a:cubicBezTo>
                    <a:pt x="77944" y="7359"/>
                    <a:pt x="87821" y="74166"/>
                    <a:pt x="45427" y="78978"/>
                  </a:cubicBezTo>
                  <a:cubicBezTo>
                    <a:pt x="27396" y="81004"/>
                    <a:pt x="9972" y="67936"/>
                    <a:pt x="3185" y="51120"/>
                  </a:cubicBezTo>
                  <a:cubicBezTo>
                    <a:pt x="-72" y="43432"/>
                    <a:pt x="-938" y="34943"/>
                    <a:pt x="703" y="26758"/>
                  </a:cubicBezTo>
                  <a:cubicBezTo>
                    <a:pt x="5206" y="10433"/>
                    <a:pt x="20350" y="-644"/>
                    <a:pt x="37273" y="1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0" name="Google Shape;1460;p51"/>
            <p:cNvSpPr/>
            <p:nvPr/>
          </p:nvSpPr>
          <p:spPr>
            <a:xfrm>
              <a:off x="2781633" y="3476992"/>
              <a:ext cx="74086" cy="79291"/>
            </a:xfrm>
            <a:custGeom>
              <a:avLst/>
              <a:gdLst/>
              <a:ahLst/>
              <a:cxnLst/>
              <a:rect l="l" t="t" r="r" b="b"/>
              <a:pathLst>
                <a:path w="74086" h="79291" extrusionOk="0">
                  <a:moveTo>
                    <a:pt x="69490" y="17623"/>
                  </a:moveTo>
                  <a:cubicBezTo>
                    <a:pt x="70249" y="18889"/>
                    <a:pt x="70908" y="20206"/>
                    <a:pt x="71465" y="21573"/>
                  </a:cubicBezTo>
                  <a:cubicBezTo>
                    <a:pt x="85799" y="55661"/>
                    <a:pt x="35402" y="100638"/>
                    <a:pt x="8051" y="67918"/>
                  </a:cubicBezTo>
                  <a:cubicBezTo>
                    <a:pt x="-3548" y="53989"/>
                    <a:pt x="-2079" y="32210"/>
                    <a:pt x="8051" y="17268"/>
                  </a:cubicBezTo>
                  <a:cubicBezTo>
                    <a:pt x="12660" y="10289"/>
                    <a:pt x="19285" y="4884"/>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1" name="Google Shape;1461;p51"/>
            <p:cNvSpPr/>
            <p:nvPr/>
          </p:nvSpPr>
          <p:spPr>
            <a:xfrm>
              <a:off x="2982004" y="3477001"/>
              <a:ext cx="74072" cy="79283"/>
            </a:xfrm>
            <a:custGeom>
              <a:avLst/>
              <a:gdLst/>
              <a:ahLst/>
              <a:cxnLst/>
              <a:rect l="l" t="t" r="r" b="b"/>
              <a:pathLst>
                <a:path w="74072" h="79283" extrusionOk="0">
                  <a:moveTo>
                    <a:pt x="69490" y="17614"/>
                  </a:moveTo>
                  <a:cubicBezTo>
                    <a:pt x="70199" y="18896"/>
                    <a:pt x="70857" y="20212"/>
                    <a:pt x="71465" y="21565"/>
                  </a:cubicBezTo>
                  <a:cubicBezTo>
                    <a:pt x="85748" y="55652"/>
                    <a:pt x="35402" y="100629"/>
                    <a:pt x="8051" y="67909"/>
                  </a:cubicBezTo>
                  <a:cubicBezTo>
                    <a:pt x="-3548" y="53981"/>
                    <a:pt x="-2079" y="32201"/>
                    <a:pt x="8051" y="17260"/>
                  </a:cubicBezTo>
                  <a:cubicBezTo>
                    <a:pt x="12645" y="10270"/>
                    <a:pt x="19275" y="4860"/>
                    <a:pt x="27045" y="1761"/>
                  </a:cubicBezTo>
                  <a:cubicBezTo>
                    <a:pt x="43157" y="-3451"/>
                    <a:pt x="60737" y="3113"/>
                    <a:pt x="69490" y="1761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2" name="Google Shape;1462;p51"/>
            <p:cNvSpPr/>
            <p:nvPr/>
          </p:nvSpPr>
          <p:spPr>
            <a:xfrm>
              <a:off x="3183728" y="3476949"/>
              <a:ext cx="71714" cy="80186"/>
            </a:xfrm>
            <a:custGeom>
              <a:avLst/>
              <a:gdLst/>
              <a:ahLst/>
              <a:cxnLst/>
              <a:rect l="l" t="t" r="r" b="b"/>
              <a:pathLst>
                <a:path w="7171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52" y="44100"/>
                    <a:pt x="71586" y="52619"/>
                    <a:pt x="68289" y="60313"/>
                  </a:cubicBezTo>
                  <a:cubicBezTo>
                    <a:pt x="60595" y="75381"/>
                    <a:pt x="43536" y="8316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3" name="Google Shape;1463;p51"/>
            <p:cNvSpPr/>
            <p:nvPr/>
          </p:nvSpPr>
          <p:spPr>
            <a:xfrm>
              <a:off x="3383998" y="3476949"/>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6" y="75381"/>
                    <a:pt x="43536" y="8316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4" name="Google Shape;1464;p51"/>
            <p:cNvSpPr/>
            <p:nvPr/>
          </p:nvSpPr>
          <p:spPr>
            <a:xfrm>
              <a:off x="3583405" y="3477066"/>
              <a:ext cx="74072" cy="79308"/>
            </a:xfrm>
            <a:custGeom>
              <a:avLst/>
              <a:gdLst/>
              <a:ahLst/>
              <a:cxnLst/>
              <a:rect l="l" t="t" r="r" b="b"/>
              <a:pathLst>
                <a:path w="74072" h="79308" extrusionOk="0">
                  <a:moveTo>
                    <a:pt x="4421" y="61614"/>
                  </a:moveTo>
                  <a:cubicBezTo>
                    <a:pt x="3666" y="60338"/>
                    <a:pt x="2988" y="59021"/>
                    <a:pt x="2395" y="57663"/>
                  </a:cubicBezTo>
                  <a:cubicBezTo>
                    <a:pt x="-11888" y="23627"/>
                    <a:pt x="38458" y="-21401"/>
                    <a:pt x="65809" y="11369"/>
                  </a:cubicBezTo>
                  <a:cubicBezTo>
                    <a:pt x="77408" y="25247"/>
                    <a:pt x="75939" y="46824"/>
                    <a:pt x="65809" y="62019"/>
                  </a:cubicBezTo>
                  <a:cubicBezTo>
                    <a:pt x="61215" y="69009"/>
                    <a:pt x="54585" y="74418"/>
                    <a:pt x="46815" y="77518"/>
                  </a:cubicBezTo>
                  <a:cubicBezTo>
                    <a:pt x="30729" y="82730"/>
                    <a:pt x="13168" y="76186"/>
                    <a:pt x="4421" y="617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5" name="Google Shape;1465;p51"/>
            <p:cNvSpPr/>
            <p:nvPr/>
          </p:nvSpPr>
          <p:spPr>
            <a:xfrm>
              <a:off x="3785120" y="3476949"/>
              <a:ext cx="71703" cy="80189"/>
            </a:xfrm>
            <a:custGeom>
              <a:avLst/>
              <a:gdLst/>
              <a:ahLst/>
              <a:cxnLst/>
              <a:rect l="l" t="t" r="r" b="b"/>
              <a:pathLst>
                <a:path w="71703" h="80189"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105"/>
                    <a:pt x="71561" y="52604"/>
                    <a:pt x="68314" y="60313"/>
                  </a:cubicBezTo>
                  <a:cubicBezTo>
                    <a:pt x="60600" y="75392"/>
                    <a:pt x="43526" y="83172"/>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6" name="Google Shape;1466;p51"/>
            <p:cNvSpPr/>
            <p:nvPr/>
          </p:nvSpPr>
          <p:spPr>
            <a:xfrm>
              <a:off x="1378346" y="3477066"/>
              <a:ext cx="74055" cy="79313"/>
            </a:xfrm>
            <a:custGeom>
              <a:avLst/>
              <a:gdLst/>
              <a:ahLst/>
              <a:cxnLst/>
              <a:rect l="l" t="t" r="r" b="b"/>
              <a:pathLst>
                <a:path w="74055" h="79313" extrusionOk="0">
                  <a:moveTo>
                    <a:pt x="4385" y="61614"/>
                  </a:moveTo>
                  <a:cubicBezTo>
                    <a:pt x="3625" y="60348"/>
                    <a:pt x="2966" y="59031"/>
                    <a:pt x="2409" y="57663"/>
                  </a:cubicBezTo>
                  <a:cubicBezTo>
                    <a:pt x="-11925" y="23627"/>
                    <a:pt x="38472" y="-21401"/>
                    <a:pt x="65772" y="11369"/>
                  </a:cubicBezTo>
                  <a:cubicBezTo>
                    <a:pt x="77422" y="25247"/>
                    <a:pt x="75902" y="46824"/>
                    <a:pt x="65772" y="62019"/>
                  </a:cubicBezTo>
                  <a:cubicBezTo>
                    <a:pt x="61163" y="68999"/>
                    <a:pt x="54538" y="74403"/>
                    <a:pt x="46779" y="77518"/>
                  </a:cubicBezTo>
                  <a:cubicBezTo>
                    <a:pt x="30677" y="82740"/>
                    <a:pt x="13101" y="76196"/>
                    <a:pt x="4334" y="617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7" name="Google Shape;1467;p51"/>
            <p:cNvSpPr/>
            <p:nvPr/>
          </p:nvSpPr>
          <p:spPr>
            <a:xfrm>
              <a:off x="1580050" y="3476949"/>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5" y="75381"/>
                    <a:pt x="43536" y="8316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8" name="Google Shape;1468;p51"/>
            <p:cNvSpPr/>
            <p:nvPr/>
          </p:nvSpPr>
          <p:spPr>
            <a:xfrm>
              <a:off x="2673830" y="3627122"/>
              <a:ext cx="70937" cy="80800"/>
            </a:xfrm>
            <a:custGeom>
              <a:avLst/>
              <a:gdLst/>
              <a:ahLst/>
              <a:cxnLst/>
              <a:rect l="l" t="t" r="r" b="b"/>
              <a:pathLst>
                <a:path w="70937" h="80800" extrusionOk="0">
                  <a:moveTo>
                    <a:pt x="19721" y="77436"/>
                  </a:moveTo>
                  <a:cubicBezTo>
                    <a:pt x="18394" y="76788"/>
                    <a:pt x="17108" y="76064"/>
                    <a:pt x="15872" y="75258"/>
                  </a:cubicBezTo>
                  <a:cubicBezTo>
                    <a:pt x="-15025" y="54998"/>
                    <a:pt x="1588" y="-10441"/>
                    <a:pt x="42564" y="1411"/>
                  </a:cubicBezTo>
                  <a:cubicBezTo>
                    <a:pt x="59937" y="6476"/>
                    <a:pt x="71080" y="25216"/>
                    <a:pt x="70827" y="43349"/>
                  </a:cubicBezTo>
                  <a:cubicBezTo>
                    <a:pt x="70893" y="51706"/>
                    <a:pt x="68421" y="59881"/>
                    <a:pt x="63736" y="66800"/>
                  </a:cubicBezTo>
                  <a:cubicBezTo>
                    <a:pt x="53297" y="80111"/>
                    <a:pt x="35083" y="8451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9" name="Google Shape;1469;p51"/>
            <p:cNvSpPr/>
            <p:nvPr/>
          </p:nvSpPr>
          <p:spPr>
            <a:xfrm>
              <a:off x="2874302" y="3627122"/>
              <a:ext cx="70936" cy="80800"/>
            </a:xfrm>
            <a:custGeom>
              <a:avLst/>
              <a:gdLst/>
              <a:ahLst/>
              <a:cxnLst/>
              <a:rect l="l" t="t" r="r" b="b"/>
              <a:pathLst>
                <a:path w="70936" h="80800" extrusionOk="0">
                  <a:moveTo>
                    <a:pt x="19721" y="77436"/>
                  </a:moveTo>
                  <a:cubicBezTo>
                    <a:pt x="18394" y="76788"/>
                    <a:pt x="17108" y="76064"/>
                    <a:pt x="15872" y="75258"/>
                  </a:cubicBezTo>
                  <a:cubicBezTo>
                    <a:pt x="-15025" y="54998"/>
                    <a:pt x="1588" y="-10441"/>
                    <a:pt x="42564" y="1411"/>
                  </a:cubicBezTo>
                  <a:cubicBezTo>
                    <a:pt x="59937" y="6476"/>
                    <a:pt x="71030" y="25216"/>
                    <a:pt x="70827" y="43349"/>
                  </a:cubicBezTo>
                  <a:cubicBezTo>
                    <a:pt x="70893" y="51706"/>
                    <a:pt x="68421" y="59881"/>
                    <a:pt x="63736" y="66800"/>
                  </a:cubicBezTo>
                  <a:cubicBezTo>
                    <a:pt x="53297" y="80111"/>
                    <a:pt x="35083" y="8451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0" name="Google Shape;1470;p51"/>
            <p:cNvSpPr/>
            <p:nvPr/>
          </p:nvSpPr>
          <p:spPr>
            <a:xfrm>
              <a:off x="3074026" y="3627107"/>
              <a:ext cx="72384" cy="80386"/>
            </a:xfrm>
            <a:custGeom>
              <a:avLst/>
              <a:gdLst/>
              <a:ahLst/>
              <a:cxnLst/>
              <a:rect l="l" t="t" r="r" b="b"/>
              <a:pathLst>
                <a:path w="72384" h="80386" extrusionOk="0">
                  <a:moveTo>
                    <a:pt x="8364" y="68690"/>
                  </a:moveTo>
                  <a:cubicBezTo>
                    <a:pt x="7387" y="67595"/>
                    <a:pt x="6470" y="66446"/>
                    <a:pt x="5629" y="65245"/>
                  </a:cubicBezTo>
                  <a:cubicBezTo>
                    <a:pt x="-15239" y="34855"/>
                    <a:pt x="25079" y="-19492"/>
                    <a:pt x="58457" y="7099"/>
                  </a:cubicBezTo>
                  <a:cubicBezTo>
                    <a:pt x="72589" y="18394"/>
                    <a:pt x="75729" y="39971"/>
                    <a:pt x="68587" y="56635"/>
                  </a:cubicBezTo>
                  <a:cubicBezTo>
                    <a:pt x="65442" y="64374"/>
                    <a:pt x="60042" y="70994"/>
                    <a:pt x="53088" y="75629"/>
                  </a:cubicBezTo>
                  <a:cubicBezTo>
                    <a:pt x="38359" y="83971"/>
                    <a:pt x="19826" y="81099"/>
                    <a:pt x="8314" y="686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1" name="Google Shape;1471;p51"/>
            <p:cNvSpPr/>
            <p:nvPr/>
          </p:nvSpPr>
          <p:spPr>
            <a:xfrm>
              <a:off x="3274020" y="3627254"/>
              <a:ext cx="73378" cy="79196"/>
            </a:xfrm>
            <a:custGeom>
              <a:avLst/>
              <a:gdLst/>
              <a:ahLst/>
              <a:cxnLst/>
              <a:rect l="l" t="t" r="r" b="b"/>
              <a:pathLst>
                <a:path w="73378" h="79196" extrusionOk="0">
                  <a:moveTo>
                    <a:pt x="37257" y="12"/>
                  </a:moveTo>
                  <a:cubicBezTo>
                    <a:pt x="38731" y="104"/>
                    <a:pt x="40205" y="276"/>
                    <a:pt x="41664" y="519"/>
                  </a:cubicBezTo>
                  <a:cubicBezTo>
                    <a:pt x="77980" y="7357"/>
                    <a:pt x="87806" y="74164"/>
                    <a:pt x="45412" y="78976"/>
                  </a:cubicBezTo>
                  <a:cubicBezTo>
                    <a:pt x="27431" y="81002"/>
                    <a:pt x="9957" y="67934"/>
                    <a:pt x="3170" y="51118"/>
                  </a:cubicBezTo>
                  <a:cubicBezTo>
                    <a:pt x="-97" y="43435"/>
                    <a:pt x="-948" y="34936"/>
                    <a:pt x="739" y="26756"/>
                  </a:cubicBezTo>
                  <a:cubicBezTo>
                    <a:pt x="5237" y="10451"/>
                    <a:pt x="20356" y="-621"/>
                    <a:pt x="37257" y="1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2" name="Google Shape;1472;p51"/>
            <p:cNvSpPr/>
            <p:nvPr/>
          </p:nvSpPr>
          <p:spPr>
            <a:xfrm>
              <a:off x="2472267" y="3627256"/>
              <a:ext cx="73393" cy="79195"/>
            </a:xfrm>
            <a:custGeom>
              <a:avLst/>
              <a:gdLst/>
              <a:ahLst/>
              <a:cxnLst/>
              <a:rect l="l" t="t" r="r" b="b"/>
              <a:pathLst>
                <a:path w="73393" h="79195" extrusionOk="0">
                  <a:moveTo>
                    <a:pt x="37273" y="11"/>
                  </a:moveTo>
                  <a:cubicBezTo>
                    <a:pt x="38751" y="102"/>
                    <a:pt x="40220" y="275"/>
                    <a:pt x="41679" y="518"/>
                  </a:cubicBezTo>
                  <a:cubicBezTo>
                    <a:pt x="77995" y="7356"/>
                    <a:pt x="87821" y="74163"/>
                    <a:pt x="45427" y="78975"/>
                  </a:cubicBezTo>
                  <a:cubicBezTo>
                    <a:pt x="27446" y="81000"/>
                    <a:pt x="9972" y="67933"/>
                    <a:pt x="3185" y="51117"/>
                  </a:cubicBezTo>
                  <a:cubicBezTo>
                    <a:pt x="-72" y="43428"/>
                    <a:pt x="-938" y="34939"/>
                    <a:pt x="703" y="26754"/>
                  </a:cubicBezTo>
                  <a:cubicBezTo>
                    <a:pt x="5236" y="10455"/>
                    <a:pt x="20366" y="-607"/>
                    <a:pt x="37273" y="1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3" name="Google Shape;1473;p51"/>
            <p:cNvSpPr/>
            <p:nvPr/>
          </p:nvSpPr>
          <p:spPr>
            <a:xfrm>
              <a:off x="3474150" y="3627884"/>
              <a:ext cx="74057" cy="79286"/>
            </a:xfrm>
            <a:custGeom>
              <a:avLst/>
              <a:gdLst/>
              <a:ahLst/>
              <a:cxnLst/>
              <a:rect l="l" t="t" r="r" b="b"/>
              <a:pathLst>
                <a:path w="74057" h="79286" extrusionOk="0">
                  <a:moveTo>
                    <a:pt x="69458" y="17617"/>
                  </a:moveTo>
                  <a:cubicBezTo>
                    <a:pt x="70218" y="18883"/>
                    <a:pt x="70877" y="20200"/>
                    <a:pt x="71434" y="21568"/>
                  </a:cubicBezTo>
                  <a:cubicBezTo>
                    <a:pt x="85768" y="55655"/>
                    <a:pt x="35422" y="100632"/>
                    <a:pt x="8071" y="67913"/>
                  </a:cubicBezTo>
                  <a:cubicBezTo>
                    <a:pt x="-3579" y="53984"/>
                    <a:pt x="-2059" y="32204"/>
                    <a:pt x="8071" y="17263"/>
                  </a:cubicBezTo>
                  <a:cubicBezTo>
                    <a:pt x="12700" y="10283"/>
                    <a:pt x="19341"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4" name="Google Shape;1474;p51"/>
            <p:cNvSpPr/>
            <p:nvPr/>
          </p:nvSpPr>
          <p:spPr>
            <a:xfrm>
              <a:off x="3674592" y="3627878"/>
              <a:ext cx="74086" cy="79291"/>
            </a:xfrm>
            <a:custGeom>
              <a:avLst/>
              <a:gdLst/>
              <a:ahLst/>
              <a:cxnLst/>
              <a:rect l="l" t="t" r="r" b="b"/>
              <a:pathLst>
                <a:path w="74086" h="79291" extrusionOk="0">
                  <a:moveTo>
                    <a:pt x="69489" y="17623"/>
                  </a:moveTo>
                  <a:cubicBezTo>
                    <a:pt x="70249" y="18889"/>
                    <a:pt x="70908" y="20206"/>
                    <a:pt x="71465" y="21573"/>
                  </a:cubicBezTo>
                  <a:cubicBezTo>
                    <a:pt x="85799" y="55661"/>
                    <a:pt x="35402" y="100638"/>
                    <a:pt x="8051" y="67918"/>
                  </a:cubicBezTo>
                  <a:cubicBezTo>
                    <a:pt x="-3548" y="53989"/>
                    <a:pt x="-2079" y="32210"/>
                    <a:pt x="8051" y="17268"/>
                  </a:cubicBezTo>
                  <a:cubicBezTo>
                    <a:pt x="12660" y="10289"/>
                    <a:pt x="19285" y="4884"/>
                    <a:pt x="27045" y="1769"/>
                  </a:cubicBezTo>
                  <a:cubicBezTo>
                    <a:pt x="43147" y="-3453"/>
                    <a:pt x="60722" y="3091"/>
                    <a:pt x="6948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5" name="Google Shape;1475;p51"/>
            <p:cNvSpPr/>
            <p:nvPr/>
          </p:nvSpPr>
          <p:spPr>
            <a:xfrm>
              <a:off x="3876239" y="3627734"/>
              <a:ext cx="71720" cy="80189"/>
            </a:xfrm>
            <a:custGeom>
              <a:avLst/>
              <a:gdLst/>
              <a:ahLst/>
              <a:cxnLst/>
              <a:rect l="l" t="t" r="r" b="b"/>
              <a:pathLst>
                <a:path w="71720" h="80189"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47" y="44100"/>
                    <a:pt x="71586" y="52614"/>
                    <a:pt x="68314" y="60313"/>
                  </a:cubicBezTo>
                  <a:cubicBezTo>
                    <a:pt x="60600" y="75392"/>
                    <a:pt x="43526" y="83172"/>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6" name="Google Shape;1476;p51"/>
            <p:cNvSpPr/>
            <p:nvPr/>
          </p:nvSpPr>
          <p:spPr>
            <a:xfrm>
              <a:off x="1469527" y="3627884"/>
              <a:ext cx="74092" cy="79286"/>
            </a:xfrm>
            <a:custGeom>
              <a:avLst/>
              <a:gdLst/>
              <a:ahLst/>
              <a:cxnLst/>
              <a:rect l="l" t="t" r="r" b="b"/>
              <a:pathLst>
                <a:path w="74092" h="79286" extrusionOk="0">
                  <a:moveTo>
                    <a:pt x="69459" y="17617"/>
                  </a:moveTo>
                  <a:cubicBezTo>
                    <a:pt x="70213" y="18893"/>
                    <a:pt x="70892" y="20210"/>
                    <a:pt x="71484" y="21568"/>
                  </a:cubicBezTo>
                  <a:cubicBezTo>
                    <a:pt x="85768" y="55655"/>
                    <a:pt x="35422" y="100632"/>
                    <a:pt x="8071" y="67913"/>
                  </a:cubicBezTo>
                  <a:cubicBezTo>
                    <a:pt x="-3579" y="53984"/>
                    <a:pt x="-2059" y="32204"/>
                    <a:pt x="8071" y="17263"/>
                  </a:cubicBezTo>
                  <a:cubicBezTo>
                    <a:pt x="12700" y="10283"/>
                    <a:pt x="19340"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7" name="Google Shape;1477;p51"/>
            <p:cNvSpPr/>
            <p:nvPr/>
          </p:nvSpPr>
          <p:spPr>
            <a:xfrm>
              <a:off x="1671169" y="3627734"/>
              <a:ext cx="71694" cy="80186"/>
            </a:xfrm>
            <a:custGeom>
              <a:avLst/>
              <a:gdLst/>
              <a:ahLst/>
              <a:cxnLst/>
              <a:rect l="l" t="t" r="r" b="b"/>
              <a:pathLst>
                <a:path w="71694" h="80186" extrusionOk="0">
                  <a:moveTo>
                    <a:pt x="27111" y="79104"/>
                  </a:moveTo>
                  <a:cubicBezTo>
                    <a:pt x="25677" y="78750"/>
                    <a:pt x="24274" y="78294"/>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5" y="75381"/>
                    <a:pt x="43536" y="83167"/>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8" name="Google Shape;1478;p51"/>
            <p:cNvSpPr/>
            <p:nvPr/>
          </p:nvSpPr>
          <p:spPr>
            <a:xfrm>
              <a:off x="1871637" y="3627734"/>
              <a:ext cx="71701" cy="80178"/>
            </a:xfrm>
            <a:custGeom>
              <a:avLst/>
              <a:gdLst/>
              <a:ahLst/>
              <a:cxnLst/>
              <a:rect l="l" t="t" r="r" b="b"/>
              <a:pathLst>
                <a:path w="71701" h="80178" extrusionOk="0">
                  <a:moveTo>
                    <a:pt x="27115" y="79104"/>
                  </a:moveTo>
                  <a:cubicBezTo>
                    <a:pt x="25682" y="78755"/>
                    <a:pt x="24274" y="78299"/>
                    <a:pt x="22911" y="77737"/>
                  </a:cubicBezTo>
                  <a:cubicBezTo>
                    <a:pt x="-11277" y="63757"/>
                    <a:pt x="-7479" y="-3658"/>
                    <a:pt x="34966" y="141"/>
                  </a:cubicBezTo>
                  <a:cubicBezTo>
                    <a:pt x="53048" y="1762"/>
                    <a:pt x="67534" y="18071"/>
                    <a:pt x="70776" y="35900"/>
                  </a:cubicBezTo>
                  <a:cubicBezTo>
                    <a:pt x="72432" y="44100"/>
                    <a:pt x="71566" y="52614"/>
                    <a:pt x="68294" y="60313"/>
                  </a:cubicBezTo>
                  <a:cubicBezTo>
                    <a:pt x="60585" y="75366"/>
                    <a:pt x="43536" y="83146"/>
                    <a:pt x="2711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9" name="Google Shape;1479;p51"/>
            <p:cNvSpPr/>
            <p:nvPr/>
          </p:nvSpPr>
          <p:spPr>
            <a:xfrm>
              <a:off x="2070793" y="3627872"/>
              <a:ext cx="74125" cy="79241"/>
            </a:xfrm>
            <a:custGeom>
              <a:avLst/>
              <a:gdLst/>
              <a:ahLst/>
              <a:cxnLst/>
              <a:rect l="l" t="t" r="r" b="b"/>
              <a:pathLst>
                <a:path w="74125" h="79241" extrusionOk="0">
                  <a:moveTo>
                    <a:pt x="4423" y="61593"/>
                  </a:moveTo>
                  <a:cubicBezTo>
                    <a:pt x="3674" y="60342"/>
                    <a:pt x="3015" y="59035"/>
                    <a:pt x="2448" y="57693"/>
                  </a:cubicBezTo>
                  <a:cubicBezTo>
                    <a:pt x="-12038" y="23757"/>
                    <a:pt x="38612" y="-21423"/>
                    <a:pt x="65862" y="11348"/>
                  </a:cubicBezTo>
                  <a:cubicBezTo>
                    <a:pt x="77460" y="25226"/>
                    <a:pt x="75992" y="46803"/>
                    <a:pt x="65862" y="61998"/>
                  </a:cubicBezTo>
                  <a:cubicBezTo>
                    <a:pt x="61237" y="68947"/>
                    <a:pt x="54612" y="74331"/>
                    <a:pt x="46868" y="77446"/>
                  </a:cubicBezTo>
                  <a:cubicBezTo>
                    <a:pt x="30766" y="82668"/>
                    <a:pt x="13191" y="76124"/>
                    <a:pt x="4423" y="6164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0" name="Google Shape;1480;p51"/>
            <p:cNvSpPr/>
            <p:nvPr/>
          </p:nvSpPr>
          <p:spPr>
            <a:xfrm>
              <a:off x="2272561" y="3627734"/>
              <a:ext cx="71688" cy="80186"/>
            </a:xfrm>
            <a:custGeom>
              <a:avLst/>
              <a:gdLst/>
              <a:ahLst/>
              <a:cxnLst/>
              <a:rect l="l" t="t" r="r" b="b"/>
              <a:pathLst>
                <a:path w="71688" h="80186" extrusionOk="0">
                  <a:moveTo>
                    <a:pt x="27085" y="79104"/>
                  </a:moveTo>
                  <a:cubicBezTo>
                    <a:pt x="25667" y="78755"/>
                    <a:pt x="24279" y="78299"/>
                    <a:pt x="22932" y="77737"/>
                  </a:cubicBezTo>
                  <a:cubicBezTo>
                    <a:pt x="-11307" y="63757"/>
                    <a:pt x="-7458" y="-3658"/>
                    <a:pt x="34987" y="141"/>
                  </a:cubicBezTo>
                  <a:cubicBezTo>
                    <a:pt x="53018" y="1762"/>
                    <a:pt x="67504" y="18071"/>
                    <a:pt x="70746" y="35900"/>
                  </a:cubicBezTo>
                  <a:cubicBezTo>
                    <a:pt x="72427" y="44100"/>
                    <a:pt x="71561" y="52619"/>
                    <a:pt x="68264" y="60313"/>
                  </a:cubicBezTo>
                  <a:cubicBezTo>
                    <a:pt x="60570" y="75381"/>
                    <a:pt x="43511" y="83167"/>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1" name="Google Shape;1481;p51"/>
            <p:cNvSpPr/>
            <p:nvPr/>
          </p:nvSpPr>
          <p:spPr>
            <a:xfrm>
              <a:off x="1981307" y="3164942"/>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4" y="6476"/>
                    <a:pt x="71067" y="25216"/>
                    <a:pt x="70864" y="43349"/>
                  </a:cubicBezTo>
                  <a:cubicBezTo>
                    <a:pt x="70930" y="51706"/>
                    <a:pt x="68458" y="59881"/>
                    <a:pt x="63773" y="66800"/>
                  </a:cubicBezTo>
                  <a:cubicBezTo>
                    <a:pt x="53334" y="80110"/>
                    <a:pt x="35120" y="84512"/>
                    <a:pt x="19758"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2" name="Google Shape;1482;p51"/>
            <p:cNvSpPr/>
            <p:nvPr/>
          </p:nvSpPr>
          <p:spPr>
            <a:xfrm>
              <a:off x="2181766" y="3164942"/>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1"/>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3" name="Google Shape;1483;p51"/>
            <p:cNvSpPr/>
            <p:nvPr/>
          </p:nvSpPr>
          <p:spPr>
            <a:xfrm>
              <a:off x="2381536" y="3164926"/>
              <a:ext cx="72350" cy="80395"/>
            </a:xfrm>
            <a:custGeom>
              <a:avLst/>
              <a:gdLst/>
              <a:ahLst/>
              <a:cxnLst/>
              <a:rect l="l" t="t" r="r" b="b"/>
              <a:pathLst>
                <a:path w="72350" h="80395" extrusionOk="0">
                  <a:moveTo>
                    <a:pt x="8369" y="68690"/>
                  </a:moveTo>
                  <a:cubicBezTo>
                    <a:pt x="7371" y="67611"/>
                    <a:pt x="6460" y="66461"/>
                    <a:pt x="5634" y="65245"/>
                  </a:cubicBezTo>
                  <a:cubicBezTo>
                    <a:pt x="-15234" y="34855"/>
                    <a:pt x="25033" y="-19492"/>
                    <a:pt x="58411" y="7099"/>
                  </a:cubicBezTo>
                  <a:cubicBezTo>
                    <a:pt x="72593" y="18394"/>
                    <a:pt x="75683" y="39971"/>
                    <a:pt x="68541" y="56635"/>
                  </a:cubicBezTo>
                  <a:cubicBezTo>
                    <a:pt x="65426" y="64394"/>
                    <a:pt x="60022" y="71024"/>
                    <a:pt x="53042" y="75629"/>
                  </a:cubicBezTo>
                  <a:cubicBezTo>
                    <a:pt x="38334" y="83986"/>
                    <a:pt x="19806" y="81109"/>
                    <a:pt x="8318" y="686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4" name="Google Shape;1484;p51"/>
            <p:cNvSpPr/>
            <p:nvPr/>
          </p:nvSpPr>
          <p:spPr>
            <a:xfrm>
              <a:off x="2581516" y="3165071"/>
              <a:ext cx="73374" cy="79158"/>
            </a:xfrm>
            <a:custGeom>
              <a:avLst/>
              <a:gdLst/>
              <a:ahLst/>
              <a:cxnLst/>
              <a:rect l="l" t="t" r="r" b="b"/>
              <a:pathLst>
                <a:path w="73374" h="79158" extrusionOk="0">
                  <a:moveTo>
                    <a:pt x="37276" y="15"/>
                  </a:moveTo>
                  <a:cubicBezTo>
                    <a:pt x="38740" y="81"/>
                    <a:pt x="40193" y="248"/>
                    <a:pt x="41632" y="521"/>
                  </a:cubicBezTo>
                  <a:cubicBezTo>
                    <a:pt x="77948" y="7309"/>
                    <a:pt x="87824" y="74166"/>
                    <a:pt x="45430" y="78927"/>
                  </a:cubicBezTo>
                  <a:cubicBezTo>
                    <a:pt x="27399" y="81004"/>
                    <a:pt x="9976" y="67937"/>
                    <a:pt x="3188" y="51121"/>
                  </a:cubicBezTo>
                  <a:cubicBezTo>
                    <a:pt x="-73" y="43417"/>
                    <a:pt x="-940" y="34908"/>
                    <a:pt x="707" y="26707"/>
                  </a:cubicBezTo>
                  <a:cubicBezTo>
                    <a:pt x="5230" y="10403"/>
                    <a:pt x="20369" y="-649"/>
                    <a:pt x="37276" y="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5" name="Google Shape;1485;p51"/>
            <p:cNvSpPr/>
            <p:nvPr/>
          </p:nvSpPr>
          <p:spPr>
            <a:xfrm>
              <a:off x="2781633" y="3165647"/>
              <a:ext cx="74086" cy="79313"/>
            </a:xfrm>
            <a:custGeom>
              <a:avLst/>
              <a:gdLst/>
              <a:ahLst/>
              <a:cxnLst/>
              <a:rect l="l" t="t" r="r" b="b"/>
              <a:pathLst>
                <a:path w="74086" h="79313" extrusionOk="0">
                  <a:moveTo>
                    <a:pt x="69490" y="17673"/>
                  </a:moveTo>
                  <a:cubicBezTo>
                    <a:pt x="70249" y="18940"/>
                    <a:pt x="70908" y="20256"/>
                    <a:pt x="71465" y="21624"/>
                  </a:cubicBezTo>
                  <a:cubicBezTo>
                    <a:pt x="85799" y="55661"/>
                    <a:pt x="35402" y="100688"/>
                    <a:pt x="8051" y="67918"/>
                  </a:cubicBezTo>
                  <a:cubicBezTo>
                    <a:pt x="-3548" y="54040"/>
                    <a:pt x="-2079" y="32463"/>
                    <a:pt x="8051" y="17268"/>
                  </a:cubicBezTo>
                  <a:cubicBezTo>
                    <a:pt x="12660" y="10289"/>
                    <a:pt x="19285" y="4884"/>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6" name="Google Shape;1486;p51"/>
            <p:cNvSpPr/>
            <p:nvPr/>
          </p:nvSpPr>
          <p:spPr>
            <a:xfrm>
              <a:off x="2982004" y="3165647"/>
              <a:ext cx="74072" cy="79313"/>
            </a:xfrm>
            <a:custGeom>
              <a:avLst/>
              <a:gdLst/>
              <a:ahLst/>
              <a:cxnLst/>
              <a:rect l="l" t="t" r="r" b="b"/>
              <a:pathLst>
                <a:path w="74072" h="79313" extrusionOk="0">
                  <a:moveTo>
                    <a:pt x="69490" y="17673"/>
                  </a:moveTo>
                  <a:cubicBezTo>
                    <a:pt x="70199" y="18955"/>
                    <a:pt x="70857" y="20272"/>
                    <a:pt x="71465" y="21624"/>
                  </a:cubicBezTo>
                  <a:cubicBezTo>
                    <a:pt x="85748" y="55661"/>
                    <a:pt x="35402" y="100688"/>
                    <a:pt x="8051" y="67918"/>
                  </a:cubicBezTo>
                  <a:cubicBezTo>
                    <a:pt x="-3548" y="54040"/>
                    <a:pt x="-2079" y="32463"/>
                    <a:pt x="8051" y="17268"/>
                  </a:cubicBezTo>
                  <a:cubicBezTo>
                    <a:pt x="12645" y="10278"/>
                    <a:pt x="19275" y="4869"/>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7" name="Google Shape;1487;p51"/>
            <p:cNvSpPr/>
            <p:nvPr/>
          </p:nvSpPr>
          <p:spPr>
            <a:xfrm>
              <a:off x="3183728" y="3165553"/>
              <a:ext cx="71710" cy="80180"/>
            </a:xfrm>
            <a:custGeom>
              <a:avLst/>
              <a:gdLst/>
              <a:ahLst/>
              <a:cxnLst/>
              <a:rect l="l" t="t" r="r" b="b"/>
              <a:pathLst>
                <a:path w="71710"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47" y="44085"/>
                    <a:pt x="71581" y="52584"/>
                    <a:pt x="68289" y="60262"/>
                  </a:cubicBezTo>
                  <a:cubicBezTo>
                    <a:pt x="60610" y="75351"/>
                    <a:pt x="43547" y="8315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8" name="Google Shape;1488;p51"/>
            <p:cNvSpPr/>
            <p:nvPr/>
          </p:nvSpPr>
          <p:spPr>
            <a:xfrm>
              <a:off x="3383998" y="3165553"/>
              <a:ext cx="71693" cy="80180"/>
            </a:xfrm>
            <a:custGeom>
              <a:avLst/>
              <a:gdLst/>
              <a:ahLst/>
              <a:cxnLst/>
              <a:rect l="l" t="t" r="r" b="b"/>
              <a:pathLst>
                <a:path w="71693"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085"/>
                    <a:pt x="71556" y="52579"/>
                    <a:pt x="68289" y="60262"/>
                  </a:cubicBezTo>
                  <a:cubicBezTo>
                    <a:pt x="60611" y="75351"/>
                    <a:pt x="43547" y="83156"/>
                    <a:pt x="27111" y="79104"/>
                  </a:cubicBezTo>
                  <a:close/>
                </a:path>
              </a:pathLst>
            </a:custGeom>
            <a:solidFill>
              <a:schemeClr val="lt2"/>
            </a:solidFill>
            <a:ln w="9525" cap="flat" cmpd="sng">
              <a:solidFill>
                <a:srgbClr val="A3DB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9" name="Google Shape;1489;p51"/>
            <p:cNvSpPr/>
            <p:nvPr/>
          </p:nvSpPr>
          <p:spPr>
            <a:xfrm>
              <a:off x="3583405" y="3165670"/>
              <a:ext cx="74072" cy="79308"/>
            </a:xfrm>
            <a:custGeom>
              <a:avLst/>
              <a:gdLst/>
              <a:ahLst/>
              <a:cxnLst/>
              <a:rect l="l" t="t" r="r" b="b"/>
              <a:pathLst>
                <a:path w="74072" h="79308" extrusionOk="0">
                  <a:moveTo>
                    <a:pt x="4421" y="61614"/>
                  </a:moveTo>
                  <a:cubicBezTo>
                    <a:pt x="3666" y="60338"/>
                    <a:pt x="2988" y="59021"/>
                    <a:pt x="2395" y="57663"/>
                  </a:cubicBezTo>
                  <a:cubicBezTo>
                    <a:pt x="-11888" y="23627"/>
                    <a:pt x="38458" y="-21401"/>
                    <a:pt x="65809" y="11369"/>
                  </a:cubicBezTo>
                  <a:cubicBezTo>
                    <a:pt x="77408" y="25247"/>
                    <a:pt x="75939" y="46824"/>
                    <a:pt x="65809" y="62019"/>
                  </a:cubicBezTo>
                  <a:cubicBezTo>
                    <a:pt x="61215" y="69009"/>
                    <a:pt x="54585" y="74418"/>
                    <a:pt x="46815" y="77518"/>
                  </a:cubicBezTo>
                  <a:cubicBezTo>
                    <a:pt x="30729" y="82730"/>
                    <a:pt x="13168" y="76186"/>
                    <a:pt x="4421" y="617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0" name="Google Shape;1490;p51"/>
            <p:cNvSpPr/>
            <p:nvPr/>
          </p:nvSpPr>
          <p:spPr>
            <a:xfrm>
              <a:off x="3785120" y="3165553"/>
              <a:ext cx="71703" cy="80184"/>
            </a:xfrm>
            <a:custGeom>
              <a:avLst/>
              <a:gdLst/>
              <a:ahLst/>
              <a:cxnLst/>
              <a:rect l="l" t="t" r="r" b="b"/>
              <a:pathLst>
                <a:path w="71703" h="80184"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085"/>
                    <a:pt x="71561" y="52574"/>
                    <a:pt x="68314" y="60262"/>
                  </a:cubicBezTo>
                  <a:cubicBezTo>
                    <a:pt x="60616" y="75361"/>
                    <a:pt x="43536" y="83166"/>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1" name="Google Shape;1491;p51"/>
            <p:cNvSpPr/>
            <p:nvPr/>
          </p:nvSpPr>
          <p:spPr>
            <a:xfrm>
              <a:off x="1378346" y="3165670"/>
              <a:ext cx="74055" cy="79313"/>
            </a:xfrm>
            <a:custGeom>
              <a:avLst/>
              <a:gdLst/>
              <a:ahLst/>
              <a:cxnLst/>
              <a:rect l="l" t="t" r="r" b="b"/>
              <a:pathLst>
                <a:path w="74055" h="79313" extrusionOk="0">
                  <a:moveTo>
                    <a:pt x="4385" y="61614"/>
                  </a:moveTo>
                  <a:cubicBezTo>
                    <a:pt x="3625" y="60348"/>
                    <a:pt x="2966" y="59031"/>
                    <a:pt x="2409" y="57663"/>
                  </a:cubicBezTo>
                  <a:cubicBezTo>
                    <a:pt x="-11925" y="23627"/>
                    <a:pt x="38472" y="-21401"/>
                    <a:pt x="65772" y="11369"/>
                  </a:cubicBezTo>
                  <a:cubicBezTo>
                    <a:pt x="77422" y="25247"/>
                    <a:pt x="75902" y="46824"/>
                    <a:pt x="65772" y="62019"/>
                  </a:cubicBezTo>
                  <a:cubicBezTo>
                    <a:pt x="61163" y="68994"/>
                    <a:pt x="54538" y="74403"/>
                    <a:pt x="46779" y="77518"/>
                  </a:cubicBezTo>
                  <a:cubicBezTo>
                    <a:pt x="30677" y="82740"/>
                    <a:pt x="13101" y="76196"/>
                    <a:pt x="4334" y="617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2" name="Google Shape;1492;p51"/>
            <p:cNvSpPr/>
            <p:nvPr/>
          </p:nvSpPr>
          <p:spPr>
            <a:xfrm>
              <a:off x="1580050" y="3165553"/>
              <a:ext cx="71693" cy="80180"/>
            </a:xfrm>
            <a:custGeom>
              <a:avLst/>
              <a:gdLst/>
              <a:ahLst/>
              <a:cxnLst/>
              <a:rect l="l" t="t" r="r" b="b"/>
              <a:pathLst>
                <a:path w="71693"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085"/>
                    <a:pt x="71556" y="52579"/>
                    <a:pt x="68289" y="60262"/>
                  </a:cubicBezTo>
                  <a:cubicBezTo>
                    <a:pt x="60611" y="75351"/>
                    <a:pt x="43547" y="8315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3" name="Google Shape;1493;p51"/>
            <p:cNvSpPr/>
            <p:nvPr/>
          </p:nvSpPr>
          <p:spPr>
            <a:xfrm>
              <a:off x="1777772" y="3165670"/>
              <a:ext cx="74086" cy="79313"/>
            </a:xfrm>
            <a:custGeom>
              <a:avLst/>
              <a:gdLst/>
              <a:ahLst/>
              <a:cxnLst/>
              <a:rect l="l" t="t" r="r" b="b"/>
              <a:pathLst>
                <a:path w="74086" h="79313" extrusionOk="0">
                  <a:moveTo>
                    <a:pt x="4384" y="61614"/>
                  </a:moveTo>
                  <a:cubicBezTo>
                    <a:pt x="3625" y="60348"/>
                    <a:pt x="2966" y="59031"/>
                    <a:pt x="2409" y="57663"/>
                  </a:cubicBezTo>
                  <a:cubicBezTo>
                    <a:pt x="-11925" y="23627"/>
                    <a:pt x="38472" y="-21401"/>
                    <a:pt x="65823" y="11369"/>
                  </a:cubicBezTo>
                  <a:cubicBezTo>
                    <a:pt x="77422" y="25247"/>
                    <a:pt x="75953" y="46824"/>
                    <a:pt x="65823" y="62019"/>
                  </a:cubicBezTo>
                  <a:cubicBezTo>
                    <a:pt x="61214" y="68994"/>
                    <a:pt x="54589" y="74403"/>
                    <a:pt x="46829" y="77518"/>
                  </a:cubicBezTo>
                  <a:cubicBezTo>
                    <a:pt x="30728" y="82740"/>
                    <a:pt x="13152" y="76196"/>
                    <a:pt x="4384" y="617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4" name="Google Shape;1494;p51"/>
            <p:cNvSpPr/>
            <p:nvPr/>
          </p:nvSpPr>
          <p:spPr>
            <a:xfrm>
              <a:off x="2673830" y="3319008"/>
              <a:ext cx="70937" cy="80786"/>
            </a:xfrm>
            <a:custGeom>
              <a:avLst/>
              <a:gdLst/>
              <a:ahLst/>
              <a:cxnLst/>
              <a:rect l="l" t="t" r="r" b="b"/>
              <a:pathLst>
                <a:path w="70937" h="80786" extrusionOk="0">
                  <a:moveTo>
                    <a:pt x="19721" y="77396"/>
                  </a:moveTo>
                  <a:cubicBezTo>
                    <a:pt x="18384" y="76788"/>
                    <a:pt x="17098" y="76074"/>
                    <a:pt x="15872" y="75269"/>
                  </a:cubicBezTo>
                  <a:cubicBezTo>
                    <a:pt x="-15025" y="55009"/>
                    <a:pt x="1588" y="-10481"/>
                    <a:pt x="42564" y="1421"/>
                  </a:cubicBezTo>
                  <a:cubicBezTo>
                    <a:pt x="59937" y="6486"/>
                    <a:pt x="71080" y="25227"/>
                    <a:pt x="70827" y="43359"/>
                  </a:cubicBezTo>
                  <a:cubicBezTo>
                    <a:pt x="70878" y="51712"/>
                    <a:pt x="68406" y="59886"/>
                    <a:pt x="63736" y="66810"/>
                  </a:cubicBezTo>
                  <a:cubicBezTo>
                    <a:pt x="53297" y="80121"/>
                    <a:pt x="35073" y="8450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5" name="Google Shape;1495;p51"/>
            <p:cNvSpPr/>
            <p:nvPr/>
          </p:nvSpPr>
          <p:spPr>
            <a:xfrm>
              <a:off x="2874302" y="3319008"/>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59"/>
                  </a:cubicBezTo>
                  <a:cubicBezTo>
                    <a:pt x="70878" y="51712"/>
                    <a:pt x="68406" y="59886"/>
                    <a:pt x="63736" y="66810"/>
                  </a:cubicBezTo>
                  <a:cubicBezTo>
                    <a:pt x="53297" y="80121"/>
                    <a:pt x="35073" y="8450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6" name="Google Shape;1496;p51"/>
            <p:cNvSpPr/>
            <p:nvPr/>
          </p:nvSpPr>
          <p:spPr>
            <a:xfrm>
              <a:off x="3074026" y="3318999"/>
              <a:ext cx="72384" cy="80375"/>
            </a:xfrm>
            <a:custGeom>
              <a:avLst/>
              <a:gdLst/>
              <a:ahLst/>
              <a:cxnLst/>
              <a:rect l="l" t="t" r="r" b="b"/>
              <a:pathLst>
                <a:path w="72384" h="80375" extrusionOk="0">
                  <a:moveTo>
                    <a:pt x="8364" y="68643"/>
                  </a:moveTo>
                  <a:cubicBezTo>
                    <a:pt x="7387" y="67549"/>
                    <a:pt x="6470" y="66400"/>
                    <a:pt x="5629" y="65199"/>
                  </a:cubicBezTo>
                  <a:cubicBezTo>
                    <a:pt x="-15239" y="34809"/>
                    <a:pt x="25079" y="-19487"/>
                    <a:pt x="58457" y="7104"/>
                  </a:cubicBezTo>
                  <a:cubicBezTo>
                    <a:pt x="72589" y="18348"/>
                    <a:pt x="75729" y="39976"/>
                    <a:pt x="68587" y="56639"/>
                  </a:cubicBezTo>
                  <a:cubicBezTo>
                    <a:pt x="65442" y="64379"/>
                    <a:pt x="60042" y="70999"/>
                    <a:pt x="53088" y="75633"/>
                  </a:cubicBezTo>
                  <a:cubicBezTo>
                    <a:pt x="38349" y="83965"/>
                    <a:pt x="19811" y="81073"/>
                    <a:pt x="8314" y="6864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7" name="Google Shape;1497;p51"/>
            <p:cNvSpPr/>
            <p:nvPr/>
          </p:nvSpPr>
          <p:spPr>
            <a:xfrm>
              <a:off x="3274020" y="3319150"/>
              <a:ext cx="73378" cy="79155"/>
            </a:xfrm>
            <a:custGeom>
              <a:avLst/>
              <a:gdLst/>
              <a:ahLst/>
              <a:cxnLst/>
              <a:rect l="l" t="t" r="r" b="b"/>
              <a:pathLst>
                <a:path w="73378" h="79155" extrusionOk="0">
                  <a:moveTo>
                    <a:pt x="37257" y="13"/>
                  </a:moveTo>
                  <a:cubicBezTo>
                    <a:pt x="38736" y="58"/>
                    <a:pt x="40210" y="226"/>
                    <a:pt x="41664" y="519"/>
                  </a:cubicBezTo>
                  <a:cubicBezTo>
                    <a:pt x="77980" y="7306"/>
                    <a:pt x="87806" y="74114"/>
                    <a:pt x="45412" y="78926"/>
                  </a:cubicBezTo>
                  <a:cubicBezTo>
                    <a:pt x="27431" y="81002"/>
                    <a:pt x="9957" y="67884"/>
                    <a:pt x="3170" y="51119"/>
                  </a:cubicBezTo>
                  <a:cubicBezTo>
                    <a:pt x="-97" y="43415"/>
                    <a:pt x="-948" y="34901"/>
                    <a:pt x="739" y="26706"/>
                  </a:cubicBezTo>
                  <a:cubicBezTo>
                    <a:pt x="5257" y="10422"/>
                    <a:pt x="20371" y="-625"/>
                    <a:pt x="37257"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8" name="Google Shape;1498;p51"/>
            <p:cNvSpPr/>
            <p:nvPr/>
          </p:nvSpPr>
          <p:spPr>
            <a:xfrm>
              <a:off x="2472264" y="3319150"/>
              <a:ext cx="73396" cy="79156"/>
            </a:xfrm>
            <a:custGeom>
              <a:avLst/>
              <a:gdLst/>
              <a:ahLst/>
              <a:cxnLst/>
              <a:rect l="l" t="t" r="r" b="b"/>
              <a:pathLst>
                <a:path w="73396" h="79156" extrusionOk="0">
                  <a:moveTo>
                    <a:pt x="37276" y="13"/>
                  </a:moveTo>
                  <a:cubicBezTo>
                    <a:pt x="38755" y="59"/>
                    <a:pt x="40229" y="226"/>
                    <a:pt x="41682" y="520"/>
                  </a:cubicBezTo>
                  <a:cubicBezTo>
                    <a:pt x="77999" y="7307"/>
                    <a:pt x="87825" y="74114"/>
                    <a:pt x="45430" y="78926"/>
                  </a:cubicBezTo>
                  <a:cubicBezTo>
                    <a:pt x="27450" y="81003"/>
                    <a:pt x="9976" y="67884"/>
                    <a:pt x="3188" y="51119"/>
                  </a:cubicBezTo>
                  <a:cubicBezTo>
                    <a:pt x="-73" y="43415"/>
                    <a:pt x="-940" y="34906"/>
                    <a:pt x="707" y="26706"/>
                  </a:cubicBezTo>
                  <a:cubicBezTo>
                    <a:pt x="5245" y="10412"/>
                    <a:pt x="20374" y="-630"/>
                    <a:pt x="37276"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9" name="Google Shape;1499;p51"/>
            <p:cNvSpPr/>
            <p:nvPr/>
          </p:nvSpPr>
          <p:spPr>
            <a:xfrm>
              <a:off x="3474150" y="3319983"/>
              <a:ext cx="74057" cy="79235"/>
            </a:xfrm>
            <a:custGeom>
              <a:avLst/>
              <a:gdLst/>
              <a:ahLst/>
              <a:cxnLst/>
              <a:rect l="l" t="t" r="r" b="b"/>
              <a:pathLst>
                <a:path w="74057" h="79235" extrusionOk="0">
                  <a:moveTo>
                    <a:pt x="69458" y="17617"/>
                  </a:moveTo>
                  <a:cubicBezTo>
                    <a:pt x="70208" y="18868"/>
                    <a:pt x="70867" y="20175"/>
                    <a:pt x="71434" y="21517"/>
                  </a:cubicBezTo>
                  <a:cubicBezTo>
                    <a:pt x="85768" y="55605"/>
                    <a:pt x="35422" y="100582"/>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0" name="Google Shape;1500;p51"/>
            <p:cNvSpPr/>
            <p:nvPr/>
          </p:nvSpPr>
          <p:spPr>
            <a:xfrm>
              <a:off x="3674592" y="3319977"/>
              <a:ext cx="74086" cy="79241"/>
            </a:xfrm>
            <a:custGeom>
              <a:avLst/>
              <a:gdLst/>
              <a:ahLst/>
              <a:cxnLst/>
              <a:rect l="l" t="t" r="r" b="b"/>
              <a:pathLst>
                <a:path w="74086" h="79241" extrusionOk="0">
                  <a:moveTo>
                    <a:pt x="69489" y="17623"/>
                  </a:moveTo>
                  <a:cubicBezTo>
                    <a:pt x="70239" y="18874"/>
                    <a:pt x="70898" y="20180"/>
                    <a:pt x="71465" y="21523"/>
                  </a:cubicBezTo>
                  <a:cubicBezTo>
                    <a:pt x="85799" y="55610"/>
                    <a:pt x="35402" y="100587"/>
                    <a:pt x="8051" y="67867"/>
                  </a:cubicBezTo>
                  <a:cubicBezTo>
                    <a:pt x="-3548" y="53989"/>
                    <a:pt x="-2079" y="32412"/>
                    <a:pt x="8051" y="17217"/>
                  </a:cubicBezTo>
                  <a:cubicBezTo>
                    <a:pt x="12676" y="10268"/>
                    <a:pt x="19300" y="4884"/>
                    <a:pt x="27045" y="1769"/>
                  </a:cubicBezTo>
                  <a:cubicBezTo>
                    <a:pt x="43147" y="-3453"/>
                    <a:pt x="60722" y="3091"/>
                    <a:pt x="6948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1" name="Google Shape;1501;p51"/>
            <p:cNvSpPr/>
            <p:nvPr/>
          </p:nvSpPr>
          <p:spPr>
            <a:xfrm>
              <a:off x="3876239" y="3319626"/>
              <a:ext cx="71719" cy="80171"/>
            </a:xfrm>
            <a:custGeom>
              <a:avLst/>
              <a:gdLst/>
              <a:ahLst/>
              <a:cxnLst/>
              <a:rect l="l" t="t" r="r" b="b"/>
              <a:pathLst>
                <a:path w="71719" h="80171" extrusionOk="0">
                  <a:moveTo>
                    <a:pt x="27085" y="79108"/>
                  </a:moveTo>
                  <a:cubicBezTo>
                    <a:pt x="25672" y="78754"/>
                    <a:pt x="24279" y="78298"/>
                    <a:pt x="22932" y="77741"/>
                  </a:cubicBezTo>
                  <a:cubicBezTo>
                    <a:pt x="-11307" y="63761"/>
                    <a:pt x="-7458" y="-3704"/>
                    <a:pt x="34987" y="145"/>
                  </a:cubicBezTo>
                  <a:cubicBezTo>
                    <a:pt x="53018" y="1766"/>
                    <a:pt x="67555" y="18075"/>
                    <a:pt x="70796" y="35904"/>
                  </a:cubicBezTo>
                  <a:cubicBezTo>
                    <a:pt x="72447" y="44089"/>
                    <a:pt x="71581" y="52583"/>
                    <a:pt x="68314" y="60266"/>
                  </a:cubicBezTo>
                  <a:cubicBezTo>
                    <a:pt x="60590" y="75335"/>
                    <a:pt x="43531" y="83130"/>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2" name="Google Shape;1502;p51"/>
            <p:cNvSpPr/>
            <p:nvPr/>
          </p:nvSpPr>
          <p:spPr>
            <a:xfrm>
              <a:off x="1469527" y="3319983"/>
              <a:ext cx="74092" cy="79235"/>
            </a:xfrm>
            <a:custGeom>
              <a:avLst/>
              <a:gdLst/>
              <a:ahLst/>
              <a:cxnLst/>
              <a:rect l="l" t="t" r="r" b="b"/>
              <a:pathLst>
                <a:path w="74092" h="79235" extrusionOk="0">
                  <a:moveTo>
                    <a:pt x="69459" y="17617"/>
                  </a:moveTo>
                  <a:cubicBezTo>
                    <a:pt x="70203" y="18878"/>
                    <a:pt x="70882" y="20180"/>
                    <a:pt x="71484" y="21517"/>
                  </a:cubicBezTo>
                  <a:cubicBezTo>
                    <a:pt x="85768" y="55605"/>
                    <a:pt x="35422" y="100582"/>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3" name="Google Shape;1503;p51"/>
            <p:cNvSpPr/>
            <p:nvPr/>
          </p:nvSpPr>
          <p:spPr>
            <a:xfrm>
              <a:off x="1671169" y="3319626"/>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2"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4" name="Google Shape;1504;p51"/>
            <p:cNvSpPr/>
            <p:nvPr/>
          </p:nvSpPr>
          <p:spPr>
            <a:xfrm>
              <a:off x="1871637" y="3319626"/>
              <a:ext cx="71698" cy="80161"/>
            </a:xfrm>
            <a:custGeom>
              <a:avLst/>
              <a:gdLst/>
              <a:ahLst/>
              <a:cxnLst/>
              <a:rect l="l" t="t" r="r" b="b"/>
              <a:pathLst>
                <a:path w="71698" h="80161" extrusionOk="0">
                  <a:moveTo>
                    <a:pt x="27115" y="79108"/>
                  </a:moveTo>
                  <a:cubicBezTo>
                    <a:pt x="25682" y="78759"/>
                    <a:pt x="24274" y="78303"/>
                    <a:pt x="22911" y="77741"/>
                  </a:cubicBezTo>
                  <a:cubicBezTo>
                    <a:pt x="-11277" y="63761"/>
                    <a:pt x="-7479" y="-3704"/>
                    <a:pt x="34966" y="145"/>
                  </a:cubicBezTo>
                  <a:cubicBezTo>
                    <a:pt x="53048" y="1766"/>
                    <a:pt x="67534" y="18075"/>
                    <a:pt x="70776" y="35904"/>
                  </a:cubicBezTo>
                  <a:cubicBezTo>
                    <a:pt x="72427" y="44089"/>
                    <a:pt x="71561" y="52583"/>
                    <a:pt x="68294" y="60266"/>
                  </a:cubicBezTo>
                  <a:cubicBezTo>
                    <a:pt x="60575" y="75315"/>
                    <a:pt x="43546" y="83105"/>
                    <a:pt x="2711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5" name="Google Shape;1505;p51"/>
            <p:cNvSpPr/>
            <p:nvPr/>
          </p:nvSpPr>
          <p:spPr>
            <a:xfrm>
              <a:off x="2070832" y="3319719"/>
              <a:ext cx="74086" cy="79291"/>
            </a:xfrm>
            <a:custGeom>
              <a:avLst/>
              <a:gdLst/>
              <a:ahLst/>
              <a:cxnLst/>
              <a:rect l="l" t="t" r="r" b="b"/>
              <a:pathLst>
                <a:path w="74086" h="79291" extrusionOk="0">
                  <a:moveTo>
                    <a:pt x="4385" y="61643"/>
                  </a:moveTo>
                  <a:cubicBezTo>
                    <a:pt x="3625" y="60376"/>
                    <a:pt x="2966" y="59059"/>
                    <a:pt x="2409" y="57692"/>
                  </a:cubicBezTo>
                  <a:cubicBezTo>
                    <a:pt x="-11925" y="23605"/>
                    <a:pt x="38472" y="-21373"/>
                    <a:pt x="65823" y="11347"/>
                  </a:cubicBezTo>
                  <a:cubicBezTo>
                    <a:pt x="77422" y="25276"/>
                    <a:pt x="75953" y="47055"/>
                    <a:pt x="65823" y="61997"/>
                  </a:cubicBezTo>
                  <a:cubicBezTo>
                    <a:pt x="61199" y="68961"/>
                    <a:pt x="54579" y="74366"/>
                    <a:pt x="46829" y="77496"/>
                  </a:cubicBezTo>
                  <a:cubicBezTo>
                    <a:pt x="30728" y="82718"/>
                    <a:pt x="13152" y="76174"/>
                    <a:pt x="4385"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6" name="Google Shape;1506;p51"/>
            <p:cNvSpPr/>
            <p:nvPr/>
          </p:nvSpPr>
          <p:spPr>
            <a:xfrm>
              <a:off x="2272561" y="3319626"/>
              <a:ext cx="71685" cy="80169"/>
            </a:xfrm>
            <a:custGeom>
              <a:avLst/>
              <a:gdLst/>
              <a:ahLst/>
              <a:cxnLst/>
              <a:rect l="l" t="t" r="r" b="b"/>
              <a:pathLst>
                <a:path w="71685" h="80169" extrusionOk="0">
                  <a:moveTo>
                    <a:pt x="27085" y="79108"/>
                  </a:moveTo>
                  <a:cubicBezTo>
                    <a:pt x="25667" y="78759"/>
                    <a:pt x="24279" y="78303"/>
                    <a:pt x="22932" y="77741"/>
                  </a:cubicBezTo>
                  <a:cubicBezTo>
                    <a:pt x="-11307" y="63761"/>
                    <a:pt x="-7458" y="-3704"/>
                    <a:pt x="34987" y="145"/>
                  </a:cubicBezTo>
                  <a:cubicBezTo>
                    <a:pt x="53018" y="1766"/>
                    <a:pt x="67504" y="18075"/>
                    <a:pt x="70746" y="35904"/>
                  </a:cubicBezTo>
                  <a:cubicBezTo>
                    <a:pt x="72422" y="44089"/>
                    <a:pt x="71556" y="52588"/>
                    <a:pt x="68264" y="60266"/>
                  </a:cubicBezTo>
                  <a:cubicBezTo>
                    <a:pt x="60560" y="75325"/>
                    <a:pt x="43521" y="83125"/>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7" name="Google Shape;1507;p51"/>
            <p:cNvSpPr/>
            <p:nvPr/>
          </p:nvSpPr>
          <p:spPr>
            <a:xfrm>
              <a:off x="2881140" y="3010865"/>
              <a:ext cx="70936" cy="80800"/>
            </a:xfrm>
            <a:custGeom>
              <a:avLst/>
              <a:gdLst/>
              <a:ahLst/>
              <a:cxnLst/>
              <a:rect l="l" t="t" r="r" b="b"/>
              <a:pathLst>
                <a:path w="70936" h="80800" extrusionOk="0">
                  <a:moveTo>
                    <a:pt x="19721" y="77436"/>
                  </a:moveTo>
                  <a:cubicBezTo>
                    <a:pt x="18394" y="76788"/>
                    <a:pt x="17108" y="76064"/>
                    <a:pt x="15872" y="75258"/>
                  </a:cubicBezTo>
                  <a:cubicBezTo>
                    <a:pt x="-15025" y="54998"/>
                    <a:pt x="1588" y="-10441"/>
                    <a:pt x="42564" y="1411"/>
                  </a:cubicBezTo>
                  <a:cubicBezTo>
                    <a:pt x="59937" y="6476"/>
                    <a:pt x="71030" y="25216"/>
                    <a:pt x="70827" y="43349"/>
                  </a:cubicBezTo>
                  <a:cubicBezTo>
                    <a:pt x="70893" y="51706"/>
                    <a:pt x="68421" y="59881"/>
                    <a:pt x="63736" y="66800"/>
                  </a:cubicBezTo>
                  <a:cubicBezTo>
                    <a:pt x="53297" y="80111"/>
                    <a:pt x="35083" y="8451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8" name="Google Shape;1508;p51"/>
            <p:cNvSpPr/>
            <p:nvPr/>
          </p:nvSpPr>
          <p:spPr>
            <a:xfrm>
              <a:off x="3081575" y="3010865"/>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5" y="6476"/>
                    <a:pt x="71067" y="25216"/>
                    <a:pt x="70864" y="43349"/>
                  </a:cubicBezTo>
                  <a:cubicBezTo>
                    <a:pt x="70930" y="51706"/>
                    <a:pt x="68458" y="59881"/>
                    <a:pt x="63773" y="66800"/>
                  </a:cubicBezTo>
                  <a:cubicBezTo>
                    <a:pt x="53334" y="80111"/>
                    <a:pt x="35120" y="84512"/>
                    <a:pt x="19758"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9" name="Google Shape;1509;p51"/>
            <p:cNvSpPr/>
            <p:nvPr/>
          </p:nvSpPr>
          <p:spPr>
            <a:xfrm>
              <a:off x="3281184" y="3010849"/>
              <a:ext cx="72368" cy="80395"/>
            </a:xfrm>
            <a:custGeom>
              <a:avLst/>
              <a:gdLst/>
              <a:ahLst/>
              <a:cxnLst/>
              <a:rect l="l" t="t" r="r" b="b"/>
              <a:pathLst>
                <a:path w="72368" h="80395" extrusionOk="0">
                  <a:moveTo>
                    <a:pt x="8365" y="68689"/>
                  </a:moveTo>
                  <a:cubicBezTo>
                    <a:pt x="7387" y="67595"/>
                    <a:pt x="6470" y="66446"/>
                    <a:pt x="5630" y="65245"/>
                  </a:cubicBezTo>
                  <a:cubicBezTo>
                    <a:pt x="-15238" y="34855"/>
                    <a:pt x="25079" y="-19492"/>
                    <a:pt x="58407" y="7099"/>
                  </a:cubicBezTo>
                  <a:cubicBezTo>
                    <a:pt x="72589" y="18394"/>
                    <a:pt x="75729" y="39971"/>
                    <a:pt x="68537" y="56635"/>
                  </a:cubicBezTo>
                  <a:cubicBezTo>
                    <a:pt x="65427" y="64394"/>
                    <a:pt x="60017" y="71024"/>
                    <a:pt x="53038" y="75629"/>
                  </a:cubicBezTo>
                  <a:cubicBezTo>
                    <a:pt x="38329" y="83986"/>
                    <a:pt x="19801" y="81109"/>
                    <a:pt x="8314" y="6868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0" name="Google Shape;1510;p51"/>
            <p:cNvSpPr/>
            <p:nvPr/>
          </p:nvSpPr>
          <p:spPr>
            <a:xfrm>
              <a:off x="3481315" y="3010998"/>
              <a:ext cx="73393" cy="79195"/>
            </a:xfrm>
            <a:custGeom>
              <a:avLst/>
              <a:gdLst/>
              <a:ahLst/>
              <a:cxnLst/>
              <a:rect l="l" t="t" r="r" b="b"/>
              <a:pathLst>
                <a:path w="73393" h="79195" extrusionOk="0">
                  <a:moveTo>
                    <a:pt x="37272" y="11"/>
                  </a:moveTo>
                  <a:cubicBezTo>
                    <a:pt x="38746" y="102"/>
                    <a:pt x="40220" y="275"/>
                    <a:pt x="41679" y="518"/>
                  </a:cubicBezTo>
                  <a:cubicBezTo>
                    <a:pt x="77995" y="7356"/>
                    <a:pt x="87821" y="74163"/>
                    <a:pt x="45427" y="78974"/>
                  </a:cubicBezTo>
                  <a:cubicBezTo>
                    <a:pt x="27447" y="81001"/>
                    <a:pt x="9972" y="67933"/>
                    <a:pt x="3185" y="51117"/>
                  </a:cubicBezTo>
                  <a:cubicBezTo>
                    <a:pt x="-72" y="43428"/>
                    <a:pt x="-938" y="34939"/>
                    <a:pt x="703" y="26754"/>
                  </a:cubicBezTo>
                  <a:cubicBezTo>
                    <a:pt x="5237" y="10455"/>
                    <a:pt x="20366" y="-607"/>
                    <a:pt x="37272" y="1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1" name="Google Shape;1511;p51"/>
            <p:cNvSpPr/>
            <p:nvPr/>
          </p:nvSpPr>
          <p:spPr>
            <a:xfrm>
              <a:off x="2679476" y="3010998"/>
              <a:ext cx="73393" cy="79195"/>
            </a:xfrm>
            <a:custGeom>
              <a:avLst/>
              <a:gdLst/>
              <a:ahLst/>
              <a:cxnLst/>
              <a:rect l="l" t="t" r="r" b="b"/>
              <a:pathLst>
                <a:path w="73393" h="79195" extrusionOk="0">
                  <a:moveTo>
                    <a:pt x="37273" y="11"/>
                  </a:moveTo>
                  <a:cubicBezTo>
                    <a:pt x="38752" y="102"/>
                    <a:pt x="40220" y="275"/>
                    <a:pt x="41679" y="518"/>
                  </a:cubicBezTo>
                  <a:cubicBezTo>
                    <a:pt x="77995" y="7356"/>
                    <a:pt x="87821" y="74163"/>
                    <a:pt x="45427" y="78974"/>
                  </a:cubicBezTo>
                  <a:cubicBezTo>
                    <a:pt x="27446" y="81001"/>
                    <a:pt x="9972" y="67933"/>
                    <a:pt x="3185" y="51117"/>
                  </a:cubicBezTo>
                  <a:cubicBezTo>
                    <a:pt x="-72" y="43428"/>
                    <a:pt x="-938" y="34939"/>
                    <a:pt x="703" y="26754"/>
                  </a:cubicBezTo>
                  <a:cubicBezTo>
                    <a:pt x="5236" y="10455"/>
                    <a:pt x="20366" y="-607"/>
                    <a:pt x="37273" y="1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2" name="Google Shape;1512;p51"/>
            <p:cNvSpPr/>
            <p:nvPr/>
          </p:nvSpPr>
          <p:spPr>
            <a:xfrm>
              <a:off x="3681429" y="3011621"/>
              <a:ext cx="74086" cy="79291"/>
            </a:xfrm>
            <a:custGeom>
              <a:avLst/>
              <a:gdLst/>
              <a:ahLst/>
              <a:cxnLst/>
              <a:rect l="l" t="t" r="r" b="b"/>
              <a:pathLst>
                <a:path w="74086" h="79291" extrusionOk="0">
                  <a:moveTo>
                    <a:pt x="69490" y="17623"/>
                  </a:moveTo>
                  <a:cubicBezTo>
                    <a:pt x="70249" y="18889"/>
                    <a:pt x="70908" y="20206"/>
                    <a:pt x="71465" y="21573"/>
                  </a:cubicBezTo>
                  <a:cubicBezTo>
                    <a:pt x="85799" y="55661"/>
                    <a:pt x="35402" y="100638"/>
                    <a:pt x="8051" y="67918"/>
                  </a:cubicBezTo>
                  <a:cubicBezTo>
                    <a:pt x="-3548" y="53989"/>
                    <a:pt x="-2079" y="32210"/>
                    <a:pt x="8051" y="17268"/>
                  </a:cubicBezTo>
                  <a:cubicBezTo>
                    <a:pt x="12660" y="10288"/>
                    <a:pt x="19285" y="4884"/>
                    <a:pt x="27045" y="1769"/>
                  </a:cubicBezTo>
                  <a:cubicBezTo>
                    <a:pt x="43146"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3" name="Google Shape;1513;p51"/>
            <p:cNvSpPr/>
            <p:nvPr/>
          </p:nvSpPr>
          <p:spPr>
            <a:xfrm>
              <a:off x="3881902" y="3011621"/>
              <a:ext cx="74086" cy="79291"/>
            </a:xfrm>
            <a:custGeom>
              <a:avLst/>
              <a:gdLst/>
              <a:ahLst/>
              <a:cxnLst/>
              <a:rect l="l" t="t" r="r" b="b"/>
              <a:pathLst>
                <a:path w="74086" h="79291" extrusionOk="0">
                  <a:moveTo>
                    <a:pt x="69489" y="17623"/>
                  </a:moveTo>
                  <a:cubicBezTo>
                    <a:pt x="70249" y="18889"/>
                    <a:pt x="70908" y="20206"/>
                    <a:pt x="71465" y="21573"/>
                  </a:cubicBezTo>
                  <a:cubicBezTo>
                    <a:pt x="85799" y="55661"/>
                    <a:pt x="35402" y="100638"/>
                    <a:pt x="8051" y="67918"/>
                  </a:cubicBezTo>
                  <a:cubicBezTo>
                    <a:pt x="-3548" y="53989"/>
                    <a:pt x="-2079" y="32210"/>
                    <a:pt x="8051" y="17268"/>
                  </a:cubicBezTo>
                  <a:cubicBezTo>
                    <a:pt x="12660" y="10288"/>
                    <a:pt x="19285" y="4884"/>
                    <a:pt x="27045" y="1769"/>
                  </a:cubicBezTo>
                  <a:cubicBezTo>
                    <a:pt x="43147" y="-3453"/>
                    <a:pt x="60722" y="3091"/>
                    <a:pt x="6948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4" name="Google Shape;1514;p51"/>
            <p:cNvSpPr/>
            <p:nvPr/>
          </p:nvSpPr>
          <p:spPr>
            <a:xfrm>
              <a:off x="1476385" y="3011626"/>
              <a:ext cx="74072" cy="79286"/>
            </a:xfrm>
            <a:custGeom>
              <a:avLst/>
              <a:gdLst/>
              <a:ahLst/>
              <a:cxnLst/>
              <a:rect l="l" t="t" r="r" b="b"/>
              <a:pathLst>
                <a:path w="74072" h="79286" extrusionOk="0">
                  <a:moveTo>
                    <a:pt x="69439" y="17617"/>
                  </a:moveTo>
                  <a:cubicBezTo>
                    <a:pt x="70194" y="18894"/>
                    <a:pt x="70872" y="20210"/>
                    <a:pt x="71465" y="21568"/>
                  </a:cubicBezTo>
                  <a:cubicBezTo>
                    <a:pt x="85748" y="55655"/>
                    <a:pt x="35402" y="100633"/>
                    <a:pt x="8051" y="67913"/>
                  </a:cubicBezTo>
                  <a:cubicBezTo>
                    <a:pt x="-3548" y="53984"/>
                    <a:pt x="-2079" y="32204"/>
                    <a:pt x="8051" y="17263"/>
                  </a:cubicBezTo>
                  <a:cubicBezTo>
                    <a:pt x="12645" y="10273"/>
                    <a:pt x="19275" y="4864"/>
                    <a:pt x="27045" y="1764"/>
                  </a:cubicBezTo>
                  <a:cubicBezTo>
                    <a:pt x="43131" y="-3448"/>
                    <a:pt x="60692" y="3096"/>
                    <a:pt x="6943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5" name="Google Shape;1515;p51"/>
            <p:cNvSpPr/>
            <p:nvPr/>
          </p:nvSpPr>
          <p:spPr>
            <a:xfrm>
              <a:off x="1676838" y="3011621"/>
              <a:ext cx="74057" cy="79291"/>
            </a:xfrm>
            <a:custGeom>
              <a:avLst/>
              <a:gdLst/>
              <a:ahLst/>
              <a:cxnLst/>
              <a:rect l="l" t="t" r="r" b="b"/>
              <a:pathLst>
                <a:path w="74057" h="79291" extrusionOk="0">
                  <a:moveTo>
                    <a:pt x="69458" y="17623"/>
                  </a:moveTo>
                  <a:cubicBezTo>
                    <a:pt x="70218" y="18889"/>
                    <a:pt x="70877" y="20206"/>
                    <a:pt x="71434" y="21573"/>
                  </a:cubicBezTo>
                  <a:cubicBezTo>
                    <a:pt x="85768" y="55661"/>
                    <a:pt x="35422" y="100638"/>
                    <a:pt x="8071" y="67918"/>
                  </a:cubicBezTo>
                  <a:cubicBezTo>
                    <a:pt x="-3579" y="53989"/>
                    <a:pt x="-2059" y="32210"/>
                    <a:pt x="8071" y="17268"/>
                  </a:cubicBezTo>
                  <a:cubicBezTo>
                    <a:pt x="12690" y="10304"/>
                    <a:pt x="19315" y="4899"/>
                    <a:pt x="27064" y="1769"/>
                  </a:cubicBezTo>
                  <a:cubicBezTo>
                    <a:pt x="43166" y="-3453"/>
                    <a:pt x="60742" y="3091"/>
                    <a:pt x="6950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6" name="Google Shape;1516;p51"/>
            <p:cNvSpPr/>
            <p:nvPr/>
          </p:nvSpPr>
          <p:spPr>
            <a:xfrm>
              <a:off x="1878475" y="3011476"/>
              <a:ext cx="71701" cy="80178"/>
            </a:xfrm>
            <a:custGeom>
              <a:avLst/>
              <a:gdLst/>
              <a:ahLst/>
              <a:cxnLst/>
              <a:rect l="l" t="t" r="r" b="b"/>
              <a:pathLst>
                <a:path w="71701" h="80178" extrusionOk="0">
                  <a:moveTo>
                    <a:pt x="27115" y="79104"/>
                  </a:moveTo>
                  <a:cubicBezTo>
                    <a:pt x="25682" y="78750"/>
                    <a:pt x="24279" y="78289"/>
                    <a:pt x="22911" y="77737"/>
                  </a:cubicBezTo>
                  <a:cubicBezTo>
                    <a:pt x="-11277" y="63757"/>
                    <a:pt x="-7479" y="-3658"/>
                    <a:pt x="34966" y="141"/>
                  </a:cubicBezTo>
                  <a:cubicBezTo>
                    <a:pt x="53048" y="1762"/>
                    <a:pt x="67534" y="18071"/>
                    <a:pt x="70776" y="35900"/>
                  </a:cubicBezTo>
                  <a:cubicBezTo>
                    <a:pt x="72432" y="44100"/>
                    <a:pt x="71566" y="52614"/>
                    <a:pt x="68294" y="60313"/>
                  </a:cubicBezTo>
                  <a:cubicBezTo>
                    <a:pt x="60585" y="75366"/>
                    <a:pt x="43536" y="83146"/>
                    <a:pt x="2711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7" name="Google Shape;1517;p51"/>
            <p:cNvSpPr/>
            <p:nvPr/>
          </p:nvSpPr>
          <p:spPr>
            <a:xfrm>
              <a:off x="2078927" y="3011476"/>
              <a:ext cx="71720" cy="80189"/>
            </a:xfrm>
            <a:custGeom>
              <a:avLst/>
              <a:gdLst/>
              <a:ahLst/>
              <a:cxnLst/>
              <a:rect l="l" t="t" r="r" b="b"/>
              <a:pathLst>
                <a:path w="71720" h="80189"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47" y="44100"/>
                    <a:pt x="71586" y="52614"/>
                    <a:pt x="68314" y="60313"/>
                  </a:cubicBezTo>
                  <a:cubicBezTo>
                    <a:pt x="60600" y="75392"/>
                    <a:pt x="43526" y="83171"/>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8" name="Google Shape;1518;p51"/>
            <p:cNvSpPr/>
            <p:nvPr/>
          </p:nvSpPr>
          <p:spPr>
            <a:xfrm>
              <a:off x="2278142" y="3011594"/>
              <a:ext cx="74086" cy="79262"/>
            </a:xfrm>
            <a:custGeom>
              <a:avLst/>
              <a:gdLst/>
              <a:ahLst/>
              <a:cxnLst/>
              <a:rect l="l" t="t" r="r" b="b"/>
              <a:pathLst>
                <a:path w="74086" h="79262" extrusionOk="0">
                  <a:moveTo>
                    <a:pt x="4384" y="61613"/>
                  </a:moveTo>
                  <a:cubicBezTo>
                    <a:pt x="3635" y="60362"/>
                    <a:pt x="2976" y="59055"/>
                    <a:pt x="2409" y="57713"/>
                  </a:cubicBezTo>
                  <a:cubicBezTo>
                    <a:pt x="-11925" y="23626"/>
                    <a:pt x="38472" y="-21402"/>
                    <a:pt x="65823" y="11368"/>
                  </a:cubicBezTo>
                  <a:cubicBezTo>
                    <a:pt x="77422" y="25246"/>
                    <a:pt x="75953" y="46823"/>
                    <a:pt x="65823" y="62018"/>
                  </a:cubicBezTo>
                  <a:cubicBezTo>
                    <a:pt x="61199" y="68968"/>
                    <a:pt x="54573" y="74352"/>
                    <a:pt x="46829" y="77467"/>
                  </a:cubicBezTo>
                  <a:cubicBezTo>
                    <a:pt x="30728" y="82689"/>
                    <a:pt x="13152" y="76145"/>
                    <a:pt x="4384" y="6166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9" name="Google Shape;1519;p51"/>
            <p:cNvSpPr/>
            <p:nvPr/>
          </p:nvSpPr>
          <p:spPr>
            <a:xfrm>
              <a:off x="2479846" y="3011476"/>
              <a:ext cx="71713" cy="80186"/>
            </a:xfrm>
            <a:custGeom>
              <a:avLst/>
              <a:gdLst/>
              <a:ahLst/>
              <a:cxnLst/>
              <a:rect l="l" t="t" r="r" b="b"/>
              <a:pathLst>
                <a:path w="71713"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52" y="44100"/>
                    <a:pt x="71586" y="52619"/>
                    <a:pt x="68289" y="60313"/>
                  </a:cubicBezTo>
                  <a:cubicBezTo>
                    <a:pt x="60595" y="75381"/>
                    <a:pt x="43536" y="8316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0" name="Google Shape;1520;p51"/>
            <p:cNvSpPr/>
            <p:nvPr/>
          </p:nvSpPr>
          <p:spPr>
            <a:xfrm>
              <a:off x="1981307" y="2860029"/>
              <a:ext cx="70973" cy="80826"/>
            </a:xfrm>
            <a:custGeom>
              <a:avLst/>
              <a:gdLst/>
              <a:ahLst/>
              <a:cxnLst/>
              <a:rect l="l" t="t" r="r" b="b"/>
              <a:pathLst>
                <a:path w="70973" h="80826" extrusionOk="0">
                  <a:moveTo>
                    <a:pt x="19758" y="77436"/>
                  </a:moveTo>
                  <a:cubicBezTo>
                    <a:pt x="18416" y="76823"/>
                    <a:pt x="17130" y="76094"/>
                    <a:pt x="15909" y="75258"/>
                  </a:cubicBezTo>
                  <a:cubicBezTo>
                    <a:pt x="-15038" y="54998"/>
                    <a:pt x="1575" y="-10441"/>
                    <a:pt x="42551" y="1411"/>
                  </a:cubicBezTo>
                  <a:cubicBezTo>
                    <a:pt x="59974" y="6476"/>
                    <a:pt x="71067" y="25267"/>
                    <a:pt x="70864" y="43349"/>
                  </a:cubicBezTo>
                  <a:cubicBezTo>
                    <a:pt x="70925" y="51716"/>
                    <a:pt x="68453" y="59911"/>
                    <a:pt x="63773" y="66850"/>
                  </a:cubicBezTo>
                  <a:cubicBezTo>
                    <a:pt x="53334" y="80161"/>
                    <a:pt x="35110" y="84542"/>
                    <a:pt x="19758"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1" name="Google Shape;1521;p51"/>
            <p:cNvSpPr/>
            <p:nvPr/>
          </p:nvSpPr>
          <p:spPr>
            <a:xfrm>
              <a:off x="2181766" y="2860029"/>
              <a:ext cx="70986" cy="80831"/>
            </a:xfrm>
            <a:custGeom>
              <a:avLst/>
              <a:gdLst/>
              <a:ahLst/>
              <a:cxnLst/>
              <a:rect l="l" t="t" r="r" b="b"/>
              <a:pathLst>
                <a:path w="70986" h="80831" extrusionOk="0">
                  <a:moveTo>
                    <a:pt x="19721" y="77436"/>
                  </a:moveTo>
                  <a:cubicBezTo>
                    <a:pt x="18389" y="76798"/>
                    <a:pt x="17102" y="76069"/>
                    <a:pt x="15872" y="75258"/>
                  </a:cubicBezTo>
                  <a:cubicBezTo>
                    <a:pt x="-15025" y="54998"/>
                    <a:pt x="1588" y="-10441"/>
                    <a:pt x="42564" y="1411"/>
                  </a:cubicBezTo>
                  <a:cubicBezTo>
                    <a:pt x="59988" y="6476"/>
                    <a:pt x="71080" y="25267"/>
                    <a:pt x="70878" y="43349"/>
                  </a:cubicBezTo>
                  <a:cubicBezTo>
                    <a:pt x="70938" y="51716"/>
                    <a:pt x="68467" y="59911"/>
                    <a:pt x="63787" y="66850"/>
                  </a:cubicBezTo>
                  <a:cubicBezTo>
                    <a:pt x="53327" y="80166"/>
                    <a:pt x="35088" y="84553"/>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2" name="Google Shape;1522;p51"/>
            <p:cNvSpPr/>
            <p:nvPr/>
          </p:nvSpPr>
          <p:spPr>
            <a:xfrm>
              <a:off x="2381536" y="2859880"/>
              <a:ext cx="72350" cy="80384"/>
            </a:xfrm>
            <a:custGeom>
              <a:avLst/>
              <a:gdLst/>
              <a:ahLst/>
              <a:cxnLst/>
              <a:rect l="l" t="t" r="r" b="b"/>
              <a:pathLst>
                <a:path w="72350" h="80384" extrusionOk="0">
                  <a:moveTo>
                    <a:pt x="8369" y="68671"/>
                  </a:moveTo>
                  <a:cubicBezTo>
                    <a:pt x="7361" y="67602"/>
                    <a:pt x="6444" y="66452"/>
                    <a:pt x="5634" y="65227"/>
                  </a:cubicBezTo>
                  <a:cubicBezTo>
                    <a:pt x="-15234" y="34837"/>
                    <a:pt x="25033" y="-19460"/>
                    <a:pt x="58411" y="7080"/>
                  </a:cubicBezTo>
                  <a:cubicBezTo>
                    <a:pt x="72593" y="18375"/>
                    <a:pt x="75683" y="40003"/>
                    <a:pt x="68541" y="56667"/>
                  </a:cubicBezTo>
                  <a:cubicBezTo>
                    <a:pt x="65401" y="64411"/>
                    <a:pt x="60002" y="71031"/>
                    <a:pt x="53042" y="75660"/>
                  </a:cubicBezTo>
                  <a:cubicBezTo>
                    <a:pt x="38313" y="83967"/>
                    <a:pt x="19811" y="81075"/>
                    <a:pt x="8318" y="6867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3" name="Google Shape;1523;p51"/>
            <p:cNvSpPr/>
            <p:nvPr/>
          </p:nvSpPr>
          <p:spPr>
            <a:xfrm>
              <a:off x="2581518" y="2860009"/>
              <a:ext cx="73372" cy="79196"/>
            </a:xfrm>
            <a:custGeom>
              <a:avLst/>
              <a:gdLst/>
              <a:ahLst/>
              <a:cxnLst/>
              <a:rect l="l" t="t" r="r" b="b"/>
              <a:pathLst>
                <a:path w="73372" h="79196" extrusionOk="0">
                  <a:moveTo>
                    <a:pt x="37274" y="13"/>
                  </a:moveTo>
                  <a:cubicBezTo>
                    <a:pt x="38732" y="104"/>
                    <a:pt x="40186" y="271"/>
                    <a:pt x="41629" y="519"/>
                  </a:cubicBezTo>
                  <a:cubicBezTo>
                    <a:pt x="77946" y="7357"/>
                    <a:pt x="87822" y="74164"/>
                    <a:pt x="45428" y="78976"/>
                  </a:cubicBezTo>
                  <a:cubicBezTo>
                    <a:pt x="27397" y="81002"/>
                    <a:pt x="9973" y="67934"/>
                    <a:pt x="3186" y="51119"/>
                  </a:cubicBezTo>
                  <a:cubicBezTo>
                    <a:pt x="-76" y="43435"/>
                    <a:pt x="-937" y="34941"/>
                    <a:pt x="704" y="26756"/>
                  </a:cubicBezTo>
                  <a:cubicBezTo>
                    <a:pt x="5222" y="10442"/>
                    <a:pt x="20362" y="-625"/>
                    <a:pt x="37274"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4" name="Google Shape;1524;p51"/>
            <p:cNvSpPr/>
            <p:nvPr/>
          </p:nvSpPr>
          <p:spPr>
            <a:xfrm>
              <a:off x="2781633" y="2860643"/>
              <a:ext cx="74086" cy="79281"/>
            </a:xfrm>
            <a:custGeom>
              <a:avLst/>
              <a:gdLst/>
              <a:ahLst/>
              <a:cxnLst/>
              <a:rect l="l" t="t" r="r" b="b"/>
              <a:pathLst>
                <a:path w="74086" h="79281" extrusionOk="0">
                  <a:moveTo>
                    <a:pt x="69490" y="17612"/>
                  </a:moveTo>
                  <a:cubicBezTo>
                    <a:pt x="70249" y="18879"/>
                    <a:pt x="70908" y="20196"/>
                    <a:pt x="71465" y="21563"/>
                  </a:cubicBezTo>
                  <a:cubicBezTo>
                    <a:pt x="85799" y="55651"/>
                    <a:pt x="35402" y="100628"/>
                    <a:pt x="8051" y="67908"/>
                  </a:cubicBezTo>
                  <a:cubicBezTo>
                    <a:pt x="-3548" y="53979"/>
                    <a:pt x="-2079" y="32200"/>
                    <a:pt x="8051" y="17258"/>
                  </a:cubicBezTo>
                  <a:cubicBezTo>
                    <a:pt x="12675" y="10293"/>
                    <a:pt x="19295" y="4889"/>
                    <a:pt x="27045" y="1759"/>
                  </a:cubicBezTo>
                  <a:cubicBezTo>
                    <a:pt x="43147" y="-3443"/>
                    <a:pt x="60712" y="3096"/>
                    <a:pt x="69490" y="1756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5" name="Google Shape;1525;p51"/>
            <p:cNvSpPr/>
            <p:nvPr/>
          </p:nvSpPr>
          <p:spPr>
            <a:xfrm>
              <a:off x="1780771" y="2860643"/>
              <a:ext cx="74055" cy="79281"/>
            </a:xfrm>
            <a:custGeom>
              <a:avLst/>
              <a:gdLst/>
              <a:ahLst/>
              <a:cxnLst/>
              <a:rect l="l" t="t" r="r" b="b"/>
              <a:pathLst>
                <a:path w="74055" h="79281" extrusionOk="0">
                  <a:moveTo>
                    <a:pt x="69458" y="17612"/>
                  </a:moveTo>
                  <a:cubicBezTo>
                    <a:pt x="70218" y="18879"/>
                    <a:pt x="70877" y="20196"/>
                    <a:pt x="71434" y="21563"/>
                  </a:cubicBezTo>
                  <a:cubicBezTo>
                    <a:pt x="85768" y="55651"/>
                    <a:pt x="35371" y="100628"/>
                    <a:pt x="8071" y="67908"/>
                  </a:cubicBezTo>
                  <a:cubicBezTo>
                    <a:pt x="-3579" y="53979"/>
                    <a:pt x="-2059" y="32200"/>
                    <a:pt x="8071" y="17258"/>
                  </a:cubicBezTo>
                  <a:cubicBezTo>
                    <a:pt x="12695" y="10293"/>
                    <a:pt x="19315" y="4889"/>
                    <a:pt x="27064" y="1759"/>
                  </a:cubicBezTo>
                  <a:cubicBezTo>
                    <a:pt x="43166" y="-3443"/>
                    <a:pt x="60731" y="3096"/>
                    <a:pt x="69509" y="1756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6" name="Google Shape;1526;p51"/>
            <p:cNvSpPr/>
            <p:nvPr/>
          </p:nvSpPr>
          <p:spPr>
            <a:xfrm>
              <a:off x="2982004" y="2860643"/>
              <a:ext cx="74072" cy="79281"/>
            </a:xfrm>
            <a:custGeom>
              <a:avLst/>
              <a:gdLst/>
              <a:ahLst/>
              <a:cxnLst/>
              <a:rect l="l" t="t" r="r" b="b"/>
              <a:pathLst>
                <a:path w="74072" h="79281" extrusionOk="0">
                  <a:moveTo>
                    <a:pt x="69490" y="17612"/>
                  </a:moveTo>
                  <a:cubicBezTo>
                    <a:pt x="70199" y="18894"/>
                    <a:pt x="70857" y="20211"/>
                    <a:pt x="71465" y="21563"/>
                  </a:cubicBezTo>
                  <a:cubicBezTo>
                    <a:pt x="85748" y="55651"/>
                    <a:pt x="35402" y="100628"/>
                    <a:pt x="8051" y="67908"/>
                  </a:cubicBezTo>
                  <a:cubicBezTo>
                    <a:pt x="-3548" y="53979"/>
                    <a:pt x="-2079" y="32200"/>
                    <a:pt x="8051" y="17258"/>
                  </a:cubicBezTo>
                  <a:cubicBezTo>
                    <a:pt x="12660" y="10283"/>
                    <a:pt x="19285" y="4879"/>
                    <a:pt x="27045" y="1759"/>
                  </a:cubicBezTo>
                  <a:cubicBezTo>
                    <a:pt x="43147" y="-3443"/>
                    <a:pt x="60712" y="3096"/>
                    <a:pt x="69490" y="1756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7" name="Google Shape;1527;p51"/>
            <p:cNvSpPr/>
            <p:nvPr/>
          </p:nvSpPr>
          <p:spPr>
            <a:xfrm>
              <a:off x="3183728" y="2860489"/>
              <a:ext cx="71714" cy="80215"/>
            </a:xfrm>
            <a:custGeom>
              <a:avLst/>
              <a:gdLst/>
              <a:ahLst/>
              <a:cxnLst/>
              <a:rect l="l" t="t" r="r" b="b"/>
              <a:pathLst>
                <a:path w="71714" h="80215" extrusionOk="0">
                  <a:moveTo>
                    <a:pt x="27111" y="79155"/>
                  </a:moveTo>
                  <a:cubicBezTo>
                    <a:pt x="25687" y="78760"/>
                    <a:pt x="24279" y="78284"/>
                    <a:pt x="22907" y="77737"/>
                  </a:cubicBezTo>
                  <a:cubicBezTo>
                    <a:pt x="-11282" y="63808"/>
                    <a:pt x="-7483" y="-3658"/>
                    <a:pt x="35012" y="141"/>
                  </a:cubicBezTo>
                  <a:cubicBezTo>
                    <a:pt x="53043" y="1762"/>
                    <a:pt x="67529" y="18122"/>
                    <a:pt x="70771" y="35900"/>
                  </a:cubicBezTo>
                  <a:cubicBezTo>
                    <a:pt x="72452" y="44100"/>
                    <a:pt x="71586" y="52619"/>
                    <a:pt x="68289" y="60313"/>
                  </a:cubicBezTo>
                  <a:cubicBezTo>
                    <a:pt x="60585" y="75371"/>
                    <a:pt x="43547" y="83171"/>
                    <a:pt x="27111" y="7915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8" name="Google Shape;1528;p51"/>
            <p:cNvSpPr/>
            <p:nvPr/>
          </p:nvSpPr>
          <p:spPr>
            <a:xfrm>
              <a:off x="3383998" y="2860489"/>
              <a:ext cx="71697" cy="80215"/>
            </a:xfrm>
            <a:custGeom>
              <a:avLst/>
              <a:gdLst/>
              <a:ahLst/>
              <a:cxnLst/>
              <a:rect l="l" t="t" r="r" b="b"/>
              <a:pathLst>
                <a:path w="71697" h="80215" extrusionOk="0">
                  <a:moveTo>
                    <a:pt x="27111" y="79155"/>
                  </a:moveTo>
                  <a:cubicBezTo>
                    <a:pt x="25687" y="78760"/>
                    <a:pt x="24279" y="78284"/>
                    <a:pt x="22907" y="77737"/>
                  </a:cubicBezTo>
                  <a:cubicBezTo>
                    <a:pt x="-11282" y="63808"/>
                    <a:pt x="-7483" y="-3658"/>
                    <a:pt x="35012" y="141"/>
                  </a:cubicBezTo>
                  <a:cubicBezTo>
                    <a:pt x="53043" y="1762"/>
                    <a:pt x="67529" y="18122"/>
                    <a:pt x="70771" y="35900"/>
                  </a:cubicBezTo>
                  <a:cubicBezTo>
                    <a:pt x="72427" y="44100"/>
                    <a:pt x="71561" y="52614"/>
                    <a:pt x="68289" y="60313"/>
                  </a:cubicBezTo>
                  <a:cubicBezTo>
                    <a:pt x="60585" y="75371"/>
                    <a:pt x="43547" y="83171"/>
                    <a:pt x="27111" y="7915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9" name="Google Shape;1529;p51"/>
            <p:cNvSpPr/>
            <p:nvPr/>
          </p:nvSpPr>
          <p:spPr>
            <a:xfrm>
              <a:off x="3583405" y="2860679"/>
              <a:ext cx="74072" cy="79259"/>
            </a:xfrm>
            <a:custGeom>
              <a:avLst/>
              <a:gdLst/>
              <a:ahLst/>
              <a:cxnLst/>
              <a:rect l="l" t="t" r="r" b="b"/>
              <a:pathLst>
                <a:path w="74072" h="79259" extrusionOk="0">
                  <a:moveTo>
                    <a:pt x="4421" y="61592"/>
                  </a:moveTo>
                  <a:cubicBezTo>
                    <a:pt x="3666" y="60336"/>
                    <a:pt x="2988" y="59034"/>
                    <a:pt x="2395" y="57692"/>
                  </a:cubicBezTo>
                  <a:cubicBezTo>
                    <a:pt x="-11888" y="23605"/>
                    <a:pt x="38458" y="-21373"/>
                    <a:pt x="65809" y="11347"/>
                  </a:cubicBezTo>
                  <a:cubicBezTo>
                    <a:pt x="77408" y="25276"/>
                    <a:pt x="75939" y="47055"/>
                    <a:pt x="65809" y="61997"/>
                  </a:cubicBezTo>
                  <a:cubicBezTo>
                    <a:pt x="61199" y="68972"/>
                    <a:pt x="54575" y="74376"/>
                    <a:pt x="46815" y="77496"/>
                  </a:cubicBezTo>
                  <a:cubicBezTo>
                    <a:pt x="30718" y="82662"/>
                    <a:pt x="13179" y="76103"/>
                    <a:pt x="4421" y="6164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0" name="Google Shape;1530;p51"/>
            <p:cNvSpPr/>
            <p:nvPr/>
          </p:nvSpPr>
          <p:spPr>
            <a:xfrm>
              <a:off x="3785120" y="2860489"/>
              <a:ext cx="71705" cy="80218"/>
            </a:xfrm>
            <a:custGeom>
              <a:avLst/>
              <a:gdLst/>
              <a:ahLst/>
              <a:cxnLst/>
              <a:rect l="l" t="t" r="r" b="b"/>
              <a:pathLst>
                <a:path w="71705" h="80218" extrusionOk="0">
                  <a:moveTo>
                    <a:pt x="27085" y="79155"/>
                  </a:moveTo>
                  <a:cubicBezTo>
                    <a:pt x="25677" y="78760"/>
                    <a:pt x="24289" y="78284"/>
                    <a:pt x="22932" y="77737"/>
                  </a:cubicBezTo>
                  <a:cubicBezTo>
                    <a:pt x="-11307" y="63808"/>
                    <a:pt x="-7458" y="-3658"/>
                    <a:pt x="34987" y="141"/>
                  </a:cubicBezTo>
                  <a:cubicBezTo>
                    <a:pt x="53018" y="1762"/>
                    <a:pt x="67504" y="18122"/>
                    <a:pt x="70796" y="35900"/>
                  </a:cubicBezTo>
                  <a:cubicBezTo>
                    <a:pt x="72427" y="44105"/>
                    <a:pt x="71561" y="52604"/>
                    <a:pt x="68314" y="60313"/>
                  </a:cubicBezTo>
                  <a:cubicBezTo>
                    <a:pt x="60590" y="75381"/>
                    <a:pt x="43531" y="83177"/>
                    <a:pt x="27085" y="7915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1" name="Google Shape;1531;p51"/>
            <p:cNvSpPr/>
            <p:nvPr/>
          </p:nvSpPr>
          <p:spPr>
            <a:xfrm>
              <a:off x="1378346" y="2860679"/>
              <a:ext cx="74055" cy="79273"/>
            </a:xfrm>
            <a:custGeom>
              <a:avLst/>
              <a:gdLst/>
              <a:ahLst/>
              <a:cxnLst/>
              <a:rect l="l" t="t" r="r" b="b"/>
              <a:pathLst>
                <a:path w="74055" h="79273" extrusionOk="0">
                  <a:moveTo>
                    <a:pt x="4385" y="61592"/>
                  </a:moveTo>
                  <a:cubicBezTo>
                    <a:pt x="3625" y="60346"/>
                    <a:pt x="2966" y="59039"/>
                    <a:pt x="2409" y="57692"/>
                  </a:cubicBezTo>
                  <a:cubicBezTo>
                    <a:pt x="-11925" y="23605"/>
                    <a:pt x="38472" y="-21373"/>
                    <a:pt x="65772" y="11347"/>
                  </a:cubicBezTo>
                  <a:cubicBezTo>
                    <a:pt x="77422" y="25276"/>
                    <a:pt x="75902" y="47055"/>
                    <a:pt x="65772" y="61997"/>
                  </a:cubicBezTo>
                  <a:cubicBezTo>
                    <a:pt x="61148" y="68961"/>
                    <a:pt x="54528" y="74366"/>
                    <a:pt x="46779" y="77496"/>
                  </a:cubicBezTo>
                  <a:cubicBezTo>
                    <a:pt x="30667" y="82688"/>
                    <a:pt x="13096" y="76128"/>
                    <a:pt x="4334" y="6164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2" name="Google Shape;1532;p51"/>
            <p:cNvSpPr/>
            <p:nvPr/>
          </p:nvSpPr>
          <p:spPr>
            <a:xfrm>
              <a:off x="1580050" y="2860489"/>
              <a:ext cx="71697" cy="80215"/>
            </a:xfrm>
            <a:custGeom>
              <a:avLst/>
              <a:gdLst/>
              <a:ahLst/>
              <a:cxnLst/>
              <a:rect l="l" t="t" r="r" b="b"/>
              <a:pathLst>
                <a:path w="71697" h="80215" extrusionOk="0">
                  <a:moveTo>
                    <a:pt x="27111" y="79155"/>
                  </a:moveTo>
                  <a:cubicBezTo>
                    <a:pt x="25682" y="78760"/>
                    <a:pt x="24279" y="78284"/>
                    <a:pt x="22907" y="77737"/>
                  </a:cubicBezTo>
                  <a:cubicBezTo>
                    <a:pt x="-11282" y="63808"/>
                    <a:pt x="-7483" y="-3658"/>
                    <a:pt x="35012" y="141"/>
                  </a:cubicBezTo>
                  <a:cubicBezTo>
                    <a:pt x="53043" y="1762"/>
                    <a:pt x="67529" y="18122"/>
                    <a:pt x="70771" y="35900"/>
                  </a:cubicBezTo>
                  <a:cubicBezTo>
                    <a:pt x="72427" y="44100"/>
                    <a:pt x="71561" y="52614"/>
                    <a:pt x="68289" y="60313"/>
                  </a:cubicBezTo>
                  <a:cubicBezTo>
                    <a:pt x="60585" y="75371"/>
                    <a:pt x="43547" y="83171"/>
                    <a:pt x="27111" y="7915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3" name="Google Shape;1533;p51"/>
            <p:cNvSpPr/>
            <p:nvPr/>
          </p:nvSpPr>
          <p:spPr>
            <a:xfrm>
              <a:off x="1981307" y="2548482"/>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4" y="6476"/>
                    <a:pt x="71067" y="25216"/>
                    <a:pt x="70864" y="43349"/>
                  </a:cubicBezTo>
                  <a:cubicBezTo>
                    <a:pt x="70930" y="51706"/>
                    <a:pt x="68458" y="59881"/>
                    <a:pt x="63773" y="66800"/>
                  </a:cubicBezTo>
                  <a:cubicBezTo>
                    <a:pt x="53334" y="80110"/>
                    <a:pt x="35120" y="84512"/>
                    <a:pt x="19758"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4" name="Google Shape;1534;p51"/>
            <p:cNvSpPr/>
            <p:nvPr/>
          </p:nvSpPr>
          <p:spPr>
            <a:xfrm>
              <a:off x="2181766" y="2548482"/>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1"/>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5" name="Google Shape;1535;p51"/>
            <p:cNvSpPr/>
            <p:nvPr/>
          </p:nvSpPr>
          <p:spPr>
            <a:xfrm>
              <a:off x="2381536" y="2548466"/>
              <a:ext cx="72350" cy="80395"/>
            </a:xfrm>
            <a:custGeom>
              <a:avLst/>
              <a:gdLst/>
              <a:ahLst/>
              <a:cxnLst/>
              <a:rect l="l" t="t" r="r" b="b"/>
              <a:pathLst>
                <a:path w="72350" h="80395" extrusionOk="0">
                  <a:moveTo>
                    <a:pt x="8369" y="68690"/>
                  </a:moveTo>
                  <a:cubicBezTo>
                    <a:pt x="7361" y="67621"/>
                    <a:pt x="6444" y="66471"/>
                    <a:pt x="5634" y="65245"/>
                  </a:cubicBezTo>
                  <a:cubicBezTo>
                    <a:pt x="-15234" y="34855"/>
                    <a:pt x="25033" y="-19492"/>
                    <a:pt x="58411" y="7099"/>
                  </a:cubicBezTo>
                  <a:cubicBezTo>
                    <a:pt x="72593" y="18394"/>
                    <a:pt x="75683" y="39971"/>
                    <a:pt x="68541" y="56635"/>
                  </a:cubicBezTo>
                  <a:cubicBezTo>
                    <a:pt x="65426" y="64394"/>
                    <a:pt x="60022" y="71025"/>
                    <a:pt x="53042" y="75629"/>
                  </a:cubicBezTo>
                  <a:cubicBezTo>
                    <a:pt x="38334" y="83986"/>
                    <a:pt x="19806" y="81109"/>
                    <a:pt x="8318" y="686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6" name="Google Shape;1536;p51"/>
            <p:cNvSpPr/>
            <p:nvPr/>
          </p:nvSpPr>
          <p:spPr>
            <a:xfrm>
              <a:off x="2581519" y="2548613"/>
              <a:ext cx="73371" cy="79196"/>
            </a:xfrm>
            <a:custGeom>
              <a:avLst/>
              <a:gdLst/>
              <a:ahLst/>
              <a:cxnLst/>
              <a:rect l="l" t="t" r="r" b="b"/>
              <a:pathLst>
                <a:path w="73371" h="79196" extrusionOk="0">
                  <a:moveTo>
                    <a:pt x="37273" y="13"/>
                  </a:moveTo>
                  <a:cubicBezTo>
                    <a:pt x="38731" y="104"/>
                    <a:pt x="40185" y="271"/>
                    <a:pt x="41628" y="519"/>
                  </a:cubicBezTo>
                  <a:cubicBezTo>
                    <a:pt x="77944" y="7357"/>
                    <a:pt x="87821" y="74164"/>
                    <a:pt x="45427" y="78976"/>
                  </a:cubicBezTo>
                  <a:cubicBezTo>
                    <a:pt x="27396" y="81002"/>
                    <a:pt x="9972" y="67934"/>
                    <a:pt x="3185" y="51119"/>
                  </a:cubicBezTo>
                  <a:cubicBezTo>
                    <a:pt x="-72" y="43430"/>
                    <a:pt x="-938" y="34941"/>
                    <a:pt x="703" y="26756"/>
                  </a:cubicBezTo>
                  <a:cubicBezTo>
                    <a:pt x="5221" y="10442"/>
                    <a:pt x="20360" y="-625"/>
                    <a:pt x="37273"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7" name="Google Shape;1537;p51"/>
            <p:cNvSpPr/>
            <p:nvPr/>
          </p:nvSpPr>
          <p:spPr>
            <a:xfrm>
              <a:off x="2781633" y="2549237"/>
              <a:ext cx="74086" cy="79291"/>
            </a:xfrm>
            <a:custGeom>
              <a:avLst/>
              <a:gdLst/>
              <a:ahLst/>
              <a:cxnLst/>
              <a:rect l="l" t="t" r="r" b="b"/>
              <a:pathLst>
                <a:path w="74086" h="79291" extrusionOk="0">
                  <a:moveTo>
                    <a:pt x="69490" y="17622"/>
                  </a:moveTo>
                  <a:cubicBezTo>
                    <a:pt x="70249" y="18889"/>
                    <a:pt x="70908" y="20206"/>
                    <a:pt x="71465" y="21573"/>
                  </a:cubicBezTo>
                  <a:cubicBezTo>
                    <a:pt x="85799" y="55661"/>
                    <a:pt x="35402" y="100638"/>
                    <a:pt x="8051" y="67918"/>
                  </a:cubicBezTo>
                  <a:cubicBezTo>
                    <a:pt x="-3548" y="53989"/>
                    <a:pt x="-2079" y="32210"/>
                    <a:pt x="8051" y="17268"/>
                  </a:cubicBezTo>
                  <a:cubicBezTo>
                    <a:pt x="12675" y="10304"/>
                    <a:pt x="19295" y="4899"/>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8" name="Google Shape;1538;p51"/>
            <p:cNvSpPr/>
            <p:nvPr/>
          </p:nvSpPr>
          <p:spPr>
            <a:xfrm>
              <a:off x="2982004" y="2549237"/>
              <a:ext cx="74072" cy="79291"/>
            </a:xfrm>
            <a:custGeom>
              <a:avLst/>
              <a:gdLst/>
              <a:ahLst/>
              <a:cxnLst/>
              <a:rect l="l" t="t" r="r" b="b"/>
              <a:pathLst>
                <a:path w="74072" h="79291" extrusionOk="0">
                  <a:moveTo>
                    <a:pt x="69490" y="17622"/>
                  </a:moveTo>
                  <a:cubicBezTo>
                    <a:pt x="70199" y="18904"/>
                    <a:pt x="70857" y="20221"/>
                    <a:pt x="71465" y="21573"/>
                  </a:cubicBezTo>
                  <a:cubicBezTo>
                    <a:pt x="85748" y="55661"/>
                    <a:pt x="35402" y="100638"/>
                    <a:pt x="8051" y="67918"/>
                  </a:cubicBezTo>
                  <a:cubicBezTo>
                    <a:pt x="-3548" y="53989"/>
                    <a:pt x="-2079" y="32210"/>
                    <a:pt x="8051" y="17268"/>
                  </a:cubicBezTo>
                  <a:cubicBezTo>
                    <a:pt x="12660" y="10293"/>
                    <a:pt x="19285" y="4889"/>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9" name="Google Shape;1539;p51"/>
            <p:cNvSpPr/>
            <p:nvPr/>
          </p:nvSpPr>
          <p:spPr>
            <a:xfrm>
              <a:off x="3183728" y="2549093"/>
              <a:ext cx="71714" cy="80186"/>
            </a:xfrm>
            <a:custGeom>
              <a:avLst/>
              <a:gdLst/>
              <a:ahLst/>
              <a:cxnLst/>
              <a:rect l="l" t="t" r="r" b="b"/>
              <a:pathLst>
                <a:path w="7171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52" y="44100"/>
                    <a:pt x="71586" y="52619"/>
                    <a:pt x="68289" y="60313"/>
                  </a:cubicBezTo>
                  <a:cubicBezTo>
                    <a:pt x="60595" y="75381"/>
                    <a:pt x="43536" y="8316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0" name="Google Shape;1540;p51"/>
            <p:cNvSpPr/>
            <p:nvPr/>
          </p:nvSpPr>
          <p:spPr>
            <a:xfrm>
              <a:off x="3383998" y="2549093"/>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6" y="75381"/>
                    <a:pt x="43536" y="83166"/>
                    <a:pt x="27111" y="79104"/>
                  </a:cubicBezTo>
                  <a:close/>
                </a:path>
              </a:pathLst>
            </a:custGeom>
            <a:solidFill>
              <a:schemeClr val="lt2"/>
            </a:solidFill>
            <a:ln w="9525" cap="flat" cmpd="sng">
              <a:solidFill>
                <a:srgbClr val="A3DB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1" name="Google Shape;1541;p51"/>
            <p:cNvSpPr/>
            <p:nvPr/>
          </p:nvSpPr>
          <p:spPr>
            <a:xfrm>
              <a:off x="3583405" y="2549211"/>
              <a:ext cx="74072" cy="79257"/>
            </a:xfrm>
            <a:custGeom>
              <a:avLst/>
              <a:gdLst/>
              <a:ahLst/>
              <a:cxnLst/>
              <a:rect l="l" t="t" r="r" b="b"/>
              <a:pathLst>
                <a:path w="74072" h="79257" extrusionOk="0">
                  <a:moveTo>
                    <a:pt x="4421" y="61613"/>
                  </a:moveTo>
                  <a:cubicBezTo>
                    <a:pt x="3676" y="60352"/>
                    <a:pt x="2998" y="59050"/>
                    <a:pt x="2395" y="57713"/>
                  </a:cubicBezTo>
                  <a:cubicBezTo>
                    <a:pt x="-11888" y="23626"/>
                    <a:pt x="38458" y="-21402"/>
                    <a:pt x="65809" y="11368"/>
                  </a:cubicBezTo>
                  <a:cubicBezTo>
                    <a:pt x="77408" y="25246"/>
                    <a:pt x="75939" y="46823"/>
                    <a:pt x="65809" y="62018"/>
                  </a:cubicBezTo>
                  <a:cubicBezTo>
                    <a:pt x="61195" y="68978"/>
                    <a:pt x="54570" y="74367"/>
                    <a:pt x="46815" y="77467"/>
                  </a:cubicBezTo>
                  <a:cubicBezTo>
                    <a:pt x="30729" y="82679"/>
                    <a:pt x="13168" y="76135"/>
                    <a:pt x="4421" y="6166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2" name="Google Shape;1542;p51"/>
            <p:cNvSpPr/>
            <p:nvPr/>
          </p:nvSpPr>
          <p:spPr>
            <a:xfrm>
              <a:off x="3785120" y="2549093"/>
              <a:ext cx="71703" cy="80189"/>
            </a:xfrm>
            <a:custGeom>
              <a:avLst/>
              <a:gdLst/>
              <a:ahLst/>
              <a:cxnLst/>
              <a:rect l="l" t="t" r="r" b="b"/>
              <a:pathLst>
                <a:path w="71703" h="80189"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105"/>
                    <a:pt x="71561" y="52604"/>
                    <a:pt x="68314" y="60313"/>
                  </a:cubicBezTo>
                  <a:cubicBezTo>
                    <a:pt x="60600" y="75392"/>
                    <a:pt x="43526" y="83172"/>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3" name="Google Shape;1543;p51"/>
            <p:cNvSpPr/>
            <p:nvPr/>
          </p:nvSpPr>
          <p:spPr>
            <a:xfrm>
              <a:off x="1378346" y="2549211"/>
              <a:ext cx="74055" cy="79262"/>
            </a:xfrm>
            <a:custGeom>
              <a:avLst/>
              <a:gdLst/>
              <a:ahLst/>
              <a:cxnLst/>
              <a:rect l="l" t="t" r="r" b="b"/>
              <a:pathLst>
                <a:path w="74055" h="79262" extrusionOk="0">
                  <a:moveTo>
                    <a:pt x="4385" y="61613"/>
                  </a:moveTo>
                  <a:cubicBezTo>
                    <a:pt x="3635" y="60362"/>
                    <a:pt x="2977" y="59055"/>
                    <a:pt x="2409" y="57713"/>
                  </a:cubicBezTo>
                  <a:cubicBezTo>
                    <a:pt x="-11925" y="23626"/>
                    <a:pt x="38472" y="-21402"/>
                    <a:pt x="65772" y="11368"/>
                  </a:cubicBezTo>
                  <a:cubicBezTo>
                    <a:pt x="77422" y="25246"/>
                    <a:pt x="75902" y="46823"/>
                    <a:pt x="65772" y="62018"/>
                  </a:cubicBezTo>
                  <a:cubicBezTo>
                    <a:pt x="61148" y="68968"/>
                    <a:pt x="54523" y="74352"/>
                    <a:pt x="46779" y="77467"/>
                  </a:cubicBezTo>
                  <a:cubicBezTo>
                    <a:pt x="30677" y="82689"/>
                    <a:pt x="13101" y="76145"/>
                    <a:pt x="4334" y="6166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4" name="Google Shape;1544;p51"/>
            <p:cNvSpPr/>
            <p:nvPr/>
          </p:nvSpPr>
          <p:spPr>
            <a:xfrm>
              <a:off x="1580050" y="2549093"/>
              <a:ext cx="71694" cy="80186"/>
            </a:xfrm>
            <a:custGeom>
              <a:avLst/>
              <a:gdLst/>
              <a:ahLst/>
              <a:cxnLst/>
              <a:rect l="l" t="t" r="r" b="b"/>
              <a:pathLst>
                <a:path w="71694"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61" y="52614"/>
                    <a:pt x="68289" y="60313"/>
                  </a:cubicBezTo>
                  <a:cubicBezTo>
                    <a:pt x="60595" y="75381"/>
                    <a:pt x="43536" y="8316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5" name="Google Shape;1545;p51"/>
            <p:cNvSpPr/>
            <p:nvPr/>
          </p:nvSpPr>
          <p:spPr>
            <a:xfrm>
              <a:off x="1777772" y="2549211"/>
              <a:ext cx="74086" cy="79262"/>
            </a:xfrm>
            <a:custGeom>
              <a:avLst/>
              <a:gdLst/>
              <a:ahLst/>
              <a:cxnLst/>
              <a:rect l="l" t="t" r="r" b="b"/>
              <a:pathLst>
                <a:path w="74086" h="79262" extrusionOk="0">
                  <a:moveTo>
                    <a:pt x="4384" y="61613"/>
                  </a:moveTo>
                  <a:cubicBezTo>
                    <a:pt x="3635" y="60362"/>
                    <a:pt x="2976" y="59055"/>
                    <a:pt x="2409" y="57713"/>
                  </a:cubicBezTo>
                  <a:cubicBezTo>
                    <a:pt x="-11925" y="23626"/>
                    <a:pt x="38472" y="-21402"/>
                    <a:pt x="65823" y="11368"/>
                  </a:cubicBezTo>
                  <a:cubicBezTo>
                    <a:pt x="77422" y="25246"/>
                    <a:pt x="75953" y="46823"/>
                    <a:pt x="65823" y="62018"/>
                  </a:cubicBezTo>
                  <a:cubicBezTo>
                    <a:pt x="61198" y="68968"/>
                    <a:pt x="54573" y="74352"/>
                    <a:pt x="46829" y="77467"/>
                  </a:cubicBezTo>
                  <a:cubicBezTo>
                    <a:pt x="30728" y="82689"/>
                    <a:pt x="13152" y="76145"/>
                    <a:pt x="4384" y="6166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6" name="Google Shape;1546;p51"/>
            <p:cNvSpPr/>
            <p:nvPr/>
          </p:nvSpPr>
          <p:spPr>
            <a:xfrm>
              <a:off x="2673830" y="2702559"/>
              <a:ext cx="70937" cy="80800"/>
            </a:xfrm>
            <a:custGeom>
              <a:avLst/>
              <a:gdLst/>
              <a:ahLst/>
              <a:cxnLst/>
              <a:rect l="l" t="t" r="r" b="b"/>
              <a:pathLst>
                <a:path w="70937" h="80800" extrusionOk="0">
                  <a:moveTo>
                    <a:pt x="19721" y="77436"/>
                  </a:moveTo>
                  <a:cubicBezTo>
                    <a:pt x="18394" y="76788"/>
                    <a:pt x="17108" y="76064"/>
                    <a:pt x="15872" y="75258"/>
                  </a:cubicBezTo>
                  <a:cubicBezTo>
                    <a:pt x="-15025" y="54998"/>
                    <a:pt x="1588" y="-10441"/>
                    <a:pt x="42564" y="1411"/>
                  </a:cubicBezTo>
                  <a:cubicBezTo>
                    <a:pt x="59937" y="6476"/>
                    <a:pt x="71080" y="25216"/>
                    <a:pt x="70827" y="43349"/>
                  </a:cubicBezTo>
                  <a:cubicBezTo>
                    <a:pt x="70893" y="51706"/>
                    <a:pt x="68421" y="59881"/>
                    <a:pt x="63736" y="66800"/>
                  </a:cubicBezTo>
                  <a:cubicBezTo>
                    <a:pt x="53297" y="80110"/>
                    <a:pt x="35083" y="8451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7" name="Google Shape;1547;p51"/>
            <p:cNvSpPr/>
            <p:nvPr/>
          </p:nvSpPr>
          <p:spPr>
            <a:xfrm>
              <a:off x="2874302" y="2702559"/>
              <a:ext cx="70936" cy="80800"/>
            </a:xfrm>
            <a:custGeom>
              <a:avLst/>
              <a:gdLst/>
              <a:ahLst/>
              <a:cxnLst/>
              <a:rect l="l" t="t" r="r" b="b"/>
              <a:pathLst>
                <a:path w="70936" h="80800" extrusionOk="0">
                  <a:moveTo>
                    <a:pt x="19721" y="77436"/>
                  </a:moveTo>
                  <a:cubicBezTo>
                    <a:pt x="18394" y="76788"/>
                    <a:pt x="17108" y="76064"/>
                    <a:pt x="15872" y="75258"/>
                  </a:cubicBezTo>
                  <a:cubicBezTo>
                    <a:pt x="-15025" y="54998"/>
                    <a:pt x="1588" y="-10441"/>
                    <a:pt x="42564" y="1411"/>
                  </a:cubicBezTo>
                  <a:cubicBezTo>
                    <a:pt x="59937" y="6476"/>
                    <a:pt x="71030" y="25216"/>
                    <a:pt x="70827" y="43349"/>
                  </a:cubicBezTo>
                  <a:cubicBezTo>
                    <a:pt x="70893" y="51706"/>
                    <a:pt x="68421" y="59881"/>
                    <a:pt x="63736" y="66800"/>
                  </a:cubicBezTo>
                  <a:cubicBezTo>
                    <a:pt x="53297" y="80110"/>
                    <a:pt x="35083" y="8451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8" name="Google Shape;1548;p51"/>
            <p:cNvSpPr/>
            <p:nvPr/>
          </p:nvSpPr>
          <p:spPr>
            <a:xfrm>
              <a:off x="3074026" y="2702543"/>
              <a:ext cx="72384" cy="80386"/>
            </a:xfrm>
            <a:custGeom>
              <a:avLst/>
              <a:gdLst/>
              <a:ahLst/>
              <a:cxnLst/>
              <a:rect l="l" t="t" r="r" b="b"/>
              <a:pathLst>
                <a:path w="72384" h="80386" extrusionOk="0">
                  <a:moveTo>
                    <a:pt x="8364" y="68690"/>
                  </a:moveTo>
                  <a:cubicBezTo>
                    <a:pt x="7402" y="67575"/>
                    <a:pt x="6490" y="66461"/>
                    <a:pt x="5629" y="65245"/>
                  </a:cubicBezTo>
                  <a:cubicBezTo>
                    <a:pt x="-15239" y="34855"/>
                    <a:pt x="25079" y="-19492"/>
                    <a:pt x="58457" y="7099"/>
                  </a:cubicBezTo>
                  <a:cubicBezTo>
                    <a:pt x="72589" y="18394"/>
                    <a:pt x="75729" y="39971"/>
                    <a:pt x="68587" y="56635"/>
                  </a:cubicBezTo>
                  <a:cubicBezTo>
                    <a:pt x="65442" y="64374"/>
                    <a:pt x="60042" y="70994"/>
                    <a:pt x="53088" y="75629"/>
                  </a:cubicBezTo>
                  <a:cubicBezTo>
                    <a:pt x="38359" y="83971"/>
                    <a:pt x="19826" y="81099"/>
                    <a:pt x="8314" y="686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9" name="Google Shape;1549;p51"/>
            <p:cNvSpPr/>
            <p:nvPr/>
          </p:nvSpPr>
          <p:spPr>
            <a:xfrm>
              <a:off x="3274020" y="2702690"/>
              <a:ext cx="73378" cy="79197"/>
            </a:xfrm>
            <a:custGeom>
              <a:avLst/>
              <a:gdLst/>
              <a:ahLst/>
              <a:cxnLst/>
              <a:rect l="l" t="t" r="r" b="b"/>
              <a:pathLst>
                <a:path w="73378" h="79197" extrusionOk="0">
                  <a:moveTo>
                    <a:pt x="37257" y="13"/>
                  </a:moveTo>
                  <a:cubicBezTo>
                    <a:pt x="38736" y="84"/>
                    <a:pt x="40210" y="251"/>
                    <a:pt x="41664" y="519"/>
                  </a:cubicBezTo>
                  <a:cubicBezTo>
                    <a:pt x="77980" y="7307"/>
                    <a:pt x="87806" y="74164"/>
                    <a:pt x="45412" y="78976"/>
                  </a:cubicBezTo>
                  <a:cubicBezTo>
                    <a:pt x="27431" y="81002"/>
                    <a:pt x="9957" y="67934"/>
                    <a:pt x="3170" y="51119"/>
                  </a:cubicBezTo>
                  <a:cubicBezTo>
                    <a:pt x="-97" y="43415"/>
                    <a:pt x="-948" y="34901"/>
                    <a:pt x="739" y="26706"/>
                  </a:cubicBezTo>
                  <a:cubicBezTo>
                    <a:pt x="5257" y="10421"/>
                    <a:pt x="20371" y="-625"/>
                    <a:pt x="37257"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0" name="Google Shape;1550;p51"/>
            <p:cNvSpPr/>
            <p:nvPr/>
          </p:nvSpPr>
          <p:spPr>
            <a:xfrm>
              <a:off x="2472264" y="2702690"/>
              <a:ext cx="73396" cy="79197"/>
            </a:xfrm>
            <a:custGeom>
              <a:avLst/>
              <a:gdLst/>
              <a:ahLst/>
              <a:cxnLst/>
              <a:rect l="l" t="t" r="r" b="b"/>
              <a:pathLst>
                <a:path w="73396" h="79197" extrusionOk="0">
                  <a:moveTo>
                    <a:pt x="37276" y="13"/>
                  </a:moveTo>
                  <a:cubicBezTo>
                    <a:pt x="38755" y="84"/>
                    <a:pt x="40229" y="251"/>
                    <a:pt x="41682" y="520"/>
                  </a:cubicBezTo>
                  <a:cubicBezTo>
                    <a:pt x="77999" y="7307"/>
                    <a:pt x="87825" y="74165"/>
                    <a:pt x="45430" y="78977"/>
                  </a:cubicBezTo>
                  <a:cubicBezTo>
                    <a:pt x="27450" y="81003"/>
                    <a:pt x="9976" y="67935"/>
                    <a:pt x="3188" y="51119"/>
                  </a:cubicBezTo>
                  <a:cubicBezTo>
                    <a:pt x="-73" y="43415"/>
                    <a:pt x="-940" y="34906"/>
                    <a:pt x="707" y="26706"/>
                  </a:cubicBezTo>
                  <a:cubicBezTo>
                    <a:pt x="5245" y="10412"/>
                    <a:pt x="20374" y="-630"/>
                    <a:pt x="37276"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1" name="Google Shape;1551;p51"/>
            <p:cNvSpPr/>
            <p:nvPr/>
          </p:nvSpPr>
          <p:spPr>
            <a:xfrm>
              <a:off x="3474150" y="2703269"/>
              <a:ext cx="74057" cy="79308"/>
            </a:xfrm>
            <a:custGeom>
              <a:avLst/>
              <a:gdLst/>
              <a:ahLst/>
              <a:cxnLst/>
              <a:rect l="l" t="t" r="r" b="b"/>
              <a:pathLst>
                <a:path w="74057" h="79308" extrusionOk="0">
                  <a:moveTo>
                    <a:pt x="69458" y="17668"/>
                  </a:moveTo>
                  <a:cubicBezTo>
                    <a:pt x="70218" y="18934"/>
                    <a:pt x="70877" y="20251"/>
                    <a:pt x="71434" y="21619"/>
                  </a:cubicBezTo>
                  <a:cubicBezTo>
                    <a:pt x="85768" y="55655"/>
                    <a:pt x="35422" y="100683"/>
                    <a:pt x="8071" y="67913"/>
                  </a:cubicBezTo>
                  <a:cubicBezTo>
                    <a:pt x="-3579" y="54035"/>
                    <a:pt x="-2059" y="32458"/>
                    <a:pt x="8071" y="17263"/>
                  </a:cubicBezTo>
                  <a:cubicBezTo>
                    <a:pt x="12700" y="10283"/>
                    <a:pt x="19341"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2" name="Google Shape;1552;p51"/>
            <p:cNvSpPr/>
            <p:nvPr/>
          </p:nvSpPr>
          <p:spPr>
            <a:xfrm>
              <a:off x="3674592" y="2703264"/>
              <a:ext cx="74086" cy="79313"/>
            </a:xfrm>
            <a:custGeom>
              <a:avLst/>
              <a:gdLst/>
              <a:ahLst/>
              <a:cxnLst/>
              <a:rect l="l" t="t" r="r" b="b"/>
              <a:pathLst>
                <a:path w="74086" h="79313" extrusionOk="0">
                  <a:moveTo>
                    <a:pt x="69489" y="17673"/>
                  </a:moveTo>
                  <a:cubicBezTo>
                    <a:pt x="70249" y="18939"/>
                    <a:pt x="70908" y="20256"/>
                    <a:pt x="71465" y="21624"/>
                  </a:cubicBezTo>
                  <a:cubicBezTo>
                    <a:pt x="85799" y="55661"/>
                    <a:pt x="35402" y="100689"/>
                    <a:pt x="8051" y="67918"/>
                  </a:cubicBezTo>
                  <a:cubicBezTo>
                    <a:pt x="-3548" y="54040"/>
                    <a:pt x="-2079" y="32463"/>
                    <a:pt x="8051" y="17268"/>
                  </a:cubicBezTo>
                  <a:cubicBezTo>
                    <a:pt x="12660" y="10294"/>
                    <a:pt x="19285" y="4884"/>
                    <a:pt x="27045" y="1769"/>
                  </a:cubicBezTo>
                  <a:cubicBezTo>
                    <a:pt x="43147" y="-3453"/>
                    <a:pt x="60722" y="3091"/>
                    <a:pt x="6948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3" name="Google Shape;1553;p51"/>
            <p:cNvSpPr/>
            <p:nvPr/>
          </p:nvSpPr>
          <p:spPr>
            <a:xfrm>
              <a:off x="3876239" y="2703170"/>
              <a:ext cx="71719" cy="80184"/>
            </a:xfrm>
            <a:custGeom>
              <a:avLst/>
              <a:gdLst/>
              <a:ahLst/>
              <a:cxnLst/>
              <a:rect l="l" t="t" r="r" b="b"/>
              <a:pathLst>
                <a:path w="71719" h="80184"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47" y="44085"/>
                    <a:pt x="71581" y="52579"/>
                    <a:pt x="68314" y="60263"/>
                  </a:cubicBezTo>
                  <a:cubicBezTo>
                    <a:pt x="60616" y="75361"/>
                    <a:pt x="43536" y="83166"/>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4" name="Google Shape;1554;p51"/>
            <p:cNvSpPr/>
            <p:nvPr/>
          </p:nvSpPr>
          <p:spPr>
            <a:xfrm>
              <a:off x="1469527" y="2703269"/>
              <a:ext cx="74092" cy="79308"/>
            </a:xfrm>
            <a:custGeom>
              <a:avLst/>
              <a:gdLst/>
              <a:ahLst/>
              <a:cxnLst/>
              <a:rect l="l" t="t" r="r" b="b"/>
              <a:pathLst>
                <a:path w="74092" h="79308" extrusionOk="0">
                  <a:moveTo>
                    <a:pt x="69459" y="17668"/>
                  </a:moveTo>
                  <a:cubicBezTo>
                    <a:pt x="70213" y="18944"/>
                    <a:pt x="70892" y="20261"/>
                    <a:pt x="71484" y="21619"/>
                  </a:cubicBezTo>
                  <a:cubicBezTo>
                    <a:pt x="85768" y="55655"/>
                    <a:pt x="35422" y="100683"/>
                    <a:pt x="8071" y="67913"/>
                  </a:cubicBezTo>
                  <a:cubicBezTo>
                    <a:pt x="-3579" y="54035"/>
                    <a:pt x="-2059" y="32458"/>
                    <a:pt x="8071" y="17263"/>
                  </a:cubicBezTo>
                  <a:cubicBezTo>
                    <a:pt x="12700" y="10283"/>
                    <a:pt x="19340"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5" name="Google Shape;1555;p51"/>
            <p:cNvSpPr/>
            <p:nvPr/>
          </p:nvSpPr>
          <p:spPr>
            <a:xfrm>
              <a:off x="1671169" y="2703170"/>
              <a:ext cx="71693" cy="80180"/>
            </a:xfrm>
            <a:custGeom>
              <a:avLst/>
              <a:gdLst/>
              <a:ahLst/>
              <a:cxnLst/>
              <a:rect l="l" t="t" r="r" b="b"/>
              <a:pathLst>
                <a:path w="71693" h="80180"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085"/>
                    <a:pt x="71556" y="52579"/>
                    <a:pt x="68289" y="60263"/>
                  </a:cubicBezTo>
                  <a:cubicBezTo>
                    <a:pt x="60611" y="75351"/>
                    <a:pt x="43547" y="8315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6" name="Google Shape;1556;p51"/>
            <p:cNvSpPr/>
            <p:nvPr/>
          </p:nvSpPr>
          <p:spPr>
            <a:xfrm>
              <a:off x="1871637" y="2703170"/>
              <a:ext cx="71698" cy="80180"/>
            </a:xfrm>
            <a:custGeom>
              <a:avLst/>
              <a:gdLst/>
              <a:ahLst/>
              <a:cxnLst/>
              <a:rect l="l" t="t" r="r" b="b"/>
              <a:pathLst>
                <a:path w="71698" h="80180" extrusionOk="0">
                  <a:moveTo>
                    <a:pt x="27115" y="79104"/>
                  </a:moveTo>
                  <a:cubicBezTo>
                    <a:pt x="25682" y="78755"/>
                    <a:pt x="24274" y="78299"/>
                    <a:pt x="22911" y="77737"/>
                  </a:cubicBezTo>
                  <a:cubicBezTo>
                    <a:pt x="-11277" y="63757"/>
                    <a:pt x="-7479" y="-3658"/>
                    <a:pt x="34966" y="141"/>
                  </a:cubicBezTo>
                  <a:cubicBezTo>
                    <a:pt x="53048" y="1762"/>
                    <a:pt x="67534" y="18071"/>
                    <a:pt x="70776" y="35900"/>
                  </a:cubicBezTo>
                  <a:cubicBezTo>
                    <a:pt x="72427" y="44085"/>
                    <a:pt x="71561" y="52579"/>
                    <a:pt x="68294" y="60263"/>
                  </a:cubicBezTo>
                  <a:cubicBezTo>
                    <a:pt x="60615" y="75351"/>
                    <a:pt x="43551" y="83156"/>
                    <a:pt x="2711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7" name="Google Shape;1557;p51"/>
            <p:cNvSpPr/>
            <p:nvPr/>
          </p:nvSpPr>
          <p:spPr>
            <a:xfrm>
              <a:off x="2070793" y="2703265"/>
              <a:ext cx="74125" cy="79285"/>
            </a:xfrm>
            <a:custGeom>
              <a:avLst/>
              <a:gdLst/>
              <a:ahLst/>
              <a:cxnLst/>
              <a:rect l="l" t="t" r="r" b="b"/>
              <a:pathLst>
                <a:path w="74125" h="79285" extrusionOk="0">
                  <a:moveTo>
                    <a:pt x="4423" y="61636"/>
                  </a:moveTo>
                  <a:cubicBezTo>
                    <a:pt x="3663" y="60369"/>
                    <a:pt x="3005" y="59053"/>
                    <a:pt x="2448" y="57685"/>
                  </a:cubicBezTo>
                  <a:cubicBezTo>
                    <a:pt x="-12038" y="23648"/>
                    <a:pt x="38612" y="-21379"/>
                    <a:pt x="65862" y="11340"/>
                  </a:cubicBezTo>
                  <a:cubicBezTo>
                    <a:pt x="77460" y="25218"/>
                    <a:pt x="75992" y="46795"/>
                    <a:pt x="65862" y="61990"/>
                  </a:cubicBezTo>
                  <a:cubicBezTo>
                    <a:pt x="61252" y="68970"/>
                    <a:pt x="54627" y="74374"/>
                    <a:pt x="46868" y="77489"/>
                  </a:cubicBezTo>
                  <a:cubicBezTo>
                    <a:pt x="30766" y="82711"/>
                    <a:pt x="13191" y="76167"/>
                    <a:pt x="4423" y="6168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8" name="Google Shape;1558;p51"/>
            <p:cNvSpPr/>
            <p:nvPr/>
          </p:nvSpPr>
          <p:spPr>
            <a:xfrm>
              <a:off x="2272561" y="2703170"/>
              <a:ext cx="71685" cy="80180"/>
            </a:xfrm>
            <a:custGeom>
              <a:avLst/>
              <a:gdLst/>
              <a:ahLst/>
              <a:cxnLst/>
              <a:rect l="l" t="t" r="r" b="b"/>
              <a:pathLst>
                <a:path w="71685" h="80180" extrusionOk="0">
                  <a:moveTo>
                    <a:pt x="27085" y="79104"/>
                  </a:moveTo>
                  <a:cubicBezTo>
                    <a:pt x="25667" y="78755"/>
                    <a:pt x="24279" y="78299"/>
                    <a:pt x="22932" y="77737"/>
                  </a:cubicBezTo>
                  <a:cubicBezTo>
                    <a:pt x="-11307" y="63757"/>
                    <a:pt x="-7458" y="-3658"/>
                    <a:pt x="34987" y="141"/>
                  </a:cubicBezTo>
                  <a:cubicBezTo>
                    <a:pt x="53018" y="1762"/>
                    <a:pt x="67504" y="18071"/>
                    <a:pt x="70746" y="35900"/>
                  </a:cubicBezTo>
                  <a:cubicBezTo>
                    <a:pt x="72422" y="44085"/>
                    <a:pt x="71556" y="52584"/>
                    <a:pt x="68264" y="60263"/>
                  </a:cubicBezTo>
                  <a:cubicBezTo>
                    <a:pt x="60585" y="75351"/>
                    <a:pt x="43521" y="83156"/>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9" name="Google Shape;1559;p51"/>
            <p:cNvSpPr/>
            <p:nvPr/>
          </p:nvSpPr>
          <p:spPr>
            <a:xfrm>
              <a:off x="1981307" y="4710767"/>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2"/>
                    <a:pt x="42551" y="1421"/>
                  </a:cubicBezTo>
                  <a:cubicBezTo>
                    <a:pt x="59974" y="6486"/>
                    <a:pt x="71067" y="25227"/>
                    <a:pt x="70864" y="43359"/>
                  </a:cubicBezTo>
                  <a:cubicBezTo>
                    <a:pt x="70930" y="51717"/>
                    <a:pt x="68458" y="59892"/>
                    <a:pt x="63773" y="66810"/>
                  </a:cubicBezTo>
                  <a:cubicBezTo>
                    <a:pt x="53334" y="80121"/>
                    <a:pt x="35110" y="84502"/>
                    <a:pt x="19758"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0" name="Google Shape;1560;p51"/>
            <p:cNvSpPr/>
            <p:nvPr/>
          </p:nvSpPr>
          <p:spPr>
            <a:xfrm>
              <a:off x="2181766" y="4710767"/>
              <a:ext cx="70986" cy="80791"/>
            </a:xfrm>
            <a:custGeom>
              <a:avLst/>
              <a:gdLst/>
              <a:ahLst/>
              <a:cxnLst/>
              <a:rect l="l" t="t" r="r" b="b"/>
              <a:pathLst>
                <a:path w="70986" h="80791" extrusionOk="0">
                  <a:moveTo>
                    <a:pt x="19721" y="77396"/>
                  </a:moveTo>
                  <a:cubicBezTo>
                    <a:pt x="18389" y="76778"/>
                    <a:pt x="17102" y="76064"/>
                    <a:pt x="15872" y="75269"/>
                  </a:cubicBezTo>
                  <a:cubicBezTo>
                    <a:pt x="-15025" y="55009"/>
                    <a:pt x="1588" y="-10482"/>
                    <a:pt x="42564" y="1421"/>
                  </a:cubicBezTo>
                  <a:cubicBezTo>
                    <a:pt x="59988" y="6486"/>
                    <a:pt x="71080" y="25227"/>
                    <a:pt x="70878" y="43359"/>
                  </a:cubicBezTo>
                  <a:cubicBezTo>
                    <a:pt x="70943" y="51717"/>
                    <a:pt x="68472" y="59892"/>
                    <a:pt x="63787" y="66810"/>
                  </a:cubicBezTo>
                  <a:cubicBezTo>
                    <a:pt x="53327" y="80126"/>
                    <a:pt x="35088" y="8451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1" name="Google Shape;1561;p51"/>
            <p:cNvSpPr/>
            <p:nvPr/>
          </p:nvSpPr>
          <p:spPr>
            <a:xfrm>
              <a:off x="2381536" y="4710757"/>
              <a:ext cx="72350" cy="80387"/>
            </a:xfrm>
            <a:custGeom>
              <a:avLst/>
              <a:gdLst/>
              <a:ahLst/>
              <a:cxnLst/>
              <a:rect l="l" t="t" r="r" b="b"/>
              <a:pathLst>
                <a:path w="72350" h="80387" extrusionOk="0">
                  <a:moveTo>
                    <a:pt x="8369" y="68694"/>
                  </a:moveTo>
                  <a:cubicBezTo>
                    <a:pt x="7371" y="67600"/>
                    <a:pt x="6460" y="66430"/>
                    <a:pt x="5634" y="65199"/>
                  </a:cubicBezTo>
                  <a:cubicBezTo>
                    <a:pt x="-15234" y="34809"/>
                    <a:pt x="25033" y="-19487"/>
                    <a:pt x="58411" y="7104"/>
                  </a:cubicBezTo>
                  <a:cubicBezTo>
                    <a:pt x="72593" y="18399"/>
                    <a:pt x="75683" y="39976"/>
                    <a:pt x="68541" y="56639"/>
                  </a:cubicBezTo>
                  <a:cubicBezTo>
                    <a:pt x="65426" y="64399"/>
                    <a:pt x="60022" y="71029"/>
                    <a:pt x="53042" y="75633"/>
                  </a:cubicBezTo>
                  <a:cubicBezTo>
                    <a:pt x="38329" y="83970"/>
                    <a:pt x="19816" y="81098"/>
                    <a:pt x="8318" y="6869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2" name="Google Shape;1562;p51"/>
            <p:cNvSpPr/>
            <p:nvPr/>
          </p:nvSpPr>
          <p:spPr>
            <a:xfrm>
              <a:off x="2581516" y="4710907"/>
              <a:ext cx="73374" cy="79157"/>
            </a:xfrm>
            <a:custGeom>
              <a:avLst/>
              <a:gdLst/>
              <a:ahLst/>
              <a:cxnLst/>
              <a:rect l="l" t="t" r="r" b="b"/>
              <a:pathLst>
                <a:path w="73374" h="79157" extrusionOk="0">
                  <a:moveTo>
                    <a:pt x="37276" y="15"/>
                  </a:moveTo>
                  <a:cubicBezTo>
                    <a:pt x="38740" y="55"/>
                    <a:pt x="40198" y="228"/>
                    <a:pt x="41632" y="521"/>
                  </a:cubicBezTo>
                  <a:cubicBezTo>
                    <a:pt x="77948" y="7309"/>
                    <a:pt x="87824" y="74116"/>
                    <a:pt x="45430" y="78927"/>
                  </a:cubicBezTo>
                  <a:cubicBezTo>
                    <a:pt x="27399" y="81004"/>
                    <a:pt x="9976" y="67886"/>
                    <a:pt x="3188" y="51121"/>
                  </a:cubicBezTo>
                  <a:cubicBezTo>
                    <a:pt x="-73" y="43417"/>
                    <a:pt x="-940" y="34908"/>
                    <a:pt x="707" y="26707"/>
                  </a:cubicBezTo>
                  <a:cubicBezTo>
                    <a:pt x="5230" y="10403"/>
                    <a:pt x="20369" y="-649"/>
                    <a:pt x="37276" y="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3" name="Google Shape;1563;p51"/>
            <p:cNvSpPr/>
            <p:nvPr/>
          </p:nvSpPr>
          <p:spPr>
            <a:xfrm>
              <a:off x="2781633" y="4711787"/>
              <a:ext cx="74086" cy="79009"/>
            </a:xfrm>
            <a:custGeom>
              <a:avLst/>
              <a:gdLst/>
              <a:ahLst/>
              <a:cxnLst/>
              <a:rect l="l" t="t" r="r" b="b"/>
              <a:pathLst>
                <a:path w="74086" h="79009" extrusionOk="0">
                  <a:moveTo>
                    <a:pt x="69490" y="17369"/>
                  </a:moveTo>
                  <a:cubicBezTo>
                    <a:pt x="70239" y="18620"/>
                    <a:pt x="70898" y="19927"/>
                    <a:pt x="71465" y="21269"/>
                  </a:cubicBezTo>
                  <a:cubicBezTo>
                    <a:pt x="85799" y="55357"/>
                    <a:pt x="35402" y="100385"/>
                    <a:pt x="8051" y="67614"/>
                  </a:cubicBezTo>
                  <a:cubicBezTo>
                    <a:pt x="-3548" y="53736"/>
                    <a:pt x="-2079" y="32159"/>
                    <a:pt x="8051" y="16964"/>
                  </a:cubicBezTo>
                  <a:cubicBezTo>
                    <a:pt x="12716" y="10106"/>
                    <a:pt x="19331" y="4813"/>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4" name="Google Shape;1564;p51"/>
            <p:cNvSpPr/>
            <p:nvPr/>
          </p:nvSpPr>
          <p:spPr>
            <a:xfrm>
              <a:off x="2982004" y="4711787"/>
              <a:ext cx="74072" cy="79009"/>
            </a:xfrm>
            <a:custGeom>
              <a:avLst/>
              <a:gdLst/>
              <a:ahLst/>
              <a:cxnLst/>
              <a:rect l="l" t="t" r="r" b="b"/>
              <a:pathLst>
                <a:path w="74072" h="79009" extrusionOk="0">
                  <a:moveTo>
                    <a:pt x="69490" y="17369"/>
                  </a:moveTo>
                  <a:cubicBezTo>
                    <a:pt x="70199" y="18636"/>
                    <a:pt x="70857" y="19952"/>
                    <a:pt x="71465" y="21269"/>
                  </a:cubicBezTo>
                  <a:cubicBezTo>
                    <a:pt x="85748" y="55357"/>
                    <a:pt x="35402" y="100385"/>
                    <a:pt x="8051" y="67614"/>
                  </a:cubicBezTo>
                  <a:cubicBezTo>
                    <a:pt x="-3548" y="53736"/>
                    <a:pt x="-2079" y="32159"/>
                    <a:pt x="8051" y="16964"/>
                  </a:cubicBezTo>
                  <a:cubicBezTo>
                    <a:pt x="12701" y="10096"/>
                    <a:pt x="19326" y="4798"/>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5" name="Google Shape;1565;p51"/>
            <p:cNvSpPr/>
            <p:nvPr/>
          </p:nvSpPr>
          <p:spPr>
            <a:xfrm>
              <a:off x="3183728" y="4711385"/>
              <a:ext cx="71710" cy="80169"/>
            </a:xfrm>
            <a:custGeom>
              <a:avLst/>
              <a:gdLst/>
              <a:ahLst/>
              <a:cxnLst/>
              <a:rect l="l" t="t" r="r" b="b"/>
              <a:pathLst>
                <a:path w="71710"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47" y="44089"/>
                    <a:pt x="71581" y="52588"/>
                    <a:pt x="68289" y="60266"/>
                  </a:cubicBezTo>
                  <a:cubicBezTo>
                    <a:pt x="60585" y="75325"/>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6" name="Google Shape;1566;p51"/>
            <p:cNvSpPr/>
            <p:nvPr/>
          </p:nvSpPr>
          <p:spPr>
            <a:xfrm>
              <a:off x="3383998" y="4711385"/>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7" name="Google Shape;1567;p51"/>
            <p:cNvSpPr/>
            <p:nvPr/>
          </p:nvSpPr>
          <p:spPr>
            <a:xfrm>
              <a:off x="3583405" y="4711478"/>
              <a:ext cx="74072" cy="79286"/>
            </a:xfrm>
            <a:custGeom>
              <a:avLst/>
              <a:gdLst/>
              <a:ahLst/>
              <a:cxnLst/>
              <a:rect l="l" t="t" r="r" b="b"/>
              <a:pathLst>
                <a:path w="74072" h="79286" extrusionOk="0">
                  <a:moveTo>
                    <a:pt x="4421" y="61642"/>
                  </a:moveTo>
                  <a:cubicBezTo>
                    <a:pt x="3666" y="60366"/>
                    <a:pt x="2988" y="59049"/>
                    <a:pt x="2395" y="57692"/>
                  </a:cubicBezTo>
                  <a:cubicBezTo>
                    <a:pt x="-11888" y="23604"/>
                    <a:pt x="38458" y="-21373"/>
                    <a:pt x="65809" y="11347"/>
                  </a:cubicBezTo>
                  <a:cubicBezTo>
                    <a:pt x="77408" y="25276"/>
                    <a:pt x="75939" y="46802"/>
                    <a:pt x="65809" y="61997"/>
                  </a:cubicBezTo>
                  <a:cubicBezTo>
                    <a:pt x="61199" y="68972"/>
                    <a:pt x="54575" y="74376"/>
                    <a:pt x="46815" y="77496"/>
                  </a:cubicBezTo>
                  <a:cubicBezTo>
                    <a:pt x="30729" y="82708"/>
                    <a:pt x="13168" y="76164"/>
                    <a:pt x="4421"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8" name="Google Shape;1568;p51"/>
            <p:cNvSpPr/>
            <p:nvPr/>
          </p:nvSpPr>
          <p:spPr>
            <a:xfrm>
              <a:off x="3785120" y="4711385"/>
              <a:ext cx="71703" cy="80171"/>
            </a:xfrm>
            <a:custGeom>
              <a:avLst/>
              <a:gdLst/>
              <a:ahLst/>
              <a:cxnLst/>
              <a:rect l="l" t="t" r="r" b="b"/>
              <a:pathLst>
                <a:path w="71703" h="80171" extrusionOk="0">
                  <a:moveTo>
                    <a:pt x="27085" y="79108"/>
                  </a:moveTo>
                  <a:cubicBezTo>
                    <a:pt x="25672" y="78754"/>
                    <a:pt x="24279" y="78298"/>
                    <a:pt x="22932" y="77741"/>
                  </a:cubicBezTo>
                  <a:cubicBezTo>
                    <a:pt x="-11307" y="63761"/>
                    <a:pt x="-7458" y="-3704"/>
                    <a:pt x="34987" y="145"/>
                  </a:cubicBezTo>
                  <a:cubicBezTo>
                    <a:pt x="53018" y="1766"/>
                    <a:pt x="67504" y="18075"/>
                    <a:pt x="70796" y="35904"/>
                  </a:cubicBezTo>
                  <a:cubicBezTo>
                    <a:pt x="72422" y="44089"/>
                    <a:pt x="71561" y="52578"/>
                    <a:pt x="68314" y="60266"/>
                  </a:cubicBezTo>
                  <a:cubicBezTo>
                    <a:pt x="60590" y="75335"/>
                    <a:pt x="43531" y="83130"/>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9" name="Google Shape;1569;p51"/>
            <p:cNvSpPr/>
            <p:nvPr/>
          </p:nvSpPr>
          <p:spPr>
            <a:xfrm>
              <a:off x="1378346" y="4711478"/>
              <a:ext cx="74055" cy="79291"/>
            </a:xfrm>
            <a:custGeom>
              <a:avLst/>
              <a:gdLst/>
              <a:ahLst/>
              <a:cxnLst/>
              <a:rect l="l" t="t" r="r" b="b"/>
              <a:pathLst>
                <a:path w="74055" h="79291" extrusionOk="0">
                  <a:moveTo>
                    <a:pt x="4385" y="61642"/>
                  </a:moveTo>
                  <a:cubicBezTo>
                    <a:pt x="3625" y="60376"/>
                    <a:pt x="2966" y="59059"/>
                    <a:pt x="2409" y="57692"/>
                  </a:cubicBezTo>
                  <a:cubicBezTo>
                    <a:pt x="-11925" y="23604"/>
                    <a:pt x="38472" y="-21373"/>
                    <a:pt x="65772" y="11347"/>
                  </a:cubicBezTo>
                  <a:cubicBezTo>
                    <a:pt x="77422" y="25276"/>
                    <a:pt x="75902" y="46802"/>
                    <a:pt x="65772" y="61997"/>
                  </a:cubicBezTo>
                  <a:cubicBezTo>
                    <a:pt x="61148" y="68961"/>
                    <a:pt x="54528" y="74366"/>
                    <a:pt x="46779" y="77496"/>
                  </a:cubicBezTo>
                  <a:cubicBezTo>
                    <a:pt x="30677" y="82718"/>
                    <a:pt x="13101" y="76174"/>
                    <a:pt x="4334"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0" name="Google Shape;1570;p51"/>
            <p:cNvSpPr/>
            <p:nvPr/>
          </p:nvSpPr>
          <p:spPr>
            <a:xfrm>
              <a:off x="1580050" y="4711385"/>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1" name="Google Shape;1571;p51"/>
            <p:cNvSpPr/>
            <p:nvPr/>
          </p:nvSpPr>
          <p:spPr>
            <a:xfrm>
              <a:off x="1784671" y="4711385"/>
              <a:ext cx="71698" cy="80160"/>
            </a:xfrm>
            <a:custGeom>
              <a:avLst/>
              <a:gdLst/>
              <a:ahLst/>
              <a:cxnLst/>
              <a:rect l="l" t="t" r="r" b="b"/>
              <a:pathLst>
                <a:path w="71698" h="80160" extrusionOk="0">
                  <a:moveTo>
                    <a:pt x="27115" y="79108"/>
                  </a:moveTo>
                  <a:cubicBezTo>
                    <a:pt x="25682" y="78754"/>
                    <a:pt x="24279" y="78293"/>
                    <a:pt x="22911" y="77741"/>
                  </a:cubicBezTo>
                  <a:cubicBezTo>
                    <a:pt x="-11277" y="63761"/>
                    <a:pt x="-7479" y="-3704"/>
                    <a:pt x="34966" y="145"/>
                  </a:cubicBezTo>
                  <a:cubicBezTo>
                    <a:pt x="53048" y="1766"/>
                    <a:pt x="67534" y="18075"/>
                    <a:pt x="70775" y="35904"/>
                  </a:cubicBezTo>
                  <a:cubicBezTo>
                    <a:pt x="72427" y="44089"/>
                    <a:pt x="71561" y="52583"/>
                    <a:pt x="68294" y="60266"/>
                  </a:cubicBezTo>
                  <a:cubicBezTo>
                    <a:pt x="60575" y="75315"/>
                    <a:pt x="43546" y="83104"/>
                    <a:pt x="2711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2" name="Google Shape;1572;p51"/>
            <p:cNvSpPr/>
            <p:nvPr/>
          </p:nvSpPr>
          <p:spPr>
            <a:xfrm>
              <a:off x="2673830" y="4861552"/>
              <a:ext cx="70937" cy="80786"/>
            </a:xfrm>
            <a:custGeom>
              <a:avLst/>
              <a:gdLst/>
              <a:ahLst/>
              <a:cxnLst/>
              <a:rect l="l" t="t" r="r" b="b"/>
              <a:pathLst>
                <a:path w="70937" h="80786" extrusionOk="0">
                  <a:moveTo>
                    <a:pt x="19721" y="77396"/>
                  </a:moveTo>
                  <a:cubicBezTo>
                    <a:pt x="18384" y="76788"/>
                    <a:pt x="17098" y="76074"/>
                    <a:pt x="15872" y="75269"/>
                  </a:cubicBezTo>
                  <a:cubicBezTo>
                    <a:pt x="-15025" y="55009"/>
                    <a:pt x="1588" y="-10481"/>
                    <a:pt x="42564" y="1421"/>
                  </a:cubicBezTo>
                  <a:cubicBezTo>
                    <a:pt x="59937" y="6486"/>
                    <a:pt x="71080" y="25227"/>
                    <a:pt x="70827" y="43359"/>
                  </a:cubicBezTo>
                  <a:cubicBezTo>
                    <a:pt x="70893" y="51717"/>
                    <a:pt x="68421" y="59891"/>
                    <a:pt x="63736" y="66810"/>
                  </a:cubicBezTo>
                  <a:cubicBezTo>
                    <a:pt x="53297" y="80121"/>
                    <a:pt x="35073" y="8450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3" name="Google Shape;1573;p51"/>
            <p:cNvSpPr/>
            <p:nvPr/>
          </p:nvSpPr>
          <p:spPr>
            <a:xfrm>
              <a:off x="2874302" y="4861552"/>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59"/>
                  </a:cubicBezTo>
                  <a:cubicBezTo>
                    <a:pt x="70893" y="51717"/>
                    <a:pt x="68421" y="59891"/>
                    <a:pt x="63736" y="66810"/>
                  </a:cubicBezTo>
                  <a:cubicBezTo>
                    <a:pt x="53297" y="80121"/>
                    <a:pt x="35073" y="8450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4" name="Google Shape;1574;p51"/>
            <p:cNvSpPr/>
            <p:nvPr/>
          </p:nvSpPr>
          <p:spPr>
            <a:xfrm>
              <a:off x="3074026" y="4861542"/>
              <a:ext cx="72384" cy="80379"/>
            </a:xfrm>
            <a:custGeom>
              <a:avLst/>
              <a:gdLst/>
              <a:ahLst/>
              <a:cxnLst/>
              <a:rect l="l" t="t" r="r" b="b"/>
              <a:pathLst>
                <a:path w="72384" h="80379" extrusionOk="0">
                  <a:moveTo>
                    <a:pt x="8364" y="68694"/>
                  </a:moveTo>
                  <a:cubicBezTo>
                    <a:pt x="7417" y="67580"/>
                    <a:pt x="6505" y="66415"/>
                    <a:pt x="5629" y="65199"/>
                  </a:cubicBezTo>
                  <a:cubicBezTo>
                    <a:pt x="-15239" y="34809"/>
                    <a:pt x="25079" y="-19487"/>
                    <a:pt x="58457" y="7104"/>
                  </a:cubicBezTo>
                  <a:cubicBezTo>
                    <a:pt x="72589" y="18399"/>
                    <a:pt x="75729" y="39976"/>
                    <a:pt x="68587" y="56639"/>
                  </a:cubicBezTo>
                  <a:cubicBezTo>
                    <a:pt x="65442" y="64379"/>
                    <a:pt x="60042" y="70999"/>
                    <a:pt x="53088" y="75633"/>
                  </a:cubicBezTo>
                  <a:cubicBezTo>
                    <a:pt x="38354" y="83960"/>
                    <a:pt x="19836" y="81088"/>
                    <a:pt x="8314" y="6869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5" name="Google Shape;1575;p51"/>
            <p:cNvSpPr/>
            <p:nvPr/>
          </p:nvSpPr>
          <p:spPr>
            <a:xfrm>
              <a:off x="3274020" y="4861694"/>
              <a:ext cx="73378" cy="79156"/>
            </a:xfrm>
            <a:custGeom>
              <a:avLst/>
              <a:gdLst/>
              <a:ahLst/>
              <a:cxnLst/>
              <a:rect l="l" t="t" r="r" b="b"/>
              <a:pathLst>
                <a:path w="73378" h="79156" extrusionOk="0">
                  <a:moveTo>
                    <a:pt x="37257" y="13"/>
                  </a:moveTo>
                  <a:cubicBezTo>
                    <a:pt x="38736" y="59"/>
                    <a:pt x="40210" y="226"/>
                    <a:pt x="41664" y="520"/>
                  </a:cubicBezTo>
                  <a:cubicBezTo>
                    <a:pt x="77980" y="7306"/>
                    <a:pt x="87806" y="74164"/>
                    <a:pt x="45412" y="78926"/>
                  </a:cubicBezTo>
                  <a:cubicBezTo>
                    <a:pt x="27431" y="81002"/>
                    <a:pt x="9957" y="67935"/>
                    <a:pt x="3170" y="51119"/>
                  </a:cubicBezTo>
                  <a:cubicBezTo>
                    <a:pt x="-97" y="43415"/>
                    <a:pt x="-948" y="34901"/>
                    <a:pt x="739" y="26706"/>
                  </a:cubicBezTo>
                  <a:cubicBezTo>
                    <a:pt x="5257" y="10422"/>
                    <a:pt x="20371" y="-625"/>
                    <a:pt x="37257"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6" name="Google Shape;1576;p51"/>
            <p:cNvSpPr/>
            <p:nvPr/>
          </p:nvSpPr>
          <p:spPr>
            <a:xfrm>
              <a:off x="2472264" y="4861693"/>
              <a:ext cx="73396" cy="79156"/>
            </a:xfrm>
            <a:custGeom>
              <a:avLst/>
              <a:gdLst/>
              <a:ahLst/>
              <a:cxnLst/>
              <a:rect l="l" t="t" r="r" b="b"/>
              <a:pathLst>
                <a:path w="73396" h="79156" extrusionOk="0">
                  <a:moveTo>
                    <a:pt x="37276" y="13"/>
                  </a:moveTo>
                  <a:cubicBezTo>
                    <a:pt x="38755" y="59"/>
                    <a:pt x="40229" y="226"/>
                    <a:pt x="41682" y="520"/>
                  </a:cubicBezTo>
                  <a:cubicBezTo>
                    <a:pt x="77999" y="7307"/>
                    <a:pt x="87825" y="74165"/>
                    <a:pt x="45430" y="78926"/>
                  </a:cubicBezTo>
                  <a:cubicBezTo>
                    <a:pt x="27450" y="81003"/>
                    <a:pt x="9976" y="67935"/>
                    <a:pt x="3188" y="51119"/>
                  </a:cubicBezTo>
                  <a:cubicBezTo>
                    <a:pt x="-73" y="43415"/>
                    <a:pt x="-940" y="34906"/>
                    <a:pt x="707" y="26706"/>
                  </a:cubicBezTo>
                  <a:cubicBezTo>
                    <a:pt x="5245" y="10412"/>
                    <a:pt x="20374" y="-630"/>
                    <a:pt x="37276"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7" name="Google Shape;1577;p51"/>
            <p:cNvSpPr/>
            <p:nvPr/>
          </p:nvSpPr>
          <p:spPr>
            <a:xfrm>
              <a:off x="3474150" y="4862324"/>
              <a:ext cx="74057" cy="79257"/>
            </a:xfrm>
            <a:custGeom>
              <a:avLst/>
              <a:gdLst/>
              <a:ahLst/>
              <a:cxnLst/>
              <a:rect l="l" t="t" r="r" b="b"/>
              <a:pathLst>
                <a:path w="74057" h="79257" extrusionOk="0">
                  <a:moveTo>
                    <a:pt x="69458" y="17617"/>
                  </a:moveTo>
                  <a:cubicBezTo>
                    <a:pt x="70208" y="18868"/>
                    <a:pt x="70867" y="20175"/>
                    <a:pt x="71434" y="21517"/>
                  </a:cubicBezTo>
                  <a:cubicBezTo>
                    <a:pt x="85768" y="55605"/>
                    <a:pt x="35422" y="100633"/>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8" name="Google Shape;1578;p51"/>
            <p:cNvSpPr/>
            <p:nvPr/>
          </p:nvSpPr>
          <p:spPr>
            <a:xfrm>
              <a:off x="3674592" y="4862318"/>
              <a:ext cx="74141" cy="79255"/>
            </a:xfrm>
            <a:custGeom>
              <a:avLst/>
              <a:gdLst/>
              <a:ahLst/>
              <a:cxnLst/>
              <a:rect l="l" t="t" r="r" b="b"/>
              <a:pathLst>
                <a:path w="74141" h="79255" extrusionOk="0">
                  <a:moveTo>
                    <a:pt x="69489" y="17623"/>
                  </a:moveTo>
                  <a:cubicBezTo>
                    <a:pt x="70239" y="18874"/>
                    <a:pt x="70898" y="20180"/>
                    <a:pt x="71465" y="21523"/>
                  </a:cubicBezTo>
                  <a:cubicBezTo>
                    <a:pt x="86001" y="55559"/>
                    <a:pt x="35351" y="100638"/>
                    <a:pt x="8051" y="67867"/>
                  </a:cubicBezTo>
                  <a:cubicBezTo>
                    <a:pt x="-3548" y="53989"/>
                    <a:pt x="-2079" y="32412"/>
                    <a:pt x="8051" y="17217"/>
                  </a:cubicBezTo>
                  <a:cubicBezTo>
                    <a:pt x="12676" y="10268"/>
                    <a:pt x="19300" y="4884"/>
                    <a:pt x="27045" y="1769"/>
                  </a:cubicBezTo>
                  <a:cubicBezTo>
                    <a:pt x="43147" y="-3453"/>
                    <a:pt x="60722" y="3091"/>
                    <a:pt x="6948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9" name="Google Shape;1579;p51"/>
            <p:cNvSpPr/>
            <p:nvPr/>
          </p:nvSpPr>
          <p:spPr>
            <a:xfrm>
              <a:off x="3876239" y="4862170"/>
              <a:ext cx="71719" cy="80171"/>
            </a:xfrm>
            <a:custGeom>
              <a:avLst/>
              <a:gdLst/>
              <a:ahLst/>
              <a:cxnLst/>
              <a:rect l="l" t="t" r="r" b="b"/>
              <a:pathLst>
                <a:path w="71719" h="80171" extrusionOk="0">
                  <a:moveTo>
                    <a:pt x="27085" y="79108"/>
                  </a:moveTo>
                  <a:cubicBezTo>
                    <a:pt x="25672" y="78753"/>
                    <a:pt x="24279" y="78298"/>
                    <a:pt x="22932" y="77740"/>
                  </a:cubicBezTo>
                  <a:cubicBezTo>
                    <a:pt x="-11307" y="63761"/>
                    <a:pt x="-7458" y="-3704"/>
                    <a:pt x="34987" y="145"/>
                  </a:cubicBezTo>
                  <a:cubicBezTo>
                    <a:pt x="53018" y="1766"/>
                    <a:pt x="67555" y="18075"/>
                    <a:pt x="70796" y="35904"/>
                  </a:cubicBezTo>
                  <a:cubicBezTo>
                    <a:pt x="72447" y="44089"/>
                    <a:pt x="71581" y="52583"/>
                    <a:pt x="68314" y="60266"/>
                  </a:cubicBezTo>
                  <a:cubicBezTo>
                    <a:pt x="60590" y="75335"/>
                    <a:pt x="43531" y="83130"/>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0" name="Google Shape;1580;p51"/>
            <p:cNvSpPr/>
            <p:nvPr/>
          </p:nvSpPr>
          <p:spPr>
            <a:xfrm>
              <a:off x="1469527" y="4862324"/>
              <a:ext cx="74092" cy="79257"/>
            </a:xfrm>
            <a:custGeom>
              <a:avLst/>
              <a:gdLst/>
              <a:ahLst/>
              <a:cxnLst/>
              <a:rect l="l" t="t" r="r" b="b"/>
              <a:pathLst>
                <a:path w="74092" h="79257" extrusionOk="0">
                  <a:moveTo>
                    <a:pt x="69459" y="17617"/>
                  </a:moveTo>
                  <a:cubicBezTo>
                    <a:pt x="70203" y="18878"/>
                    <a:pt x="70882" y="20180"/>
                    <a:pt x="71484" y="21517"/>
                  </a:cubicBezTo>
                  <a:cubicBezTo>
                    <a:pt x="85768" y="55605"/>
                    <a:pt x="35422" y="100633"/>
                    <a:pt x="8071" y="67862"/>
                  </a:cubicBezTo>
                  <a:cubicBezTo>
                    <a:pt x="-3579" y="53984"/>
                    <a:pt x="-2059" y="32407"/>
                    <a:pt x="8071" y="17212"/>
                  </a:cubicBezTo>
                  <a:cubicBezTo>
                    <a:pt x="12715" y="10263"/>
                    <a:pt x="19356" y="4879"/>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1" name="Google Shape;1581;p51"/>
            <p:cNvSpPr/>
            <p:nvPr/>
          </p:nvSpPr>
          <p:spPr>
            <a:xfrm>
              <a:off x="1671169" y="4862170"/>
              <a:ext cx="71693" cy="80168"/>
            </a:xfrm>
            <a:custGeom>
              <a:avLst/>
              <a:gdLst/>
              <a:ahLst/>
              <a:cxnLst/>
              <a:rect l="l" t="t" r="r" b="b"/>
              <a:pathLst>
                <a:path w="71693" h="80168" extrusionOk="0">
                  <a:moveTo>
                    <a:pt x="27111" y="79108"/>
                  </a:moveTo>
                  <a:cubicBezTo>
                    <a:pt x="25677" y="78753"/>
                    <a:pt x="24274" y="78293"/>
                    <a:pt x="22907" y="77740"/>
                  </a:cubicBezTo>
                  <a:cubicBezTo>
                    <a:pt x="-11282" y="63761"/>
                    <a:pt x="-7483" y="-3704"/>
                    <a:pt x="35012" y="145"/>
                  </a:cubicBezTo>
                  <a:cubicBezTo>
                    <a:pt x="53043" y="1766"/>
                    <a:pt x="67529" y="18075"/>
                    <a:pt x="70771" y="35904"/>
                  </a:cubicBezTo>
                  <a:cubicBezTo>
                    <a:pt x="72422" y="44089"/>
                    <a:pt x="71556" y="52583"/>
                    <a:pt x="68289" y="60266"/>
                  </a:cubicBezTo>
                  <a:cubicBezTo>
                    <a:pt x="60585" y="75324"/>
                    <a:pt x="43542"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2" name="Google Shape;1582;p51"/>
            <p:cNvSpPr/>
            <p:nvPr/>
          </p:nvSpPr>
          <p:spPr>
            <a:xfrm>
              <a:off x="1871637" y="4862170"/>
              <a:ext cx="71698" cy="80160"/>
            </a:xfrm>
            <a:custGeom>
              <a:avLst/>
              <a:gdLst/>
              <a:ahLst/>
              <a:cxnLst/>
              <a:rect l="l" t="t" r="r" b="b"/>
              <a:pathLst>
                <a:path w="71698" h="80160" extrusionOk="0">
                  <a:moveTo>
                    <a:pt x="27115" y="79108"/>
                  </a:moveTo>
                  <a:cubicBezTo>
                    <a:pt x="25682" y="78759"/>
                    <a:pt x="24274" y="78303"/>
                    <a:pt x="22911" y="77740"/>
                  </a:cubicBezTo>
                  <a:cubicBezTo>
                    <a:pt x="-11277" y="63761"/>
                    <a:pt x="-7479" y="-3704"/>
                    <a:pt x="34966" y="145"/>
                  </a:cubicBezTo>
                  <a:cubicBezTo>
                    <a:pt x="53048" y="1766"/>
                    <a:pt x="67534" y="18075"/>
                    <a:pt x="70776" y="35904"/>
                  </a:cubicBezTo>
                  <a:cubicBezTo>
                    <a:pt x="72427" y="44089"/>
                    <a:pt x="71561" y="52583"/>
                    <a:pt x="68294" y="60266"/>
                  </a:cubicBezTo>
                  <a:cubicBezTo>
                    <a:pt x="60575" y="75314"/>
                    <a:pt x="43546" y="83104"/>
                    <a:pt x="2711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3" name="Google Shape;1583;p51"/>
            <p:cNvSpPr/>
            <p:nvPr/>
          </p:nvSpPr>
          <p:spPr>
            <a:xfrm>
              <a:off x="2070832" y="4862262"/>
              <a:ext cx="74086" cy="79291"/>
            </a:xfrm>
            <a:custGeom>
              <a:avLst/>
              <a:gdLst/>
              <a:ahLst/>
              <a:cxnLst/>
              <a:rect l="l" t="t" r="r" b="b"/>
              <a:pathLst>
                <a:path w="74086" h="79291" extrusionOk="0">
                  <a:moveTo>
                    <a:pt x="4385" y="61643"/>
                  </a:moveTo>
                  <a:cubicBezTo>
                    <a:pt x="3625" y="60376"/>
                    <a:pt x="2966" y="59059"/>
                    <a:pt x="2409" y="57692"/>
                  </a:cubicBezTo>
                  <a:cubicBezTo>
                    <a:pt x="-11925" y="23604"/>
                    <a:pt x="38472" y="-21373"/>
                    <a:pt x="65823" y="11347"/>
                  </a:cubicBezTo>
                  <a:cubicBezTo>
                    <a:pt x="77422" y="25276"/>
                    <a:pt x="75953" y="46802"/>
                    <a:pt x="65823" y="61997"/>
                  </a:cubicBezTo>
                  <a:cubicBezTo>
                    <a:pt x="61214" y="68977"/>
                    <a:pt x="54589" y="74381"/>
                    <a:pt x="46829" y="77496"/>
                  </a:cubicBezTo>
                  <a:cubicBezTo>
                    <a:pt x="30728" y="82718"/>
                    <a:pt x="13152" y="76174"/>
                    <a:pt x="4385"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4" name="Google Shape;1584;p51"/>
            <p:cNvSpPr/>
            <p:nvPr/>
          </p:nvSpPr>
          <p:spPr>
            <a:xfrm>
              <a:off x="2272561" y="4862170"/>
              <a:ext cx="71685" cy="80168"/>
            </a:xfrm>
            <a:custGeom>
              <a:avLst/>
              <a:gdLst/>
              <a:ahLst/>
              <a:cxnLst/>
              <a:rect l="l" t="t" r="r" b="b"/>
              <a:pathLst>
                <a:path w="71685" h="80168" extrusionOk="0">
                  <a:moveTo>
                    <a:pt x="27085" y="79108"/>
                  </a:moveTo>
                  <a:cubicBezTo>
                    <a:pt x="25667" y="78759"/>
                    <a:pt x="24279" y="78303"/>
                    <a:pt x="22932" y="77740"/>
                  </a:cubicBezTo>
                  <a:cubicBezTo>
                    <a:pt x="-11307" y="63761"/>
                    <a:pt x="-7458" y="-3704"/>
                    <a:pt x="34987" y="145"/>
                  </a:cubicBezTo>
                  <a:cubicBezTo>
                    <a:pt x="53018" y="1766"/>
                    <a:pt x="67504" y="18075"/>
                    <a:pt x="70746" y="35904"/>
                  </a:cubicBezTo>
                  <a:cubicBezTo>
                    <a:pt x="72422" y="44089"/>
                    <a:pt x="71556" y="52588"/>
                    <a:pt x="68264" y="60266"/>
                  </a:cubicBezTo>
                  <a:cubicBezTo>
                    <a:pt x="60560" y="75324"/>
                    <a:pt x="43521" y="83125"/>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5" name="Google Shape;1585;p51"/>
            <p:cNvSpPr/>
            <p:nvPr/>
          </p:nvSpPr>
          <p:spPr>
            <a:xfrm>
              <a:off x="1981307" y="4399371"/>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1"/>
                    <a:pt x="42551" y="1421"/>
                  </a:cubicBezTo>
                  <a:cubicBezTo>
                    <a:pt x="59974" y="6486"/>
                    <a:pt x="71067" y="25227"/>
                    <a:pt x="70864" y="43309"/>
                  </a:cubicBezTo>
                  <a:cubicBezTo>
                    <a:pt x="70925" y="51676"/>
                    <a:pt x="68453" y="59871"/>
                    <a:pt x="63773" y="66810"/>
                  </a:cubicBezTo>
                  <a:cubicBezTo>
                    <a:pt x="53334" y="80121"/>
                    <a:pt x="35110" y="84502"/>
                    <a:pt x="19758"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6" name="Google Shape;1586;p51"/>
            <p:cNvSpPr/>
            <p:nvPr/>
          </p:nvSpPr>
          <p:spPr>
            <a:xfrm>
              <a:off x="2181766" y="4399371"/>
              <a:ext cx="70986" cy="80791"/>
            </a:xfrm>
            <a:custGeom>
              <a:avLst/>
              <a:gdLst/>
              <a:ahLst/>
              <a:cxnLst/>
              <a:rect l="l" t="t" r="r" b="b"/>
              <a:pathLst>
                <a:path w="70986" h="80791" extrusionOk="0">
                  <a:moveTo>
                    <a:pt x="19721" y="77396"/>
                  </a:moveTo>
                  <a:cubicBezTo>
                    <a:pt x="18389" y="76778"/>
                    <a:pt x="17102" y="76064"/>
                    <a:pt x="15872" y="75269"/>
                  </a:cubicBezTo>
                  <a:cubicBezTo>
                    <a:pt x="-15025" y="55009"/>
                    <a:pt x="1588" y="-10481"/>
                    <a:pt x="42564" y="1421"/>
                  </a:cubicBezTo>
                  <a:cubicBezTo>
                    <a:pt x="59988" y="6486"/>
                    <a:pt x="71080" y="25227"/>
                    <a:pt x="70878" y="43309"/>
                  </a:cubicBezTo>
                  <a:cubicBezTo>
                    <a:pt x="70938" y="51676"/>
                    <a:pt x="68467" y="59871"/>
                    <a:pt x="63787" y="66810"/>
                  </a:cubicBezTo>
                  <a:cubicBezTo>
                    <a:pt x="53327" y="80126"/>
                    <a:pt x="35088" y="8451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7" name="Google Shape;1587;p51"/>
            <p:cNvSpPr/>
            <p:nvPr/>
          </p:nvSpPr>
          <p:spPr>
            <a:xfrm>
              <a:off x="2381536" y="4399334"/>
              <a:ext cx="72350" cy="80409"/>
            </a:xfrm>
            <a:custGeom>
              <a:avLst/>
              <a:gdLst/>
              <a:ahLst/>
              <a:cxnLst/>
              <a:rect l="l" t="t" r="r" b="b"/>
              <a:pathLst>
                <a:path w="72350" h="80409" extrusionOk="0">
                  <a:moveTo>
                    <a:pt x="8369" y="68671"/>
                  </a:moveTo>
                  <a:cubicBezTo>
                    <a:pt x="7361" y="67602"/>
                    <a:pt x="6444" y="66452"/>
                    <a:pt x="5634" y="65226"/>
                  </a:cubicBezTo>
                  <a:cubicBezTo>
                    <a:pt x="-15234" y="34836"/>
                    <a:pt x="25033" y="-19460"/>
                    <a:pt x="58411" y="7080"/>
                  </a:cubicBezTo>
                  <a:cubicBezTo>
                    <a:pt x="72593" y="18375"/>
                    <a:pt x="75683" y="40003"/>
                    <a:pt x="68541" y="56667"/>
                  </a:cubicBezTo>
                  <a:cubicBezTo>
                    <a:pt x="65426" y="64426"/>
                    <a:pt x="60022" y="71056"/>
                    <a:pt x="53042" y="75660"/>
                  </a:cubicBezTo>
                  <a:cubicBezTo>
                    <a:pt x="38324" y="84002"/>
                    <a:pt x="19791" y="81110"/>
                    <a:pt x="8318" y="6867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8" name="Google Shape;1588;p51"/>
            <p:cNvSpPr/>
            <p:nvPr/>
          </p:nvSpPr>
          <p:spPr>
            <a:xfrm>
              <a:off x="2581516" y="4399510"/>
              <a:ext cx="73374" cy="79150"/>
            </a:xfrm>
            <a:custGeom>
              <a:avLst/>
              <a:gdLst/>
              <a:ahLst/>
              <a:cxnLst/>
              <a:rect l="l" t="t" r="r" b="b"/>
              <a:pathLst>
                <a:path w="73374" h="79150" extrusionOk="0">
                  <a:moveTo>
                    <a:pt x="37276" y="17"/>
                  </a:moveTo>
                  <a:cubicBezTo>
                    <a:pt x="38740" y="57"/>
                    <a:pt x="40198" y="224"/>
                    <a:pt x="41632" y="523"/>
                  </a:cubicBezTo>
                  <a:cubicBezTo>
                    <a:pt x="77948" y="7310"/>
                    <a:pt x="87824" y="74117"/>
                    <a:pt x="45430" y="78929"/>
                  </a:cubicBezTo>
                  <a:cubicBezTo>
                    <a:pt x="27399" y="80955"/>
                    <a:pt x="9976" y="67888"/>
                    <a:pt x="3188" y="51123"/>
                  </a:cubicBezTo>
                  <a:cubicBezTo>
                    <a:pt x="-73" y="43419"/>
                    <a:pt x="-940" y="34910"/>
                    <a:pt x="707" y="26709"/>
                  </a:cubicBezTo>
                  <a:cubicBezTo>
                    <a:pt x="5214" y="10395"/>
                    <a:pt x="20364" y="-667"/>
                    <a:pt x="37276" y="1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9" name="Google Shape;1589;p51"/>
            <p:cNvSpPr/>
            <p:nvPr/>
          </p:nvSpPr>
          <p:spPr>
            <a:xfrm>
              <a:off x="2781633" y="4400116"/>
              <a:ext cx="74086" cy="79263"/>
            </a:xfrm>
            <a:custGeom>
              <a:avLst/>
              <a:gdLst/>
              <a:ahLst/>
              <a:cxnLst/>
              <a:rect l="l" t="t" r="r" b="b"/>
              <a:pathLst>
                <a:path w="74086" h="79263" extrusionOk="0">
                  <a:moveTo>
                    <a:pt x="69490" y="17645"/>
                  </a:moveTo>
                  <a:cubicBezTo>
                    <a:pt x="70249" y="18890"/>
                    <a:pt x="70908" y="20197"/>
                    <a:pt x="71465" y="21545"/>
                  </a:cubicBezTo>
                  <a:cubicBezTo>
                    <a:pt x="85799" y="55632"/>
                    <a:pt x="35402" y="100609"/>
                    <a:pt x="8051" y="67889"/>
                  </a:cubicBezTo>
                  <a:cubicBezTo>
                    <a:pt x="-3548" y="53960"/>
                    <a:pt x="-2079" y="32434"/>
                    <a:pt x="8051" y="17239"/>
                  </a:cubicBezTo>
                  <a:cubicBezTo>
                    <a:pt x="12675" y="10275"/>
                    <a:pt x="19295" y="4870"/>
                    <a:pt x="27045" y="1740"/>
                  </a:cubicBezTo>
                  <a:cubicBezTo>
                    <a:pt x="43157" y="-3431"/>
                    <a:pt x="60712" y="3123"/>
                    <a:pt x="69490" y="1759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0" name="Google Shape;1590;p51"/>
            <p:cNvSpPr/>
            <p:nvPr/>
          </p:nvSpPr>
          <p:spPr>
            <a:xfrm>
              <a:off x="2982004" y="4400116"/>
              <a:ext cx="74072" cy="79263"/>
            </a:xfrm>
            <a:custGeom>
              <a:avLst/>
              <a:gdLst/>
              <a:ahLst/>
              <a:cxnLst/>
              <a:rect l="l" t="t" r="r" b="b"/>
              <a:pathLst>
                <a:path w="74072" h="79263" extrusionOk="0">
                  <a:moveTo>
                    <a:pt x="69490" y="17645"/>
                  </a:moveTo>
                  <a:cubicBezTo>
                    <a:pt x="70199" y="18911"/>
                    <a:pt x="70857" y="20177"/>
                    <a:pt x="71465" y="21545"/>
                  </a:cubicBezTo>
                  <a:cubicBezTo>
                    <a:pt x="85748" y="55632"/>
                    <a:pt x="35402" y="100609"/>
                    <a:pt x="8051" y="67889"/>
                  </a:cubicBezTo>
                  <a:cubicBezTo>
                    <a:pt x="-3548" y="53960"/>
                    <a:pt x="-2079" y="32434"/>
                    <a:pt x="8051" y="17239"/>
                  </a:cubicBezTo>
                  <a:cubicBezTo>
                    <a:pt x="12660" y="10265"/>
                    <a:pt x="19285" y="4861"/>
                    <a:pt x="27045" y="1740"/>
                  </a:cubicBezTo>
                  <a:cubicBezTo>
                    <a:pt x="43157" y="-3431"/>
                    <a:pt x="60712" y="3123"/>
                    <a:pt x="69490" y="1759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1" name="Google Shape;1591;p51"/>
            <p:cNvSpPr/>
            <p:nvPr/>
          </p:nvSpPr>
          <p:spPr>
            <a:xfrm>
              <a:off x="3183728" y="4399989"/>
              <a:ext cx="71710" cy="80168"/>
            </a:xfrm>
            <a:custGeom>
              <a:avLst/>
              <a:gdLst/>
              <a:ahLst/>
              <a:cxnLst/>
              <a:rect l="l" t="t" r="r" b="b"/>
              <a:pathLst>
                <a:path w="71710" h="80168" extrusionOk="0">
                  <a:moveTo>
                    <a:pt x="27111" y="79108"/>
                  </a:moveTo>
                  <a:cubicBezTo>
                    <a:pt x="25677" y="78733"/>
                    <a:pt x="24274" y="78262"/>
                    <a:pt x="22907" y="77690"/>
                  </a:cubicBezTo>
                  <a:cubicBezTo>
                    <a:pt x="-11282" y="63761"/>
                    <a:pt x="-7483" y="-3704"/>
                    <a:pt x="35012" y="145"/>
                  </a:cubicBezTo>
                  <a:cubicBezTo>
                    <a:pt x="53043" y="1766"/>
                    <a:pt x="67529" y="18075"/>
                    <a:pt x="70771" y="35904"/>
                  </a:cubicBezTo>
                  <a:cubicBezTo>
                    <a:pt x="72447" y="44089"/>
                    <a:pt x="71581" y="52588"/>
                    <a:pt x="68289" y="60266"/>
                  </a:cubicBezTo>
                  <a:cubicBezTo>
                    <a:pt x="60585" y="75324"/>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2" name="Google Shape;1592;p51"/>
            <p:cNvSpPr/>
            <p:nvPr/>
          </p:nvSpPr>
          <p:spPr>
            <a:xfrm>
              <a:off x="3383998" y="4399989"/>
              <a:ext cx="71693" cy="80168"/>
            </a:xfrm>
            <a:custGeom>
              <a:avLst/>
              <a:gdLst/>
              <a:ahLst/>
              <a:cxnLst/>
              <a:rect l="l" t="t" r="r" b="b"/>
              <a:pathLst>
                <a:path w="71693" h="80168" extrusionOk="0">
                  <a:moveTo>
                    <a:pt x="27111" y="79108"/>
                  </a:moveTo>
                  <a:cubicBezTo>
                    <a:pt x="25677" y="78733"/>
                    <a:pt x="24274" y="78262"/>
                    <a:pt x="22907" y="77690"/>
                  </a:cubicBezTo>
                  <a:cubicBezTo>
                    <a:pt x="-11282" y="63761"/>
                    <a:pt x="-7483" y="-3704"/>
                    <a:pt x="35012" y="145"/>
                  </a:cubicBezTo>
                  <a:cubicBezTo>
                    <a:pt x="53043" y="1766"/>
                    <a:pt x="67529" y="18075"/>
                    <a:pt x="70771" y="35904"/>
                  </a:cubicBezTo>
                  <a:cubicBezTo>
                    <a:pt x="72422" y="44089"/>
                    <a:pt x="71556" y="52583"/>
                    <a:pt x="68289" y="60266"/>
                  </a:cubicBezTo>
                  <a:cubicBezTo>
                    <a:pt x="60585" y="75324"/>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3" name="Google Shape;1593;p51"/>
            <p:cNvSpPr/>
            <p:nvPr/>
          </p:nvSpPr>
          <p:spPr>
            <a:xfrm>
              <a:off x="3583405" y="4400082"/>
              <a:ext cx="74072" cy="79278"/>
            </a:xfrm>
            <a:custGeom>
              <a:avLst/>
              <a:gdLst/>
              <a:ahLst/>
              <a:cxnLst/>
              <a:rect l="l" t="t" r="r" b="b"/>
              <a:pathLst>
                <a:path w="74072" h="79278" extrusionOk="0">
                  <a:moveTo>
                    <a:pt x="4421" y="61643"/>
                  </a:moveTo>
                  <a:cubicBezTo>
                    <a:pt x="3666" y="60366"/>
                    <a:pt x="2988" y="59049"/>
                    <a:pt x="2395" y="57692"/>
                  </a:cubicBezTo>
                  <a:cubicBezTo>
                    <a:pt x="-11888" y="23604"/>
                    <a:pt x="38458" y="-21373"/>
                    <a:pt x="65809" y="11347"/>
                  </a:cubicBezTo>
                  <a:cubicBezTo>
                    <a:pt x="77408" y="25276"/>
                    <a:pt x="75939" y="46802"/>
                    <a:pt x="65809" y="61997"/>
                  </a:cubicBezTo>
                  <a:cubicBezTo>
                    <a:pt x="61199" y="68972"/>
                    <a:pt x="54575" y="74376"/>
                    <a:pt x="46815" y="77496"/>
                  </a:cubicBezTo>
                  <a:cubicBezTo>
                    <a:pt x="30729" y="82693"/>
                    <a:pt x="13183" y="76149"/>
                    <a:pt x="4421"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4" name="Google Shape;1594;p51"/>
            <p:cNvSpPr/>
            <p:nvPr/>
          </p:nvSpPr>
          <p:spPr>
            <a:xfrm>
              <a:off x="3785120" y="4399989"/>
              <a:ext cx="71703" cy="80171"/>
            </a:xfrm>
            <a:custGeom>
              <a:avLst/>
              <a:gdLst/>
              <a:ahLst/>
              <a:cxnLst/>
              <a:rect l="l" t="t" r="r" b="b"/>
              <a:pathLst>
                <a:path w="71703" h="80171" extrusionOk="0">
                  <a:moveTo>
                    <a:pt x="27085" y="79108"/>
                  </a:moveTo>
                  <a:cubicBezTo>
                    <a:pt x="25667" y="78733"/>
                    <a:pt x="24279" y="78262"/>
                    <a:pt x="22932" y="77690"/>
                  </a:cubicBezTo>
                  <a:cubicBezTo>
                    <a:pt x="-11307" y="63761"/>
                    <a:pt x="-7458" y="-3704"/>
                    <a:pt x="34987" y="145"/>
                  </a:cubicBezTo>
                  <a:cubicBezTo>
                    <a:pt x="53018" y="1766"/>
                    <a:pt x="67504" y="18075"/>
                    <a:pt x="70796" y="35904"/>
                  </a:cubicBezTo>
                  <a:cubicBezTo>
                    <a:pt x="72422" y="44089"/>
                    <a:pt x="71561" y="52578"/>
                    <a:pt x="68314" y="60266"/>
                  </a:cubicBezTo>
                  <a:cubicBezTo>
                    <a:pt x="60590" y="75335"/>
                    <a:pt x="43531" y="83130"/>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5" name="Google Shape;1595;p51"/>
            <p:cNvSpPr/>
            <p:nvPr/>
          </p:nvSpPr>
          <p:spPr>
            <a:xfrm>
              <a:off x="1378346" y="4400082"/>
              <a:ext cx="74055" cy="79281"/>
            </a:xfrm>
            <a:custGeom>
              <a:avLst/>
              <a:gdLst/>
              <a:ahLst/>
              <a:cxnLst/>
              <a:rect l="l" t="t" r="r" b="b"/>
              <a:pathLst>
                <a:path w="74055" h="79281" extrusionOk="0">
                  <a:moveTo>
                    <a:pt x="4385" y="61643"/>
                  </a:moveTo>
                  <a:cubicBezTo>
                    <a:pt x="3625" y="60376"/>
                    <a:pt x="2966" y="59059"/>
                    <a:pt x="2409" y="57692"/>
                  </a:cubicBezTo>
                  <a:cubicBezTo>
                    <a:pt x="-11925" y="23604"/>
                    <a:pt x="38472" y="-21373"/>
                    <a:pt x="65772" y="11347"/>
                  </a:cubicBezTo>
                  <a:cubicBezTo>
                    <a:pt x="77422" y="25276"/>
                    <a:pt x="75902" y="46802"/>
                    <a:pt x="65772" y="61997"/>
                  </a:cubicBezTo>
                  <a:cubicBezTo>
                    <a:pt x="61148" y="68962"/>
                    <a:pt x="54528" y="74366"/>
                    <a:pt x="46779" y="77496"/>
                  </a:cubicBezTo>
                  <a:cubicBezTo>
                    <a:pt x="30677" y="82698"/>
                    <a:pt x="13112" y="76159"/>
                    <a:pt x="4334"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6" name="Google Shape;1596;p51"/>
            <p:cNvSpPr/>
            <p:nvPr/>
          </p:nvSpPr>
          <p:spPr>
            <a:xfrm>
              <a:off x="1580050" y="4399989"/>
              <a:ext cx="71693" cy="80168"/>
            </a:xfrm>
            <a:custGeom>
              <a:avLst/>
              <a:gdLst/>
              <a:ahLst/>
              <a:cxnLst/>
              <a:rect l="l" t="t" r="r" b="b"/>
              <a:pathLst>
                <a:path w="71693" h="80168" extrusionOk="0">
                  <a:moveTo>
                    <a:pt x="27111" y="79108"/>
                  </a:moveTo>
                  <a:cubicBezTo>
                    <a:pt x="25677" y="78733"/>
                    <a:pt x="24274" y="78262"/>
                    <a:pt x="22907" y="77690"/>
                  </a:cubicBezTo>
                  <a:cubicBezTo>
                    <a:pt x="-11282" y="63761"/>
                    <a:pt x="-7483" y="-3704"/>
                    <a:pt x="35012" y="145"/>
                  </a:cubicBezTo>
                  <a:cubicBezTo>
                    <a:pt x="53043" y="1766"/>
                    <a:pt x="67529" y="18075"/>
                    <a:pt x="70771" y="35904"/>
                  </a:cubicBezTo>
                  <a:cubicBezTo>
                    <a:pt x="72422" y="44089"/>
                    <a:pt x="71556" y="52583"/>
                    <a:pt x="68289" y="60266"/>
                  </a:cubicBezTo>
                  <a:cubicBezTo>
                    <a:pt x="60585" y="75324"/>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7" name="Google Shape;1597;p51"/>
            <p:cNvSpPr/>
            <p:nvPr/>
          </p:nvSpPr>
          <p:spPr>
            <a:xfrm>
              <a:off x="1777772" y="4400082"/>
              <a:ext cx="74086" cy="79281"/>
            </a:xfrm>
            <a:custGeom>
              <a:avLst/>
              <a:gdLst/>
              <a:ahLst/>
              <a:cxnLst/>
              <a:rect l="l" t="t" r="r" b="b"/>
              <a:pathLst>
                <a:path w="74086" h="79281" extrusionOk="0">
                  <a:moveTo>
                    <a:pt x="4384" y="61643"/>
                  </a:moveTo>
                  <a:cubicBezTo>
                    <a:pt x="3625" y="60376"/>
                    <a:pt x="2966" y="59059"/>
                    <a:pt x="2409" y="57692"/>
                  </a:cubicBezTo>
                  <a:cubicBezTo>
                    <a:pt x="-11925" y="23604"/>
                    <a:pt x="38472" y="-21373"/>
                    <a:pt x="65823" y="11347"/>
                  </a:cubicBezTo>
                  <a:cubicBezTo>
                    <a:pt x="77422" y="25276"/>
                    <a:pt x="75953" y="46802"/>
                    <a:pt x="65823" y="61997"/>
                  </a:cubicBezTo>
                  <a:cubicBezTo>
                    <a:pt x="61198" y="68962"/>
                    <a:pt x="54579" y="74366"/>
                    <a:pt x="46829" y="77496"/>
                  </a:cubicBezTo>
                  <a:cubicBezTo>
                    <a:pt x="30728" y="82698"/>
                    <a:pt x="13162" y="76159"/>
                    <a:pt x="4384"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8" name="Google Shape;1598;p51"/>
            <p:cNvSpPr/>
            <p:nvPr/>
          </p:nvSpPr>
          <p:spPr>
            <a:xfrm>
              <a:off x="2673830" y="4553408"/>
              <a:ext cx="70937" cy="80826"/>
            </a:xfrm>
            <a:custGeom>
              <a:avLst/>
              <a:gdLst/>
              <a:ahLst/>
              <a:cxnLst/>
              <a:rect l="l" t="t" r="r" b="b"/>
              <a:pathLst>
                <a:path w="70937" h="80826" extrusionOk="0">
                  <a:moveTo>
                    <a:pt x="19721" y="77436"/>
                  </a:moveTo>
                  <a:cubicBezTo>
                    <a:pt x="18394" y="76788"/>
                    <a:pt x="17108" y="76064"/>
                    <a:pt x="15872" y="75258"/>
                  </a:cubicBezTo>
                  <a:cubicBezTo>
                    <a:pt x="-15025" y="54998"/>
                    <a:pt x="1588" y="-10442"/>
                    <a:pt x="42564" y="1411"/>
                  </a:cubicBezTo>
                  <a:cubicBezTo>
                    <a:pt x="59937" y="6476"/>
                    <a:pt x="71080" y="25267"/>
                    <a:pt x="70827" y="43349"/>
                  </a:cubicBezTo>
                  <a:cubicBezTo>
                    <a:pt x="70893" y="51706"/>
                    <a:pt x="68421" y="59881"/>
                    <a:pt x="63736" y="66800"/>
                  </a:cubicBezTo>
                  <a:cubicBezTo>
                    <a:pt x="53322" y="80146"/>
                    <a:pt x="35083" y="8455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9" name="Google Shape;1599;p51"/>
            <p:cNvSpPr/>
            <p:nvPr/>
          </p:nvSpPr>
          <p:spPr>
            <a:xfrm>
              <a:off x="2874302" y="4553408"/>
              <a:ext cx="70936" cy="80826"/>
            </a:xfrm>
            <a:custGeom>
              <a:avLst/>
              <a:gdLst/>
              <a:ahLst/>
              <a:cxnLst/>
              <a:rect l="l" t="t" r="r" b="b"/>
              <a:pathLst>
                <a:path w="70936" h="80826" extrusionOk="0">
                  <a:moveTo>
                    <a:pt x="19721" y="77436"/>
                  </a:moveTo>
                  <a:cubicBezTo>
                    <a:pt x="18394" y="76788"/>
                    <a:pt x="17108" y="76064"/>
                    <a:pt x="15872" y="75258"/>
                  </a:cubicBezTo>
                  <a:cubicBezTo>
                    <a:pt x="-15025" y="54998"/>
                    <a:pt x="1588" y="-10442"/>
                    <a:pt x="42564" y="1411"/>
                  </a:cubicBezTo>
                  <a:cubicBezTo>
                    <a:pt x="59937" y="6476"/>
                    <a:pt x="71030" y="25267"/>
                    <a:pt x="70827" y="43349"/>
                  </a:cubicBezTo>
                  <a:cubicBezTo>
                    <a:pt x="70893" y="51706"/>
                    <a:pt x="68421" y="59881"/>
                    <a:pt x="63736" y="66800"/>
                  </a:cubicBezTo>
                  <a:cubicBezTo>
                    <a:pt x="53322" y="80146"/>
                    <a:pt x="35083" y="8455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0" name="Google Shape;1600;p51"/>
            <p:cNvSpPr/>
            <p:nvPr/>
          </p:nvSpPr>
          <p:spPr>
            <a:xfrm>
              <a:off x="3074026" y="4553393"/>
              <a:ext cx="72384" cy="80386"/>
            </a:xfrm>
            <a:custGeom>
              <a:avLst/>
              <a:gdLst/>
              <a:ahLst/>
              <a:cxnLst/>
              <a:rect l="l" t="t" r="r" b="b"/>
              <a:pathLst>
                <a:path w="72384" h="80386" extrusionOk="0">
                  <a:moveTo>
                    <a:pt x="8364" y="68689"/>
                  </a:moveTo>
                  <a:cubicBezTo>
                    <a:pt x="7387" y="67595"/>
                    <a:pt x="6470" y="66446"/>
                    <a:pt x="5629" y="65245"/>
                  </a:cubicBezTo>
                  <a:cubicBezTo>
                    <a:pt x="-15239" y="34855"/>
                    <a:pt x="25079" y="-19492"/>
                    <a:pt x="58457" y="7099"/>
                  </a:cubicBezTo>
                  <a:cubicBezTo>
                    <a:pt x="72589" y="18394"/>
                    <a:pt x="75729" y="39971"/>
                    <a:pt x="68587" y="56685"/>
                  </a:cubicBezTo>
                  <a:cubicBezTo>
                    <a:pt x="65427" y="64405"/>
                    <a:pt x="60027" y="70999"/>
                    <a:pt x="53088" y="75628"/>
                  </a:cubicBezTo>
                  <a:cubicBezTo>
                    <a:pt x="38359" y="83971"/>
                    <a:pt x="19826" y="81099"/>
                    <a:pt x="8314" y="6868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1" name="Google Shape;1601;p51"/>
            <p:cNvSpPr/>
            <p:nvPr/>
          </p:nvSpPr>
          <p:spPr>
            <a:xfrm>
              <a:off x="3274020" y="4553540"/>
              <a:ext cx="73378" cy="79196"/>
            </a:xfrm>
            <a:custGeom>
              <a:avLst/>
              <a:gdLst/>
              <a:ahLst/>
              <a:cxnLst/>
              <a:rect l="l" t="t" r="r" b="b"/>
              <a:pathLst>
                <a:path w="73378" h="79196" extrusionOk="0">
                  <a:moveTo>
                    <a:pt x="37257" y="12"/>
                  </a:moveTo>
                  <a:cubicBezTo>
                    <a:pt x="38731" y="109"/>
                    <a:pt x="40205" y="276"/>
                    <a:pt x="41664" y="519"/>
                  </a:cubicBezTo>
                  <a:cubicBezTo>
                    <a:pt x="77980" y="7357"/>
                    <a:pt x="87806" y="74164"/>
                    <a:pt x="45412" y="78976"/>
                  </a:cubicBezTo>
                  <a:cubicBezTo>
                    <a:pt x="27431" y="81002"/>
                    <a:pt x="9957" y="67934"/>
                    <a:pt x="3170" y="51118"/>
                  </a:cubicBezTo>
                  <a:cubicBezTo>
                    <a:pt x="-97" y="43435"/>
                    <a:pt x="-948" y="34936"/>
                    <a:pt x="739" y="26755"/>
                  </a:cubicBezTo>
                  <a:cubicBezTo>
                    <a:pt x="5237" y="10451"/>
                    <a:pt x="20356" y="-621"/>
                    <a:pt x="37257" y="1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2" name="Google Shape;1602;p51"/>
            <p:cNvSpPr/>
            <p:nvPr/>
          </p:nvSpPr>
          <p:spPr>
            <a:xfrm>
              <a:off x="2472267" y="4553541"/>
              <a:ext cx="73393" cy="79195"/>
            </a:xfrm>
            <a:custGeom>
              <a:avLst/>
              <a:gdLst/>
              <a:ahLst/>
              <a:cxnLst/>
              <a:rect l="l" t="t" r="r" b="b"/>
              <a:pathLst>
                <a:path w="73393" h="79195" extrusionOk="0">
                  <a:moveTo>
                    <a:pt x="37273" y="11"/>
                  </a:moveTo>
                  <a:cubicBezTo>
                    <a:pt x="38751" y="107"/>
                    <a:pt x="40220" y="275"/>
                    <a:pt x="41679" y="518"/>
                  </a:cubicBezTo>
                  <a:cubicBezTo>
                    <a:pt x="77995" y="7356"/>
                    <a:pt x="87821" y="74163"/>
                    <a:pt x="45427" y="78974"/>
                  </a:cubicBezTo>
                  <a:cubicBezTo>
                    <a:pt x="27446" y="81000"/>
                    <a:pt x="9972" y="67933"/>
                    <a:pt x="3185" y="51117"/>
                  </a:cubicBezTo>
                  <a:cubicBezTo>
                    <a:pt x="-72" y="43429"/>
                    <a:pt x="-938" y="34939"/>
                    <a:pt x="703" y="26754"/>
                  </a:cubicBezTo>
                  <a:cubicBezTo>
                    <a:pt x="5236" y="10455"/>
                    <a:pt x="20366" y="-607"/>
                    <a:pt x="37273" y="1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3" name="Google Shape;1603;p51"/>
            <p:cNvSpPr/>
            <p:nvPr/>
          </p:nvSpPr>
          <p:spPr>
            <a:xfrm>
              <a:off x="3474150" y="4554169"/>
              <a:ext cx="74057" cy="79286"/>
            </a:xfrm>
            <a:custGeom>
              <a:avLst/>
              <a:gdLst/>
              <a:ahLst/>
              <a:cxnLst/>
              <a:rect l="l" t="t" r="r" b="b"/>
              <a:pathLst>
                <a:path w="74057" h="79286" extrusionOk="0">
                  <a:moveTo>
                    <a:pt x="69458" y="17617"/>
                  </a:moveTo>
                  <a:cubicBezTo>
                    <a:pt x="70218" y="18883"/>
                    <a:pt x="70877" y="20200"/>
                    <a:pt x="71434" y="21568"/>
                  </a:cubicBezTo>
                  <a:cubicBezTo>
                    <a:pt x="85768" y="55655"/>
                    <a:pt x="35422" y="100633"/>
                    <a:pt x="8071" y="67913"/>
                  </a:cubicBezTo>
                  <a:cubicBezTo>
                    <a:pt x="-3579" y="53984"/>
                    <a:pt x="-2059" y="32204"/>
                    <a:pt x="8071" y="17263"/>
                  </a:cubicBezTo>
                  <a:cubicBezTo>
                    <a:pt x="12715" y="10298"/>
                    <a:pt x="19351" y="4894"/>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4" name="Google Shape;1604;p51"/>
            <p:cNvSpPr/>
            <p:nvPr/>
          </p:nvSpPr>
          <p:spPr>
            <a:xfrm>
              <a:off x="3674592" y="4554164"/>
              <a:ext cx="74086" cy="79291"/>
            </a:xfrm>
            <a:custGeom>
              <a:avLst/>
              <a:gdLst/>
              <a:ahLst/>
              <a:cxnLst/>
              <a:rect l="l" t="t" r="r" b="b"/>
              <a:pathLst>
                <a:path w="74086" h="79291" extrusionOk="0">
                  <a:moveTo>
                    <a:pt x="69489" y="17623"/>
                  </a:moveTo>
                  <a:cubicBezTo>
                    <a:pt x="70249" y="18889"/>
                    <a:pt x="70908" y="20206"/>
                    <a:pt x="71465" y="21573"/>
                  </a:cubicBezTo>
                  <a:cubicBezTo>
                    <a:pt x="85799" y="55661"/>
                    <a:pt x="35402" y="100638"/>
                    <a:pt x="8051" y="67918"/>
                  </a:cubicBezTo>
                  <a:cubicBezTo>
                    <a:pt x="-3548" y="53989"/>
                    <a:pt x="-2079" y="32210"/>
                    <a:pt x="8051" y="17268"/>
                  </a:cubicBezTo>
                  <a:cubicBezTo>
                    <a:pt x="12676" y="10304"/>
                    <a:pt x="19296" y="4900"/>
                    <a:pt x="27045" y="1769"/>
                  </a:cubicBezTo>
                  <a:cubicBezTo>
                    <a:pt x="43147" y="-3453"/>
                    <a:pt x="60722" y="3091"/>
                    <a:pt x="6948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5" name="Google Shape;1605;p51"/>
            <p:cNvSpPr/>
            <p:nvPr/>
          </p:nvSpPr>
          <p:spPr>
            <a:xfrm>
              <a:off x="3876239" y="4554019"/>
              <a:ext cx="71722" cy="80189"/>
            </a:xfrm>
            <a:custGeom>
              <a:avLst/>
              <a:gdLst/>
              <a:ahLst/>
              <a:cxnLst/>
              <a:rect l="l" t="t" r="r" b="b"/>
              <a:pathLst>
                <a:path w="71722" h="80189" extrusionOk="0">
                  <a:moveTo>
                    <a:pt x="27085" y="79104"/>
                  </a:moveTo>
                  <a:cubicBezTo>
                    <a:pt x="25672" y="78750"/>
                    <a:pt x="24279" y="78294"/>
                    <a:pt x="22932" y="77737"/>
                  </a:cubicBezTo>
                  <a:cubicBezTo>
                    <a:pt x="-11307" y="63757"/>
                    <a:pt x="-7458" y="-3658"/>
                    <a:pt x="34987" y="141"/>
                  </a:cubicBezTo>
                  <a:cubicBezTo>
                    <a:pt x="53018" y="1762"/>
                    <a:pt x="67555" y="18071"/>
                    <a:pt x="70796" y="35900"/>
                  </a:cubicBezTo>
                  <a:cubicBezTo>
                    <a:pt x="72453" y="44100"/>
                    <a:pt x="71586" y="52614"/>
                    <a:pt x="68314" y="60313"/>
                  </a:cubicBezTo>
                  <a:cubicBezTo>
                    <a:pt x="60600" y="75392"/>
                    <a:pt x="43526" y="83172"/>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6" name="Google Shape;1606;p51"/>
            <p:cNvSpPr/>
            <p:nvPr/>
          </p:nvSpPr>
          <p:spPr>
            <a:xfrm>
              <a:off x="1469527" y="4554169"/>
              <a:ext cx="74092" cy="79286"/>
            </a:xfrm>
            <a:custGeom>
              <a:avLst/>
              <a:gdLst/>
              <a:ahLst/>
              <a:cxnLst/>
              <a:rect l="l" t="t" r="r" b="b"/>
              <a:pathLst>
                <a:path w="74092" h="79286" extrusionOk="0">
                  <a:moveTo>
                    <a:pt x="69459" y="17617"/>
                  </a:moveTo>
                  <a:cubicBezTo>
                    <a:pt x="70213" y="18894"/>
                    <a:pt x="70892" y="20211"/>
                    <a:pt x="71484" y="21568"/>
                  </a:cubicBezTo>
                  <a:cubicBezTo>
                    <a:pt x="85768" y="55655"/>
                    <a:pt x="35422" y="100633"/>
                    <a:pt x="8071" y="67913"/>
                  </a:cubicBezTo>
                  <a:cubicBezTo>
                    <a:pt x="-3579" y="53984"/>
                    <a:pt x="-2059" y="32204"/>
                    <a:pt x="8071" y="17263"/>
                  </a:cubicBezTo>
                  <a:cubicBezTo>
                    <a:pt x="12715" y="10298"/>
                    <a:pt x="19351" y="4894"/>
                    <a:pt x="27115" y="1764"/>
                  </a:cubicBezTo>
                  <a:cubicBezTo>
                    <a:pt x="43202" y="-3448"/>
                    <a:pt x="60762" y="3096"/>
                    <a:pt x="6950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7" name="Google Shape;1607;p51"/>
            <p:cNvSpPr/>
            <p:nvPr/>
          </p:nvSpPr>
          <p:spPr>
            <a:xfrm>
              <a:off x="1671169" y="4554019"/>
              <a:ext cx="71697" cy="80186"/>
            </a:xfrm>
            <a:custGeom>
              <a:avLst/>
              <a:gdLst/>
              <a:ahLst/>
              <a:cxnLst/>
              <a:rect l="l" t="t" r="r" b="b"/>
              <a:pathLst>
                <a:path w="71697" h="80186" extrusionOk="0">
                  <a:moveTo>
                    <a:pt x="27111" y="79104"/>
                  </a:moveTo>
                  <a:cubicBezTo>
                    <a:pt x="25677" y="78750"/>
                    <a:pt x="24274" y="78294"/>
                    <a:pt x="22907" y="77737"/>
                  </a:cubicBezTo>
                  <a:cubicBezTo>
                    <a:pt x="-11282" y="63757"/>
                    <a:pt x="-7483" y="-3658"/>
                    <a:pt x="35012" y="141"/>
                  </a:cubicBezTo>
                  <a:cubicBezTo>
                    <a:pt x="53043" y="1762"/>
                    <a:pt x="67529" y="18071"/>
                    <a:pt x="70771" y="35900"/>
                  </a:cubicBezTo>
                  <a:cubicBezTo>
                    <a:pt x="72427" y="44100"/>
                    <a:pt x="71561" y="52614"/>
                    <a:pt x="68289" y="60313"/>
                  </a:cubicBezTo>
                  <a:cubicBezTo>
                    <a:pt x="60595" y="75381"/>
                    <a:pt x="43536" y="83166"/>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8" name="Google Shape;1608;p51"/>
            <p:cNvSpPr/>
            <p:nvPr/>
          </p:nvSpPr>
          <p:spPr>
            <a:xfrm>
              <a:off x="1871637" y="4554019"/>
              <a:ext cx="71701" cy="80178"/>
            </a:xfrm>
            <a:custGeom>
              <a:avLst/>
              <a:gdLst/>
              <a:ahLst/>
              <a:cxnLst/>
              <a:rect l="l" t="t" r="r" b="b"/>
              <a:pathLst>
                <a:path w="71701" h="80178" extrusionOk="0">
                  <a:moveTo>
                    <a:pt x="27115" y="79104"/>
                  </a:moveTo>
                  <a:cubicBezTo>
                    <a:pt x="25682" y="78755"/>
                    <a:pt x="24274" y="78299"/>
                    <a:pt x="22911" y="77737"/>
                  </a:cubicBezTo>
                  <a:cubicBezTo>
                    <a:pt x="-11277" y="63757"/>
                    <a:pt x="-7479" y="-3658"/>
                    <a:pt x="34966" y="141"/>
                  </a:cubicBezTo>
                  <a:cubicBezTo>
                    <a:pt x="53048" y="1762"/>
                    <a:pt x="67534" y="18071"/>
                    <a:pt x="70776" y="35900"/>
                  </a:cubicBezTo>
                  <a:cubicBezTo>
                    <a:pt x="72432" y="44100"/>
                    <a:pt x="71566" y="52614"/>
                    <a:pt x="68294" y="60313"/>
                  </a:cubicBezTo>
                  <a:cubicBezTo>
                    <a:pt x="60585" y="75366"/>
                    <a:pt x="43536" y="83146"/>
                    <a:pt x="2711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9" name="Google Shape;1609;p51"/>
            <p:cNvSpPr/>
            <p:nvPr/>
          </p:nvSpPr>
          <p:spPr>
            <a:xfrm>
              <a:off x="2070793" y="4554222"/>
              <a:ext cx="74125" cy="79177"/>
            </a:xfrm>
            <a:custGeom>
              <a:avLst/>
              <a:gdLst/>
              <a:ahLst/>
              <a:cxnLst/>
              <a:rect l="l" t="t" r="r" b="b"/>
              <a:pathLst>
                <a:path w="74125" h="79177" extrusionOk="0">
                  <a:moveTo>
                    <a:pt x="4423" y="61528"/>
                  </a:moveTo>
                  <a:cubicBezTo>
                    <a:pt x="3674" y="60277"/>
                    <a:pt x="3015" y="58970"/>
                    <a:pt x="2448" y="57628"/>
                  </a:cubicBezTo>
                  <a:cubicBezTo>
                    <a:pt x="-12038" y="23541"/>
                    <a:pt x="38612" y="-21284"/>
                    <a:pt x="65862" y="11284"/>
                  </a:cubicBezTo>
                  <a:cubicBezTo>
                    <a:pt x="77460" y="25162"/>
                    <a:pt x="75992" y="46992"/>
                    <a:pt x="65862" y="61934"/>
                  </a:cubicBezTo>
                  <a:cubicBezTo>
                    <a:pt x="61237" y="68883"/>
                    <a:pt x="54612" y="74267"/>
                    <a:pt x="46868" y="77382"/>
                  </a:cubicBezTo>
                  <a:cubicBezTo>
                    <a:pt x="30766" y="82604"/>
                    <a:pt x="13191" y="76060"/>
                    <a:pt x="4423" y="6157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0" name="Google Shape;1610;p51"/>
            <p:cNvSpPr/>
            <p:nvPr/>
          </p:nvSpPr>
          <p:spPr>
            <a:xfrm>
              <a:off x="2272561" y="4554019"/>
              <a:ext cx="71688" cy="80186"/>
            </a:xfrm>
            <a:custGeom>
              <a:avLst/>
              <a:gdLst/>
              <a:ahLst/>
              <a:cxnLst/>
              <a:rect l="l" t="t" r="r" b="b"/>
              <a:pathLst>
                <a:path w="71688" h="80186" extrusionOk="0">
                  <a:moveTo>
                    <a:pt x="27085" y="79104"/>
                  </a:moveTo>
                  <a:cubicBezTo>
                    <a:pt x="25667" y="78755"/>
                    <a:pt x="24279" y="78299"/>
                    <a:pt x="22932" y="77737"/>
                  </a:cubicBezTo>
                  <a:cubicBezTo>
                    <a:pt x="-11307" y="63757"/>
                    <a:pt x="-7458" y="-3658"/>
                    <a:pt x="34987" y="141"/>
                  </a:cubicBezTo>
                  <a:cubicBezTo>
                    <a:pt x="53018" y="1762"/>
                    <a:pt x="67504" y="18071"/>
                    <a:pt x="70746" y="35900"/>
                  </a:cubicBezTo>
                  <a:cubicBezTo>
                    <a:pt x="72427" y="44100"/>
                    <a:pt x="71561" y="52620"/>
                    <a:pt x="68264" y="60313"/>
                  </a:cubicBezTo>
                  <a:cubicBezTo>
                    <a:pt x="60570" y="75381"/>
                    <a:pt x="43511" y="83166"/>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1" name="Google Shape;1611;p51"/>
            <p:cNvSpPr/>
            <p:nvPr/>
          </p:nvSpPr>
          <p:spPr>
            <a:xfrm>
              <a:off x="2881140" y="4245294"/>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59"/>
                  </a:cubicBezTo>
                  <a:cubicBezTo>
                    <a:pt x="70893" y="51716"/>
                    <a:pt x="68421" y="59891"/>
                    <a:pt x="63736" y="66810"/>
                  </a:cubicBezTo>
                  <a:cubicBezTo>
                    <a:pt x="53297" y="80121"/>
                    <a:pt x="35073" y="84502"/>
                    <a:pt x="19721" y="77396"/>
                  </a:cubicBezTo>
                  <a:close/>
                </a:path>
              </a:pathLst>
            </a:custGeom>
            <a:solidFill>
              <a:schemeClr val="lt2"/>
            </a:solidFill>
            <a:ln w="9525" cap="flat" cmpd="sng">
              <a:solidFill>
                <a:srgbClr val="A3DBE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2" name="Google Shape;1612;p51"/>
            <p:cNvSpPr/>
            <p:nvPr/>
          </p:nvSpPr>
          <p:spPr>
            <a:xfrm>
              <a:off x="3081575" y="4245294"/>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1"/>
                    <a:pt x="42551" y="1421"/>
                  </a:cubicBezTo>
                  <a:cubicBezTo>
                    <a:pt x="59975" y="6486"/>
                    <a:pt x="71067" y="25227"/>
                    <a:pt x="70864" y="43359"/>
                  </a:cubicBezTo>
                  <a:cubicBezTo>
                    <a:pt x="70930" y="51716"/>
                    <a:pt x="68458" y="59891"/>
                    <a:pt x="63773" y="66810"/>
                  </a:cubicBezTo>
                  <a:cubicBezTo>
                    <a:pt x="53334" y="80121"/>
                    <a:pt x="35110" y="84502"/>
                    <a:pt x="19758"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3" name="Google Shape;1613;p51"/>
            <p:cNvSpPr/>
            <p:nvPr/>
          </p:nvSpPr>
          <p:spPr>
            <a:xfrm>
              <a:off x="3281184" y="4245284"/>
              <a:ext cx="72368" cy="80373"/>
            </a:xfrm>
            <a:custGeom>
              <a:avLst/>
              <a:gdLst/>
              <a:ahLst/>
              <a:cxnLst/>
              <a:rect l="l" t="t" r="r" b="b"/>
              <a:pathLst>
                <a:path w="72368" h="80373" extrusionOk="0">
                  <a:moveTo>
                    <a:pt x="8365" y="68694"/>
                  </a:moveTo>
                  <a:cubicBezTo>
                    <a:pt x="7417" y="67580"/>
                    <a:pt x="6506" y="66415"/>
                    <a:pt x="5630" y="65199"/>
                  </a:cubicBezTo>
                  <a:cubicBezTo>
                    <a:pt x="-15238" y="34810"/>
                    <a:pt x="25079" y="-19487"/>
                    <a:pt x="58407" y="7104"/>
                  </a:cubicBezTo>
                  <a:cubicBezTo>
                    <a:pt x="72589" y="18399"/>
                    <a:pt x="75729" y="39976"/>
                    <a:pt x="68537" y="56640"/>
                  </a:cubicBezTo>
                  <a:cubicBezTo>
                    <a:pt x="65427" y="64399"/>
                    <a:pt x="60017" y="71029"/>
                    <a:pt x="53038" y="75633"/>
                  </a:cubicBezTo>
                  <a:cubicBezTo>
                    <a:pt x="38319" y="83950"/>
                    <a:pt x="19816" y="81078"/>
                    <a:pt x="8314" y="6869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4" name="Google Shape;1614;p51"/>
            <p:cNvSpPr/>
            <p:nvPr/>
          </p:nvSpPr>
          <p:spPr>
            <a:xfrm>
              <a:off x="3481312" y="4245436"/>
              <a:ext cx="73396" cy="79156"/>
            </a:xfrm>
            <a:custGeom>
              <a:avLst/>
              <a:gdLst/>
              <a:ahLst/>
              <a:cxnLst/>
              <a:rect l="l" t="t" r="r" b="b"/>
              <a:pathLst>
                <a:path w="73396" h="79156" extrusionOk="0">
                  <a:moveTo>
                    <a:pt x="37276" y="13"/>
                  </a:moveTo>
                  <a:cubicBezTo>
                    <a:pt x="38755" y="59"/>
                    <a:pt x="40229" y="226"/>
                    <a:pt x="41683" y="520"/>
                  </a:cubicBezTo>
                  <a:cubicBezTo>
                    <a:pt x="77999" y="7307"/>
                    <a:pt x="87825" y="74165"/>
                    <a:pt x="45431" y="78926"/>
                  </a:cubicBezTo>
                  <a:cubicBezTo>
                    <a:pt x="27450" y="81003"/>
                    <a:pt x="9976" y="67935"/>
                    <a:pt x="3188" y="51119"/>
                  </a:cubicBezTo>
                  <a:cubicBezTo>
                    <a:pt x="-73" y="43415"/>
                    <a:pt x="-940" y="34906"/>
                    <a:pt x="707" y="26706"/>
                  </a:cubicBezTo>
                  <a:cubicBezTo>
                    <a:pt x="5245" y="10412"/>
                    <a:pt x="20374" y="-630"/>
                    <a:pt x="37276"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5" name="Google Shape;1615;p51"/>
            <p:cNvSpPr/>
            <p:nvPr/>
          </p:nvSpPr>
          <p:spPr>
            <a:xfrm>
              <a:off x="2679473" y="4245436"/>
              <a:ext cx="73396" cy="79156"/>
            </a:xfrm>
            <a:custGeom>
              <a:avLst/>
              <a:gdLst/>
              <a:ahLst/>
              <a:cxnLst/>
              <a:rect l="l" t="t" r="r" b="b"/>
              <a:pathLst>
                <a:path w="73396" h="79156" extrusionOk="0">
                  <a:moveTo>
                    <a:pt x="37276" y="13"/>
                  </a:moveTo>
                  <a:cubicBezTo>
                    <a:pt x="38755" y="59"/>
                    <a:pt x="40229" y="226"/>
                    <a:pt x="41682" y="520"/>
                  </a:cubicBezTo>
                  <a:cubicBezTo>
                    <a:pt x="77999" y="7307"/>
                    <a:pt x="87825" y="74165"/>
                    <a:pt x="45430" y="78926"/>
                  </a:cubicBezTo>
                  <a:cubicBezTo>
                    <a:pt x="27450" y="81003"/>
                    <a:pt x="9976" y="67935"/>
                    <a:pt x="3188" y="51119"/>
                  </a:cubicBezTo>
                  <a:cubicBezTo>
                    <a:pt x="-73" y="43415"/>
                    <a:pt x="-940" y="34906"/>
                    <a:pt x="707" y="26706"/>
                  </a:cubicBezTo>
                  <a:cubicBezTo>
                    <a:pt x="5245" y="10412"/>
                    <a:pt x="20374" y="-630"/>
                    <a:pt x="37276" y="1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6" name="Google Shape;1616;p51"/>
            <p:cNvSpPr/>
            <p:nvPr/>
          </p:nvSpPr>
          <p:spPr>
            <a:xfrm>
              <a:off x="3681429" y="4246010"/>
              <a:ext cx="74086" cy="79313"/>
            </a:xfrm>
            <a:custGeom>
              <a:avLst/>
              <a:gdLst/>
              <a:ahLst/>
              <a:cxnLst/>
              <a:rect l="l" t="t" r="r" b="b"/>
              <a:pathLst>
                <a:path w="74086" h="79313" extrusionOk="0">
                  <a:moveTo>
                    <a:pt x="69490" y="17673"/>
                  </a:moveTo>
                  <a:cubicBezTo>
                    <a:pt x="70249" y="18940"/>
                    <a:pt x="70908" y="20256"/>
                    <a:pt x="71465" y="21624"/>
                  </a:cubicBezTo>
                  <a:cubicBezTo>
                    <a:pt x="85799" y="55661"/>
                    <a:pt x="35402" y="100688"/>
                    <a:pt x="8051" y="67918"/>
                  </a:cubicBezTo>
                  <a:cubicBezTo>
                    <a:pt x="-3548" y="54040"/>
                    <a:pt x="-2079" y="32463"/>
                    <a:pt x="8051" y="17268"/>
                  </a:cubicBezTo>
                  <a:cubicBezTo>
                    <a:pt x="12660" y="10293"/>
                    <a:pt x="19285" y="4884"/>
                    <a:pt x="27045" y="1769"/>
                  </a:cubicBezTo>
                  <a:cubicBezTo>
                    <a:pt x="43146"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7" name="Google Shape;1617;p51"/>
            <p:cNvSpPr/>
            <p:nvPr/>
          </p:nvSpPr>
          <p:spPr>
            <a:xfrm>
              <a:off x="3881902" y="4246010"/>
              <a:ext cx="74086" cy="79313"/>
            </a:xfrm>
            <a:custGeom>
              <a:avLst/>
              <a:gdLst/>
              <a:ahLst/>
              <a:cxnLst/>
              <a:rect l="l" t="t" r="r" b="b"/>
              <a:pathLst>
                <a:path w="74086" h="79313" extrusionOk="0">
                  <a:moveTo>
                    <a:pt x="69489" y="17673"/>
                  </a:moveTo>
                  <a:cubicBezTo>
                    <a:pt x="70249" y="18940"/>
                    <a:pt x="70908" y="20256"/>
                    <a:pt x="71465" y="21624"/>
                  </a:cubicBezTo>
                  <a:cubicBezTo>
                    <a:pt x="85799" y="55661"/>
                    <a:pt x="35402" y="100688"/>
                    <a:pt x="8051" y="67918"/>
                  </a:cubicBezTo>
                  <a:cubicBezTo>
                    <a:pt x="-3548" y="54040"/>
                    <a:pt x="-2079" y="32463"/>
                    <a:pt x="8051" y="17268"/>
                  </a:cubicBezTo>
                  <a:cubicBezTo>
                    <a:pt x="12660" y="10293"/>
                    <a:pt x="19285" y="4884"/>
                    <a:pt x="27045" y="1769"/>
                  </a:cubicBezTo>
                  <a:cubicBezTo>
                    <a:pt x="43147" y="-3453"/>
                    <a:pt x="60722" y="3091"/>
                    <a:pt x="6948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8" name="Google Shape;1618;p51"/>
            <p:cNvSpPr/>
            <p:nvPr/>
          </p:nvSpPr>
          <p:spPr>
            <a:xfrm>
              <a:off x="1476385" y="4246015"/>
              <a:ext cx="74072" cy="79308"/>
            </a:xfrm>
            <a:custGeom>
              <a:avLst/>
              <a:gdLst/>
              <a:ahLst/>
              <a:cxnLst/>
              <a:rect l="l" t="t" r="r" b="b"/>
              <a:pathLst>
                <a:path w="74072" h="79308" extrusionOk="0">
                  <a:moveTo>
                    <a:pt x="69439" y="17668"/>
                  </a:moveTo>
                  <a:cubicBezTo>
                    <a:pt x="70194" y="18944"/>
                    <a:pt x="70872" y="20261"/>
                    <a:pt x="71465" y="21618"/>
                  </a:cubicBezTo>
                  <a:cubicBezTo>
                    <a:pt x="85748" y="55655"/>
                    <a:pt x="35402" y="100683"/>
                    <a:pt x="8051" y="67913"/>
                  </a:cubicBezTo>
                  <a:cubicBezTo>
                    <a:pt x="-3548" y="54035"/>
                    <a:pt x="-2079" y="32458"/>
                    <a:pt x="8051" y="17263"/>
                  </a:cubicBezTo>
                  <a:cubicBezTo>
                    <a:pt x="12645" y="10273"/>
                    <a:pt x="19275" y="4864"/>
                    <a:pt x="27045" y="1764"/>
                  </a:cubicBezTo>
                  <a:cubicBezTo>
                    <a:pt x="43131" y="-3448"/>
                    <a:pt x="60692" y="3096"/>
                    <a:pt x="6943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9" name="Google Shape;1619;p51"/>
            <p:cNvSpPr/>
            <p:nvPr/>
          </p:nvSpPr>
          <p:spPr>
            <a:xfrm>
              <a:off x="1676838" y="4246010"/>
              <a:ext cx="74057" cy="79313"/>
            </a:xfrm>
            <a:custGeom>
              <a:avLst/>
              <a:gdLst/>
              <a:ahLst/>
              <a:cxnLst/>
              <a:rect l="l" t="t" r="r" b="b"/>
              <a:pathLst>
                <a:path w="74057" h="79313" extrusionOk="0">
                  <a:moveTo>
                    <a:pt x="69458" y="17673"/>
                  </a:moveTo>
                  <a:cubicBezTo>
                    <a:pt x="70218" y="18940"/>
                    <a:pt x="70877" y="20256"/>
                    <a:pt x="71434" y="21624"/>
                  </a:cubicBezTo>
                  <a:cubicBezTo>
                    <a:pt x="85768" y="55661"/>
                    <a:pt x="35422" y="100688"/>
                    <a:pt x="8071" y="67918"/>
                  </a:cubicBezTo>
                  <a:cubicBezTo>
                    <a:pt x="-3579" y="54040"/>
                    <a:pt x="-2059" y="32463"/>
                    <a:pt x="8071" y="17268"/>
                  </a:cubicBezTo>
                  <a:cubicBezTo>
                    <a:pt x="12690" y="10304"/>
                    <a:pt x="19315" y="4899"/>
                    <a:pt x="27064" y="1769"/>
                  </a:cubicBezTo>
                  <a:cubicBezTo>
                    <a:pt x="43166" y="-3453"/>
                    <a:pt x="60742" y="3091"/>
                    <a:pt x="69509"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0" name="Google Shape;1620;p51"/>
            <p:cNvSpPr/>
            <p:nvPr/>
          </p:nvSpPr>
          <p:spPr>
            <a:xfrm>
              <a:off x="1878475" y="4246165"/>
              <a:ext cx="71698" cy="80161"/>
            </a:xfrm>
            <a:custGeom>
              <a:avLst/>
              <a:gdLst/>
              <a:ahLst/>
              <a:cxnLst/>
              <a:rect l="l" t="t" r="r" b="b"/>
              <a:pathLst>
                <a:path w="71698" h="80161" extrusionOk="0">
                  <a:moveTo>
                    <a:pt x="27115" y="79108"/>
                  </a:moveTo>
                  <a:cubicBezTo>
                    <a:pt x="25682" y="78754"/>
                    <a:pt x="24279" y="78293"/>
                    <a:pt x="22911" y="77741"/>
                  </a:cubicBezTo>
                  <a:cubicBezTo>
                    <a:pt x="-11277" y="63761"/>
                    <a:pt x="-7479" y="-3704"/>
                    <a:pt x="34966" y="145"/>
                  </a:cubicBezTo>
                  <a:cubicBezTo>
                    <a:pt x="53048" y="1766"/>
                    <a:pt x="67534" y="18075"/>
                    <a:pt x="70776" y="35904"/>
                  </a:cubicBezTo>
                  <a:cubicBezTo>
                    <a:pt x="72427" y="44089"/>
                    <a:pt x="71561" y="52583"/>
                    <a:pt x="68294" y="60267"/>
                  </a:cubicBezTo>
                  <a:cubicBezTo>
                    <a:pt x="60575" y="75315"/>
                    <a:pt x="43546" y="83105"/>
                    <a:pt x="2711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1" name="Google Shape;1621;p51"/>
            <p:cNvSpPr/>
            <p:nvPr/>
          </p:nvSpPr>
          <p:spPr>
            <a:xfrm>
              <a:off x="2078927" y="4246165"/>
              <a:ext cx="71719" cy="80171"/>
            </a:xfrm>
            <a:custGeom>
              <a:avLst/>
              <a:gdLst/>
              <a:ahLst/>
              <a:cxnLst/>
              <a:rect l="l" t="t" r="r" b="b"/>
              <a:pathLst>
                <a:path w="71719" h="80171" extrusionOk="0">
                  <a:moveTo>
                    <a:pt x="27085" y="79108"/>
                  </a:moveTo>
                  <a:cubicBezTo>
                    <a:pt x="25672" y="78754"/>
                    <a:pt x="24279" y="78298"/>
                    <a:pt x="22932" y="77741"/>
                  </a:cubicBezTo>
                  <a:cubicBezTo>
                    <a:pt x="-11307" y="63761"/>
                    <a:pt x="-7458" y="-3704"/>
                    <a:pt x="34987" y="145"/>
                  </a:cubicBezTo>
                  <a:cubicBezTo>
                    <a:pt x="53018" y="1766"/>
                    <a:pt x="67555" y="18075"/>
                    <a:pt x="70796" y="35904"/>
                  </a:cubicBezTo>
                  <a:cubicBezTo>
                    <a:pt x="72447" y="44089"/>
                    <a:pt x="71581" y="52583"/>
                    <a:pt x="68314" y="60267"/>
                  </a:cubicBezTo>
                  <a:cubicBezTo>
                    <a:pt x="60590" y="75335"/>
                    <a:pt x="43531" y="83130"/>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2" name="Google Shape;1622;p51"/>
            <p:cNvSpPr/>
            <p:nvPr/>
          </p:nvSpPr>
          <p:spPr>
            <a:xfrm>
              <a:off x="2278142" y="4246005"/>
              <a:ext cx="74086" cy="79291"/>
            </a:xfrm>
            <a:custGeom>
              <a:avLst/>
              <a:gdLst/>
              <a:ahLst/>
              <a:cxnLst/>
              <a:rect l="l" t="t" r="r" b="b"/>
              <a:pathLst>
                <a:path w="74086" h="79291" extrusionOk="0">
                  <a:moveTo>
                    <a:pt x="4384" y="61643"/>
                  </a:moveTo>
                  <a:cubicBezTo>
                    <a:pt x="3625" y="60376"/>
                    <a:pt x="2966" y="59059"/>
                    <a:pt x="2409" y="57692"/>
                  </a:cubicBezTo>
                  <a:cubicBezTo>
                    <a:pt x="-11925" y="23604"/>
                    <a:pt x="38472" y="-21373"/>
                    <a:pt x="65823" y="11347"/>
                  </a:cubicBezTo>
                  <a:cubicBezTo>
                    <a:pt x="77422" y="25276"/>
                    <a:pt x="75953" y="46802"/>
                    <a:pt x="65823" y="61997"/>
                  </a:cubicBezTo>
                  <a:cubicBezTo>
                    <a:pt x="61214" y="68977"/>
                    <a:pt x="54589" y="74381"/>
                    <a:pt x="46829" y="77496"/>
                  </a:cubicBezTo>
                  <a:cubicBezTo>
                    <a:pt x="30728" y="82718"/>
                    <a:pt x="13152" y="76174"/>
                    <a:pt x="4384"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3" name="Google Shape;1623;p51"/>
            <p:cNvSpPr/>
            <p:nvPr/>
          </p:nvSpPr>
          <p:spPr>
            <a:xfrm>
              <a:off x="2479846" y="4246165"/>
              <a:ext cx="71710" cy="80169"/>
            </a:xfrm>
            <a:custGeom>
              <a:avLst/>
              <a:gdLst/>
              <a:ahLst/>
              <a:cxnLst/>
              <a:rect l="l" t="t" r="r" b="b"/>
              <a:pathLst>
                <a:path w="71710"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47" y="44089"/>
                    <a:pt x="71581" y="52588"/>
                    <a:pt x="68289" y="60267"/>
                  </a:cubicBezTo>
                  <a:cubicBezTo>
                    <a:pt x="60585" y="75325"/>
                    <a:pt x="43542"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4" name="Google Shape;1624;p51"/>
            <p:cNvSpPr/>
            <p:nvPr/>
          </p:nvSpPr>
          <p:spPr>
            <a:xfrm>
              <a:off x="1981307" y="4094317"/>
              <a:ext cx="70973" cy="80800"/>
            </a:xfrm>
            <a:custGeom>
              <a:avLst/>
              <a:gdLst/>
              <a:ahLst/>
              <a:cxnLst/>
              <a:rect l="l" t="t" r="r" b="b"/>
              <a:pathLst>
                <a:path w="70973" h="80800" extrusionOk="0">
                  <a:moveTo>
                    <a:pt x="19758" y="77436"/>
                  </a:moveTo>
                  <a:cubicBezTo>
                    <a:pt x="18426" y="76803"/>
                    <a:pt x="17140" y="76074"/>
                    <a:pt x="15909" y="75258"/>
                  </a:cubicBezTo>
                  <a:cubicBezTo>
                    <a:pt x="-15038" y="54998"/>
                    <a:pt x="1575" y="-10441"/>
                    <a:pt x="42551" y="1411"/>
                  </a:cubicBezTo>
                  <a:cubicBezTo>
                    <a:pt x="59974" y="6476"/>
                    <a:pt x="71067" y="25216"/>
                    <a:pt x="70864" y="43349"/>
                  </a:cubicBezTo>
                  <a:cubicBezTo>
                    <a:pt x="70930" y="51706"/>
                    <a:pt x="68458" y="59881"/>
                    <a:pt x="63773" y="66800"/>
                  </a:cubicBezTo>
                  <a:cubicBezTo>
                    <a:pt x="53334" y="80111"/>
                    <a:pt x="35120" y="84512"/>
                    <a:pt x="19758"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5" name="Google Shape;1625;p51"/>
            <p:cNvSpPr/>
            <p:nvPr/>
          </p:nvSpPr>
          <p:spPr>
            <a:xfrm>
              <a:off x="2181766" y="4094317"/>
              <a:ext cx="70986" cy="80795"/>
            </a:xfrm>
            <a:custGeom>
              <a:avLst/>
              <a:gdLst/>
              <a:ahLst/>
              <a:cxnLst/>
              <a:rect l="l" t="t" r="r" b="b"/>
              <a:pathLst>
                <a:path w="70986" h="80795" extrusionOk="0">
                  <a:moveTo>
                    <a:pt x="19721" y="77436"/>
                  </a:moveTo>
                  <a:cubicBezTo>
                    <a:pt x="18399" y="76778"/>
                    <a:pt x="17113" y="76053"/>
                    <a:pt x="15872" y="75258"/>
                  </a:cubicBezTo>
                  <a:cubicBezTo>
                    <a:pt x="-15025" y="54998"/>
                    <a:pt x="1588" y="-10441"/>
                    <a:pt x="42564" y="1411"/>
                  </a:cubicBezTo>
                  <a:cubicBezTo>
                    <a:pt x="59988" y="6476"/>
                    <a:pt x="71080" y="25216"/>
                    <a:pt x="70878" y="43349"/>
                  </a:cubicBezTo>
                  <a:cubicBezTo>
                    <a:pt x="70943" y="51706"/>
                    <a:pt x="68472" y="59881"/>
                    <a:pt x="63787" y="66800"/>
                  </a:cubicBezTo>
                  <a:cubicBezTo>
                    <a:pt x="53322" y="80105"/>
                    <a:pt x="35104" y="84502"/>
                    <a:pt x="19721" y="7743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6" name="Google Shape;1626;p51"/>
            <p:cNvSpPr/>
            <p:nvPr/>
          </p:nvSpPr>
          <p:spPr>
            <a:xfrm>
              <a:off x="2381536" y="4094504"/>
              <a:ext cx="72350" cy="80395"/>
            </a:xfrm>
            <a:custGeom>
              <a:avLst/>
              <a:gdLst/>
              <a:ahLst/>
              <a:cxnLst/>
              <a:rect l="l" t="t" r="r" b="b"/>
              <a:pathLst>
                <a:path w="72350" h="80395" extrusionOk="0">
                  <a:moveTo>
                    <a:pt x="8369" y="68689"/>
                  </a:moveTo>
                  <a:cubicBezTo>
                    <a:pt x="7371" y="67610"/>
                    <a:pt x="6460" y="66461"/>
                    <a:pt x="5634" y="65245"/>
                  </a:cubicBezTo>
                  <a:cubicBezTo>
                    <a:pt x="-15234" y="34855"/>
                    <a:pt x="25033" y="-19492"/>
                    <a:pt x="58411" y="7099"/>
                  </a:cubicBezTo>
                  <a:cubicBezTo>
                    <a:pt x="72593" y="18394"/>
                    <a:pt x="75683" y="39971"/>
                    <a:pt x="68541" y="56635"/>
                  </a:cubicBezTo>
                  <a:cubicBezTo>
                    <a:pt x="65426" y="64394"/>
                    <a:pt x="60022" y="71024"/>
                    <a:pt x="53042" y="75628"/>
                  </a:cubicBezTo>
                  <a:cubicBezTo>
                    <a:pt x="38334" y="83986"/>
                    <a:pt x="19806" y="81109"/>
                    <a:pt x="8318" y="6868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7" name="Google Shape;1627;p51"/>
            <p:cNvSpPr/>
            <p:nvPr/>
          </p:nvSpPr>
          <p:spPr>
            <a:xfrm>
              <a:off x="2581516" y="4094447"/>
              <a:ext cx="73374" cy="79199"/>
            </a:xfrm>
            <a:custGeom>
              <a:avLst/>
              <a:gdLst/>
              <a:ahLst/>
              <a:cxnLst/>
              <a:rect l="l" t="t" r="r" b="b"/>
              <a:pathLst>
                <a:path w="73374" h="79199" extrusionOk="0">
                  <a:moveTo>
                    <a:pt x="37276" y="15"/>
                  </a:moveTo>
                  <a:cubicBezTo>
                    <a:pt x="38740" y="81"/>
                    <a:pt x="40193" y="248"/>
                    <a:pt x="41632" y="522"/>
                  </a:cubicBezTo>
                  <a:cubicBezTo>
                    <a:pt x="77948" y="7309"/>
                    <a:pt x="87824" y="74167"/>
                    <a:pt x="45430" y="78978"/>
                  </a:cubicBezTo>
                  <a:cubicBezTo>
                    <a:pt x="27399" y="81004"/>
                    <a:pt x="9976" y="67937"/>
                    <a:pt x="3188" y="51121"/>
                  </a:cubicBezTo>
                  <a:cubicBezTo>
                    <a:pt x="-73" y="43417"/>
                    <a:pt x="-940" y="34908"/>
                    <a:pt x="707" y="26708"/>
                  </a:cubicBezTo>
                  <a:cubicBezTo>
                    <a:pt x="5230" y="10403"/>
                    <a:pt x="20369" y="-648"/>
                    <a:pt x="37276" y="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8" name="Google Shape;1628;p51"/>
            <p:cNvSpPr/>
            <p:nvPr/>
          </p:nvSpPr>
          <p:spPr>
            <a:xfrm>
              <a:off x="2781633" y="4094870"/>
              <a:ext cx="74086" cy="79313"/>
            </a:xfrm>
            <a:custGeom>
              <a:avLst/>
              <a:gdLst/>
              <a:ahLst/>
              <a:cxnLst/>
              <a:rect l="l" t="t" r="r" b="b"/>
              <a:pathLst>
                <a:path w="74086" h="79313" extrusionOk="0">
                  <a:moveTo>
                    <a:pt x="69490" y="17673"/>
                  </a:moveTo>
                  <a:cubicBezTo>
                    <a:pt x="70249" y="18940"/>
                    <a:pt x="70908" y="20257"/>
                    <a:pt x="71465" y="21624"/>
                  </a:cubicBezTo>
                  <a:cubicBezTo>
                    <a:pt x="85799" y="55661"/>
                    <a:pt x="35402" y="100689"/>
                    <a:pt x="8051" y="67918"/>
                  </a:cubicBezTo>
                  <a:cubicBezTo>
                    <a:pt x="-3548" y="54040"/>
                    <a:pt x="-2079" y="32463"/>
                    <a:pt x="8051" y="17268"/>
                  </a:cubicBezTo>
                  <a:cubicBezTo>
                    <a:pt x="12660" y="10289"/>
                    <a:pt x="19285" y="4884"/>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9" name="Google Shape;1629;p51"/>
            <p:cNvSpPr/>
            <p:nvPr/>
          </p:nvSpPr>
          <p:spPr>
            <a:xfrm>
              <a:off x="2982004" y="4094888"/>
              <a:ext cx="74072" cy="79296"/>
            </a:xfrm>
            <a:custGeom>
              <a:avLst/>
              <a:gdLst/>
              <a:ahLst/>
              <a:cxnLst/>
              <a:rect l="l" t="t" r="r" b="b"/>
              <a:pathLst>
                <a:path w="74072" h="79296" extrusionOk="0">
                  <a:moveTo>
                    <a:pt x="69490" y="17656"/>
                  </a:moveTo>
                  <a:cubicBezTo>
                    <a:pt x="70199" y="18937"/>
                    <a:pt x="70857" y="20254"/>
                    <a:pt x="71465" y="21607"/>
                  </a:cubicBezTo>
                  <a:cubicBezTo>
                    <a:pt x="85748" y="55643"/>
                    <a:pt x="35402" y="100671"/>
                    <a:pt x="8051" y="67900"/>
                  </a:cubicBezTo>
                  <a:cubicBezTo>
                    <a:pt x="-3548" y="54022"/>
                    <a:pt x="-2079" y="32445"/>
                    <a:pt x="8051" y="17250"/>
                  </a:cubicBezTo>
                  <a:cubicBezTo>
                    <a:pt x="12645" y="10261"/>
                    <a:pt x="19275" y="4851"/>
                    <a:pt x="27045" y="1752"/>
                  </a:cubicBezTo>
                  <a:cubicBezTo>
                    <a:pt x="43172" y="-3450"/>
                    <a:pt x="60752" y="3139"/>
                    <a:pt x="69490" y="1765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0" name="Google Shape;1630;p51"/>
            <p:cNvSpPr/>
            <p:nvPr/>
          </p:nvSpPr>
          <p:spPr>
            <a:xfrm>
              <a:off x="3183728" y="4094928"/>
              <a:ext cx="71710" cy="80186"/>
            </a:xfrm>
            <a:custGeom>
              <a:avLst/>
              <a:gdLst/>
              <a:ahLst/>
              <a:cxnLst/>
              <a:rect l="l" t="t" r="r" b="b"/>
              <a:pathLst>
                <a:path w="71710"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47" y="44100"/>
                    <a:pt x="71581" y="52620"/>
                    <a:pt x="68289" y="60313"/>
                  </a:cubicBezTo>
                  <a:cubicBezTo>
                    <a:pt x="60595" y="75382"/>
                    <a:pt x="43536" y="83167"/>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1" name="Google Shape;1631;p51"/>
            <p:cNvSpPr/>
            <p:nvPr/>
          </p:nvSpPr>
          <p:spPr>
            <a:xfrm>
              <a:off x="3383998" y="4094928"/>
              <a:ext cx="71693" cy="80186"/>
            </a:xfrm>
            <a:custGeom>
              <a:avLst/>
              <a:gdLst/>
              <a:ahLst/>
              <a:cxnLst/>
              <a:rect l="l" t="t" r="r" b="b"/>
              <a:pathLst>
                <a:path w="71693"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56" y="52609"/>
                    <a:pt x="68289" y="60313"/>
                  </a:cubicBezTo>
                  <a:cubicBezTo>
                    <a:pt x="60596" y="75382"/>
                    <a:pt x="43536" y="83167"/>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2" name="Google Shape;1632;p51"/>
            <p:cNvSpPr/>
            <p:nvPr/>
          </p:nvSpPr>
          <p:spPr>
            <a:xfrm>
              <a:off x="3583405" y="4095046"/>
              <a:ext cx="74072" cy="79308"/>
            </a:xfrm>
            <a:custGeom>
              <a:avLst/>
              <a:gdLst/>
              <a:ahLst/>
              <a:cxnLst/>
              <a:rect l="l" t="t" r="r" b="b"/>
              <a:pathLst>
                <a:path w="74072" h="79308" extrusionOk="0">
                  <a:moveTo>
                    <a:pt x="4421" y="61614"/>
                  </a:moveTo>
                  <a:cubicBezTo>
                    <a:pt x="3666" y="60338"/>
                    <a:pt x="2988" y="59021"/>
                    <a:pt x="2395" y="57663"/>
                  </a:cubicBezTo>
                  <a:cubicBezTo>
                    <a:pt x="-11888" y="23627"/>
                    <a:pt x="38458" y="-21401"/>
                    <a:pt x="65809" y="11369"/>
                  </a:cubicBezTo>
                  <a:cubicBezTo>
                    <a:pt x="77408" y="25247"/>
                    <a:pt x="75939" y="46824"/>
                    <a:pt x="65809" y="62019"/>
                  </a:cubicBezTo>
                  <a:cubicBezTo>
                    <a:pt x="61215" y="69009"/>
                    <a:pt x="54585" y="74418"/>
                    <a:pt x="46815" y="77518"/>
                  </a:cubicBezTo>
                  <a:cubicBezTo>
                    <a:pt x="30729" y="82730"/>
                    <a:pt x="13168" y="76186"/>
                    <a:pt x="4421" y="617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3" name="Google Shape;1633;p51"/>
            <p:cNvSpPr/>
            <p:nvPr/>
          </p:nvSpPr>
          <p:spPr>
            <a:xfrm>
              <a:off x="3785120" y="4094928"/>
              <a:ext cx="71702" cy="80189"/>
            </a:xfrm>
            <a:custGeom>
              <a:avLst/>
              <a:gdLst/>
              <a:ahLst/>
              <a:cxnLst/>
              <a:rect l="l" t="t" r="r" b="b"/>
              <a:pathLst>
                <a:path w="71702" h="80189" extrusionOk="0">
                  <a:moveTo>
                    <a:pt x="27085" y="79104"/>
                  </a:moveTo>
                  <a:cubicBezTo>
                    <a:pt x="25672" y="78750"/>
                    <a:pt x="24279" y="78294"/>
                    <a:pt x="22932" y="77737"/>
                  </a:cubicBezTo>
                  <a:cubicBezTo>
                    <a:pt x="-11307" y="63757"/>
                    <a:pt x="-7458" y="-3658"/>
                    <a:pt x="34987" y="141"/>
                  </a:cubicBezTo>
                  <a:cubicBezTo>
                    <a:pt x="53018" y="1762"/>
                    <a:pt x="67504" y="18071"/>
                    <a:pt x="70796" y="35900"/>
                  </a:cubicBezTo>
                  <a:cubicBezTo>
                    <a:pt x="72422" y="44105"/>
                    <a:pt x="71556" y="52604"/>
                    <a:pt x="68314" y="60313"/>
                  </a:cubicBezTo>
                  <a:cubicBezTo>
                    <a:pt x="60600" y="75392"/>
                    <a:pt x="43526" y="83172"/>
                    <a:pt x="27085"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4" name="Google Shape;1634;p51"/>
            <p:cNvSpPr/>
            <p:nvPr/>
          </p:nvSpPr>
          <p:spPr>
            <a:xfrm>
              <a:off x="1378346" y="4095046"/>
              <a:ext cx="74055" cy="79313"/>
            </a:xfrm>
            <a:custGeom>
              <a:avLst/>
              <a:gdLst/>
              <a:ahLst/>
              <a:cxnLst/>
              <a:rect l="l" t="t" r="r" b="b"/>
              <a:pathLst>
                <a:path w="74055" h="79313" extrusionOk="0">
                  <a:moveTo>
                    <a:pt x="4385" y="61614"/>
                  </a:moveTo>
                  <a:cubicBezTo>
                    <a:pt x="3625" y="60348"/>
                    <a:pt x="2966" y="59031"/>
                    <a:pt x="2409" y="57663"/>
                  </a:cubicBezTo>
                  <a:cubicBezTo>
                    <a:pt x="-11925" y="23627"/>
                    <a:pt x="38472" y="-21401"/>
                    <a:pt x="65772" y="11369"/>
                  </a:cubicBezTo>
                  <a:cubicBezTo>
                    <a:pt x="77422" y="25247"/>
                    <a:pt x="75902" y="46824"/>
                    <a:pt x="65772" y="62019"/>
                  </a:cubicBezTo>
                  <a:cubicBezTo>
                    <a:pt x="61163" y="68994"/>
                    <a:pt x="54538" y="74403"/>
                    <a:pt x="46779" y="77518"/>
                  </a:cubicBezTo>
                  <a:cubicBezTo>
                    <a:pt x="30677" y="82740"/>
                    <a:pt x="13101" y="76196"/>
                    <a:pt x="4334" y="617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5" name="Google Shape;1635;p51"/>
            <p:cNvSpPr/>
            <p:nvPr/>
          </p:nvSpPr>
          <p:spPr>
            <a:xfrm>
              <a:off x="1580050" y="4094928"/>
              <a:ext cx="71693" cy="80186"/>
            </a:xfrm>
            <a:custGeom>
              <a:avLst/>
              <a:gdLst/>
              <a:ahLst/>
              <a:cxnLst/>
              <a:rect l="l" t="t" r="r" b="b"/>
              <a:pathLst>
                <a:path w="71693" h="80186" extrusionOk="0">
                  <a:moveTo>
                    <a:pt x="27111" y="79104"/>
                  </a:moveTo>
                  <a:cubicBezTo>
                    <a:pt x="25677" y="78750"/>
                    <a:pt x="24274" y="78289"/>
                    <a:pt x="22907" y="77737"/>
                  </a:cubicBezTo>
                  <a:cubicBezTo>
                    <a:pt x="-11282" y="63757"/>
                    <a:pt x="-7483" y="-3658"/>
                    <a:pt x="35012" y="141"/>
                  </a:cubicBezTo>
                  <a:cubicBezTo>
                    <a:pt x="53043" y="1762"/>
                    <a:pt x="67529" y="18071"/>
                    <a:pt x="70771" y="35900"/>
                  </a:cubicBezTo>
                  <a:cubicBezTo>
                    <a:pt x="72422" y="44100"/>
                    <a:pt x="71556" y="52609"/>
                    <a:pt x="68289" y="60313"/>
                  </a:cubicBezTo>
                  <a:cubicBezTo>
                    <a:pt x="60595" y="75382"/>
                    <a:pt x="43536" y="83167"/>
                    <a:pt x="27111" y="7910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6" name="Google Shape;1636;p51"/>
            <p:cNvSpPr/>
            <p:nvPr/>
          </p:nvSpPr>
          <p:spPr>
            <a:xfrm>
              <a:off x="1779322" y="4094876"/>
              <a:ext cx="74072" cy="79308"/>
            </a:xfrm>
            <a:custGeom>
              <a:avLst/>
              <a:gdLst/>
              <a:ahLst/>
              <a:cxnLst/>
              <a:rect l="l" t="t" r="r" b="b"/>
              <a:pathLst>
                <a:path w="74072" h="79308" extrusionOk="0">
                  <a:moveTo>
                    <a:pt x="69439" y="17668"/>
                  </a:moveTo>
                  <a:cubicBezTo>
                    <a:pt x="70194" y="18944"/>
                    <a:pt x="70872" y="20261"/>
                    <a:pt x="71465" y="21619"/>
                  </a:cubicBezTo>
                  <a:cubicBezTo>
                    <a:pt x="85748" y="55655"/>
                    <a:pt x="35402" y="100683"/>
                    <a:pt x="8051" y="67913"/>
                  </a:cubicBezTo>
                  <a:cubicBezTo>
                    <a:pt x="-3548" y="54035"/>
                    <a:pt x="-2079" y="32458"/>
                    <a:pt x="8051" y="17263"/>
                  </a:cubicBezTo>
                  <a:cubicBezTo>
                    <a:pt x="12645" y="10273"/>
                    <a:pt x="19275" y="4864"/>
                    <a:pt x="27045" y="1764"/>
                  </a:cubicBezTo>
                  <a:cubicBezTo>
                    <a:pt x="43131" y="-3448"/>
                    <a:pt x="60692" y="3096"/>
                    <a:pt x="69439" y="1756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7" name="Google Shape;1637;p51"/>
            <p:cNvSpPr/>
            <p:nvPr/>
          </p:nvSpPr>
          <p:spPr>
            <a:xfrm>
              <a:off x="1981307" y="3782911"/>
              <a:ext cx="70973" cy="80786"/>
            </a:xfrm>
            <a:custGeom>
              <a:avLst/>
              <a:gdLst/>
              <a:ahLst/>
              <a:cxnLst/>
              <a:rect l="l" t="t" r="r" b="b"/>
              <a:pathLst>
                <a:path w="70973" h="80786" extrusionOk="0">
                  <a:moveTo>
                    <a:pt x="19758" y="77396"/>
                  </a:moveTo>
                  <a:cubicBezTo>
                    <a:pt x="18416" y="76798"/>
                    <a:pt x="17130" y="76084"/>
                    <a:pt x="15909" y="75269"/>
                  </a:cubicBezTo>
                  <a:cubicBezTo>
                    <a:pt x="-15038" y="55009"/>
                    <a:pt x="1575" y="-10482"/>
                    <a:pt x="42551" y="1421"/>
                  </a:cubicBezTo>
                  <a:cubicBezTo>
                    <a:pt x="59974" y="6486"/>
                    <a:pt x="71067" y="25227"/>
                    <a:pt x="70864" y="43359"/>
                  </a:cubicBezTo>
                  <a:cubicBezTo>
                    <a:pt x="70930" y="51717"/>
                    <a:pt x="68458" y="59891"/>
                    <a:pt x="63773" y="66810"/>
                  </a:cubicBezTo>
                  <a:cubicBezTo>
                    <a:pt x="53334" y="80121"/>
                    <a:pt x="35110" y="84502"/>
                    <a:pt x="19758"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8" name="Google Shape;1638;p51"/>
            <p:cNvSpPr/>
            <p:nvPr/>
          </p:nvSpPr>
          <p:spPr>
            <a:xfrm>
              <a:off x="2181766" y="3782911"/>
              <a:ext cx="70986" cy="80791"/>
            </a:xfrm>
            <a:custGeom>
              <a:avLst/>
              <a:gdLst/>
              <a:ahLst/>
              <a:cxnLst/>
              <a:rect l="l" t="t" r="r" b="b"/>
              <a:pathLst>
                <a:path w="70986" h="80791" extrusionOk="0">
                  <a:moveTo>
                    <a:pt x="19721" y="77396"/>
                  </a:moveTo>
                  <a:cubicBezTo>
                    <a:pt x="18389" y="76778"/>
                    <a:pt x="17102" y="76064"/>
                    <a:pt x="15872" y="75269"/>
                  </a:cubicBezTo>
                  <a:cubicBezTo>
                    <a:pt x="-15025" y="55009"/>
                    <a:pt x="1588" y="-10482"/>
                    <a:pt x="42564" y="1421"/>
                  </a:cubicBezTo>
                  <a:cubicBezTo>
                    <a:pt x="59988" y="6486"/>
                    <a:pt x="71080" y="25227"/>
                    <a:pt x="70878" y="43359"/>
                  </a:cubicBezTo>
                  <a:cubicBezTo>
                    <a:pt x="70943" y="51717"/>
                    <a:pt x="68472" y="59891"/>
                    <a:pt x="63787" y="66810"/>
                  </a:cubicBezTo>
                  <a:cubicBezTo>
                    <a:pt x="53327" y="80126"/>
                    <a:pt x="35088" y="8451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9" name="Google Shape;1639;p51"/>
            <p:cNvSpPr/>
            <p:nvPr/>
          </p:nvSpPr>
          <p:spPr>
            <a:xfrm>
              <a:off x="2381536" y="3782901"/>
              <a:ext cx="72350" cy="80387"/>
            </a:xfrm>
            <a:custGeom>
              <a:avLst/>
              <a:gdLst/>
              <a:ahLst/>
              <a:cxnLst/>
              <a:rect l="l" t="t" r="r" b="b"/>
              <a:pathLst>
                <a:path w="72350" h="80387" extrusionOk="0">
                  <a:moveTo>
                    <a:pt x="8369" y="68694"/>
                  </a:moveTo>
                  <a:cubicBezTo>
                    <a:pt x="7371" y="67600"/>
                    <a:pt x="6460" y="66430"/>
                    <a:pt x="5634" y="65199"/>
                  </a:cubicBezTo>
                  <a:cubicBezTo>
                    <a:pt x="-15234" y="34809"/>
                    <a:pt x="25033" y="-19487"/>
                    <a:pt x="58411" y="7104"/>
                  </a:cubicBezTo>
                  <a:cubicBezTo>
                    <a:pt x="72593" y="18399"/>
                    <a:pt x="75683" y="39976"/>
                    <a:pt x="68541" y="56639"/>
                  </a:cubicBezTo>
                  <a:cubicBezTo>
                    <a:pt x="65426" y="64399"/>
                    <a:pt x="60022" y="71029"/>
                    <a:pt x="53042" y="75633"/>
                  </a:cubicBezTo>
                  <a:cubicBezTo>
                    <a:pt x="38329" y="83970"/>
                    <a:pt x="19816" y="81098"/>
                    <a:pt x="8318" y="6869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0" name="Google Shape;1640;p51"/>
            <p:cNvSpPr/>
            <p:nvPr/>
          </p:nvSpPr>
          <p:spPr>
            <a:xfrm>
              <a:off x="2581516" y="3783304"/>
              <a:ext cx="73374" cy="79158"/>
            </a:xfrm>
            <a:custGeom>
              <a:avLst/>
              <a:gdLst/>
              <a:ahLst/>
              <a:cxnLst/>
              <a:rect l="l" t="t" r="r" b="b"/>
              <a:pathLst>
                <a:path w="73374" h="79158" extrusionOk="0">
                  <a:moveTo>
                    <a:pt x="37276" y="15"/>
                  </a:moveTo>
                  <a:cubicBezTo>
                    <a:pt x="38740" y="55"/>
                    <a:pt x="40198" y="228"/>
                    <a:pt x="41632" y="521"/>
                  </a:cubicBezTo>
                  <a:cubicBezTo>
                    <a:pt x="77948" y="7309"/>
                    <a:pt x="87824" y="74167"/>
                    <a:pt x="45430" y="78928"/>
                  </a:cubicBezTo>
                  <a:cubicBezTo>
                    <a:pt x="27399" y="81004"/>
                    <a:pt x="9976" y="67936"/>
                    <a:pt x="3188" y="51121"/>
                  </a:cubicBezTo>
                  <a:cubicBezTo>
                    <a:pt x="-73" y="43417"/>
                    <a:pt x="-940" y="34908"/>
                    <a:pt x="707" y="26708"/>
                  </a:cubicBezTo>
                  <a:cubicBezTo>
                    <a:pt x="5230" y="10403"/>
                    <a:pt x="20369" y="-648"/>
                    <a:pt x="37276" y="1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1" name="Google Shape;1641;p51"/>
            <p:cNvSpPr/>
            <p:nvPr/>
          </p:nvSpPr>
          <p:spPr>
            <a:xfrm>
              <a:off x="2781633" y="3783627"/>
              <a:ext cx="74086" cy="79313"/>
            </a:xfrm>
            <a:custGeom>
              <a:avLst/>
              <a:gdLst/>
              <a:ahLst/>
              <a:cxnLst/>
              <a:rect l="l" t="t" r="r" b="b"/>
              <a:pathLst>
                <a:path w="74086" h="79313" extrusionOk="0">
                  <a:moveTo>
                    <a:pt x="69490" y="17673"/>
                  </a:moveTo>
                  <a:cubicBezTo>
                    <a:pt x="70249" y="18939"/>
                    <a:pt x="70908" y="20256"/>
                    <a:pt x="71465" y="21624"/>
                  </a:cubicBezTo>
                  <a:cubicBezTo>
                    <a:pt x="85799" y="55661"/>
                    <a:pt x="35402" y="100688"/>
                    <a:pt x="8051" y="67918"/>
                  </a:cubicBezTo>
                  <a:cubicBezTo>
                    <a:pt x="-3548" y="54040"/>
                    <a:pt x="-2079" y="32463"/>
                    <a:pt x="8051" y="17268"/>
                  </a:cubicBezTo>
                  <a:cubicBezTo>
                    <a:pt x="12660" y="10288"/>
                    <a:pt x="19285" y="4884"/>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2" name="Google Shape;1642;p51"/>
            <p:cNvSpPr/>
            <p:nvPr/>
          </p:nvSpPr>
          <p:spPr>
            <a:xfrm>
              <a:off x="2982004" y="3783627"/>
              <a:ext cx="74072" cy="79313"/>
            </a:xfrm>
            <a:custGeom>
              <a:avLst/>
              <a:gdLst/>
              <a:ahLst/>
              <a:cxnLst/>
              <a:rect l="l" t="t" r="r" b="b"/>
              <a:pathLst>
                <a:path w="74072" h="79313" extrusionOk="0">
                  <a:moveTo>
                    <a:pt x="69490" y="17673"/>
                  </a:moveTo>
                  <a:cubicBezTo>
                    <a:pt x="70199" y="18955"/>
                    <a:pt x="70857" y="20272"/>
                    <a:pt x="71465" y="21624"/>
                  </a:cubicBezTo>
                  <a:cubicBezTo>
                    <a:pt x="85748" y="55661"/>
                    <a:pt x="35402" y="100688"/>
                    <a:pt x="8051" y="67918"/>
                  </a:cubicBezTo>
                  <a:cubicBezTo>
                    <a:pt x="-3548" y="54040"/>
                    <a:pt x="-2079" y="32463"/>
                    <a:pt x="8051" y="17268"/>
                  </a:cubicBezTo>
                  <a:cubicBezTo>
                    <a:pt x="12645" y="10278"/>
                    <a:pt x="19275" y="4869"/>
                    <a:pt x="27045" y="1769"/>
                  </a:cubicBezTo>
                  <a:cubicBezTo>
                    <a:pt x="43147" y="-3453"/>
                    <a:pt x="60722" y="3091"/>
                    <a:pt x="69490" y="1757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3" name="Google Shape;1643;p51"/>
            <p:cNvSpPr/>
            <p:nvPr/>
          </p:nvSpPr>
          <p:spPr>
            <a:xfrm>
              <a:off x="3183728" y="3783529"/>
              <a:ext cx="71710" cy="80169"/>
            </a:xfrm>
            <a:custGeom>
              <a:avLst/>
              <a:gdLst/>
              <a:ahLst/>
              <a:cxnLst/>
              <a:rect l="l" t="t" r="r" b="b"/>
              <a:pathLst>
                <a:path w="71710"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47" y="44089"/>
                    <a:pt x="71581" y="52588"/>
                    <a:pt x="68289" y="60266"/>
                  </a:cubicBezTo>
                  <a:cubicBezTo>
                    <a:pt x="60585" y="75325"/>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4" name="Google Shape;1644;p51"/>
            <p:cNvSpPr/>
            <p:nvPr/>
          </p:nvSpPr>
          <p:spPr>
            <a:xfrm>
              <a:off x="3383998" y="3783529"/>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5" name="Google Shape;1645;p51"/>
            <p:cNvSpPr/>
            <p:nvPr/>
          </p:nvSpPr>
          <p:spPr>
            <a:xfrm>
              <a:off x="3583405" y="3783622"/>
              <a:ext cx="74072" cy="79286"/>
            </a:xfrm>
            <a:custGeom>
              <a:avLst/>
              <a:gdLst/>
              <a:ahLst/>
              <a:cxnLst/>
              <a:rect l="l" t="t" r="r" b="b"/>
              <a:pathLst>
                <a:path w="74072" h="79286" extrusionOk="0">
                  <a:moveTo>
                    <a:pt x="4421" y="61642"/>
                  </a:moveTo>
                  <a:cubicBezTo>
                    <a:pt x="3666" y="60366"/>
                    <a:pt x="2988" y="59049"/>
                    <a:pt x="2395" y="57692"/>
                  </a:cubicBezTo>
                  <a:cubicBezTo>
                    <a:pt x="-11888" y="23604"/>
                    <a:pt x="38458" y="-21373"/>
                    <a:pt x="65809" y="11347"/>
                  </a:cubicBezTo>
                  <a:cubicBezTo>
                    <a:pt x="77408" y="25276"/>
                    <a:pt x="75939" y="47055"/>
                    <a:pt x="65809" y="61997"/>
                  </a:cubicBezTo>
                  <a:cubicBezTo>
                    <a:pt x="61215" y="68987"/>
                    <a:pt x="54585" y="74396"/>
                    <a:pt x="46815" y="77496"/>
                  </a:cubicBezTo>
                  <a:cubicBezTo>
                    <a:pt x="30729" y="82708"/>
                    <a:pt x="13168" y="76164"/>
                    <a:pt x="4421"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6" name="Google Shape;1646;p51"/>
            <p:cNvSpPr/>
            <p:nvPr/>
          </p:nvSpPr>
          <p:spPr>
            <a:xfrm>
              <a:off x="3785120" y="3783529"/>
              <a:ext cx="71703" cy="80171"/>
            </a:xfrm>
            <a:custGeom>
              <a:avLst/>
              <a:gdLst/>
              <a:ahLst/>
              <a:cxnLst/>
              <a:rect l="l" t="t" r="r" b="b"/>
              <a:pathLst>
                <a:path w="71703" h="80171" extrusionOk="0">
                  <a:moveTo>
                    <a:pt x="27085" y="79108"/>
                  </a:moveTo>
                  <a:cubicBezTo>
                    <a:pt x="25672" y="78754"/>
                    <a:pt x="24279" y="78298"/>
                    <a:pt x="22932" y="77741"/>
                  </a:cubicBezTo>
                  <a:cubicBezTo>
                    <a:pt x="-11307" y="63761"/>
                    <a:pt x="-7458" y="-3704"/>
                    <a:pt x="34987" y="145"/>
                  </a:cubicBezTo>
                  <a:cubicBezTo>
                    <a:pt x="53018" y="1766"/>
                    <a:pt x="67504" y="18075"/>
                    <a:pt x="70796" y="35904"/>
                  </a:cubicBezTo>
                  <a:cubicBezTo>
                    <a:pt x="72422" y="44089"/>
                    <a:pt x="71561" y="52578"/>
                    <a:pt x="68314" y="60266"/>
                  </a:cubicBezTo>
                  <a:cubicBezTo>
                    <a:pt x="60590" y="75335"/>
                    <a:pt x="43531" y="83130"/>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7" name="Google Shape;1647;p51"/>
            <p:cNvSpPr/>
            <p:nvPr/>
          </p:nvSpPr>
          <p:spPr>
            <a:xfrm>
              <a:off x="1378346" y="3783622"/>
              <a:ext cx="74055" cy="79291"/>
            </a:xfrm>
            <a:custGeom>
              <a:avLst/>
              <a:gdLst/>
              <a:ahLst/>
              <a:cxnLst/>
              <a:rect l="l" t="t" r="r" b="b"/>
              <a:pathLst>
                <a:path w="74055" h="79291" extrusionOk="0">
                  <a:moveTo>
                    <a:pt x="4385" y="61642"/>
                  </a:moveTo>
                  <a:cubicBezTo>
                    <a:pt x="3625" y="60376"/>
                    <a:pt x="2966" y="59059"/>
                    <a:pt x="2409" y="57692"/>
                  </a:cubicBezTo>
                  <a:cubicBezTo>
                    <a:pt x="-11925" y="23604"/>
                    <a:pt x="38472" y="-21373"/>
                    <a:pt x="65772" y="11347"/>
                  </a:cubicBezTo>
                  <a:cubicBezTo>
                    <a:pt x="77422" y="25276"/>
                    <a:pt x="75902" y="47055"/>
                    <a:pt x="65772" y="61997"/>
                  </a:cubicBezTo>
                  <a:cubicBezTo>
                    <a:pt x="61163" y="68972"/>
                    <a:pt x="54538" y="74381"/>
                    <a:pt x="46779" y="77496"/>
                  </a:cubicBezTo>
                  <a:cubicBezTo>
                    <a:pt x="30677" y="82718"/>
                    <a:pt x="13101" y="76174"/>
                    <a:pt x="4334"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8" name="Google Shape;1648;p51"/>
            <p:cNvSpPr/>
            <p:nvPr/>
          </p:nvSpPr>
          <p:spPr>
            <a:xfrm>
              <a:off x="1580050" y="3783529"/>
              <a:ext cx="71693" cy="80169"/>
            </a:xfrm>
            <a:custGeom>
              <a:avLst/>
              <a:gdLst/>
              <a:ahLst/>
              <a:cxnLst/>
              <a:rect l="l" t="t" r="r" b="b"/>
              <a:pathLst>
                <a:path w="71693" h="80169" extrusionOk="0">
                  <a:moveTo>
                    <a:pt x="27111" y="79108"/>
                  </a:moveTo>
                  <a:cubicBezTo>
                    <a:pt x="25677" y="78754"/>
                    <a:pt x="24274" y="78293"/>
                    <a:pt x="22907" y="77741"/>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7"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9" name="Google Shape;1649;p51"/>
            <p:cNvSpPr/>
            <p:nvPr/>
          </p:nvSpPr>
          <p:spPr>
            <a:xfrm>
              <a:off x="1777772" y="3783622"/>
              <a:ext cx="74086" cy="79291"/>
            </a:xfrm>
            <a:custGeom>
              <a:avLst/>
              <a:gdLst/>
              <a:ahLst/>
              <a:cxnLst/>
              <a:rect l="l" t="t" r="r" b="b"/>
              <a:pathLst>
                <a:path w="74086" h="79291" extrusionOk="0">
                  <a:moveTo>
                    <a:pt x="4384" y="61642"/>
                  </a:moveTo>
                  <a:cubicBezTo>
                    <a:pt x="3625" y="60376"/>
                    <a:pt x="2966" y="59059"/>
                    <a:pt x="2409" y="57692"/>
                  </a:cubicBezTo>
                  <a:cubicBezTo>
                    <a:pt x="-11925" y="23604"/>
                    <a:pt x="38472" y="-21373"/>
                    <a:pt x="65823" y="11347"/>
                  </a:cubicBezTo>
                  <a:cubicBezTo>
                    <a:pt x="77422" y="25276"/>
                    <a:pt x="75953" y="47055"/>
                    <a:pt x="65823" y="61997"/>
                  </a:cubicBezTo>
                  <a:cubicBezTo>
                    <a:pt x="61214" y="68972"/>
                    <a:pt x="54589" y="74381"/>
                    <a:pt x="46829" y="77496"/>
                  </a:cubicBezTo>
                  <a:cubicBezTo>
                    <a:pt x="30728" y="82718"/>
                    <a:pt x="13152" y="76174"/>
                    <a:pt x="4384"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0" name="Google Shape;1650;p51"/>
            <p:cNvSpPr/>
            <p:nvPr/>
          </p:nvSpPr>
          <p:spPr>
            <a:xfrm>
              <a:off x="2673830" y="3936988"/>
              <a:ext cx="70937" cy="80786"/>
            </a:xfrm>
            <a:custGeom>
              <a:avLst/>
              <a:gdLst/>
              <a:ahLst/>
              <a:cxnLst/>
              <a:rect l="l" t="t" r="r" b="b"/>
              <a:pathLst>
                <a:path w="70937" h="80786" extrusionOk="0">
                  <a:moveTo>
                    <a:pt x="19721" y="77396"/>
                  </a:moveTo>
                  <a:cubicBezTo>
                    <a:pt x="18384" y="76788"/>
                    <a:pt x="17098" y="76074"/>
                    <a:pt x="15872" y="75269"/>
                  </a:cubicBezTo>
                  <a:cubicBezTo>
                    <a:pt x="-15025" y="55009"/>
                    <a:pt x="1588" y="-10481"/>
                    <a:pt x="42564" y="1421"/>
                  </a:cubicBezTo>
                  <a:cubicBezTo>
                    <a:pt x="59937" y="6486"/>
                    <a:pt x="71080" y="25227"/>
                    <a:pt x="70827" y="43309"/>
                  </a:cubicBezTo>
                  <a:cubicBezTo>
                    <a:pt x="70888" y="51676"/>
                    <a:pt x="68416" y="59871"/>
                    <a:pt x="63736" y="66810"/>
                  </a:cubicBezTo>
                  <a:cubicBezTo>
                    <a:pt x="53297" y="80121"/>
                    <a:pt x="35073" y="8450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1" name="Google Shape;1651;p51"/>
            <p:cNvSpPr/>
            <p:nvPr/>
          </p:nvSpPr>
          <p:spPr>
            <a:xfrm>
              <a:off x="2874302" y="3936988"/>
              <a:ext cx="70936" cy="80786"/>
            </a:xfrm>
            <a:custGeom>
              <a:avLst/>
              <a:gdLst/>
              <a:ahLst/>
              <a:cxnLst/>
              <a:rect l="l" t="t" r="r" b="b"/>
              <a:pathLst>
                <a:path w="70936" h="80786" extrusionOk="0">
                  <a:moveTo>
                    <a:pt x="19721" y="77396"/>
                  </a:moveTo>
                  <a:cubicBezTo>
                    <a:pt x="18384" y="76788"/>
                    <a:pt x="17098" y="76074"/>
                    <a:pt x="15872" y="75269"/>
                  </a:cubicBezTo>
                  <a:cubicBezTo>
                    <a:pt x="-15025" y="55009"/>
                    <a:pt x="1588" y="-10481"/>
                    <a:pt x="42564" y="1421"/>
                  </a:cubicBezTo>
                  <a:cubicBezTo>
                    <a:pt x="59937" y="6486"/>
                    <a:pt x="71030" y="25227"/>
                    <a:pt x="70827" y="43309"/>
                  </a:cubicBezTo>
                  <a:cubicBezTo>
                    <a:pt x="70888" y="51676"/>
                    <a:pt x="68416" y="59871"/>
                    <a:pt x="63736" y="66810"/>
                  </a:cubicBezTo>
                  <a:cubicBezTo>
                    <a:pt x="53297" y="80121"/>
                    <a:pt x="35073" y="84502"/>
                    <a:pt x="19721" y="7739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2" name="Google Shape;1652;p51"/>
            <p:cNvSpPr/>
            <p:nvPr/>
          </p:nvSpPr>
          <p:spPr>
            <a:xfrm>
              <a:off x="3074026" y="3936951"/>
              <a:ext cx="72384" cy="80402"/>
            </a:xfrm>
            <a:custGeom>
              <a:avLst/>
              <a:gdLst/>
              <a:ahLst/>
              <a:cxnLst/>
              <a:rect l="l" t="t" r="r" b="b"/>
              <a:pathLst>
                <a:path w="72384" h="80402" extrusionOk="0">
                  <a:moveTo>
                    <a:pt x="8364" y="68671"/>
                  </a:moveTo>
                  <a:cubicBezTo>
                    <a:pt x="7387" y="67577"/>
                    <a:pt x="6470" y="66427"/>
                    <a:pt x="5629" y="65227"/>
                  </a:cubicBezTo>
                  <a:cubicBezTo>
                    <a:pt x="-15239" y="34837"/>
                    <a:pt x="25079" y="-19460"/>
                    <a:pt x="58457" y="7080"/>
                  </a:cubicBezTo>
                  <a:cubicBezTo>
                    <a:pt x="72589" y="18376"/>
                    <a:pt x="75729" y="40003"/>
                    <a:pt x="68587" y="56667"/>
                  </a:cubicBezTo>
                  <a:cubicBezTo>
                    <a:pt x="65442" y="64406"/>
                    <a:pt x="60042" y="71026"/>
                    <a:pt x="53088" y="75661"/>
                  </a:cubicBezTo>
                  <a:cubicBezTo>
                    <a:pt x="38349" y="83992"/>
                    <a:pt x="19811" y="81100"/>
                    <a:pt x="8314" y="6867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3" name="Google Shape;1653;p51"/>
            <p:cNvSpPr/>
            <p:nvPr/>
          </p:nvSpPr>
          <p:spPr>
            <a:xfrm>
              <a:off x="3274020" y="3937127"/>
              <a:ext cx="73378" cy="79149"/>
            </a:xfrm>
            <a:custGeom>
              <a:avLst/>
              <a:gdLst/>
              <a:ahLst/>
              <a:cxnLst/>
              <a:rect l="l" t="t" r="r" b="b"/>
              <a:pathLst>
                <a:path w="73378" h="79149" extrusionOk="0">
                  <a:moveTo>
                    <a:pt x="37257" y="16"/>
                  </a:moveTo>
                  <a:cubicBezTo>
                    <a:pt x="38736" y="62"/>
                    <a:pt x="40210" y="228"/>
                    <a:pt x="41664" y="522"/>
                  </a:cubicBezTo>
                  <a:cubicBezTo>
                    <a:pt x="77980" y="7309"/>
                    <a:pt x="87806" y="74117"/>
                    <a:pt x="45412" y="78928"/>
                  </a:cubicBezTo>
                  <a:cubicBezTo>
                    <a:pt x="27431" y="80954"/>
                    <a:pt x="9957" y="67887"/>
                    <a:pt x="3170" y="51122"/>
                  </a:cubicBezTo>
                  <a:cubicBezTo>
                    <a:pt x="-97" y="43418"/>
                    <a:pt x="-948" y="34903"/>
                    <a:pt x="739" y="26708"/>
                  </a:cubicBezTo>
                  <a:cubicBezTo>
                    <a:pt x="5226" y="10404"/>
                    <a:pt x="20361" y="-658"/>
                    <a:pt x="37257" y="16"/>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4" name="Google Shape;1654;p51"/>
            <p:cNvSpPr/>
            <p:nvPr/>
          </p:nvSpPr>
          <p:spPr>
            <a:xfrm>
              <a:off x="2472163" y="3937156"/>
              <a:ext cx="73453" cy="79373"/>
            </a:xfrm>
            <a:custGeom>
              <a:avLst/>
              <a:gdLst/>
              <a:ahLst/>
              <a:cxnLst/>
              <a:rect l="l" t="t" r="r" b="b"/>
              <a:pathLst>
                <a:path w="73453" h="79373" extrusionOk="0">
                  <a:moveTo>
                    <a:pt x="37377" y="-13"/>
                  </a:moveTo>
                  <a:cubicBezTo>
                    <a:pt x="38856" y="32"/>
                    <a:pt x="40330" y="199"/>
                    <a:pt x="41784" y="493"/>
                  </a:cubicBezTo>
                  <a:cubicBezTo>
                    <a:pt x="77897" y="7280"/>
                    <a:pt x="88027" y="74088"/>
                    <a:pt x="45431" y="79152"/>
                  </a:cubicBezTo>
                  <a:cubicBezTo>
                    <a:pt x="27450" y="81179"/>
                    <a:pt x="9976" y="68111"/>
                    <a:pt x="3189" y="51346"/>
                  </a:cubicBezTo>
                  <a:cubicBezTo>
                    <a:pt x="-73" y="43642"/>
                    <a:pt x="-939" y="35133"/>
                    <a:pt x="707" y="26932"/>
                  </a:cubicBezTo>
                  <a:cubicBezTo>
                    <a:pt x="5230" y="10628"/>
                    <a:pt x="20369" y="-424"/>
                    <a:pt x="37276" y="24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5" name="Google Shape;1655;p51"/>
            <p:cNvSpPr/>
            <p:nvPr/>
          </p:nvSpPr>
          <p:spPr>
            <a:xfrm>
              <a:off x="3474150" y="3937888"/>
              <a:ext cx="74057" cy="79259"/>
            </a:xfrm>
            <a:custGeom>
              <a:avLst/>
              <a:gdLst/>
              <a:ahLst/>
              <a:cxnLst/>
              <a:rect l="l" t="t" r="r" b="b"/>
              <a:pathLst>
                <a:path w="74057" h="79259" extrusionOk="0">
                  <a:moveTo>
                    <a:pt x="69458" y="17641"/>
                  </a:moveTo>
                  <a:cubicBezTo>
                    <a:pt x="70218" y="18887"/>
                    <a:pt x="70877" y="20194"/>
                    <a:pt x="71434" y="21541"/>
                  </a:cubicBezTo>
                  <a:cubicBezTo>
                    <a:pt x="85768" y="55629"/>
                    <a:pt x="35422" y="100606"/>
                    <a:pt x="8071" y="67886"/>
                  </a:cubicBezTo>
                  <a:cubicBezTo>
                    <a:pt x="-3579" y="53957"/>
                    <a:pt x="-2059" y="32431"/>
                    <a:pt x="8071" y="17236"/>
                  </a:cubicBezTo>
                  <a:cubicBezTo>
                    <a:pt x="12715" y="10272"/>
                    <a:pt x="19351" y="4867"/>
                    <a:pt x="27115" y="1737"/>
                  </a:cubicBezTo>
                  <a:cubicBezTo>
                    <a:pt x="43212" y="-3429"/>
                    <a:pt x="60752" y="3130"/>
                    <a:pt x="69509" y="175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6" name="Google Shape;1656;p51"/>
            <p:cNvSpPr/>
            <p:nvPr/>
          </p:nvSpPr>
          <p:spPr>
            <a:xfrm>
              <a:off x="3674592" y="3937884"/>
              <a:ext cx="74086" cy="79263"/>
            </a:xfrm>
            <a:custGeom>
              <a:avLst/>
              <a:gdLst/>
              <a:ahLst/>
              <a:cxnLst/>
              <a:rect l="l" t="t" r="r" b="b"/>
              <a:pathLst>
                <a:path w="74086" h="79263" extrusionOk="0">
                  <a:moveTo>
                    <a:pt x="69489" y="17645"/>
                  </a:moveTo>
                  <a:cubicBezTo>
                    <a:pt x="70249" y="18890"/>
                    <a:pt x="70908" y="20197"/>
                    <a:pt x="71465" y="21545"/>
                  </a:cubicBezTo>
                  <a:cubicBezTo>
                    <a:pt x="85799" y="55632"/>
                    <a:pt x="35402" y="100609"/>
                    <a:pt x="8051" y="67889"/>
                  </a:cubicBezTo>
                  <a:cubicBezTo>
                    <a:pt x="-3548" y="53960"/>
                    <a:pt x="-2079" y="32434"/>
                    <a:pt x="8051" y="17239"/>
                  </a:cubicBezTo>
                  <a:cubicBezTo>
                    <a:pt x="12676" y="10275"/>
                    <a:pt x="19296" y="4871"/>
                    <a:pt x="27045" y="1740"/>
                  </a:cubicBezTo>
                  <a:cubicBezTo>
                    <a:pt x="43157" y="-3431"/>
                    <a:pt x="60712" y="3123"/>
                    <a:pt x="69489" y="17594"/>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7" name="Google Shape;1657;p51"/>
            <p:cNvSpPr/>
            <p:nvPr/>
          </p:nvSpPr>
          <p:spPr>
            <a:xfrm>
              <a:off x="3876239" y="3937606"/>
              <a:ext cx="71719" cy="80171"/>
            </a:xfrm>
            <a:custGeom>
              <a:avLst/>
              <a:gdLst/>
              <a:ahLst/>
              <a:cxnLst/>
              <a:rect l="l" t="t" r="r" b="b"/>
              <a:pathLst>
                <a:path w="71719" h="80171" extrusionOk="0">
                  <a:moveTo>
                    <a:pt x="27085" y="79108"/>
                  </a:moveTo>
                  <a:cubicBezTo>
                    <a:pt x="25667" y="78733"/>
                    <a:pt x="24279" y="78263"/>
                    <a:pt x="22932" y="77690"/>
                  </a:cubicBezTo>
                  <a:cubicBezTo>
                    <a:pt x="-11307" y="63761"/>
                    <a:pt x="-7458" y="-3704"/>
                    <a:pt x="34987" y="145"/>
                  </a:cubicBezTo>
                  <a:cubicBezTo>
                    <a:pt x="53018" y="1766"/>
                    <a:pt x="67555" y="18075"/>
                    <a:pt x="70796" y="35904"/>
                  </a:cubicBezTo>
                  <a:cubicBezTo>
                    <a:pt x="72447" y="44089"/>
                    <a:pt x="71581" y="52583"/>
                    <a:pt x="68314" y="60266"/>
                  </a:cubicBezTo>
                  <a:cubicBezTo>
                    <a:pt x="60590" y="75335"/>
                    <a:pt x="43531" y="83130"/>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8" name="Google Shape;1658;p51"/>
            <p:cNvSpPr/>
            <p:nvPr/>
          </p:nvSpPr>
          <p:spPr>
            <a:xfrm>
              <a:off x="1469527" y="3937888"/>
              <a:ext cx="74092" cy="79259"/>
            </a:xfrm>
            <a:custGeom>
              <a:avLst/>
              <a:gdLst/>
              <a:ahLst/>
              <a:cxnLst/>
              <a:rect l="l" t="t" r="r" b="b"/>
              <a:pathLst>
                <a:path w="74092" h="79259" extrusionOk="0">
                  <a:moveTo>
                    <a:pt x="69459" y="17641"/>
                  </a:moveTo>
                  <a:cubicBezTo>
                    <a:pt x="70213" y="18897"/>
                    <a:pt x="70892" y="20199"/>
                    <a:pt x="71484" y="21541"/>
                  </a:cubicBezTo>
                  <a:cubicBezTo>
                    <a:pt x="85768" y="55629"/>
                    <a:pt x="35422" y="100606"/>
                    <a:pt x="8071" y="67886"/>
                  </a:cubicBezTo>
                  <a:cubicBezTo>
                    <a:pt x="-3579" y="53957"/>
                    <a:pt x="-2059" y="32431"/>
                    <a:pt x="8071" y="17236"/>
                  </a:cubicBezTo>
                  <a:cubicBezTo>
                    <a:pt x="12715" y="10272"/>
                    <a:pt x="19351" y="4867"/>
                    <a:pt x="27115" y="1737"/>
                  </a:cubicBezTo>
                  <a:cubicBezTo>
                    <a:pt x="43212" y="-3429"/>
                    <a:pt x="60752" y="3130"/>
                    <a:pt x="69509" y="175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9" name="Google Shape;1659;p51"/>
            <p:cNvSpPr/>
            <p:nvPr/>
          </p:nvSpPr>
          <p:spPr>
            <a:xfrm>
              <a:off x="1671169" y="3937606"/>
              <a:ext cx="71693" cy="80169"/>
            </a:xfrm>
            <a:custGeom>
              <a:avLst/>
              <a:gdLst/>
              <a:ahLst/>
              <a:cxnLst/>
              <a:rect l="l" t="t" r="r" b="b"/>
              <a:pathLst>
                <a:path w="71693" h="80169" extrusionOk="0">
                  <a:moveTo>
                    <a:pt x="27111" y="79108"/>
                  </a:moveTo>
                  <a:cubicBezTo>
                    <a:pt x="25677" y="78733"/>
                    <a:pt x="24274" y="78263"/>
                    <a:pt x="22907" y="77690"/>
                  </a:cubicBezTo>
                  <a:cubicBezTo>
                    <a:pt x="-11282" y="63761"/>
                    <a:pt x="-7483" y="-3704"/>
                    <a:pt x="35012" y="145"/>
                  </a:cubicBezTo>
                  <a:cubicBezTo>
                    <a:pt x="53043" y="1766"/>
                    <a:pt x="67529" y="18075"/>
                    <a:pt x="70771" y="35904"/>
                  </a:cubicBezTo>
                  <a:cubicBezTo>
                    <a:pt x="72422" y="44089"/>
                    <a:pt x="71556" y="52583"/>
                    <a:pt x="68289" y="60266"/>
                  </a:cubicBezTo>
                  <a:cubicBezTo>
                    <a:pt x="60585" y="75325"/>
                    <a:pt x="43542" y="83125"/>
                    <a:pt x="27111"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60" name="Google Shape;1660;p51"/>
            <p:cNvSpPr/>
            <p:nvPr/>
          </p:nvSpPr>
          <p:spPr>
            <a:xfrm>
              <a:off x="1871637" y="3937606"/>
              <a:ext cx="71698" cy="80161"/>
            </a:xfrm>
            <a:custGeom>
              <a:avLst/>
              <a:gdLst/>
              <a:ahLst/>
              <a:cxnLst/>
              <a:rect l="l" t="t" r="r" b="b"/>
              <a:pathLst>
                <a:path w="71698" h="80161" extrusionOk="0">
                  <a:moveTo>
                    <a:pt x="27115" y="79108"/>
                  </a:moveTo>
                  <a:cubicBezTo>
                    <a:pt x="25682" y="78744"/>
                    <a:pt x="24274" y="78268"/>
                    <a:pt x="22911" y="77690"/>
                  </a:cubicBezTo>
                  <a:cubicBezTo>
                    <a:pt x="-11277" y="63761"/>
                    <a:pt x="-7479" y="-3704"/>
                    <a:pt x="34966" y="145"/>
                  </a:cubicBezTo>
                  <a:cubicBezTo>
                    <a:pt x="53048" y="1766"/>
                    <a:pt x="67534" y="18075"/>
                    <a:pt x="70776" y="35904"/>
                  </a:cubicBezTo>
                  <a:cubicBezTo>
                    <a:pt x="72427" y="44089"/>
                    <a:pt x="71561" y="52583"/>
                    <a:pt x="68294" y="60266"/>
                  </a:cubicBezTo>
                  <a:cubicBezTo>
                    <a:pt x="60575" y="75315"/>
                    <a:pt x="43546" y="83105"/>
                    <a:pt x="2711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61" name="Google Shape;1661;p51"/>
            <p:cNvSpPr/>
            <p:nvPr/>
          </p:nvSpPr>
          <p:spPr>
            <a:xfrm>
              <a:off x="2070832" y="3937699"/>
              <a:ext cx="74086" cy="79281"/>
            </a:xfrm>
            <a:custGeom>
              <a:avLst/>
              <a:gdLst/>
              <a:ahLst/>
              <a:cxnLst/>
              <a:rect l="l" t="t" r="r" b="b"/>
              <a:pathLst>
                <a:path w="74086" h="79281" extrusionOk="0">
                  <a:moveTo>
                    <a:pt x="4385" y="61643"/>
                  </a:moveTo>
                  <a:cubicBezTo>
                    <a:pt x="3625" y="60377"/>
                    <a:pt x="2966" y="59060"/>
                    <a:pt x="2409" y="57692"/>
                  </a:cubicBezTo>
                  <a:cubicBezTo>
                    <a:pt x="-11925" y="23605"/>
                    <a:pt x="38472" y="-21373"/>
                    <a:pt x="65823" y="11347"/>
                  </a:cubicBezTo>
                  <a:cubicBezTo>
                    <a:pt x="77422" y="25276"/>
                    <a:pt x="75953" y="46802"/>
                    <a:pt x="65823" y="61997"/>
                  </a:cubicBezTo>
                  <a:cubicBezTo>
                    <a:pt x="61199" y="68961"/>
                    <a:pt x="54579" y="74366"/>
                    <a:pt x="46829" y="77496"/>
                  </a:cubicBezTo>
                  <a:cubicBezTo>
                    <a:pt x="30728" y="82698"/>
                    <a:pt x="13162" y="76159"/>
                    <a:pt x="4385" y="616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62" name="Google Shape;1662;p51"/>
            <p:cNvSpPr/>
            <p:nvPr/>
          </p:nvSpPr>
          <p:spPr>
            <a:xfrm>
              <a:off x="2272561" y="3937606"/>
              <a:ext cx="71685" cy="80169"/>
            </a:xfrm>
            <a:custGeom>
              <a:avLst/>
              <a:gdLst/>
              <a:ahLst/>
              <a:cxnLst/>
              <a:rect l="l" t="t" r="r" b="b"/>
              <a:pathLst>
                <a:path w="71685" h="80169" extrusionOk="0">
                  <a:moveTo>
                    <a:pt x="27085" y="79108"/>
                  </a:moveTo>
                  <a:cubicBezTo>
                    <a:pt x="25667" y="78744"/>
                    <a:pt x="24279" y="78268"/>
                    <a:pt x="22932" y="77690"/>
                  </a:cubicBezTo>
                  <a:cubicBezTo>
                    <a:pt x="-11307" y="63761"/>
                    <a:pt x="-7458" y="-3704"/>
                    <a:pt x="34987" y="145"/>
                  </a:cubicBezTo>
                  <a:cubicBezTo>
                    <a:pt x="53018" y="1766"/>
                    <a:pt x="67504" y="18075"/>
                    <a:pt x="70746" y="35904"/>
                  </a:cubicBezTo>
                  <a:cubicBezTo>
                    <a:pt x="72422" y="44089"/>
                    <a:pt x="71556" y="52588"/>
                    <a:pt x="68264" y="60266"/>
                  </a:cubicBezTo>
                  <a:cubicBezTo>
                    <a:pt x="60560" y="75325"/>
                    <a:pt x="43521" y="83125"/>
                    <a:pt x="27085" y="791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1663" name="Google Shape;1663;p51"/>
          <p:cNvSpPr txBox="1">
            <a:spLocks noGrp="1"/>
          </p:cNvSpPr>
          <p:nvPr>
            <p:ph type="body" idx="1"/>
          </p:nvPr>
        </p:nvSpPr>
        <p:spPr>
          <a:xfrm>
            <a:off x="749986" y="3074988"/>
            <a:ext cx="3115200" cy="30798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4" name="Google Shape;1664;p51"/>
          <p:cNvSpPr txBox="1">
            <a:spLocks noGrp="1"/>
          </p:cNvSpPr>
          <p:nvPr>
            <p:ph type="title"/>
          </p:nvPr>
        </p:nvSpPr>
        <p:spPr>
          <a:xfrm>
            <a:off x="749985" y="1349998"/>
            <a:ext cx="3115200" cy="14988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5" name="Google Shape;1665;p51"/>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666" name="Google Shape;1666;p51"/>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667" name="Google Shape;1667;p51"/>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1668" name="Google Shape;1668;p51"/>
          <p:cNvSpPr>
            <a:spLocks noGrp="1"/>
          </p:cNvSpPr>
          <p:nvPr>
            <p:ph type="pic" idx="2"/>
          </p:nvPr>
        </p:nvSpPr>
        <p:spPr>
          <a:xfrm>
            <a:off x="4480691" y="1349998"/>
            <a:ext cx="7241700" cy="4368600"/>
          </a:xfrm>
          <a:prstGeom prst="roundRect">
            <a:avLst>
              <a:gd name="adj" fmla="val 2159"/>
            </a:avLst>
          </a:prstGeom>
          <a:solidFill>
            <a:srgbClr val="F2F2F2"/>
          </a:solidFill>
          <a:ln>
            <a:noFill/>
          </a:ln>
          <a:effectLst>
            <a:outerShdw blurRad="100013" dist="114300" dir="1680000" algn="bl" rotWithShape="0">
              <a:srgbClr val="292933">
                <a:alpha val="9803"/>
              </a:srgb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7_2-Screenshots-Blue-Shape">
  <p:cSld name="2-Screenshots-Blue-Shape">
    <p:spTree>
      <p:nvGrpSpPr>
        <p:cNvPr id="1" name="Shape 1669"/>
        <p:cNvGrpSpPr/>
        <p:nvPr/>
      </p:nvGrpSpPr>
      <p:grpSpPr>
        <a:xfrm>
          <a:off x="0" y="0"/>
          <a:ext cx="0" cy="0"/>
          <a:chOff x="0" y="0"/>
          <a:chExt cx="0" cy="0"/>
        </a:xfrm>
      </p:grpSpPr>
      <p:sp>
        <p:nvSpPr>
          <p:cNvPr id="1670" name="Google Shape;1670;p52"/>
          <p:cNvSpPr/>
          <p:nvPr/>
        </p:nvSpPr>
        <p:spPr>
          <a:xfrm>
            <a:off x="7304973" y="-19880"/>
            <a:ext cx="5754756" cy="6885234"/>
          </a:xfrm>
          <a:custGeom>
            <a:avLst/>
            <a:gdLst/>
            <a:ahLst/>
            <a:cxnLst/>
            <a:rect l="l" t="t" r="r" b="b"/>
            <a:pathLst>
              <a:path w="5754756" h="6885234" extrusionOk="0">
                <a:moveTo>
                  <a:pt x="636104" y="660948"/>
                </a:moveTo>
                <a:cubicBezTo>
                  <a:pt x="725556" y="19408"/>
                  <a:pt x="1043137" y="1"/>
                  <a:pt x="1336808" y="1"/>
                </a:cubicBezTo>
                <a:lnTo>
                  <a:pt x="5213078" y="0"/>
                </a:lnTo>
                <a:cubicBezTo>
                  <a:pt x="5506749" y="0"/>
                  <a:pt x="5754756" y="248008"/>
                  <a:pt x="5754756" y="541679"/>
                </a:cubicBezTo>
                <a:lnTo>
                  <a:pt x="5754756" y="6353495"/>
                </a:lnTo>
                <a:cubicBezTo>
                  <a:pt x="5754756" y="6647166"/>
                  <a:pt x="5516688" y="6885234"/>
                  <a:pt x="5223017" y="6885234"/>
                </a:cubicBezTo>
                <a:lnTo>
                  <a:pt x="531739" y="6885234"/>
                </a:lnTo>
                <a:cubicBezTo>
                  <a:pt x="238068" y="6885234"/>
                  <a:pt x="0" y="6647166"/>
                  <a:pt x="0" y="6353495"/>
                </a:cubicBezTo>
                <a:cubicBezTo>
                  <a:pt x="228600" y="4495736"/>
                  <a:pt x="546652" y="1302488"/>
                  <a:pt x="636104" y="66094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671" name="Google Shape;1671;p52"/>
          <p:cNvSpPr txBox="1">
            <a:spLocks noGrp="1"/>
          </p:cNvSpPr>
          <p:nvPr>
            <p:ph type="body" idx="1"/>
          </p:nvPr>
        </p:nvSpPr>
        <p:spPr>
          <a:xfrm>
            <a:off x="749986" y="2947075"/>
            <a:ext cx="4309500" cy="30798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2" name="Google Shape;1672;p52"/>
          <p:cNvSpPr txBox="1">
            <a:spLocks noGrp="1"/>
          </p:cNvSpPr>
          <p:nvPr>
            <p:ph type="title"/>
          </p:nvPr>
        </p:nvSpPr>
        <p:spPr>
          <a:xfrm>
            <a:off x="749986" y="1241538"/>
            <a:ext cx="4311300" cy="14988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3" name="Google Shape;1673;p52"/>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674" name="Google Shape;1674;p52"/>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675" name="Google Shape;1675;p52"/>
          <p:cNvSpPr>
            <a:spLocks noGrp="1"/>
          </p:cNvSpPr>
          <p:nvPr>
            <p:ph type="pic" idx="2"/>
          </p:nvPr>
        </p:nvSpPr>
        <p:spPr>
          <a:xfrm>
            <a:off x="6468237" y="743711"/>
            <a:ext cx="4451400" cy="2685300"/>
          </a:xfrm>
          <a:prstGeom prst="roundRect">
            <a:avLst>
              <a:gd name="adj" fmla="val 3978"/>
            </a:avLst>
          </a:prstGeom>
          <a:solidFill>
            <a:srgbClr val="F2F2F2"/>
          </a:solidFill>
          <a:ln>
            <a:noFill/>
          </a:ln>
          <a:effectLst>
            <a:outerShdw blurRad="114300" dist="95250" dir="1800000" algn="bl" rotWithShape="0">
              <a:srgbClr val="292933">
                <a:alpha val="15686"/>
              </a:srgbClr>
            </a:outerShdw>
          </a:effectLst>
        </p:spPr>
      </p:sp>
      <p:pic>
        <p:nvPicPr>
          <p:cNvPr id="1676" name="Google Shape;1676;p52"/>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1677" name="Google Shape;1677;p52"/>
          <p:cNvSpPr>
            <a:spLocks noGrp="1"/>
          </p:cNvSpPr>
          <p:nvPr>
            <p:ph type="pic" idx="3"/>
          </p:nvPr>
        </p:nvSpPr>
        <p:spPr>
          <a:xfrm>
            <a:off x="6490262" y="3637024"/>
            <a:ext cx="4451400" cy="2685300"/>
          </a:xfrm>
          <a:prstGeom prst="roundRect">
            <a:avLst>
              <a:gd name="adj" fmla="val 3978"/>
            </a:avLst>
          </a:prstGeom>
          <a:solidFill>
            <a:srgbClr val="F2F2F2"/>
          </a:solidFill>
          <a:ln>
            <a:noFill/>
          </a:ln>
          <a:effectLst>
            <a:outerShdw blurRad="100013" dist="95250" dir="1800000" algn="bl" rotWithShape="0">
              <a:srgbClr val="292933">
                <a:alpha val="15686"/>
              </a:srgb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_Title-Angle-Cutout-2">
  <p:cSld name="2_Title-Slide-Container-Cutout">
    <p:spTree>
      <p:nvGrpSpPr>
        <p:cNvPr id="1" name="Shape 29"/>
        <p:cNvGrpSpPr/>
        <p:nvPr/>
      </p:nvGrpSpPr>
      <p:grpSpPr>
        <a:xfrm>
          <a:off x="0" y="0"/>
          <a:ext cx="0" cy="0"/>
          <a:chOff x="0" y="0"/>
          <a:chExt cx="0" cy="0"/>
        </a:xfrm>
      </p:grpSpPr>
      <p:pic>
        <p:nvPicPr>
          <p:cNvPr id="30" name="Google Shape;30;p8" descr="Background pattern&#10;&#10;Description automatically generated"/>
          <p:cNvPicPr preferRelativeResize="0"/>
          <p:nvPr/>
        </p:nvPicPr>
        <p:blipFill rotWithShape="1">
          <a:blip r:embed="rId2">
            <a:alphaModFix amt="70000"/>
          </a:blip>
          <a:srcRect/>
          <a:stretch/>
        </p:blipFill>
        <p:spPr>
          <a:xfrm>
            <a:off x="7009007" y="846033"/>
            <a:ext cx="5182994" cy="4106251"/>
          </a:xfrm>
          <a:prstGeom prst="rect">
            <a:avLst/>
          </a:prstGeom>
          <a:noFill/>
          <a:ln>
            <a:noFill/>
          </a:ln>
        </p:spPr>
      </p:pic>
      <p:sp>
        <p:nvSpPr>
          <p:cNvPr id="31" name="Google Shape;31;p8"/>
          <p:cNvSpPr/>
          <p:nvPr/>
        </p:nvSpPr>
        <p:spPr>
          <a:xfrm>
            <a:off x="1620" y="849786"/>
            <a:ext cx="12188761" cy="4908837"/>
          </a:xfrm>
          <a:custGeom>
            <a:avLst/>
            <a:gdLst/>
            <a:ahLst/>
            <a:cxnLst/>
            <a:rect l="l" t="t" r="r" b="b"/>
            <a:pathLst>
              <a:path w="12188761" h="4908837" extrusionOk="0">
                <a:moveTo>
                  <a:pt x="0" y="0"/>
                </a:moveTo>
                <a:lnTo>
                  <a:pt x="12186734" y="0"/>
                </a:lnTo>
                <a:lnTo>
                  <a:pt x="12186817" y="98218"/>
                </a:lnTo>
                <a:cubicBezTo>
                  <a:pt x="12187773" y="1208328"/>
                  <a:pt x="12188761" y="2183866"/>
                  <a:pt x="12188761" y="2404376"/>
                </a:cubicBezTo>
                <a:cubicBezTo>
                  <a:pt x="12188761" y="2832038"/>
                  <a:pt x="11787669" y="2978114"/>
                  <a:pt x="11588836" y="2996685"/>
                </a:cubicBezTo>
                <a:lnTo>
                  <a:pt x="1006541" y="4878737"/>
                </a:lnTo>
                <a:cubicBezTo>
                  <a:pt x="174359" y="5040142"/>
                  <a:pt x="0" y="4516877"/>
                  <a:pt x="0" y="41550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32" name="Google Shape;32;p8"/>
          <p:cNvSpPr/>
          <p:nvPr/>
        </p:nvSpPr>
        <p:spPr>
          <a:xfrm>
            <a:off x="0" y="-44325"/>
            <a:ext cx="12192000" cy="1329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33" name="Google Shape;33;p8"/>
          <p:cNvSpPr txBox="1">
            <a:spLocks noGrp="1"/>
          </p:cNvSpPr>
          <p:nvPr>
            <p:ph type="subTitle" idx="1"/>
          </p:nvPr>
        </p:nvSpPr>
        <p:spPr>
          <a:xfrm>
            <a:off x="759175" y="5897574"/>
            <a:ext cx="4927500" cy="439200"/>
          </a:xfrm>
          <a:prstGeom prst="rect">
            <a:avLst/>
          </a:prstGeom>
          <a:noFill/>
          <a:ln>
            <a:noFill/>
          </a:ln>
        </p:spPr>
        <p:txBody>
          <a:bodyPr spcFirstLastPara="1" wrap="square" lIns="0" tIns="45700" rIns="0" bIns="45700" anchor="b" anchorCtr="0">
            <a:noAutofit/>
          </a:bodyPr>
          <a:lstStyle>
            <a:lvl1pPr lvl="0" algn="l">
              <a:lnSpc>
                <a:spcPct val="120000"/>
              </a:lnSpc>
              <a:spcBef>
                <a:spcPts val="0"/>
              </a:spcBef>
              <a:spcAft>
                <a:spcPts val="0"/>
              </a:spcAft>
              <a:buClr>
                <a:schemeClr val="dk2"/>
              </a:buClr>
              <a:buSzPts val="1800"/>
              <a:buNone/>
              <a:defRPr sz="1800">
                <a:solidFill>
                  <a:schemeClr val="dk2"/>
                </a:solidFill>
              </a:defRPr>
            </a:lvl1pPr>
            <a:lvl2pPr lvl="1" algn="ctr">
              <a:lnSpc>
                <a:spcPct val="120000"/>
              </a:lnSpc>
              <a:spcBef>
                <a:spcPts val="120"/>
              </a:spcBef>
              <a:spcAft>
                <a:spcPts val="0"/>
              </a:spcAft>
              <a:buClr>
                <a:schemeClr val="dk2"/>
              </a:buClr>
              <a:buSzPts val="2000"/>
              <a:buNone/>
              <a:defRPr sz="2000"/>
            </a:lvl2pPr>
            <a:lvl3pPr lvl="2" algn="ctr">
              <a:lnSpc>
                <a:spcPct val="120000"/>
              </a:lnSpc>
              <a:spcBef>
                <a:spcPts val="120"/>
              </a:spcBef>
              <a:spcAft>
                <a:spcPts val="0"/>
              </a:spcAft>
              <a:buClr>
                <a:schemeClr val="dk2"/>
              </a:buClr>
              <a:buSzPts val="1800"/>
              <a:buNone/>
              <a:defRPr sz="1800"/>
            </a:lvl3pPr>
            <a:lvl4pPr lvl="3" algn="ctr">
              <a:lnSpc>
                <a:spcPct val="120000"/>
              </a:lnSpc>
              <a:spcBef>
                <a:spcPts val="120"/>
              </a:spcBef>
              <a:spcAft>
                <a:spcPts val="0"/>
              </a:spcAft>
              <a:buClr>
                <a:schemeClr val="dk2"/>
              </a:buClr>
              <a:buSzPts val="1600"/>
              <a:buNone/>
              <a:defRPr sz="1600"/>
            </a:lvl4pPr>
            <a:lvl5pPr lvl="4" algn="ctr">
              <a:lnSpc>
                <a:spcPct val="120000"/>
              </a:lnSpc>
              <a:spcBef>
                <a:spcPts val="12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120"/>
              </a:spcAft>
              <a:buClr>
                <a:schemeClr val="dk1"/>
              </a:buClr>
              <a:buSzPts val="1600"/>
              <a:buNone/>
              <a:defRPr sz="1600"/>
            </a:lvl9pPr>
          </a:lstStyle>
          <a:p>
            <a:endParaRPr/>
          </a:p>
        </p:txBody>
      </p:sp>
      <p:sp>
        <p:nvSpPr>
          <p:cNvPr id="34" name="Google Shape;34;p8"/>
          <p:cNvSpPr txBox="1">
            <a:spLocks noGrp="1"/>
          </p:cNvSpPr>
          <p:nvPr>
            <p:ph type="title"/>
          </p:nvPr>
        </p:nvSpPr>
        <p:spPr>
          <a:xfrm>
            <a:off x="759172" y="2249533"/>
            <a:ext cx="4927500" cy="2098800"/>
          </a:xfrm>
          <a:prstGeom prst="rect">
            <a:avLst/>
          </a:prstGeom>
          <a:noFill/>
          <a:ln>
            <a:noFill/>
          </a:ln>
        </p:spPr>
        <p:txBody>
          <a:bodyPr spcFirstLastPara="1" wrap="square" lIns="0" tIns="45700" rIns="0" bIns="0" anchor="b" anchorCtr="0">
            <a:noAutofit/>
          </a:bodyPr>
          <a:lstStyle>
            <a:lvl1pPr lvl="0" algn="l">
              <a:lnSpc>
                <a:spcPct val="90000"/>
              </a:lnSpc>
              <a:spcBef>
                <a:spcPts val="0"/>
              </a:spcBef>
              <a:spcAft>
                <a:spcPts val="0"/>
              </a:spcAft>
              <a:buClr>
                <a:schemeClr val="dk2"/>
              </a:buClr>
              <a:buSzPts val="5400"/>
              <a:buFont typeface="Montserrat ExtraBold"/>
              <a:buNone/>
              <a:defRPr sz="5400" b="1" i="0">
                <a:solidFill>
                  <a:schemeClr val="dk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
          <p:cNvSpPr txBox="1">
            <a:spLocks noGrp="1"/>
          </p:cNvSpPr>
          <p:nvPr>
            <p:ph type="body" idx="2"/>
          </p:nvPr>
        </p:nvSpPr>
        <p:spPr>
          <a:xfrm>
            <a:off x="6096000" y="5072649"/>
            <a:ext cx="5336700" cy="989700"/>
          </a:xfrm>
          <a:prstGeom prst="rect">
            <a:avLst/>
          </a:prstGeom>
          <a:noFill/>
          <a:ln>
            <a:noFill/>
          </a:ln>
        </p:spPr>
        <p:txBody>
          <a:bodyPr spcFirstLastPara="1" wrap="square" lIns="0" tIns="45700" rIns="0" bIns="0" anchor="b" anchorCtr="0">
            <a:noAutofit/>
          </a:bodyPr>
          <a:lstStyle>
            <a:lvl1pPr marL="457200" lvl="0" indent="-228600" algn="r">
              <a:lnSpc>
                <a:spcPct val="120000"/>
              </a:lnSpc>
              <a:spcBef>
                <a:spcPts val="0"/>
              </a:spcBef>
              <a:spcAft>
                <a:spcPts val="0"/>
              </a:spcAft>
              <a:buClr>
                <a:schemeClr val="dk2"/>
              </a:buClr>
              <a:buSzPts val="1100"/>
              <a:buNone/>
              <a:defRPr sz="1100">
                <a:solidFill>
                  <a:schemeClr val="dk2"/>
                </a:solidFill>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120"/>
              </a:spcAft>
              <a:buClr>
                <a:schemeClr val="dk1"/>
              </a:buClr>
              <a:buSzPts val="1800"/>
              <a:buChar char="•"/>
              <a:defRPr/>
            </a:lvl9pPr>
          </a:lstStyle>
          <a:p>
            <a:endParaRPr/>
          </a:p>
        </p:txBody>
      </p:sp>
      <p:sp>
        <p:nvSpPr>
          <p:cNvPr id="36" name="Google Shape;36;p8"/>
          <p:cNvSpPr txBox="1">
            <a:spLocks noGrp="1"/>
          </p:cNvSpPr>
          <p:nvPr>
            <p:ph type="body" idx="3"/>
          </p:nvPr>
        </p:nvSpPr>
        <p:spPr>
          <a:xfrm>
            <a:off x="6096000" y="6062443"/>
            <a:ext cx="5336700" cy="274200"/>
          </a:xfrm>
          <a:prstGeom prst="rect">
            <a:avLst/>
          </a:prstGeom>
          <a:noFill/>
          <a:ln>
            <a:noFill/>
          </a:ln>
        </p:spPr>
        <p:txBody>
          <a:bodyPr spcFirstLastPara="1" wrap="square" lIns="0" tIns="45700" rIns="0" bIns="45700" anchor="b" anchorCtr="0">
            <a:noAutofit/>
          </a:bodyPr>
          <a:lstStyle>
            <a:lvl1pPr marL="457200" lvl="0" indent="-228600" algn="r">
              <a:lnSpc>
                <a:spcPct val="120000"/>
              </a:lnSpc>
              <a:spcBef>
                <a:spcPts val="0"/>
              </a:spcBef>
              <a:spcAft>
                <a:spcPts val="0"/>
              </a:spcAft>
              <a:buClr>
                <a:schemeClr val="dk2"/>
              </a:buClr>
              <a:buSzPts val="1100"/>
              <a:buNone/>
              <a:defRPr sz="1100" b="1">
                <a:solidFill>
                  <a:schemeClr val="dk2"/>
                </a:solidFill>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120"/>
              </a:spcAft>
              <a:buClr>
                <a:schemeClr val="dk1"/>
              </a:buClr>
              <a:buSzPts val="1800"/>
              <a:buChar char="•"/>
              <a:defRPr/>
            </a:lvl9pPr>
          </a:lstStyle>
          <a:p>
            <a:endParaRPr/>
          </a:p>
        </p:txBody>
      </p:sp>
      <p:sp>
        <p:nvSpPr>
          <p:cNvPr id="37" name="Google Shape;37;p8"/>
          <p:cNvSpPr>
            <a:spLocks noGrp="1"/>
          </p:cNvSpPr>
          <p:nvPr>
            <p:ph type="pic" idx="4"/>
          </p:nvPr>
        </p:nvSpPr>
        <p:spPr>
          <a:xfrm>
            <a:off x="6070706" y="795651"/>
            <a:ext cx="6119700" cy="3978300"/>
          </a:xfrm>
          <a:prstGeom prst="rect">
            <a:avLst/>
          </a:prstGeom>
          <a:noFill/>
          <a:ln>
            <a:noFill/>
          </a:ln>
        </p:spPr>
      </p:sp>
      <p:pic>
        <p:nvPicPr>
          <p:cNvPr id="38" name="Google Shape;38;p8"/>
          <p:cNvPicPr preferRelativeResize="0"/>
          <p:nvPr/>
        </p:nvPicPr>
        <p:blipFill rotWithShape="1">
          <a:blip r:embed="rId3">
            <a:alphaModFix/>
          </a:blip>
          <a:srcRect/>
          <a:stretch/>
        </p:blipFill>
        <p:spPr>
          <a:xfrm>
            <a:off x="757516" y="549117"/>
            <a:ext cx="1466951" cy="27397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7_3-Screenshots-Blue-BG">
  <p:cSld name="3-Screenshots-Blue-BG">
    <p:spTree>
      <p:nvGrpSpPr>
        <p:cNvPr id="1" name="Shape 1678"/>
        <p:cNvGrpSpPr/>
        <p:nvPr/>
      </p:nvGrpSpPr>
      <p:grpSpPr>
        <a:xfrm>
          <a:off x="0" y="0"/>
          <a:ext cx="0" cy="0"/>
          <a:chOff x="0" y="0"/>
          <a:chExt cx="0" cy="0"/>
        </a:xfrm>
      </p:grpSpPr>
      <p:sp>
        <p:nvSpPr>
          <p:cNvPr id="1679" name="Google Shape;1679;p53"/>
          <p:cNvSpPr txBox="1">
            <a:spLocks noGrp="1"/>
          </p:cNvSpPr>
          <p:nvPr>
            <p:ph type="body" idx="1"/>
          </p:nvPr>
        </p:nvSpPr>
        <p:spPr>
          <a:xfrm>
            <a:off x="498002" y="4471908"/>
            <a:ext cx="3489300" cy="17712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300"/>
              <a:buNone/>
              <a:defRPr sz="1300" b="1">
                <a:solidFill>
                  <a:schemeClr val="dk2"/>
                </a:solidFill>
              </a:defRPr>
            </a:lvl1pPr>
            <a:lvl2pPr marL="914400" lvl="1" indent="-311150" algn="l">
              <a:lnSpc>
                <a:spcPct val="120000"/>
              </a:lnSpc>
              <a:spcBef>
                <a:spcPts val="120"/>
              </a:spcBef>
              <a:spcAft>
                <a:spcPts val="0"/>
              </a:spcAft>
              <a:buClr>
                <a:schemeClr val="dk2"/>
              </a:buClr>
              <a:buSzPts val="1300"/>
              <a:buChar char="•"/>
              <a:defRPr sz="1300">
                <a:solidFill>
                  <a:schemeClr val="dk2"/>
                </a:solidFill>
              </a:defRPr>
            </a:lvl2pPr>
            <a:lvl3pPr marL="1371600" lvl="2" indent="-311150" algn="l">
              <a:lnSpc>
                <a:spcPct val="120000"/>
              </a:lnSpc>
              <a:spcBef>
                <a:spcPts val="120"/>
              </a:spcBef>
              <a:spcAft>
                <a:spcPts val="0"/>
              </a:spcAft>
              <a:buClr>
                <a:schemeClr val="dk2"/>
              </a:buClr>
              <a:buSzPts val="1300"/>
              <a:buChar char="•"/>
              <a:defRPr sz="1300">
                <a:solidFill>
                  <a:schemeClr val="dk2"/>
                </a:solidFill>
              </a:defRPr>
            </a:lvl3pPr>
            <a:lvl4pPr marL="1828800" lvl="3" indent="-311150" algn="l">
              <a:lnSpc>
                <a:spcPct val="120000"/>
              </a:lnSpc>
              <a:spcBef>
                <a:spcPts val="120"/>
              </a:spcBef>
              <a:spcAft>
                <a:spcPts val="0"/>
              </a:spcAft>
              <a:buClr>
                <a:schemeClr val="dk2"/>
              </a:buClr>
              <a:buSzPts val="1300"/>
              <a:buChar char="•"/>
              <a:defRPr sz="1300">
                <a:solidFill>
                  <a:schemeClr val="dk2"/>
                </a:solidFill>
              </a:defRPr>
            </a:lvl4pPr>
            <a:lvl5pPr marL="2286000" lvl="4" indent="-311150" algn="l">
              <a:lnSpc>
                <a:spcPct val="120000"/>
              </a:lnSpc>
              <a:spcBef>
                <a:spcPts val="120"/>
              </a:spcBef>
              <a:spcAft>
                <a:spcPts val="0"/>
              </a:spcAft>
              <a:buClr>
                <a:schemeClr val="dk2"/>
              </a:buClr>
              <a:buSzPts val="1300"/>
              <a:buChar char="•"/>
              <a:defRPr sz="13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0" name="Google Shape;1680;p53"/>
          <p:cNvSpPr txBox="1">
            <a:spLocks noGrp="1"/>
          </p:cNvSpPr>
          <p:nvPr>
            <p:ph type="title"/>
          </p:nvPr>
        </p:nvSpPr>
        <p:spPr>
          <a:xfrm>
            <a:off x="1386517" y="613641"/>
            <a:ext cx="9419100" cy="10959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1" name="Google Shape;1681;p53"/>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682" name="Google Shape;1682;p53"/>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683" name="Google Shape;1683;p53"/>
          <p:cNvSpPr>
            <a:spLocks noGrp="1"/>
          </p:cNvSpPr>
          <p:nvPr>
            <p:ph type="pic" idx="2"/>
          </p:nvPr>
        </p:nvSpPr>
        <p:spPr>
          <a:xfrm>
            <a:off x="498002" y="2136533"/>
            <a:ext cx="3489300" cy="2104800"/>
          </a:xfrm>
          <a:prstGeom prst="roundRect">
            <a:avLst>
              <a:gd name="adj" fmla="val 7634"/>
            </a:avLst>
          </a:prstGeom>
          <a:solidFill>
            <a:srgbClr val="F2F2F2"/>
          </a:solidFill>
          <a:ln>
            <a:noFill/>
          </a:ln>
          <a:effectLst>
            <a:outerShdw blurRad="128588" dist="114300" dir="1800000" algn="bl" rotWithShape="0">
              <a:srgbClr val="292933">
                <a:alpha val="10980"/>
              </a:srgbClr>
            </a:outerShdw>
          </a:effectLst>
        </p:spPr>
      </p:sp>
      <p:pic>
        <p:nvPicPr>
          <p:cNvPr id="1684" name="Google Shape;1684;p53"/>
          <p:cNvPicPr preferRelativeResize="0"/>
          <p:nvPr/>
        </p:nvPicPr>
        <p:blipFill rotWithShape="1">
          <a:blip r:embed="rId2">
            <a:alphaModFix/>
          </a:blip>
          <a:srcRect/>
          <a:stretch/>
        </p:blipFill>
        <p:spPr>
          <a:xfrm>
            <a:off x="11500264" y="324173"/>
            <a:ext cx="393424" cy="393424"/>
          </a:xfrm>
          <a:prstGeom prst="rect">
            <a:avLst/>
          </a:prstGeom>
          <a:noFill/>
          <a:ln>
            <a:noFill/>
          </a:ln>
        </p:spPr>
      </p:pic>
      <p:sp>
        <p:nvSpPr>
          <p:cNvPr id="1685" name="Google Shape;1685;p53"/>
          <p:cNvSpPr>
            <a:spLocks noGrp="1"/>
          </p:cNvSpPr>
          <p:nvPr>
            <p:ph type="pic" idx="3"/>
          </p:nvPr>
        </p:nvSpPr>
        <p:spPr>
          <a:xfrm>
            <a:off x="8152623" y="2136532"/>
            <a:ext cx="3489300" cy="2104800"/>
          </a:xfrm>
          <a:prstGeom prst="roundRect">
            <a:avLst>
              <a:gd name="adj" fmla="val 5847"/>
            </a:avLst>
          </a:prstGeom>
          <a:solidFill>
            <a:srgbClr val="F2F2F2"/>
          </a:solidFill>
          <a:ln>
            <a:noFill/>
          </a:ln>
          <a:effectLst>
            <a:outerShdw blurRad="85725" dist="123825" dir="1800000" algn="bl" rotWithShape="0">
              <a:srgbClr val="292933">
                <a:alpha val="9803"/>
              </a:srgbClr>
            </a:outerShdw>
          </a:effectLst>
        </p:spPr>
      </p:sp>
      <p:sp>
        <p:nvSpPr>
          <p:cNvPr id="1686" name="Google Shape;1686;p53"/>
          <p:cNvSpPr>
            <a:spLocks noGrp="1"/>
          </p:cNvSpPr>
          <p:nvPr>
            <p:ph type="pic" idx="4"/>
          </p:nvPr>
        </p:nvSpPr>
        <p:spPr>
          <a:xfrm>
            <a:off x="4332185" y="2136533"/>
            <a:ext cx="3489300" cy="2104800"/>
          </a:xfrm>
          <a:prstGeom prst="roundRect">
            <a:avLst>
              <a:gd name="adj" fmla="val 5276"/>
            </a:avLst>
          </a:prstGeom>
          <a:solidFill>
            <a:srgbClr val="F2F2F2"/>
          </a:solidFill>
          <a:ln>
            <a:noFill/>
          </a:ln>
          <a:effectLst>
            <a:outerShdw blurRad="85725" dist="123825" dir="1860000" algn="bl" rotWithShape="0">
              <a:srgbClr val="292933">
                <a:alpha val="11372"/>
              </a:srgbClr>
            </a:outerShdw>
          </a:effectLst>
        </p:spPr>
      </p:sp>
      <p:sp>
        <p:nvSpPr>
          <p:cNvPr id="1687" name="Google Shape;1687;p53"/>
          <p:cNvSpPr txBox="1">
            <a:spLocks noGrp="1"/>
          </p:cNvSpPr>
          <p:nvPr>
            <p:ph type="body" idx="5"/>
          </p:nvPr>
        </p:nvSpPr>
        <p:spPr>
          <a:xfrm>
            <a:off x="4332185" y="4473039"/>
            <a:ext cx="3489300" cy="17712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300"/>
              <a:buNone/>
              <a:defRPr sz="1300" b="1">
                <a:solidFill>
                  <a:schemeClr val="dk2"/>
                </a:solidFill>
              </a:defRPr>
            </a:lvl1pPr>
            <a:lvl2pPr marL="914400" lvl="1" indent="-311150" algn="l">
              <a:lnSpc>
                <a:spcPct val="120000"/>
              </a:lnSpc>
              <a:spcBef>
                <a:spcPts val="120"/>
              </a:spcBef>
              <a:spcAft>
                <a:spcPts val="0"/>
              </a:spcAft>
              <a:buClr>
                <a:schemeClr val="dk2"/>
              </a:buClr>
              <a:buSzPts val="1300"/>
              <a:buChar char="•"/>
              <a:defRPr sz="1300">
                <a:solidFill>
                  <a:schemeClr val="dk2"/>
                </a:solidFill>
              </a:defRPr>
            </a:lvl2pPr>
            <a:lvl3pPr marL="1371600" lvl="2" indent="-311150" algn="l">
              <a:lnSpc>
                <a:spcPct val="120000"/>
              </a:lnSpc>
              <a:spcBef>
                <a:spcPts val="120"/>
              </a:spcBef>
              <a:spcAft>
                <a:spcPts val="0"/>
              </a:spcAft>
              <a:buClr>
                <a:schemeClr val="dk2"/>
              </a:buClr>
              <a:buSzPts val="1300"/>
              <a:buChar char="•"/>
              <a:defRPr sz="1300">
                <a:solidFill>
                  <a:schemeClr val="dk2"/>
                </a:solidFill>
              </a:defRPr>
            </a:lvl3pPr>
            <a:lvl4pPr marL="1828800" lvl="3" indent="-311150" algn="l">
              <a:lnSpc>
                <a:spcPct val="120000"/>
              </a:lnSpc>
              <a:spcBef>
                <a:spcPts val="120"/>
              </a:spcBef>
              <a:spcAft>
                <a:spcPts val="0"/>
              </a:spcAft>
              <a:buClr>
                <a:schemeClr val="dk2"/>
              </a:buClr>
              <a:buSzPts val="1300"/>
              <a:buChar char="•"/>
              <a:defRPr sz="1300">
                <a:solidFill>
                  <a:schemeClr val="dk2"/>
                </a:solidFill>
              </a:defRPr>
            </a:lvl4pPr>
            <a:lvl5pPr marL="2286000" lvl="4" indent="-311150" algn="l">
              <a:lnSpc>
                <a:spcPct val="120000"/>
              </a:lnSpc>
              <a:spcBef>
                <a:spcPts val="120"/>
              </a:spcBef>
              <a:spcAft>
                <a:spcPts val="0"/>
              </a:spcAft>
              <a:buClr>
                <a:schemeClr val="dk2"/>
              </a:buClr>
              <a:buSzPts val="1300"/>
              <a:buChar char="•"/>
              <a:defRPr sz="13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8" name="Google Shape;1688;p53"/>
          <p:cNvSpPr txBox="1">
            <a:spLocks noGrp="1"/>
          </p:cNvSpPr>
          <p:nvPr>
            <p:ph type="body" idx="6"/>
          </p:nvPr>
        </p:nvSpPr>
        <p:spPr>
          <a:xfrm>
            <a:off x="8152623" y="4471908"/>
            <a:ext cx="3489300" cy="17712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300"/>
              <a:buNone/>
              <a:defRPr sz="1300" b="1">
                <a:solidFill>
                  <a:schemeClr val="dk2"/>
                </a:solidFill>
              </a:defRPr>
            </a:lvl1pPr>
            <a:lvl2pPr marL="914400" lvl="1" indent="-311150" algn="l">
              <a:lnSpc>
                <a:spcPct val="120000"/>
              </a:lnSpc>
              <a:spcBef>
                <a:spcPts val="120"/>
              </a:spcBef>
              <a:spcAft>
                <a:spcPts val="0"/>
              </a:spcAft>
              <a:buClr>
                <a:schemeClr val="dk2"/>
              </a:buClr>
              <a:buSzPts val="1300"/>
              <a:buChar char="•"/>
              <a:defRPr sz="1300">
                <a:solidFill>
                  <a:schemeClr val="dk2"/>
                </a:solidFill>
              </a:defRPr>
            </a:lvl2pPr>
            <a:lvl3pPr marL="1371600" lvl="2" indent="-311150" algn="l">
              <a:lnSpc>
                <a:spcPct val="120000"/>
              </a:lnSpc>
              <a:spcBef>
                <a:spcPts val="120"/>
              </a:spcBef>
              <a:spcAft>
                <a:spcPts val="0"/>
              </a:spcAft>
              <a:buClr>
                <a:schemeClr val="dk2"/>
              </a:buClr>
              <a:buSzPts val="1300"/>
              <a:buChar char="•"/>
              <a:defRPr sz="1300">
                <a:solidFill>
                  <a:schemeClr val="dk2"/>
                </a:solidFill>
              </a:defRPr>
            </a:lvl3pPr>
            <a:lvl4pPr marL="1828800" lvl="3" indent="-311150" algn="l">
              <a:lnSpc>
                <a:spcPct val="120000"/>
              </a:lnSpc>
              <a:spcBef>
                <a:spcPts val="120"/>
              </a:spcBef>
              <a:spcAft>
                <a:spcPts val="0"/>
              </a:spcAft>
              <a:buClr>
                <a:schemeClr val="dk2"/>
              </a:buClr>
              <a:buSzPts val="1300"/>
              <a:buChar char="•"/>
              <a:defRPr sz="1300">
                <a:solidFill>
                  <a:schemeClr val="dk2"/>
                </a:solidFill>
              </a:defRPr>
            </a:lvl4pPr>
            <a:lvl5pPr marL="2286000" lvl="4" indent="-311150" algn="l">
              <a:lnSpc>
                <a:spcPct val="120000"/>
              </a:lnSpc>
              <a:spcBef>
                <a:spcPts val="120"/>
              </a:spcBef>
              <a:spcAft>
                <a:spcPts val="0"/>
              </a:spcAft>
              <a:buClr>
                <a:schemeClr val="dk2"/>
              </a:buClr>
              <a:buSzPts val="1300"/>
              <a:buChar char="•"/>
              <a:defRPr sz="13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7_4-Screenshots-Blue-Shape">
  <p:cSld name="1_4-Screenshots-Blue-Shape">
    <p:spTree>
      <p:nvGrpSpPr>
        <p:cNvPr id="1" name="Shape 1689"/>
        <p:cNvGrpSpPr/>
        <p:nvPr/>
      </p:nvGrpSpPr>
      <p:grpSpPr>
        <a:xfrm>
          <a:off x="0" y="0"/>
          <a:ext cx="0" cy="0"/>
          <a:chOff x="0" y="0"/>
          <a:chExt cx="0" cy="0"/>
        </a:xfrm>
      </p:grpSpPr>
      <p:sp>
        <p:nvSpPr>
          <p:cNvPr id="1690" name="Google Shape;1690;p54"/>
          <p:cNvSpPr/>
          <p:nvPr/>
        </p:nvSpPr>
        <p:spPr>
          <a:xfrm>
            <a:off x="7304973" y="-19880"/>
            <a:ext cx="5754756" cy="6885234"/>
          </a:xfrm>
          <a:custGeom>
            <a:avLst/>
            <a:gdLst/>
            <a:ahLst/>
            <a:cxnLst/>
            <a:rect l="l" t="t" r="r" b="b"/>
            <a:pathLst>
              <a:path w="5754756" h="6885234" extrusionOk="0">
                <a:moveTo>
                  <a:pt x="636104" y="660948"/>
                </a:moveTo>
                <a:cubicBezTo>
                  <a:pt x="725556" y="19408"/>
                  <a:pt x="1043137" y="1"/>
                  <a:pt x="1336808" y="1"/>
                </a:cubicBezTo>
                <a:lnTo>
                  <a:pt x="5213078" y="0"/>
                </a:lnTo>
                <a:cubicBezTo>
                  <a:pt x="5506749" y="0"/>
                  <a:pt x="5754756" y="248008"/>
                  <a:pt x="5754756" y="541679"/>
                </a:cubicBezTo>
                <a:lnTo>
                  <a:pt x="5754756" y="6353495"/>
                </a:lnTo>
                <a:cubicBezTo>
                  <a:pt x="5754756" y="6647166"/>
                  <a:pt x="5516688" y="6885234"/>
                  <a:pt x="5223017" y="6885234"/>
                </a:cubicBezTo>
                <a:lnTo>
                  <a:pt x="531739" y="6885234"/>
                </a:lnTo>
                <a:cubicBezTo>
                  <a:pt x="238068" y="6885234"/>
                  <a:pt x="0" y="6647166"/>
                  <a:pt x="0" y="6353495"/>
                </a:cubicBezTo>
                <a:cubicBezTo>
                  <a:pt x="228600" y="4495736"/>
                  <a:pt x="546652" y="1302488"/>
                  <a:pt x="636104" y="66094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1691" name="Google Shape;1691;p54"/>
          <p:cNvSpPr txBox="1">
            <a:spLocks noGrp="1"/>
          </p:cNvSpPr>
          <p:nvPr>
            <p:ph type="title"/>
          </p:nvPr>
        </p:nvSpPr>
        <p:spPr>
          <a:xfrm>
            <a:off x="655005" y="607774"/>
            <a:ext cx="6924000" cy="10959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2" name="Google Shape;1692;p54"/>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693" name="Google Shape;1693;p54"/>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694" name="Google Shape;1694;p54"/>
          <p:cNvSpPr>
            <a:spLocks noGrp="1"/>
          </p:cNvSpPr>
          <p:nvPr>
            <p:ph type="pic" idx="2"/>
          </p:nvPr>
        </p:nvSpPr>
        <p:spPr>
          <a:xfrm>
            <a:off x="4533289" y="1923031"/>
            <a:ext cx="3489300" cy="2104800"/>
          </a:xfrm>
          <a:prstGeom prst="roundRect">
            <a:avLst>
              <a:gd name="adj" fmla="val 5964"/>
            </a:avLst>
          </a:prstGeom>
          <a:solidFill>
            <a:srgbClr val="F2F2F2"/>
          </a:solidFill>
          <a:ln>
            <a:noFill/>
          </a:ln>
          <a:effectLst>
            <a:outerShdw blurRad="114300" dist="123825" dir="1860000" algn="bl" rotWithShape="0">
              <a:srgbClr val="292933">
                <a:alpha val="5882"/>
              </a:srgbClr>
            </a:outerShdw>
          </a:effectLst>
        </p:spPr>
      </p:sp>
      <p:sp>
        <p:nvSpPr>
          <p:cNvPr id="1695" name="Google Shape;1695;p54"/>
          <p:cNvSpPr>
            <a:spLocks noGrp="1"/>
          </p:cNvSpPr>
          <p:nvPr>
            <p:ph type="pic" idx="3"/>
          </p:nvPr>
        </p:nvSpPr>
        <p:spPr>
          <a:xfrm>
            <a:off x="4533289" y="4171277"/>
            <a:ext cx="3489300" cy="2104800"/>
          </a:xfrm>
          <a:prstGeom prst="roundRect">
            <a:avLst>
              <a:gd name="adj" fmla="val 6533"/>
            </a:avLst>
          </a:prstGeom>
          <a:solidFill>
            <a:srgbClr val="F2F2F2"/>
          </a:solidFill>
          <a:ln>
            <a:noFill/>
          </a:ln>
          <a:effectLst>
            <a:outerShdw blurRad="114300" dist="123825" dir="1860000" algn="bl" rotWithShape="0">
              <a:srgbClr val="292933">
                <a:alpha val="5882"/>
              </a:srgbClr>
            </a:outerShdw>
          </a:effectLst>
        </p:spPr>
      </p:sp>
      <p:sp>
        <p:nvSpPr>
          <p:cNvPr id="1696" name="Google Shape;1696;p54"/>
          <p:cNvSpPr>
            <a:spLocks noGrp="1"/>
          </p:cNvSpPr>
          <p:nvPr>
            <p:ph type="pic" idx="4"/>
          </p:nvPr>
        </p:nvSpPr>
        <p:spPr>
          <a:xfrm>
            <a:off x="8208446" y="1923031"/>
            <a:ext cx="3489300" cy="2104800"/>
          </a:xfrm>
          <a:prstGeom prst="roundRect">
            <a:avLst>
              <a:gd name="adj" fmla="val 6610"/>
            </a:avLst>
          </a:prstGeom>
          <a:solidFill>
            <a:srgbClr val="F2F2F2"/>
          </a:solidFill>
          <a:ln>
            <a:noFill/>
          </a:ln>
          <a:effectLst>
            <a:outerShdw blurRad="114300" dist="123825" dir="1860000" algn="bl" rotWithShape="0">
              <a:srgbClr val="292933">
                <a:alpha val="5882"/>
              </a:srgbClr>
            </a:outerShdw>
          </a:effectLst>
        </p:spPr>
      </p:sp>
      <p:sp>
        <p:nvSpPr>
          <p:cNvPr id="1697" name="Google Shape;1697;p54"/>
          <p:cNvSpPr>
            <a:spLocks noGrp="1"/>
          </p:cNvSpPr>
          <p:nvPr>
            <p:ph type="pic" idx="5"/>
          </p:nvPr>
        </p:nvSpPr>
        <p:spPr>
          <a:xfrm>
            <a:off x="8208445" y="4171277"/>
            <a:ext cx="3489300" cy="2104800"/>
          </a:xfrm>
          <a:prstGeom prst="roundRect">
            <a:avLst>
              <a:gd name="adj" fmla="val 5472"/>
            </a:avLst>
          </a:prstGeom>
          <a:solidFill>
            <a:srgbClr val="F2F2F2"/>
          </a:solidFill>
          <a:ln>
            <a:noFill/>
          </a:ln>
          <a:effectLst>
            <a:outerShdw blurRad="114300" dist="123825" dir="1860000" algn="bl" rotWithShape="0">
              <a:srgbClr val="292933">
                <a:alpha val="5882"/>
              </a:srgbClr>
            </a:outerShdw>
          </a:effectLst>
        </p:spPr>
      </p:sp>
      <p:sp>
        <p:nvSpPr>
          <p:cNvPr id="1698" name="Google Shape;1698;p54"/>
          <p:cNvSpPr txBox="1">
            <a:spLocks noGrp="1"/>
          </p:cNvSpPr>
          <p:nvPr>
            <p:ph type="body" idx="1"/>
          </p:nvPr>
        </p:nvSpPr>
        <p:spPr>
          <a:xfrm>
            <a:off x="637149" y="1922387"/>
            <a:ext cx="3576900" cy="43539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400"/>
              <a:buNone/>
              <a:defRPr sz="1400">
                <a:solidFill>
                  <a:schemeClr val="dk2"/>
                </a:solidFill>
              </a:defRPr>
            </a:lvl1pPr>
            <a:lvl2pPr marL="914400" lvl="1" indent="-317500" algn="l">
              <a:lnSpc>
                <a:spcPct val="120000"/>
              </a:lnSpc>
              <a:spcBef>
                <a:spcPts val="120"/>
              </a:spcBef>
              <a:spcAft>
                <a:spcPts val="0"/>
              </a:spcAft>
              <a:buClr>
                <a:schemeClr val="dk2"/>
              </a:buClr>
              <a:buSzPts val="1400"/>
              <a:buChar char="•"/>
              <a:defRPr sz="1400">
                <a:solidFill>
                  <a:schemeClr val="dk2"/>
                </a:solidFill>
              </a:defRPr>
            </a:lvl2pPr>
            <a:lvl3pPr marL="1371600" lvl="2" indent="-317500" algn="l">
              <a:lnSpc>
                <a:spcPct val="120000"/>
              </a:lnSpc>
              <a:spcBef>
                <a:spcPts val="120"/>
              </a:spcBef>
              <a:spcAft>
                <a:spcPts val="0"/>
              </a:spcAft>
              <a:buClr>
                <a:schemeClr val="dk2"/>
              </a:buClr>
              <a:buSzPts val="1400"/>
              <a:buChar char="•"/>
              <a:defRPr sz="1400">
                <a:solidFill>
                  <a:schemeClr val="dk2"/>
                </a:solidFill>
              </a:defRPr>
            </a:lvl3pPr>
            <a:lvl4pPr marL="1828800" lvl="3" indent="-317500" algn="l">
              <a:lnSpc>
                <a:spcPct val="120000"/>
              </a:lnSpc>
              <a:spcBef>
                <a:spcPts val="120"/>
              </a:spcBef>
              <a:spcAft>
                <a:spcPts val="0"/>
              </a:spcAft>
              <a:buClr>
                <a:schemeClr val="dk2"/>
              </a:buClr>
              <a:buSzPts val="1400"/>
              <a:buChar char="•"/>
              <a:defRPr sz="1400">
                <a:solidFill>
                  <a:schemeClr val="dk2"/>
                </a:solidFill>
              </a:defRPr>
            </a:lvl4pPr>
            <a:lvl5pPr marL="2286000" lvl="4" indent="-317500" algn="l">
              <a:lnSpc>
                <a:spcPct val="120000"/>
              </a:lnSpc>
              <a:spcBef>
                <a:spcPts val="120"/>
              </a:spcBef>
              <a:spcAft>
                <a:spcPts val="0"/>
              </a:spcAft>
              <a:buClr>
                <a:schemeClr val="dk2"/>
              </a:buClr>
              <a:buSzPts val="1400"/>
              <a:buChar char="•"/>
              <a:defRPr sz="14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9" name="Google Shape;1699;p54"/>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8_Topic-Divider-Sky">
  <p:cSld name="SECTION_HEADER_1_1">
    <p:spTree>
      <p:nvGrpSpPr>
        <p:cNvPr id="1" name="Shape 1700"/>
        <p:cNvGrpSpPr/>
        <p:nvPr/>
      </p:nvGrpSpPr>
      <p:grpSpPr>
        <a:xfrm>
          <a:off x="0" y="0"/>
          <a:ext cx="0" cy="0"/>
          <a:chOff x="0" y="0"/>
          <a:chExt cx="0" cy="0"/>
        </a:xfrm>
      </p:grpSpPr>
      <p:pic>
        <p:nvPicPr>
          <p:cNvPr id="1701" name="Google Shape;1701;p55"/>
          <p:cNvPicPr preferRelativeResize="0"/>
          <p:nvPr/>
        </p:nvPicPr>
        <p:blipFill rotWithShape="1">
          <a:blip r:embed="rId2">
            <a:alphaModFix/>
          </a:blip>
          <a:srcRect/>
          <a:stretch/>
        </p:blipFill>
        <p:spPr>
          <a:xfrm>
            <a:off x="0" y="0"/>
            <a:ext cx="12192000" cy="6858001"/>
          </a:xfrm>
          <a:prstGeom prst="rect">
            <a:avLst/>
          </a:prstGeom>
          <a:noFill/>
          <a:ln>
            <a:noFill/>
          </a:ln>
        </p:spPr>
      </p:pic>
      <p:pic>
        <p:nvPicPr>
          <p:cNvPr id="1702" name="Google Shape;1702;p55"/>
          <p:cNvPicPr preferRelativeResize="0"/>
          <p:nvPr/>
        </p:nvPicPr>
        <p:blipFill rotWithShape="1">
          <a:blip r:embed="rId3">
            <a:alphaModFix/>
          </a:blip>
          <a:srcRect/>
          <a:stretch/>
        </p:blipFill>
        <p:spPr>
          <a:xfrm>
            <a:off x="11500264" y="324173"/>
            <a:ext cx="393424" cy="393424"/>
          </a:xfrm>
          <a:prstGeom prst="rect">
            <a:avLst/>
          </a:prstGeom>
          <a:noFill/>
          <a:ln>
            <a:noFill/>
          </a:ln>
        </p:spPr>
      </p:pic>
      <p:sp>
        <p:nvSpPr>
          <p:cNvPr id="1703" name="Google Shape;1703;p55"/>
          <p:cNvSpPr txBox="1">
            <a:spLocks noGrp="1"/>
          </p:cNvSpPr>
          <p:nvPr>
            <p:ph type="title"/>
          </p:nvPr>
        </p:nvSpPr>
        <p:spPr>
          <a:xfrm>
            <a:off x="1673400" y="2392500"/>
            <a:ext cx="8845200" cy="2073000"/>
          </a:xfrm>
          <a:prstGeom prst="rect">
            <a:avLst/>
          </a:prstGeom>
          <a:noFill/>
          <a:ln>
            <a:noFill/>
          </a:ln>
        </p:spPr>
        <p:txBody>
          <a:bodyPr spcFirstLastPara="1" wrap="square" lIns="0" tIns="45700" rIns="0" bIns="45700" anchor="ctr" anchorCtr="0">
            <a:normAutofit/>
          </a:bodyPr>
          <a:lstStyle>
            <a:lvl1pPr lvl="0" algn="ctr">
              <a:lnSpc>
                <a:spcPct val="90000"/>
              </a:lnSpc>
              <a:spcBef>
                <a:spcPts val="0"/>
              </a:spcBef>
              <a:spcAft>
                <a:spcPts val="0"/>
              </a:spcAft>
              <a:buSzPts val="5000"/>
              <a:buNone/>
              <a:defRPr sz="5000" b="0"/>
            </a:lvl1pPr>
            <a:lvl2pPr lvl="1"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2pPr>
            <a:lvl3pPr lvl="2"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3pPr>
            <a:lvl4pPr lvl="3"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4pPr>
            <a:lvl5pPr lvl="4"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5pPr>
            <a:lvl6pPr lvl="5"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6pPr>
            <a:lvl7pPr lvl="6"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7pPr>
            <a:lvl8pPr lvl="7"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8pPr>
            <a:lvl9pPr lvl="8" algn="l">
              <a:lnSpc>
                <a:spcPct val="100000"/>
              </a:lnSpc>
              <a:spcBef>
                <a:spcPts val="0"/>
              </a:spcBef>
              <a:spcAft>
                <a:spcPts val="0"/>
              </a:spcAft>
              <a:buSzPts val="5000"/>
              <a:buFont typeface="Montserrat ExtraBold"/>
              <a:buNone/>
              <a:defRPr sz="5000">
                <a:latin typeface="Montserrat ExtraBold"/>
                <a:ea typeface="Montserrat ExtraBold"/>
                <a:cs typeface="Montserrat ExtraBold"/>
                <a:sym typeface="Montserrat ExtraBold"/>
              </a:defRPr>
            </a:lvl9pPr>
          </a:lstStyle>
          <a:p>
            <a:endParaRPr/>
          </a:p>
        </p:txBody>
      </p:sp>
    </p:spTree>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8_Divider-Lifestyle-Photo">
  <p:cSld name="Divider Logo Dusk 1">
    <p:spTree>
      <p:nvGrpSpPr>
        <p:cNvPr id="1" name="Shape 1704"/>
        <p:cNvGrpSpPr/>
        <p:nvPr/>
      </p:nvGrpSpPr>
      <p:grpSpPr>
        <a:xfrm>
          <a:off x="0" y="0"/>
          <a:ext cx="0" cy="0"/>
          <a:chOff x="0" y="0"/>
          <a:chExt cx="0" cy="0"/>
        </a:xfrm>
      </p:grpSpPr>
      <p:sp>
        <p:nvSpPr>
          <p:cNvPr id="1705" name="Google Shape;1705;p56"/>
          <p:cNvSpPr>
            <a:spLocks noGrp="1"/>
          </p:cNvSpPr>
          <p:nvPr>
            <p:ph type="pic" idx="2"/>
          </p:nvPr>
        </p:nvSpPr>
        <p:spPr>
          <a:xfrm>
            <a:off x="6308456" y="0"/>
            <a:ext cx="6585300" cy="6858000"/>
          </a:xfrm>
          <a:prstGeom prst="roundRect">
            <a:avLst>
              <a:gd name="adj" fmla="val 7590"/>
            </a:avLst>
          </a:prstGeom>
          <a:solidFill>
            <a:schemeClr val="lt2"/>
          </a:solidFill>
          <a:ln>
            <a:noFill/>
          </a:ln>
        </p:spPr>
      </p:sp>
      <p:sp>
        <p:nvSpPr>
          <p:cNvPr id="1706" name="Google Shape;1706;p56"/>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707" name="Google Shape;1707;p56"/>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708" name="Google Shape;1708;p56"/>
          <p:cNvSpPr txBox="1">
            <a:spLocks noGrp="1"/>
          </p:cNvSpPr>
          <p:nvPr>
            <p:ph type="title"/>
          </p:nvPr>
        </p:nvSpPr>
        <p:spPr>
          <a:xfrm>
            <a:off x="807087" y="1045961"/>
            <a:ext cx="5309700" cy="2852700"/>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4500"/>
              <a:buFont typeface="Montserrat ExtraBold"/>
              <a:buNone/>
              <a:defRPr sz="45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9" name="Google Shape;1709;p56"/>
          <p:cNvSpPr txBox="1">
            <a:spLocks noGrp="1"/>
          </p:cNvSpPr>
          <p:nvPr>
            <p:ph type="body" idx="1"/>
          </p:nvPr>
        </p:nvSpPr>
        <p:spPr>
          <a:xfrm>
            <a:off x="807086" y="3925686"/>
            <a:ext cx="6813000" cy="1500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2400"/>
              <a:buNone/>
              <a:defRPr sz="2400">
                <a:solidFill>
                  <a:schemeClr val="dk2"/>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710" name="Google Shape;1710;p56"/>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8_Divider-Lifestyle-White-Overlay">
  <p:cSld name="Divider Image Dusk Logo 3">
    <p:spTree>
      <p:nvGrpSpPr>
        <p:cNvPr id="1" name="Shape 1711"/>
        <p:cNvGrpSpPr/>
        <p:nvPr/>
      </p:nvGrpSpPr>
      <p:grpSpPr>
        <a:xfrm>
          <a:off x="0" y="0"/>
          <a:ext cx="0" cy="0"/>
          <a:chOff x="0" y="0"/>
          <a:chExt cx="0" cy="0"/>
        </a:xfrm>
      </p:grpSpPr>
      <p:sp>
        <p:nvSpPr>
          <p:cNvPr id="1712" name="Google Shape;1712;p57"/>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713" name="Google Shape;1713;p57"/>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714" name="Google Shape;1714;p57"/>
          <p:cNvSpPr/>
          <p:nvPr/>
        </p:nvSpPr>
        <p:spPr>
          <a:xfrm flipH="1">
            <a:off x="1498685" y="1"/>
            <a:ext cx="10693314" cy="6158611"/>
          </a:xfrm>
          <a:custGeom>
            <a:avLst/>
            <a:gdLst/>
            <a:ahLst/>
            <a:cxnLst/>
            <a:rect l="l" t="t" r="r" b="b"/>
            <a:pathLst>
              <a:path w="10693314" h="6158611" extrusionOk="0">
                <a:moveTo>
                  <a:pt x="10690237" y="0"/>
                </a:moveTo>
                <a:lnTo>
                  <a:pt x="0" y="0"/>
                </a:lnTo>
                <a:lnTo>
                  <a:pt x="0" y="5497278"/>
                </a:lnTo>
                <a:cubicBezTo>
                  <a:pt x="0" y="5814740"/>
                  <a:pt x="152967" y="6273806"/>
                  <a:pt x="883048" y="6132204"/>
                </a:cubicBezTo>
                <a:lnTo>
                  <a:pt x="10166994" y="4481062"/>
                </a:lnTo>
                <a:cubicBezTo>
                  <a:pt x="10341432" y="4464770"/>
                  <a:pt x="10693314" y="4336616"/>
                  <a:pt x="10693314" y="3961424"/>
                </a:cubicBezTo>
                <a:cubicBezTo>
                  <a:pt x="10693314" y="3653652"/>
                  <a:pt x="10691121" y="1669373"/>
                  <a:pt x="10690334" y="200370"/>
                </a:cubicBezTo>
                <a:close/>
              </a:path>
            </a:pathLst>
          </a:custGeom>
          <a:solidFill>
            <a:schemeClr val="lt1">
              <a:alpha val="9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15" name="Google Shape;1715;p57"/>
          <p:cNvSpPr txBox="1">
            <a:spLocks noGrp="1"/>
          </p:cNvSpPr>
          <p:nvPr>
            <p:ph type="title"/>
          </p:nvPr>
        </p:nvSpPr>
        <p:spPr>
          <a:xfrm>
            <a:off x="2494430" y="608183"/>
            <a:ext cx="8701800" cy="2852700"/>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6" name="Google Shape;1716;p57"/>
          <p:cNvSpPr txBox="1">
            <a:spLocks noGrp="1"/>
          </p:cNvSpPr>
          <p:nvPr>
            <p:ph type="body" idx="1"/>
          </p:nvPr>
        </p:nvSpPr>
        <p:spPr>
          <a:xfrm>
            <a:off x="2494430" y="3487909"/>
            <a:ext cx="8701800" cy="7692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2400"/>
              <a:buNone/>
              <a:defRPr sz="2400">
                <a:solidFill>
                  <a:schemeClr val="dk2"/>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717" name="Google Shape;1717;p57"/>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9_Quote-Blue-BG">
  <p:cSld name="Quote-Full-Bleed-Blue">
    <p:spTree>
      <p:nvGrpSpPr>
        <p:cNvPr id="1" name="Shape 1718"/>
        <p:cNvGrpSpPr/>
        <p:nvPr/>
      </p:nvGrpSpPr>
      <p:grpSpPr>
        <a:xfrm>
          <a:off x="0" y="0"/>
          <a:ext cx="0" cy="0"/>
          <a:chOff x="0" y="0"/>
          <a:chExt cx="0" cy="0"/>
        </a:xfrm>
      </p:grpSpPr>
      <p:sp>
        <p:nvSpPr>
          <p:cNvPr id="1719" name="Google Shape;1719;p58"/>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720" name="Google Shape;1720;p58"/>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721" name="Google Shape;1721;p58"/>
          <p:cNvPicPr preferRelativeResize="0"/>
          <p:nvPr/>
        </p:nvPicPr>
        <p:blipFill rotWithShape="1">
          <a:blip r:embed="rId2">
            <a:alphaModFix/>
          </a:blip>
          <a:srcRect/>
          <a:stretch/>
        </p:blipFill>
        <p:spPr>
          <a:xfrm>
            <a:off x="5781843" y="1254654"/>
            <a:ext cx="628314" cy="497415"/>
          </a:xfrm>
          <a:prstGeom prst="rect">
            <a:avLst/>
          </a:prstGeom>
          <a:noFill/>
          <a:ln>
            <a:noFill/>
          </a:ln>
        </p:spPr>
      </p:pic>
      <p:sp>
        <p:nvSpPr>
          <p:cNvPr id="1722" name="Google Shape;1722;p58"/>
          <p:cNvSpPr txBox="1">
            <a:spLocks noGrp="1"/>
          </p:cNvSpPr>
          <p:nvPr>
            <p:ph type="body" idx="1"/>
          </p:nvPr>
        </p:nvSpPr>
        <p:spPr>
          <a:xfrm>
            <a:off x="1617751" y="2203381"/>
            <a:ext cx="8956500" cy="2464500"/>
          </a:xfrm>
          <a:prstGeom prst="rect">
            <a:avLst/>
          </a:prstGeom>
          <a:noFill/>
          <a:ln>
            <a:noFill/>
          </a:ln>
        </p:spPr>
        <p:txBody>
          <a:bodyPr spcFirstLastPara="1" wrap="square" lIns="0" tIns="45700" rIns="0" bIns="45700" anchor="ctr" anchorCtr="0">
            <a:normAutofit/>
          </a:bodyPr>
          <a:lstStyle>
            <a:lvl1pPr marL="457200" lvl="0" indent="-228600" algn="ctr">
              <a:lnSpc>
                <a:spcPct val="120000"/>
              </a:lnSpc>
              <a:spcBef>
                <a:spcPts val="120"/>
              </a:spcBef>
              <a:spcAft>
                <a:spcPts val="0"/>
              </a:spcAft>
              <a:buClr>
                <a:schemeClr val="dk2"/>
              </a:buClr>
              <a:buSzPts val="4500"/>
              <a:buNone/>
              <a:defRPr sz="4500" b="1"/>
            </a:lvl1pPr>
            <a:lvl2pPr marL="914400" lvl="1" indent="-330200" algn="ctr">
              <a:lnSpc>
                <a:spcPct val="120000"/>
              </a:lnSpc>
              <a:spcBef>
                <a:spcPts val="120"/>
              </a:spcBef>
              <a:spcAft>
                <a:spcPts val="0"/>
              </a:spcAft>
              <a:buClr>
                <a:schemeClr val="dk2"/>
              </a:buClr>
              <a:buSzPts val="1600"/>
              <a:buChar char="•"/>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3" name="Google Shape;1723;p58"/>
          <p:cNvSpPr txBox="1">
            <a:spLocks noGrp="1"/>
          </p:cNvSpPr>
          <p:nvPr>
            <p:ph type="body" idx="2"/>
          </p:nvPr>
        </p:nvSpPr>
        <p:spPr>
          <a:xfrm>
            <a:off x="2292350" y="5119183"/>
            <a:ext cx="7607400" cy="3651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b="1"/>
            </a:lvl1pPr>
            <a:lvl2pPr marL="914400" lvl="1" indent="-228600" algn="ctr">
              <a:lnSpc>
                <a:spcPct val="120000"/>
              </a:lnSpc>
              <a:spcBef>
                <a:spcPts val="120"/>
              </a:spcBef>
              <a:spcAft>
                <a:spcPts val="0"/>
              </a:spcAft>
              <a:buClr>
                <a:schemeClr val="dk2"/>
              </a:buClr>
              <a:buSzPts val="1600"/>
              <a:buNone/>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4" name="Google Shape;1724;p58"/>
          <p:cNvSpPr txBox="1">
            <a:spLocks noGrp="1"/>
          </p:cNvSpPr>
          <p:nvPr>
            <p:ph type="body" idx="3"/>
          </p:nvPr>
        </p:nvSpPr>
        <p:spPr>
          <a:xfrm>
            <a:off x="2292350" y="5450488"/>
            <a:ext cx="7607400" cy="365100"/>
          </a:xfrm>
          <a:prstGeom prst="rect">
            <a:avLst/>
          </a:prstGeom>
          <a:noFill/>
          <a:ln>
            <a:noFill/>
          </a:ln>
        </p:spPr>
        <p:txBody>
          <a:bodyPr spcFirstLastPara="1" wrap="square" lIns="0" tIns="45700" rIns="0" bIns="45700" anchor="t" anchorCtr="0">
            <a:noAutofit/>
          </a:bodyPr>
          <a:lstStyle>
            <a:lvl1pPr marL="457200" lvl="0" indent="-228600" algn="ctr">
              <a:lnSpc>
                <a:spcPct val="120000"/>
              </a:lnSpc>
              <a:spcBef>
                <a:spcPts val="120"/>
              </a:spcBef>
              <a:spcAft>
                <a:spcPts val="0"/>
              </a:spcAft>
              <a:buClr>
                <a:schemeClr val="dk2"/>
              </a:buClr>
              <a:buSzPts val="1600"/>
              <a:buNone/>
              <a:defRPr b="0"/>
            </a:lvl1pPr>
            <a:lvl2pPr marL="914400" lvl="1" indent="-228600" algn="ctr">
              <a:lnSpc>
                <a:spcPct val="120000"/>
              </a:lnSpc>
              <a:spcBef>
                <a:spcPts val="120"/>
              </a:spcBef>
              <a:spcAft>
                <a:spcPts val="0"/>
              </a:spcAft>
              <a:buClr>
                <a:schemeClr val="dk2"/>
              </a:buClr>
              <a:buSzPts val="1600"/>
              <a:buNone/>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25" name="Google Shape;1725;p58"/>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9_Quote-Big-Profile-Pic">
  <p:cSld name="1_Quote-Full-Bleed-Blue">
    <p:spTree>
      <p:nvGrpSpPr>
        <p:cNvPr id="1" name="Shape 1726"/>
        <p:cNvGrpSpPr/>
        <p:nvPr/>
      </p:nvGrpSpPr>
      <p:grpSpPr>
        <a:xfrm>
          <a:off x="0" y="0"/>
          <a:ext cx="0" cy="0"/>
          <a:chOff x="0" y="0"/>
          <a:chExt cx="0" cy="0"/>
        </a:xfrm>
      </p:grpSpPr>
      <p:grpSp>
        <p:nvGrpSpPr>
          <p:cNvPr id="1727" name="Google Shape;1727;p59"/>
          <p:cNvGrpSpPr/>
          <p:nvPr/>
        </p:nvGrpSpPr>
        <p:grpSpPr>
          <a:xfrm>
            <a:off x="9338986" y="3588200"/>
            <a:ext cx="3071667" cy="2698003"/>
            <a:chOff x="8895708" y="3536224"/>
            <a:chExt cx="3071667" cy="2698003"/>
          </a:xfrm>
        </p:grpSpPr>
        <p:sp>
          <p:nvSpPr>
            <p:cNvPr id="1728" name="Google Shape;1728;p59"/>
            <p:cNvSpPr/>
            <p:nvPr/>
          </p:nvSpPr>
          <p:spPr>
            <a:xfrm>
              <a:off x="11851190" y="5347466"/>
              <a:ext cx="116185" cy="132226"/>
            </a:xfrm>
            <a:custGeom>
              <a:avLst/>
              <a:gdLst/>
              <a:ahLst/>
              <a:cxnLst/>
              <a:rect l="l" t="t" r="r" b="b"/>
              <a:pathLst>
                <a:path w="116185" h="132226" extrusionOk="0">
                  <a:moveTo>
                    <a:pt x="82977" y="120960"/>
                  </a:moveTo>
                  <a:cubicBezTo>
                    <a:pt x="85168" y="119909"/>
                    <a:pt x="87264" y="118672"/>
                    <a:pt x="89264" y="117435"/>
                  </a:cubicBezTo>
                  <a:cubicBezTo>
                    <a:pt x="139841" y="84288"/>
                    <a:pt x="112695" y="-22966"/>
                    <a:pt x="45544" y="-3437"/>
                  </a:cubicBezTo>
                  <a:cubicBezTo>
                    <a:pt x="16969" y="4753"/>
                    <a:pt x="-1128" y="35709"/>
                    <a:pt x="-748" y="65140"/>
                  </a:cubicBezTo>
                  <a:cubicBezTo>
                    <a:pt x="-748" y="78763"/>
                    <a:pt x="3253" y="92004"/>
                    <a:pt x="10873" y="103240"/>
                  </a:cubicBezTo>
                  <a:cubicBezTo>
                    <a:pt x="27827" y="125243"/>
                    <a:pt x="57736" y="132578"/>
                    <a:pt x="82977" y="12096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29" name="Google Shape;1729;p59"/>
            <p:cNvSpPr/>
            <p:nvPr/>
          </p:nvSpPr>
          <p:spPr>
            <a:xfrm>
              <a:off x="11522768" y="5347466"/>
              <a:ext cx="116161" cy="132226"/>
            </a:xfrm>
            <a:custGeom>
              <a:avLst/>
              <a:gdLst/>
              <a:ahLst/>
              <a:cxnLst/>
              <a:rect l="l" t="t" r="r" b="b"/>
              <a:pathLst>
                <a:path w="116161" h="132226" extrusionOk="0">
                  <a:moveTo>
                    <a:pt x="82977" y="120960"/>
                  </a:moveTo>
                  <a:cubicBezTo>
                    <a:pt x="85168" y="119909"/>
                    <a:pt x="87263" y="118672"/>
                    <a:pt x="89264" y="117435"/>
                  </a:cubicBezTo>
                  <a:cubicBezTo>
                    <a:pt x="139841" y="84288"/>
                    <a:pt x="112600" y="-22966"/>
                    <a:pt x="45543" y="-3437"/>
                  </a:cubicBezTo>
                  <a:cubicBezTo>
                    <a:pt x="16968" y="4753"/>
                    <a:pt x="-1128" y="35709"/>
                    <a:pt x="-748" y="65140"/>
                  </a:cubicBezTo>
                  <a:cubicBezTo>
                    <a:pt x="-748" y="78763"/>
                    <a:pt x="3253" y="92004"/>
                    <a:pt x="10873" y="103240"/>
                  </a:cubicBezTo>
                  <a:cubicBezTo>
                    <a:pt x="27827" y="125243"/>
                    <a:pt x="57736" y="132578"/>
                    <a:pt x="82977" y="12096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0" name="Google Shape;1730;p59"/>
            <p:cNvSpPr/>
            <p:nvPr/>
          </p:nvSpPr>
          <p:spPr>
            <a:xfrm>
              <a:off x="11192806" y="5347351"/>
              <a:ext cx="118713" cy="131734"/>
            </a:xfrm>
            <a:custGeom>
              <a:avLst/>
              <a:gdLst/>
              <a:ahLst/>
              <a:cxnLst/>
              <a:rect l="l" t="t" r="r" b="b"/>
              <a:pathLst>
                <a:path w="118713" h="131734" extrusionOk="0">
                  <a:moveTo>
                    <a:pt x="104042" y="106787"/>
                  </a:moveTo>
                  <a:cubicBezTo>
                    <a:pt x="105757" y="105071"/>
                    <a:pt x="107186" y="103071"/>
                    <a:pt x="108520" y="101072"/>
                  </a:cubicBezTo>
                  <a:cubicBezTo>
                    <a:pt x="142810" y="51158"/>
                    <a:pt x="76706" y="-37613"/>
                    <a:pt x="22032" y="5822"/>
                  </a:cubicBezTo>
                  <a:cubicBezTo>
                    <a:pt x="-1113" y="24299"/>
                    <a:pt x="-6543" y="59735"/>
                    <a:pt x="5364" y="86975"/>
                  </a:cubicBezTo>
                  <a:cubicBezTo>
                    <a:pt x="10507" y="99644"/>
                    <a:pt x="19366" y="110499"/>
                    <a:pt x="30796" y="118122"/>
                  </a:cubicBezTo>
                  <a:cubicBezTo>
                    <a:pt x="54894" y="131837"/>
                    <a:pt x="85278" y="127168"/>
                    <a:pt x="104042" y="1067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1" name="Google Shape;1731;p59"/>
            <p:cNvSpPr/>
            <p:nvPr/>
          </p:nvSpPr>
          <p:spPr>
            <a:xfrm>
              <a:off x="10864015" y="5347683"/>
              <a:ext cx="120162" cy="129643"/>
            </a:xfrm>
            <a:custGeom>
              <a:avLst/>
              <a:gdLst/>
              <a:ahLst/>
              <a:cxnLst/>
              <a:rect l="l" t="t" r="r" b="b"/>
              <a:pathLst>
                <a:path w="120162" h="129643" extrusionOk="0">
                  <a:moveTo>
                    <a:pt x="58215" y="-5751"/>
                  </a:moveTo>
                  <a:cubicBezTo>
                    <a:pt x="55834" y="-5654"/>
                    <a:pt x="53357" y="-5370"/>
                    <a:pt x="50976" y="-4989"/>
                  </a:cubicBezTo>
                  <a:cubicBezTo>
                    <a:pt x="-8460" y="6252"/>
                    <a:pt x="-24556" y="115692"/>
                    <a:pt x="44880" y="123506"/>
                  </a:cubicBezTo>
                  <a:cubicBezTo>
                    <a:pt x="74218" y="126836"/>
                    <a:pt x="102982" y="105502"/>
                    <a:pt x="114032" y="77974"/>
                  </a:cubicBezTo>
                  <a:cubicBezTo>
                    <a:pt x="119366" y="65305"/>
                    <a:pt x="120794" y="51399"/>
                    <a:pt x="118033" y="37971"/>
                  </a:cubicBezTo>
                  <a:cubicBezTo>
                    <a:pt x="110698" y="11299"/>
                    <a:pt x="85933" y="-6798"/>
                    <a:pt x="58215"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2" name="Google Shape;1732;p59"/>
            <p:cNvSpPr/>
            <p:nvPr/>
          </p:nvSpPr>
          <p:spPr>
            <a:xfrm>
              <a:off x="10535114" y="5349221"/>
              <a:ext cx="121443" cy="129642"/>
            </a:xfrm>
            <a:custGeom>
              <a:avLst/>
              <a:gdLst/>
              <a:ahLst/>
              <a:cxnLst/>
              <a:rect l="l" t="t" r="r" b="b"/>
              <a:pathLst>
                <a:path w="121443" h="129642" extrusionOk="0">
                  <a:moveTo>
                    <a:pt x="6593" y="22811"/>
                  </a:moveTo>
                  <a:cubicBezTo>
                    <a:pt x="5355" y="24811"/>
                    <a:pt x="4307" y="27001"/>
                    <a:pt x="3354" y="29192"/>
                  </a:cubicBezTo>
                  <a:cubicBezTo>
                    <a:pt x="-20077" y="85007"/>
                    <a:pt x="62410" y="158733"/>
                    <a:pt x="107177" y="105392"/>
                  </a:cubicBezTo>
                  <a:cubicBezTo>
                    <a:pt x="126227" y="82626"/>
                    <a:pt x="124131" y="46907"/>
                    <a:pt x="107177" y="22527"/>
                  </a:cubicBezTo>
                  <a:cubicBezTo>
                    <a:pt x="99651" y="11095"/>
                    <a:pt x="88794" y="2235"/>
                    <a:pt x="76030" y="-2908"/>
                  </a:cubicBezTo>
                  <a:cubicBezTo>
                    <a:pt x="49741" y="-11382"/>
                    <a:pt x="21070" y="-718"/>
                    <a:pt x="6593" y="228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3" name="Google Shape;1733;p59"/>
            <p:cNvSpPr/>
            <p:nvPr/>
          </p:nvSpPr>
          <p:spPr>
            <a:xfrm>
              <a:off x="10207257" y="5349210"/>
              <a:ext cx="121451" cy="129654"/>
            </a:xfrm>
            <a:custGeom>
              <a:avLst/>
              <a:gdLst/>
              <a:ahLst/>
              <a:cxnLst/>
              <a:rect l="l" t="t" r="r" b="b"/>
              <a:pathLst>
                <a:path w="121451" h="129654" extrusionOk="0">
                  <a:moveTo>
                    <a:pt x="6600" y="22822"/>
                  </a:moveTo>
                  <a:cubicBezTo>
                    <a:pt x="5361" y="24920"/>
                    <a:pt x="4314" y="27013"/>
                    <a:pt x="3361" y="29203"/>
                  </a:cubicBezTo>
                  <a:cubicBezTo>
                    <a:pt x="-20071" y="85018"/>
                    <a:pt x="62225" y="158744"/>
                    <a:pt x="107184" y="105403"/>
                  </a:cubicBezTo>
                  <a:cubicBezTo>
                    <a:pt x="126234" y="82637"/>
                    <a:pt x="124138" y="46918"/>
                    <a:pt x="107184" y="22539"/>
                  </a:cubicBezTo>
                  <a:cubicBezTo>
                    <a:pt x="99659" y="11107"/>
                    <a:pt x="88800" y="2247"/>
                    <a:pt x="76133" y="-2897"/>
                  </a:cubicBezTo>
                  <a:cubicBezTo>
                    <a:pt x="49844" y="-11371"/>
                    <a:pt x="21078" y="-800"/>
                    <a:pt x="6600" y="2282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4" name="Google Shape;1734;p59"/>
            <p:cNvSpPr/>
            <p:nvPr/>
          </p:nvSpPr>
          <p:spPr>
            <a:xfrm>
              <a:off x="9880403" y="5348422"/>
              <a:ext cx="117524" cy="131321"/>
            </a:xfrm>
            <a:custGeom>
              <a:avLst/>
              <a:gdLst/>
              <a:ahLst/>
              <a:cxnLst/>
              <a:rect l="l" t="t" r="r" b="b"/>
              <a:pathLst>
                <a:path w="117524" h="131321" extrusionOk="0">
                  <a:moveTo>
                    <a:pt x="72182" y="123814"/>
                  </a:moveTo>
                  <a:cubicBezTo>
                    <a:pt x="74564" y="123242"/>
                    <a:pt x="76851" y="122479"/>
                    <a:pt x="79041" y="121526"/>
                  </a:cubicBezTo>
                  <a:cubicBezTo>
                    <a:pt x="135048" y="98666"/>
                    <a:pt x="128857" y="-11824"/>
                    <a:pt x="59419" y="-5536"/>
                  </a:cubicBezTo>
                  <a:cubicBezTo>
                    <a:pt x="29987" y="-2867"/>
                    <a:pt x="6175" y="23894"/>
                    <a:pt x="555" y="53041"/>
                  </a:cubicBezTo>
                  <a:cubicBezTo>
                    <a:pt x="-2112" y="66473"/>
                    <a:pt x="-683" y="80379"/>
                    <a:pt x="4650" y="92951"/>
                  </a:cubicBezTo>
                  <a:cubicBezTo>
                    <a:pt x="17319" y="117623"/>
                    <a:pt x="45227" y="130385"/>
                    <a:pt x="72182"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5" name="Google Shape;1735;p59"/>
            <p:cNvSpPr/>
            <p:nvPr/>
          </p:nvSpPr>
          <p:spPr>
            <a:xfrm>
              <a:off x="9552104" y="5348422"/>
              <a:ext cx="117495" cy="131321"/>
            </a:xfrm>
            <a:custGeom>
              <a:avLst/>
              <a:gdLst/>
              <a:ahLst/>
              <a:cxnLst/>
              <a:rect l="l" t="t" r="r" b="b"/>
              <a:pathLst>
                <a:path w="117495" h="131321" extrusionOk="0">
                  <a:moveTo>
                    <a:pt x="72154" y="123814"/>
                  </a:moveTo>
                  <a:cubicBezTo>
                    <a:pt x="74536" y="123242"/>
                    <a:pt x="76821" y="122479"/>
                    <a:pt x="79012" y="121526"/>
                  </a:cubicBezTo>
                  <a:cubicBezTo>
                    <a:pt x="135019" y="98666"/>
                    <a:pt x="128829" y="-11824"/>
                    <a:pt x="59391" y="-5536"/>
                  </a:cubicBezTo>
                  <a:cubicBezTo>
                    <a:pt x="29959" y="-2867"/>
                    <a:pt x="6051" y="23894"/>
                    <a:pt x="622" y="53041"/>
                  </a:cubicBezTo>
                  <a:cubicBezTo>
                    <a:pt x="-2141" y="66473"/>
                    <a:pt x="-712" y="80379"/>
                    <a:pt x="4622" y="92951"/>
                  </a:cubicBezTo>
                  <a:cubicBezTo>
                    <a:pt x="17291" y="117623"/>
                    <a:pt x="45199" y="130385"/>
                    <a:pt x="72154"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6" name="Google Shape;1736;p59"/>
            <p:cNvSpPr/>
            <p:nvPr/>
          </p:nvSpPr>
          <p:spPr>
            <a:xfrm>
              <a:off x="9221867" y="5348510"/>
              <a:ext cx="121409" cy="129614"/>
            </a:xfrm>
            <a:custGeom>
              <a:avLst/>
              <a:gdLst/>
              <a:ahLst/>
              <a:cxnLst/>
              <a:rect l="l" t="t" r="r" b="b"/>
              <a:pathLst>
                <a:path w="121409" h="129614" extrusionOk="0">
                  <a:moveTo>
                    <a:pt x="113309" y="95243"/>
                  </a:moveTo>
                  <a:cubicBezTo>
                    <a:pt x="114538" y="93150"/>
                    <a:pt x="115623" y="91053"/>
                    <a:pt x="116547" y="88862"/>
                  </a:cubicBezTo>
                  <a:cubicBezTo>
                    <a:pt x="139978" y="33047"/>
                    <a:pt x="57492" y="-40679"/>
                    <a:pt x="12725" y="12662"/>
                  </a:cubicBezTo>
                  <a:cubicBezTo>
                    <a:pt x="-6325" y="35428"/>
                    <a:pt x="-4135" y="71147"/>
                    <a:pt x="12725" y="95531"/>
                  </a:cubicBezTo>
                  <a:cubicBezTo>
                    <a:pt x="20325" y="106866"/>
                    <a:pt x="31184" y="115725"/>
                    <a:pt x="43871" y="120869"/>
                  </a:cubicBezTo>
                  <a:cubicBezTo>
                    <a:pt x="70160" y="129441"/>
                    <a:pt x="98878" y="118865"/>
                    <a:pt x="113309" y="952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7" name="Google Shape;1737;p59"/>
            <p:cNvSpPr/>
            <p:nvPr/>
          </p:nvSpPr>
          <p:spPr>
            <a:xfrm>
              <a:off x="8895708" y="5348422"/>
              <a:ext cx="117238" cy="131357"/>
            </a:xfrm>
            <a:custGeom>
              <a:avLst/>
              <a:gdLst/>
              <a:ahLst/>
              <a:cxnLst/>
              <a:rect l="l" t="t" r="r" b="b"/>
              <a:pathLst>
                <a:path w="117238" h="131357" extrusionOk="0">
                  <a:moveTo>
                    <a:pt x="71897" y="123814"/>
                  </a:moveTo>
                  <a:cubicBezTo>
                    <a:pt x="74241" y="123242"/>
                    <a:pt x="76536" y="122479"/>
                    <a:pt x="78755" y="121526"/>
                  </a:cubicBezTo>
                  <a:cubicBezTo>
                    <a:pt x="134763" y="98666"/>
                    <a:pt x="128571" y="-11824"/>
                    <a:pt x="59134" y="-5536"/>
                  </a:cubicBezTo>
                  <a:cubicBezTo>
                    <a:pt x="29797" y="-2867"/>
                    <a:pt x="5889" y="23894"/>
                    <a:pt x="555" y="53041"/>
                  </a:cubicBezTo>
                  <a:cubicBezTo>
                    <a:pt x="-2112" y="66473"/>
                    <a:pt x="-683" y="80379"/>
                    <a:pt x="4651" y="92951"/>
                  </a:cubicBezTo>
                  <a:cubicBezTo>
                    <a:pt x="17119" y="117623"/>
                    <a:pt x="45027" y="130483"/>
                    <a:pt x="71897"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8" name="Google Shape;1738;p59"/>
            <p:cNvSpPr/>
            <p:nvPr/>
          </p:nvSpPr>
          <p:spPr>
            <a:xfrm>
              <a:off x="10716762" y="5594376"/>
              <a:ext cx="116231" cy="132435"/>
            </a:xfrm>
            <a:custGeom>
              <a:avLst/>
              <a:gdLst/>
              <a:ahLst/>
              <a:cxnLst/>
              <a:rect l="l" t="t" r="r" b="b"/>
              <a:pathLst>
                <a:path w="116231" h="132435" extrusionOk="0">
                  <a:moveTo>
                    <a:pt x="82977" y="121129"/>
                  </a:moveTo>
                  <a:cubicBezTo>
                    <a:pt x="85168" y="120082"/>
                    <a:pt x="87263" y="118840"/>
                    <a:pt x="89264" y="117510"/>
                  </a:cubicBezTo>
                  <a:cubicBezTo>
                    <a:pt x="139936" y="84363"/>
                    <a:pt x="112695" y="-22891"/>
                    <a:pt x="45639" y="-3459"/>
                  </a:cubicBezTo>
                  <a:cubicBezTo>
                    <a:pt x="17064" y="4829"/>
                    <a:pt x="-1128" y="35785"/>
                    <a:pt x="-748" y="65216"/>
                  </a:cubicBezTo>
                  <a:cubicBezTo>
                    <a:pt x="-748" y="78838"/>
                    <a:pt x="3253" y="92074"/>
                    <a:pt x="10872" y="103316"/>
                  </a:cubicBezTo>
                  <a:cubicBezTo>
                    <a:pt x="27732" y="125412"/>
                    <a:pt x="57735" y="132844"/>
                    <a:pt x="82977" y="12112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9" name="Google Shape;1739;p59"/>
            <p:cNvSpPr/>
            <p:nvPr/>
          </p:nvSpPr>
          <p:spPr>
            <a:xfrm>
              <a:off x="10388531" y="5594376"/>
              <a:ext cx="116184" cy="132435"/>
            </a:xfrm>
            <a:custGeom>
              <a:avLst/>
              <a:gdLst/>
              <a:ahLst/>
              <a:cxnLst/>
              <a:rect l="l" t="t" r="r" b="b"/>
              <a:pathLst>
                <a:path w="116184" h="132435" extrusionOk="0">
                  <a:moveTo>
                    <a:pt x="82977" y="121129"/>
                  </a:moveTo>
                  <a:cubicBezTo>
                    <a:pt x="85168" y="120082"/>
                    <a:pt x="87263" y="118840"/>
                    <a:pt x="89263" y="117510"/>
                  </a:cubicBezTo>
                  <a:cubicBezTo>
                    <a:pt x="139841" y="84363"/>
                    <a:pt x="112695" y="-22891"/>
                    <a:pt x="45543" y="-3459"/>
                  </a:cubicBezTo>
                  <a:cubicBezTo>
                    <a:pt x="16968" y="4829"/>
                    <a:pt x="-1129" y="35785"/>
                    <a:pt x="-748" y="65216"/>
                  </a:cubicBezTo>
                  <a:cubicBezTo>
                    <a:pt x="-843" y="78838"/>
                    <a:pt x="3253" y="92074"/>
                    <a:pt x="10872" y="103316"/>
                  </a:cubicBezTo>
                  <a:cubicBezTo>
                    <a:pt x="27732" y="125412"/>
                    <a:pt x="57736" y="132844"/>
                    <a:pt x="82977" y="12112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0" name="Google Shape;1740;p59"/>
            <p:cNvSpPr/>
            <p:nvPr/>
          </p:nvSpPr>
          <p:spPr>
            <a:xfrm>
              <a:off x="10058855" y="5594336"/>
              <a:ext cx="118713" cy="131647"/>
            </a:xfrm>
            <a:custGeom>
              <a:avLst/>
              <a:gdLst/>
              <a:ahLst/>
              <a:cxnLst/>
              <a:rect l="l" t="t" r="r" b="b"/>
              <a:pathLst>
                <a:path w="118713" h="131647"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06"/>
                    <a:pt x="30795" y="117931"/>
                  </a:cubicBezTo>
                  <a:cubicBezTo>
                    <a:pt x="54798" y="131739"/>
                    <a:pt x="85183" y="127168"/>
                    <a:pt x="104043" y="1067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1" name="Google Shape;1741;p59"/>
            <p:cNvSpPr/>
            <p:nvPr/>
          </p:nvSpPr>
          <p:spPr>
            <a:xfrm>
              <a:off x="9729787"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5" y="11209"/>
                    <a:pt x="85924" y="-6887"/>
                    <a:pt x="58207" y="-57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2" name="Google Shape;1742;p59"/>
            <p:cNvSpPr/>
            <p:nvPr/>
          </p:nvSpPr>
          <p:spPr>
            <a:xfrm>
              <a:off x="11043095"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4" y="11209"/>
                    <a:pt x="85924" y="-6887"/>
                    <a:pt x="58207" y="-57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3" name="Google Shape;1743;p59"/>
            <p:cNvSpPr/>
            <p:nvPr/>
          </p:nvSpPr>
          <p:spPr>
            <a:xfrm>
              <a:off x="9400935" y="5595963"/>
              <a:ext cx="121386" cy="129695"/>
            </a:xfrm>
            <a:custGeom>
              <a:avLst/>
              <a:gdLst/>
              <a:ahLst/>
              <a:cxnLst/>
              <a:rect l="l" t="t" r="r" b="b"/>
              <a:pathLst>
                <a:path w="121386" h="129695" extrusionOk="0">
                  <a:moveTo>
                    <a:pt x="6535" y="22766"/>
                  </a:moveTo>
                  <a:cubicBezTo>
                    <a:pt x="5392" y="24863"/>
                    <a:pt x="4344" y="27054"/>
                    <a:pt x="3392" y="29245"/>
                  </a:cubicBezTo>
                  <a:cubicBezTo>
                    <a:pt x="-20135" y="85060"/>
                    <a:pt x="62161" y="158785"/>
                    <a:pt x="107119" y="105445"/>
                  </a:cubicBezTo>
                  <a:cubicBezTo>
                    <a:pt x="126169" y="82585"/>
                    <a:pt x="124073" y="46960"/>
                    <a:pt x="107119" y="22575"/>
                  </a:cubicBezTo>
                  <a:cubicBezTo>
                    <a:pt x="99594" y="11148"/>
                    <a:pt x="88735" y="2288"/>
                    <a:pt x="76068" y="-2856"/>
                  </a:cubicBezTo>
                  <a:cubicBezTo>
                    <a:pt x="49779" y="-11427"/>
                    <a:pt x="21013" y="-758"/>
                    <a:pt x="6535" y="227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4" name="Google Shape;1744;p59"/>
            <p:cNvSpPr/>
            <p:nvPr/>
          </p:nvSpPr>
          <p:spPr>
            <a:xfrm>
              <a:off x="9072639" y="5595951"/>
              <a:ext cx="121450" cy="129707"/>
            </a:xfrm>
            <a:custGeom>
              <a:avLst/>
              <a:gdLst/>
              <a:ahLst/>
              <a:cxnLst/>
              <a:rect l="l" t="t" r="r" b="b"/>
              <a:pathLst>
                <a:path w="121450" h="129707" extrusionOk="0">
                  <a:moveTo>
                    <a:pt x="6600" y="22778"/>
                  </a:moveTo>
                  <a:cubicBezTo>
                    <a:pt x="5390" y="24876"/>
                    <a:pt x="4304" y="27066"/>
                    <a:pt x="3361" y="29257"/>
                  </a:cubicBezTo>
                  <a:cubicBezTo>
                    <a:pt x="-20070" y="85072"/>
                    <a:pt x="62226" y="158798"/>
                    <a:pt x="107184" y="105457"/>
                  </a:cubicBezTo>
                  <a:cubicBezTo>
                    <a:pt x="126234" y="82598"/>
                    <a:pt x="124138" y="46972"/>
                    <a:pt x="107184" y="22587"/>
                  </a:cubicBezTo>
                  <a:cubicBezTo>
                    <a:pt x="99612" y="11160"/>
                    <a:pt x="88753" y="2300"/>
                    <a:pt x="76037" y="-2844"/>
                  </a:cubicBezTo>
                  <a:cubicBezTo>
                    <a:pt x="49748" y="-11415"/>
                    <a:pt x="21030" y="-844"/>
                    <a:pt x="6600" y="227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5" name="Google Shape;1745;p59"/>
            <p:cNvSpPr/>
            <p:nvPr/>
          </p:nvSpPr>
          <p:spPr>
            <a:xfrm>
              <a:off x="11699129" y="5595495"/>
              <a:ext cx="121409" cy="129610"/>
            </a:xfrm>
            <a:custGeom>
              <a:avLst/>
              <a:gdLst/>
              <a:ahLst/>
              <a:cxnLst/>
              <a:rect l="l" t="t" r="r" b="b"/>
              <a:pathLst>
                <a:path w="121409" h="129610" extrusionOk="0">
                  <a:moveTo>
                    <a:pt x="113308" y="95243"/>
                  </a:moveTo>
                  <a:cubicBezTo>
                    <a:pt x="114546" y="93150"/>
                    <a:pt x="115594" y="91053"/>
                    <a:pt x="116547" y="88862"/>
                  </a:cubicBezTo>
                  <a:cubicBezTo>
                    <a:pt x="139978" y="33047"/>
                    <a:pt x="57492" y="-40679"/>
                    <a:pt x="12725" y="12662"/>
                  </a:cubicBezTo>
                  <a:cubicBezTo>
                    <a:pt x="-6325" y="35428"/>
                    <a:pt x="-4135" y="71049"/>
                    <a:pt x="12725" y="95531"/>
                  </a:cubicBezTo>
                  <a:cubicBezTo>
                    <a:pt x="20344" y="106866"/>
                    <a:pt x="31202" y="115721"/>
                    <a:pt x="43871" y="120865"/>
                  </a:cubicBezTo>
                  <a:cubicBezTo>
                    <a:pt x="70161" y="129436"/>
                    <a:pt x="98925" y="118865"/>
                    <a:pt x="113308" y="952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6" name="Google Shape;1746;p59"/>
            <p:cNvSpPr/>
            <p:nvPr/>
          </p:nvSpPr>
          <p:spPr>
            <a:xfrm>
              <a:off x="11372713" y="5595407"/>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7" name="Google Shape;1747;p59"/>
            <p:cNvSpPr/>
            <p:nvPr/>
          </p:nvSpPr>
          <p:spPr>
            <a:xfrm>
              <a:off x="11851190" y="4837423"/>
              <a:ext cx="116185" cy="132297"/>
            </a:xfrm>
            <a:custGeom>
              <a:avLst/>
              <a:gdLst/>
              <a:ahLst/>
              <a:cxnLst/>
              <a:rect l="l" t="t" r="r" b="b"/>
              <a:pathLst>
                <a:path w="116185" h="132297" extrusionOk="0">
                  <a:moveTo>
                    <a:pt x="82977" y="121035"/>
                  </a:moveTo>
                  <a:cubicBezTo>
                    <a:pt x="85168" y="119988"/>
                    <a:pt x="87264" y="118746"/>
                    <a:pt x="89264" y="117509"/>
                  </a:cubicBezTo>
                  <a:cubicBezTo>
                    <a:pt x="139841" y="84362"/>
                    <a:pt x="112695" y="-22887"/>
                    <a:pt x="45544" y="-3460"/>
                  </a:cubicBezTo>
                  <a:cubicBezTo>
                    <a:pt x="16969" y="4828"/>
                    <a:pt x="-1128" y="35784"/>
                    <a:pt x="-748" y="65122"/>
                  </a:cubicBezTo>
                  <a:cubicBezTo>
                    <a:pt x="-748" y="78744"/>
                    <a:pt x="3253" y="91981"/>
                    <a:pt x="10873" y="103222"/>
                  </a:cubicBezTo>
                  <a:cubicBezTo>
                    <a:pt x="27827" y="125318"/>
                    <a:pt x="57736" y="132652"/>
                    <a:pt x="82977" y="1210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8" name="Google Shape;1748;p59"/>
            <p:cNvSpPr/>
            <p:nvPr/>
          </p:nvSpPr>
          <p:spPr>
            <a:xfrm>
              <a:off x="11522768" y="4837423"/>
              <a:ext cx="116184" cy="132278"/>
            </a:xfrm>
            <a:custGeom>
              <a:avLst/>
              <a:gdLst/>
              <a:ahLst/>
              <a:cxnLst/>
              <a:rect l="l" t="t" r="r" b="b"/>
              <a:pathLst>
                <a:path w="116184" h="132278" extrusionOk="0">
                  <a:moveTo>
                    <a:pt x="82977" y="121035"/>
                  </a:moveTo>
                  <a:cubicBezTo>
                    <a:pt x="85168" y="119988"/>
                    <a:pt x="87263" y="118746"/>
                    <a:pt x="89264" y="117509"/>
                  </a:cubicBezTo>
                  <a:cubicBezTo>
                    <a:pt x="139841" y="84362"/>
                    <a:pt x="112695" y="-22887"/>
                    <a:pt x="45543" y="-3460"/>
                  </a:cubicBezTo>
                  <a:cubicBezTo>
                    <a:pt x="16968" y="4828"/>
                    <a:pt x="-1128" y="35784"/>
                    <a:pt x="-748" y="65122"/>
                  </a:cubicBezTo>
                  <a:cubicBezTo>
                    <a:pt x="-748" y="78744"/>
                    <a:pt x="3253" y="91981"/>
                    <a:pt x="10873" y="103222"/>
                  </a:cubicBezTo>
                  <a:cubicBezTo>
                    <a:pt x="27827" y="125225"/>
                    <a:pt x="57736" y="132652"/>
                    <a:pt x="82977" y="1210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49" name="Google Shape;1749;p59"/>
            <p:cNvSpPr/>
            <p:nvPr/>
          </p:nvSpPr>
          <p:spPr>
            <a:xfrm>
              <a:off x="11192806" y="4837383"/>
              <a:ext cx="118713" cy="131645"/>
            </a:xfrm>
            <a:custGeom>
              <a:avLst/>
              <a:gdLst/>
              <a:ahLst/>
              <a:cxnLst/>
              <a:rect l="l" t="t" r="r" b="b"/>
              <a:pathLst>
                <a:path w="118713" h="131645" extrusionOk="0">
                  <a:moveTo>
                    <a:pt x="104042" y="106787"/>
                  </a:moveTo>
                  <a:cubicBezTo>
                    <a:pt x="105662" y="104978"/>
                    <a:pt x="107186" y="103071"/>
                    <a:pt x="108520" y="101071"/>
                  </a:cubicBezTo>
                  <a:cubicBezTo>
                    <a:pt x="142810" y="51163"/>
                    <a:pt x="76706" y="-37613"/>
                    <a:pt x="22032" y="5821"/>
                  </a:cubicBezTo>
                  <a:cubicBezTo>
                    <a:pt x="-1113" y="24299"/>
                    <a:pt x="-6543" y="59734"/>
                    <a:pt x="5364" y="86974"/>
                  </a:cubicBezTo>
                  <a:cubicBezTo>
                    <a:pt x="10507" y="99643"/>
                    <a:pt x="19366" y="110503"/>
                    <a:pt x="30796" y="118024"/>
                  </a:cubicBezTo>
                  <a:cubicBezTo>
                    <a:pt x="54894" y="131744"/>
                    <a:pt x="85183" y="127074"/>
                    <a:pt x="104042" y="1067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0" name="Google Shape;1750;p59"/>
            <p:cNvSpPr/>
            <p:nvPr/>
          </p:nvSpPr>
          <p:spPr>
            <a:xfrm>
              <a:off x="10864015" y="4837621"/>
              <a:ext cx="120162" cy="129736"/>
            </a:xfrm>
            <a:custGeom>
              <a:avLst/>
              <a:gdLst/>
              <a:ahLst/>
              <a:cxnLst/>
              <a:rect l="l" t="t" r="r" b="b"/>
              <a:pathLst>
                <a:path w="120162" h="129736" extrusionOk="0">
                  <a:moveTo>
                    <a:pt x="58215" y="-5751"/>
                  </a:moveTo>
                  <a:cubicBezTo>
                    <a:pt x="55739" y="-5658"/>
                    <a:pt x="53357" y="-5370"/>
                    <a:pt x="50976" y="-4896"/>
                  </a:cubicBezTo>
                  <a:cubicBezTo>
                    <a:pt x="-8460" y="6248"/>
                    <a:pt x="-24556" y="115692"/>
                    <a:pt x="44880" y="123599"/>
                  </a:cubicBezTo>
                  <a:cubicBezTo>
                    <a:pt x="74218" y="126933"/>
                    <a:pt x="102982" y="105502"/>
                    <a:pt x="114032" y="77974"/>
                  </a:cubicBezTo>
                  <a:cubicBezTo>
                    <a:pt x="119366" y="65398"/>
                    <a:pt x="120794" y="51492"/>
                    <a:pt x="118033" y="38065"/>
                  </a:cubicBezTo>
                  <a:cubicBezTo>
                    <a:pt x="110698" y="11299"/>
                    <a:pt x="85933" y="-6798"/>
                    <a:pt x="58215"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1" name="Google Shape;1751;p59"/>
            <p:cNvSpPr/>
            <p:nvPr/>
          </p:nvSpPr>
          <p:spPr>
            <a:xfrm>
              <a:off x="10535114" y="4839093"/>
              <a:ext cx="121443" cy="129559"/>
            </a:xfrm>
            <a:custGeom>
              <a:avLst/>
              <a:gdLst/>
              <a:ahLst/>
              <a:cxnLst/>
              <a:rect l="l" t="t" r="r" b="b"/>
              <a:pathLst>
                <a:path w="121443" h="129559" extrusionOk="0">
                  <a:moveTo>
                    <a:pt x="6593" y="22686"/>
                  </a:moveTo>
                  <a:cubicBezTo>
                    <a:pt x="5355" y="24779"/>
                    <a:pt x="4307" y="26970"/>
                    <a:pt x="3354" y="29160"/>
                  </a:cubicBezTo>
                  <a:cubicBezTo>
                    <a:pt x="-20077" y="84882"/>
                    <a:pt x="62410" y="158608"/>
                    <a:pt x="107177" y="105360"/>
                  </a:cubicBezTo>
                  <a:cubicBezTo>
                    <a:pt x="126227" y="82599"/>
                    <a:pt x="124131" y="46973"/>
                    <a:pt x="107177" y="22495"/>
                  </a:cubicBezTo>
                  <a:cubicBezTo>
                    <a:pt x="99557" y="11064"/>
                    <a:pt x="88699" y="2301"/>
                    <a:pt x="76030" y="-2843"/>
                  </a:cubicBezTo>
                  <a:cubicBezTo>
                    <a:pt x="49741" y="-11414"/>
                    <a:pt x="21070" y="-843"/>
                    <a:pt x="6593" y="226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2" name="Google Shape;1752;p59"/>
            <p:cNvSpPr/>
            <p:nvPr/>
          </p:nvSpPr>
          <p:spPr>
            <a:xfrm>
              <a:off x="10207257" y="4839093"/>
              <a:ext cx="121451" cy="129559"/>
            </a:xfrm>
            <a:custGeom>
              <a:avLst/>
              <a:gdLst/>
              <a:ahLst/>
              <a:cxnLst/>
              <a:rect l="l" t="t" r="r" b="b"/>
              <a:pathLst>
                <a:path w="121451" h="129559" extrusionOk="0">
                  <a:moveTo>
                    <a:pt x="6600" y="22686"/>
                  </a:moveTo>
                  <a:cubicBezTo>
                    <a:pt x="5361" y="24779"/>
                    <a:pt x="4314" y="26970"/>
                    <a:pt x="3361" y="29160"/>
                  </a:cubicBezTo>
                  <a:cubicBezTo>
                    <a:pt x="-20071" y="84882"/>
                    <a:pt x="62225" y="158608"/>
                    <a:pt x="107184" y="105360"/>
                  </a:cubicBezTo>
                  <a:cubicBezTo>
                    <a:pt x="126234" y="82599"/>
                    <a:pt x="124138" y="46973"/>
                    <a:pt x="107184" y="22495"/>
                  </a:cubicBezTo>
                  <a:cubicBezTo>
                    <a:pt x="99659" y="11161"/>
                    <a:pt x="88800" y="2301"/>
                    <a:pt x="76133" y="-2843"/>
                  </a:cubicBezTo>
                  <a:cubicBezTo>
                    <a:pt x="49844" y="-11414"/>
                    <a:pt x="21078" y="-843"/>
                    <a:pt x="6600" y="226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3" name="Google Shape;1753;p59"/>
            <p:cNvSpPr/>
            <p:nvPr/>
          </p:nvSpPr>
          <p:spPr>
            <a:xfrm>
              <a:off x="9880403" y="4838733"/>
              <a:ext cx="117524" cy="131156"/>
            </a:xfrm>
            <a:custGeom>
              <a:avLst/>
              <a:gdLst/>
              <a:ahLst/>
              <a:cxnLst/>
              <a:rect l="l" t="t" r="r" b="b"/>
              <a:pathLst>
                <a:path w="117524" h="131156" extrusionOk="0">
                  <a:moveTo>
                    <a:pt x="72182" y="123724"/>
                  </a:moveTo>
                  <a:cubicBezTo>
                    <a:pt x="74564" y="123152"/>
                    <a:pt x="76851" y="122389"/>
                    <a:pt x="79041" y="121436"/>
                  </a:cubicBezTo>
                  <a:cubicBezTo>
                    <a:pt x="135048" y="98577"/>
                    <a:pt x="128857" y="-11914"/>
                    <a:pt x="59419" y="-5529"/>
                  </a:cubicBezTo>
                  <a:cubicBezTo>
                    <a:pt x="29987" y="-2957"/>
                    <a:pt x="6175" y="23805"/>
                    <a:pt x="555" y="52952"/>
                  </a:cubicBezTo>
                  <a:cubicBezTo>
                    <a:pt x="-2112" y="66383"/>
                    <a:pt x="-683" y="80289"/>
                    <a:pt x="4650" y="92861"/>
                  </a:cubicBezTo>
                  <a:cubicBezTo>
                    <a:pt x="17414" y="117436"/>
                    <a:pt x="45227" y="130105"/>
                    <a:pt x="72182" y="12372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4" name="Google Shape;1754;p59"/>
            <p:cNvSpPr/>
            <p:nvPr/>
          </p:nvSpPr>
          <p:spPr>
            <a:xfrm>
              <a:off x="9552104" y="4838733"/>
              <a:ext cx="117495" cy="131156"/>
            </a:xfrm>
            <a:custGeom>
              <a:avLst/>
              <a:gdLst/>
              <a:ahLst/>
              <a:cxnLst/>
              <a:rect l="l" t="t" r="r" b="b"/>
              <a:pathLst>
                <a:path w="117495" h="131156" extrusionOk="0">
                  <a:moveTo>
                    <a:pt x="72154" y="123724"/>
                  </a:moveTo>
                  <a:cubicBezTo>
                    <a:pt x="74536" y="123152"/>
                    <a:pt x="76821" y="122389"/>
                    <a:pt x="79012" y="121436"/>
                  </a:cubicBezTo>
                  <a:cubicBezTo>
                    <a:pt x="135019" y="98577"/>
                    <a:pt x="128829" y="-11914"/>
                    <a:pt x="59391" y="-5529"/>
                  </a:cubicBezTo>
                  <a:cubicBezTo>
                    <a:pt x="29959" y="-2957"/>
                    <a:pt x="6051" y="23805"/>
                    <a:pt x="622" y="52952"/>
                  </a:cubicBezTo>
                  <a:cubicBezTo>
                    <a:pt x="-2141" y="66383"/>
                    <a:pt x="-712" y="80289"/>
                    <a:pt x="4622" y="92861"/>
                  </a:cubicBezTo>
                  <a:cubicBezTo>
                    <a:pt x="17386" y="117436"/>
                    <a:pt x="45199" y="130105"/>
                    <a:pt x="72154" y="12372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5" name="Google Shape;1755;p59"/>
            <p:cNvSpPr/>
            <p:nvPr/>
          </p:nvSpPr>
          <p:spPr>
            <a:xfrm>
              <a:off x="9221867" y="4838596"/>
              <a:ext cx="121409" cy="129561"/>
            </a:xfrm>
            <a:custGeom>
              <a:avLst/>
              <a:gdLst/>
              <a:ahLst/>
              <a:cxnLst/>
              <a:rect l="l" t="t" r="r" b="b"/>
              <a:pathLst>
                <a:path w="121409" h="129561" extrusionOk="0">
                  <a:moveTo>
                    <a:pt x="113309" y="95287"/>
                  </a:moveTo>
                  <a:cubicBezTo>
                    <a:pt x="114518" y="93189"/>
                    <a:pt x="115604" y="90999"/>
                    <a:pt x="116547" y="88808"/>
                  </a:cubicBezTo>
                  <a:cubicBezTo>
                    <a:pt x="139978" y="33090"/>
                    <a:pt x="57492" y="-40635"/>
                    <a:pt x="12725" y="12608"/>
                  </a:cubicBezTo>
                  <a:cubicBezTo>
                    <a:pt x="-6325" y="35374"/>
                    <a:pt x="-4135" y="71000"/>
                    <a:pt x="12725" y="95380"/>
                  </a:cubicBezTo>
                  <a:cubicBezTo>
                    <a:pt x="20325" y="106812"/>
                    <a:pt x="31175" y="115671"/>
                    <a:pt x="43871" y="120815"/>
                  </a:cubicBezTo>
                  <a:cubicBezTo>
                    <a:pt x="70132" y="129387"/>
                    <a:pt x="98850" y="118815"/>
                    <a:pt x="113309" y="952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6" name="Google Shape;1756;p59"/>
            <p:cNvSpPr/>
            <p:nvPr/>
          </p:nvSpPr>
          <p:spPr>
            <a:xfrm>
              <a:off x="8895708" y="4838733"/>
              <a:ext cx="117238" cy="131191"/>
            </a:xfrm>
            <a:custGeom>
              <a:avLst/>
              <a:gdLst/>
              <a:ahLst/>
              <a:cxnLst/>
              <a:rect l="l" t="t" r="r" b="b"/>
              <a:pathLst>
                <a:path w="117238" h="131191" extrusionOk="0">
                  <a:moveTo>
                    <a:pt x="71897" y="123724"/>
                  </a:moveTo>
                  <a:cubicBezTo>
                    <a:pt x="74241" y="123152"/>
                    <a:pt x="76536" y="122389"/>
                    <a:pt x="78755" y="121436"/>
                  </a:cubicBezTo>
                  <a:cubicBezTo>
                    <a:pt x="134763" y="98577"/>
                    <a:pt x="128571" y="-11914"/>
                    <a:pt x="59134" y="-5529"/>
                  </a:cubicBezTo>
                  <a:cubicBezTo>
                    <a:pt x="29797" y="-2957"/>
                    <a:pt x="5889" y="23805"/>
                    <a:pt x="555" y="52952"/>
                  </a:cubicBezTo>
                  <a:cubicBezTo>
                    <a:pt x="-2112" y="66383"/>
                    <a:pt x="-683" y="80289"/>
                    <a:pt x="4651" y="92861"/>
                  </a:cubicBezTo>
                  <a:cubicBezTo>
                    <a:pt x="17281" y="117436"/>
                    <a:pt x="45046" y="130203"/>
                    <a:pt x="71897" y="12372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7" name="Google Shape;1757;p59"/>
            <p:cNvSpPr/>
            <p:nvPr/>
          </p:nvSpPr>
          <p:spPr>
            <a:xfrm>
              <a:off x="10716762" y="5089741"/>
              <a:ext cx="116231" cy="132233"/>
            </a:xfrm>
            <a:custGeom>
              <a:avLst/>
              <a:gdLst/>
              <a:ahLst/>
              <a:cxnLst/>
              <a:rect l="l" t="t" r="r" b="b"/>
              <a:pathLst>
                <a:path w="116231" h="132233" extrusionOk="0">
                  <a:moveTo>
                    <a:pt x="82977" y="121031"/>
                  </a:moveTo>
                  <a:cubicBezTo>
                    <a:pt x="85168" y="119984"/>
                    <a:pt x="87263" y="118840"/>
                    <a:pt x="89264" y="117510"/>
                  </a:cubicBezTo>
                  <a:cubicBezTo>
                    <a:pt x="139936" y="84363"/>
                    <a:pt x="112695" y="-22891"/>
                    <a:pt x="45639" y="-3459"/>
                  </a:cubicBezTo>
                  <a:cubicBezTo>
                    <a:pt x="17064" y="4829"/>
                    <a:pt x="-1128" y="35785"/>
                    <a:pt x="-748" y="65123"/>
                  </a:cubicBezTo>
                  <a:cubicBezTo>
                    <a:pt x="-748" y="78647"/>
                    <a:pt x="3253" y="91981"/>
                    <a:pt x="10872" y="103223"/>
                  </a:cubicBezTo>
                  <a:cubicBezTo>
                    <a:pt x="27827" y="125221"/>
                    <a:pt x="57735" y="132556"/>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8" name="Google Shape;1758;p59"/>
            <p:cNvSpPr/>
            <p:nvPr/>
          </p:nvSpPr>
          <p:spPr>
            <a:xfrm>
              <a:off x="10388531" y="5089741"/>
              <a:ext cx="116184" cy="132233"/>
            </a:xfrm>
            <a:custGeom>
              <a:avLst/>
              <a:gdLst/>
              <a:ahLst/>
              <a:cxnLst/>
              <a:rect l="l" t="t" r="r" b="b"/>
              <a:pathLst>
                <a:path w="116184" h="132233" extrusionOk="0">
                  <a:moveTo>
                    <a:pt x="82977" y="121031"/>
                  </a:moveTo>
                  <a:cubicBezTo>
                    <a:pt x="85168" y="119984"/>
                    <a:pt x="87263" y="118840"/>
                    <a:pt x="89263" y="117510"/>
                  </a:cubicBezTo>
                  <a:cubicBezTo>
                    <a:pt x="139841" y="84363"/>
                    <a:pt x="112695" y="-22891"/>
                    <a:pt x="45543" y="-3459"/>
                  </a:cubicBezTo>
                  <a:cubicBezTo>
                    <a:pt x="16968" y="4829"/>
                    <a:pt x="-1129" y="35785"/>
                    <a:pt x="-748" y="65123"/>
                  </a:cubicBezTo>
                  <a:cubicBezTo>
                    <a:pt x="-748" y="78740"/>
                    <a:pt x="3253" y="91981"/>
                    <a:pt x="10872" y="103223"/>
                  </a:cubicBezTo>
                  <a:cubicBezTo>
                    <a:pt x="27827" y="125221"/>
                    <a:pt x="57736" y="132556"/>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59" name="Google Shape;1759;p59"/>
            <p:cNvSpPr/>
            <p:nvPr/>
          </p:nvSpPr>
          <p:spPr>
            <a:xfrm>
              <a:off x="10058855" y="5089702"/>
              <a:ext cx="118713" cy="131669"/>
            </a:xfrm>
            <a:custGeom>
              <a:avLst/>
              <a:gdLst/>
              <a:ahLst/>
              <a:cxnLst/>
              <a:rect l="l" t="t" r="r" b="b"/>
              <a:pathLst>
                <a:path w="118713" h="131669"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99"/>
                    <a:pt x="30795" y="118024"/>
                  </a:cubicBezTo>
                  <a:cubicBezTo>
                    <a:pt x="54893" y="131739"/>
                    <a:pt x="85183" y="127168"/>
                    <a:pt x="104043" y="1067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0" name="Google Shape;1760;p59"/>
            <p:cNvSpPr/>
            <p:nvPr/>
          </p:nvSpPr>
          <p:spPr>
            <a:xfrm>
              <a:off x="9729787" y="5089936"/>
              <a:ext cx="120244" cy="129735"/>
            </a:xfrm>
            <a:custGeom>
              <a:avLst/>
              <a:gdLst/>
              <a:ahLst/>
              <a:cxnLst/>
              <a:rect l="l" t="t" r="r" b="b"/>
              <a:pathLst>
                <a:path w="120244" h="129735" extrusionOk="0">
                  <a:moveTo>
                    <a:pt x="58207" y="-5752"/>
                  </a:moveTo>
                  <a:cubicBezTo>
                    <a:pt x="55825" y="-5654"/>
                    <a:pt x="53444" y="-5273"/>
                    <a:pt x="51063" y="-4891"/>
                  </a:cubicBezTo>
                  <a:cubicBezTo>
                    <a:pt x="-8468" y="6252"/>
                    <a:pt x="-24566" y="115692"/>
                    <a:pt x="44871" y="123599"/>
                  </a:cubicBezTo>
                  <a:cubicBezTo>
                    <a:pt x="74303" y="126933"/>
                    <a:pt x="102974" y="105502"/>
                    <a:pt x="114023" y="77973"/>
                  </a:cubicBezTo>
                  <a:cubicBezTo>
                    <a:pt x="119452" y="65402"/>
                    <a:pt x="120881" y="51496"/>
                    <a:pt x="118118" y="38064"/>
                  </a:cubicBezTo>
                  <a:cubicBezTo>
                    <a:pt x="110689" y="11396"/>
                    <a:pt x="85924" y="-6798"/>
                    <a:pt x="58207" y="-57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1" name="Google Shape;1761;p59"/>
            <p:cNvSpPr/>
            <p:nvPr/>
          </p:nvSpPr>
          <p:spPr>
            <a:xfrm>
              <a:off x="11043095" y="5089936"/>
              <a:ext cx="120244" cy="129736"/>
            </a:xfrm>
            <a:custGeom>
              <a:avLst/>
              <a:gdLst/>
              <a:ahLst/>
              <a:cxnLst/>
              <a:rect l="l" t="t" r="r" b="b"/>
              <a:pathLst>
                <a:path w="120244" h="129736" extrusionOk="0">
                  <a:moveTo>
                    <a:pt x="58207" y="-5751"/>
                  </a:moveTo>
                  <a:cubicBezTo>
                    <a:pt x="55825" y="-5654"/>
                    <a:pt x="53444" y="-5370"/>
                    <a:pt x="51063" y="-4891"/>
                  </a:cubicBezTo>
                  <a:cubicBezTo>
                    <a:pt x="-8468" y="6252"/>
                    <a:pt x="-24566" y="115692"/>
                    <a:pt x="44871" y="123599"/>
                  </a:cubicBezTo>
                  <a:cubicBezTo>
                    <a:pt x="74303" y="126933"/>
                    <a:pt x="102974" y="105502"/>
                    <a:pt x="114023" y="77974"/>
                  </a:cubicBezTo>
                  <a:cubicBezTo>
                    <a:pt x="119452" y="65402"/>
                    <a:pt x="120881" y="51496"/>
                    <a:pt x="118118" y="38065"/>
                  </a:cubicBezTo>
                  <a:cubicBezTo>
                    <a:pt x="110689" y="11299"/>
                    <a:pt x="85924" y="-6798"/>
                    <a:pt x="58207"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2" name="Google Shape;1762;p59"/>
            <p:cNvSpPr/>
            <p:nvPr/>
          </p:nvSpPr>
          <p:spPr>
            <a:xfrm>
              <a:off x="9400935" y="5091411"/>
              <a:ext cx="121386" cy="129559"/>
            </a:xfrm>
            <a:custGeom>
              <a:avLst/>
              <a:gdLst/>
              <a:ahLst/>
              <a:cxnLst/>
              <a:rect l="l" t="t" r="r" b="b"/>
              <a:pathLst>
                <a:path w="121386" h="129559" extrusionOk="0">
                  <a:moveTo>
                    <a:pt x="6535" y="22683"/>
                  </a:moveTo>
                  <a:cubicBezTo>
                    <a:pt x="5297" y="24781"/>
                    <a:pt x="4249" y="26972"/>
                    <a:pt x="3392" y="29162"/>
                  </a:cubicBezTo>
                  <a:cubicBezTo>
                    <a:pt x="-20135" y="84884"/>
                    <a:pt x="62161" y="158605"/>
                    <a:pt x="107119" y="105362"/>
                  </a:cubicBezTo>
                  <a:cubicBezTo>
                    <a:pt x="126169" y="82596"/>
                    <a:pt x="124073" y="46877"/>
                    <a:pt x="107119" y="22590"/>
                  </a:cubicBezTo>
                  <a:cubicBezTo>
                    <a:pt x="99594" y="11159"/>
                    <a:pt x="88735" y="2299"/>
                    <a:pt x="76068" y="-2841"/>
                  </a:cubicBezTo>
                  <a:cubicBezTo>
                    <a:pt x="49779" y="-11417"/>
                    <a:pt x="21013" y="-841"/>
                    <a:pt x="6535" y="226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3" name="Google Shape;1763;p59"/>
            <p:cNvSpPr/>
            <p:nvPr/>
          </p:nvSpPr>
          <p:spPr>
            <a:xfrm>
              <a:off x="9072639" y="5091411"/>
              <a:ext cx="121450" cy="129559"/>
            </a:xfrm>
            <a:custGeom>
              <a:avLst/>
              <a:gdLst/>
              <a:ahLst/>
              <a:cxnLst/>
              <a:rect l="l" t="t" r="r" b="b"/>
              <a:pathLst>
                <a:path w="121450" h="129559" extrusionOk="0">
                  <a:moveTo>
                    <a:pt x="6600" y="22683"/>
                  </a:moveTo>
                  <a:cubicBezTo>
                    <a:pt x="5371" y="24781"/>
                    <a:pt x="4286" y="26972"/>
                    <a:pt x="3361" y="29162"/>
                  </a:cubicBezTo>
                  <a:cubicBezTo>
                    <a:pt x="-20070" y="84884"/>
                    <a:pt x="62226" y="158605"/>
                    <a:pt x="107184" y="105362"/>
                  </a:cubicBezTo>
                  <a:cubicBezTo>
                    <a:pt x="126234" y="82596"/>
                    <a:pt x="124138" y="46877"/>
                    <a:pt x="107184" y="22590"/>
                  </a:cubicBezTo>
                  <a:cubicBezTo>
                    <a:pt x="99612" y="11159"/>
                    <a:pt x="88753" y="2299"/>
                    <a:pt x="76037" y="-2841"/>
                  </a:cubicBezTo>
                  <a:cubicBezTo>
                    <a:pt x="49777" y="-11417"/>
                    <a:pt x="21059" y="-841"/>
                    <a:pt x="6600" y="226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4" name="Google Shape;1764;p59"/>
            <p:cNvSpPr/>
            <p:nvPr/>
          </p:nvSpPr>
          <p:spPr>
            <a:xfrm>
              <a:off x="11699129" y="5090804"/>
              <a:ext cx="121409" cy="129575"/>
            </a:xfrm>
            <a:custGeom>
              <a:avLst/>
              <a:gdLst/>
              <a:ahLst/>
              <a:cxnLst/>
              <a:rect l="l" t="t" r="r" b="b"/>
              <a:pathLst>
                <a:path w="121409" h="129575" extrusionOk="0">
                  <a:moveTo>
                    <a:pt x="113308" y="95300"/>
                  </a:moveTo>
                  <a:cubicBezTo>
                    <a:pt x="114546" y="93202"/>
                    <a:pt x="115594" y="91012"/>
                    <a:pt x="116547" y="88821"/>
                  </a:cubicBezTo>
                  <a:cubicBezTo>
                    <a:pt x="139978" y="33006"/>
                    <a:pt x="57492" y="-40622"/>
                    <a:pt x="12725" y="12621"/>
                  </a:cubicBezTo>
                  <a:cubicBezTo>
                    <a:pt x="-6325" y="35387"/>
                    <a:pt x="-4135" y="71013"/>
                    <a:pt x="12725" y="95397"/>
                  </a:cubicBezTo>
                  <a:cubicBezTo>
                    <a:pt x="20344" y="106825"/>
                    <a:pt x="31202" y="115685"/>
                    <a:pt x="43871" y="120828"/>
                  </a:cubicBezTo>
                  <a:cubicBezTo>
                    <a:pt x="70161" y="129400"/>
                    <a:pt x="98831" y="118829"/>
                    <a:pt x="113308" y="95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5" name="Google Shape;1765;p59"/>
            <p:cNvSpPr/>
            <p:nvPr/>
          </p:nvSpPr>
          <p:spPr>
            <a:xfrm>
              <a:off x="11372713" y="509077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01"/>
                    <a:pt x="622" y="53041"/>
                  </a:cubicBezTo>
                  <a:cubicBezTo>
                    <a:pt x="-2141" y="66473"/>
                    <a:pt x="-712" y="80379"/>
                    <a:pt x="4623" y="92951"/>
                  </a:cubicBezTo>
                  <a:cubicBezTo>
                    <a:pt x="17291" y="117619"/>
                    <a:pt x="45200" y="130385"/>
                    <a:pt x="72155"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6" name="Google Shape;1766;p59"/>
            <p:cNvSpPr/>
            <p:nvPr/>
          </p:nvSpPr>
          <p:spPr>
            <a:xfrm>
              <a:off x="10377291" y="4585107"/>
              <a:ext cx="116184" cy="132236"/>
            </a:xfrm>
            <a:custGeom>
              <a:avLst/>
              <a:gdLst/>
              <a:ahLst/>
              <a:cxnLst/>
              <a:rect l="l" t="t" r="r" b="b"/>
              <a:pathLst>
                <a:path w="116184" h="132236" extrusionOk="0">
                  <a:moveTo>
                    <a:pt x="82977" y="121031"/>
                  </a:moveTo>
                  <a:cubicBezTo>
                    <a:pt x="85168" y="119984"/>
                    <a:pt x="87263" y="118747"/>
                    <a:pt x="89264" y="117510"/>
                  </a:cubicBezTo>
                  <a:cubicBezTo>
                    <a:pt x="139841" y="84363"/>
                    <a:pt x="112695" y="-22891"/>
                    <a:pt x="45543" y="-3459"/>
                  </a:cubicBezTo>
                  <a:cubicBezTo>
                    <a:pt x="16968" y="4829"/>
                    <a:pt x="-1128" y="35785"/>
                    <a:pt x="-748" y="65216"/>
                  </a:cubicBezTo>
                  <a:cubicBezTo>
                    <a:pt x="-843" y="78838"/>
                    <a:pt x="3253" y="92074"/>
                    <a:pt x="10873" y="103316"/>
                  </a:cubicBezTo>
                  <a:cubicBezTo>
                    <a:pt x="27922" y="125221"/>
                    <a:pt x="57736" y="132556"/>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7" name="Google Shape;1767;p59"/>
            <p:cNvSpPr/>
            <p:nvPr/>
          </p:nvSpPr>
          <p:spPr>
            <a:xfrm>
              <a:off x="10048965" y="4585107"/>
              <a:ext cx="116136" cy="132236"/>
            </a:xfrm>
            <a:custGeom>
              <a:avLst/>
              <a:gdLst/>
              <a:ahLst/>
              <a:cxnLst/>
              <a:rect l="l" t="t" r="r" b="b"/>
              <a:pathLst>
                <a:path w="116136" h="132236" extrusionOk="0">
                  <a:moveTo>
                    <a:pt x="82977" y="121031"/>
                  </a:moveTo>
                  <a:cubicBezTo>
                    <a:pt x="85072" y="119984"/>
                    <a:pt x="87167" y="118747"/>
                    <a:pt x="89169" y="117510"/>
                  </a:cubicBezTo>
                  <a:cubicBezTo>
                    <a:pt x="139841" y="84363"/>
                    <a:pt x="112600" y="-22891"/>
                    <a:pt x="45543" y="-3459"/>
                  </a:cubicBezTo>
                  <a:cubicBezTo>
                    <a:pt x="16968" y="4829"/>
                    <a:pt x="-1129" y="35785"/>
                    <a:pt x="-748" y="65216"/>
                  </a:cubicBezTo>
                  <a:cubicBezTo>
                    <a:pt x="-843" y="78838"/>
                    <a:pt x="3253" y="92074"/>
                    <a:pt x="10872" y="103316"/>
                  </a:cubicBezTo>
                  <a:cubicBezTo>
                    <a:pt x="27922" y="125221"/>
                    <a:pt x="57736" y="132556"/>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8" name="Google Shape;1768;p59"/>
            <p:cNvSpPr/>
            <p:nvPr/>
          </p:nvSpPr>
          <p:spPr>
            <a:xfrm>
              <a:off x="9719335" y="4585023"/>
              <a:ext cx="118753" cy="131678"/>
            </a:xfrm>
            <a:custGeom>
              <a:avLst/>
              <a:gdLst/>
              <a:ahLst/>
              <a:cxnLst/>
              <a:rect l="l" t="t" r="r" b="b"/>
              <a:pathLst>
                <a:path w="118753" h="131678" extrusionOk="0">
                  <a:moveTo>
                    <a:pt x="103996" y="106734"/>
                  </a:moveTo>
                  <a:cubicBezTo>
                    <a:pt x="105616" y="104925"/>
                    <a:pt x="107139" y="103116"/>
                    <a:pt x="108568" y="101116"/>
                  </a:cubicBezTo>
                  <a:cubicBezTo>
                    <a:pt x="142858" y="51109"/>
                    <a:pt x="76660" y="-37667"/>
                    <a:pt x="22082" y="5866"/>
                  </a:cubicBezTo>
                  <a:cubicBezTo>
                    <a:pt x="-1160" y="24344"/>
                    <a:pt x="-6493" y="59774"/>
                    <a:pt x="5318" y="87112"/>
                  </a:cubicBezTo>
                  <a:cubicBezTo>
                    <a:pt x="10462" y="99781"/>
                    <a:pt x="19319" y="110641"/>
                    <a:pt x="30750" y="118161"/>
                  </a:cubicBezTo>
                  <a:cubicBezTo>
                    <a:pt x="54847" y="131784"/>
                    <a:pt x="85137" y="127021"/>
                    <a:pt x="103996" y="10673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9" name="Google Shape;1769;p59"/>
            <p:cNvSpPr/>
            <p:nvPr/>
          </p:nvSpPr>
          <p:spPr>
            <a:xfrm>
              <a:off x="9390317" y="4585302"/>
              <a:ext cx="120181" cy="129735"/>
            </a:xfrm>
            <a:custGeom>
              <a:avLst/>
              <a:gdLst/>
              <a:ahLst/>
              <a:cxnLst/>
              <a:rect l="l" t="t" r="r" b="b"/>
              <a:pathLst>
                <a:path w="120181" h="129735" extrusionOk="0">
                  <a:moveTo>
                    <a:pt x="58206" y="-5752"/>
                  </a:moveTo>
                  <a:cubicBezTo>
                    <a:pt x="55825" y="-5654"/>
                    <a:pt x="53444" y="-5370"/>
                    <a:pt x="51063" y="-4891"/>
                  </a:cubicBezTo>
                  <a:cubicBezTo>
                    <a:pt x="-8469" y="6252"/>
                    <a:pt x="-24566" y="115692"/>
                    <a:pt x="44871" y="123599"/>
                  </a:cubicBezTo>
                  <a:cubicBezTo>
                    <a:pt x="74304" y="126933"/>
                    <a:pt x="102973" y="105502"/>
                    <a:pt x="114023" y="77973"/>
                  </a:cubicBezTo>
                  <a:cubicBezTo>
                    <a:pt x="119357" y="65402"/>
                    <a:pt x="120785" y="51496"/>
                    <a:pt x="118118" y="38064"/>
                  </a:cubicBezTo>
                  <a:cubicBezTo>
                    <a:pt x="110689" y="11396"/>
                    <a:pt x="85924" y="-6798"/>
                    <a:pt x="58206" y="-57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0" name="Google Shape;1770;p59"/>
            <p:cNvSpPr/>
            <p:nvPr/>
          </p:nvSpPr>
          <p:spPr>
            <a:xfrm>
              <a:off x="10703567" y="4585302"/>
              <a:ext cx="120206" cy="129736"/>
            </a:xfrm>
            <a:custGeom>
              <a:avLst/>
              <a:gdLst/>
              <a:ahLst/>
              <a:cxnLst/>
              <a:rect l="l" t="t" r="r" b="b"/>
              <a:pathLst>
                <a:path w="120206" h="129736" extrusionOk="0">
                  <a:moveTo>
                    <a:pt x="58168" y="-5751"/>
                  </a:moveTo>
                  <a:cubicBezTo>
                    <a:pt x="55787" y="-5654"/>
                    <a:pt x="53406" y="-5370"/>
                    <a:pt x="51024" y="-4891"/>
                  </a:cubicBezTo>
                  <a:cubicBezTo>
                    <a:pt x="-8507" y="6252"/>
                    <a:pt x="-24509" y="115692"/>
                    <a:pt x="44833" y="123599"/>
                  </a:cubicBezTo>
                  <a:cubicBezTo>
                    <a:pt x="74265" y="126933"/>
                    <a:pt x="103031" y="105502"/>
                    <a:pt x="113984" y="77974"/>
                  </a:cubicBezTo>
                  <a:cubicBezTo>
                    <a:pt x="119413" y="65402"/>
                    <a:pt x="120842" y="51496"/>
                    <a:pt x="118081" y="38065"/>
                  </a:cubicBezTo>
                  <a:cubicBezTo>
                    <a:pt x="110746" y="11299"/>
                    <a:pt x="85886" y="-6798"/>
                    <a:pt x="58168"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1" name="Google Shape;1771;p59"/>
            <p:cNvSpPr/>
            <p:nvPr/>
          </p:nvSpPr>
          <p:spPr>
            <a:xfrm>
              <a:off x="9061399" y="4587214"/>
              <a:ext cx="121416" cy="129650"/>
            </a:xfrm>
            <a:custGeom>
              <a:avLst/>
              <a:gdLst/>
              <a:ahLst/>
              <a:cxnLst/>
              <a:rect l="l" t="t" r="r" b="b"/>
              <a:pathLst>
                <a:path w="121416" h="129650" extrusionOk="0">
                  <a:moveTo>
                    <a:pt x="6600" y="22818"/>
                  </a:moveTo>
                  <a:cubicBezTo>
                    <a:pt x="5390" y="24916"/>
                    <a:pt x="4304" y="27009"/>
                    <a:pt x="3361" y="29199"/>
                  </a:cubicBezTo>
                  <a:cubicBezTo>
                    <a:pt x="-20070" y="85014"/>
                    <a:pt x="62226" y="158740"/>
                    <a:pt x="107184" y="105399"/>
                  </a:cubicBezTo>
                  <a:cubicBezTo>
                    <a:pt x="126234" y="82633"/>
                    <a:pt x="124043" y="47012"/>
                    <a:pt x="107184" y="22534"/>
                  </a:cubicBezTo>
                  <a:cubicBezTo>
                    <a:pt x="99573" y="11196"/>
                    <a:pt x="88725" y="2340"/>
                    <a:pt x="76037" y="-2804"/>
                  </a:cubicBezTo>
                  <a:cubicBezTo>
                    <a:pt x="49748" y="-11473"/>
                    <a:pt x="20983" y="-804"/>
                    <a:pt x="6600" y="228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2" name="Google Shape;1772;p59"/>
            <p:cNvSpPr/>
            <p:nvPr/>
          </p:nvSpPr>
          <p:spPr>
            <a:xfrm>
              <a:off x="11690343" y="4586138"/>
              <a:ext cx="117075" cy="131149"/>
            </a:xfrm>
            <a:custGeom>
              <a:avLst/>
              <a:gdLst/>
              <a:ahLst/>
              <a:cxnLst/>
              <a:rect l="l" t="t" r="r" b="b"/>
              <a:pathLst>
                <a:path w="117075" h="131149" extrusionOk="0">
                  <a:moveTo>
                    <a:pt x="71707" y="123716"/>
                  </a:moveTo>
                  <a:cubicBezTo>
                    <a:pt x="73993" y="123144"/>
                    <a:pt x="76279" y="122381"/>
                    <a:pt x="78470" y="121526"/>
                  </a:cubicBezTo>
                  <a:cubicBezTo>
                    <a:pt x="134572" y="98666"/>
                    <a:pt x="128381" y="-11824"/>
                    <a:pt x="59420" y="-5536"/>
                  </a:cubicBezTo>
                  <a:cubicBezTo>
                    <a:pt x="29988" y="-2872"/>
                    <a:pt x="6080" y="23894"/>
                    <a:pt x="555" y="53041"/>
                  </a:cubicBezTo>
                  <a:cubicBezTo>
                    <a:pt x="-2111" y="66473"/>
                    <a:pt x="-684" y="80379"/>
                    <a:pt x="4651" y="92951"/>
                  </a:cubicBezTo>
                  <a:cubicBezTo>
                    <a:pt x="17223" y="117428"/>
                    <a:pt x="44942" y="130097"/>
                    <a:pt x="71707" y="1237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3" name="Google Shape;1773;p59"/>
            <p:cNvSpPr/>
            <p:nvPr/>
          </p:nvSpPr>
          <p:spPr>
            <a:xfrm>
              <a:off x="11359623" y="4586131"/>
              <a:ext cx="121451" cy="129656"/>
            </a:xfrm>
            <a:custGeom>
              <a:avLst/>
              <a:gdLst/>
              <a:ahLst/>
              <a:cxnLst/>
              <a:rect l="l" t="t" r="r" b="b"/>
              <a:pathLst>
                <a:path w="121451" h="129656" extrusionOk="0">
                  <a:moveTo>
                    <a:pt x="113343" y="95339"/>
                  </a:moveTo>
                  <a:cubicBezTo>
                    <a:pt x="114581" y="93241"/>
                    <a:pt x="115630" y="91051"/>
                    <a:pt x="116582" y="88860"/>
                  </a:cubicBezTo>
                  <a:cubicBezTo>
                    <a:pt x="140013" y="33045"/>
                    <a:pt x="57717" y="-40676"/>
                    <a:pt x="12759" y="12660"/>
                  </a:cubicBezTo>
                  <a:cubicBezTo>
                    <a:pt x="-6291" y="35524"/>
                    <a:pt x="-4196" y="71145"/>
                    <a:pt x="12759" y="95529"/>
                  </a:cubicBezTo>
                  <a:cubicBezTo>
                    <a:pt x="20284" y="106961"/>
                    <a:pt x="31143" y="115817"/>
                    <a:pt x="43906" y="120960"/>
                  </a:cubicBezTo>
                  <a:cubicBezTo>
                    <a:pt x="70195" y="129439"/>
                    <a:pt x="98866" y="118867"/>
                    <a:pt x="113343" y="9533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4" name="Google Shape;1774;p59"/>
            <p:cNvSpPr/>
            <p:nvPr/>
          </p:nvSpPr>
          <p:spPr>
            <a:xfrm>
              <a:off x="11033242" y="4586138"/>
              <a:ext cx="117495" cy="131267"/>
            </a:xfrm>
            <a:custGeom>
              <a:avLst/>
              <a:gdLst/>
              <a:ahLst/>
              <a:cxnLst/>
              <a:rect l="l" t="t" r="r" b="b"/>
              <a:pathLst>
                <a:path w="117495" h="131267" extrusionOk="0">
                  <a:moveTo>
                    <a:pt x="72154" y="123716"/>
                  </a:moveTo>
                  <a:cubicBezTo>
                    <a:pt x="74440" y="123144"/>
                    <a:pt x="76822" y="122381"/>
                    <a:pt x="79012" y="121526"/>
                  </a:cubicBezTo>
                  <a:cubicBezTo>
                    <a:pt x="135019" y="98666"/>
                    <a:pt x="128829" y="-11824"/>
                    <a:pt x="59391" y="-5536"/>
                  </a:cubicBezTo>
                  <a:cubicBezTo>
                    <a:pt x="29959" y="-2872"/>
                    <a:pt x="6147" y="23894"/>
                    <a:pt x="621" y="53041"/>
                  </a:cubicBezTo>
                  <a:cubicBezTo>
                    <a:pt x="-2140" y="66473"/>
                    <a:pt x="-712" y="80379"/>
                    <a:pt x="4622" y="92951"/>
                  </a:cubicBezTo>
                  <a:cubicBezTo>
                    <a:pt x="17290" y="117619"/>
                    <a:pt x="45199" y="130385"/>
                    <a:pt x="72154" y="1237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5" name="Google Shape;1775;p59"/>
            <p:cNvSpPr/>
            <p:nvPr/>
          </p:nvSpPr>
          <p:spPr>
            <a:xfrm>
              <a:off x="11851190" y="4337838"/>
              <a:ext cx="116185" cy="132277"/>
            </a:xfrm>
            <a:custGeom>
              <a:avLst/>
              <a:gdLst/>
              <a:ahLst/>
              <a:cxnLst/>
              <a:rect l="l" t="t" r="r" b="b"/>
              <a:pathLst>
                <a:path w="116185" h="132277" extrusionOk="0">
                  <a:moveTo>
                    <a:pt x="82977" y="121031"/>
                  </a:moveTo>
                  <a:cubicBezTo>
                    <a:pt x="85168" y="119985"/>
                    <a:pt x="87264" y="118747"/>
                    <a:pt x="89264" y="117506"/>
                  </a:cubicBezTo>
                  <a:cubicBezTo>
                    <a:pt x="139841" y="84359"/>
                    <a:pt x="112695" y="-22891"/>
                    <a:pt x="45544" y="-3459"/>
                  </a:cubicBezTo>
                  <a:cubicBezTo>
                    <a:pt x="16969" y="4731"/>
                    <a:pt x="-1128" y="35785"/>
                    <a:pt x="-748" y="65118"/>
                  </a:cubicBezTo>
                  <a:cubicBezTo>
                    <a:pt x="-842" y="78741"/>
                    <a:pt x="3253" y="91982"/>
                    <a:pt x="10873" y="103218"/>
                  </a:cubicBezTo>
                  <a:cubicBezTo>
                    <a:pt x="27827" y="125221"/>
                    <a:pt x="57736" y="132654"/>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6" name="Google Shape;1776;p59"/>
            <p:cNvSpPr/>
            <p:nvPr/>
          </p:nvSpPr>
          <p:spPr>
            <a:xfrm>
              <a:off x="11522768" y="4337838"/>
              <a:ext cx="116184" cy="132233"/>
            </a:xfrm>
            <a:custGeom>
              <a:avLst/>
              <a:gdLst/>
              <a:ahLst/>
              <a:cxnLst/>
              <a:rect l="l" t="t" r="r" b="b"/>
              <a:pathLst>
                <a:path w="116184" h="132233" extrusionOk="0">
                  <a:moveTo>
                    <a:pt x="82977" y="121031"/>
                  </a:moveTo>
                  <a:cubicBezTo>
                    <a:pt x="85168" y="119985"/>
                    <a:pt x="87263" y="118747"/>
                    <a:pt x="89264" y="117506"/>
                  </a:cubicBezTo>
                  <a:cubicBezTo>
                    <a:pt x="139841" y="84359"/>
                    <a:pt x="112695" y="-22891"/>
                    <a:pt x="45543" y="-3459"/>
                  </a:cubicBezTo>
                  <a:cubicBezTo>
                    <a:pt x="16968" y="4731"/>
                    <a:pt x="-1128" y="35785"/>
                    <a:pt x="-748" y="65118"/>
                  </a:cubicBezTo>
                  <a:cubicBezTo>
                    <a:pt x="-843" y="78741"/>
                    <a:pt x="3253" y="91982"/>
                    <a:pt x="10873" y="103218"/>
                  </a:cubicBezTo>
                  <a:cubicBezTo>
                    <a:pt x="27827" y="125221"/>
                    <a:pt x="57736" y="132556"/>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7" name="Google Shape;1777;p59"/>
            <p:cNvSpPr/>
            <p:nvPr/>
          </p:nvSpPr>
          <p:spPr>
            <a:xfrm>
              <a:off x="11192806" y="4337796"/>
              <a:ext cx="118713" cy="131680"/>
            </a:xfrm>
            <a:custGeom>
              <a:avLst/>
              <a:gdLst/>
              <a:ahLst/>
              <a:cxnLst/>
              <a:rect l="l" t="t" r="r" b="b"/>
              <a:pathLst>
                <a:path w="118713" h="131680" extrusionOk="0">
                  <a:moveTo>
                    <a:pt x="104042" y="106692"/>
                  </a:moveTo>
                  <a:cubicBezTo>
                    <a:pt x="105757" y="104976"/>
                    <a:pt x="107186" y="103074"/>
                    <a:pt x="108520" y="101069"/>
                  </a:cubicBezTo>
                  <a:cubicBezTo>
                    <a:pt x="142810" y="51161"/>
                    <a:pt x="76706" y="-37610"/>
                    <a:pt x="22032" y="5819"/>
                  </a:cubicBezTo>
                  <a:cubicBezTo>
                    <a:pt x="-1113" y="24302"/>
                    <a:pt x="-6543" y="59732"/>
                    <a:pt x="5364" y="86973"/>
                  </a:cubicBezTo>
                  <a:cubicBezTo>
                    <a:pt x="10507" y="99642"/>
                    <a:pt x="19366" y="110501"/>
                    <a:pt x="30796" y="118027"/>
                  </a:cubicBezTo>
                  <a:cubicBezTo>
                    <a:pt x="54894" y="131835"/>
                    <a:pt x="85278" y="127072"/>
                    <a:pt x="104042" y="1066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8" name="Google Shape;1778;p59"/>
            <p:cNvSpPr/>
            <p:nvPr/>
          </p:nvSpPr>
          <p:spPr>
            <a:xfrm>
              <a:off x="10864015" y="4338033"/>
              <a:ext cx="120162" cy="129661"/>
            </a:xfrm>
            <a:custGeom>
              <a:avLst/>
              <a:gdLst/>
              <a:ahLst/>
              <a:cxnLst/>
              <a:rect l="l" t="t" r="r" b="b"/>
              <a:pathLst>
                <a:path w="120162" h="129661" extrusionOk="0">
                  <a:moveTo>
                    <a:pt x="58215" y="-5751"/>
                  </a:moveTo>
                  <a:cubicBezTo>
                    <a:pt x="55739" y="-5654"/>
                    <a:pt x="53357" y="-5370"/>
                    <a:pt x="50976" y="-4891"/>
                  </a:cubicBezTo>
                  <a:cubicBezTo>
                    <a:pt x="-8460" y="6252"/>
                    <a:pt x="-24556" y="115692"/>
                    <a:pt x="44880" y="123506"/>
                  </a:cubicBezTo>
                  <a:cubicBezTo>
                    <a:pt x="74218" y="126933"/>
                    <a:pt x="102982" y="105502"/>
                    <a:pt x="114032" y="77974"/>
                  </a:cubicBezTo>
                  <a:cubicBezTo>
                    <a:pt x="119366" y="65305"/>
                    <a:pt x="120794" y="51399"/>
                    <a:pt x="118033" y="37971"/>
                  </a:cubicBezTo>
                  <a:cubicBezTo>
                    <a:pt x="110698" y="11299"/>
                    <a:pt x="85933" y="-6798"/>
                    <a:pt x="58215"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79" name="Google Shape;1779;p59"/>
            <p:cNvSpPr/>
            <p:nvPr/>
          </p:nvSpPr>
          <p:spPr>
            <a:xfrm>
              <a:off x="10535114" y="4339696"/>
              <a:ext cx="121443" cy="129561"/>
            </a:xfrm>
            <a:custGeom>
              <a:avLst/>
              <a:gdLst/>
              <a:ahLst/>
              <a:cxnLst/>
              <a:rect l="l" t="t" r="r" b="b"/>
              <a:pathLst>
                <a:path w="121443" h="129561" extrusionOk="0">
                  <a:moveTo>
                    <a:pt x="6593" y="22686"/>
                  </a:moveTo>
                  <a:cubicBezTo>
                    <a:pt x="5355" y="24784"/>
                    <a:pt x="4307" y="26974"/>
                    <a:pt x="3354" y="29165"/>
                  </a:cubicBezTo>
                  <a:cubicBezTo>
                    <a:pt x="-20077" y="84882"/>
                    <a:pt x="62410" y="158608"/>
                    <a:pt x="107177" y="105365"/>
                  </a:cubicBezTo>
                  <a:cubicBezTo>
                    <a:pt x="126227" y="82599"/>
                    <a:pt x="124131" y="46880"/>
                    <a:pt x="107177" y="22495"/>
                  </a:cubicBezTo>
                  <a:cubicBezTo>
                    <a:pt x="99651" y="11064"/>
                    <a:pt x="88794" y="2208"/>
                    <a:pt x="76030" y="-2843"/>
                  </a:cubicBezTo>
                  <a:cubicBezTo>
                    <a:pt x="49741" y="-11414"/>
                    <a:pt x="21070" y="-843"/>
                    <a:pt x="6593" y="226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0" name="Google Shape;1780;p59"/>
            <p:cNvSpPr/>
            <p:nvPr/>
          </p:nvSpPr>
          <p:spPr>
            <a:xfrm>
              <a:off x="10207257" y="4339646"/>
              <a:ext cx="121451" cy="129611"/>
            </a:xfrm>
            <a:custGeom>
              <a:avLst/>
              <a:gdLst/>
              <a:ahLst/>
              <a:cxnLst/>
              <a:rect l="l" t="t" r="r" b="b"/>
              <a:pathLst>
                <a:path w="121451" h="129611" extrusionOk="0">
                  <a:moveTo>
                    <a:pt x="6600" y="22736"/>
                  </a:moveTo>
                  <a:cubicBezTo>
                    <a:pt x="5361" y="24834"/>
                    <a:pt x="4314" y="27024"/>
                    <a:pt x="3361" y="29215"/>
                  </a:cubicBezTo>
                  <a:cubicBezTo>
                    <a:pt x="-20071" y="84932"/>
                    <a:pt x="62225" y="158658"/>
                    <a:pt x="107184" y="105415"/>
                  </a:cubicBezTo>
                  <a:cubicBezTo>
                    <a:pt x="126234" y="82649"/>
                    <a:pt x="124138" y="46930"/>
                    <a:pt x="107184" y="22545"/>
                  </a:cubicBezTo>
                  <a:cubicBezTo>
                    <a:pt x="99659" y="11114"/>
                    <a:pt x="88800" y="2351"/>
                    <a:pt x="76133" y="-2793"/>
                  </a:cubicBezTo>
                  <a:cubicBezTo>
                    <a:pt x="49844" y="-11457"/>
                    <a:pt x="21078" y="-886"/>
                    <a:pt x="6600" y="22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1" name="Google Shape;1781;p59"/>
            <p:cNvSpPr/>
            <p:nvPr/>
          </p:nvSpPr>
          <p:spPr>
            <a:xfrm>
              <a:off x="9880403" y="4338679"/>
              <a:ext cx="117524" cy="131412"/>
            </a:xfrm>
            <a:custGeom>
              <a:avLst/>
              <a:gdLst/>
              <a:ahLst/>
              <a:cxnLst/>
              <a:rect l="l" t="t" r="r" b="b"/>
              <a:pathLst>
                <a:path w="117524" h="131412" extrusionOk="0">
                  <a:moveTo>
                    <a:pt x="72182" y="123809"/>
                  </a:moveTo>
                  <a:cubicBezTo>
                    <a:pt x="74564" y="123242"/>
                    <a:pt x="76851" y="122479"/>
                    <a:pt x="79041" y="121526"/>
                  </a:cubicBezTo>
                  <a:cubicBezTo>
                    <a:pt x="135048" y="98666"/>
                    <a:pt x="128857" y="-11824"/>
                    <a:pt x="59419" y="-5536"/>
                  </a:cubicBezTo>
                  <a:cubicBezTo>
                    <a:pt x="29987" y="-2872"/>
                    <a:pt x="6175" y="23894"/>
                    <a:pt x="555" y="53325"/>
                  </a:cubicBezTo>
                  <a:cubicBezTo>
                    <a:pt x="-2112" y="66757"/>
                    <a:pt x="-683" y="80663"/>
                    <a:pt x="4650" y="93234"/>
                  </a:cubicBezTo>
                  <a:cubicBezTo>
                    <a:pt x="17319" y="117907"/>
                    <a:pt x="45322" y="130576"/>
                    <a:pt x="72182" y="12380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2" name="Google Shape;1782;p59"/>
            <p:cNvSpPr/>
            <p:nvPr/>
          </p:nvSpPr>
          <p:spPr>
            <a:xfrm>
              <a:off x="9552104" y="4338679"/>
              <a:ext cx="117495" cy="131412"/>
            </a:xfrm>
            <a:custGeom>
              <a:avLst/>
              <a:gdLst/>
              <a:ahLst/>
              <a:cxnLst/>
              <a:rect l="l" t="t" r="r" b="b"/>
              <a:pathLst>
                <a:path w="117495" h="131412" extrusionOk="0">
                  <a:moveTo>
                    <a:pt x="72154" y="123809"/>
                  </a:moveTo>
                  <a:cubicBezTo>
                    <a:pt x="74536" y="123242"/>
                    <a:pt x="76821" y="122479"/>
                    <a:pt x="79012" y="121526"/>
                  </a:cubicBezTo>
                  <a:cubicBezTo>
                    <a:pt x="135019" y="98666"/>
                    <a:pt x="128829" y="-11824"/>
                    <a:pt x="59391" y="-5536"/>
                  </a:cubicBezTo>
                  <a:cubicBezTo>
                    <a:pt x="29959" y="-2872"/>
                    <a:pt x="6051" y="23894"/>
                    <a:pt x="622" y="53325"/>
                  </a:cubicBezTo>
                  <a:cubicBezTo>
                    <a:pt x="-2141" y="66757"/>
                    <a:pt x="-712" y="80663"/>
                    <a:pt x="4622" y="93234"/>
                  </a:cubicBezTo>
                  <a:cubicBezTo>
                    <a:pt x="17291" y="117907"/>
                    <a:pt x="45294" y="130576"/>
                    <a:pt x="72154" y="12380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3" name="Google Shape;1783;p59"/>
            <p:cNvSpPr/>
            <p:nvPr/>
          </p:nvSpPr>
          <p:spPr>
            <a:xfrm>
              <a:off x="9221867" y="4338901"/>
              <a:ext cx="121409" cy="129530"/>
            </a:xfrm>
            <a:custGeom>
              <a:avLst/>
              <a:gdLst/>
              <a:ahLst/>
              <a:cxnLst/>
              <a:rect l="l" t="t" r="r" b="b"/>
              <a:pathLst>
                <a:path w="121409" h="129530" extrusionOk="0">
                  <a:moveTo>
                    <a:pt x="113309" y="95300"/>
                  </a:moveTo>
                  <a:cubicBezTo>
                    <a:pt x="114538" y="93202"/>
                    <a:pt x="115623"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4"/>
                    <a:pt x="113309" y="95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4" name="Google Shape;1784;p59"/>
            <p:cNvSpPr/>
            <p:nvPr/>
          </p:nvSpPr>
          <p:spPr>
            <a:xfrm>
              <a:off x="8895708" y="4338679"/>
              <a:ext cx="117238" cy="131412"/>
            </a:xfrm>
            <a:custGeom>
              <a:avLst/>
              <a:gdLst/>
              <a:ahLst/>
              <a:cxnLst/>
              <a:rect l="l" t="t" r="r" b="b"/>
              <a:pathLst>
                <a:path w="117238" h="131412" extrusionOk="0">
                  <a:moveTo>
                    <a:pt x="71897" y="123809"/>
                  </a:moveTo>
                  <a:cubicBezTo>
                    <a:pt x="74241" y="123242"/>
                    <a:pt x="76536" y="122479"/>
                    <a:pt x="78755" y="121526"/>
                  </a:cubicBezTo>
                  <a:cubicBezTo>
                    <a:pt x="134763" y="98666"/>
                    <a:pt x="128571" y="-11824"/>
                    <a:pt x="59134" y="-5536"/>
                  </a:cubicBezTo>
                  <a:cubicBezTo>
                    <a:pt x="29797" y="-2872"/>
                    <a:pt x="5889" y="23894"/>
                    <a:pt x="555" y="53325"/>
                  </a:cubicBezTo>
                  <a:cubicBezTo>
                    <a:pt x="-2112" y="66757"/>
                    <a:pt x="-683" y="80663"/>
                    <a:pt x="4651" y="93234"/>
                  </a:cubicBezTo>
                  <a:cubicBezTo>
                    <a:pt x="17167" y="117907"/>
                    <a:pt x="45094" y="130576"/>
                    <a:pt x="71897" y="12380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5" name="Google Shape;1785;p59"/>
            <p:cNvSpPr/>
            <p:nvPr/>
          </p:nvSpPr>
          <p:spPr>
            <a:xfrm>
              <a:off x="11851000" y="3827773"/>
              <a:ext cx="116230" cy="132373"/>
            </a:xfrm>
            <a:custGeom>
              <a:avLst/>
              <a:gdLst/>
              <a:ahLst/>
              <a:cxnLst/>
              <a:rect l="l" t="t" r="r" b="b"/>
              <a:pathLst>
                <a:path w="116230" h="132373" extrusionOk="0">
                  <a:moveTo>
                    <a:pt x="83167" y="121128"/>
                  </a:moveTo>
                  <a:cubicBezTo>
                    <a:pt x="85262" y="120081"/>
                    <a:pt x="87358" y="118844"/>
                    <a:pt x="89453" y="117607"/>
                  </a:cubicBezTo>
                  <a:cubicBezTo>
                    <a:pt x="139935" y="84362"/>
                    <a:pt x="112503" y="-22887"/>
                    <a:pt x="45543" y="-3460"/>
                  </a:cubicBezTo>
                  <a:cubicBezTo>
                    <a:pt x="16968" y="4828"/>
                    <a:pt x="-1129" y="35784"/>
                    <a:pt x="-748" y="65219"/>
                  </a:cubicBezTo>
                  <a:cubicBezTo>
                    <a:pt x="-748" y="78837"/>
                    <a:pt x="3252" y="92078"/>
                    <a:pt x="10872" y="103319"/>
                  </a:cubicBezTo>
                  <a:cubicBezTo>
                    <a:pt x="27922" y="125318"/>
                    <a:pt x="57830" y="132750"/>
                    <a:pt x="83167" y="1211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6" name="Google Shape;1786;p59"/>
            <p:cNvSpPr/>
            <p:nvPr/>
          </p:nvSpPr>
          <p:spPr>
            <a:xfrm>
              <a:off x="11522672" y="3827773"/>
              <a:ext cx="116115" cy="132311"/>
            </a:xfrm>
            <a:custGeom>
              <a:avLst/>
              <a:gdLst/>
              <a:ahLst/>
              <a:cxnLst/>
              <a:rect l="l" t="t" r="r" b="b"/>
              <a:pathLst>
                <a:path w="116115" h="132311" extrusionOk="0">
                  <a:moveTo>
                    <a:pt x="82977" y="121128"/>
                  </a:moveTo>
                  <a:cubicBezTo>
                    <a:pt x="85168" y="120081"/>
                    <a:pt x="87263" y="118844"/>
                    <a:pt x="89264" y="117607"/>
                  </a:cubicBezTo>
                  <a:cubicBezTo>
                    <a:pt x="139841" y="84362"/>
                    <a:pt x="112409" y="-22887"/>
                    <a:pt x="45543" y="-3460"/>
                  </a:cubicBezTo>
                  <a:cubicBezTo>
                    <a:pt x="16968" y="4828"/>
                    <a:pt x="-1128" y="35784"/>
                    <a:pt x="-748" y="65219"/>
                  </a:cubicBezTo>
                  <a:cubicBezTo>
                    <a:pt x="-843" y="78837"/>
                    <a:pt x="3253" y="92078"/>
                    <a:pt x="10873" y="103319"/>
                  </a:cubicBezTo>
                  <a:cubicBezTo>
                    <a:pt x="27827" y="125225"/>
                    <a:pt x="57736" y="132652"/>
                    <a:pt x="82977" y="1211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7" name="Google Shape;1787;p59"/>
            <p:cNvSpPr/>
            <p:nvPr/>
          </p:nvSpPr>
          <p:spPr>
            <a:xfrm>
              <a:off x="11192806" y="3827786"/>
              <a:ext cx="118713" cy="131678"/>
            </a:xfrm>
            <a:custGeom>
              <a:avLst/>
              <a:gdLst/>
              <a:ahLst/>
              <a:cxnLst/>
              <a:rect l="l" t="t" r="r" b="b"/>
              <a:pathLst>
                <a:path w="118713" h="131678" extrusionOk="0">
                  <a:moveTo>
                    <a:pt x="104042" y="106734"/>
                  </a:moveTo>
                  <a:cubicBezTo>
                    <a:pt x="105662" y="104925"/>
                    <a:pt x="107186" y="103116"/>
                    <a:pt x="108520" y="101116"/>
                  </a:cubicBezTo>
                  <a:cubicBezTo>
                    <a:pt x="142810" y="51109"/>
                    <a:pt x="76706" y="-37667"/>
                    <a:pt x="22032" y="5866"/>
                  </a:cubicBezTo>
                  <a:cubicBezTo>
                    <a:pt x="-1113" y="24344"/>
                    <a:pt x="-6543" y="59774"/>
                    <a:pt x="5364" y="87014"/>
                  </a:cubicBezTo>
                  <a:cubicBezTo>
                    <a:pt x="10507" y="99683"/>
                    <a:pt x="19366" y="110543"/>
                    <a:pt x="30796" y="118161"/>
                  </a:cubicBezTo>
                  <a:cubicBezTo>
                    <a:pt x="54894" y="131784"/>
                    <a:pt x="85278" y="127021"/>
                    <a:pt x="104042" y="10673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8" name="Google Shape;1788;p59"/>
            <p:cNvSpPr/>
            <p:nvPr/>
          </p:nvSpPr>
          <p:spPr>
            <a:xfrm>
              <a:off x="10864015" y="3828064"/>
              <a:ext cx="120162" cy="129643"/>
            </a:xfrm>
            <a:custGeom>
              <a:avLst/>
              <a:gdLst/>
              <a:ahLst/>
              <a:cxnLst/>
              <a:rect l="l" t="t" r="r" b="b"/>
              <a:pathLst>
                <a:path w="120162" h="129643" extrusionOk="0">
                  <a:moveTo>
                    <a:pt x="58215" y="-5751"/>
                  </a:moveTo>
                  <a:cubicBezTo>
                    <a:pt x="55739" y="-5654"/>
                    <a:pt x="53357" y="-5370"/>
                    <a:pt x="50976" y="-4891"/>
                  </a:cubicBezTo>
                  <a:cubicBezTo>
                    <a:pt x="-8460" y="6155"/>
                    <a:pt x="-24556" y="115692"/>
                    <a:pt x="44880" y="123506"/>
                  </a:cubicBezTo>
                  <a:cubicBezTo>
                    <a:pt x="74218" y="126840"/>
                    <a:pt x="102982" y="105409"/>
                    <a:pt x="114032" y="77881"/>
                  </a:cubicBezTo>
                  <a:cubicBezTo>
                    <a:pt x="119366" y="65305"/>
                    <a:pt x="120794" y="51399"/>
                    <a:pt x="118033" y="37971"/>
                  </a:cubicBezTo>
                  <a:cubicBezTo>
                    <a:pt x="110603" y="11299"/>
                    <a:pt x="85838" y="-6798"/>
                    <a:pt x="58215"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89" name="Google Shape;1789;p59"/>
            <p:cNvSpPr/>
            <p:nvPr/>
          </p:nvSpPr>
          <p:spPr>
            <a:xfrm>
              <a:off x="10535114" y="3829524"/>
              <a:ext cx="121443" cy="129531"/>
            </a:xfrm>
            <a:custGeom>
              <a:avLst/>
              <a:gdLst/>
              <a:ahLst/>
              <a:cxnLst/>
              <a:rect l="l" t="t" r="r" b="b"/>
              <a:pathLst>
                <a:path w="121443" h="129531" extrusionOk="0">
                  <a:moveTo>
                    <a:pt x="6593" y="22606"/>
                  </a:moveTo>
                  <a:cubicBezTo>
                    <a:pt x="5355" y="24699"/>
                    <a:pt x="4307" y="26889"/>
                    <a:pt x="3354" y="29080"/>
                  </a:cubicBezTo>
                  <a:cubicBezTo>
                    <a:pt x="-20077" y="84900"/>
                    <a:pt x="62410" y="158621"/>
                    <a:pt x="107177" y="105280"/>
                  </a:cubicBezTo>
                  <a:cubicBezTo>
                    <a:pt x="126227" y="82519"/>
                    <a:pt x="124131" y="46893"/>
                    <a:pt x="107177" y="22508"/>
                  </a:cubicBezTo>
                  <a:cubicBezTo>
                    <a:pt x="99651" y="11081"/>
                    <a:pt x="88794" y="2221"/>
                    <a:pt x="76030" y="-2830"/>
                  </a:cubicBezTo>
                  <a:cubicBezTo>
                    <a:pt x="49741" y="-11401"/>
                    <a:pt x="21070" y="-923"/>
                    <a:pt x="6593" y="226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0" name="Google Shape;1790;p59"/>
            <p:cNvSpPr/>
            <p:nvPr/>
          </p:nvSpPr>
          <p:spPr>
            <a:xfrm>
              <a:off x="10207257" y="3829474"/>
              <a:ext cx="121451" cy="129581"/>
            </a:xfrm>
            <a:custGeom>
              <a:avLst/>
              <a:gdLst/>
              <a:ahLst/>
              <a:cxnLst/>
              <a:rect l="l" t="t" r="r" b="b"/>
              <a:pathLst>
                <a:path w="121451" h="129581" extrusionOk="0">
                  <a:moveTo>
                    <a:pt x="6600" y="22656"/>
                  </a:moveTo>
                  <a:cubicBezTo>
                    <a:pt x="5361" y="24749"/>
                    <a:pt x="4314" y="26939"/>
                    <a:pt x="3361" y="29130"/>
                  </a:cubicBezTo>
                  <a:cubicBezTo>
                    <a:pt x="-20071" y="84950"/>
                    <a:pt x="62225" y="158671"/>
                    <a:pt x="107184" y="105330"/>
                  </a:cubicBezTo>
                  <a:cubicBezTo>
                    <a:pt x="126234" y="82569"/>
                    <a:pt x="124138" y="46943"/>
                    <a:pt x="107184" y="22558"/>
                  </a:cubicBezTo>
                  <a:cubicBezTo>
                    <a:pt x="99659" y="11131"/>
                    <a:pt x="88800" y="2271"/>
                    <a:pt x="76133" y="-2780"/>
                  </a:cubicBezTo>
                  <a:cubicBezTo>
                    <a:pt x="49844" y="-11444"/>
                    <a:pt x="21078" y="-966"/>
                    <a:pt x="6600" y="2265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1" name="Google Shape;1791;p59"/>
            <p:cNvSpPr/>
            <p:nvPr/>
          </p:nvSpPr>
          <p:spPr>
            <a:xfrm>
              <a:off x="9880403" y="3829001"/>
              <a:ext cx="117524" cy="131289"/>
            </a:xfrm>
            <a:custGeom>
              <a:avLst/>
              <a:gdLst/>
              <a:ahLst/>
              <a:cxnLst/>
              <a:rect l="l" t="t" r="r" b="b"/>
              <a:pathLst>
                <a:path w="117524" h="131289" extrusionOk="0">
                  <a:moveTo>
                    <a:pt x="72182" y="123806"/>
                  </a:moveTo>
                  <a:cubicBezTo>
                    <a:pt x="74469" y="123234"/>
                    <a:pt x="76755" y="122471"/>
                    <a:pt x="79041" y="121616"/>
                  </a:cubicBezTo>
                  <a:cubicBezTo>
                    <a:pt x="135048" y="98659"/>
                    <a:pt x="128857" y="-11734"/>
                    <a:pt x="59419" y="-5544"/>
                  </a:cubicBezTo>
                  <a:cubicBezTo>
                    <a:pt x="29987" y="-2874"/>
                    <a:pt x="6175" y="23887"/>
                    <a:pt x="555" y="53322"/>
                  </a:cubicBezTo>
                  <a:cubicBezTo>
                    <a:pt x="-2112" y="66749"/>
                    <a:pt x="-683" y="80660"/>
                    <a:pt x="4650" y="93231"/>
                  </a:cubicBezTo>
                  <a:cubicBezTo>
                    <a:pt x="17509" y="117709"/>
                    <a:pt x="45322" y="130285"/>
                    <a:pt x="72182" y="1238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2" name="Google Shape;1792;p59"/>
            <p:cNvSpPr/>
            <p:nvPr/>
          </p:nvSpPr>
          <p:spPr>
            <a:xfrm>
              <a:off x="9552104" y="3829001"/>
              <a:ext cx="117495" cy="131289"/>
            </a:xfrm>
            <a:custGeom>
              <a:avLst/>
              <a:gdLst/>
              <a:ahLst/>
              <a:cxnLst/>
              <a:rect l="l" t="t" r="r" b="b"/>
              <a:pathLst>
                <a:path w="117495" h="131289" extrusionOk="0">
                  <a:moveTo>
                    <a:pt x="72154" y="123806"/>
                  </a:moveTo>
                  <a:cubicBezTo>
                    <a:pt x="74440" y="123234"/>
                    <a:pt x="76726" y="122471"/>
                    <a:pt x="79012" y="121616"/>
                  </a:cubicBezTo>
                  <a:cubicBezTo>
                    <a:pt x="135019" y="98659"/>
                    <a:pt x="128829" y="-11734"/>
                    <a:pt x="59391" y="-5544"/>
                  </a:cubicBezTo>
                  <a:cubicBezTo>
                    <a:pt x="29959" y="-2874"/>
                    <a:pt x="6051" y="23887"/>
                    <a:pt x="622" y="53322"/>
                  </a:cubicBezTo>
                  <a:cubicBezTo>
                    <a:pt x="-2141" y="66749"/>
                    <a:pt x="-712" y="80660"/>
                    <a:pt x="4622" y="93231"/>
                  </a:cubicBezTo>
                  <a:cubicBezTo>
                    <a:pt x="17481" y="117709"/>
                    <a:pt x="45294" y="130285"/>
                    <a:pt x="72154" y="1238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3" name="Google Shape;1793;p59"/>
            <p:cNvSpPr/>
            <p:nvPr/>
          </p:nvSpPr>
          <p:spPr>
            <a:xfrm>
              <a:off x="9221867" y="3828946"/>
              <a:ext cx="121409" cy="129573"/>
            </a:xfrm>
            <a:custGeom>
              <a:avLst/>
              <a:gdLst/>
              <a:ahLst/>
              <a:cxnLst/>
              <a:rect l="l" t="t" r="r" b="b"/>
              <a:pathLst>
                <a:path w="121409" h="129573" extrusionOk="0">
                  <a:moveTo>
                    <a:pt x="113309" y="95287"/>
                  </a:moveTo>
                  <a:cubicBezTo>
                    <a:pt x="114575" y="93189"/>
                    <a:pt x="115661" y="91096"/>
                    <a:pt x="116547" y="88808"/>
                  </a:cubicBezTo>
                  <a:cubicBezTo>
                    <a:pt x="139978" y="33090"/>
                    <a:pt x="57492" y="-40635"/>
                    <a:pt x="12725" y="12608"/>
                  </a:cubicBezTo>
                  <a:cubicBezTo>
                    <a:pt x="-6325" y="35374"/>
                    <a:pt x="-4135" y="71093"/>
                    <a:pt x="12725" y="95477"/>
                  </a:cubicBezTo>
                  <a:cubicBezTo>
                    <a:pt x="20325" y="106812"/>
                    <a:pt x="31184" y="115671"/>
                    <a:pt x="43871" y="120815"/>
                  </a:cubicBezTo>
                  <a:cubicBezTo>
                    <a:pt x="70132" y="129387"/>
                    <a:pt x="98878" y="118908"/>
                    <a:pt x="113309" y="952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4" name="Google Shape;1794;p59"/>
            <p:cNvSpPr/>
            <p:nvPr/>
          </p:nvSpPr>
          <p:spPr>
            <a:xfrm>
              <a:off x="8895708" y="3829001"/>
              <a:ext cx="117238" cy="131289"/>
            </a:xfrm>
            <a:custGeom>
              <a:avLst/>
              <a:gdLst/>
              <a:ahLst/>
              <a:cxnLst/>
              <a:rect l="l" t="t" r="r" b="b"/>
              <a:pathLst>
                <a:path w="117238" h="131289" extrusionOk="0">
                  <a:moveTo>
                    <a:pt x="71897" y="123806"/>
                  </a:moveTo>
                  <a:cubicBezTo>
                    <a:pt x="74231" y="123234"/>
                    <a:pt x="76527" y="122471"/>
                    <a:pt x="78755" y="121616"/>
                  </a:cubicBezTo>
                  <a:cubicBezTo>
                    <a:pt x="134763" y="98659"/>
                    <a:pt x="128571" y="-11734"/>
                    <a:pt x="59134" y="-5544"/>
                  </a:cubicBezTo>
                  <a:cubicBezTo>
                    <a:pt x="29797" y="-2874"/>
                    <a:pt x="5889" y="23887"/>
                    <a:pt x="555" y="53322"/>
                  </a:cubicBezTo>
                  <a:cubicBezTo>
                    <a:pt x="-2112" y="66749"/>
                    <a:pt x="-683" y="80660"/>
                    <a:pt x="4651" y="93231"/>
                  </a:cubicBezTo>
                  <a:cubicBezTo>
                    <a:pt x="17348" y="117709"/>
                    <a:pt x="45113" y="130285"/>
                    <a:pt x="71897" y="1238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5" name="Google Shape;1795;p59"/>
            <p:cNvSpPr/>
            <p:nvPr/>
          </p:nvSpPr>
          <p:spPr>
            <a:xfrm>
              <a:off x="10716762" y="4080163"/>
              <a:ext cx="116231" cy="132228"/>
            </a:xfrm>
            <a:custGeom>
              <a:avLst/>
              <a:gdLst/>
              <a:ahLst/>
              <a:cxnLst/>
              <a:rect l="l" t="t" r="r" b="b"/>
              <a:pathLst>
                <a:path w="116231" h="132228" extrusionOk="0">
                  <a:moveTo>
                    <a:pt x="82977" y="120959"/>
                  </a:moveTo>
                  <a:cubicBezTo>
                    <a:pt x="85168" y="119913"/>
                    <a:pt x="87263" y="118768"/>
                    <a:pt x="89264" y="117438"/>
                  </a:cubicBezTo>
                  <a:cubicBezTo>
                    <a:pt x="139936" y="84291"/>
                    <a:pt x="112695" y="-22963"/>
                    <a:pt x="45639" y="-3438"/>
                  </a:cubicBezTo>
                  <a:cubicBezTo>
                    <a:pt x="17064" y="4757"/>
                    <a:pt x="-1128" y="35713"/>
                    <a:pt x="-748" y="65144"/>
                  </a:cubicBezTo>
                  <a:cubicBezTo>
                    <a:pt x="-748" y="78669"/>
                    <a:pt x="3253" y="92003"/>
                    <a:pt x="10872" y="103244"/>
                  </a:cubicBezTo>
                  <a:cubicBezTo>
                    <a:pt x="27827" y="125247"/>
                    <a:pt x="57735" y="132581"/>
                    <a:pt x="82977" y="12095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6" name="Google Shape;1796;p59"/>
            <p:cNvSpPr/>
            <p:nvPr/>
          </p:nvSpPr>
          <p:spPr>
            <a:xfrm>
              <a:off x="10388531" y="4080163"/>
              <a:ext cx="116184" cy="132164"/>
            </a:xfrm>
            <a:custGeom>
              <a:avLst/>
              <a:gdLst/>
              <a:ahLst/>
              <a:cxnLst/>
              <a:rect l="l" t="t" r="r" b="b"/>
              <a:pathLst>
                <a:path w="116184" h="132164" extrusionOk="0">
                  <a:moveTo>
                    <a:pt x="82977" y="120959"/>
                  </a:moveTo>
                  <a:cubicBezTo>
                    <a:pt x="85168" y="119913"/>
                    <a:pt x="87263" y="118768"/>
                    <a:pt x="89263" y="117438"/>
                  </a:cubicBezTo>
                  <a:cubicBezTo>
                    <a:pt x="139841" y="84291"/>
                    <a:pt x="112695" y="-22963"/>
                    <a:pt x="45543" y="-3438"/>
                  </a:cubicBezTo>
                  <a:cubicBezTo>
                    <a:pt x="16968" y="4757"/>
                    <a:pt x="-1129" y="35713"/>
                    <a:pt x="-748" y="65144"/>
                  </a:cubicBezTo>
                  <a:cubicBezTo>
                    <a:pt x="-748" y="78766"/>
                    <a:pt x="3253" y="92003"/>
                    <a:pt x="10872" y="103244"/>
                  </a:cubicBezTo>
                  <a:cubicBezTo>
                    <a:pt x="27827" y="125149"/>
                    <a:pt x="57736" y="132484"/>
                    <a:pt x="82977" y="12095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7" name="Google Shape;1797;p59"/>
            <p:cNvSpPr/>
            <p:nvPr/>
          </p:nvSpPr>
          <p:spPr>
            <a:xfrm>
              <a:off x="10058855" y="4080103"/>
              <a:ext cx="118713" cy="131680"/>
            </a:xfrm>
            <a:custGeom>
              <a:avLst/>
              <a:gdLst/>
              <a:ahLst/>
              <a:cxnLst/>
              <a:rect l="l" t="t" r="r" b="b"/>
              <a:pathLst>
                <a:path w="118713" h="131680" extrusionOk="0">
                  <a:moveTo>
                    <a:pt x="104043" y="106732"/>
                  </a:moveTo>
                  <a:cubicBezTo>
                    <a:pt x="105661" y="104923"/>
                    <a:pt x="107185" y="103114"/>
                    <a:pt x="108519" y="101114"/>
                  </a:cubicBezTo>
                  <a:cubicBezTo>
                    <a:pt x="142809" y="51108"/>
                    <a:pt x="76706" y="-37664"/>
                    <a:pt x="22033" y="5864"/>
                  </a:cubicBezTo>
                  <a:cubicBezTo>
                    <a:pt x="-1114" y="24342"/>
                    <a:pt x="-6542" y="59777"/>
                    <a:pt x="5364" y="87017"/>
                  </a:cubicBezTo>
                  <a:cubicBezTo>
                    <a:pt x="10507" y="99686"/>
                    <a:pt x="19365" y="110546"/>
                    <a:pt x="30795" y="118164"/>
                  </a:cubicBezTo>
                  <a:cubicBezTo>
                    <a:pt x="54893" y="131787"/>
                    <a:pt x="85183" y="127024"/>
                    <a:pt x="104043" y="1067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8" name="Google Shape;1798;p59"/>
            <p:cNvSpPr/>
            <p:nvPr/>
          </p:nvSpPr>
          <p:spPr>
            <a:xfrm>
              <a:off x="9729787" y="4080384"/>
              <a:ext cx="120244" cy="129639"/>
            </a:xfrm>
            <a:custGeom>
              <a:avLst/>
              <a:gdLst/>
              <a:ahLst/>
              <a:cxnLst/>
              <a:rect l="l" t="t" r="r" b="b"/>
              <a:pathLst>
                <a:path w="120244" h="129639" extrusionOk="0">
                  <a:moveTo>
                    <a:pt x="58207" y="-5751"/>
                  </a:moveTo>
                  <a:cubicBezTo>
                    <a:pt x="55825" y="-5658"/>
                    <a:pt x="53444" y="-5370"/>
                    <a:pt x="51063" y="-4989"/>
                  </a:cubicBezTo>
                  <a:cubicBezTo>
                    <a:pt x="-8468" y="6248"/>
                    <a:pt x="-24566" y="115692"/>
                    <a:pt x="44871" y="123501"/>
                  </a:cubicBezTo>
                  <a:cubicBezTo>
                    <a:pt x="74303" y="126836"/>
                    <a:pt x="102974" y="105502"/>
                    <a:pt x="114023" y="77876"/>
                  </a:cubicBezTo>
                  <a:cubicBezTo>
                    <a:pt x="119452" y="65305"/>
                    <a:pt x="120881" y="51399"/>
                    <a:pt x="118118" y="37967"/>
                  </a:cubicBezTo>
                  <a:cubicBezTo>
                    <a:pt x="110689" y="11299"/>
                    <a:pt x="85924" y="-6798"/>
                    <a:pt x="58207"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99" name="Google Shape;1799;p59"/>
            <p:cNvSpPr/>
            <p:nvPr/>
          </p:nvSpPr>
          <p:spPr>
            <a:xfrm>
              <a:off x="11043095" y="4080376"/>
              <a:ext cx="120244" cy="129647"/>
            </a:xfrm>
            <a:custGeom>
              <a:avLst/>
              <a:gdLst/>
              <a:ahLst/>
              <a:cxnLst/>
              <a:rect l="l" t="t" r="r" b="b"/>
              <a:pathLst>
                <a:path w="120244" h="129647" extrusionOk="0">
                  <a:moveTo>
                    <a:pt x="58207" y="-5743"/>
                  </a:moveTo>
                  <a:cubicBezTo>
                    <a:pt x="55825" y="-5650"/>
                    <a:pt x="53444" y="-5362"/>
                    <a:pt x="51063" y="-4981"/>
                  </a:cubicBezTo>
                  <a:cubicBezTo>
                    <a:pt x="-8468" y="6256"/>
                    <a:pt x="-24566" y="115700"/>
                    <a:pt x="44871" y="123509"/>
                  </a:cubicBezTo>
                  <a:cubicBezTo>
                    <a:pt x="74303" y="126844"/>
                    <a:pt x="102974" y="105510"/>
                    <a:pt x="114023" y="77884"/>
                  </a:cubicBezTo>
                  <a:cubicBezTo>
                    <a:pt x="119452" y="65313"/>
                    <a:pt x="120881" y="51407"/>
                    <a:pt x="118118" y="37975"/>
                  </a:cubicBezTo>
                  <a:cubicBezTo>
                    <a:pt x="110689" y="11307"/>
                    <a:pt x="85924" y="-6888"/>
                    <a:pt x="58207" y="-57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0" name="Google Shape;1800;p59"/>
            <p:cNvSpPr/>
            <p:nvPr/>
          </p:nvSpPr>
          <p:spPr>
            <a:xfrm>
              <a:off x="9400935" y="4082243"/>
              <a:ext cx="121386" cy="129796"/>
            </a:xfrm>
            <a:custGeom>
              <a:avLst/>
              <a:gdLst/>
              <a:ahLst/>
              <a:cxnLst/>
              <a:rect l="l" t="t" r="r" b="b"/>
              <a:pathLst>
                <a:path w="121386" h="129796" extrusionOk="0">
                  <a:moveTo>
                    <a:pt x="6535" y="22965"/>
                  </a:moveTo>
                  <a:cubicBezTo>
                    <a:pt x="5297" y="25062"/>
                    <a:pt x="4249" y="27155"/>
                    <a:pt x="3392" y="29346"/>
                  </a:cubicBezTo>
                  <a:cubicBezTo>
                    <a:pt x="-20135" y="85161"/>
                    <a:pt x="62161" y="158886"/>
                    <a:pt x="107119" y="105546"/>
                  </a:cubicBezTo>
                  <a:cubicBezTo>
                    <a:pt x="126169" y="82779"/>
                    <a:pt x="124073" y="47061"/>
                    <a:pt x="107119" y="22681"/>
                  </a:cubicBezTo>
                  <a:cubicBezTo>
                    <a:pt x="99594" y="11249"/>
                    <a:pt x="88735" y="2389"/>
                    <a:pt x="76068" y="-2755"/>
                  </a:cubicBezTo>
                  <a:cubicBezTo>
                    <a:pt x="49683" y="-11517"/>
                    <a:pt x="20823" y="-848"/>
                    <a:pt x="6535" y="229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1" name="Google Shape;1801;p59"/>
            <p:cNvSpPr/>
            <p:nvPr/>
          </p:nvSpPr>
          <p:spPr>
            <a:xfrm>
              <a:off x="9072639" y="4082243"/>
              <a:ext cx="121450" cy="129796"/>
            </a:xfrm>
            <a:custGeom>
              <a:avLst/>
              <a:gdLst/>
              <a:ahLst/>
              <a:cxnLst/>
              <a:rect l="l" t="t" r="r" b="b"/>
              <a:pathLst>
                <a:path w="121450" h="129796" extrusionOk="0">
                  <a:moveTo>
                    <a:pt x="6600" y="22965"/>
                  </a:moveTo>
                  <a:cubicBezTo>
                    <a:pt x="5371" y="24964"/>
                    <a:pt x="4286" y="27155"/>
                    <a:pt x="3361" y="29346"/>
                  </a:cubicBezTo>
                  <a:cubicBezTo>
                    <a:pt x="-20070" y="85161"/>
                    <a:pt x="62226" y="158886"/>
                    <a:pt x="107184" y="105546"/>
                  </a:cubicBezTo>
                  <a:cubicBezTo>
                    <a:pt x="126234" y="82779"/>
                    <a:pt x="124138" y="47061"/>
                    <a:pt x="107184" y="22681"/>
                  </a:cubicBezTo>
                  <a:cubicBezTo>
                    <a:pt x="99583" y="11249"/>
                    <a:pt x="88734" y="2389"/>
                    <a:pt x="76037" y="-2755"/>
                  </a:cubicBezTo>
                  <a:cubicBezTo>
                    <a:pt x="49719" y="-11517"/>
                    <a:pt x="20849" y="-848"/>
                    <a:pt x="6600" y="229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2" name="Google Shape;1802;p59"/>
            <p:cNvSpPr/>
            <p:nvPr/>
          </p:nvSpPr>
          <p:spPr>
            <a:xfrm>
              <a:off x="11699129" y="4081193"/>
              <a:ext cx="121409" cy="129586"/>
            </a:xfrm>
            <a:custGeom>
              <a:avLst/>
              <a:gdLst/>
              <a:ahLst/>
              <a:cxnLst/>
              <a:rect l="l" t="t" r="r" b="b"/>
              <a:pathLst>
                <a:path w="121409" h="129586" extrusionOk="0">
                  <a:moveTo>
                    <a:pt x="113308" y="95261"/>
                  </a:moveTo>
                  <a:cubicBezTo>
                    <a:pt x="114546" y="93163"/>
                    <a:pt x="115594" y="91071"/>
                    <a:pt x="116547" y="88782"/>
                  </a:cubicBezTo>
                  <a:cubicBezTo>
                    <a:pt x="139978" y="33255"/>
                    <a:pt x="57492" y="-40661"/>
                    <a:pt x="12725" y="12582"/>
                  </a:cubicBezTo>
                  <a:cubicBezTo>
                    <a:pt x="-6325" y="35348"/>
                    <a:pt x="-4135" y="71067"/>
                    <a:pt x="12725" y="95452"/>
                  </a:cubicBezTo>
                  <a:cubicBezTo>
                    <a:pt x="20250" y="106884"/>
                    <a:pt x="31107" y="115646"/>
                    <a:pt x="43776" y="120790"/>
                  </a:cubicBezTo>
                  <a:cubicBezTo>
                    <a:pt x="70065" y="129454"/>
                    <a:pt x="98831" y="118883"/>
                    <a:pt x="113308" y="952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3" name="Google Shape;1803;p59"/>
            <p:cNvSpPr/>
            <p:nvPr/>
          </p:nvSpPr>
          <p:spPr>
            <a:xfrm>
              <a:off x="11372713" y="408112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4" name="Google Shape;1804;p59"/>
            <p:cNvSpPr/>
            <p:nvPr/>
          </p:nvSpPr>
          <p:spPr>
            <a:xfrm>
              <a:off x="10377291" y="3536424"/>
              <a:ext cx="116184" cy="132291"/>
            </a:xfrm>
            <a:custGeom>
              <a:avLst/>
              <a:gdLst/>
              <a:ahLst/>
              <a:cxnLst/>
              <a:rect l="l" t="t" r="r" b="b"/>
              <a:pathLst>
                <a:path w="116184" h="132291" extrusionOk="0">
                  <a:moveTo>
                    <a:pt x="82977" y="121108"/>
                  </a:moveTo>
                  <a:cubicBezTo>
                    <a:pt x="85168" y="120062"/>
                    <a:pt x="87263" y="118918"/>
                    <a:pt x="89264" y="117583"/>
                  </a:cubicBezTo>
                  <a:cubicBezTo>
                    <a:pt x="139841" y="84343"/>
                    <a:pt x="112695" y="-22813"/>
                    <a:pt x="45543" y="-3479"/>
                  </a:cubicBezTo>
                  <a:cubicBezTo>
                    <a:pt x="16968" y="4808"/>
                    <a:pt x="-1128" y="35765"/>
                    <a:pt x="-748" y="65195"/>
                  </a:cubicBezTo>
                  <a:cubicBezTo>
                    <a:pt x="-843" y="78818"/>
                    <a:pt x="3253" y="92059"/>
                    <a:pt x="10873" y="103295"/>
                  </a:cubicBezTo>
                  <a:cubicBezTo>
                    <a:pt x="27827" y="125206"/>
                    <a:pt x="57736" y="132633"/>
                    <a:pt x="82977" y="12110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5" name="Google Shape;1805;p59"/>
            <p:cNvSpPr/>
            <p:nvPr/>
          </p:nvSpPr>
          <p:spPr>
            <a:xfrm>
              <a:off x="10048965" y="3536424"/>
              <a:ext cx="116136" cy="132291"/>
            </a:xfrm>
            <a:custGeom>
              <a:avLst/>
              <a:gdLst/>
              <a:ahLst/>
              <a:cxnLst/>
              <a:rect l="l" t="t" r="r" b="b"/>
              <a:pathLst>
                <a:path w="116136" h="132291" extrusionOk="0">
                  <a:moveTo>
                    <a:pt x="82977" y="121108"/>
                  </a:moveTo>
                  <a:cubicBezTo>
                    <a:pt x="85072" y="120062"/>
                    <a:pt x="87167" y="118820"/>
                    <a:pt x="89169" y="117583"/>
                  </a:cubicBezTo>
                  <a:cubicBezTo>
                    <a:pt x="139841" y="84343"/>
                    <a:pt x="112600" y="-22813"/>
                    <a:pt x="45543" y="-3479"/>
                  </a:cubicBezTo>
                  <a:cubicBezTo>
                    <a:pt x="16968" y="4808"/>
                    <a:pt x="-1129" y="35765"/>
                    <a:pt x="-748" y="65195"/>
                  </a:cubicBezTo>
                  <a:cubicBezTo>
                    <a:pt x="-843" y="78818"/>
                    <a:pt x="3253" y="92059"/>
                    <a:pt x="10872" y="103295"/>
                  </a:cubicBezTo>
                  <a:cubicBezTo>
                    <a:pt x="27827" y="125206"/>
                    <a:pt x="57736" y="132633"/>
                    <a:pt x="82977" y="12110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6" name="Google Shape;1806;p59"/>
            <p:cNvSpPr/>
            <p:nvPr/>
          </p:nvSpPr>
          <p:spPr>
            <a:xfrm>
              <a:off x="9719335" y="3536224"/>
              <a:ext cx="118753" cy="131746"/>
            </a:xfrm>
            <a:custGeom>
              <a:avLst/>
              <a:gdLst/>
              <a:ahLst/>
              <a:cxnLst/>
              <a:rect l="l" t="t" r="r" b="b"/>
              <a:pathLst>
                <a:path w="118753" h="131746" extrusionOk="0">
                  <a:moveTo>
                    <a:pt x="103996" y="106737"/>
                  </a:moveTo>
                  <a:cubicBezTo>
                    <a:pt x="105616" y="105021"/>
                    <a:pt x="107139" y="103114"/>
                    <a:pt x="108568" y="101114"/>
                  </a:cubicBezTo>
                  <a:cubicBezTo>
                    <a:pt x="142858" y="51108"/>
                    <a:pt x="76660" y="-37664"/>
                    <a:pt x="22082" y="5864"/>
                  </a:cubicBezTo>
                  <a:cubicBezTo>
                    <a:pt x="-1160" y="24342"/>
                    <a:pt x="-6493" y="59777"/>
                    <a:pt x="5318" y="87017"/>
                  </a:cubicBezTo>
                  <a:cubicBezTo>
                    <a:pt x="10462" y="99686"/>
                    <a:pt x="19319" y="110546"/>
                    <a:pt x="30750" y="118164"/>
                  </a:cubicBezTo>
                  <a:cubicBezTo>
                    <a:pt x="54847" y="131880"/>
                    <a:pt x="85233" y="127117"/>
                    <a:pt x="103996" y="106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7" name="Google Shape;1807;p59"/>
            <p:cNvSpPr/>
            <p:nvPr/>
          </p:nvSpPr>
          <p:spPr>
            <a:xfrm>
              <a:off x="9390317" y="3536505"/>
              <a:ext cx="120181" cy="129639"/>
            </a:xfrm>
            <a:custGeom>
              <a:avLst/>
              <a:gdLst/>
              <a:ahLst/>
              <a:cxnLst/>
              <a:rect l="l" t="t" r="r" b="b"/>
              <a:pathLst>
                <a:path w="120181" h="129639" extrusionOk="0">
                  <a:moveTo>
                    <a:pt x="58206" y="-5751"/>
                  </a:moveTo>
                  <a:cubicBezTo>
                    <a:pt x="55825" y="-5654"/>
                    <a:pt x="53444" y="-5370"/>
                    <a:pt x="51063" y="-4896"/>
                  </a:cubicBezTo>
                  <a:cubicBezTo>
                    <a:pt x="-8469" y="6252"/>
                    <a:pt x="-24566" y="115692"/>
                    <a:pt x="44871" y="123501"/>
                  </a:cubicBezTo>
                  <a:cubicBezTo>
                    <a:pt x="74304" y="126836"/>
                    <a:pt x="102973" y="105502"/>
                    <a:pt x="114023" y="77881"/>
                  </a:cubicBezTo>
                  <a:cubicBezTo>
                    <a:pt x="119357" y="65305"/>
                    <a:pt x="120785" y="51399"/>
                    <a:pt x="118118" y="37967"/>
                  </a:cubicBezTo>
                  <a:cubicBezTo>
                    <a:pt x="110689" y="11299"/>
                    <a:pt x="85924" y="-6798"/>
                    <a:pt x="58206"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8" name="Google Shape;1808;p59"/>
            <p:cNvSpPr/>
            <p:nvPr/>
          </p:nvSpPr>
          <p:spPr>
            <a:xfrm>
              <a:off x="10703567" y="3536505"/>
              <a:ext cx="120206" cy="129639"/>
            </a:xfrm>
            <a:custGeom>
              <a:avLst/>
              <a:gdLst/>
              <a:ahLst/>
              <a:cxnLst/>
              <a:rect l="l" t="t" r="r" b="b"/>
              <a:pathLst>
                <a:path w="120206" h="129639" extrusionOk="0">
                  <a:moveTo>
                    <a:pt x="58168" y="-5751"/>
                  </a:moveTo>
                  <a:cubicBezTo>
                    <a:pt x="55787" y="-5654"/>
                    <a:pt x="53406" y="-5370"/>
                    <a:pt x="51024" y="-4896"/>
                  </a:cubicBezTo>
                  <a:cubicBezTo>
                    <a:pt x="-8507" y="6252"/>
                    <a:pt x="-24509" y="115692"/>
                    <a:pt x="44833" y="123501"/>
                  </a:cubicBezTo>
                  <a:cubicBezTo>
                    <a:pt x="74265" y="126836"/>
                    <a:pt x="103031" y="105502"/>
                    <a:pt x="113984" y="77881"/>
                  </a:cubicBezTo>
                  <a:cubicBezTo>
                    <a:pt x="119413" y="65305"/>
                    <a:pt x="120842" y="51399"/>
                    <a:pt x="118081" y="37967"/>
                  </a:cubicBezTo>
                  <a:cubicBezTo>
                    <a:pt x="110651" y="11299"/>
                    <a:pt x="85886" y="-6798"/>
                    <a:pt x="58168"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09" name="Google Shape;1809;p59"/>
            <p:cNvSpPr/>
            <p:nvPr/>
          </p:nvSpPr>
          <p:spPr>
            <a:xfrm>
              <a:off x="9061399" y="3537872"/>
              <a:ext cx="121416" cy="129623"/>
            </a:xfrm>
            <a:custGeom>
              <a:avLst/>
              <a:gdLst/>
              <a:ahLst/>
              <a:cxnLst/>
              <a:rect l="l" t="t" r="r" b="b"/>
              <a:pathLst>
                <a:path w="121416" h="129623" extrusionOk="0">
                  <a:moveTo>
                    <a:pt x="6600" y="22694"/>
                  </a:moveTo>
                  <a:cubicBezTo>
                    <a:pt x="5390" y="24791"/>
                    <a:pt x="4304" y="26982"/>
                    <a:pt x="3361" y="29172"/>
                  </a:cubicBezTo>
                  <a:cubicBezTo>
                    <a:pt x="-20070" y="84988"/>
                    <a:pt x="62226" y="158713"/>
                    <a:pt x="107184" y="105372"/>
                  </a:cubicBezTo>
                  <a:cubicBezTo>
                    <a:pt x="126234" y="82606"/>
                    <a:pt x="124043" y="46888"/>
                    <a:pt x="107184" y="22503"/>
                  </a:cubicBezTo>
                  <a:cubicBezTo>
                    <a:pt x="99649" y="11076"/>
                    <a:pt x="88772" y="2216"/>
                    <a:pt x="76037" y="-2830"/>
                  </a:cubicBezTo>
                  <a:cubicBezTo>
                    <a:pt x="49776" y="-11402"/>
                    <a:pt x="21030" y="-928"/>
                    <a:pt x="6600" y="2269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0" name="Google Shape;1810;p59"/>
            <p:cNvSpPr/>
            <p:nvPr/>
          </p:nvSpPr>
          <p:spPr>
            <a:xfrm>
              <a:off x="11690343" y="3537251"/>
              <a:ext cx="117075" cy="131205"/>
            </a:xfrm>
            <a:custGeom>
              <a:avLst/>
              <a:gdLst/>
              <a:ahLst/>
              <a:cxnLst/>
              <a:rect l="l" t="t" r="r" b="b"/>
              <a:pathLst>
                <a:path w="117075" h="131205" extrusionOk="0">
                  <a:moveTo>
                    <a:pt x="71707" y="123806"/>
                  </a:moveTo>
                  <a:cubicBezTo>
                    <a:pt x="73993" y="123234"/>
                    <a:pt x="76279" y="122471"/>
                    <a:pt x="78470" y="121616"/>
                  </a:cubicBezTo>
                  <a:cubicBezTo>
                    <a:pt x="134572" y="98659"/>
                    <a:pt x="128381" y="-11734"/>
                    <a:pt x="59420" y="-5544"/>
                  </a:cubicBezTo>
                  <a:cubicBezTo>
                    <a:pt x="29988" y="-2879"/>
                    <a:pt x="6080" y="23887"/>
                    <a:pt x="555" y="53322"/>
                  </a:cubicBezTo>
                  <a:cubicBezTo>
                    <a:pt x="-2111" y="66749"/>
                    <a:pt x="-684" y="80655"/>
                    <a:pt x="4651" y="93231"/>
                  </a:cubicBezTo>
                  <a:cubicBezTo>
                    <a:pt x="17414" y="117518"/>
                    <a:pt x="45037" y="130090"/>
                    <a:pt x="71707" y="1238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1" name="Google Shape;1811;p59"/>
            <p:cNvSpPr/>
            <p:nvPr/>
          </p:nvSpPr>
          <p:spPr>
            <a:xfrm>
              <a:off x="11359623" y="3537412"/>
              <a:ext cx="121443" cy="129656"/>
            </a:xfrm>
            <a:custGeom>
              <a:avLst/>
              <a:gdLst/>
              <a:ahLst/>
              <a:cxnLst/>
              <a:rect l="l" t="t" r="r" b="b"/>
              <a:pathLst>
                <a:path w="121443" h="129656" extrusionOk="0">
                  <a:moveTo>
                    <a:pt x="113343" y="95163"/>
                  </a:moveTo>
                  <a:cubicBezTo>
                    <a:pt x="114581" y="93163"/>
                    <a:pt x="115630" y="90973"/>
                    <a:pt x="116582" y="88782"/>
                  </a:cubicBezTo>
                  <a:cubicBezTo>
                    <a:pt x="140013" y="32967"/>
                    <a:pt x="57526" y="-40568"/>
                    <a:pt x="12759" y="12582"/>
                  </a:cubicBezTo>
                  <a:cubicBezTo>
                    <a:pt x="-6291" y="35348"/>
                    <a:pt x="-4196" y="71067"/>
                    <a:pt x="12759" y="95452"/>
                  </a:cubicBezTo>
                  <a:cubicBezTo>
                    <a:pt x="20284" y="106879"/>
                    <a:pt x="31143" y="115739"/>
                    <a:pt x="43811" y="120976"/>
                  </a:cubicBezTo>
                  <a:cubicBezTo>
                    <a:pt x="70195" y="129454"/>
                    <a:pt x="98866" y="118785"/>
                    <a:pt x="113343" y="951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2" name="Google Shape;1812;p59"/>
            <p:cNvSpPr/>
            <p:nvPr/>
          </p:nvSpPr>
          <p:spPr>
            <a:xfrm>
              <a:off x="11033242" y="3537251"/>
              <a:ext cx="117495" cy="131323"/>
            </a:xfrm>
            <a:custGeom>
              <a:avLst/>
              <a:gdLst/>
              <a:ahLst/>
              <a:cxnLst/>
              <a:rect l="l" t="t" r="r" b="b"/>
              <a:pathLst>
                <a:path w="117495" h="131323" extrusionOk="0">
                  <a:moveTo>
                    <a:pt x="72154" y="123806"/>
                  </a:moveTo>
                  <a:cubicBezTo>
                    <a:pt x="74440" y="123234"/>
                    <a:pt x="76822" y="122471"/>
                    <a:pt x="79012" y="121616"/>
                  </a:cubicBezTo>
                  <a:cubicBezTo>
                    <a:pt x="135019" y="98659"/>
                    <a:pt x="128829" y="-11734"/>
                    <a:pt x="59391" y="-5544"/>
                  </a:cubicBezTo>
                  <a:cubicBezTo>
                    <a:pt x="29959" y="-2879"/>
                    <a:pt x="6147" y="23887"/>
                    <a:pt x="621" y="53322"/>
                  </a:cubicBezTo>
                  <a:cubicBezTo>
                    <a:pt x="-2140" y="66749"/>
                    <a:pt x="-712" y="80655"/>
                    <a:pt x="4622" y="93231"/>
                  </a:cubicBezTo>
                  <a:cubicBezTo>
                    <a:pt x="17386" y="117709"/>
                    <a:pt x="45294" y="130378"/>
                    <a:pt x="72154" y="1238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3" name="Google Shape;1813;p59"/>
            <p:cNvSpPr/>
            <p:nvPr/>
          </p:nvSpPr>
          <p:spPr>
            <a:xfrm>
              <a:off x="11851190" y="5849551"/>
              <a:ext cx="116185" cy="132277"/>
            </a:xfrm>
            <a:custGeom>
              <a:avLst/>
              <a:gdLst/>
              <a:ahLst/>
              <a:cxnLst/>
              <a:rect l="l" t="t" r="r" b="b"/>
              <a:pathLst>
                <a:path w="116185" h="132277" extrusionOk="0">
                  <a:moveTo>
                    <a:pt x="82977" y="121031"/>
                  </a:moveTo>
                  <a:cubicBezTo>
                    <a:pt x="85168" y="119984"/>
                    <a:pt x="87264" y="118747"/>
                    <a:pt x="89264" y="117510"/>
                  </a:cubicBezTo>
                  <a:cubicBezTo>
                    <a:pt x="139841" y="84363"/>
                    <a:pt x="112695" y="-22891"/>
                    <a:pt x="45544" y="-3459"/>
                  </a:cubicBezTo>
                  <a:cubicBezTo>
                    <a:pt x="16969" y="4829"/>
                    <a:pt x="-1128" y="35785"/>
                    <a:pt x="-748" y="65123"/>
                  </a:cubicBezTo>
                  <a:cubicBezTo>
                    <a:pt x="-842" y="78740"/>
                    <a:pt x="3253" y="91981"/>
                    <a:pt x="10873" y="103223"/>
                  </a:cubicBezTo>
                  <a:cubicBezTo>
                    <a:pt x="27827" y="125221"/>
                    <a:pt x="57736" y="132653"/>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4" name="Google Shape;1814;p59"/>
            <p:cNvSpPr/>
            <p:nvPr/>
          </p:nvSpPr>
          <p:spPr>
            <a:xfrm>
              <a:off x="11522768" y="5849551"/>
              <a:ext cx="116161" cy="132233"/>
            </a:xfrm>
            <a:custGeom>
              <a:avLst/>
              <a:gdLst/>
              <a:ahLst/>
              <a:cxnLst/>
              <a:rect l="l" t="t" r="r" b="b"/>
              <a:pathLst>
                <a:path w="116161" h="132233" extrusionOk="0">
                  <a:moveTo>
                    <a:pt x="82977" y="121031"/>
                  </a:moveTo>
                  <a:cubicBezTo>
                    <a:pt x="85168" y="119984"/>
                    <a:pt x="87263" y="118747"/>
                    <a:pt x="89264" y="117510"/>
                  </a:cubicBezTo>
                  <a:cubicBezTo>
                    <a:pt x="139841" y="84363"/>
                    <a:pt x="112600" y="-22891"/>
                    <a:pt x="45543" y="-3459"/>
                  </a:cubicBezTo>
                  <a:cubicBezTo>
                    <a:pt x="16968" y="4829"/>
                    <a:pt x="-1128" y="35785"/>
                    <a:pt x="-748" y="65123"/>
                  </a:cubicBezTo>
                  <a:cubicBezTo>
                    <a:pt x="-843" y="78740"/>
                    <a:pt x="3253" y="91981"/>
                    <a:pt x="10873" y="103223"/>
                  </a:cubicBezTo>
                  <a:cubicBezTo>
                    <a:pt x="27827" y="125221"/>
                    <a:pt x="57736" y="132556"/>
                    <a:pt x="82977" y="1210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5" name="Google Shape;1815;p59"/>
            <p:cNvSpPr/>
            <p:nvPr/>
          </p:nvSpPr>
          <p:spPr>
            <a:xfrm>
              <a:off x="11192806" y="5849511"/>
              <a:ext cx="118713" cy="131681"/>
            </a:xfrm>
            <a:custGeom>
              <a:avLst/>
              <a:gdLst/>
              <a:ahLst/>
              <a:cxnLst/>
              <a:rect l="l" t="t" r="r" b="b"/>
              <a:pathLst>
                <a:path w="118713" h="131681" extrusionOk="0">
                  <a:moveTo>
                    <a:pt x="104042" y="106690"/>
                  </a:moveTo>
                  <a:cubicBezTo>
                    <a:pt x="105757" y="104974"/>
                    <a:pt x="107186" y="103071"/>
                    <a:pt x="108520" y="101072"/>
                  </a:cubicBezTo>
                  <a:cubicBezTo>
                    <a:pt x="142810" y="51158"/>
                    <a:pt x="76706" y="-37613"/>
                    <a:pt x="22032" y="5822"/>
                  </a:cubicBezTo>
                  <a:cubicBezTo>
                    <a:pt x="-1113" y="24299"/>
                    <a:pt x="-6543" y="59730"/>
                    <a:pt x="5364" y="86877"/>
                  </a:cubicBezTo>
                  <a:cubicBezTo>
                    <a:pt x="10507" y="99639"/>
                    <a:pt x="19366" y="110499"/>
                    <a:pt x="30796" y="118024"/>
                  </a:cubicBezTo>
                  <a:cubicBezTo>
                    <a:pt x="54894" y="131837"/>
                    <a:pt x="85278" y="127075"/>
                    <a:pt x="104042" y="1066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6" name="Google Shape;1816;p59"/>
            <p:cNvSpPr/>
            <p:nvPr/>
          </p:nvSpPr>
          <p:spPr>
            <a:xfrm>
              <a:off x="10864015" y="5849746"/>
              <a:ext cx="120162" cy="129736"/>
            </a:xfrm>
            <a:custGeom>
              <a:avLst/>
              <a:gdLst/>
              <a:ahLst/>
              <a:cxnLst/>
              <a:rect l="l" t="t" r="r" b="b"/>
              <a:pathLst>
                <a:path w="120162" h="129736" extrusionOk="0">
                  <a:moveTo>
                    <a:pt x="58215" y="-5751"/>
                  </a:moveTo>
                  <a:cubicBezTo>
                    <a:pt x="55739" y="-5654"/>
                    <a:pt x="53357" y="-5370"/>
                    <a:pt x="50976" y="-4891"/>
                  </a:cubicBezTo>
                  <a:cubicBezTo>
                    <a:pt x="-8460" y="6252"/>
                    <a:pt x="-24556" y="115692"/>
                    <a:pt x="44880" y="123599"/>
                  </a:cubicBezTo>
                  <a:cubicBezTo>
                    <a:pt x="74218" y="126933"/>
                    <a:pt x="102982" y="105502"/>
                    <a:pt x="114032" y="77974"/>
                  </a:cubicBezTo>
                  <a:cubicBezTo>
                    <a:pt x="119366" y="65402"/>
                    <a:pt x="120794" y="51496"/>
                    <a:pt x="118033" y="38065"/>
                  </a:cubicBezTo>
                  <a:cubicBezTo>
                    <a:pt x="110698" y="11299"/>
                    <a:pt x="85933" y="-6798"/>
                    <a:pt x="58215"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7" name="Google Shape;1817;p59"/>
            <p:cNvSpPr/>
            <p:nvPr/>
          </p:nvSpPr>
          <p:spPr>
            <a:xfrm>
              <a:off x="10535114" y="5851218"/>
              <a:ext cx="121443" cy="129561"/>
            </a:xfrm>
            <a:custGeom>
              <a:avLst/>
              <a:gdLst/>
              <a:ahLst/>
              <a:cxnLst/>
              <a:rect l="l" t="t" r="r" b="b"/>
              <a:pathLst>
                <a:path w="121443" h="129561" extrusionOk="0">
                  <a:moveTo>
                    <a:pt x="6593" y="22686"/>
                  </a:moveTo>
                  <a:cubicBezTo>
                    <a:pt x="5355" y="24783"/>
                    <a:pt x="4307" y="26876"/>
                    <a:pt x="3354" y="29164"/>
                  </a:cubicBezTo>
                  <a:cubicBezTo>
                    <a:pt x="-20077" y="84886"/>
                    <a:pt x="62410" y="158608"/>
                    <a:pt x="107177" y="105364"/>
                  </a:cubicBezTo>
                  <a:cubicBezTo>
                    <a:pt x="126227" y="82598"/>
                    <a:pt x="124131" y="46879"/>
                    <a:pt x="107177" y="22495"/>
                  </a:cubicBezTo>
                  <a:cubicBezTo>
                    <a:pt x="99651" y="11068"/>
                    <a:pt x="88794" y="2208"/>
                    <a:pt x="76030" y="-2843"/>
                  </a:cubicBezTo>
                  <a:cubicBezTo>
                    <a:pt x="49741" y="-11415"/>
                    <a:pt x="21070" y="-839"/>
                    <a:pt x="6593" y="226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8" name="Google Shape;1818;p59"/>
            <p:cNvSpPr/>
            <p:nvPr/>
          </p:nvSpPr>
          <p:spPr>
            <a:xfrm>
              <a:off x="10207257" y="5851168"/>
              <a:ext cx="121451" cy="129612"/>
            </a:xfrm>
            <a:custGeom>
              <a:avLst/>
              <a:gdLst/>
              <a:ahLst/>
              <a:cxnLst/>
              <a:rect l="l" t="t" r="r" b="b"/>
              <a:pathLst>
                <a:path w="121451" h="129612" extrusionOk="0">
                  <a:moveTo>
                    <a:pt x="6600" y="22736"/>
                  </a:moveTo>
                  <a:cubicBezTo>
                    <a:pt x="5361" y="24834"/>
                    <a:pt x="4314" y="26926"/>
                    <a:pt x="3361" y="29215"/>
                  </a:cubicBezTo>
                  <a:cubicBezTo>
                    <a:pt x="-20071" y="84937"/>
                    <a:pt x="62225" y="158658"/>
                    <a:pt x="107184" y="105415"/>
                  </a:cubicBezTo>
                  <a:cubicBezTo>
                    <a:pt x="126234" y="82649"/>
                    <a:pt x="124138" y="46930"/>
                    <a:pt x="107184" y="22545"/>
                  </a:cubicBezTo>
                  <a:cubicBezTo>
                    <a:pt x="99659" y="11118"/>
                    <a:pt x="88800" y="2351"/>
                    <a:pt x="76133" y="-2793"/>
                  </a:cubicBezTo>
                  <a:cubicBezTo>
                    <a:pt x="49844" y="-11457"/>
                    <a:pt x="21078" y="-886"/>
                    <a:pt x="6600" y="22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19" name="Google Shape;1819;p59"/>
            <p:cNvSpPr/>
            <p:nvPr/>
          </p:nvSpPr>
          <p:spPr>
            <a:xfrm>
              <a:off x="9880403" y="5850582"/>
              <a:ext cx="117524" cy="131321"/>
            </a:xfrm>
            <a:custGeom>
              <a:avLst/>
              <a:gdLst/>
              <a:ahLst/>
              <a:cxnLst/>
              <a:rect l="l" t="t" r="r" b="b"/>
              <a:pathLst>
                <a:path w="117524" h="131321" extrusionOk="0">
                  <a:moveTo>
                    <a:pt x="72182" y="123814"/>
                  </a:moveTo>
                  <a:cubicBezTo>
                    <a:pt x="74469" y="123144"/>
                    <a:pt x="76755" y="122381"/>
                    <a:pt x="79041" y="121526"/>
                  </a:cubicBezTo>
                  <a:cubicBezTo>
                    <a:pt x="135048" y="98666"/>
                    <a:pt x="128857" y="-11824"/>
                    <a:pt x="59419" y="-5536"/>
                  </a:cubicBezTo>
                  <a:cubicBezTo>
                    <a:pt x="29987" y="-2965"/>
                    <a:pt x="6175" y="23801"/>
                    <a:pt x="555" y="53041"/>
                  </a:cubicBezTo>
                  <a:cubicBezTo>
                    <a:pt x="-2112" y="66473"/>
                    <a:pt x="-683" y="80379"/>
                    <a:pt x="4650" y="92951"/>
                  </a:cubicBezTo>
                  <a:cubicBezTo>
                    <a:pt x="17319" y="117619"/>
                    <a:pt x="45227" y="130385"/>
                    <a:pt x="72182"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0" name="Google Shape;1820;p59"/>
            <p:cNvSpPr/>
            <p:nvPr/>
          </p:nvSpPr>
          <p:spPr>
            <a:xfrm>
              <a:off x="9552104" y="5850582"/>
              <a:ext cx="117495" cy="131321"/>
            </a:xfrm>
            <a:custGeom>
              <a:avLst/>
              <a:gdLst/>
              <a:ahLst/>
              <a:cxnLst/>
              <a:rect l="l" t="t" r="r" b="b"/>
              <a:pathLst>
                <a:path w="117495" h="131321" extrusionOk="0">
                  <a:moveTo>
                    <a:pt x="72154" y="123814"/>
                  </a:moveTo>
                  <a:cubicBezTo>
                    <a:pt x="74440" y="123144"/>
                    <a:pt x="76726" y="122381"/>
                    <a:pt x="79012" y="121526"/>
                  </a:cubicBezTo>
                  <a:cubicBezTo>
                    <a:pt x="135019" y="98666"/>
                    <a:pt x="128829" y="-11824"/>
                    <a:pt x="59391" y="-5536"/>
                  </a:cubicBezTo>
                  <a:cubicBezTo>
                    <a:pt x="29959" y="-2965"/>
                    <a:pt x="6051" y="23801"/>
                    <a:pt x="622" y="53041"/>
                  </a:cubicBezTo>
                  <a:cubicBezTo>
                    <a:pt x="-2141" y="66473"/>
                    <a:pt x="-712" y="80379"/>
                    <a:pt x="4622" y="92951"/>
                  </a:cubicBezTo>
                  <a:cubicBezTo>
                    <a:pt x="17291" y="117619"/>
                    <a:pt x="45199" y="130385"/>
                    <a:pt x="72154"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1" name="Google Shape;1821;p59"/>
            <p:cNvSpPr/>
            <p:nvPr/>
          </p:nvSpPr>
          <p:spPr>
            <a:xfrm>
              <a:off x="9221867" y="5850614"/>
              <a:ext cx="121409" cy="129531"/>
            </a:xfrm>
            <a:custGeom>
              <a:avLst/>
              <a:gdLst/>
              <a:ahLst/>
              <a:cxnLst/>
              <a:rect l="l" t="t" r="r" b="b"/>
              <a:pathLst>
                <a:path w="121409" h="129531" extrusionOk="0">
                  <a:moveTo>
                    <a:pt x="113309" y="95300"/>
                  </a:moveTo>
                  <a:cubicBezTo>
                    <a:pt x="114518" y="93202"/>
                    <a:pt x="115604"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9"/>
                    <a:pt x="113309" y="95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2" name="Google Shape;1822;p59"/>
            <p:cNvSpPr/>
            <p:nvPr/>
          </p:nvSpPr>
          <p:spPr>
            <a:xfrm>
              <a:off x="8895712" y="5850582"/>
              <a:ext cx="117234" cy="131355"/>
            </a:xfrm>
            <a:custGeom>
              <a:avLst/>
              <a:gdLst/>
              <a:ahLst/>
              <a:cxnLst/>
              <a:rect l="l" t="t" r="r" b="b"/>
              <a:pathLst>
                <a:path w="117234" h="131355" extrusionOk="0">
                  <a:moveTo>
                    <a:pt x="71893" y="123814"/>
                  </a:moveTo>
                  <a:cubicBezTo>
                    <a:pt x="74303" y="123144"/>
                    <a:pt x="76589" y="122381"/>
                    <a:pt x="78751" y="121526"/>
                  </a:cubicBezTo>
                  <a:cubicBezTo>
                    <a:pt x="134758" y="98666"/>
                    <a:pt x="128567" y="-11824"/>
                    <a:pt x="59130" y="-5536"/>
                  </a:cubicBezTo>
                  <a:cubicBezTo>
                    <a:pt x="29793" y="-2965"/>
                    <a:pt x="5885" y="23801"/>
                    <a:pt x="551" y="53041"/>
                  </a:cubicBezTo>
                  <a:cubicBezTo>
                    <a:pt x="-2107" y="66473"/>
                    <a:pt x="-687" y="80379"/>
                    <a:pt x="4647" y="92951"/>
                  </a:cubicBezTo>
                  <a:cubicBezTo>
                    <a:pt x="17143" y="117619"/>
                    <a:pt x="45023" y="130478"/>
                    <a:pt x="71893" y="1238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3" name="Google Shape;1823;p59"/>
            <p:cNvSpPr/>
            <p:nvPr/>
          </p:nvSpPr>
          <p:spPr>
            <a:xfrm>
              <a:off x="10716762" y="6101867"/>
              <a:ext cx="116231" cy="132300"/>
            </a:xfrm>
            <a:custGeom>
              <a:avLst/>
              <a:gdLst/>
              <a:ahLst/>
              <a:cxnLst/>
              <a:rect l="l" t="t" r="r" b="b"/>
              <a:pathLst>
                <a:path w="116231" h="132300" extrusionOk="0">
                  <a:moveTo>
                    <a:pt x="82977" y="121035"/>
                  </a:moveTo>
                  <a:cubicBezTo>
                    <a:pt x="85168" y="119988"/>
                    <a:pt x="87263" y="118844"/>
                    <a:pt x="89264" y="117509"/>
                  </a:cubicBezTo>
                  <a:cubicBezTo>
                    <a:pt x="139936" y="84362"/>
                    <a:pt x="112695" y="-22887"/>
                    <a:pt x="45639" y="-3460"/>
                  </a:cubicBezTo>
                  <a:cubicBezTo>
                    <a:pt x="17064" y="4828"/>
                    <a:pt x="-1128" y="35784"/>
                    <a:pt x="-748" y="65219"/>
                  </a:cubicBezTo>
                  <a:cubicBezTo>
                    <a:pt x="-748" y="78837"/>
                    <a:pt x="3253" y="92078"/>
                    <a:pt x="10872" y="103319"/>
                  </a:cubicBezTo>
                  <a:cubicBezTo>
                    <a:pt x="27827" y="125318"/>
                    <a:pt x="57735" y="132652"/>
                    <a:pt x="82977" y="1210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4" name="Google Shape;1824;p59"/>
            <p:cNvSpPr/>
            <p:nvPr/>
          </p:nvSpPr>
          <p:spPr>
            <a:xfrm>
              <a:off x="10388531" y="6101867"/>
              <a:ext cx="116184" cy="132300"/>
            </a:xfrm>
            <a:custGeom>
              <a:avLst/>
              <a:gdLst/>
              <a:ahLst/>
              <a:cxnLst/>
              <a:rect l="l" t="t" r="r" b="b"/>
              <a:pathLst>
                <a:path w="116184" h="132300" extrusionOk="0">
                  <a:moveTo>
                    <a:pt x="82977" y="121035"/>
                  </a:moveTo>
                  <a:cubicBezTo>
                    <a:pt x="85168" y="119988"/>
                    <a:pt x="87263" y="118844"/>
                    <a:pt x="89263" y="117509"/>
                  </a:cubicBezTo>
                  <a:cubicBezTo>
                    <a:pt x="139841" y="84362"/>
                    <a:pt x="112695" y="-22887"/>
                    <a:pt x="45543" y="-3460"/>
                  </a:cubicBezTo>
                  <a:cubicBezTo>
                    <a:pt x="16968" y="4828"/>
                    <a:pt x="-1129" y="35784"/>
                    <a:pt x="-748" y="65219"/>
                  </a:cubicBezTo>
                  <a:cubicBezTo>
                    <a:pt x="-843" y="78837"/>
                    <a:pt x="3253" y="92078"/>
                    <a:pt x="10872" y="103319"/>
                  </a:cubicBezTo>
                  <a:cubicBezTo>
                    <a:pt x="27827" y="125318"/>
                    <a:pt x="57736" y="132652"/>
                    <a:pt x="82977" y="1210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5" name="Google Shape;1825;p59"/>
            <p:cNvSpPr/>
            <p:nvPr/>
          </p:nvSpPr>
          <p:spPr>
            <a:xfrm>
              <a:off x="10058855" y="6101792"/>
              <a:ext cx="118713" cy="131474"/>
            </a:xfrm>
            <a:custGeom>
              <a:avLst/>
              <a:gdLst/>
              <a:ahLst/>
              <a:cxnLst/>
              <a:rect l="l" t="t" r="r" b="b"/>
              <a:pathLst>
                <a:path w="118713" h="131474" extrusionOk="0">
                  <a:moveTo>
                    <a:pt x="104043" y="106724"/>
                  </a:moveTo>
                  <a:cubicBezTo>
                    <a:pt x="105661" y="105012"/>
                    <a:pt x="107185" y="103106"/>
                    <a:pt x="108519" y="101106"/>
                  </a:cubicBezTo>
                  <a:cubicBezTo>
                    <a:pt x="142809" y="51197"/>
                    <a:pt x="76706" y="-37672"/>
                    <a:pt x="22033" y="5856"/>
                  </a:cubicBezTo>
                  <a:cubicBezTo>
                    <a:pt x="-1114" y="24906"/>
                    <a:pt x="-6542" y="59769"/>
                    <a:pt x="5364" y="87102"/>
                  </a:cubicBezTo>
                  <a:cubicBezTo>
                    <a:pt x="10602" y="99771"/>
                    <a:pt x="19651" y="110538"/>
                    <a:pt x="31176" y="117965"/>
                  </a:cubicBezTo>
                  <a:cubicBezTo>
                    <a:pt x="55179" y="131490"/>
                    <a:pt x="85279" y="126918"/>
                    <a:pt x="104043" y="10672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6" name="Google Shape;1826;p59"/>
            <p:cNvSpPr/>
            <p:nvPr/>
          </p:nvSpPr>
          <p:spPr>
            <a:xfrm>
              <a:off x="9729787" y="6101684"/>
              <a:ext cx="120181" cy="129639"/>
            </a:xfrm>
            <a:custGeom>
              <a:avLst/>
              <a:gdLst/>
              <a:ahLst/>
              <a:cxnLst/>
              <a:rect l="l" t="t" r="r" b="b"/>
              <a:pathLst>
                <a:path w="120181" h="129639" extrusionOk="0">
                  <a:moveTo>
                    <a:pt x="58207" y="-5751"/>
                  </a:moveTo>
                  <a:cubicBezTo>
                    <a:pt x="55825" y="-5658"/>
                    <a:pt x="53444" y="-5370"/>
                    <a:pt x="51063" y="-4896"/>
                  </a:cubicBezTo>
                  <a:cubicBezTo>
                    <a:pt x="-8468" y="6248"/>
                    <a:pt x="-24566" y="115692"/>
                    <a:pt x="44871" y="123501"/>
                  </a:cubicBezTo>
                  <a:cubicBezTo>
                    <a:pt x="74303" y="126836"/>
                    <a:pt x="102974" y="105502"/>
                    <a:pt x="114023" y="77974"/>
                  </a:cubicBezTo>
                  <a:cubicBezTo>
                    <a:pt x="119356" y="65402"/>
                    <a:pt x="120785" y="51399"/>
                    <a:pt x="118118" y="37967"/>
                  </a:cubicBezTo>
                  <a:cubicBezTo>
                    <a:pt x="110689" y="11299"/>
                    <a:pt x="85924" y="-6798"/>
                    <a:pt x="58207" y="-57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7" name="Google Shape;1827;p59"/>
            <p:cNvSpPr/>
            <p:nvPr/>
          </p:nvSpPr>
          <p:spPr>
            <a:xfrm>
              <a:off x="11043095" y="6101676"/>
              <a:ext cx="120244" cy="129647"/>
            </a:xfrm>
            <a:custGeom>
              <a:avLst/>
              <a:gdLst/>
              <a:ahLst/>
              <a:cxnLst/>
              <a:rect l="l" t="t" r="r" b="b"/>
              <a:pathLst>
                <a:path w="120244" h="129647" extrusionOk="0">
                  <a:moveTo>
                    <a:pt x="58207" y="-5743"/>
                  </a:moveTo>
                  <a:cubicBezTo>
                    <a:pt x="55825" y="-5553"/>
                    <a:pt x="53444" y="-5269"/>
                    <a:pt x="51063" y="-4888"/>
                  </a:cubicBezTo>
                  <a:cubicBezTo>
                    <a:pt x="-8468" y="6256"/>
                    <a:pt x="-24566" y="115700"/>
                    <a:pt x="44871" y="123509"/>
                  </a:cubicBezTo>
                  <a:cubicBezTo>
                    <a:pt x="74303" y="126844"/>
                    <a:pt x="102974" y="105510"/>
                    <a:pt x="114023" y="77982"/>
                  </a:cubicBezTo>
                  <a:cubicBezTo>
                    <a:pt x="119452" y="65410"/>
                    <a:pt x="120881" y="51407"/>
                    <a:pt x="118118" y="37975"/>
                  </a:cubicBezTo>
                  <a:cubicBezTo>
                    <a:pt x="110689" y="11307"/>
                    <a:pt x="85924" y="-6888"/>
                    <a:pt x="58207" y="-57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8" name="Google Shape;1828;p59"/>
            <p:cNvSpPr/>
            <p:nvPr/>
          </p:nvSpPr>
          <p:spPr>
            <a:xfrm>
              <a:off x="9400935" y="6103537"/>
              <a:ext cx="121386" cy="129559"/>
            </a:xfrm>
            <a:custGeom>
              <a:avLst/>
              <a:gdLst/>
              <a:ahLst/>
              <a:cxnLst/>
              <a:rect l="l" t="t" r="r" b="b"/>
              <a:pathLst>
                <a:path w="121386" h="129559" extrusionOk="0">
                  <a:moveTo>
                    <a:pt x="6535" y="22686"/>
                  </a:moveTo>
                  <a:cubicBezTo>
                    <a:pt x="5297" y="24779"/>
                    <a:pt x="4249" y="26970"/>
                    <a:pt x="3392" y="29160"/>
                  </a:cubicBezTo>
                  <a:cubicBezTo>
                    <a:pt x="-20135" y="84882"/>
                    <a:pt x="62161" y="158608"/>
                    <a:pt x="107119" y="105360"/>
                  </a:cubicBezTo>
                  <a:cubicBezTo>
                    <a:pt x="126169" y="82599"/>
                    <a:pt x="124073" y="46880"/>
                    <a:pt x="107119" y="22495"/>
                  </a:cubicBezTo>
                  <a:cubicBezTo>
                    <a:pt x="99594" y="11161"/>
                    <a:pt x="88735" y="2301"/>
                    <a:pt x="76068" y="-2843"/>
                  </a:cubicBezTo>
                  <a:cubicBezTo>
                    <a:pt x="49779" y="-11414"/>
                    <a:pt x="21013" y="-843"/>
                    <a:pt x="6535" y="226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29" name="Google Shape;1829;p59"/>
            <p:cNvSpPr/>
            <p:nvPr/>
          </p:nvSpPr>
          <p:spPr>
            <a:xfrm>
              <a:off x="9072639" y="6103537"/>
              <a:ext cx="121450" cy="129559"/>
            </a:xfrm>
            <a:custGeom>
              <a:avLst/>
              <a:gdLst/>
              <a:ahLst/>
              <a:cxnLst/>
              <a:rect l="l" t="t" r="r" b="b"/>
              <a:pathLst>
                <a:path w="121450" h="129559" extrusionOk="0">
                  <a:moveTo>
                    <a:pt x="6600" y="22686"/>
                  </a:moveTo>
                  <a:cubicBezTo>
                    <a:pt x="5371" y="24779"/>
                    <a:pt x="4286" y="26970"/>
                    <a:pt x="3361" y="29160"/>
                  </a:cubicBezTo>
                  <a:cubicBezTo>
                    <a:pt x="-20070" y="84882"/>
                    <a:pt x="62226" y="158608"/>
                    <a:pt x="107184" y="105360"/>
                  </a:cubicBezTo>
                  <a:cubicBezTo>
                    <a:pt x="126234" y="82599"/>
                    <a:pt x="124138" y="46880"/>
                    <a:pt x="107184" y="22495"/>
                  </a:cubicBezTo>
                  <a:cubicBezTo>
                    <a:pt x="99573" y="11161"/>
                    <a:pt x="88725" y="2301"/>
                    <a:pt x="76037" y="-2843"/>
                  </a:cubicBezTo>
                  <a:cubicBezTo>
                    <a:pt x="49777" y="-11414"/>
                    <a:pt x="21059" y="-843"/>
                    <a:pt x="6600" y="226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30" name="Google Shape;1830;p59"/>
            <p:cNvSpPr/>
            <p:nvPr/>
          </p:nvSpPr>
          <p:spPr>
            <a:xfrm>
              <a:off x="11699129" y="6102892"/>
              <a:ext cx="121409" cy="129707"/>
            </a:xfrm>
            <a:custGeom>
              <a:avLst/>
              <a:gdLst/>
              <a:ahLst/>
              <a:cxnLst/>
              <a:rect l="l" t="t" r="r" b="b"/>
              <a:pathLst>
                <a:path w="121409" h="129707" extrusionOk="0">
                  <a:moveTo>
                    <a:pt x="113308" y="95341"/>
                  </a:moveTo>
                  <a:cubicBezTo>
                    <a:pt x="114546" y="93243"/>
                    <a:pt x="115594" y="91053"/>
                    <a:pt x="116547" y="88862"/>
                  </a:cubicBezTo>
                  <a:cubicBezTo>
                    <a:pt x="139978" y="33047"/>
                    <a:pt x="57492" y="-40679"/>
                    <a:pt x="12725" y="12662"/>
                  </a:cubicBezTo>
                  <a:cubicBezTo>
                    <a:pt x="-6325" y="35521"/>
                    <a:pt x="-4135" y="71147"/>
                    <a:pt x="12725" y="95527"/>
                  </a:cubicBezTo>
                  <a:cubicBezTo>
                    <a:pt x="20344" y="106959"/>
                    <a:pt x="31202" y="115818"/>
                    <a:pt x="43871" y="120962"/>
                  </a:cubicBezTo>
                  <a:cubicBezTo>
                    <a:pt x="70161" y="129534"/>
                    <a:pt x="98925" y="118962"/>
                    <a:pt x="113308" y="953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31" name="Google Shape;1831;p59"/>
            <p:cNvSpPr/>
            <p:nvPr/>
          </p:nvSpPr>
          <p:spPr>
            <a:xfrm>
              <a:off x="11372713" y="6102897"/>
              <a:ext cx="117495" cy="131330"/>
            </a:xfrm>
            <a:custGeom>
              <a:avLst/>
              <a:gdLst/>
              <a:ahLst/>
              <a:cxnLst/>
              <a:rect l="l" t="t" r="r" b="b"/>
              <a:pathLst>
                <a:path w="117495" h="131330" extrusionOk="0">
                  <a:moveTo>
                    <a:pt x="72155" y="123813"/>
                  </a:moveTo>
                  <a:cubicBezTo>
                    <a:pt x="74536" y="123241"/>
                    <a:pt x="76822" y="122479"/>
                    <a:pt x="79013" y="121530"/>
                  </a:cubicBezTo>
                  <a:cubicBezTo>
                    <a:pt x="135020" y="98666"/>
                    <a:pt x="128828" y="-11820"/>
                    <a:pt x="59392" y="-5537"/>
                  </a:cubicBezTo>
                  <a:cubicBezTo>
                    <a:pt x="29960" y="-2867"/>
                    <a:pt x="6052" y="23899"/>
                    <a:pt x="622" y="53232"/>
                  </a:cubicBezTo>
                  <a:cubicBezTo>
                    <a:pt x="-2141" y="66663"/>
                    <a:pt x="-712" y="80570"/>
                    <a:pt x="4623" y="93239"/>
                  </a:cubicBezTo>
                  <a:cubicBezTo>
                    <a:pt x="17386" y="117716"/>
                    <a:pt x="45295" y="130385"/>
                    <a:pt x="72155" y="1238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1832" name="Google Shape;1832;p59"/>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833" name="Google Shape;1833;p59"/>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1834" name="Google Shape;1834;p59"/>
          <p:cNvPicPr preferRelativeResize="0"/>
          <p:nvPr/>
        </p:nvPicPr>
        <p:blipFill rotWithShape="1">
          <a:blip r:embed="rId2">
            <a:alphaModFix/>
          </a:blip>
          <a:srcRect/>
          <a:stretch/>
        </p:blipFill>
        <p:spPr>
          <a:xfrm>
            <a:off x="1459711" y="1348282"/>
            <a:ext cx="640080" cy="497840"/>
          </a:xfrm>
          <a:prstGeom prst="rect">
            <a:avLst/>
          </a:prstGeom>
          <a:noFill/>
          <a:ln>
            <a:noFill/>
          </a:ln>
        </p:spPr>
      </p:pic>
      <p:sp>
        <p:nvSpPr>
          <p:cNvPr id="1835" name="Google Shape;1835;p59"/>
          <p:cNvSpPr txBox="1">
            <a:spLocks noGrp="1"/>
          </p:cNvSpPr>
          <p:nvPr>
            <p:ph type="body" idx="1"/>
          </p:nvPr>
        </p:nvSpPr>
        <p:spPr>
          <a:xfrm>
            <a:off x="1480840" y="2192626"/>
            <a:ext cx="5160300" cy="2397600"/>
          </a:xfrm>
          <a:prstGeom prst="rect">
            <a:avLst/>
          </a:prstGeom>
          <a:noFill/>
          <a:ln>
            <a:noFill/>
          </a:ln>
        </p:spPr>
        <p:txBody>
          <a:bodyPr spcFirstLastPara="1" wrap="square" lIns="0" tIns="45700" rIns="0" bIns="45700" anchor="ctr" anchorCtr="0">
            <a:normAutofit/>
          </a:bodyPr>
          <a:lstStyle>
            <a:lvl1pPr marL="457200" lvl="0" indent="-228600" algn="l">
              <a:lnSpc>
                <a:spcPct val="120000"/>
              </a:lnSpc>
              <a:spcBef>
                <a:spcPts val="120"/>
              </a:spcBef>
              <a:spcAft>
                <a:spcPts val="0"/>
              </a:spcAft>
              <a:buClr>
                <a:schemeClr val="dk2"/>
              </a:buClr>
              <a:buSzPts val="4500"/>
              <a:buNone/>
              <a:defRPr sz="4500" b="0"/>
            </a:lvl1pPr>
            <a:lvl2pPr marL="914400" lvl="1" indent="-330200" algn="ctr">
              <a:lnSpc>
                <a:spcPct val="120000"/>
              </a:lnSpc>
              <a:spcBef>
                <a:spcPts val="120"/>
              </a:spcBef>
              <a:spcAft>
                <a:spcPts val="0"/>
              </a:spcAft>
              <a:buClr>
                <a:schemeClr val="dk2"/>
              </a:buClr>
              <a:buSzPts val="1600"/>
              <a:buChar char="•"/>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6" name="Google Shape;1836;p59"/>
          <p:cNvSpPr txBox="1">
            <a:spLocks noGrp="1"/>
          </p:cNvSpPr>
          <p:nvPr>
            <p:ph type="body" idx="2"/>
          </p:nvPr>
        </p:nvSpPr>
        <p:spPr>
          <a:xfrm>
            <a:off x="1480840" y="4933416"/>
            <a:ext cx="5160300" cy="3651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b="1"/>
            </a:lvl1pPr>
            <a:lvl2pPr marL="914400" lvl="1" indent="-228600" algn="ctr">
              <a:lnSpc>
                <a:spcPct val="120000"/>
              </a:lnSpc>
              <a:spcBef>
                <a:spcPts val="120"/>
              </a:spcBef>
              <a:spcAft>
                <a:spcPts val="0"/>
              </a:spcAft>
              <a:buClr>
                <a:schemeClr val="dk2"/>
              </a:buClr>
              <a:buSzPts val="1600"/>
              <a:buNone/>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7" name="Google Shape;1837;p59"/>
          <p:cNvSpPr txBox="1">
            <a:spLocks noGrp="1"/>
          </p:cNvSpPr>
          <p:nvPr>
            <p:ph type="body" idx="3"/>
          </p:nvPr>
        </p:nvSpPr>
        <p:spPr>
          <a:xfrm>
            <a:off x="1480840" y="5185209"/>
            <a:ext cx="5160300" cy="3651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b="0"/>
            </a:lvl1pPr>
            <a:lvl2pPr marL="914400" lvl="1" indent="-228600" algn="ctr">
              <a:lnSpc>
                <a:spcPct val="120000"/>
              </a:lnSpc>
              <a:spcBef>
                <a:spcPts val="120"/>
              </a:spcBef>
              <a:spcAft>
                <a:spcPts val="0"/>
              </a:spcAft>
              <a:buClr>
                <a:schemeClr val="dk2"/>
              </a:buClr>
              <a:buSzPts val="1600"/>
              <a:buNone/>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8" name="Google Shape;1838;p59"/>
          <p:cNvSpPr>
            <a:spLocks noGrp="1"/>
          </p:cNvSpPr>
          <p:nvPr>
            <p:ph type="pic" idx="4"/>
          </p:nvPr>
        </p:nvSpPr>
        <p:spPr>
          <a:xfrm>
            <a:off x="7446282" y="1594352"/>
            <a:ext cx="3669300" cy="3669300"/>
          </a:xfrm>
          <a:prstGeom prst="ellipse">
            <a:avLst/>
          </a:prstGeom>
          <a:solidFill>
            <a:schemeClr val="accent2"/>
          </a:solidFill>
          <a:ln>
            <a:noFill/>
          </a:ln>
        </p:spPr>
      </p:sp>
      <p:pic>
        <p:nvPicPr>
          <p:cNvPr id="1839" name="Google Shape;1839;p59"/>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9_Quote-small-Pic">
  <p:cSld name="1_Divider Image Dusk Logo 3">
    <p:spTree>
      <p:nvGrpSpPr>
        <p:cNvPr id="1" name="Shape 1840"/>
        <p:cNvGrpSpPr/>
        <p:nvPr/>
      </p:nvGrpSpPr>
      <p:grpSpPr>
        <a:xfrm>
          <a:off x="0" y="0"/>
          <a:ext cx="0" cy="0"/>
          <a:chOff x="0" y="0"/>
          <a:chExt cx="0" cy="0"/>
        </a:xfrm>
      </p:grpSpPr>
      <p:sp>
        <p:nvSpPr>
          <p:cNvPr id="1841" name="Google Shape;1841;p60"/>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842" name="Google Shape;1842;p60"/>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843" name="Google Shape;1843;p60"/>
          <p:cNvSpPr/>
          <p:nvPr/>
        </p:nvSpPr>
        <p:spPr>
          <a:xfrm flipH="1">
            <a:off x="1620" y="0"/>
            <a:ext cx="12190378" cy="6158611"/>
          </a:xfrm>
          <a:custGeom>
            <a:avLst/>
            <a:gdLst/>
            <a:ahLst/>
            <a:cxnLst/>
            <a:rect l="l" t="t" r="r" b="b"/>
            <a:pathLst>
              <a:path w="10693314" h="6158611" extrusionOk="0">
                <a:moveTo>
                  <a:pt x="10690237" y="0"/>
                </a:moveTo>
                <a:lnTo>
                  <a:pt x="0" y="0"/>
                </a:lnTo>
                <a:lnTo>
                  <a:pt x="0" y="5497278"/>
                </a:lnTo>
                <a:cubicBezTo>
                  <a:pt x="0" y="5814740"/>
                  <a:pt x="152967" y="6273806"/>
                  <a:pt x="883048" y="6132204"/>
                </a:cubicBezTo>
                <a:lnTo>
                  <a:pt x="10166994" y="4481062"/>
                </a:lnTo>
                <a:cubicBezTo>
                  <a:pt x="10341432" y="4464770"/>
                  <a:pt x="10693314" y="4336616"/>
                  <a:pt x="10693314" y="3961424"/>
                </a:cubicBezTo>
                <a:cubicBezTo>
                  <a:pt x="10693314" y="3653652"/>
                  <a:pt x="10691121" y="1669373"/>
                  <a:pt x="10690334" y="200370"/>
                </a:cubicBezTo>
                <a:close/>
              </a:path>
            </a:pathLst>
          </a:custGeom>
          <a:solidFill>
            <a:schemeClr val="lt2">
              <a:alpha val="9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1844" name="Google Shape;1844;p60"/>
          <p:cNvPicPr preferRelativeResize="0"/>
          <p:nvPr/>
        </p:nvPicPr>
        <p:blipFill rotWithShape="1">
          <a:blip r:embed="rId2">
            <a:alphaModFix/>
          </a:blip>
          <a:srcRect/>
          <a:stretch/>
        </p:blipFill>
        <p:spPr>
          <a:xfrm>
            <a:off x="11500264" y="324173"/>
            <a:ext cx="393424" cy="393424"/>
          </a:xfrm>
          <a:prstGeom prst="rect">
            <a:avLst/>
          </a:prstGeom>
          <a:noFill/>
          <a:ln>
            <a:noFill/>
          </a:ln>
        </p:spPr>
      </p:pic>
      <p:pic>
        <p:nvPicPr>
          <p:cNvPr id="1845" name="Google Shape;1845;p60"/>
          <p:cNvPicPr preferRelativeResize="0"/>
          <p:nvPr/>
        </p:nvPicPr>
        <p:blipFill rotWithShape="1">
          <a:blip r:embed="rId3">
            <a:alphaModFix/>
          </a:blip>
          <a:srcRect/>
          <a:stretch/>
        </p:blipFill>
        <p:spPr>
          <a:xfrm>
            <a:off x="1459711" y="803975"/>
            <a:ext cx="628314" cy="497415"/>
          </a:xfrm>
          <a:prstGeom prst="rect">
            <a:avLst/>
          </a:prstGeom>
          <a:noFill/>
          <a:ln>
            <a:noFill/>
          </a:ln>
        </p:spPr>
      </p:pic>
      <p:sp>
        <p:nvSpPr>
          <p:cNvPr id="1846" name="Google Shape;1846;p60"/>
          <p:cNvSpPr txBox="1">
            <a:spLocks noGrp="1"/>
          </p:cNvSpPr>
          <p:nvPr>
            <p:ph type="body" idx="1"/>
          </p:nvPr>
        </p:nvSpPr>
        <p:spPr>
          <a:xfrm>
            <a:off x="1459711" y="1463393"/>
            <a:ext cx="8956500" cy="2464500"/>
          </a:xfrm>
          <a:prstGeom prst="rect">
            <a:avLst/>
          </a:prstGeom>
          <a:noFill/>
          <a:ln>
            <a:noFill/>
          </a:ln>
        </p:spPr>
        <p:txBody>
          <a:bodyPr spcFirstLastPara="1" wrap="square" lIns="0" tIns="45700" rIns="0" bIns="45700" anchor="ctr" anchorCtr="0">
            <a:normAutofit/>
          </a:bodyPr>
          <a:lstStyle>
            <a:lvl1pPr marL="457200" lvl="0" indent="-228600" algn="l">
              <a:lnSpc>
                <a:spcPct val="120000"/>
              </a:lnSpc>
              <a:spcBef>
                <a:spcPts val="120"/>
              </a:spcBef>
              <a:spcAft>
                <a:spcPts val="0"/>
              </a:spcAft>
              <a:buClr>
                <a:schemeClr val="dk2"/>
              </a:buClr>
              <a:buSzPts val="4500"/>
              <a:buNone/>
              <a:defRPr sz="4500" b="1"/>
            </a:lvl1pPr>
            <a:lvl2pPr marL="914400" lvl="1" indent="-330200" algn="ctr">
              <a:lnSpc>
                <a:spcPct val="120000"/>
              </a:lnSpc>
              <a:spcBef>
                <a:spcPts val="120"/>
              </a:spcBef>
              <a:spcAft>
                <a:spcPts val="0"/>
              </a:spcAft>
              <a:buClr>
                <a:schemeClr val="dk2"/>
              </a:buClr>
              <a:buSzPts val="1600"/>
              <a:buChar char="•"/>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7" name="Google Shape;1847;p60"/>
          <p:cNvSpPr txBox="1">
            <a:spLocks noGrp="1"/>
          </p:cNvSpPr>
          <p:nvPr>
            <p:ph type="body" idx="2"/>
          </p:nvPr>
        </p:nvSpPr>
        <p:spPr>
          <a:xfrm>
            <a:off x="1914663" y="4349785"/>
            <a:ext cx="7607400" cy="365100"/>
          </a:xfrm>
          <a:prstGeom prst="rect">
            <a:avLst/>
          </a:prstGeom>
          <a:noFill/>
          <a:ln>
            <a:noFill/>
          </a:ln>
        </p:spPr>
        <p:txBody>
          <a:bodyPr spcFirstLastPara="1" wrap="square" lIns="0" tIns="45700" rIns="0" bIns="45700" anchor="t" anchorCtr="0">
            <a:noAutofit/>
          </a:bodyPr>
          <a:lstStyle>
            <a:lvl1pPr marL="457200" lvl="0" indent="-228600" algn="r">
              <a:lnSpc>
                <a:spcPct val="120000"/>
              </a:lnSpc>
              <a:spcBef>
                <a:spcPts val="120"/>
              </a:spcBef>
              <a:spcAft>
                <a:spcPts val="0"/>
              </a:spcAft>
              <a:buClr>
                <a:schemeClr val="dk2"/>
              </a:buClr>
              <a:buSzPts val="1600"/>
              <a:buNone/>
              <a:defRPr b="1"/>
            </a:lvl1pPr>
            <a:lvl2pPr marL="914400" lvl="1" indent="-228600" algn="ctr">
              <a:lnSpc>
                <a:spcPct val="120000"/>
              </a:lnSpc>
              <a:spcBef>
                <a:spcPts val="120"/>
              </a:spcBef>
              <a:spcAft>
                <a:spcPts val="0"/>
              </a:spcAft>
              <a:buClr>
                <a:schemeClr val="dk2"/>
              </a:buClr>
              <a:buSzPts val="1600"/>
              <a:buNone/>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8" name="Google Shape;1848;p60"/>
          <p:cNvSpPr txBox="1">
            <a:spLocks noGrp="1"/>
          </p:cNvSpPr>
          <p:nvPr>
            <p:ph type="body" idx="3"/>
          </p:nvPr>
        </p:nvSpPr>
        <p:spPr>
          <a:xfrm>
            <a:off x="1914663" y="4641334"/>
            <a:ext cx="7607400" cy="365100"/>
          </a:xfrm>
          <a:prstGeom prst="rect">
            <a:avLst/>
          </a:prstGeom>
          <a:noFill/>
          <a:ln>
            <a:noFill/>
          </a:ln>
        </p:spPr>
        <p:txBody>
          <a:bodyPr spcFirstLastPara="1" wrap="square" lIns="0" tIns="45700" rIns="0" bIns="45700" anchor="t" anchorCtr="0">
            <a:noAutofit/>
          </a:bodyPr>
          <a:lstStyle>
            <a:lvl1pPr marL="457200" lvl="0" indent="-228600" algn="r">
              <a:lnSpc>
                <a:spcPct val="120000"/>
              </a:lnSpc>
              <a:spcBef>
                <a:spcPts val="120"/>
              </a:spcBef>
              <a:spcAft>
                <a:spcPts val="0"/>
              </a:spcAft>
              <a:buClr>
                <a:schemeClr val="dk2"/>
              </a:buClr>
              <a:buSzPts val="1600"/>
              <a:buNone/>
              <a:defRPr b="0"/>
            </a:lvl1pPr>
            <a:lvl2pPr marL="914400" lvl="1" indent="-228600" algn="ctr">
              <a:lnSpc>
                <a:spcPct val="120000"/>
              </a:lnSpc>
              <a:spcBef>
                <a:spcPts val="120"/>
              </a:spcBef>
              <a:spcAft>
                <a:spcPts val="0"/>
              </a:spcAft>
              <a:buClr>
                <a:schemeClr val="dk2"/>
              </a:buClr>
              <a:buSzPts val="1600"/>
              <a:buNone/>
              <a:defRPr/>
            </a:lvl2pPr>
            <a:lvl3pPr marL="1371600" lvl="2" indent="-317500" algn="ctr">
              <a:lnSpc>
                <a:spcPct val="120000"/>
              </a:lnSpc>
              <a:spcBef>
                <a:spcPts val="120"/>
              </a:spcBef>
              <a:spcAft>
                <a:spcPts val="0"/>
              </a:spcAft>
              <a:buClr>
                <a:schemeClr val="dk2"/>
              </a:buClr>
              <a:buSzPts val="1400"/>
              <a:buChar char="•"/>
              <a:defRPr/>
            </a:lvl3pPr>
            <a:lvl4pPr marL="1828800" lvl="3" indent="-317500" algn="ctr">
              <a:lnSpc>
                <a:spcPct val="120000"/>
              </a:lnSpc>
              <a:spcBef>
                <a:spcPts val="120"/>
              </a:spcBef>
              <a:spcAft>
                <a:spcPts val="0"/>
              </a:spcAft>
              <a:buClr>
                <a:schemeClr val="dk2"/>
              </a:buClr>
              <a:buSzPts val="1400"/>
              <a:buChar char="•"/>
              <a:defRPr/>
            </a:lvl4pPr>
            <a:lvl5pPr marL="2286000" lvl="4" indent="-317500" algn="ctr">
              <a:lnSpc>
                <a:spcPct val="120000"/>
              </a:lnSpc>
              <a:spcBef>
                <a:spcPts val="120"/>
              </a:spcBef>
              <a:spcAft>
                <a:spcPts val="0"/>
              </a:spcAft>
              <a:buClr>
                <a:schemeClr val="dk2"/>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9" name="Google Shape;1849;p60"/>
          <p:cNvSpPr>
            <a:spLocks noGrp="1"/>
          </p:cNvSpPr>
          <p:nvPr>
            <p:ph type="pic" idx="4"/>
          </p:nvPr>
        </p:nvSpPr>
        <p:spPr>
          <a:xfrm>
            <a:off x="9887217" y="3846443"/>
            <a:ext cx="1457100" cy="1457100"/>
          </a:xfrm>
          <a:prstGeom prst="ellipse">
            <a:avLst/>
          </a:prstGeom>
          <a:solidFill>
            <a:schemeClr val="accent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0_Funnel 3 steps">
  <p:cSld name="Funnel 3 steps">
    <p:spTree>
      <p:nvGrpSpPr>
        <p:cNvPr id="1" name="Shape 1850"/>
        <p:cNvGrpSpPr/>
        <p:nvPr/>
      </p:nvGrpSpPr>
      <p:grpSpPr>
        <a:xfrm>
          <a:off x="0" y="0"/>
          <a:ext cx="0" cy="0"/>
          <a:chOff x="0" y="0"/>
          <a:chExt cx="0" cy="0"/>
        </a:xfrm>
      </p:grpSpPr>
      <p:sp>
        <p:nvSpPr>
          <p:cNvPr id="1851" name="Google Shape;1851;p61"/>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2" name="Google Shape;1852;p61"/>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853" name="Google Shape;1853;p61"/>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854" name="Google Shape;1854;p61"/>
          <p:cNvSpPr/>
          <p:nvPr/>
        </p:nvSpPr>
        <p:spPr>
          <a:xfrm>
            <a:off x="2596540" y="4404865"/>
            <a:ext cx="1792078" cy="1785526"/>
          </a:xfrm>
          <a:custGeom>
            <a:avLst/>
            <a:gdLst/>
            <a:ahLst/>
            <a:cxnLst/>
            <a:rect l="l" t="t" r="r" b="b"/>
            <a:pathLst>
              <a:path w="1974742" h="1967522" extrusionOk="0">
                <a:moveTo>
                  <a:pt x="-660" y="390929"/>
                </a:moveTo>
                <a:lnTo>
                  <a:pt x="743311" y="1878423"/>
                </a:lnTo>
                <a:cubicBezTo>
                  <a:pt x="767654" y="1935096"/>
                  <a:pt x="824327" y="1967490"/>
                  <a:pt x="889115" y="1967490"/>
                </a:cubicBezTo>
                <a:cubicBezTo>
                  <a:pt x="953902" y="1967490"/>
                  <a:pt x="1010511" y="1935096"/>
                  <a:pt x="1034855" y="1878423"/>
                </a:cubicBezTo>
                <a:lnTo>
                  <a:pt x="1974083" y="-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55" name="Google Shape;1855;p61"/>
          <p:cNvSpPr/>
          <p:nvPr/>
        </p:nvSpPr>
        <p:spPr>
          <a:xfrm>
            <a:off x="1568898" y="2685857"/>
            <a:ext cx="3339411" cy="2023199"/>
          </a:xfrm>
          <a:custGeom>
            <a:avLst/>
            <a:gdLst/>
            <a:ahLst/>
            <a:cxnLst/>
            <a:rect l="l" t="t" r="r" b="b"/>
            <a:pathLst>
              <a:path w="3679792" h="2229420" extrusionOk="0">
                <a:moveTo>
                  <a:pt x="3679793" y="728317"/>
                </a:moveTo>
                <a:lnTo>
                  <a:pt x="0" y="0"/>
                </a:lnTo>
                <a:lnTo>
                  <a:pt x="1114678" y="2229421"/>
                </a:lnTo>
                <a:lnTo>
                  <a:pt x="3128587" y="1830792"/>
                </a:lnTo>
                <a:lnTo>
                  <a:pt x="3679793" y="728317"/>
                </a:lnTo>
                <a:close/>
              </a:path>
            </a:pathLst>
          </a:custGeom>
          <a:solidFill>
            <a:srgbClr val="584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56" name="Google Shape;1856;p61"/>
          <p:cNvSpPr/>
          <p:nvPr/>
        </p:nvSpPr>
        <p:spPr>
          <a:xfrm>
            <a:off x="1346266" y="2044890"/>
            <a:ext cx="4115224" cy="1257708"/>
          </a:xfrm>
          <a:custGeom>
            <a:avLst/>
            <a:gdLst/>
            <a:ahLst/>
            <a:cxnLst/>
            <a:rect l="l" t="t" r="r" b="b"/>
            <a:pathLst>
              <a:path w="4534682" h="1385904" extrusionOk="0">
                <a:moveTo>
                  <a:pt x="4517857" y="234838"/>
                </a:moveTo>
                <a:cubicBezTo>
                  <a:pt x="4525908" y="210559"/>
                  <a:pt x="4534022" y="186216"/>
                  <a:pt x="4534022" y="161936"/>
                </a:cubicBezTo>
                <a:cubicBezTo>
                  <a:pt x="4533767" y="72600"/>
                  <a:pt x="4461376" y="248"/>
                  <a:pt x="4372054" y="-33"/>
                </a:cubicBezTo>
                <a:lnTo>
                  <a:pt x="161501" y="-33"/>
                </a:lnTo>
                <a:cubicBezTo>
                  <a:pt x="72191" y="142"/>
                  <a:pt x="-238" y="72370"/>
                  <a:pt x="-660" y="161681"/>
                </a:cubicBezTo>
                <a:cubicBezTo>
                  <a:pt x="-660" y="185960"/>
                  <a:pt x="7455" y="210303"/>
                  <a:pt x="15569" y="234583"/>
                </a:cubicBezTo>
                <a:lnTo>
                  <a:pt x="223030" y="649504"/>
                </a:lnTo>
                <a:lnTo>
                  <a:pt x="3942117" y="1385872"/>
                </a:lnTo>
                <a:close/>
              </a:path>
            </a:pathLst>
          </a:custGeom>
          <a:solidFill>
            <a:srgbClr val="8B868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cxnSp>
        <p:nvCxnSpPr>
          <p:cNvPr id="1857" name="Google Shape;1857;p61"/>
          <p:cNvCxnSpPr/>
          <p:nvPr/>
        </p:nvCxnSpPr>
        <p:spPr>
          <a:xfrm rot="10800000">
            <a:off x="3910247" y="5436932"/>
            <a:ext cx="2317500" cy="0"/>
          </a:xfrm>
          <a:prstGeom prst="straightConnector1">
            <a:avLst/>
          </a:prstGeom>
          <a:noFill/>
          <a:ln w="19050" cap="rnd" cmpd="sng">
            <a:solidFill>
              <a:schemeClr val="accent1"/>
            </a:solidFill>
            <a:prstDash val="solid"/>
            <a:round/>
            <a:headEnd type="none" w="sm" len="sm"/>
            <a:tailEnd type="none" w="sm" len="sm"/>
          </a:ln>
        </p:spPr>
      </p:cxnSp>
      <p:cxnSp>
        <p:nvCxnSpPr>
          <p:cNvPr id="1858" name="Google Shape;1858;p61"/>
          <p:cNvCxnSpPr/>
          <p:nvPr/>
        </p:nvCxnSpPr>
        <p:spPr>
          <a:xfrm rot="10800000">
            <a:off x="4671948" y="3984637"/>
            <a:ext cx="1555800" cy="0"/>
          </a:xfrm>
          <a:prstGeom prst="straightConnector1">
            <a:avLst/>
          </a:prstGeom>
          <a:noFill/>
          <a:ln w="19050" cap="rnd" cmpd="sng">
            <a:solidFill>
              <a:srgbClr val="58405D"/>
            </a:solidFill>
            <a:prstDash val="solid"/>
            <a:round/>
            <a:headEnd type="none" w="sm" len="sm"/>
            <a:tailEnd type="none" w="sm" len="sm"/>
          </a:ln>
        </p:spPr>
      </p:cxnSp>
      <p:cxnSp>
        <p:nvCxnSpPr>
          <p:cNvPr id="1859" name="Google Shape;1859;p61"/>
          <p:cNvCxnSpPr/>
          <p:nvPr/>
        </p:nvCxnSpPr>
        <p:spPr>
          <a:xfrm rot="10800000">
            <a:off x="5321448" y="2673679"/>
            <a:ext cx="906300" cy="0"/>
          </a:xfrm>
          <a:prstGeom prst="straightConnector1">
            <a:avLst/>
          </a:prstGeom>
          <a:noFill/>
          <a:ln w="19050" cap="rnd" cmpd="sng">
            <a:solidFill>
              <a:srgbClr val="8B868C"/>
            </a:solidFill>
            <a:prstDash val="solid"/>
            <a:round/>
            <a:headEnd type="none" w="sm" len="sm"/>
            <a:tailEnd type="none" w="sm" len="sm"/>
          </a:ln>
        </p:spPr>
      </p:cxnSp>
      <p:sp>
        <p:nvSpPr>
          <p:cNvPr id="1860" name="Google Shape;1860;p61"/>
          <p:cNvSpPr txBox="1">
            <a:spLocks noGrp="1"/>
          </p:cNvSpPr>
          <p:nvPr>
            <p:ph type="body" idx="1"/>
          </p:nvPr>
        </p:nvSpPr>
        <p:spPr>
          <a:xfrm>
            <a:off x="6227747" y="2202261"/>
            <a:ext cx="52143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8B868C"/>
              </a:buClr>
              <a:buSzPts val="1400"/>
              <a:buNone/>
              <a:defRPr sz="1400" b="1">
                <a:solidFill>
                  <a:srgbClr val="8B868C"/>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1" name="Google Shape;1861;p61"/>
          <p:cNvSpPr txBox="1">
            <a:spLocks noGrp="1"/>
          </p:cNvSpPr>
          <p:nvPr>
            <p:ph type="body" idx="2"/>
          </p:nvPr>
        </p:nvSpPr>
        <p:spPr>
          <a:xfrm>
            <a:off x="6227747" y="3491509"/>
            <a:ext cx="52143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58405D"/>
              </a:buClr>
              <a:buSzPts val="1400"/>
              <a:buNone/>
              <a:defRPr sz="1400" b="1">
                <a:solidFill>
                  <a:srgbClr val="58405D"/>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2" name="Google Shape;1862;p61"/>
          <p:cNvSpPr txBox="1">
            <a:spLocks noGrp="1"/>
          </p:cNvSpPr>
          <p:nvPr>
            <p:ph type="body" idx="3"/>
          </p:nvPr>
        </p:nvSpPr>
        <p:spPr>
          <a:xfrm>
            <a:off x="6227747" y="4970893"/>
            <a:ext cx="52143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63" name="Google Shape;1863;p61"/>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0"/>
                                        </p:tgtEl>
                                        <p:attrNameLst>
                                          <p:attrName>style.visibility</p:attrName>
                                        </p:attrNameLst>
                                      </p:cBhvr>
                                      <p:to>
                                        <p:strVal val="visible"/>
                                      </p:to>
                                    </p:set>
                                    <p:animEffect transition="in" filter="fade">
                                      <p:cBhvr>
                                        <p:cTn id="7" dur="500"/>
                                        <p:tgtEl>
                                          <p:spTgt spid="1860"/>
                                        </p:tgtEl>
                                      </p:cBhvr>
                                    </p:animEffect>
                                  </p:childTnLst>
                                </p:cTn>
                              </p:par>
                              <p:par>
                                <p:cTn id="8" presetID="10" presetClass="entr" presetSubtype="0" fill="hold" nodeType="withEffect">
                                  <p:stCondLst>
                                    <p:cond delay="0"/>
                                  </p:stCondLst>
                                  <p:childTnLst>
                                    <p:set>
                                      <p:cBhvr>
                                        <p:cTn id="9" dur="1" fill="hold">
                                          <p:stCondLst>
                                            <p:cond delay="0"/>
                                          </p:stCondLst>
                                        </p:cTn>
                                        <p:tgtEl>
                                          <p:spTgt spid="1861"/>
                                        </p:tgtEl>
                                        <p:attrNameLst>
                                          <p:attrName>style.visibility</p:attrName>
                                        </p:attrNameLst>
                                      </p:cBhvr>
                                      <p:to>
                                        <p:strVal val="visible"/>
                                      </p:to>
                                    </p:set>
                                    <p:animEffect transition="in" filter="fade">
                                      <p:cBhvr>
                                        <p:cTn id="10" dur="500"/>
                                        <p:tgtEl>
                                          <p:spTgt spid="1861"/>
                                        </p:tgtEl>
                                      </p:cBhvr>
                                    </p:animEffect>
                                  </p:childTnLst>
                                </p:cTn>
                              </p:par>
                              <p:par>
                                <p:cTn id="11" presetID="10" presetClass="entr" presetSubtype="0" fill="hold" nodeType="withEffect">
                                  <p:stCondLst>
                                    <p:cond delay="0"/>
                                  </p:stCondLst>
                                  <p:childTnLst>
                                    <p:set>
                                      <p:cBhvr>
                                        <p:cTn id="12" dur="1" fill="hold">
                                          <p:stCondLst>
                                            <p:cond delay="0"/>
                                          </p:stCondLst>
                                        </p:cTn>
                                        <p:tgtEl>
                                          <p:spTgt spid="1862"/>
                                        </p:tgtEl>
                                        <p:attrNameLst>
                                          <p:attrName>style.visibility</p:attrName>
                                        </p:attrNameLst>
                                      </p:cBhvr>
                                      <p:to>
                                        <p:strVal val="visible"/>
                                      </p:to>
                                    </p:set>
                                    <p:animEffect transition="in" filter="fade">
                                      <p:cBhvr>
                                        <p:cTn id="13" dur="500"/>
                                        <p:tgtEl>
                                          <p:spTgt spid="1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0_Funnel 3 steps_0">
  <p:cSld name="1_Funnel 3 steps">
    <p:spTree>
      <p:nvGrpSpPr>
        <p:cNvPr id="1" name="Shape 1864"/>
        <p:cNvGrpSpPr/>
        <p:nvPr/>
      </p:nvGrpSpPr>
      <p:grpSpPr>
        <a:xfrm>
          <a:off x="0" y="0"/>
          <a:ext cx="0" cy="0"/>
          <a:chOff x="0" y="0"/>
          <a:chExt cx="0" cy="0"/>
        </a:xfrm>
      </p:grpSpPr>
      <p:sp>
        <p:nvSpPr>
          <p:cNvPr id="1865" name="Google Shape;1865;p62"/>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6" name="Google Shape;1866;p62"/>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867" name="Google Shape;1867;p62"/>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868" name="Google Shape;1868;p62"/>
          <p:cNvSpPr txBox="1">
            <a:spLocks noGrp="1"/>
          </p:cNvSpPr>
          <p:nvPr>
            <p:ph type="body" idx="1"/>
          </p:nvPr>
        </p:nvSpPr>
        <p:spPr>
          <a:xfrm>
            <a:off x="6457027" y="1934485"/>
            <a:ext cx="49851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BCBCBC"/>
              </a:buClr>
              <a:buSzPts val="1400"/>
              <a:buNone/>
              <a:defRPr sz="1400" b="1">
                <a:solidFill>
                  <a:srgbClr val="BCBCBC"/>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9" name="Google Shape;1869;p62"/>
          <p:cNvSpPr txBox="1">
            <a:spLocks noGrp="1"/>
          </p:cNvSpPr>
          <p:nvPr>
            <p:ph type="body" idx="2"/>
          </p:nvPr>
        </p:nvSpPr>
        <p:spPr>
          <a:xfrm>
            <a:off x="6470166" y="3103771"/>
            <a:ext cx="49719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8B868C"/>
              </a:buClr>
              <a:buSzPts val="1400"/>
              <a:buNone/>
              <a:defRPr sz="1400" b="1">
                <a:solidFill>
                  <a:srgbClr val="8B868C"/>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0" name="Google Shape;1870;p62"/>
          <p:cNvSpPr txBox="1">
            <a:spLocks noGrp="1"/>
          </p:cNvSpPr>
          <p:nvPr>
            <p:ph type="body" idx="3"/>
          </p:nvPr>
        </p:nvSpPr>
        <p:spPr>
          <a:xfrm>
            <a:off x="6457027" y="4235691"/>
            <a:ext cx="49851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58405D"/>
              </a:buClr>
              <a:buSzPts val="1400"/>
              <a:buNone/>
              <a:defRPr sz="1400" b="1">
                <a:solidFill>
                  <a:srgbClr val="58405D"/>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1" name="Google Shape;1871;p62"/>
          <p:cNvSpPr/>
          <p:nvPr/>
        </p:nvSpPr>
        <p:spPr>
          <a:xfrm>
            <a:off x="1359048" y="2272117"/>
            <a:ext cx="3785428" cy="1677279"/>
          </a:xfrm>
          <a:custGeom>
            <a:avLst/>
            <a:gdLst/>
            <a:ahLst/>
            <a:cxnLst/>
            <a:rect l="l" t="t" r="r" b="b"/>
            <a:pathLst>
              <a:path w="3785428" h="1677279" extrusionOk="0">
                <a:moveTo>
                  <a:pt x="3785428" y="749238"/>
                </a:moveTo>
                <a:lnTo>
                  <a:pt x="0" y="0"/>
                </a:lnTo>
                <a:lnTo>
                  <a:pt x="838609" y="1677279"/>
                </a:lnTo>
                <a:lnTo>
                  <a:pt x="3594092" y="1131911"/>
                </a:lnTo>
                <a:lnTo>
                  <a:pt x="3785428" y="749238"/>
                </a:lnTo>
                <a:close/>
              </a:path>
            </a:pathLst>
          </a:custGeom>
          <a:solidFill>
            <a:srgbClr val="8B868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72" name="Google Shape;1872;p62"/>
          <p:cNvSpPr/>
          <p:nvPr/>
        </p:nvSpPr>
        <p:spPr>
          <a:xfrm>
            <a:off x="2214550" y="3453687"/>
            <a:ext cx="2718002" cy="1589361"/>
          </a:xfrm>
          <a:custGeom>
            <a:avLst/>
            <a:gdLst/>
            <a:ahLst/>
            <a:cxnLst/>
            <a:rect l="l" t="t" r="r" b="b"/>
            <a:pathLst>
              <a:path w="2718002" h="1589361" extrusionOk="0">
                <a:moveTo>
                  <a:pt x="0" y="537982"/>
                </a:moveTo>
                <a:lnTo>
                  <a:pt x="372197" y="1282376"/>
                </a:lnTo>
                <a:lnTo>
                  <a:pt x="1923352" y="1589361"/>
                </a:lnTo>
                <a:lnTo>
                  <a:pt x="2718003" y="0"/>
                </a:lnTo>
                <a:lnTo>
                  <a:pt x="0" y="537982"/>
                </a:lnTo>
                <a:close/>
              </a:path>
            </a:pathLst>
          </a:custGeom>
          <a:solidFill>
            <a:srgbClr val="584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73" name="Google Shape;1873;p62"/>
          <p:cNvSpPr/>
          <p:nvPr/>
        </p:nvSpPr>
        <p:spPr>
          <a:xfrm>
            <a:off x="2607274" y="4786933"/>
            <a:ext cx="1513735" cy="1471713"/>
          </a:xfrm>
          <a:custGeom>
            <a:avLst/>
            <a:gdLst/>
            <a:ahLst/>
            <a:cxnLst/>
            <a:rect l="l" t="t" r="r" b="b"/>
            <a:pathLst>
              <a:path w="1513735" h="1471713" extrusionOk="0">
                <a:moveTo>
                  <a:pt x="693495" y="1387081"/>
                </a:moveTo>
                <a:cubicBezTo>
                  <a:pt x="716504" y="1440788"/>
                  <a:pt x="770211" y="1471487"/>
                  <a:pt x="831608" y="1471487"/>
                </a:cubicBezTo>
                <a:cubicBezTo>
                  <a:pt x="893005" y="1471487"/>
                  <a:pt x="946652" y="1440788"/>
                  <a:pt x="969721" y="1387081"/>
                </a:cubicBezTo>
                <a:lnTo>
                  <a:pt x="1513576" y="299371"/>
                </a:lnTo>
                <a:lnTo>
                  <a:pt x="-159" y="-22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74" name="Google Shape;1874;p62"/>
          <p:cNvSpPr/>
          <p:nvPr/>
        </p:nvSpPr>
        <p:spPr>
          <a:xfrm>
            <a:off x="1290687" y="1934485"/>
            <a:ext cx="4297070" cy="1044840"/>
          </a:xfrm>
          <a:custGeom>
            <a:avLst/>
            <a:gdLst/>
            <a:ahLst/>
            <a:cxnLst/>
            <a:rect l="l" t="t" r="r" b="b"/>
            <a:pathLst>
              <a:path w="4297070" h="1044840" extrusionOk="0">
                <a:moveTo>
                  <a:pt x="4281593" y="222292"/>
                </a:moveTo>
                <a:cubicBezTo>
                  <a:pt x="4289222" y="199283"/>
                  <a:pt x="4296912" y="176274"/>
                  <a:pt x="4296912" y="153266"/>
                </a:cubicBezTo>
                <a:cubicBezTo>
                  <a:pt x="4296682" y="68593"/>
                  <a:pt x="4228091" y="3"/>
                  <a:pt x="4143419" y="-227"/>
                </a:cubicBezTo>
                <a:lnTo>
                  <a:pt x="153213" y="-227"/>
                </a:lnTo>
                <a:cubicBezTo>
                  <a:pt x="68625" y="106"/>
                  <a:pt x="138" y="68611"/>
                  <a:pt x="-159" y="153205"/>
                </a:cubicBezTo>
                <a:cubicBezTo>
                  <a:pt x="-159" y="176214"/>
                  <a:pt x="7531" y="199223"/>
                  <a:pt x="15221" y="222231"/>
                </a:cubicBezTo>
                <a:lnTo>
                  <a:pt x="47978" y="287746"/>
                </a:lnTo>
                <a:lnTo>
                  <a:pt x="3870825" y="1044613"/>
                </a:lnTo>
                <a:close/>
              </a:path>
            </a:pathLst>
          </a:custGeom>
          <a:solidFill>
            <a:srgbClr val="BCBC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cxnSp>
        <p:nvCxnSpPr>
          <p:cNvPr id="1875" name="Google Shape;1875;p62"/>
          <p:cNvCxnSpPr/>
          <p:nvPr/>
        </p:nvCxnSpPr>
        <p:spPr>
          <a:xfrm rot="10800000">
            <a:off x="3913947" y="5664697"/>
            <a:ext cx="2532600" cy="0"/>
          </a:xfrm>
          <a:prstGeom prst="straightConnector1">
            <a:avLst/>
          </a:prstGeom>
          <a:noFill/>
          <a:ln w="19050" cap="rnd" cmpd="sng">
            <a:solidFill>
              <a:schemeClr val="accent1"/>
            </a:solidFill>
            <a:prstDash val="solid"/>
            <a:round/>
            <a:headEnd type="none" w="sm" len="sm"/>
            <a:tailEnd type="none" w="sm" len="sm"/>
          </a:ln>
        </p:spPr>
      </p:cxnSp>
      <p:cxnSp>
        <p:nvCxnSpPr>
          <p:cNvPr id="1876" name="Google Shape;1876;p62"/>
          <p:cNvCxnSpPr/>
          <p:nvPr/>
        </p:nvCxnSpPr>
        <p:spPr>
          <a:xfrm rot="10800000">
            <a:off x="4546347" y="4392974"/>
            <a:ext cx="1900200" cy="0"/>
          </a:xfrm>
          <a:prstGeom prst="straightConnector1">
            <a:avLst/>
          </a:prstGeom>
          <a:noFill/>
          <a:ln w="19050" cap="rnd" cmpd="sng">
            <a:solidFill>
              <a:srgbClr val="58405D"/>
            </a:solidFill>
            <a:prstDash val="solid"/>
            <a:round/>
            <a:headEnd type="none" w="sm" len="sm"/>
            <a:tailEnd type="none" w="sm" len="sm"/>
          </a:ln>
        </p:spPr>
      </p:cxnSp>
      <p:cxnSp>
        <p:nvCxnSpPr>
          <p:cNvPr id="1877" name="Google Shape;1877;p62"/>
          <p:cNvCxnSpPr/>
          <p:nvPr/>
        </p:nvCxnSpPr>
        <p:spPr>
          <a:xfrm rot="10800000">
            <a:off x="5144611" y="3249435"/>
            <a:ext cx="1325100" cy="0"/>
          </a:xfrm>
          <a:prstGeom prst="straightConnector1">
            <a:avLst/>
          </a:prstGeom>
          <a:noFill/>
          <a:ln w="19050" cap="rnd" cmpd="sng">
            <a:solidFill>
              <a:srgbClr val="8B868C"/>
            </a:solidFill>
            <a:prstDash val="solid"/>
            <a:round/>
            <a:headEnd type="none" w="sm" len="sm"/>
            <a:tailEnd type="none" w="sm" len="sm"/>
          </a:ln>
        </p:spPr>
      </p:cxnSp>
      <p:cxnSp>
        <p:nvCxnSpPr>
          <p:cNvPr id="1878" name="Google Shape;1878;p62"/>
          <p:cNvCxnSpPr>
            <a:stCxn id="1868" idx="1"/>
          </p:cNvCxnSpPr>
          <p:nvPr/>
        </p:nvCxnSpPr>
        <p:spPr>
          <a:xfrm rot="10800000">
            <a:off x="5520727" y="2427685"/>
            <a:ext cx="936300" cy="0"/>
          </a:xfrm>
          <a:prstGeom prst="straightConnector1">
            <a:avLst/>
          </a:prstGeom>
          <a:noFill/>
          <a:ln w="19050" cap="rnd" cmpd="sng">
            <a:solidFill>
              <a:srgbClr val="8B868C"/>
            </a:solidFill>
            <a:prstDash val="solid"/>
            <a:round/>
            <a:headEnd type="none" w="sm" len="sm"/>
            <a:tailEnd type="none" w="sm" len="sm"/>
          </a:ln>
        </p:spPr>
      </p:cxnSp>
      <p:sp>
        <p:nvSpPr>
          <p:cNvPr id="1879" name="Google Shape;1879;p62"/>
          <p:cNvSpPr txBox="1">
            <a:spLocks noGrp="1"/>
          </p:cNvSpPr>
          <p:nvPr>
            <p:ph type="body" idx="4"/>
          </p:nvPr>
        </p:nvSpPr>
        <p:spPr>
          <a:xfrm>
            <a:off x="6446547" y="5404976"/>
            <a:ext cx="50058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80" name="Google Shape;1880;p62"/>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8"/>
                                        </p:tgtEl>
                                        <p:attrNameLst>
                                          <p:attrName>style.visibility</p:attrName>
                                        </p:attrNameLst>
                                      </p:cBhvr>
                                      <p:to>
                                        <p:strVal val="visible"/>
                                      </p:to>
                                    </p:set>
                                    <p:animEffect transition="in" filter="fade">
                                      <p:cBhvr>
                                        <p:cTn id="7" dur="500"/>
                                        <p:tgtEl>
                                          <p:spTgt spid="1868"/>
                                        </p:tgtEl>
                                      </p:cBhvr>
                                    </p:animEffect>
                                  </p:childTnLst>
                                </p:cTn>
                              </p:par>
                              <p:par>
                                <p:cTn id="8" presetID="10" presetClass="entr" presetSubtype="0" fill="hold" nodeType="withEffect">
                                  <p:stCondLst>
                                    <p:cond delay="0"/>
                                  </p:stCondLst>
                                  <p:childTnLst>
                                    <p:set>
                                      <p:cBhvr>
                                        <p:cTn id="9" dur="1" fill="hold">
                                          <p:stCondLst>
                                            <p:cond delay="0"/>
                                          </p:stCondLst>
                                        </p:cTn>
                                        <p:tgtEl>
                                          <p:spTgt spid="1869"/>
                                        </p:tgtEl>
                                        <p:attrNameLst>
                                          <p:attrName>style.visibility</p:attrName>
                                        </p:attrNameLst>
                                      </p:cBhvr>
                                      <p:to>
                                        <p:strVal val="visible"/>
                                      </p:to>
                                    </p:set>
                                    <p:animEffect transition="in" filter="fade">
                                      <p:cBhvr>
                                        <p:cTn id="10" dur="500"/>
                                        <p:tgtEl>
                                          <p:spTgt spid="1869"/>
                                        </p:tgtEl>
                                      </p:cBhvr>
                                    </p:animEffect>
                                  </p:childTnLst>
                                </p:cTn>
                              </p:par>
                              <p:par>
                                <p:cTn id="11" presetID="10" presetClass="entr" presetSubtype="0" fill="hold" nodeType="withEffect">
                                  <p:stCondLst>
                                    <p:cond delay="0"/>
                                  </p:stCondLst>
                                  <p:childTnLst>
                                    <p:set>
                                      <p:cBhvr>
                                        <p:cTn id="12" dur="1" fill="hold">
                                          <p:stCondLst>
                                            <p:cond delay="0"/>
                                          </p:stCondLst>
                                        </p:cTn>
                                        <p:tgtEl>
                                          <p:spTgt spid="1870"/>
                                        </p:tgtEl>
                                        <p:attrNameLst>
                                          <p:attrName>style.visibility</p:attrName>
                                        </p:attrNameLst>
                                      </p:cBhvr>
                                      <p:to>
                                        <p:strVal val="visible"/>
                                      </p:to>
                                    </p:set>
                                    <p:animEffect transition="in" filter="fade">
                                      <p:cBhvr>
                                        <p:cTn id="13" dur="500"/>
                                        <p:tgtEl>
                                          <p:spTgt spid="1870"/>
                                        </p:tgtEl>
                                      </p:cBhvr>
                                    </p:animEffect>
                                  </p:childTnLst>
                                </p:cTn>
                              </p:par>
                              <p:par>
                                <p:cTn id="14" presetID="10" presetClass="entr" presetSubtype="0" fill="hold" nodeType="withEffect">
                                  <p:stCondLst>
                                    <p:cond delay="0"/>
                                  </p:stCondLst>
                                  <p:childTnLst>
                                    <p:set>
                                      <p:cBhvr>
                                        <p:cTn id="15" dur="1" fill="hold">
                                          <p:stCondLst>
                                            <p:cond delay="0"/>
                                          </p:stCondLst>
                                        </p:cTn>
                                        <p:tgtEl>
                                          <p:spTgt spid="1879"/>
                                        </p:tgtEl>
                                        <p:attrNameLst>
                                          <p:attrName>style.visibility</p:attrName>
                                        </p:attrNameLst>
                                      </p:cBhvr>
                                      <p:to>
                                        <p:strVal val="visible"/>
                                      </p:to>
                                    </p:set>
                                    <p:animEffect transition="in" filter="fade">
                                      <p:cBhvr>
                                        <p:cTn id="16" dur="500"/>
                                        <p:tgtEl>
                                          <p:spTgt spid="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Slide-Container-Cutout">
  <p:cSld name="1_Title-Slide-Container-Cutout">
    <p:spTree>
      <p:nvGrpSpPr>
        <p:cNvPr id="1" name="Shape 39"/>
        <p:cNvGrpSpPr/>
        <p:nvPr/>
      </p:nvGrpSpPr>
      <p:grpSpPr>
        <a:xfrm>
          <a:off x="0" y="0"/>
          <a:ext cx="0" cy="0"/>
          <a:chOff x="0" y="0"/>
          <a:chExt cx="0" cy="0"/>
        </a:xfrm>
      </p:grpSpPr>
      <p:pic>
        <p:nvPicPr>
          <p:cNvPr id="40" name="Google Shape;40;p9" descr="Background pattern&#10;&#10;Description automatically generated"/>
          <p:cNvPicPr preferRelativeResize="0"/>
          <p:nvPr/>
        </p:nvPicPr>
        <p:blipFill rotWithShape="1">
          <a:blip r:embed="rId2">
            <a:alphaModFix amt="70000"/>
          </a:blip>
          <a:srcRect/>
          <a:stretch/>
        </p:blipFill>
        <p:spPr>
          <a:xfrm>
            <a:off x="7009007" y="846033"/>
            <a:ext cx="5182991" cy="4106252"/>
          </a:xfrm>
          <a:prstGeom prst="rect">
            <a:avLst/>
          </a:prstGeom>
          <a:noFill/>
          <a:ln>
            <a:noFill/>
          </a:ln>
        </p:spPr>
      </p:pic>
      <p:sp>
        <p:nvSpPr>
          <p:cNvPr id="41" name="Google Shape;41;p9"/>
          <p:cNvSpPr/>
          <p:nvPr/>
        </p:nvSpPr>
        <p:spPr>
          <a:xfrm>
            <a:off x="1620" y="1"/>
            <a:ext cx="12188761" cy="4908837"/>
          </a:xfrm>
          <a:custGeom>
            <a:avLst/>
            <a:gdLst/>
            <a:ahLst/>
            <a:cxnLst/>
            <a:rect l="l" t="t" r="r" b="b"/>
            <a:pathLst>
              <a:path w="12188761" h="4908837" extrusionOk="0">
                <a:moveTo>
                  <a:pt x="0" y="0"/>
                </a:moveTo>
                <a:lnTo>
                  <a:pt x="12186734" y="0"/>
                </a:lnTo>
                <a:lnTo>
                  <a:pt x="12186817" y="98218"/>
                </a:lnTo>
                <a:cubicBezTo>
                  <a:pt x="12187773" y="1208328"/>
                  <a:pt x="12188761" y="2183866"/>
                  <a:pt x="12188761" y="2404376"/>
                </a:cubicBezTo>
                <a:cubicBezTo>
                  <a:pt x="12188761" y="2832038"/>
                  <a:pt x="11787669" y="2978114"/>
                  <a:pt x="11588836" y="2996685"/>
                </a:cubicBezTo>
                <a:lnTo>
                  <a:pt x="1006541" y="4878737"/>
                </a:lnTo>
                <a:cubicBezTo>
                  <a:pt x="174359" y="5040142"/>
                  <a:pt x="0" y="4516877"/>
                  <a:pt x="0" y="41550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42" name="Google Shape;42;p9"/>
          <p:cNvSpPr txBox="1">
            <a:spLocks noGrp="1"/>
          </p:cNvSpPr>
          <p:nvPr>
            <p:ph type="subTitle" idx="1"/>
          </p:nvPr>
        </p:nvSpPr>
        <p:spPr>
          <a:xfrm>
            <a:off x="759173" y="5072649"/>
            <a:ext cx="4927500" cy="1264200"/>
          </a:xfrm>
          <a:prstGeom prst="rect">
            <a:avLst/>
          </a:prstGeom>
          <a:noFill/>
          <a:ln>
            <a:noFill/>
          </a:ln>
        </p:spPr>
        <p:txBody>
          <a:bodyPr spcFirstLastPara="1" wrap="square" lIns="0" tIns="45700" rIns="0" bIns="45700" anchor="b" anchorCtr="0">
            <a:noAutofit/>
          </a:bodyPr>
          <a:lstStyle>
            <a:lvl1pPr lvl="0" algn="l">
              <a:lnSpc>
                <a:spcPct val="120000"/>
              </a:lnSpc>
              <a:spcBef>
                <a:spcPts val="0"/>
              </a:spcBef>
              <a:spcAft>
                <a:spcPts val="0"/>
              </a:spcAft>
              <a:buClr>
                <a:schemeClr val="dk2"/>
              </a:buClr>
              <a:buSzPts val="1800"/>
              <a:buNone/>
              <a:defRPr sz="1800">
                <a:solidFill>
                  <a:schemeClr val="dk2"/>
                </a:solidFill>
              </a:defRPr>
            </a:lvl1pPr>
            <a:lvl2pPr lvl="1" algn="ctr">
              <a:lnSpc>
                <a:spcPct val="120000"/>
              </a:lnSpc>
              <a:spcBef>
                <a:spcPts val="120"/>
              </a:spcBef>
              <a:spcAft>
                <a:spcPts val="0"/>
              </a:spcAft>
              <a:buClr>
                <a:schemeClr val="dk2"/>
              </a:buClr>
              <a:buSzPts val="2000"/>
              <a:buNone/>
              <a:defRPr sz="2000"/>
            </a:lvl2pPr>
            <a:lvl3pPr lvl="2" algn="ctr">
              <a:lnSpc>
                <a:spcPct val="120000"/>
              </a:lnSpc>
              <a:spcBef>
                <a:spcPts val="120"/>
              </a:spcBef>
              <a:spcAft>
                <a:spcPts val="0"/>
              </a:spcAft>
              <a:buClr>
                <a:schemeClr val="dk2"/>
              </a:buClr>
              <a:buSzPts val="1800"/>
              <a:buNone/>
              <a:defRPr sz="1800"/>
            </a:lvl3pPr>
            <a:lvl4pPr lvl="3" algn="ctr">
              <a:lnSpc>
                <a:spcPct val="120000"/>
              </a:lnSpc>
              <a:spcBef>
                <a:spcPts val="120"/>
              </a:spcBef>
              <a:spcAft>
                <a:spcPts val="0"/>
              </a:spcAft>
              <a:buClr>
                <a:schemeClr val="dk2"/>
              </a:buClr>
              <a:buSzPts val="1600"/>
              <a:buNone/>
              <a:defRPr sz="1600"/>
            </a:lvl4pPr>
            <a:lvl5pPr lvl="4" algn="ctr">
              <a:lnSpc>
                <a:spcPct val="120000"/>
              </a:lnSpc>
              <a:spcBef>
                <a:spcPts val="12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9"/>
          <p:cNvSpPr txBox="1">
            <a:spLocks noGrp="1"/>
          </p:cNvSpPr>
          <p:nvPr>
            <p:ph type="title"/>
          </p:nvPr>
        </p:nvSpPr>
        <p:spPr>
          <a:xfrm>
            <a:off x="759172" y="1773133"/>
            <a:ext cx="4927500" cy="2098800"/>
          </a:xfrm>
          <a:prstGeom prst="rect">
            <a:avLst/>
          </a:prstGeom>
          <a:noFill/>
          <a:ln>
            <a:noFill/>
          </a:ln>
        </p:spPr>
        <p:txBody>
          <a:bodyPr spcFirstLastPara="1" wrap="square" lIns="0" tIns="45700" rIns="0" bIns="0" anchor="b" anchorCtr="0">
            <a:noAutofit/>
          </a:bodyPr>
          <a:lstStyle>
            <a:lvl1pPr lvl="0" algn="l">
              <a:lnSpc>
                <a:spcPct val="90000"/>
              </a:lnSpc>
              <a:spcBef>
                <a:spcPts val="0"/>
              </a:spcBef>
              <a:spcAft>
                <a:spcPts val="0"/>
              </a:spcAft>
              <a:buClr>
                <a:schemeClr val="dk2"/>
              </a:buClr>
              <a:buSzPts val="5400"/>
              <a:buFont typeface="Montserrat ExtraBold"/>
              <a:buNone/>
              <a:defRPr sz="5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2"/>
          </p:nvPr>
        </p:nvSpPr>
        <p:spPr>
          <a:xfrm>
            <a:off x="6096000" y="5072649"/>
            <a:ext cx="5336700" cy="989700"/>
          </a:xfrm>
          <a:prstGeom prst="rect">
            <a:avLst/>
          </a:prstGeom>
          <a:noFill/>
          <a:ln>
            <a:noFill/>
          </a:ln>
        </p:spPr>
        <p:txBody>
          <a:bodyPr spcFirstLastPara="1" wrap="square" lIns="0" tIns="45700" rIns="0" bIns="0" anchor="b" anchorCtr="0">
            <a:noAutofit/>
          </a:bodyPr>
          <a:lstStyle>
            <a:lvl1pPr marL="457200" lvl="0" indent="-228600" algn="r">
              <a:lnSpc>
                <a:spcPct val="120000"/>
              </a:lnSpc>
              <a:spcBef>
                <a:spcPts val="120"/>
              </a:spcBef>
              <a:spcAft>
                <a:spcPts val="0"/>
              </a:spcAft>
              <a:buClr>
                <a:schemeClr val="dk2"/>
              </a:buClr>
              <a:buSzPts val="1100"/>
              <a:buNone/>
              <a:defRPr sz="1100">
                <a:solidFill>
                  <a:schemeClr val="dk2"/>
                </a:solidFill>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
          <p:cNvSpPr txBox="1">
            <a:spLocks noGrp="1"/>
          </p:cNvSpPr>
          <p:nvPr>
            <p:ph type="body" idx="3"/>
          </p:nvPr>
        </p:nvSpPr>
        <p:spPr>
          <a:xfrm>
            <a:off x="6096000" y="6062443"/>
            <a:ext cx="5336700" cy="274200"/>
          </a:xfrm>
          <a:prstGeom prst="rect">
            <a:avLst/>
          </a:prstGeom>
          <a:noFill/>
          <a:ln>
            <a:noFill/>
          </a:ln>
        </p:spPr>
        <p:txBody>
          <a:bodyPr spcFirstLastPara="1" wrap="square" lIns="0" tIns="45700" rIns="0" bIns="45700" anchor="b" anchorCtr="0">
            <a:noAutofit/>
          </a:bodyPr>
          <a:lstStyle>
            <a:lvl1pPr marL="457200" lvl="0" indent="-228600" algn="r">
              <a:lnSpc>
                <a:spcPct val="120000"/>
              </a:lnSpc>
              <a:spcBef>
                <a:spcPts val="120"/>
              </a:spcBef>
              <a:spcAft>
                <a:spcPts val="0"/>
              </a:spcAft>
              <a:buClr>
                <a:schemeClr val="dk2"/>
              </a:buClr>
              <a:buSzPts val="1100"/>
              <a:buNone/>
              <a:defRPr sz="1100" b="1">
                <a:solidFill>
                  <a:schemeClr val="dk2"/>
                </a:solidFill>
              </a:defRPr>
            </a:lvl1pPr>
            <a:lvl2pPr marL="914400" lvl="1" indent="-342900" algn="l">
              <a:lnSpc>
                <a:spcPct val="120000"/>
              </a:lnSpc>
              <a:spcBef>
                <a:spcPts val="120"/>
              </a:spcBef>
              <a:spcAft>
                <a:spcPts val="0"/>
              </a:spcAft>
              <a:buClr>
                <a:schemeClr val="dk2"/>
              </a:buClr>
              <a:buSzPts val="1800"/>
              <a:buChar char="•"/>
              <a:defRPr/>
            </a:lvl2pPr>
            <a:lvl3pPr marL="1371600" lvl="2" indent="-342900" algn="l">
              <a:lnSpc>
                <a:spcPct val="120000"/>
              </a:lnSpc>
              <a:spcBef>
                <a:spcPts val="120"/>
              </a:spcBef>
              <a:spcAft>
                <a:spcPts val="0"/>
              </a:spcAft>
              <a:buClr>
                <a:schemeClr val="dk2"/>
              </a:buClr>
              <a:buSzPts val="1800"/>
              <a:buChar char="•"/>
              <a:defRPr/>
            </a:lvl3pPr>
            <a:lvl4pPr marL="1828800" lvl="3" indent="-342900" algn="l">
              <a:lnSpc>
                <a:spcPct val="120000"/>
              </a:lnSpc>
              <a:spcBef>
                <a:spcPts val="120"/>
              </a:spcBef>
              <a:spcAft>
                <a:spcPts val="0"/>
              </a:spcAft>
              <a:buClr>
                <a:schemeClr val="dk2"/>
              </a:buClr>
              <a:buSzPts val="1800"/>
              <a:buChar char="•"/>
              <a:defRPr/>
            </a:lvl4pPr>
            <a:lvl5pPr marL="2286000" lvl="4" indent="-342900" algn="l">
              <a:lnSpc>
                <a:spcPct val="120000"/>
              </a:lnSpc>
              <a:spcBef>
                <a:spcPts val="12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
          <p:cNvSpPr>
            <a:spLocks noGrp="1"/>
          </p:cNvSpPr>
          <p:nvPr>
            <p:ph type="pic" idx="4"/>
          </p:nvPr>
        </p:nvSpPr>
        <p:spPr>
          <a:xfrm>
            <a:off x="6069087" y="0"/>
            <a:ext cx="6119700" cy="3978300"/>
          </a:xfrm>
          <a:prstGeom prst="rect">
            <a:avLst/>
          </a:prstGeom>
          <a:noFill/>
          <a:ln>
            <a:noFill/>
          </a:ln>
        </p:spPr>
      </p:sp>
      <p:pic>
        <p:nvPicPr>
          <p:cNvPr id="47" name="Google Shape;47;p9"/>
          <p:cNvPicPr preferRelativeResize="0"/>
          <p:nvPr/>
        </p:nvPicPr>
        <p:blipFill rotWithShape="1">
          <a:blip r:embed="rId3">
            <a:alphaModFix/>
          </a:blip>
          <a:srcRect/>
          <a:stretch/>
        </p:blipFill>
        <p:spPr>
          <a:xfrm>
            <a:off x="757516" y="549117"/>
            <a:ext cx="1466951" cy="27397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_Funnel 3 steps_1">
  <p:cSld name="1_Funnel 3 steps_3c1fa68be96b4eceba8d0a0098869130">
    <p:spTree>
      <p:nvGrpSpPr>
        <p:cNvPr id="1" name="Shape 1881"/>
        <p:cNvGrpSpPr/>
        <p:nvPr/>
      </p:nvGrpSpPr>
      <p:grpSpPr>
        <a:xfrm>
          <a:off x="0" y="0"/>
          <a:ext cx="0" cy="0"/>
          <a:chOff x="0" y="0"/>
          <a:chExt cx="0" cy="0"/>
        </a:xfrm>
      </p:grpSpPr>
      <p:sp>
        <p:nvSpPr>
          <p:cNvPr id="1882" name="Google Shape;1882;p63"/>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3" name="Google Shape;1883;p63"/>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884" name="Google Shape;1884;p63"/>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885" name="Google Shape;1885;p63"/>
          <p:cNvSpPr txBox="1">
            <a:spLocks noGrp="1"/>
          </p:cNvSpPr>
          <p:nvPr>
            <p:ph type="body" idx="1"/>
          </p:nvPr>
        </p:nvSpPr>
        <p:spPr>
          <a:xfrm>
            <a:off x="6457027" y="1934485"/>
            <a:ext cx="49851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BCBCBC"/>
              </a:buClr>
              <a:buSzPts val="1400"/>
              <a:buNone/>
              <a:defRPr sz="1400" b="1">
                <a:solidFill>
                  <a:srgbClr val="BCBCBC"/>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6" name="Google Shape;1886;p63"/>
          <p:cNvSpPr txBox="1">
            <a:spLocks noGrp="1"/>
          </p:cNvSpPr>
          <p:nvPr>
            <p:ph type="body" idx="2"/>
          </p:nvPr>
        </p:nvSpPr>
        <p:spPr>
          <a:xfrm>
            <a:off x="6470166" y="3103771"/>
            <a:ext cx="49719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8B868C"/>
              </a:buClr>
              <a:buSzPts val="1400"/>
              <a:buNone/>
              <a:defRPr sz="1400" b="1">
                <a:solidFill>
                  <a:srgbClr val="8B868C"/>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7" name="Google Shape;1887;p63"/>
          <p:cNvSpPr txBox="1">
            <a:spLocks noGrp="1"/>
          </p:cNvSpPr>
          <p:nvPr>
            <p:ph type="body" idx="3"/>
          </p:nvPr>
        </p:nvSpPr>
        <p:spPr>
          <a:xfrm>
            <a:off x="6457027" y="4235691"/>
            <a:ext cx="49851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rgbClr val="58405D"/>
              </a:buClr>
              <a:buSzPts val="1400"/>
              <a:buNone/>
              <a:defRPr sz="1400" b="1">
                <a:solidFill>
                  <a:srgbClr val="58405D"/>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8" name="Google Shape;1888;p63"/>
          <p:cNvSpPr/>
          <p:nvPr/>
        </p:nvSpPr>
        <p:spPr>
          <a:xfrm>
            <a:off x="1359048" y="2272117"/>
            <a:ext cx="3785428" cy="1677279"/>
          </a:xfrm>
          <a:custGeom>
            <a:avLst/>
            <a:gdLst/>
            <a:ahLst/>
            <a:cxnLst/>
            <a:rect l="l" t="t" r="r" b="b"/>
            <a:pathLst>
              <a:path w="3785428" h="1677279" extrusionOk="0">
                <a:moveTo>
                  <a:pt x="3785428" y="749238"/>
                </a:moveTo>
                <a:lnTo>
                  <a:pt x="0" y="0"/>
                </a:lnTo>
                <a:lnTo>
                  <a:pt x="838609" y="1677279"/>
                </a:lnTo>
                <a:lnTo>
                  <a:pt x="3594092" y="1131911"/>
                </a:lnTo>
                <a:lnTo>
                  <a:pt x="3785428" y="749238"/>
                </a:lnTo>
                <a:close/>
              </a:path>
            </a:pathLst>
          </a:custGeom>
          <a:solidFill>
            <a:srgbClr val="8B868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89" name="Google Shape;1889;p63"/>
          <p:cNvSpPr/>
          <p:nvPr/>
        </p:nvSpPr>
        <p:spPr>
          <a:xfrm>
            <a:off x="2214550" y="3453687"/>
            <a:ext cx="2718002" cy="1589361"/>
          </a:xfrm>
          <a:custGeom>
            <a:avLst/>
            <a:gdLst/>
            <a:ahLst/>
            <a:cxnLst/>
            <a:rect l="l" t="t" r="r" b="b"/>
            <a:pathLst>
              <a:path w="2718002" h="1589361" extrusionOk="0">
                <a:moveTo>
                  <a:pt x="0" y="537982"/>
                </a:moveTo>
                <a:lnTo>
                  <a:pt x="372197" y="1282376"/>
                </a:lnTo>
                <a:lnTo>
                  <a:pt x="1923352" y="1589361"/>
                </a:lnTo>
                <a:lnTo>
                  <a:pt x="2718003" y="0"/>
                </a:lnTo>
                <a:lnTo>
                  <a:pt x="0" y="537982"/>
                </a:lnTo>
                <a:close/>
              </a:path>
            </a:pathLst>
          </a:custGeom>
          <a:solidFill>
            <a:srgbClr val="584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90" name="Google Shape;1890;p63"/>
          <p:cNvSpPr/>
          <p:nvPr/>
        </p:nvSpPr>
        <p:spPr>
          <a:xfrm>
            <a:off x="2607274" y="4786933"/>
            <a:ext cx="1513735" cy="1471713"/>
          </a:xfrm>
          <a:custGeom>
            <a:avLst/>
            <a:gdLst/>
            <a:ahLst/>
            <a:cxnLst/>
            <a:rect l="l" t="t" r="r" b="b"/>
            <a:pathLst>
              <a:path w="1513735" h="1471713" extrusionOk="0">
                <a:moveTo>
                  <a:pt x="693495" y="1387081"/>
                </a:moveTo>
                <a:cubicBezTo>
                  <a:pt x="716504" y="1440788"/>
                  <a:pt x="770211" y="1471487"/>
                  <a:pt x="831608" y="1471487"/>
                </a:cubicBezTo>
                <a:cubicBezTo>
                  <a:pt x="893005" y="1471487"/>
                  <a:pt x="946652" y="1440788"/>
                  <a:pt x="969721" y="1387081"/>
                </a:cubicBezTo>
                <a:lnTo>
                  <a:pt x="1513576" y="299371"/>
                </a:lnTo>
                <a:lnTo>
                  <a:pt x="-159" y="-22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891" name="Google Shape;1891;p63"/>
          <p:cNvSpPr/>
          <p:nvPr/>
        </p:nvSpPr>
        <p:spPr>
          <a:xfrm>
            <a:off x="1290687" y="1934485"/>
            <a:ext cx="4297070" cy="1044840"/>
          </a:xfrm>
          <a:custGeom>
            <a:avLst/>
            <a:gdLst/>
            <a:ahLst/>
            <a:cxnLst/>
            <a:rect l="l" t="t" r="r" b="b"/>
            <a:pathLst>
              <a:path w="4297070" h="1044840" extrusionOk="0">
                <a:moveTo>
                  <a:pt x="4281593" y="222292"/>
                </a:moveTo>
                <a:cubicBezTo>
                  <a:pt x="4289222" y="199283"/>
                  <a:pt x="4296912" y="176274"/>
                  <a:pt x="4296912" y="153266"/>
                </a:cubicBezTo>
                <a:cubicBezTo>
                  <a:pt x="4296682" y="68593"/>
                  <a:pt x="4228091" y="3"/>
                  <a:pt x="4143419" y="-227"/>
                </a:cubicBezTo>
                <a:lnTo>
                  <a:pt x="153213" y="-227"/>
                </a:lnTo>
                <a:cubicBezTo>
                  <a:pt x="68625" y="106"/>
                  <a:pt x="138" y="68611"/>
                  <a:pt x="-159" y="153205"/>
                </a:cubicBezTo>
                <a:cubicBezTo>
                  <a:pt x="-159" y="176214"/>
                  <a:pt x="7531" y="199223"/>
                  <a:pt x="15221" y="222231"/>
                </a:cubicBezTo>
                <a:lnTo>
                  <a:pt x="47978" y="287746"/>
                </a:lnTo>
                <a:lnTo>
                  <a:pt x="3870825" y="1044613"/>
                </a:lnTo>
                <a:close/>
              </a:path>
            </a:pathLst>
          </a:custGeom>
          <a:solidFill>
            <a:srgbClr val="BCBC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cxnSp>
        <p:nvCxnSpPr>
          <p:cNvPr id="1892" name="Google Shape;1892;p63"/>
          <p:cNvCxnSpPr/>
          <p:nvPr/>
        </p:nvCxnSpPr>
        <p:spPr>
          <a:xfrm rot="10800000">
            <a:off x="3913947" y="5664697"/>
            <a:ext cx="2532600" cy="0"/>
          </a:xfrm>
          <a:prstGeom prst="straightConnector1">
            <a:avLst/>
          </a:prstGeom>
          <a:noFill/>
          <a:ln w="19050" cap="rnd" cmpd="sng">
            <a:solidFill>
              <a:schemeClr val="accent1"/>
            </a:solidFill>
            <a:prstDash val="solid"/>
            <a:round/>
            <a:headEnd type="none" w="sm" len="sm"/>
            <a:tailEnd type="none" w="sm" len="sm"/>
          </a:ln>
        </p:spPr>
      </p:cxnSp>
      <p:cxnSp>
        <p:nvCxnSpPr>
          <p:cNvPr id="1893" name="Google Shape;1893;p63"/>
          <p:cNvCxnSpPr/>
          <p:nvPr/>
        </p:nvCxnSpPr>
        <p:spPr>
          <a:xfrm rot="10800000">
            <a:off x="4546347" y="4392974"/>
            <a:ext cx="1900200" cy="0"/>
          </a:xfrm>
          <a:prstGeom prst="straightConnector1">
            <a:avLst/>
          </a:prstGeom>
          <a:noFill/>
          <a:ln w="19050" cap="rnd" cmpd="sng">
            <a:solidFill>
              <a:srgbClr val="58405D"/>
            </a:solidFill>
            <a:prstDash val="solid"/>
            <a:round/>
            <a:headEnd type="none" w="sm" len="sm"/>
            <a:tailEnd type="none" w="sm" len="sm"/>
          </a:ln>
        </p:spPr>
      </p:cxnSp>
      <p:cxnSp>
        <p:nvCxnSpPr>
          <p:cNvPr id="1894" name="Google Shape;1894;p63"/>
          <p:cNvCxnSpPr/>
          <p:nvPr/>
        </p:nvCxnSpPr>
        <p:spPr>
          <a:xfrm rot="10800000">
            <a:off x="5144611" y="3249435"/>
            <a:ext cx="1325100" cy="0"/>
          </a:xfrm>
          <a:prstGeom prst="straightConnector1">
            <a:avLst/>
          </a:prstGeom>
          <a:noFill/>
          <a:ln w="19050" cap="rnd" cmpd="sng">
            <a:solidFill>
              <a:srgbClr val="8B868C"/>
            </a:solidFill>
            <a:prstDash val="solid"/>
            <a:round/>
            <a:headEnd type="none" w="sm" len="sm"/>
            <a:tailEnd type="none" w="sm" len="sm"/>
          </a:ln>
        </p:spPr>
      </p:cxnSp>
      <p:cxnSp>
        <p:nvCxnSpPr>
          <p:cNvPr id="1895" name="Google Shape;1895;p63"/>
          <p:cNvCxnSpPr>
            <a:stCxn id="1885" idx="1"/>
          </p:cNvCxnSpPr>
          <p:nvPr/>
        </p:nvCxnSpPr>
        <p:spPr>
          <a:xfrm rot="10800000">
            <a:off x="5520727" y="2427685"/>
            <a:ext cx="936300" cy="0"/>
          </a:xfrm>
          <a:prstGeom prst="straightConnector1">
            <a:avLst/>
          </a:prstGeom>
          <a:noFill/>
          <a:ln w="19050" cap="rnd" cmpd="sng">
            <a:solidFill>
              <a:srgbClr val="8B868C"/>
            </a:solidFill>
            <a:prstDash val="solid"/>
            <a:round/>
            <a:headEnd type="none" w="sm" len="sm"/>
            <a:tailEnd type="none" w="sm" len="sm"/>
          </a:ln>
        </p:spPr>
      </p:cxnSp>
      <p:sp>
        <p:nvSpPr>
          <p:cNvPr id="1896" name="Google Shape;1896;p63"/>
          <p:cNvSpPr txBox="1">
            <a:spLocks noGrp="1"/>
          </p:cNvSpPr>
          <p:nvPr>
            <p:ph type="body" idx="4"/>
          </p:nvPr>
        </p:nvSpPr>
        <p:spPr>
          <a:xfrm>
            <a:off x="6446547" y="5404976"/>
            <a:ext cx="5005800" cy="986400"/>
          </a:xfrm>
          <a:prstGeom prst="rect">
            <a:avLst/>
          </a:prstGeom>
          <a:noFill/>
          <a:ln>
            <a:noFill/>
          </a:ln>
        </p:spPr>
        <p:txBody>
          <a:bodyPr spcFirstLastPara="1" wrap="square" lIns="137150" tIns="45700" rIns="13715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lvl2pPr>
            <a:lvl3pPr marL="1371600" lvl="2" indent="-298450" algn="l">
              <a:lnSpc>
                <a:spcPct val="100000"/>
              </a:lnSpc>
              <a:spcBef>
                <a:spcPts val="120"/>
              </a:spcBef>
              <a:spcAft>
                <a:spcPts val="0"/>
              </a:spcAft>
              <a:buClr>
                <a:schemeClr val="dk2"/>
              </a:buClr>
              <a:buSzPts val="1100"/>
              <a:buChar char="•"/>
              <a:defRPr sz="1100"/>
            </a:lvl3pPr>
            <a:lvl4pPr marL="1828800" lvl="3" indent="-298450" algn="l">
              <a:lnSpc>
                <a:spcPct val="100000"/>
              </a:lnSpc>
              <a:spcBef>
                <a:spcPts val="120"/>
              </a:spcBef>
              <a:spcAft>
                <a:spcPts val="0"/>
              </a:spcAft>
              <a:buClr>
                <a:schemeClr val="dk2"/>
              </a:buClr>
              <a:buSzPts val="1100"/>
              <a:buChar char="•"/>
              <a:defRPr sz="1100"/>
            </a:lvl4pPr>
            <a:lvl5pPr marL="2286000" lvl="4" indent="-298450" algn="l">
              <a:lnSpc>
                <a:spcPct val="100000"/>
              </a:lnSpc>
              <a:spcBef>
                <a:spcPts val="12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97" name="Google Shape;1897;p63"/>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85"/>
                                        </p:tgtEl>
                                        <p:attrNameLst>
                                          <p:attrName>style.visibility</p:attrName>
                                        </p:attrNameLst>
                                      </p:cBhvr>
                                      <p:to>
                                        <p:strVal val="visible"/>
                                      </p:to>
                                    </p:set>
                                    <p:animEffect transition="in" filter="fade">
                                      <p:cBhvr>
                                        <p:cTn id="7" dur="500"/>
                                        <p:tgtEl>
                                          <p:spTgt spid="1885"/>
                                        </p:tgtEl>
                                      </p:cBhvr>
                                    </p:animEffect>
                                  </p:childTnLst>
                                </p:cTn>
                              </p:par>
                              <p:par>
                                <p:cTn id="8" presetID="10" presetClass="entr" presetSubtype="0" fill="hold" nodeType="withEffect">
                                  <p:stCondLst>
                                    <p:cond delay="0"/>
                                  </p:stCondLst>
                                  <p:childTnLst>
                                    <p:set>
                                      <p:cBhvr>
                                        <p:cTn id="9" dur="1" fill="hold">
                                          <p:stCondLst>
                                            <p:cond delay="0"/>
                                          </p:stCondLst>
                                        </p:cTn>
                                        <p:tgtEl>
                                          <p:spTgt spid="1886"/>
                                        </p:tgtEl>
                                        <p:attrNameLst>
                                          <p:attrName>style.visibility</p:attrName>
                                        </p:attrNameLst>
                                      </p:cBhvr>
                                      <p:to>
                                        <p:strVal val="visible"/>
                                      </p:to>
                                    </p:set>
                                    <p:animEffect transition="in" filter="fade">
                                      <p:cBhvr>
                                        <p:cTn id="10" dur="500"/>
                                        <p:tgtEl>
                                          <p:spTgt spid="1886"/>
                                        </p:tgtEl>
                                      </p:cBhvr>
                                    </p:animEffect>
                                  </p:childTnLst>
                                </p:cTn>
                              </p:par>
                              <p:par>
                                <p:cTn id="11" presetID="10" presetClass="entr" presetSubtype="0" fill="hold" nodeType="withEffect">
                                  <p:stCondLst>
                                    <p:cond delay="0"/>
                                  </p:stCondLst>
                                  <p:childTnLst>
                                    <p:set>
                                      <p:cBhvr>
                                        <p:cTn id="12" dur="1" fill="hold">
                                          <p:stCondLst>
                                            <p:cond delay="0"/>
                                          </p:stCondLst>
                                        </p:cTn>
                                        <p:tgtEl>
                                          <p:spTgt spid="1887"/>
                                        </p:tgtEl>
                                        <p:attrNameLst>
                                          <p:attrName>style.visibility</p:attrName>
                                        </p:attrNameLst>
                                      </p:cBhvr>
                                      <p:to>
                                        <p:strVal val="visible"/>
                                      </p:to>
                                    </p:set>
                                    <p:animEffect transition="in" filter="fade">
                                      <p:cBhvr>
                                        <p:cTn id="13" dur="500"/>
                                        <p:tgtEl>
                                          <p:spTgt spid="1887"/>
                                        </p:tgtEl>
                                      </p:cBhvr>
                                    </p:animEffect>
                                  </p:childTnLst>
                                </p:cTn>
                              </p:par>
                              <p:par>
                                <p:cTn id="14" presetID="10" presetClass="entr" presetSubtype="0" fill="hold" nodeType="withEffect">
                                  <p:stCondLst>
                                    <p:cond delay="0"/>
                                  </p:stCondLst>
                                  <p:childTnLst>
                                    <p:set>
                                      <p:cBhvr>
                                        <p:cTn id="15" dur="1" fill="hold">
                                          <p:stCondLst>
                                            <p:cond delay="0"/>
                                          </p:stCondLst>
                                        </p:cTn>
                                        <p:tgtEl>
                                          <p:spTgt spid="1896"/>
                                        </p:tgtEl>
                                        <p:attrNameLst>
                                          <p:attrName>style.visibility</p:attrName>
                                        </p:attrNameLst>
                                      </p:cBhvr>
                                      <p:to>
                                        <p:strVal val="visible"/>
                                      </p:to>
                                    </p:set>
                                    <p:animEffect transition="in" filter="fade">
                                      <p:cBhvr>
                                        <p:cTn id="16" dur="500"/>
                                        <p:tgtEl>
                                          <p:spTgt spid="1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1_End-Photo">
  <p:cSld name="Contact Light">
    <p:spTree>
      <p:nvGrpSpPr>
        <p:cNvPr id="1" name="Shape 1898"/>
        <p:cNvGrpSpPr/>
        <p:nvPr/>
      </p:nvGrpSpPr>
      <p:grpSpPr>
        <a:xfrm>
          <a:off x="0" y="0"/>
          <a:ext cx="0" cy="0"/>
          <a:chOff x="0" y="0"/>
          <a:chExt cx="0" cy="0"/>
        </a:xfrm>
      </p:grpSpPr>
      <p:grpSp>
        <p:nvGrpSpPr>
          <p:cNvPr id="1899" name="Google Shape;1899;p64"/>
          <p:cNvGrpSpPr/>
          <p:nvPr/>
        </p:nvGrpSpPr>
        <p:grpSpPr>
          <a:xfrm>
            <a:off x="8895708" y="3536224"/>
            <a:ext cx="3071667" cy="2698003"/>
            <a:chOff x="8895708" y="3536224"/>
            <a:chExt cx="3071667" cy="2698003"/>
          </a:xfrm>
        </p:grpSpPr>
        <p:sp>
          <p:nvSpPr>
            <p:cNvPr id="1900" name="Google Shape;1900;p64"/>
            <p:cNvSpPr/>
            <p:nvPr/>
          </p:nvSpPr>
          <p:spPr>
            <a:xfrm>
              <a:off x="11851190" y="5347466"/>
              <a:ext cx="116185" cy="132226"/>
            </a:xfrm>
            <a:custGeom>
              <a:avLst/>
              <a:gdLst/>
              <a:ahLst/>
              <a:cxnLst/>
              <a:rect l="l" t="t" r="r" b="b"/>
              <a:pathLst>
                <a:path w="116185" h="132226" extrusionOk="0">
                  <a:moveTo>
                    <a:pt x="82977" y="120960"/>
                  </a:moveTo>
                  <a:cubicBezTo>
                    <a:pt x="85168" y="119909"/>
                    <a:pt x="87264" y="118672"/>
                    <a:pt x="89264" y="117435"/>
                  </a:cubicBezTo>
                  <a:cubicBezTo>
                    <a:pt x="139841" y="84288"/>
                    <a:pt x="112695" y="-22966"/>
                    <a:pt x="45544" y="-3437"/>
                  </a:cubicBezTo>
                  <a:cubicBezTo>
                    <a:pt x="16969" y="4753"/>
                    <a:pt x="-1128" y="35709"/>
                    <a:pt x="-748" y="65140"/>
                  </a:cubicBezTo>
                  <a:cubicBezTo>
                    <a:pt x="-748" y="78763"/>
                    <a:pt x="3253" y="92004"/>
                    <a:pt x="10873" y="103240"/>
                  </a:cubicBezTo>
                  <a:cubicBezTo>
                    <a:pt x="27827" y="125243"/>
                    <a:pt x="57736" y="132578"/>
                    <a:pt x="82977" y="1209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1" name="Google Shape;1901;p64"/>
            <p:cNvSpPr/>
            <p:nvPr/>
          </p:nvSpPr>
          <p:spPr>
            <a:xfrm>
              <a:off x="11522768" y="5347466"/>
              <a:ext cx="116161" cy="132226"/>
            </a:xfrm>
            <a:custGeom>
              <a:avLst/>
              <a:gdLst/>
              <a:ahLst/>
              <a:cxnLst/>
              <a:rect l="l" t="t" r="r" b="b"/>
              <a:pathLst>
                <a:path w="116161" h="132226" extrusionOk="0">
                  <a:moveTo>
                    <a:pt x="82977" y="120960"/>
                  </a:moveTo>
                  <a:cubicBezTo>
                    <a:pt x="85168" y="119909"/>
                    <a:pt x="87263" y="118672"/>
                    <a:pt x="89264" y="117435"/>
                  </a:cubicBezTo>
                  <a:cubicBezTo>
                    <a:pt x="139841" y="84288"/>
                    <a:pt x="112600" y="-22966"/>
                    <a:pt x="45543" y="-3437"/>
                  </a:cubicBezTo>
                  <a:cubicBezTo>
                    <a:pt x="16968" y="4753"/>
                    <a:pt x="-1128" y="35709"/>
                    <a:pt x="-748" y="65140"/>
                  </a:cubicBezTo>
                  <a:cubicBezTo>
                    <a:pt x="-748" y="78763"/>
                    <a:pt x="3253" y="92004"/>
                    <a:pt x="10873" y="103240"/>
                  </a:cubicBezTo>
                  <a:cubicBezTo>
                    <a:pt x="27827" y="125243"/>
                    <a:pt x="57736" y="132578"/>
                    <a:pt x="82977" y="1209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2" name="Google Shape;1902;p64"/>
            <p:cNvSpPr/>
            <p:nvPr/>
          </p:nvSpPr>
          <p:spPr>
            <a:xfrm>
              <a:off x="11192806" y="5347351"/>
              <a:ext cx="118713" cy="131734"/>
            </a:xfrm>
            <a:custGeom>
              <a:avLst/>
              <a:gdLst/>
              <a:ahLst/>
              <a:cxnLst/>
              <a:rect l="l" t="t" r="r" b="b"/>
              <a:pathLst>
                <a:path w="118713" h="131734" extrusionOk="0">
                  <a:moveTo>
                    <a:pt x="104042" y="106787"/>
                  </a:moveTo>
                  <a:cubicBezTo>
                    <a:pt x="105757" y="105071"/>
                    <a:pt x="107186" y="103071"/>
                    <a:pt x="108520" y="101072"/>
                  </a:cubicBezTo>
                  <a:cubicBezTo>
                    <a:pt x="142810" y="51158"/>
                    <a:pt x="76706" y="-37613"/>
                    <a:pt x="22032" y="5822"/>
                  </a:cubicBezTo>
                  <a:cubicBezTo>
                    <a:pt x="-1113" y="24299"/>
                    <a:pt x="-6543" y="59735"/>
                    <a:pt x="5364" y="86975"/>
                  </a:cubicBezTo>
                  <a:cubicBezTo>
                    <a:pt x="10507" y="99644"/>
                    <a:pt x="19366" y="110499"/>
                    <a:pt x="30796" y="118122"/>
                  </a:cubicBezTo>
                  <a:cubicBezTo>
                    <a:pt x="54894" y="131837"/>
                    <a:pt x="85278" y="127168"/>
                    <a:pt x="104042" y="1067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3" name="Google Shape;1903;p64"/>
            <p:cNvSpPr/>
            <p:nvPr/>
          </p:nvSpPr>
          <p:spPr>
            <a:xfrm>
              <a:off x="10864015" y="5347683"/>
              <a:ext cx="120162" cy="129643"/>
            </a:xfrm>
            <a:custGeom>
              <a:avLst/>
              <a:gdLst/>
              <a:ahLst/>
              <a:cxnLst/>
              <a:rect l="l" t="t" r="r" b="b"/>
              <a:pathLst>
                <a:path w="120162" h="129643" extrusionOk="0">
                  <a:moveTo>
                    <a:pt x="58215" y="-5751"/>
                  </a:moveTo>
                  <a:cubicBezTo>
                    <a:pt x="55834" y="-5654"/>
                    <a:pt x="53357" y="-5370"/>
                    <a:pt x="50976" y="-4989"/>
                  </a:cubicBezTo>
                  <a:cubicBezTo>
                    <a:pt x="-8460" y="6252"/>
                    <a:pt x="-24556" y="115692"/>
                    <a:pt x="44880" y="123506"/>
                  </a:cubicBezTo>
                  <a:cubicBezTo>
                    <a:pt x="74218" y="126836"/>
                    <a:pt x="102982" y="105502"/>
                    <a:pt x="114032" y="77974"/>
                  </a:cubicBezTo>
                  <a:cubicBezTo>
                    <a:pt x="119366" y="65305"/>
                    <a:pt x="120794" y="51399"/>
                    <a:pt x="118033" y="37971"/>
                  </a:cubicBezTo>
                  <a:cubicBezTo>
                    <a:pt x="110698" y="11299"/>
                    <a:pt x="85933" y="-6798"/>
                    <a:pt x="58215"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4" name="Google Shape;1904;p64"/>
            <p:cNvSpPr/>
            <p:nvPr/>
          </p:nvSpPr>
          <p:spPr>
            <a:xfrm>
              <a:off x="10535114" y="5349221"/>
              <a:ext cx="121443" cy="129642"/>
            </a:xfrm>
            <a:custGeom>
              <a:avLst/>
              <a:gdLst/>
              <a:ahLst/>
              <a:cxnLst/>
              <a:rect l="l" t="t" r="r" b="b"/>
              <a:pathLst>
                <a:path w="121443" h="129642" extrusionOk="0">
                  <a:moveTo>
                    <a:pt x="6593" y="22811"/>
                  </a:moveTo>
                  <a:cubicBezTo>
                    <a:pt x="5355" y="24811"/>
                    <a:pt x="4307" y="27001"/>
                    <a:pt x="3354" y="29192"/>
                  </a:cubicBezTo>
                  <a:cubicBezTo>
                    <a:pt x="-20077" y="85007"/>
                    <a:pt x="62410" y="158733"/>
                    <a:pt x="107177" y="105392"/>
                  </a:cubicBezTo>
                  <a:cubicBezTo>
                    <a:pt x="126227" y="82626"/>
                    <a:pt x="124131" y="46907"/>
                    <a:pt x="107177" y="22527"/>
                  </a:cubicBezTo>
                  <a:cubicBezTo>
                    <a:pt x="99651" y="11095"/>
                    <a:pt x="88794" y="2235"/>
                    <a:pt x="76030" y="-2908"/>
                  </a:cubicBezTo>
                  <a:cubicBezTo>
                    <a:pt x="49741" y="-11382"/>
                    <a:pt x="21070" y="-718"/>
                    <a:pt x="6593" y="228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5" name="Google Shape;1905;p64"/>
            <p:cNvSpPr/>
            <p:nvPr/>
          </p:nvSpPr>
          <p:spPr>
            <a:xfrm>
              <a:off x="10207257" y="5349210"/>
              <a:ext cx="121451" cy="129654"/>
            </a:xfrm>
            <a:custGeom>
              <a:avLst/>
              <a:gdLst/>
              <a:ahLst/>
              <a:cxnLst/>
              <a:rect l="l" t="t" r="r" b="b"/>
              <a:pathLst>
                <a:path w="121451" h="129654" extrusionOk="0">
                  <a:moveTo>
                    <a:pt x="6600" y="22822"/>
                  </a:moveTo>
                  <a:cubicBezTo>
                    <a:pt x="5361" y="24920"/>
                    <a:pt x="4314" y="27013"/>
                    <a:pt x="3361" y="29203"/>
                  </a:cubicBezTo>
                  <a:cubicBezTo>
                    <a:pt x="-20071" y="85018"/>
                    <a:pt x="62225" y="158744"/>
                    <a:pt x="107184" y="105403"/>
                  </a:cubicBezTo>
                  <a:cubicBezTo>
                    <a:pt x="126234" y="82637"/>
                    <a:pt x="124138" y="46918"/>
                    <a:pt x="107184" y="22539"/>
                  </a:cubicBezTo>
                  <a:cubicBezTo>
                    <a:pt x="99659" y="11107"/>
                    <a:pt x="88800" y="2247"/>
                    <a:pt x="76133" y="-2897"/>
                  </a:cubicBezTo>
                  <a:cubicBezTo>
                    <a:pt x="49844" y="-11371"/>
                    <a:pt x="21078" y="-800"/>
                    <a:pt x="6600" y="228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6" name="Google Shape;1906;p64"/>
            <p:cNvSpPr/>
            <p:nvPr/>
          </p:nvSpPr>
          <p:spPr>
            <a:xfrm>
              <a:off x="9880403" y="5348422"/>
              <a:ext cx="117524" cy="131321"/>
            </a:xfrm>
            <a:custGeom>
              <a:avLst/>
              <a:gdLst/>
              <a:ahLst/>
              <a:cxnLst/>
              <a:rect l="l" t="t" r="r" b="b"/>
              <a:pathLst>
                <a:path w="117524" h="131321" extrusionOk="0">
                  <a:moveTo>
                    <a:pt x="72182" y="123814"/>
                  </a:moveTo>
                  <a:cubicBezTo>
                    <a:pt x="74564" y="123242"/>
                    <a:pt x="76851" y="122479"/>
                    <a:pt x="79041" y="121526"/>
                  </a:cubicBezTo>
                  <a:cubicBezTo>
                    <a:pt x="135048" y="98666"/>
                    <a:pt x="128857" y="-11824"/>
                    <a:pt x="59419" y="-5536"/>
                  </a:cubicBezTo>
                  <a:cubicBezTo>
                    <a:pt x="29987" y="-2867"/>
                    <a:pt x="6175" y="23894"/>
                    <a:pt x="555" y="53041"/>
                  </a:cubicBezTo>
                  <a:cubicBezTo>
                    <a:pt x="-2112" y="66473"/>
                    <a:pt x="-683" y="80379"/>
                    <a:pt x="4650" y="92951"/>
                  </a:cubicBezTo>
                  <a:cubicBezTo>
                    <a:pt x="17319" y="117623"/>
                    <a:pt x="45227" y="130385"/>
                    <a:pt x="72182"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7" name="Google Shape;1907;p64"/>
            <p:cNvSpPr/>
            <p:nvPr/>
          </p:nvSpPr>
          <p:spPr>
            <a:xfrm>
              <a:off x="9552104" y="5348422"/>
              <a:ext cx="117495" cy="131321"/>
            </a:xfrm>
            <a:custGeom>
              <a:avLst/>
              <a:gdLst/>
              <a:ahLst/>
              <a:cxnLst/>
              <a:rect l="l" t="t" r="r" b="b"/>
              <a:pathLst>
                <a:path w="117495" h="131321" extrusionOk="0">
                  <a:moveTo>
                    <a:pt x="72154" y="123814"/>
                  </a:moveTo>
                  <a:cubicBezTo>
                    <a:pt x="74536" y="123242"/>
                    <a:pt x="76821" y="122479"/>
                    <a:pt x="79012" y="121526"/>
                  </a:cubicBezTo>
                  <a:cubicBezTo>
                    <a:pt x="135019" y="98666"/>
                    <a:pt x="128829" y="-11824"/>
                    <a:pt x="59391" y="-5536"/>
                  </a:cubicBezTo>
                  <a:cubicBezTo>
                    <a:pt x="29959" y="-2867"/>
                    <a:pt x="6051" y="23894"/>
                    <a:pt x="622" y="53041"/>
                  </a:cubicBezTo>
                  <a:cubicBezTo>
                    <a:pt x="-2141" y="66473"/>
                    <a:pt x="-712" y="80379"/>
                    <a:pt x="4622" y="92951"/>
                  </a:cubicBezTo>
                  <a:cubicBezTo>
                    <a:pt x="17291" y="117623"/>
                    <a:pt x="45199" y="130385"/>
                    <a:pt x="72154"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8" name="Google Shape;1908;p64"/>
            <p:cNvSpPr/>
            <p:nvPr/>
          </p:nvSpPr>
          <p:spPr>
            <a:xfrm>
              <a:off x="9221867" y="5348510"/>
              <a:ext cx="121409" cy="129614"/>
            </a:xfrm>
            <a:custGeom>
              <a:avLst/>
              <a:gdLst/>
              <a:ahLst/>
              <a:cxnLst/>
              <a:rect l="l" t="t" r="r" b="b"/>
              <a:pathLst>
                <a:path w="121409" h="129614" extrusionOk="0">
                  <a:moveTo>
                    <a:pt x="113309" y="95243"/>
                  </a:moveTo>
                  <a:cubicBezTo>
                    <a:pt x="114538" y="93150"/>
                    <a:pt x="115623" y="91053"/>
                    <a:pt x="116547" y="88862"/>
                  </a:cubicBezTo>
                  <a:cubicBezTo>
                    <a:pt x="139978" y="33047"/>
                    <a:pt x="57492" y="-40679"/>
                    <a:pt x="12725" y="12662"/>
                  </a:cubicBezTo>
                  <a:cubicBezTo>
                    <a:pt x="-6325" y="35428"/>
                    <a:pt x="-4135" y="71147"/>
                    <a:pt x="12725" y="95531"/>
                  </a:cubicBezTo>
                  <a:cubicBezTo>
                    <a:pt x="20325" y="106866"/>
                    <a:pt x="31184" y="115725"/>
                    <a:pt x="43871" y="120869"/>
                  </a:cubicBezTo>
                  <a:cubicBezTo>
                    <a:pt x="70160" y="129441"/>
                    <a:pt x="98878" y="118865"/>
                    <a:pt x="113309" y="952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09" name="Google Shape;1909;p64"/>
            <p:cNvSpPr/>
            <p:nvPr/>
          </p:nvSpPr>
          <p:spPr>
            <a:xfrm>
              <a:off x="8895708" y="5348422"/>
              <a:ext cx="117238" cy="131357"/>
            </a:xfrm>
            <a:custGeom>
              <a:avLst/>
              <a:gdLst/>
              <a:ahLst/>
              <a:cxnLst/>
              <a:rect l="l" t="t" r="r" b="b"/>
              <a:pathLst>
                <a:path w="117238" h="131357" extrusionOk="0">
                  <a:moveTo>
                    <a:pt x="71897" y="123814"/>
                  </a:moveTo>
                  <a:cubicBezTo>
                    <a:pt x="74241" y="123242"/>
                    <a:pt x="76536" y="122479"/>
                    <a:pt x="78755" y="121526"/>
                  </a:cubicBezTo>
                  <a:cubicBezTo>
                    <a:pt x="134763" y="98666"/>
                    <a:pt x="128571" y="-11824"/>
                    <a:pt x="59134" y="-5536"/>
                  </a:cubicBezTo>
                  <a:cubicBezTo>
                    <a:pt x="29797" y="-2867"/>
                    <a:pt x="5889" y="23894"/>
                    <a:pt x="555" y="53041"/>
                  </a:cubicBezTo>
                  <a:cubicBezTo>
                    <a:pt x="-2112" y="66473"/>
                    <a:pt x="-683" y="80379"/>
                    <a:pt x="4651" y="92951"/>
                  </a:cubicBezTo>
                  <a:cubicBezTo>
                    <a:pt x="17119" y="117623"/>
                    <a:pt x="45027" y="130483"/>
                    <a:pt x="71897"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0" name="Google Shape;1910;p64"/>
            <p:cNvSpPr/>
            <p:nvPr/>
          </p:nvSpPr>
          <p:spPr>
            <a:xfrm>
              <a:off x="10716762" y="5594376"/>
              <a:ext cx="116231" cy="132435"/>
            </a:xfrm>
            <a:custGeom>
              <a:avLst/>
              <a:gdLst/>
              <a:ahLst/>
              <a:cxnLst/>
              <a:rect l="l" t="t" r="r" b="b"/>
              <a:pathLst>
                <a:path w="116231" h="132435" extrusionOk="0">
                  <a:moveTo>
                    <a:pt x="82977" y="121129"/>
                  </a:moveTo>
                  <a:cubicBezTo>
                    <a:pt x="85168" y="120082"/>
                    <a:pt x="87263" y="118840"/>
                    <a:pt x="89264" y="117510"/>
                  </a:cubicBezTo>
                  <a:cubicBezTo>
                    <a:pt x="139936" y="84363"/>
                    <a:pt x="112695" y="-22891"/>
                    <a:pt x="45639" y="-3459"/>
                  </a:cubicBezTo>
                  <a:cubicBezTo>
                    <a:pt x="17064" y="4829"/>
                    <a:pt x="-1128" y="35785"/>
                    <a:pt x="-748" y="65216"/>
                  </a:cubicBezTo>
                  <a:cubicBezTo>
                    <a:pt x="-748" y="78838"/>
                    <a:pt x="3253" y="92074"/>
                    <a:pt x="10872" y="103316"/>
                  </a:cubicBezTo>
                  <a:cubicBezTo>
                    <a:pt x="27732" y="125412"/>
                    <a:pt x="57735" y="132844"/>
                    <a:pt x="82977" y="12112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1" name="Google Shape;1911;p64"/>
            <p:cNvSpPr/>
            <p:nvPr/>
          </p:nvSpPr>
          <p:spPr>
            <a:xfrm>
              <a:off x="10388531" y="5594376"/>
              <a:ext cx="116184" cy="132435"/>
            </a:xfrm>
            <a:custGeom>
              <a:avLst/>
              <a:gdLst/>
              <a:ahLst/>
              <a:cxnLst/>
              <a:rect l="l" t="t" r="r" b="b"/>
              <a:pathLst>
                <a:path w="116184" h="132435" extrusionOk="0">
                  <a:moveTo>
                    <a:pt x="82977" y="121129"/>
                  </a:moveTo>
                  <a:cubicBezTo>
                    <a:pt x="85168" y="120082"/>
                    <a:pt x="87263" y="118840"/>
                    <a:pt x="89263" y="117510"/>
                  </a:cubicBezTo>
                  <a:cubicBezTo>
                    <a:pt x="139841" y="84363"/>
                    <a:pt x="112695" y="-22891"/>
                    <a:pt x="45543" y="-3459"/>
                  </a:cubicBezTo>
                  <a:cubicBezTo>
                    <a:pt x="16968" y="4829"/>
                    <a:pt x="-1129" y="35785"/>
                    <a:pt x="-748" y="65216"/>
                  </a:cubicBezTo>
                  <a:cubicBezTo>
                    <a:pt x="-843" y="78838"/>
                    <a:pt x="3253" y="92074"/>
                    <a:pt x="10872" y="103316"/>
                  </a:cubicBezTo>
                  <a:cubicBezTo>
                    <a:pt x="27732" y="125412"/>
                    <a:pt x="57736" y="132844"/>
                    <a:pt x="82977" y="12112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2" name="Google Shape;1912;p64"/>
            <p:cNvSpPr/>
            <p:nvPr/>
          </p:nvSpPr>
          <p:spPr>
            <a:xfrm>
              <a:off x="10058855" y="5594336"/>
              <a:ext cx="118713" cy="131647"/>
            </a:xfrm>
            <a:custGeom>
              <a:avLst/>
              <a:gdLst/>
              <a:ahLst/>
              <a:cxnLst/>
              <a:rect l="l" t="t" r="r" b="b"/>
              <a:pathLst>
                <a:path w="118713" h="131647"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06"/>
                    <a:pt x="30795" y="117931"/>
                  </a:cubicBezTo>
                  <a:cubicBezTo>
                    <a:pt x="54798" y="131739"/>
                    <a:pt x="85183" y="127168"/>
                    <a:pt x="104043" y="1067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3" name="Google Shape;1913;p64"/>
            <p:cNvSpPr/>
            <p:nvPr/>
          </p:nvSpPr>
          <p:spPr>
            <a:xfrm>
              <a:off x="9729787"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5" y="11209"/>
                    <a:pt x="85924" y="-6887"/>
                    <a:pt x="58207" y="-5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4" name="Google Shape;1914;p64"/>
            <p:cNvSpPr/>
            <p:nvPr/>
          </p:nvSpPr>
          <p:spPr>
            <a:xfrm>
              <a:off x="11043095"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4" y="11209"/>
                    <a:pt x="85924" y="-6887"/>
                    <a:pt x="58207" y="-5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5" name="Google Shape;1915;p64"/>
            <p:cNvSpPr/>
            <p:nvPr/>
          </p:nvSpPr>
          <p:spPr>
            <a:xfrm>
              <a:off x="9400935" y="5595963"/>
              <a:ext cx="121386" cy="129695"/>
            </a:xfrm>
            <a:custGeom>
              <a:avLst/>
              <a:gdLst/>
              <a:ahLst/>
              <a:cxnLst/>
              <a:rect l="l" t="t" r="r" b="b"/>
              <a:pathLst>
                <a:path w="121386" h="129695" extrusionOk="0">
                  <a:moveTo>
                    <a:pt x="6535" y="22766"/>
                  </a:moveTo>
                  <a:cubicBezTo>
                    <a:pt x="5392" y="24863"/>
                    <a:pt x="4344" y="27054"/>
                    <a:pt x="3392" y="29245"/>
                  </a:cubicBezTo>
                  <a:cubicBezTo>
                    <a:pt x="-20135" y="85060"/>
                    <a:pt x="62161" y="158785"/>
                    <a:pt x="107119" y="105445"/>
                  </a:cubicBezTo>
                  <a:cubicBezTo>
                    <a:pt x="126169" y="82585"/>
                    <a:pt x="124073" y="46960"/>
                    <a:pt x="107119" y="22575"/>
                  </a:cubicBezTo>
                  <a:cubicBezTo>
                    <a:pt x="99594" y="11148"/>
                    <a:pt x="88735" y="2288"/>
                    <a:pt x="76068" y="-2856"/>
                  </a:cubicBezTo>
                  <a:cubicBezTo>
                    <a:pt x="49779" y="-11427"/>
                    <a:pt x="21013" y="-758"/>
                    <a:pt x="6535" y="22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6" name="Google Shape;1916;p64"/>
            <p:cNvSpPr/>
            <p:nvPr/>
          </p:nvSpPr>
          <p:spPr>
            <a:xfrm>
              <a:off x="9072639" y="5595951"/>
              <a:ext cx="121450" cy="129707"/>
            </a:xfrm>
            <a:custGeom>
              <a:avLst/>
              <a:gdLst/>
              <a:ahLst/>
              <a:cxnLst/>
              <a:rect l="l" t="t" r="r" b="b"/>
              <a:pathLst>
                <a:path w="121450" h="129707" extrusionOk="0">
                  <a:moveTo>
                    <a:pt x="6600" y="22778"/>
                  </a:moveTo>
                  <a:cubicBezTo>
                    <a:pt x="5390" y="24876"/>
                    <a:pt x="4304" y="27066"/>
                    <a:pt x="3361" y="29257"/>
                  </a:cubicBezTo>
                  <a:cubicBezTo>
                    <a:pt x="-20070" y="85072"/>
                    <a:pt x="62226" y="158798"/>
                    <a:pt x="107184" y="105457"/>
                  </a:cubicBezTo>
                  <a:cubicBezTo>
                    <a:pt x="126234" y="82598"/>
                    <a:pt x="124138" y="46972"/>
                    <a:pt x="107184" y="22587"/>
                  </a:cubicBezTo>
                  <a:cubicBezTo>
                    <a:pt x="99612" y="11160"/>
                    <a:pt x="88753" y="2300"/>
                    <a:pt x="76037" y="-2844"/>
                  </a:cubicBezTo>
                  <a:cubicBezTo>
                    <a:pt x="49748" y="-11415"/>
                    <a:pt x="21030" y="-844"/>
                    <a:pt x="6600" y="227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7" name="Google Shape;1917;p64"/>
            <p:cNvSpPr/>
            <p:nvPr/>
          </p:nvSpPr>
          <p:spPr>
            <a:xfrm>
              <a:off x="11699129" y="5595495"/>
              <a:ext cx="121409" cy="129610"/>
            </a:xfrm>
            <a:custGeom>
              <a:avLst/>
              <a:gdLst/>
              <a:ahLst/>
              <a:cxnLst/>
              <a:rect l="l" t="t" r="r" b="b"/>
              <a:pathLst>
                <a:path w="121409" h="129610" extrusionOk="0">
                  <a:moveTo>
                    <a:pt x="113308" y="95243"/>
                  </a:moveTo>
                  <a:cubicBezTo>
                    <a:pt x="114546" y="93150"/>
                    <a:pt x="115594" y="91053"/>
                    <a:pt x="116547" y="88862"/>
                  </a:cubicBezTo>
                  <a:cubicBezTo>
                    <a:pt x="139978" y="33047"/>
                    <a:pt x="57492" y="-40679"/>
                    <a:pt x="12725" y="12662"/>
                  </a:cubicBezTo>
                  <a:cubicBezTo>
                    <a:pt x="-6325" y="35428"/>
                    <a:pt x="-4135" y="71049"/>
                    <a:pt x="12725" y="95531"/>
                  </a:cubicBezTo>
                  <a:cubicBezTo>
                    <a:pt x="20344" y="106866"/>
                    <a:pt x="31202" y="115721"/>
                    <a:pt x="43871" y="120865"/>
                  </a:cubicBezTo>
                  <a:cubicBezTo>
                    <a:pt x="70161" y="129436"/>
                    <a:pt x="98925" y="118865"/>
                    <a:pt x="113308" y="952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8" name="Google Shape;1918;p64"/>
            <p:cNvSpPr/>
            <p:nvPr/>
          </p:nvSpPr>
          <p:spPr>
            <a:xfrm>
              <a:off x="11372713" y="5595407"/>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19" name="Google Shape;1919;p64"/>
            <p:cNvSpPr/>
            <p:nvPr/>
          </p:nvSpPr>
          <p:spPr>
            <a:xfrm>
              <a:off x="11851190" y="4837423"/>
              <a:ext cx="116185" cy="132297"/>
            </a:xfrm>
            <a:custGeom>
              <a:avLst/>
              <a:gdLst/>
              <a:ahLst/>
              <a:cxnLst/>
              <a:rect l="l" t="t" r="r" b="b"/>
              <a:pathLst>
                <a:path w="116185" h="132297" extrusionOk="0">
                  <a:moveTo>
                    <a:pt x="82977" y="121035"/>
                  </a:moveTo>
                  <a:cubicBezTo>
                    <a:pt x="85168" y="119988"/>
                    <a:pt x="87264" y="118746"/>
                    <a:pt x="89264" y="117509"/>
                  </a:cubicBezTo>
                  <a:cubicBezTo>
                    <a:pt x="139841" y="84362"/>
                    <a:pt x="112695" y="-22887"/>
                    <a:pt x="45544" y="-3460"/>
                  </a:cubicBezTo>
                  <a:cubicBezTo>
                    <a:pt x="16969" y="4828"/>
                    <a:pt x="-1128" y="35784"/>
                    <a:pt x="-748" y="65122"/>
                  </a:cubicBezTo>
                  <a:cubicBezTo>
                    <a:pt x="-748" y="78744"/>
                    <a:pt x="3253" y="91981"/>
                    <a:pt x="10873" y="103222"/>
                  </a:cubicBezTo>
                  <a:cubicBezTo>
                    <a:pt x="27827" y="125318"/>
                    <a:pt x="57736" y="132652"/>
                    <a:pt x="82977" y="1210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0" name="Google Shape;1920;p64"/>
            <p:cNvSpPr/>
            <p:nvPr/>
          </p:nvSpPr>
          <p:spPr>
            <a:xfrm>
              <a:off x="11522768" y="4837423"/>
              <a:ext cx="116184" cy="132278"/>
            </a:xfrm>
            <a:custGeom>
              <a:avLst/>
              <a:gdLst/>
              <a:ahLst/>
              <a:cxnLst/>
              <a:rect l="l" t="t" r="r" b="b"/>
              <a:pathLst>
                <a:path w="116184" h="132278" extrusionOk="0">
                  <a:moveTo>
                    <a:pt x="82977" y="121035"/>
                  </a:moveTo>
                  <a:cubicBezTo>
                    <a:pt x="85168" y="119988"/>
                    <a:pt x="87263" y="118746"/>
                    <a:pt x="89264" y="117509"/>
                  </a:cubicBezTo>
                  <a:cubicBezTo>
                    <a:pt x="139841" y="84362"/>
                    <a:pt x="112695" y="-22887"/>
                    <a:pt x="45543" y="-3460"/>
                  </a:cubicBezTo>
                  <a:cubicBezTo>
                    <a:pt x="16968" y="4828"/>
                    <a:pt x="-1128" y="35784"/>
                    <a:pt x="-748" y="65122"/>
                  </a:cubicBezTo>
                  <a:cubicBezTo>
                    <a:pt x="-748" y="78744"/>
                    <a:pt x="3253" y="91981"/>
                    <a:pt x="10873" y="103222"/>
                  </a:cubicBezTo>
                  <a:cubicBezTo>
                    <a:pt x="27827" y="125225"/>
                    <a:pt x="57736" y="132652"/>
                    <a:pt x="82977" y="1210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1" name="Google Shape;1921;p64"/>
            <p:cNvSpPr/>
            <p:nvPr/>
          </p:nvSpPr>
          <p:spPr>
            <a:xfrm>
              <a:off x="11192806" y="4837383"/>
              <a:ext cx="118713" cy="131645"/>
            </a:xfrm>
            <a:custGeom>
              <a:avLst/>
              <a:gdLst/>
              <a:ahLst/>
              <a:cxnLst/>
              <a:rect l="l" t="t" r="r" b="b"/>
              <a:pathLst>
                <a:path w="118713" h="131645" extrusionOk="0">
                  <a:moveTo>
                    <a:pt x="104042" y="106787"/>
                  </a:moveTo>
                  <a:cubicBezTo>
                    <a:pt x="105662" y="104978"/>
                    <a:pt x="107186" y="103071"/>
                    <a:pt x="108520" y="101071"/>
                  </a:cubicBezTo>
                  <a:cubicBezTo>
                    <a:pt x="142810" y="51163"/>
                    <a:pt x="76706" y="-37613"/>
                    <a:pt x="22032" y="5821"/>
                  </a:cubicBezTo>
                  <a:cubicBezTo>
                    <a:pt x="-1113" y="24299"/>
                    <a:pt x="-6543" y="59734"/>
                    <a:pt x="5364" y="86974"/>
                  </a:cubicBezTo>
                  <a:cubicBezTo>
                    <a:pt x="10507" y="99643"/>
                    <a:pt x="19366" y="110503"/>
                    <a:pt x="30796" y="118024"/>
                  </a:cubicBezTo>
                  <a:cubicBezTo>
                    <a:pt x="54894" y="131744"/>
                    <a:pt x="85183" y="127074"/>
                    <a:pt x="104042" y="1067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2" name="Google Shape;1922;p64"/>
            <p:cNvSpPr/>
            <p:nvPr/>
          </p:nvSpPr>
          <p:spPr>
            <a:xfrm>
              <a:off x="10864015" y="4837621"/>
              <a:ext cx="120162" cy="129736"/>
            </a:xfrm>
            <a:custGeom>
              <a:avLst/>
              <a:gdLst/>
              <a:ahLst/>
              <a:cxnLst/>
              <a:rect l="l" t="t" r="r" b="b"/>
              <a:pathLst>
                <a:path w="120162" h="129736" extrusionOk="0">
                  <a:moveTo>
                    <a:pt x="58215" y="-5751"/>
                  </a:moveTo>
                  <a:cubicBezTo>
                    <a:pt x="55739" y="-5658"/>
                    <a:pt x="53357" y="-5370"/>
                    <a:pt x="50976" y="-4896"/>
                  </a:cubicBezTo>
                  <a:cubicBezTo>
                    <a:pt x="-8460" y="6248"/>
                    <a:pt x="-24556" y="115692"/>
                    <a:pt x="44880" y="123599"/>
                  </a:cubicBezTo>
                  <a:cubicBezTo>
                    <a:pt x="74218" y="126933"/>
                    <a:pt x="102982" y="105502"/>
                    <a:pt x="114032" y="77974"/>
                  </a:cubicBezTo>
                  <a:cubicBezTo>
                    <a:pt x="119366" y="65398"/>
                    <a:pt x="120794" y="51492"/>
                    <a:pt x="118033" y="38065"/>
                  </a:cubicBezTo>
                  <a:cubicBezTo>
                    <a:pt x="110698" y="11299"/>
                    <a:pt x="85933" y="-6798"/>
                    <a:pt x="58215"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3" name="Google Shape;1923;p64"/>
            <p:cNvSpPr/>
            <p:nvPr/>
          </p:nvSpPr>
          <p:spPr>
            <a:xfrm>
              <a:off x="10535114" y="4839093"/>
              <a:ext cx="121443" cy="129559"/>
            </a:xfrm>
            <a:custGeom>
              <a:avLst/>
              <a:gdLst/>
              <a:ahLst/>
              <a:cxnLst/>
              <a:rect l="l" t="t" r="r" b="b"/>
              <a:pathLst>
                <a:path w="121443" h="129559" extrusionOk="0">
                  <a:moveTo>
                    <a:pt x="6593" y="22686"/>
                  </a:moveTo>
                  <a:cubicBezTo>
                    <a:pt x="5355" y="24779"/>
                    <a:pt x="4307" y="26970"/>
                    <a:pt x="3354" y="29160"/>
                  </a:cubicBezTo>
                  <a:cubicBezTo>
                    <a:pt x="-20077" y="84882"/>
                    <a:pt x="62410" y="158608"/>
                    <a:pt x="107177" y="105360"/>
                  </a:cubicBezTo>
                  <a:cubicBezTo>
                    <a:pt x="126227" y="82599"/>
                    <a:pt x="124131" y="46973"/>
                    <a:pt x="107177" y="22495"/>
                  </a:cubicBezTo>
                  <a:cubicBezTo>
                    <a:pt x="99557" y="11064"/>
                    <a:pt x="88699" y="2301"/>
                    <a:pt x="76030" y="-2843"/>
                  </a:cubicBezTo>
                  <a:cubicBezTo>
                    <a:pt x="49741" y="-11414"/>
                    <a:pt x="21070" y="-843"/>
                    <a:pt x="6593" y="226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4" name="Google Shape;1924;p64"/>
            <p:cNvSpPr/>
            <p:nvPr/>
          </p:nvSpPr>
          <p:spPr>
            <a:xfrm>
              <a:off x="10207257" y="4839093"/>
              <a:ext cx="121451" cy="129559"/>
            </a:xfrm>
            <a:custGeom>
              <a:avLst/>
              <a:gdLst/>
              <a:ahLst/>
              <a:cxnLst/>
              <a:rect l="l" t="t" r="r" b="b"/>
              <a:pathLst>
                <a:path w="121451" h="129559" extrusionOk="0">
                  <a:moveTo>
                    <a:pt x="6600" y="22686"/>
                  </a:moveTo>
                  <a:cubicBezTo>
                    <a:pt x="5361" y="24779"/>
                    <a:pt x="4314" y="26970"/>
                    <a:pt x="3361" y="29160"/>
                  </a:cubicBezTo>
                  <a:cubicBezTo>
                    <a:pt x="-20071" y="84882"/>
                    <a:pt x="62225" y="158608"/>
                    <a:pt x="107184" y="105360"/>
                  </a:cubicBezTo>
                  <a:cubicBezTo>
                    <a:pt x="126234" y="82599"/>
                    <a:pt x="124138" y="46973"/>
                    <a:pt x="107184" y="22495"/>
                  </a:cubicBezTo>
                  <a:cubicBezTo>
                    <a:pt x="99659" y="11161"/>
                    <a:pt x="88800" y="2301"/>
                    <a:pt x="76133" y="-2843"/>
                  </a:cubicBezTo>
                  <a:cubicBezTo>
                    <a:pt x="49844" y="-11414"/>
                    <a:pt x="21078" y="-843"/>
                    <a:pt x="6600" y="226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5" name="Google Shape;1925;p64"/>
            <p:cNvSpPr/>
            <p:nvPr/>
          </p:nvSpPr>
          <p:spPr>
            <a:xfrm>
              <a:off x="9880403" y="4838733"/>
              <a:ext cx="117524" cy="131156"/>
            </a:xfrm>
            <a:custGeom>
              <a:avLst/>
              <a:gdLst/>
              <a:ahLst/>
              <a:cxnLst/>
              <a:rect l="l" t="t" r="r" b="b"/>
              <a:pathLst>
                <a:path w="117524" h="131156" extrusionOk="0">
                  <a:moveTo>
                    <a:pt x="72182" y="123724"/>
                  </a:moveTo>
                  <a:cubicBezTo>
                    <a:pt x="74564" y="123152"/>
                    <a:pt x="76851" y="122389"/>
                    <a:pt x="79041" y="121436"/>
                  </a:cubicBezTo>
                  <a:cubicBezTo>
                    <a:pt x="135048" y="98577"/>
                    <a:pt x="128857" y="-11914"/>
                    <a:pt x="59419" y="-5529"/>
                  </a:cubicBezTo>
                  <a:cubicBezTo>
                    <a:pt x="29987" y="-2957"/>
                    <a:pt x="6175" y="23805"/>
                    <a:pt x="555" y="52952"/>
                  </a:cubicBezTo>
                  <a:cubicBezTo>
                    <a:pt x="-2112" y="66383"/>
                    <a:pt x="-683" y="80289"/>
                    <a:pt x="4650" y="92861"/>
                  </a:cubicBezTo>
                  <a:cubicBezTo>
                    <a:pt x="17414" y="117436"/>
                    <a:pt x="45227" y="130105"/>
                    <a:pt x="72182" y="1237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6" name="Google Shape;1926;p64"/>
            <p:cNvSpPr/>
            <p:nvPr/>
          </p:nvSpPr>
          <p:spPr>
            <a:xfrm>
              <a:off x="9552104" y="4838733"/>
              <a:ext cx="117495" cy="131156"/>
            </a:xfrm>
            <a:custGeom>
              <a:avLst/>
              <a:gdLst/>
              <a:ahLst/>
              <a:cxnLst/>
              <a:rect l="l" t="t" r="r" b="b"/>
              <a:pathLst>
                <a:path w="117495" h="131156" extrusionOk="0">
                  <a:moveTo>
                    <a:pt x="72154" y="123724"/>
                  </a:moveTo>
                  <a:cubicBezTo>
                    <a:pt x="74536" y="123152"/>
                    <a:pt x="76821" y="122389"/>
                    <a:pt x="79012" y="121436"/>
                  </a:cubicBezTo>
                  <a:cubicBezTo>
                    <a:pt x="135019" y="98577"/>
                    <a:pt x="128829" y="-11914"/>
                    <a:pt x="59391" y="-5529"/>
                  </a:cubicBezTo>
                  <a:cubicBezTo>
                    <a:pt x="29959" y="-2957"/>
                    <a:pt x="6051" y="23805"/>
                    <a:pt x="622" y="52952"/>
                  </a:cubicBezTo>
                  <a:cubicBezTo>
                    <a:pt x="-2141" y="66383"/>
                    <a:pt x="-712" y="80289"/>
                    <a:pt x="4622" y="92861"/>
                  </a:cubicBezTo>
                  <a:cubicBezTo>
                    <a:pt x="17386" y="117436"/>
                    <a:pt x="45199" y="130105"/>
                    <a:pt x="72154" y="1237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7" name="Google Shape;1927;p64"/>
            <p:cNvSpPr/>
            <p:nvPr/>
          </p:nvSpPr>
          <p:spPr>
            <a:xfrm>
              <a:off x="9221867" y="4838596"/>
              <a:ext cx="121409" cy="129561"/>
            </a:xfrm>
            <a:custGeom>
              <a:avLst/>
              <a:gdLst/>
              <a:ahLst/>
              <a:cxnLst/>
              <a:rect l="l" t="t" r="r" b="b"/>
              <a:pathLst>
                <a:path w="121409" h="129561" extrusionOk="0">
                  <a:moveTo>
                    <a:pt x="113309" y="95287"/>
                  </a:moveTo>
                  <a:cubicBezTo>
                    <a:pt x="114518" y="93189"/>
                    <a:pt x="115604" y="90999"/>
                    <a:pt x="116547" y="88808"/>
                  </a:cubicBezTo>
                  <a:cubicBezTo>
                    <a:pt x="139978" y="33090"/>
                    <a:pt x="57492" y="-40635"/>
                    <a:pt x="12725" y="12608"/>
                  </a:cubicBezTo>
                  <a:cubicBezTo>
                    <a:pt x="-6325" y="35374"/>
                    <a:pt x="-4135" y="71000"/>
                    <a:pt x="12725" y="95380"/>
                  </a:cubicBezTo>
                  <a:cubicBezTo>
                    <a:pt x="20325" y="106812"/>
                    <a:pt x="31175" y="115671"/>
                    <a:pt x="43871" y="120815"/>
                  </a:cubicBezTo>
                  <a:cubicBezTo>
                    <a:pt x="70132" y="129387"/>
                    <a:pt x="98850" y="118815"/>
                    <a:pt x="113309" y="952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8" name="Google Shape;1928;p64"/>
            <p:cNvSpPr/>
            <p:nvPr/>
          </p:nvSpPr>
          <p:spPr>
            <a:xfrm>
              <a:off x="8895708" y="4838733"/>
              <a:ext cx="117238" cy="131191"/>
            </a:xfrm>
            <a:custGeom>
              <a:avLst/>
              <a:gdLst/>
              <a:ahLst/>
              <a:cxnLst/>
              <a:rect l="l" t="t" r="r" b="b"/>
              <a:pathLst>
                <a:path w="117238" h="131191" extrusionOk="0">
                  <a:moveTo>
                    <a:pt x="71897" y="123724"/>
                  </a:moveTo>
                  <a:cubicBezTo>
                    <a:pt x="74241" y="123152"/>
                    <a:pt x="76536" y="122389"/>
                    <a:pt x="78755" y="121436"/>
                  </a:cubicBezTo>
                  <a:cubicBezTo>
                    <a:pt x="134763" y="98577"/>
                    <a:pt x="128571" y="-11914"/>
                    <a:pt x="59134" y="-5529"/>
                  </a:cubicBezTo>
                  <a:cubicBezTo>
                    <a:pt x="29797" y="-2957"/>
                    <a:pt x="5889" y="23805"/>
                    <a:pt x="555" y="52952"/>
                  </a:cubicBezTo>
                  <a:cubicBezTo>
                    <a:pt x="-2112" y="66383"/>
                    <a:pt x="-683" y="80289"/>
                    <a:pt x="4651" y="92861"/>
                  </a:cubicBezTo>
                  <a:cubicBezTo>
                    <a:pt x="17281" y="117436"/>
                    <a:pt x="45046" y="130203"/>
                    <a:pt x="71897" y="1237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9" name="Google Shape;1929;p64"/>
            <p:cNvSpPr/>
            <p:nvPr/>
          </p:nvSpPr>
          <p:spPr>
            <a:xfrm>
              <a:off x="10716762" y="5089741"/>
              <a:ext cx="116231" cy="132233"/>
            </a:xfrm>
            <a:custGeom>
              <a:avLst/>
              <a:gdLst/>
              <a:ahLst/>
              <a:cxnLst/>
              <a:rect l="l" t="t" r="r" b="b"/>
              <a:pathLst>
                <a:path w="116231" h="132233" extrusionOk="0">
                  <a:moveTo>
                    <a:pt x="82977" y="121031"/>
                  </a:moveTo>
                  <a:cubicBezTo>
                    <a:pt x="85168" y="119984"/>
                    <a:pt x="87263" y="118840"/>
                    <a:pt x="89264" y="117510"/>
                  </a:cubicBezTo>
                  <a:cubicBezTo>
                    <a:pt x="139936" y="84363"/>
                    <a:pt x="112695" y="-22891"/>
                    <a:pt x="45639" y="-3459"/>
                  </a:cubicBezTo>
                  <a:cubicBezTo>
                    <a:pt x="17064" y="4829"/>
                    <a:pt x="-1128" y="35785"/>
                    <a:pt x="-748" y="65123"/>
                  </a:cubicBezTo>
                  <a:cubicBezTo>
                    <a:pt x="-748" y="78647"/>
                    <a:pt x="3253" y="91981"/>
                    <a:pt x="10872" y="103223"/>
                  </a:cubicBezTo>
                  <a:cubicBezTo>
                    <a:pt x="27827" y="125221"/>
                    <a:pt x="57735" y="132556"/>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0" name="Google Shape;1930;p64"/>
            <p:cNvSpPr/>
            <p:nvPr/>
          </p:nvSpPr>
          <p:spPr>
            <a:xfrm>
              <a:off x="10388531" y="5089741"/>
              <a:ext cx="116184" cy="132233"/>
            </a:xfrm>
            <a:custGeom>
              <a:avLst/>
              <a:gdLst/>
              <a:ahLst/>
              <a:cxnLst/>
              <a:rect l="l" t="t" r="r" b="b"/>
              <a:pathLst>
                <a:path w="116184" h="132233" extrusionOk="0">
                  <a:moveTo>
                    <a:pt x="82977" y="121031"/>
                  </a:moveTo>
                  <a:cubicBezTo>
                    <a:pt x="85168" y="119984"/>
                    <a:pt x="87263" y="118840"/>
                    <a:pt x="89263" y="117510"/>
                  </a:cubicBezTo>
                  <a:cubicBezTo>
                    <a:pt x="139841" y="84363"/>
                    <a:pt x="112695" y="-22891"/>
                    <a:pt x="45543" y="-3459"/>
                  </a:cubicBezTo>
                  <a:cubicBezTo>
                    <a:pt x="16968" y="4829"/>
                    <a:pt x="-1129" y="35785"/>
                    <a:pt x="-748" y="65123"/>
                  </a:cubicBezTo>
                  <a:cubicBezTo>
                    <a:pt x="-748" y="78740"/>
                    <a:pt x="3253" y="91981"/>
                    <a:pt x="10872" y="103223"/>
                  </a:cubicBezTo>
                  <a:cubicBezTo>
                    <a:pt x="27827" y="125221"/>
                    <a:pt x="57736" y="132556"/>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1" name="Google Shape;1931;p64"/>
            <p:cNvSpPr/>
            <p:nvPr/>
          </p:nvSpPr>
          <p:spPr>
            <a:xfrm>
              <a:off x="10058855" y="5089702"/>
              <a:ext cx="118713" cy="131669"/>
            </a:xfrm>
            <a:custGeom>
              <a:avLst/>
              <a:gdLst/>
              <a:ahLst/>
              <a:cxnLst/>
              <a:rect l="l" t="t" r="r" b="b"/>
              <a:pathLst>
                <a:path w="118713" h="131669"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99"/>
                    <a:pt x="30795" y="118024"/>
                  </a:cubicBezTo>
                  <a:cubicBezTo>
                    <a:pt x="54893" y="131739"/>
                    <a:pt x="85183" y="127168"/>
                    <a:pt x="104043" y="1067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2" name="Google Shape;1932;p64"/>
            <p:cNvSpPr/>
            <p:nvPr/>
          </p:nvSpPr>
          <p:spPr>
            <a:xfrm>
              <a:off x="9729787" y="5089936"/>
              <a:ext cx="120244" cy="129735"/>
            </a:xfrm>
            <a:custGeom>
              <a:avLst/>
              <a:gdLst/>
              <a:ahLst/>
              <a:cxnLst/>
              <a:rect l="l" t="t" r="r" b="b"/>
              <a:pathLst>
                <a:path w="120244" h="129735" extrusionOk="0">
                  <a:moveTo>
                    <a:pt x="58207" y="-5752"/>
                  </a:moveTo>
                  <a:cubicBezTo>
                    <a:pt x="55825" y="-5654"/>
                    <a:pt x="53444" y="-5273"/>
                    <a:pt x="51063" y="-4891"/>
                  </a:cubicBezTo>
                  <a:cubicBezTo>
                    <a:pt x="-8468" y="6252"/>
                    <a:pt x="-24566" y="115692"/>
                    <a:pt x="44871" y="123599"/>
                  </a:cubicBezTo>
                  <a:cubicBezTo>
                    <a:pt x="74303" y="126933"/>
                    <a:pt x="102974" y="105502"/>
                    <a:pt x="114023" y="77973"/>
                  </a:cubicBezTo>
                  <a:cubicBezTo>
                    <a:pt x="119452" y="65402"/>
                    <a:pt x="120881" y="51496"/>
                    <a:pt x="118118" y="38064"/>
                  </a:cubicBezTo>
                  <a:cubicBezTo>
                    <a:pt x="110689" y="11396"/>
                    <a:pt x="85924" y="-6798"/>
                    <a:pt x="58207" y="-57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3" name="Google Shape;1933;p64"/>
            <p:cNvSpPr/>
            <p:nvPr/>
          </p:nvSpPr>
          <p:spPr>
            <a:xfrm>
              <a:off x="11043095" y="5089936"/>
              <a:ext cx="120244" cy="129736"/>
            </a:xfrm>
            <a:custGeom>
              <a:avLst/>
              <a:gdLst/>
              <a:ahLst/>
              <a:cxnLst/>
              <a:rect l="l" t="t" r="r" b="b"/>
              <a:pathLst>
                <a:path w="120244" h="129736" extrusionOk="0">
                  <a:moveTo>
                    <a:pt x="58207" y="-5751"/>
                  </a:moveTo>
                  <a:cubicBezTo>
                    <a:pt x="55825" y="-5654"/>
                    <a:pt x="53444" y="-5370"/>
                    <a:pt x="51063" y="-4891"/>
                  </a:cubicBezTo>
                  <a:cubicBezTo>
                    <a:pt x="-8468" y="6252"/>
                    <a:pt x="-24566" y="115692"/>
                    <a:pt x="44871" y="123599"/>
                  </a:cubicBezTo>
                  <a:cubicBezTo>
                    <a:pt x="74303" y="126933"/>
                    <a:pt x="102974" y="105502"/>
                    <a:pt x="114023" y="77974"/>
                  </a:cubicBezTo>
                  <a:cubicBezTo>
                    <a:pt x="119452" y="65402"/>
                    <a:pt x="120881" y="51496"/>
                    <a:pt x="118118" y="38065"/>
                  </a:cubicBezTo>
                  <a:cubicBezTo>
                    <a:pt x="110689" y="11299"/>
                    <a:pt x="85924" y="-6798"/>
                    <a:pt x="58207"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4" name="Google Shape;1934;p64"/>
            <p:cNvSpPr/>
            <p:nvPr/>
          </p:nvSpPr>
          <p:spPr>
            <a:xfrm>
              <a:off x="9400935" y="5091411"/>
              <a:ext cx="121386" cy="129559"/>
            </a:xfrm>
            <a:custGeom>
              <a:avLst/>
              <a:gdLst/>
              <a:ahLst/>
              <a:cxnLst/>
              <a:rect l="l" t="t" r="r" b="b"/>
              <a:pathLst>
                <a:path w="121386" h="129559" extrusionOk="0">
                  <a:moveTo>
                    <a:pt x="6535" y="22683"/>
                  </a:moveTo>
                  <a:cubicBezTo>
                    <a:pt x="5297" y="24781"/>
                    <a:pt x="4249" y="26972"/>
                    <a:pt x="3392" y="29162"/>
                  </a:cubicBezTo>
                  <a:cubicBezTo>
                    <a:pt x="-20135" y="84884"/>
                    <a:pt x="62161" y="158605"/>
                    <a:pt x="107119" y="105362"/>
                  </a:cubicBezTo>
                  <a:cubicBezTo>
                    <a:pt x="126169" y="82596"/>
                    <a:pt x="124073" y="46877"/>
                    <a:pt x="107119" y="22590"/>
                  </a:cubicBezTo>
                  <a:cubicBezTo>
                    <a:pt x="99594" y="11159"/>
                    <a:pt x="88735" y="2299"/>
                    <a:pt x="76068" y="-2841"/>
                  </a:cubicBezTo>
                  <a:cubicBezTo>
                    <a:pt x="49779" y="-11417"/>
                    <a:pt x="21013" y="-841"/>
                    <a:pt x="6535" y="22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5" name="Google Shape;1935;p64"/>
            <p:cNvSpPr/>
            <p:nvPr/>
          </p:nvSpPr>
          <p:spPr>
            <a:xfrm>
              <a:off x="9072639" y="5091411"/>
              <a:ext cx="121450" cy="129559"/>
            </a:xfrm>
            <a:custGeom>
              <a:avLst/>
              <a:gdLst/>
              <a:ahLst/>
              <a:cxnLst/>
              <a:rect l="l" t="t" r="r" b="b"/>
              <a:pathLst>
                <a:path w="121450" h="129559" extrusionOk="0">
                  <a:moveTo>
                    <a:pt x="6600" y="22683"/>
                  </a:moveTo>
                  <a:cubicBezTo>
                    <a:pt x="5371" y="24781"/>
                    <a:pt x="4286" y="26972"/>
                    <a:pt x="3361" y="29162"/>
                  </a:cubicBezTo>
                  <a:cubicBezTo>
                    <a:pt x="-20070" y="84884"/>
                    <a:pt x="62226" y="158605"/>
                    <a:pt x="107184" y="105362"/>
                  </a:cubicBezTo>
                  <a:cubicBezTo>
                    <a:pt x="126234" y="82596"/>
                    <a:pt x="124138" y="46877"/>
                    <a:pt x="107184" y="22590"/>
                  </a:cubicBezTo>
                  <a:cubicBezTo>
                    <a:pt x="99612" y="11159"/>
                    <a:pt x="88753" y="2299"/>
                    <a:pt x="76037" y="-2841"/>
                  </a:cubicBezTo>
                  <a:cubicBezTo>
                    <a:pt x="49777" y="-11417"/>
                    <a:pt x="21059" y="-841"/>
                    <a:pt x="6600" y="22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6" name="Google Shape;1936;p64"/>
            <p:cNvSpPr/>
            <p:nvPr/>
          </p:nvSpPr>
          <p:spPr>
            <a:xfrm>
              <a:off x="11699129" y="5090804"/>
              <a:ext cx="121409" cy="129575"/>
            </a:xfrm>
            <a:custGeom>
              <a:avLst/>
              <a:gdLst/>
              <a:ahLst/>
              <a:cxnLst/>
              <a:rect l="l" t="t" r="r" b="b"/>
              <a:pathLst>
                <a:path w="121409" h="129575" extrusionOk="0">
                  <a:moveTo>
                    <a:pt x="113308" y="95300"/>
                  </a:moveTo>
                  <a:cubicBezTo>
                    <a:pt x="114546" y="93202"/>
                    <a:pt x="115594" y="91012"/>
                    <a:pt x="116547" y="88821"/>
                  </a:cubicBezTo>
                  <a:cubicBezTo>
                    <a:pt x="139978" y="33006"/>
                    <a:pt x="57492" y="-40622"/>
                    <a:pt x="12725" y="12621"/>
                  </a:cubicBezTo>
                  <a:cubicBezTo>
                    <a:pt x="-6325" y="35387"/>
                    <a:pt x="-4135" y="71013"/>
                    <a:pt x="12725" y="95397"/>
                  </a:cubicBezTo>
                  <a:cubicBezTo>
                    <a:pt x="20344" y="106825"/>
                    <a:pt x="31202" y="115685"/>
                    <a:pt x="43871" y="120828"/>
                  </a:cubicBezTo>
                  <a:cubicBezTo>
                    <a:pt x="70161" y="129400"/>
                    <a:pt x="98831" y="118829"/>
                    <a:pt x="113308" y="953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7" name="Google Shape;1937;p64"/>
            <p:cNvSpPr/>
            <p:nvPr/>
          </p:nvSpPr>
          <p:spPr>
            <a:xfrm>
              <a:off x="11372713" y="509077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01"/>
                    <a:pt x="622" y="53041"/>
                  </a:cubicBezTo>
                  <a:cubicBezTo>
                    <a:pt x="-2141" y="66473"/>
                    <a:pt x="-712" y="80379"/>
                    <a:pt x="4623" y="92951"/>
                  </a:cubicBezTo>
                  <a:cubicBezTo>
                    <a:pt x="17291" y="117619"/>
                    <a:pt x="45200" y="130385"/>
                    <a:pt x="72155"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8" name="Google Shape;1938;p64"/>
            <p:cNvSpPr/>
            <p:nvPr/>
          </p:nvSpPr>
          <p:spPr>
            <a:xfrm>
              <a:off x="10377291" y="4585107"/>
              <a:ext cx="116184" cy="132236"/>
            </a:xfrm>
            <a:custGeom>
              <a:avLst/>
              <a:gdLst/>
              <a:ahLst/>
              <a:cxnLst/>
              <a:rect l="l" t="t" r="r" b="b"/>
              <a:pathLst>
                <a:path w="116184" h="132236" extrusionOk="0">
                  <a:moveTo>
                    <a:pt x="82977" y="121031"/>
                  </a:moveTo>
                  <a:cubicBezTo>
                    <a:pt x="85168" y="119984"/>
                    <a:pt x="87263" y="118747"/>
                    <a:pt x="89264" y="117510"/>
                  </a:cubicBezTo>
                  <a:cubicBezTo>
                    <a:pt x="139841" y="84363"/>
                    <a:pt x="112695" y="-22891"/>
                    <a:pt x="45543" y="-3459"/>
                  </a:cubicBezTo>
                  <a:cubicBezTo>
                    <a:pt x="16968" y="4829"/>
                    <a:pt x="-1128" y="35785"/>
                    <a:pt x="-748" y="65216"/>
                  </a:cubicBezTo>
                  <a:cubicBezTo>
                    <a:pt x="-843" y="78838"/>
                    <a:pt x="3253" y="92074"/>
                    <a:pt x="10873" y="103316"/>
                  </a:cubicBezTo>
                  <a:cubicBezTo>
                    <a:pt x="27922" y="125221"/>
                    <a:pt x="57736" y="132556"/>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9" name="Google Shape;1939;p64"/>
            <p:cNvSpPr/>
            <p:nvPr/>
          </p:nvSpPr>
          <p:spPr>
            <a:xfrm>
              <a:off x="10048965" y="4585107"/>
              <a:ext cx="116136" cy="132236"/>
            </a:xfrm>
            <a:custGeom>
              <a:avLst/>
              <a:gdLst/>
              <a:ahLst/>
              <a:cxnLst/>
              <a:rect l="l" t="t" r="r" b="b"/>
              <a:pathLst>
                <a:path w="116136" h="132236" extrusionOk="0">
                  <a:moveTo>
                    <a:pt x="82977" y="121031"/>
                  </a:moveTo>
                  <a:cubicBezTo>
                    <a:pt x="85072" y="119984"/>
                    <a:pt x="87167" y="118747"/>
                    <a:pt x="89169" y="117510"/>
                  </a:cubicBezTo>
                  <a:cubicBezTo>
                    <a:pt x="139841" y="84363"/>
                    <a:pt x="112600" y="-22891"/>
                    <a:pt x="45543" y="-3459"/>
                  </a:cubicBezTo>
                  <a:cubicBezTo>
                    <a:pt x="16968" y="4829"/>
                    <a:pt x="-1129" y="35785"/>
                    <a:pt x="-748" y="65216"/>
                  </a:cubicBezTo>
                  <a:cubicBezTo>
                    <a:pt x="-843" y="78838"/>
                    <a:pt x="3253" y="92074"/>
                    <a:pt x="10872" y="103316"/>
                  </a:cubicBezTo>
                  <a:cubicBezTo>
                    <a:pt x="27922" y="125221"/>
                    <a:pt x="57736" y="132556"/>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0" name="Google Shape;1940;p64"/>
            <p:cNvSpPr/>
            <p:nvPr/>
          </p:nvSpPr>
          <p:spPr>
            <a:xfrm>
              <a:off x="9719335" y="4585023"/>
              <a:ext cx="118753" cy="131678"/>
            </a:xfrm>
            <a:custGeom>
              <a:avLst/>
              <a:gdLst/>
              <a:ahLst/>
              <a:cxnLst/>
              <a:rect l="l" t="t" r="r" b="b"/>
              <a:pathLst>
                <a:path w="118753" h="131678" extrusionOk="0">
                  <a:moveTo>
                    <a:pt x="103996" y="106734"/>
                  </a:moveTo>
                  <a:cubicBezTo>
                    <a:pt x="105616" y="104925"/>
                    <a:pt x="107139" y="103116"/>
                    <a:pt x="108568" y="101116"/>
                  </a:cubicBezTo>
                  <a:cubicBezTo>
                    <a:pt x="142858" y="51109"/>
                    <a:pt x="76660" y="-37667"/>
                    <a:pt x="22082" y="5866"/>
                  </a:cubicBezTo>
                  <a:cubicBezTo>
                    <a:pt x="-1160" y="24344"/>
                    <a:pt x="-6493" y="59774"/>
                    <a:pt x="5318" y="87112"/>
                  </a:cubicBezTo>
                  <a:cubicBezTo>
                    <a:pt x="10462" y="99781"/>
                    <a:pt x="19319" y="110641"/>
                    <a:pt x="30750" y="118161"/>
                  </a:cubicBezTo>
                  <a:cubicBezTo>
                    <a:pt x="54847" y="131784"/>
                    <a:pt x="85137" y="127021"/>
                    <a:pt x="103996" y="1067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1" name="Google Shape;1941;p64"/>
            <p:cNvSpPr/>
            <p:nvPr/>
          </p:nvSpPr>
          <p:spPr>
            <a:xfrm>
              <a:off x="9390317" y="4585302"/>
              <a:ext cx="120181" cy="129735"/>
            </a:xfrm>
            <a:custGeom>
              <a:avLst/>
              <a:gdLst/>
              <a:ahLst/>
              <a:cxnLst/>
              <a:rect l="l" t="t" r="r" b="b"/>
              <a:pathLst>
                <a:path w="120181" h="129735" extrusionOk="0">
                  <a:moveTo>
                    <a:pt x="58206" y="-5752"/>
                  </a:moveTo>
                  <a:cubicBezTo>
                    <a:pt x="55825" y="-5654"/>
                    <a:pt x="53444" y="-5370"/>
                    <a:pt x="51063" y="-4891"/>
                  </a:cubicBezTo>
                  <a:cubicBezTo>
                    <a:pt x="-8469" y="6252"/>
                    <a:pt x="-24566" y="115692"/>
                    <a:pt x="44871" y="123599"/>
                  </a:cubicBezTo>
                  <a:cubicBezTo>
                    <a:pt x="74304" y="126933"/>
                    <a:pt x="102973" y="105502"/>
                    <a:pt x="114023" y="77973"/>
                  </a:cubicBezTo>
                  <a:cubicBezTo>
                    <a:pt x="119357" y="65402"/>
                    <a:pt x="120785" y="51496"/>
                    <a:pt x="118118" y="38064"/>
                  </a:cubicBezTo>
                  <a:cubicBezTo>
                    <a:pt x="110689" y="11396"/>
                    <a:pt x="85924" y="-6798"/>
                    <a:pt x="58206" y="-57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2" name="Google Shape;1942;p64"/>
            <p:cNvSpPr/>
            <p:nvPr/>
          </p:nvSpPr>
          <p:spPr>
            <a:xfrm>
              <a:off x="10703567" y="4585302"/>
              <a:ext cx="120206" cy="129736"/>
            </a:xfrm>
            <a:custGeom>
              <a:avLst/>
              <a:gdLst/>
              <a:ahLst/>
              <a:cxnLst/>
              <a:rect l="l" t="t" r="r" b="b"/>
              <a:pathLst>
                <a:path w="120206" h="129736" extrusionOk="0">
                  <a:moveTo>
                    <a:pt x="58168" y="-5751"/>
                  </a:moveTo>
                  <a:cubicBezTo>
                    <a:pt x="55787" y="-5654"/>
                    <a:pt x="53406" y="-5370"/>
                    <a:pt x="51024" y="-4891"/>
                  </a:cubicBezTo>
                  <a:cubicBezTo>
                    <a:pt x="-8507" y="6252"/>
                    <a:pt x="-24509" y="115692"/>
                    <a:pt x="44833" y="123599"/>
                  </a:cubicBezTo>
                  <a:cubicBezTo>
                    <a:pt x="74265" y="126933"/>
                    <a:pt x="103031" y="105502"/>
                    <a:pt x="113984" y="77974"/>
                  </a:cubicBezTo>
                  <a:cubicBezTo>
                    <a:pt x="119413" y="65402"/>
                    <a:pt x="120842" y="51496"/>
                    <a:pt x="118081" y="38065"/>
                  </a:cubicBezTo>
                  <a:cubicBezTo>
                    <a:pt x="110746" y="11299"/>
                    <a:pt x="85886" y="-6798"/>
                    <a:pt x="58168"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3" name="Google Shape;1943;p64"/>
            <p:cNvSpPr/>
            <p:nvPr/>
          </p:nvSpPr>
          <p:spPr>
            <a:xfrm>
              <a:off x="9061399" y="4587214"/>
              <a:ext cx="121416" cy="129650"/>
            </a:xfrm>
            <a:custGeom>
              <a:avLst/>
              <a:gdLst/>
              <a:ahLst/>
              <a:cxnLst/>
              <a:rect l="l" t="t" r="r" b="b"/>
              <a:pathLst>
                <a:path w="121416" h="129650" extrusionOk="0">
                  <a:moveTo>
                    <a:pt x="6600" y="22818"/>
                  </a:moveTo>
                  <a:cubicBezTo>
                    <a:pt x="5390" y="24916"/>
                    <a:pt x="4304" y="27009"/>
                    <a:pt x="3361" y="29199"/>
                  </a:cubicBezTo>
                  <a:cubicBezTo>
                    <a:pt x="-20070" y="85014"/>
                    <a:pt x="62226" y="158740"/>
                    <a:pt x="107184" y="105399"/>
                  </a:cubicBezTo>
                  <a:cubicBezTo>
                    <a:pt x="126234" y="82633"/>
                    <a:pt x="124043" y="47012"/>
                    <a:pt x="107184" y="22534"/>
                  </a:cubicBezTo>
                  <a:cubicBezTo>
                    <a:pt x="99573" y="11196"/>
                    <a:pt x="88725" y="2340"/>
                    <a:pt x="76037" y="-2804"/>
                  </a:cubicBezTo>
                  <a:cubicBezTo>
                    <a:pt x="49748" y="-11473"/>
                    <a:pt x="20983" y="-804"/>
                    <a:pt x="6600" y="228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4" name="Google Shape;1944;p64"/>
            <p:cNvSpPr/>
            <p:nvPr/>
          </p:nvSpPr>
          <p:spPr>
            <a:xfrm>
              <a:off x="11690343" y="4586138"/>
              <a:ext cx="117075" cy="131149"/>
            </a:xfrm>
            <a:custGeom>
              <a:avLst/>
              <a:gdLst/>
              <a:ahLst/>
              <a:cxnLst/>
              <a:rect l="l" t="t" r="r" b="b"/>
              <a:pathLst>
                <a:path w="117075" h="131149" extrusionOk="0">
                  <a:moveTo>
                    <a:pt x="71707" y="123716"/>
                  </a:moveTo>
                  <a:cubicBezTo>
                    <a:pt x="73993" y="123144"/>
                    <a:pt x="76279" y="122381"/>
                    <a:pt x="78470" y="121526"/>
                  </a:cubicBezTo>
                  <a:cubicBezTo>
                    <a:pt x="134572" y="98666"/>
                    <a:pt x="128381" y="-11824"/>
                    <a:pt x="59420" y="-5536"/>
                  </a:cubicBezTo>
                  <a:cubicBezTo>
                    <a:pt x="29988" y="-2872"/>
                    <a:pt x="6080" y="23894"/>
                    <a:pt x="555" y="53041"/>
                  </a:cubicBezTo>
                  <a:cubicBezTo>
                    <a:pt x="-2111" y="66473"/>
                    <a:pt x="-684" y="80379"/>
                    <a:pt x="4651" y="92951"/>
                  </a:cubicBezTo>
                  <a:cubicBezTo>
                    <a:pt x="17223" y="117428"/>
                    <a:pt x="44942" y="130097"/>
                    <a:pt x="71707" y="1237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5" name="Google Shape;1945;p64"/>
            <p:cNvSpPr/>
            <p:nvPr/>
          </p:nvSpPr>
          <p:spPr>
            <a:xfrm>
              <a:off x="11359623" y="4586131"/>
              <a:ext cx="121451" cy="129656"/>
            </a:xfrm>
            <a:custGeom>
              <a:avLst/>
              <a:gdLst/>
              <a:ahLst/>
              <a:cxnLst/>
              <a:rect l="l" t="t" r="r" b="b"/>
              <a:pathLst>
                <a:path w="121451" h="129656" extrusionOk="0">
                  <a:moveTo>
                    <a:pt x="113343" y="95339"/>
                  </a:moveTo>
                  <a:cubicBezTo>
                    <a:pt x="114581" y="93241"/>
                    <a:pt x="115630" y="91051"/>
                    <a:pt x="116582" y="88860"/>
                  </a:cubicBezTo>
                  <a:cubicBezTo>
                    <a:pt x="140013" y="33045"/>
                    <a:pt x="57717" y="-40676"/>
                    <a:pt x="12759" y="12660"/>
                  </a:cubicBezTo>
                  <a:cubicBezTo>
                    <a:pt x="-6291" y="35524"/>
                    <a:pt x="-4196" y="71145"/>
                    <a:pt x="12759" y="95529"/>
                  </a:cubicBezTo>
                  <a:cubicBezTo>
                    <a:pt x="20284" y="106961"/>
                    <a:pt x="31143" y="115817"/>
                    <a:pt x="43906" y="120960"/>
                  </a:cubicBezTo>
                  <a:cubicBezTo>
                    <a:pt x="70195" y="129439"/>
                    <a:pt x="98866" y="118867"/>
                    <a:pt x="113343" y="953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6" name="Google Shape;1946;p64"/>
            <p:cNvSpPr/>
            <p:nvPr/>
          </p:nvSpPr>
          <p:spPr>
            <a:xfrm>
              <a:off x="11033242" y="4586138"/>
              <a:ext cx="117495" cy="131267"/>
            </a:xfrm>
            <a:custGeom>
              <a:avLst/>
              <a:gdLst/>
              <a:ahLst/>
              <a:cxnLst/>
              <a:rect l="l" t="t" r="r" b="b"/>
              <a:pathLst>
                <a:path w="117495" h="131267" extrusionOk="0">
                  <a:moveTo>
                    <a:pt x="72154" y="123716"/>
                  </a:moveTo>
                  <a:cubicBezTo>
                    <a:pt x="74440" y="123144"/>
                    <a:pt x="76822" y="122381"/>
                    <a:pt x="79012" y="121526"/>
                  </a:cubicBezTo>
                  <a:cubicBezTo>
                    <a:pt x="135019" y="98666"/>
                    <a:pt x="128829" y="-11824"/>
                    <a:pt x="59391" y="-5536"/>
                  </a:cubicBezTo>
                  <a:cubicBezTo>
                    <a:pt x="29959" y="-2872"/>
                    <a:pt x="6147" y="23894"/>
                    <a:pt x="621" y="53041"/>
                  </a:cubicBezTo>
                  <a:cubicBezTo>
                    <a:pt x="-2140" y="66473"/>
                    <a:pt x="-712" y="80379"/>
                    <a:pt x="4622" y="92951"/>
                  </a:cubicBezTo>
                  <a:cubicBezTo>
                    <a:pt x="17290" y="117619"/>
                    <a:pt x="45199" y="130385"/>
                    <a:pt x="72154" y="1237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7" name="Google Shape;1947;p64"/>
            <p:cNvSpPr/>
            <p:nvPr/>
          </p:nvSpPr>
          <p:spPr>
            <a:xfrm>
              <a:off x="11851190" y="4337838"/>
              <a:ext cx="116185" cy="132277"/>
            </a:xfrm>
            <a:custGeom>
              <a:avLst/>
              <a:gdLst/>
              <a:ahLst/>
              <a:cxnLst/>
              <a:rect l="l" t="t" r="r" b="b"/>
              <a:pathLst>
                <a:path w="116185" h="132277" extrusionOk="0">
                  <a:moveTo>
                    <a:pt x="82977" y="121031"/>
                  </a:moveTo>
                  <a:cubicBezTo>
                    <a:pt x="85168" y="119985"/>
                    <a:pt x="87264" y="118747"/>
                    <a:pt x="89264" y="117506"/>
                  </a:cubicBezTo>
                  <a:cubicBezTo>
                    <a:pt x="139841" y="84359"/>
                    <a:pt x="112695" y="-22891"/>
                    <a:pt x="45544" y="-3459"/>
                  </a:cubicBezTo>
                  <a:cubicBezTo>
                    <a:pt x="16969" y="4731"/>
                    <a:pt x="-1128" y="35785"/>
                    <a:pt x="-748" y="65118"/>
                  </a:cubicBezTo>
                  <a:cubicBezTo>
                    <a:pt x="-842" y="78741"/>
                    <a:pt x="3253" y="91982"/>
                    <a:pt x="10873" y="103218"/>
                  </a:cubicBezTo>
                  <a:cubicBezTo>
                    <a:pt x="27827" y="125221"/>
                    <a:pt x="57736" y="132654"/>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8" name="Google Shape;1948;p64"/>
            <p:cNvSpPr/>
            <p:nvPr/>
          </p:nvSpPr>
          <p:spPr>
            <a:xfrm>
              <a:off x="11522768" y="4337838"/>
              <a:ext cx="116184" cy="132233"/>
            </a:xfrm>
            <a:custGeom>
              <a:avLst/>
              <a:gdLst/>
              <a:ahLst/>
              <a:cxnLst/>
              <a:rect l="l" t="t" r="r" b="b"/>
              <a:pathLst>
                <a:path w="116184" h="132233" extrusionOk="0">
                  <a:moveTo>
                    <a:pt x="82977" y="121031"/>
                  </a:moveTo>
                  <a:cubicBezTo>
                    <a:pt x="85168" y="119985"/>
                    <a:pt x="87263" y="118747"/>
                    <a:pt x="89264" y="117506"/>
                  </a:cubicBezTo>
                  <a:cubicBezTo>
                    <a:pt x="139841" y="84359"/>
                    <a:pt x="112695" y="-22891"/>
                    <a:pt x="45543" y="-3459"/>
                  </a:cubicBezTo>
                  <a:cubicBezTo>
                    <a:pt x="16968" y="4731"/>
                    <a:pt x="-1128" y="35785"/>
                    <a:pt x="-748" y="65118"/>
                  </a:cubicBezTo>
                  <a:cubicBezTo>
                    <a:pt x="-843" y="78741"/>
                    <a:pt x="3253" y="91982"/>
                    <a:pt x="10873" y="103218"/>
                  </a:cubicBezTo>
                  <a:cubicBezTo>
                    <a:pt x="27827" y="125221"/>
                    <a:pt x="57736" y="132556"/>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9" name="Google Shape;1949;p64"/>
            <p:cNvSpPr/>
            <p:nvPr/>
          </p:nvSpPr>
          <p:spPr>
            <a:xfrm>
              <a:off x="11192806" y="4337796"/>
              <a:ext cx="118713" cy="131680"/>
            </a:xfrm>
            <a:custGeom>
              <a:avLst/>
              <a:gdLst/>
              <a:ahLst/>
              <a:cxnLst/>
              <a:rect l="l" t="t" r="r" b="b"/>
              <a:pathLst>
                <a:path w="118713" h="131680" extrusionOk="0">
                  <a:moveTo>
                    <a:pt x="104042" y="106692"/>
                  </a:moveTo>
                  <a:cubicBezTo>
                    <a:pt x="105757" y="104976"/>
                    <a:pt x="107186" y="103074"/>
                    <a:pt x="108520" y="101069"/>
                  </a:cubicBezTo>
                  <a:cubicBezTo>
                    <a:pt x="142810" y="51161"/>
                    <a:pt x="76706" y="-37610"/>
                    <a:pt x="22032" y="5819"/>
                  </a:cubicBezTo>
                  <a:cubicBezTo>
                    <a:pt x="-1113" y="24302"/>
                    <a:pt x="-6543" y="59732"/>
                    <a:pt x="5364" y="86973"/>
                  </a:cubicBezTo>
                  <a:cubicBezTo>
                    <a:pt x="10507" y="99642"/>
                    <a:pt x="19366" y="110501"/>
                    <a:pt x="30796" y="118027"/>
                  </a:cubicBezTo>
                  <a:cubicBezTo>
                    <a:pt x="54894" y="131835"/>
                    <a:pt x="85278" y="127072"/>
                    <a:pt x="104042" y="10669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0" name="Google Shape;1950;p64"/>
            <p:cNvSpPr/>
            <p:nvPr/>
          </p:nvSpPr>
          <p:spPr>
            <a:xfrm>
              <a:off x="10864015" y="4338033"/>
              <a:ext cx="120162" cy="129661"/>
            </a:xfrm>
            <a:custGeom>
              <a:avLst/>
              <a:gdLst/>
              <a:ahLst/>
              <a:cxnLst/>
              <a:rect l="l" t="t" r="r" b="b"/>
              <a:pathLst>
                <a:path w="120162" h="129661" extrusionOk="0">
                  <a:moveTo>
                    <a:pt x="58215" y="-5751"/>
                  </a:moveTo>
                  <a:cubicBezTo>
                    <a:pt x="55739" y="-5654"/>
                    <a:pt x="53357" y="-5370"/>
                    <a:pt x="50976" y="-4891"/>
                  </a:cubicBezTo>
                  <a:cubicBezTo>
                    <a:pt x="-8460" y="6252"/>
                    <a:pt x="-24556" y="115692"/>
                    <a:pt x="44880" y="123506"/>
                  </a:cubicBezTo>
                  <a:cubicBezTo>
                    <a:pt x="74218" y="126933"/>
                    <a:pt x="102982" y="105502"/>
                    <a:pt x="114032" y="77974"/>
                  </a:cubicBezTo>
                  <a:cubicBezTo>
                    <a:pt x="119366" y="65305"/>
                    <a:pt x="120794" y="51399"/>
                    <a:pt x="118033" y="37971"/>
                  </a:cubicBezTo>
                  <a:cubicBezTo>
                    <a:pt x="110698" y="11299"/>
                    <a:pt x="85933" y="-6798"/>
                    <a:pt x="58215"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1" name="Google Shape;1951;p64"/>
            <p:cNvSpPr/>
            <p:nvPr/>
          </p:nvSpPr>
          <p:spPr>
            <a:xfrm>
              <a:off x="10535114" y="4339696"/>
              <a:ext cx="121443" cy="129561"/>
            </a:xfrm>
            <a:custGeom>
              <a:avLst/>
              <a:gdLst/>
              <a:ahLst/>
              <a:cxnLst/>
              <a:rect l="l" t="t" r="r" b="b"/>
              <a:pathLst>
                <a:path w="121443" h="129561" extrusionOk="0">
                  <a:moveTo>
                    <a:pt x="6593" y="22686"/>
                  </a:moveTo>
                  <a:cubicBezTo>
                    <a:pt x="5355" y="24784"/>
                    <a:pt x="4307" y="26974"/>
                    <a:pt x="3354" y="29165"/>
                  </a:cubicBezTo>
                  <a:cubicBezTo>
                    <a:pt x="-20077" y="84882"/>
                    <a:pt x="62410" y="158608"/>
                    <a:pt x="107177" y="105365"/>
                  </a:cubicBezTo>
                  <a:cubicBezTo>
                    <a:pt x="126227" y="82599"/>
                    <a:pt x="124131" y="46880"/>
                    <a:pt x="107177" y="22495"/>
                  </a:cubicBezTo>
                  <a:cubicBezTo>
                    <a:pt x="99651" y="11064"/>
                    <a:pt x="88794" y="2208"/>
                    <a:pt x="76030" y="-2843"/>
                  </a:cubicBezTo>
                  <a:cubicBezTo>
                    <a:pt x="49741" y="-11414"/>
                    <a:pt x="21070" y="-843"/>
                    <a:pt x="6593" y="226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2" name="Google Shape;1952;p64"/>
            <p:cNvSpPr/>
            <p:nvPr/>
          </p:nvSpPr>
          <p:spPr>
            <a:xfrm>
              <a:off x="10207257" y="4339646"/>
              <a:ext cx="121451" cy="129611"/>
            </a:xfrm>
            <a:custGeom>
              <a:avLst/>
              <a:gdLst/>
              <a:ahLst/>
              <a:cxnLst/>
              <a:rect l="l" t="t" r="r" b="b"/>
              <a:pathLst>
                <a:path w="121451" h="129611" extrusionOk="0">
                  <a:moveTo>
                    <a:pt x="6600" y="22736"/>
                  </a:moveTo>
                  <a:cubicBezTo>
                    <a:pt x="5361" y="24834"/>
                    <a:pt x="4314" y="27024"/>
                    <a:pt x="3361" y="29215"/>
                  </a:cubicBezTo>
                  <a:cubicBezTo>
                    <a:pt x="-20071" y="84932"/>
                    <a:pt x="62225" y="158658"/>
                    <a:pt x="107184" y="105415"/>
                  </a:cubicBezTo>
                  <a:cubicBezTo>
                    <a:pt x="126234" y="82649"/>
                    <a:pt x="124138" y="46930"/>
                    <a:pt x="107184" y="22545"/>
                  </a:cubicBezTo>
                  <a:cubicBezTo>
                    <a:pt x="99659" y="11114"/>
                    <a:pt x="88800" y="2351"/>
                    <a:pt x="76133" y="-2793"/>
                  </a:cubicBezTo>
                  <a:cubicBezTo>
                    <a:pt x="49844" y="-11457"/>
                    <a:pt x="21078" y="-886"/>
                    <a:pt x="6600" y="227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3" name="Google Shape;1953;p64"/>
            <p:cNvSpPr/>
            <p:nvPr/>
          </p:nvSpPr>
          <p:spPr>
            <a:xfrm>
              <a:off x="9880403" y="4338679"/>
              <a:ext cx="117524" cy="131412"/>
            </a:xfrm>
            <a:custGeom>
              <a:avLst/>
              <a:gdLst/>
              <a:ahLst/>
              <a:cxnLst/>
              <a:rect l="l" t="t" r="r" b="b"/>
              <a:pathLst>
                <a:path w="117524" h="131412" extrusionOk="0">
                  <a:moveTo>
                    <a:pt x="72182" y="123809"/>
                  </a:moveTo>
                  <a:cubicBezTo>
                    <a:pt x="74564" y="123242"/>
                    <a:pt x="76851" y="122479"/>
                    <a:pt x="79041" y="121526"/>
                  </a:cubicBezTo>
                  <a:cubicBezTo>
                    <a:pt x="135048" y="98666"/>
                    <a:pt x="128857" y="-11824"/>
                    <a:pt x="59419" y="-5536"/>
                  </a:cubicBezTo>
                  <a:cubicBezTo>
                    <a:pt x="29987" y="-2872"/>
                    <a:pt x="6175" y="23894"/>
                    <a:pt x="555" y="53325"/>
                  </a:cubicBezTo>
                  <a:cubicBezTo>
                    <a:pt x="-2112" y="66757"/>
                    <a:pt x="-683" y="80663"/>
                    <a:pt x="4650" y="93234"/>
                  </a:cubicBezTo>
                  <a:cubicBezTo>
                    <a:pt x="17319" y="117907"/>
                    <a:pt x="45322" y="130576"/>
                    <a:pt x="72182" y="1238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4" name="Google Shape;1954;p64"/>
            <p:cNvSpPr/>
            <p:nvPr/>
          </p:nvSpPr>
          <p:spPr>
            <a:xfrm>
              <a:off x="9552104" y="4338679"/>
              <a:ext cx="117495" cy="131412"/>
            </a:xfrm>
            <a:custGeom>
              <a:avLst/>
              <a:gdLst/>
              <a:ahLst/>
              <a:cxnLst/>
              <a:rect l="l" t="t" r="r" b="b"/>
              <a:pathLst>
                <a:path w="117495" h="131412" extrusionOk="0">
                  <a:moveTo>
                    <a:pt x="72154" y="123809"/>
                  </a:moveTo>
                  <a:cubicBezTo>
                    <a:pt x="74536" y="123242"/>
                    <a:pt x="76821" y="122479"/>
                    <a:pt x="79012" y="121526"/>
                  </a:cubicBezTo>
                  <a:cubicBezTo>
                    <a:pt x="135019" y="98666"/>
                    <a:pt x="128829" y="-11824"/>
                    <a:pt x="59391" y="-5536"/>
                  </a:cubicBezTo>
                  <a:cubicBezTo>
                    <a:pt x="29959" y="-2872"/>
                    <a:pt x="6051" y="23894"/>
                    <a:pt x="622" y="53325"/>
                  </a:cubicBezTo>
                  <a:cubicBezTo>
                    <a:pt x="-2141" y="66757"/>
                    <a:pt x="-712" y="80663"/>
                    <a:pt x="4622" y="93234"/>
                  </a:cubicBezTo>
                  <a:cubicBezTo>
                    <a:pt x="17291" y="117907"/>
                    <a:pt x="45294" y="130576"/>
                    <a:pt x="72154" y="1238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5" name="Google Shape;1955;p64"/>
            <p:cNvSpPr/>
            <p:nvPr/>
          </p:nvSpPr>
          <p:spPr>
            <a:xfrm>
              <a:off x="9221867" y="4338901"/>
              <a:ext cx="121409" cy="129530"/>
            </a:xfrm>
            <a:custGeom>
              <a:avLst/>
              <a:gdLst/>
              <a:ahLst/>
              <a:cxnLst/>
              <a:rect l="l" t="t" r="r" b="b"/>
              <a:pathLst>
                <a:path w="121409" h="129530" extrusionOk="0">
                  <a:moveTo>
                    <a:pt x="113309" y="95300"/>
                  </a:moveTo>
                  <a:cubicBezTo>
                    <a:pt x="114538" y="93202"/>
                    <a:pt x="115623"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4"/>
                    <a:pt x="113309" y="953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6" name="Google Shape;1956;p64"/>
            <p:cNvSpPr/>
            <p:nvPr/>
          </p:nvSpPr>
          <p:spPr>
            <a:xfrm>
              <a:off x="8895708" y="4338679"/>
              <a:ext cx="117238" cy="131412"/>
            </a:xfrm>
            <a:custGeom>
              <a:avLst/>
              <a:gdLst/>
              <a:ahLst/>
              <a:cxnLst/>
              <a:rect l="l" t="t" r="r" b="b"/>
              <a:pathLst>
                <a:path w="117238" h="131412" extrusionOk="0">
                  <a:moveTo>
                    <a:pt x="71897" y="123809"/>
                  </a:moveTo>
                  <a:cubicBezTo>
                    <a:pt x="74241" y="123242"/>
                    <a:pt x="76536" y="122479"/>
                    <a:pt x="78755" y="121526"/>
                  </a:cubicBezTo>
                  <a:cubicBezTo>
                    <a:pt x="134763" y="98666"/>
                    <a:pt x="128571" y="-11824"/>
                    <a:pt x="59134" y="-5536"/>
                  </a:cubicBezTo>
                  <a:cubicBezTo>
                    <a:pt x="29797" y="-2872"/>
                    <a:pt x="5889" y="23894"/>
                    <a:pt x="555" y="53325"/>
                  </a:cubicBezTo>
                  <a:cubicBezTo>
                    <a:pt x="-2112" y="66757"/>
                    <a:pt x="-683" y="80663"/>
                    <a:pt x="4651" y="93234"/>
                  </a:cubicBezTo>
                  <a:cubicBezTo>
                    <a:pt x="17167" y="117907"/>
                    <a:pt x="45094" y="130576"/>
                    <a:pt x="71897" y="1238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7" name="Google Shape;1957;p64"/>
            <p:cNvSpPr/>
            <p:nvPr/>
          </p:nvSpPr>
          <p:spPr>
            <a:xfrm>
              <a:off x="11851000" y="3827773"/>
              <a:ext cx="116230" cy="132373"/>
            </a:xfrm>
            <a:custGeom>
              <a:avLst/>
              <a:gdLst/>
              <a:ahLst/>
              <a:cxnLst/>
              <a:rect l="l" t="t" r="r" b="b"/>
              <a:pathLst>
                <a:path w="116230" h="132373" extrusionOk="0">
                  <a:moveTo>
                    <a:pt x="83167" y="121128"/>
                  </a:moveTo>
                  <a:cubicBezTo>
                    <a:pt x="85262" y="120081"/>
                    <a:pt x="87358" y="118844"/>
                    <a:pt x="89453" y="117607"/>
                  </a:cubicBezTo>
                  <a:cubicBezTo>
                    <a:pt x="139935" y="84362"/>
                    <a:pt x="112503" y="-22887"/>
                    <a:pt x="45543" y="-3460"/>
                  </a:cubicBezTo>
                  <a:cubicBezTo>
                    <a:pt x="16968" y="4828"/>
                    <a:pt x="-1129" y="35784"/>
                    <a:pt x="-748" y="65219"/>
                  </a:cubicBezTo>
                  <a:cubicBezTo>
                    <a:pt x="-748" y="78837"/>
                    <a:pt x="3252" y="92078"/>
                    <a:pt x="10872" y="103319"/>
                  </a:cubicBezTo>
                  <a:cubicBezTo>
                    <a:pt x="27922" y="125318"/>
                    <a:pt x="57830" y="132750"/>
                    <a:pt x="83167" y="1211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8" name="Google Shape;1958;p64"/>
            <p:cNvSpPr/>
            <p:nvPr/>
          </p:nvSpPr>
          <p:spPr>
            <a:xfrm>
              <a:off x="11522672" y="3827773"/>
              <a:ext cx="116115" cy="132311"/>
            </a:xfrm>
            <a:custGeom>
              <a:avLst/>
              <a:gdLst/>
              <a:ahLst/>
              <a:cxnLst/>
              <a:rect l="l" t="t" r="r" b="b"/>
              <a:pathLst>
                <a:path w="116115" h="132311" extrusionOk="0">
                  <a:moveTo>
                    <a:pt x="82977" y="121128"/>
                  </a:moveTo>
                  <a:cubicBezTo>
                    <a:pt x="85168" y="120081"/>
                    <a:pt x="87263" y="118844"/>
                    <a:pt x="89264" y="117607"/>
                  </a:cubicBezTo>
                  <a:cubicBezTo>
                    <a:pt x="139841" y="84362"/>
                    <a:pt x="112409" y="-22887"/>
                    <a:pt x="45543" y="-3460"/>
                  </a:cubicBezTo>
                  <a:cubicBezTo>
                    <a:pt x="16968" y="4828"/>
                    <a:pt x="-1128" y="35784"/>
                    <a:pt x="-748" y="65219"/>
                  </a:cubicBezTo>
                  <a:cubicBezTo>
                    <a:pt x="-843" y="78837"/>
                    <a:pt x="3253" y="92078"/>
                    <a:pt x="10873" y="103319"/>
                  </a:cubicBezTo>
                  <a:cubicBezTo>
                    <a:pt x="27827" y="125225"/>
                    <a:pt x="57736" y="132652"/>
                    <a:pt x="82977" y="1211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9" name="Google Shape;1959;p64"/>
            <p:cNvSpPr/>
            <p:nvPr/>
          </p:nvSpPr>
          <p:spPr>
            <a:xfrm>
              <a:off x="11192806" y="3827786"/>
              <a:ext cx="118713" cy="131678"/>
            </a:xfrm>
            <a:custGeom>
              <a:avLst/>
              <a:gdLst/>
              <a:ahLst/>
              <a:cxnLst/>
              <a:rect l="l" t="t" r="r" b="b"/>
              <a:pathLst>
                <a:path w="118713" h="131678" extrusionOk="0">
                  <a:moveTo>
                    <a:pt x="104042" y="106734"/>
                  </a:moveTo>
                  <a:cubicBezTo>
                    <a:pt x="105662" y="104925"/>
                    <a:pt x="107186" y="103116"/>
                    <a:pt x="108520" y="101116"/>
                  </a:cubicBezTo>
                  <a:cubicBezTo>
                    <a:pt x="142810" y="51109"/>
                    <a:pt x="76706" y="-37667"/>
                    <a:pt x="22032" y="5866"/>
                  </a:cubicBezTo>
                  <a:cubicBezTo>
                    <a:pt x="-1113" y="24344"/>
                    <a:pt x="-6543" y="59774"/>
                    <a:pt x="5364" y="87014"/>
                  </a:cubicBezTo>
                  <a:cubicBezTo>
                    <a:pt x="10507" y="99683"/>
                    <a:pt x="19366" y="110543"/>
                    <a:pt x="30796" y="118161"/>
                  </a:cubicBezTo>
                  <a:cubicBezTo>
                    <a:pt x="54894" y="131784"/>
                    <a:pt x="85278" y="127021"/>
                    <a:pt x="104042" y="1067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0" name="Google Shape;1960;p64"/>
            <p:cNvSpPr/>
            <p:nvPr/>
          </p:nvSpPr>
          <p:spPr>
            <a:xfrm>
              <a:off x="10864015" y="3828064"/>
              <a:ext cx="120162" cy="129643"/>
            </a:xfrm>
            <a:custGeom>
              <a:avLst/>
              <a:gdLst/>
              <a:ahLst/>
              <a:cxnLst/>
              <a:rect l="l" t="t" r="r" b="b"/>
              <a:pathLst>
                <a:path w="120162" h="129643" extrusionOk="0">
                  <a:moveTo>
                    <a:pt x="58215" y="-5751"/>
                  </a:moveTo>
                  <a:cubicBezTo>
                    <a:pt x="55739" y="-5654"/>
                    <a:pt x="53357" y="-5370"/>
                    <a:pt x="50976" y="-4891"/>
                  </a:cubicBezTo>
                  <a:cubicBezTo>
                    <a:pt x="-8460" y="6155"/>
                    <a:pt x="-24556" y="115692"/>
                    <a:pt x="44880" y="123506"/>
                  </a:cubicBezTo>
                  <a:cubicBezTo>
                    <a:pt x="74218" y="126840"/>
                    <a:pt x="102982" y="105409"/>
                    <a:pt x="114032" y="77881"/>
                  </a:cubicBezTo>
                  <a:cubicBezTo>
                    <a:pt x="119366" y="65305"/>
                    <a:pt x="120794" y="51399"/>
                    <a:pt x="118033" y="37971"/>
                  </a:cubicBezTo>
                  <a:cubicBezTo>
                    <a:pt x="110603" y="11299"/>
                    <a:pt x="85838" y="-6798"/>
                    <a:pt x="58215"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1" name="Google Shape;1961;p64"/>
            <p:cNvSpPr/>
            <p:nvPr/>
          </p:nvSpPr>
          <p:spPr>
            <a:xfrm>
              <a:off x="10535114" y="3829524"/>
              <a:ext cx="121443" cy="129531"/>
            </a:xfrm>
            <a:custGeom>
              <a:avLst/>
              <a:gdLst/>
              <a:ahLst/>
              <a:cxnLst/>
              <a:rect l="l" t="t" r="r" b="b"/>
              <a:pathLst>
                <a:path w="121443" h="129531" extrusionOk="0">
                  <a:moveTo>
                    <a:pt x="6593" y="22606"/>
                  </a:moveTo>
                  <a:cubicBezTo>
                    <a:pt x="5355" y="24699"/>
                    <a:pt x="4307" y="26889"/>
                    <a:pt x="3354" y="29080"/>
                  </a:cubicBezTo>
                  <a:cubicBezTo>
                    <a:pt x="-20077" y="84900"/>
                    <a:pt x="62410" y="158621"/>
                    <a:pt x="107177" y="105280"/>
                  </a:cubicBezTo>
                  <a:cubicBezTo>
                    <a:pt x="126227" y="82519"/>
                    <a:pt x="124131" y="46893"/>
                    <a:pt x="107177" y="22508"/>
                  </a:cubicBezTo>
                  <a:cubicBezTo>
                    <a:pt x="99651" y="11081"/>
                    <a:pt x="88794" y="2221"/>
                    <a:pt x="76030" y="-2830"/>
                  </a:cubicBezTo>
                  <a:cubicBezTo>
                    <a:pt x="49741" y="-11401"/>
                    <a:pt x="21070" y="-923"/>
                    <a:pt x="6593" y="226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2" name="Google Shape;1962;p64"/>
            <p:cNvSpPr/>
            <p:nvPr/>
          </p:nvSpPr>
          <p:spPr>
            <a:xfrm>
              <a:off x="10207257" y="3829474"/>
              <a:ext cx="121451" cy="129581"/>
            </a:xfrm>
            <a:custGeom>
              <a:avLst/>
              <a:gdLst/>
              <a:ahLst/>
              <a:cxnLst/>
              <a:rect l="l" t="t" r="r" b="b"/>
              <a:pathLst>
                <a:path w="121451" h="129581" extrusionOk="0">
                  <a:moveTo>
                    <a:pt x="6600" y="22656"/>
                  </a:moveTo>
                  <a:cubicBezTo>
                    <a:pt x="5361" y="24749"/>
                    <a:pt x="4314" y="26939"/>
                    <a:pt x="3361" y="29130"/>
                  </a:cubicBezTo>
                  <a:cubicBezTo>
                    <a:pt x="-20071" y="84950"/>
                    <a:pt x="62225" y="158671"/>
                    <a:pt x="107184" y="105330"/>
                  </a:cubicBezTo>
                  <a:cubicBezTo>
                    <a:pt x="126234" y="82569"/>
                    <a:pt x="124138" y="46943"/>
                    <a:pt x="107184" y="22558"/>
                  </a:cubicBezTo>
                  <a:cubicBezTo>
                    <a:pt x="99659" y="11131"/>
                    <a:pt x="88800" y="2271"/>
                    <a:pt x="76133" y="-2780"/>
                  </a:cubicBezTo>
                  <a:cubicBezTo>
                    <a:pt x="49844" y="-11444"/>
                    <a:pt x="21078" y="-966"/>
                    <a:pt x="6600" y="226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3" name="Google Shape;1963;p64"/>
            <p:cNvSpPr/>
            <p:nvPr/>
          </p:nvSpPr>
          <p:spPr>
            <a:xfrm>
              <a:off x="9880403" y="3829001"/>
              <a:ext cx="117524" cy="131289"/>
            </a:xfrm>
            <a:custGeom>
              <a:avLst/>
              <a:gdLst/>
              <a:ahLst/>
              <a:cxnLst/>
              <a:rect l="l" t="t" r="r" b="b"/>
              <a:pathLst>
                <a:path w="117524" h="131289" extrusionOk="0">
                  <a:moveTo>
                    <a:pt x="72182" y="123806"/>
                  </a:moveTo>
                  <a:cubicBezTo>
                    <a:pt x="74469" y="123234"/>
                    <a:pt x="76755" y="122471"/>
                    <a:pt x="79041" y="121616"/>
                  </a:cubicBezTo>
                  <a:cubicBezTo>
                    <a:pt x="135048" y="98659"/>
                    <a:pt x="128857" y="-11734"/>
                    <a:pt x="59419" y="-5544"/>
                  </a:cubicBezTo>
                  <a:cubicBezTo>
                    <a:pt x="29987" y="-2874"/>
                    <a:pt x="6175" y="23887"/>
                    <a:pt x="555" y="53322"/>
                  </a:cubicBezTo>
                  <a:cubicBezTo>
                    <a:pt x="-2112" y="66749"/>
                    <a:pt x="-683" y="80660"/>
                    <a:pt x="4650" y="93231"/>
                  </a:cubicBezTo>
                  <a:cubicBezTo>
                    <a:pt x="17509" y="117709"/>
                    <a:pt x="45322" y="130285"/>
                    <a:pt x="72182" y="1238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4" name="Google Shape;1964;p64"/>
            <p:cNvSpPr/>
            <p:nvPr/>
          </p:nvSpPr>
          <p:spPr>
            <a:xfrm>
              <a:off x="9552104" y="3829001"/>
              <a:ext cx="117495" cy="131289"/>
            </a:xfrm>
            <a:custGeom>
              <a:avLst/>
              <a:gdLst/>
              <a:ahLst/>
              <a:cxnLst/>
              <a:rect l="l" t="t" r="r" b="b"/>
              <a:pathLst>
                <a:path w="117495" h="131289" extrusionOk="0">
                  <a:moveTo>
                    <a:pt x="72154" y="123806"/>
                  </a:moveTo>
                  <a:cubicBezTo>
                    <a:pt x="74440" y="123234"/>
                    <a:pt x="76726" y="122471"/>
                    <a:pt x="79012" y="121616"/>
                  </a:cubicBezTo>
                  <a:cubicBezTo>
                    <a:pt x="135019" y="98659"/>
                    <a:pt x="128829" y="-11734"/>
                    <a:pt x="59391" y="-5544"/>
                  </a:cubicBezTo>
                  <a:cubicBezTo>
                    <a:pt x="29959" y="-2874"/>
                    <a:pt x="6051" y="23887"/>
                    <a:pt x="622" y="53322"/>
                  </a:cubicBezTo>
                  <a:cubicBezTo>
                    <a:pt x="-2141" y="66749"/>
                    <a:pt x="-712" y="80660"/>
                    <a:pt x="4622" y="93231"/>
                  </a:cubicBezTo>
                  <a:cubicBezTo>
                    <a:pt x="17481" y="117709"/>
                    <a:pt x="45294" y="130285"/>
                    <a:pt x="72154" y="1238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5" name="Google Shape;1965;p64"/>
            <p:cNvSpPr/>
            <p:nvPr/>
          </p:nvSpPr>
          <p:spPr>
            <a:xfrm>
              <a:off x="9221867" y="3828946"/>
              <a:ext cx="121409" cy="129573"/>
            </a:xfrm>
            <a:custGeom>
              <a:avLst/>
              <a:gdLst/>
              <a:ahLst/>
              <a:cxnLst/>
              <a:rect l="l" t="t" r="r" b="b"/>
              <a:pathLst>
                <a:path w="121409" h="129573" extrusionOk="0">
                  <a:moveTo>
                    <a:pt x="113309" y="95287"/>
                  </a:moveTo>
                  <a:cubicBezTo>
                    <a:pt x="114575" y="93189"/>
                    <a:pt x="115661" y="91096"/>
                    <a:pt x="116547" y="88808"/>
                  </a:cubicBezTo>
                  <a:cubicBezTo>
                    <a:pt x="139978" y="33090"/>
                    <a:pt x="57492" y="-40635"/>
                    <a:pt x="12725" y="12608"/>
                  </a:cubicBezTo>
                  <a:cubicBezTo>
                    <a:pt x="-6325" y="35374"/>
                    <a:pt x="-4135" y="71093"/>
                    <a:pt x="12725" y="95477"/>
                  </a:cubicBezTo>
                  <a:cubicBezTo>
                    <a:pt x="20325" y="106812"/>
                    <a:pt x="31184" y="115671"/>
                    <a:pt x="43871" y="120815"/>
                  </a:cubicBezTo>
                  <a:cubicBezTo>
                    <a:pt x="70132" y="129387"/>
                    <a:pt x="98878" y="118908"/>
                    <a:pt x="113309" y="952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6" name="Google Shape;1966;p64"/>
            <p:cNvSpPr/>
            <p:nvPr/>
          </p:nvSpPr>
          <p:spPr>
            <a:xfrm>
              <a:off x="8895708" y="3829001"/>
              <a:ext cx="117238" cy="131289"/>
            </a:xfrm>
            <a:custGeom>
              <a:avLst/>
              <a:gdLst/>
              <a:ahLst/>
              <a:cxnLst/>
              <a:rect l="l" t="t" r="r" b="b"/>
              <a:pathLst>
                <a:path w="117238" h="131289" extrusionOk="0">
                  <a:moveTo>
                    <a:pt x="71897" y="123806"/>
                  </a:moveTo>
                  <a:cubicBezTo>
                    <a:pt x="74231" y="123234"/>
                    <a:pt x="76527" y="122471"/>
                    <a:pt x="78755" y="121616"/>
                  </a:cubicBezTo>
                  <a:cubicBezTo>
                    <a:pt x="134763" y="98659"/>
                    <a:pt x="128571" y="-11734"/>
                    <a:pt x="59134" y="-5544"/>
                  </a:cubicBezTo>
                  <a:cubicBezTo>
                    <a:pt x="29797" y="-2874"/>
                    <a:pt x="5889" y="23887"/>
                    <a:pt x="555" y="53322"/>
                  </a:cubicBezTo>
                  <a:cubicBezTo>
                    <a:pt x="-2112" y="66749"/>
                    <a:pt x="-683" y="80660"/>
                    <a:pt x="4651" y="93231"/>
                  </a:cubicBezTo>
                  <a:cubicBezTo>
                    <a:pt x="17348" y="117709"/>
                    <a:pt x="45113" y="130285"/>
                    <a:pt x="71897" y="1238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7" name="Google Shape;1967;p64"/>
            <p:cNvSpPr/>
            <p:nvPr/>
          </p:nvSpPr>
          <p:spPr>
            <a:xfrm>
              <a:off x="10716762" y="4080163"/>
              <a:ext cx="116231" cy="132228"/>
            </a:xfrm>
            <a:custGeom>
              <a:avLst/>
              <a:gdLst/>
              <a:ahLst/>
              <a:cxnLst/>
              <a:rect l="l" t="t" r="r" b="b"/>
              <a:pathLst>
                <a:path w="116231" h="132228" extrusionOk="0">
                  <a:moveTo>
                    <a:pt x="82977" y="120959"/>
                  </a:moveTo>
                  <a:cubicBezTo>
                    <a:pt x="85168" y="119913"/>
                    <a:pt x="87263" y="118768"/>
                    <a:pt x="89264" y="117438"/>
                  </a:cubicBezTo>
                  <a:cubicBezTo>
                    <a:pt x="139936" y="84291"/>
                    <a:pt x="112695" y="-22963"/>
                    <a:pt x="45639" y="-3438"/>
                  </a:cubicBezTo>
                  <a:cubicBezTo>
                    <a:pt x="17064" y="4757"/>
                    <a:pt x="-1128" y="35713"/>
                    <a:pt x="-748" y="65144"/>
                  </a:cubicBezTo>
                  <a:cubicBezTo>
                    <a:pt x="-748" y="78669"/>
                    <a:pt x="3253" y="92003"/>
                    <a:pt x="10872" y="103244"/>
                  </a:cubicBezTo>
                  <a:cubicBezTo>
                    <a:pt x="27827" y="125247"/>
                    <a:pt x="57735" y="132581"/>
                    <a:pt x="82977" y="1209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8" name="Google Shape;1968;p64"/>
            <p:cNvSpPr/>
            <p:nvPr/>
          </p:nvSpPr>
          <p:spPr>
            <a:xfrm>
              <a:off x="10388531" y="4080163"/>
              <a:ext cx="116184" cy="132164"/>
            </a:xfrm>
            <a:custGeom>
              <a:avLst/>
              <a:gdLst/>
              <a:ahLst/>
              <a:cxnLst/>
              <a:rect l="l" t="t" r="r" b="b"/>
              <a:pathLst>
                <a:path w="116184" h="132164" extrusionOk="0">
                  <a:moveTo>
                    <a:pt x="82977" y="120959"/>
                  </a:moveTo>
                  <a:cubicBezTo>
                    <a:pt x="85168" y="119913"/>
                    <a:pt x="87263" y="118768"/>
                    <a:pt x="89263" y="117438"/>
                  </a:cubicBezTo>
                  <a:cubicBezTo>
                    <a:pt x="139841" y="84291"/>
                    <a:pt x="112695" y="-22963"/>
                    <a:pt x="45543" y="-3438"/>
                  </a:cubicBezTo>
                  <a:cubicBezTo>
                    <a:pt x="16968" y="4757"/>
                    <a:pt x="-1129" y="35713"/>
                    <a:pt x="-748" y="65144"/>
                  </a:cubicBezTo>
                  <a:cubicBezTo>
                    <a:pt x="-748" y="78766"/>
                    <a:pt x="3253" y="92003"/>
                    <a:pt x="10872" y="103244"/>
                  </a:cubicBezTo>
                  <a:cubicBezTo>
                    <a:pt x="27827" y="125149"/>
                    <a:pt x="57736" y="132484"/>
                    <a:pt x="82977" y="1209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9" name="Google Shape;1969;p64"/>
            <p:cNvSpPr/>
            <p:nvPr/>
          </p:nvSpPr>
          <p:spPr>
            <a:xfrm>
              <a:off x="10058855" y="4080103"/>
              <a:ext cx="118713" cy="131680"/>
            </a:xfrm>
            <a:custGeom>
              <a:avLst/>
              <a:gdLst/>
              <a:ahLst/>
              <a:cxnLst/>
              <a:rect l="l" t="t" r="r" b="b"/>
              <a:pathLst>
                <a:path w="118713" h="131680" extrusionOk="0">
                  <a:moveTo>
                    <a:pt x="104043" y="106732"/>
                  </a:moveTo>
                  <a:cubicBezTo>
                    <a:pt x="105661" y="104923"/>
                    <a:pt x="107185" y="103114"/>
                    <a:pt x="108519" y="101114"/>
                  </a:cubicBezTo>
                  <a:cubicBezTo>
                    <a:pt x="142809" y="51108"/>
                    <a:pt x="76706" y="-37664"/>
                    <a:pt x="22033" y="5864"/>
                  </a:cubicBezTo>
                  <a:cubicBezTo>
                    <a:pt x="-1114" y="24342"/>
                    <a:pt x="-6542" y="59777"/>
                    <a:pt x="5364" y="87017"/>
                  </a:cubicBezTo>
                  <a:cubicBezTo>
                    <a:pt x="10507" y="99686"/>
                    <a:pt x="19365" y="110546"/>
                    <a:pt x="30795" y="118164"/>
                  </a:cubicBezTo>
                  <a:cubicBezTo>
                    <a:pt x="54893" y="131787"/>
                    <a:pt x="85183" y="127024"/>
                    <a:pt x="104043" y="1067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0" name="Google Shape;1970;p64"/>
            <p:cNvSpPr/>
            <p:nvPr/>
          </p:nvSpPr>
          <p:spPr>
            <a:xfrm>
              <a:off x="9729787" y="4080384"/>
              <a:ext cx="120244" cy="129639"/>
            </a:xfrm>
            <a:custGeom>
              <a:avLst/>
              <a:gdLst/>
              <a:ahLst/>
              <a:cxnLst/>
              <a:rect l="l" t="t" r="r" b="b"/>
              <a:pathLst>
                <a:path w="120244" h="129639" extrusionOk="0">
                  <a:moveTo>
                    <a:pt x="58207" y="-5751"/>
                  </a:moveTo>
                  <a:cubicBezTo>
                    <a:pt x="55825" y="-5658"/>
                    <a:pt x="53444" y="-5370"/>
                    <a:pt x="51063" y="-4989"/>
                  </a:cubicBezTo>
                  <a:cubicBezTo>
                    <a:pt x="-8468" y="6248"/>
                    <a:pt x="-24566" y="115692"/>
                    <a:pt x="44871" y="123501"/>
                  </a:cubicBezTo>
                  <a:cubicBezTo>
                    <a:pt x="74303" y="126836"/>
                    <a:pt x="102974" y="105502"/>
                    <a:pt x="114023" y="77876"/>
                  </a:cubicBezTo>
                  <a:cubicBezTo>
                    <a:pt x="119452" y="65305"/>
                    <a:pt x="120881" y="51399"/>
                    <a:pt x="118118" y="37967"/>
                  </a:cubicBezTo>
                  <a:cubicBezTo>
                    <a:pt x="110689" y="11299"/>
                    <a:pt x="85924" y="-6798"/>
                    <a:pt x="58207"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1" name="Google Shape;1971;p64"/>
            <p:cNvSpPr/>
            <p:nvPr/>
          </p:nvSpPr>
          <p:spPr>
            <a:xfrm>
              <a:off x="11043095" y="4080376"/>
              <a:ext cx="120244" cy="129647"/>
            </a:xfrm>
            <a:custGeom>
              <a:avLst/>
              <a:gdLst/>
              <a:ahLst/>
              <a:cxnLst/>
              <a:rect l="l" t="t" r="r" b="b"/>
              <a:pathLst>
                <a:path w="120244" h="129647" extrusionOk="0">
                  <a:moveTo>
                    <a:pt x="58207" y="-5743"/>
                  </a:moveTo>
                  <a:cubicBezTo>
                    <a:pt x="55825" y="-5650"/>
                    <a:pt x="53444" y="-5362"/>
                    <a:pt x="51063" y="-4981"/>
                  </a:cubicBezTo>
                  <a:cubicBezTo>
                    <a:pt x="-8468" y="6256"/>
                    <a:pt x="-24566" y="115700"/>
                    <a:pt x="44871" y="123509"/>
                  </a:cubicBezTo>
                  <a:cubicBezTo>
                    <a:pt x="74303" y="126844"/>
                    <a:pt x="102974" y="105510"/>
                    <a:pt x="114023" y="77884"/>
                  </a:cubicBezTo>
                  <a:cubicBezTo>
                    <a:pt x="119452" y="65313"/>
                    <a:pt x="120881" y="51407"/>
                    <a:pt x="118118" y="37975"/>
                  </a:cubicBezTo>
                  <a:cubicBezTo>
                    <a:pt x="110689" y="11307"/>
                    <a:pt x="85924" y="-6888"/>
                    <a:pt x="58207" y="-5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2" name="Google Shape;1972;p64"/>
            <p:cNvSpPr/>
            <p:nvPr/>
          </p:nvSpPr>
          <p:spPr>
            <a:xfrm>
              <a:off x="9400935" y="4082243"/>
              <a:ext cx="121386" cy="129796"/>
            </a:xfrm>
            <a:custGeom>
              <a:avLst/>
              <a:gdLst/>
              <a:ahLst/>
              <a:cxnLst/>
              <a:rect l="l" t="t" r="r" b="b"/>
              <a:pathLst>
                <a:path w="121386" h="129796" extrusionOk="0">
                  <a:moveTo>
                    <a:pt x="6535" y="22965"/>
                  </a:moveTo>
                  <a:cubicBezTo>
                    <a:pt x="5297" y="25062"/>
                    <a:pt x="4249" y="27155"/>
                    <a:pt x="3392" y="29346"/>
                  </a:cubicBezTo>
                  <a:cubicBezTo>
                    <a:pt x="-20135" y="85161"/>
                    <a:pt x="62161" y="158886"/>
                    <a:pt x="107119" y="105546"/>
                  </a:cubicBezTo>
                  <a:cubicBezTo>
                    <a:pt x="126169" y="82779"/>
                    <a:pt x="124073" y="47061"/>
                    <a:pt x="107119" y="22681"/>
                  </a:cubicBezTo>
                  <a:cubicBezTo>
                    <a:pt x="99594" y="11249"/>
                    <a:pt x="88735" y="2389"/>
                    <a:pt x="76068" y="-2755"/>
                  </a:cubicBezTo>
                  <a:cubicBezTo>
                    <a:pt x="49683" y="-11517"/>
                    <a:pt x="20823" y="-848"/>
                    <a:pt x="6535" y="22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3" name="Google Shape;1973;p64"/>
            <p:cNvSpPr/>
            <p:nvPr/>
          </p:nvSpPr>
          <p:spPr>
            <a:xfrm>
              <a:off x="9072639" y="4082243"/>
              <a:ext cx="121450" cy="129796"/>
            </a:xfrm>
            <a:custGeom>
              <a:avLst/>
              <a:gdLst/>
              <a:ahLst/>
              <a:cxnLst/>
              <a:rect l="l" t="t" r="r" b="b"/>
              <a:pathLst>
                <a:path w="121450" h="129796" extrusionOk="0">
                  <a:moveTo>
                    <a:pt x="6600" y="22965"/>
                  </a:moveTo>
                  <a:cubicBezTo>
                    <a:pt x="5371" y="24964"/>
                    <a:pt x="4286" y="27155"/>
                    <a:pt x="3361" y="29346"/>
                  </a:cubicBezTo>
                  <a:cubicBezTo>
                    <a:pt x="-20070" y="85161"/>
                    <a:pt x="62226" y="158886"/>
                    <a:pt x="107184" y="105546"/>
                  </a:cubicBezTo>
                  <a:cubicBezTo>
                    <a:pt x="126234" y="82779"/>
                    <a:pt x="124138" y="47061"/>
                    <a:pt x="107184" y="22681"/>
                  </a:cubicBezTo>
                  <a:cubicBezTo>
                    <a:pt x="99583" y="11249"/>
                    <a:pt x="88734" y="2389"/>
                    <a:pt x="76037" y="-2755"/>
                  </a:cubicBezTo>
                  <a:cubicBezTo>
                    <a:pt x="49719" y="-11517"/>
                    <a:pt x="20849" y="-848"/>
                    <a:pt x="6600" y="22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4" name="Google Shape;1974;p64"/>
            <p:cNvSpPr/>
            <p:nvPr/>
          </p:nvSpPr>
          <p:spPr>
            <a:xfrm>
              <a:off x="11699129" y="4081193"/>
              <a:ext cx="121409" cy="129586"/>
            </a:xfrm>
            <a:custGeom>
              <a:avLst/>
              <a:gdLst/>
              <a:ahLst/>
              <a:cxnLst/>
              <a:rect l="l" t="t" r="r" b="b"/>
              <a:pathLst>
                <a:path w="121409" h="129586" extrusionOk="0">
                  <a:moveTo>
                    <a:pt x="113308" y="95261"/>
                  </a:moveTo>
                  <a:cubicBezTo>
                    <a:pt x="114546" y="93163"/>
                    <a:pt x="115594" y="91071"/>
                    <a:pt x="116547" y="88782"/>
                  </a:cubicBezTo>
                  <a:cubicBezTo>
                    <a:pt x="139978" y="33255"/>
                    <a:pt x="57492" y="-40661"/>
                    <a:pt x="12725" y="12582"/>
                  </a:cubicBezTo>
                  <a:cubicBezTo>
                    <a:pt x="-6325" y="35348"/>
                    <a:pt x="-4135" y="71067"/>
                    <a:pt x="12725" y="95452"/>
                  </a:cubicBezTo>
                  <a:cubicBezTo>
                    <a:pt x="20250" y="106884"/>
                    <a:pt x="31107" y="115646"/>
                    <a:pt x="43776" y="120790"/>
                  </a:cubicBezTo>
                  <a:cubicBezTo>
                    <a:pt x="70065" y="129454"/>
                    <a:pt x="98831" y="118883"/>
                    <a:pt x="113308" y="952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5" name="Google Shape;1975;p64"/>
            <p:cNvSpPr/>
            <p:nvPr/>
          </p:nvSpPr>
          <p:spPr>
            <a:xfrm>
              <a:off x="11372713" y="408112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6" name="Google Shape;1976;p64"/>
            <p:cNvSpPr/>
            <p:nvPr/>
          </p:nvSpPr>
          <p:spPr>
            <a:xfrm>
              <a:off x="10377291" y="3536424"/>
              <a:ext cx="116184" cy="132291"/>
            </a:xfrm>
            <a:custGeom>
              <a:avLst/>
              <a:gdLst/>
              <a:ahLst/>
              <a:cxnLst/>
              <a:rect l="l" t="t" r="r" b="b"/>
              <a:pathLst>
                <a:path w="116184" h="132291" extrusionOk="0">
                  <a:moveTo>
                    <a:pt x="82977" y="121108"/>
                  </a:moveTo>
                  <a:cubicBezTo>
                    <a:pt x="85168" y="120062"/>
                    <a:pt x="87263" y="118918"/>
                    <a:pt x="89264" y="117583"/>
                  </a:cubicBezTo>
                  <a:cubicBezTo>
                    <a:pt x="139841" y="84343"/>
                    <a:pt x="112695" y="-22813"/>
                    <a:pt x="45543" y="-3479"/>
                  </a:cubicBezTo>
                  <a:cubicBezTo>
                    <a:pt x="16968" y="4808"/>
                    <a:pt x="-1128" y="35765"/>
                    <a:pt x="-748" y="65195"/>
                  </a:cubicBezTo>
                  <a:cubicBezTo>
                    <a:pt x="-843" y="78818"/>
                    <a:pt x="3253" y="92059"/>
                    <a:pt x="10873" y="103295"/>
                  </a:cubicBezTo>
                  <a:cubicBezTo>
                    <a:pt x="27827" y="125206"/>
                    <a:pt x="57736" y="132633"/>
                    <a:pt x="82977" y="1211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7" name="Google Shape;1977;p64"/>
            <p:cNvSpPr/>
            <p:nvPr/>
          </p:nvSpPr>
          <p:spPr>
            <a:xfrm>
              <a:off x="10048965" y="3536424"/>
              <a:ext cx="116136" cy="132291"/>
            </a:xfrm>
            <a:custGeom>
              <a:avLst/>
              <a:gdLst/>
              <a:ahLst/>
              <a:cxnLst/>
              <a:rect l="l" t="t" r="r" b="b"/>
              <a:pathLst>
                <a:path w="116136" h="132291" extrusionOk="0">
                  <a:moveTo>
                    <a:pt x="82977" y="121108"/>
                  </a:moveTo>
                  <a:cubicBezTo>
                    <a:pt x="85072" y="120062"/>
                    <a:pt x="87167" y="118820"/>
                    <a:pt x="89169" y="117583"/>
                  </a:cubicBezTo>
                  <a:cubicBezTo>
                    <a:pt x="139841" y="84343"/>
                    <a:pt x="112600" y="-22813"/>
                    <a:pt x="45543" y="-3479"/>
                  </a:cubicBezTo>
                  <a:cubicBezTo>
                    <a:pt x="16968" y="4808"/>
                    <a:pt x="-1129" y="35765"/>
                    <a:pt x="-748" y="65195"/>
                  </a:cubicBezTo>
                  <a:cubicBezTo>
                    <a:pt x="-843" y="78818"/>
                    <a:pt x="3253" y="92059"/>
                    <a:pt x="10872" y="103295"/>
                  </a:cubicBezTo>
                  <a:cubicBezTo>
                    <a:pt x="27827" y="125206"/>
                    <a:pt x="57736" y="132633"/>
                    <a:pt x="82977" y="1211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8" name="Google Shape;1978;p64"/>
            <p:cNvSpPr/>
            <p:nvPr/>
          </p:nvSpPr>
          <p:spPr>
            <a:xfrm>
              <a:off x="9719335" y="3536224"/>
              <a:ext cx="118753" cy="131746"/>
            </a:xfrm>
            <a:custGeom>
              <a:avLst/>
              <a:gdLst/>
              <a:ahLst/>
              <a:cxnLst/>
              <a:rect l="l" t="t" r="r" b="b"/>
              <a:pathLst>
                <a:path w="118753" h="131746" extrusionOk="0">
                  <a:moveTo>
                    <a:pt x="103996" y="106737"/>
                  </a:moveTo>
                  <a:cubicBezTo>
                    <a:pt x="105616" y="105021"/>
                    <a:pt x="107139" y="103114"/>
                    <a:pt x="108568" y="101114"/>
                  </a:cubicBezTo>
                  <a:cubicBezTo>
                    <a:pt x="142858" y="51108"/>
                    <a:pt x="76660" y="-37664"/>
                    <a:pt x="22082" y="5864"/>
                  </a:cubicBezTo>
                  <a:cubicBezTo>
                    <a:pt x="-1160" y="24342"/>
                    <a:pt x="-6493" y="59777"/>
                    <a:pt x="5318" y="87017"/>
                  </a:cubicBezTo>
                  <a:cubicBezTo>
                    <a:pt x="10462" y="99686"/>
                    <a:pt x="19319" y="110546"/>
                    <a:pt x="30750" y="118164"/>
                  </a:cubicBezTo>
                  <a:cubicBezTo>
                    <a:pt x="54847" y="131880"/>
                    <a:pt x="85233" y="127117"/>
                    <a:pt x="103996" y="106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9" name="Google Shape;1979;p64"/>
            <p:cNvSpPr/>
            <p:nvPr/>
          </p:nvSpPr>
          <p:spPr>
            <a:xfrm>
              <a:off x="9390317" y="3536505"/>
              <a:ext cx="120181" cy="129639"/>
            </a:xfrm>
            <a:custGeom>
              <a:avLst/>
              <a:gdLst/>
              <a:ahLst/>
              <a:cxnLst/>
              <a:rect l="l" t="t" r="r" b="b"/>
              <a:pathLst>
                <a:path w="120181" h="129639" extrusionOk="0">
                  <a:moveTo>
                    <a:pt x="58206" y="-5751"/>
                  </a:moveTo>
                  <a:cubicBezTo>
                    <a:pt x="55825" y="-5654"/>
                    <a:pt x="53444" y="-5370"/>
                    <a:pt x="51063" y="-4896"/>
                  </a:cubicBezTo>
                  <a:cubicBezTo>
                    <a:pt x="-8469" y="6252"/>
                    <a:pt x="-24566" y="115692"/>
                    <a:pt x="44871" y="123501"/>
                  </a:cubicBezTo>
                  <a:cubicBezTo>
                    <a:pt x="74304" y="126836"/>
                    <a:pt x="102973" y="105502"/>
                    <a:pt x="114023" y="77881"/>
                  </a:cubicBezTo>
                  <a:cubicBezTo>
                    <a:pt x="119357" y="65305"/>
                    <a:pt x="120785" y="51399"/>
                    <a:pt x="118118" y="37967"/>
                  </a:cubicBezTo>
                  <a:cubicBezTo>
                    <a:pt x="110689" y="11299"/>
                    <a:pt x="85924" y="-6798"/>
                    <a:pt x="58206"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0" name="Google Shape;1980;p64"/>
            <p:cNvSpPr/>
            <p:nvPr/>
          </p:nvSpPr>
          <p:spPr>
            <a:xfrm>
              <a:off x="10703567" y="3536505"/>
              <a:ext cx="120206" cy="129639"/>
            </a:xfrm>
            <a:custGeom>
              <a:avLst/>
              <a:gdLst/>
              <a:ahLst/>
              <a:cxnLst/>
              <a:rect l="l" t="t" r="r" b="b"/>
              <a:pathLst>
                <a:path w="120206" h="129639" extrusionOk="0">
                  <a:moveTo>
                    <a:pt x="58168" y="-5751"/>
                  </a:moveTo>
                  <a:cubicBezTo>
                    <a:pt x="55787" y="-5654"/>
                    <a:pt x="53406" y="-5370"/>
                    <a:pt x="51024" y="-4896"/>
                  </a:cubicBezTo>
                  <a:cubicBezTo>
                    <a:pt x="-8507" y="6252"/>
                    <a:pt x="-24509" y="115692"/>
                    <a:pt x="44833" y="123501"/>
                  </a:cubicBezTo>
                  <a:cubicBezTo>
                    <a:pt x="74265" y="126836"/>
                    <a:pt x="103031" y="105502"/>
                    <a:pt x="113984" y="77881"/>
                  </a:cubicBezTo>
                  <a:cubicBezTo>
                    <a:pt x="119413" y="65305"/>
                    <a:pt x="120842" y="51399"/>
                    <a:pt x="118081" y="37967"/>
                  </a:cubicBezTo>
                  <a:cubicBezTo>
                    <a:pt x="110651" y="11299"/>
                    <a:pt x="85886" y="-6798"/>
                    <a:pt x="58168"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1" name="Google Shape;1981;p64"/>
            <p:cNvSpPr/>
            <p:nvPr/>
          </p:nvSpPr>
          <p:spPr>
            <a:xfrm>
              <a:off x="9061399" y="3537872"/>
              <a:ext cx="121416" cy="129623"/>
            </a:xfrm>
            <a:custGeom>
              <a:avLst/>
              <a:gdLst/>
              <a:ahLst/>
              <a:cxnLst/>
              <a:rect l="l" t="t" r="r" b="b"/>
              <a:pathLst>
                <a:path w="121416" h="129623" extrusionOk="0">
                  <a:moveTo>
                    <a:pt x="6600" y="22694"/>
                  </a:moveTo>
                  <a:cubicBezTo>
                    <a:pt x="5390" y="24791"/>
                    <a:pt x="4304" y="26982"/>
                    <a:pt x="3361" y="29172"/>
                  </a:cubicBezTo>
                  <a:cubicBezTo>
                    <a:pt x="-20070" y="84988"/>
                    <a:pt x="62226" y="158713"/>
                    <a:pt x="107184" y="105372"/>
                  </a:cubicBezTo>
                  <a:cubicBezTo>
                    <a:pt x="126234" y="82606"/>
                    <a:pt x="124043" y="46888"/>
                    <a:pt x="107184" y="22503"/>
                  </a:cubicBezTo>
                  <a:cubicBezTo>
                    <a:pt x="99649" y="11076"/>
                    <a:pt x="88772" y="2216"/>
                    <a:pt x="76037" y="-2830"/>
                  </a:cubicBezTo>
                  <a:cubicBezTo>
                    <a:pt x="49776" y="-11402"/>
                    <a:pt x="21030" y="-928"/>
                    <a:pt x="6600" y="2269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2" name="Google Shape;1982;p64"/>
            <p:cNvSpPr/>
            <p:nvPr/>
          </p:nvSpPr>
          <p:spPr>
            <a:xfrm>
              <a:off x="11690343" y="3537251"/>
              <a:ext cx="117075" cy="131205"/>
            </a:xfrm>
            <a:custGeom>
              <a:avLst/>
              <a:gdLst/>
              <a:ahLst/>
              <a:cxnLst/>
              <a:rect l="l" t="t" r="r" b="b"/>
              <a:pathLst>
                <a:path w="117075" h="131205" extrusionOk="0">
                  <a:moveTo>
                    <a:pt x="71707" y="123806"/>
                  </a:moveTo>
                  <a:cubicBezTo>
                    <a:pt x="73993" y="123234"/>
                    <a:pt x="76279" y="122471"/>
                    <a:pt x="78470" y="121616"/>
                  </a:cubicBezTo>
                  <a:cubicBezTo>
                    <a:pt x="134572" y="98659"/>
                    <a:pt x="128381" y="-11734"/>
                    <a:pt x="59420" y="-5544"/>
                  </a:cubicBezTo>
                  <a:cubicBezTo>
                    <a:pt x="29988" y="-2879"/>
                    <a:pt x="6080" y="23887"/>
                    <a:pt x="555" y="53322"/>
                  </a:cubicBezTo>
                  <a:cubicBezTo>
                    <a:pt x="-2111" y="66749"/>
                    <a:pt x="-684" y="80655"/>
                    <a:pt x="4651" y="93231"/>
                  </a:cubicBezTo>
                  <a:cubicBezTo>
                    <a:pt x="17414" y="117518"/>
                    <a:pt x="45037" y="130090"/>
                    <a:pt x="71707" y="1238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3" name="Google Shape;1983;p64"/>
            <p:cNvSpPr/>
            <p:nvPr/>
          </p:nvSpPr>
          <p:spPr>
            <a:xfrm>
              <a:off x="11359623" y="3537412"/>
              <a:ext cx="121443" cy="129656"/>
            </a:xfrm>
            <a:custGeom>
              <a:avLst/>
              <a:gdLst/>
              <a:ahLst/>
              <a:cxnLst/>
              <a:rect l="l" t="t" r="r" b="b"/>
              <a:pathLst>
                <a:path w="121443" h="129656" extrusionOk="0">
                  <a:moveTo>
                    <a:pt x="113343" y="95163"/>
                  </a:moveTo>
                  <a:cubicBezTo>
                    <a:pt x="114581" y="93163"/>
                    <a:pt x="115630" y="90973"/>
                    <a:pt x="116582" y="88782"/>
                  </a:cubicBezTo>
                  <a:cubicBezTo>
                    <a:pt x="140013" y="32967"/>
                    <a:pt x="57526" y="-40568"/>
                    <a:pt x="12759" y="12582"/>
                  </a:cubicBezTo>
                  <a:cubicBezTo>
                    <a:pt x="-6291" y="35348"/>
                    <a:pt x="-4196" y="71067"/>
                    <a:pt x="12759" y="95452"/>
                  </a:cubicBezTo>
                  <a:cubicBezTo>
                    <a:pt x="20284" y="106879"/>
                    <a:pt x="31143" y="115739"/>
                    <a:pt x="43811" y="120976"/>
                  </a:cubicBezTo>
                  <a:cubicBezTo>
                    <a:pt x="70195" y="129454"/>
                    <a:pt x="98866" y="118785"/>
                    <a:pt x="113343" y="951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4" name="Google Shape;1984;p64"/>
            <p:cNvSpPr/>
            <p:nvPr/>
          </p:nvSpPr>
          <p:spPr>
            <a:xfrm>
              <a:off x="11033242" y="3537251"/>
              <a:ext cx="117495" cy="131323"/>
            </a:xfrm>
            <a:custGeom>
              <a:avLst/>
              <a:gdLst/>
              <a:ahLst/>
              <a:cxnLst/>
              <a:rect l="l" t="t" r="r" b="b"/>
              <a:pathLst>
                <a:path w="117495" h="131323" extrusionOk="0">
                  <a:moveTo>
                    <a:pt x="72154" y="123806"/>
                  </a:moveTo>
                  <a:cubicBezTo>
                    <a:pt x="74440" y="123234"/>
                    <a:pt x="76822" y="122471"/>
                    <a:pt x="79012" y="121616"/>
                  </a:cubicBezTo>
                  <a:cubicBezTo>
                    <a:pt x="135019" y="98659"/>
                    <a:pt x="128829" y="-11734"/>
                    <a:pt x="59391" y="-5544"/>
                  </a:cubicBezTo>
                  <a:cubicBezTo>
                    <a:pt x="29959" y="-2879"/>
                    <a:pt x="6147" y="23887"/>
                    <a:pt x="621" y="53322"/>
                  </a:cubicBezTo>
                  <a:cubicBezTo>
                    <a:pt x="-2140" y="66749"/>
                    <a:pt x="-712" y="80655"/>
                    <a:pt x="4622" y="93231"/>
                  </a:cubicBezTo>
                  <a:cubicBezTo>
                    <a:pt x="17386" y="117709"/>
                    <a:pt x="45294" y="130378"/>
                    <a:pt x="72154" y="1238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5" name="Google Shape;1985;p64"/>
            <p:cNvSpPr/>
            <p:nvPr/>
          </p:nvSpPr>
          <p:spPr>
            <a:xfrm>
              <a:off x="11851190" y="5849551"/>
              <a:ext cx="116185" cy="132277"/>
            </a:xfrm>
            <a:custGeom>
              <a:avLst/>
              <a:gdLst/>
              <a:ahLst/>
              <a:cxnLst/>
              <a:rect l="l" t="t" r="r" b="b"/>
              <a:pathLst>
                <a:path w="116185" h="132277" extrusionOk="0">
                  <a:moveTo>
                    <a:pt x="82977" y="121031"/>
                  </a:moveTo>
                  <a:cubicBezTo>
                    <a:pt x="85168" y="119984"/>
                    <a:pt x="87264" y="118747"/>
                    <a:pt x="89264" y="117510"/>
                  </a:cubicBezTo>
                  <a:cubicBezTo>
                    <a:pt x="139841" y="84363"/>
                    <a:pt x="112695" y="-22891"/>
                    <a:pt x="45544" y="-3459"/>
                  </a:cubicBezTo>
                  <a:cubicBezTo>
                    <a:pt x="16969" y="4829"/>
                    <a:pt x="-1128" y="35785"/>
                    <a:pt x="-748" y="65123"/>
                  </a:cubicBezTo>
                  <a:cubicBezTo>
                    <a:pt x="-842" y="78740"/>
                    <a:pt x="3253" y="91981"/>
                    <a:pt x="10873" y="103223"/>
                  </a:cubicBezTo>
                  <a:cubicBezTo>
                    <a:pt x="27827" y="125221"/>
                    <a:pt x="57736" y="132653"/>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6" name="Google Shape;1986;p64"/>
            <p:cNvSpPr/>
            <p:nvPr/>
          </p:nvSpPr>
          <p:spPr>
            <a:xfrm>
              <a:off x="11522768" y="5849551"/>
              <a:ext cx="116161" cy="132233"/>
            </a:xfrm>
            <a:custGeom>
              <a:avLst/>
              <a:gdLst/>
              <a:ahLst/>
              <a:cxnLst/>
              <a:rect l="l" t="t" r="r" b="b"/>
              <a:pathLst>
                <a:path w="116161" h="132233" extrusionOk="0">
                  <a:moveTo>
                    <a:pt x="82977" y="121031"/>
                  </a:moveTo>
                  <a:cubicBezTo>
                    <a:pt x="85168" y="119984"/>
                    <a:pt x="87263" y="118747"/>
                    <a:pt x="89264" y="117510"/>
                  </a:cubicBezTo>
                  <a:cubicBezTo>
                    <a:pt x="139841" y="84363"/>
                    <a:pt x="112600" y="-22891"/>
                    <a:pt x="45543" y="-3459"/>
                  </a:cubicBezTo>
                  <a:cubicBezTo>
                    <a:pt x="16968" y="4829"/>
                    <a:pt x="-1128" y="35785"/>
                    <a:pt x="-748" y="65123"/>
                  </a:cubicBezTo>
                  <a:cubicBezTo>
                    <a:pt x="-843" y="78740"/>
                    <a:pt x="3253" y="91981"/>
                    <a:pt x="10873" y="103223"/>
                  </a:cubicBezTo>
                  <a:cubicBezTo>
                    <a:pt x="27827" y="125221"/>
                    <a:pt x="57736" y="132556"/>
                    <a:pt x="82977" y="1210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7" name="Google Shape;1987;p64"/>
            <p:cNvSpPr/>
            <p:nvPr/>
          </p:nvSpPr>
          <p:spPr>
            <a:xfrm>
              <a:off x="11192806" y="5849511"/>
              <a:ext cx="118713" cy="131681"/>
            </a:xfrm>
            <a:custGeom>
              <a:avLst/>
              <a:gdLst/>
              <a:ahLst/>
              <a:cxnLst/>
              <a:rect l="l" t="t" r="r" b="b"/>
              <a:pathLst>
                <a:path w="118713" h="131681" extrusionOk="0">
                  <a:moveTo>
                    <a:pt x="104042" y="106690"/>
                  </a:moveTo>
                  <a:cubicBezTo>
                    <a:pt x="105757" y="104974"/>
                    <a:pt x="107186" y="103071"/>
                    <a:pt x="108520" y="101072"/>
                  </a:cubicBezTo>
                  <a:cubicBezTo>
                    <a:pt x="142810" y="51158"/>
                    <a:pt x="76706" y="-37613"/>
                    <a:pt x="22032" y="5822"/>
                  </a:cubicBezTo>
                  <a:cubicBezTo>
                    <a:pt x="-1113" y="24299"/>
                    <a:pt x="-6543" y="59730"/>
                    <a:pt x="5364" y="86877"/>
                  </a:cubicBezTo>
                  <a:cubicBezTo>
                    <a:pt x="10507" y="99639"/>
                    <a:pt x="19366" y="110499"/>
                    <a:pt x="30796" y="118024"/>
                  </a:cubicBezTo>
                  <a:cubicBezTo>
                    <a:pt x="54894" y="131837"/>
                    <a:pt x="85278" y="127075"/>
                    <a:pt x="104042" y="10669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8" name="Google Shape;1988;p64"/>
            <p:cNvSpPr/>
            <p:nvPr/>
          </p:nvSpPr>
          <p:spPr>
            <a:xfrm>
              <a:off x="10864015" y="5849746"/>
              <a:ext cx="120162" cy="129736"/>
            </a:xfrm>
            <a:custGeom>
              <a:avLst/>
              <a:gdLst/>
              <a:ahLst/>
              <a:cxnLst/>
              <a:rect l="l" t="t" r="r" b="b"/>
              <a:pathLst>
                <a:path w="120162" h="129736" extrusionOk="0">
                  <a:moveTo>
                    <a:pt x="58215" y="-5751"/>
                  </a:moveTo>
                  <a:cubicBezTo>
                    <a:pt x="55739" y="-5654"/>
                    <a:pt x="53357" y="-5370"/>
                    <a:pt x="50976" y="-4891"/>
                  </a:cubicBezTo>
                  <a:cubicBezTo>
                    <a:pt x="-8460" y="6252"/>
                    <a:pt x="-24556" y="115692"/>
                    <a:pt x="44880" y="123599"/>
                  </a:cubicBezTo>
                  <a:cubicBezTo>
                    <a:pt x="74218" y="126933"/>
                    <a:pt x="102982" y="105502"/>
                    <a:pt x="114032" y="77974"/>
                  </a:cubicBezTo>
                  <a:cubicBezTo>
                    <a:pt x="119366" y="65402"/>
                    <a:pt x="120794" y="51496"/>
                    <a:pt x="118033" y="38065"/>
                  </a:cubicBezTo>
                  <a:cubicBezTo>
                    <a:pt x="110698" y="11299"/>
                    <a:pt x="85933" y="-6798"/>
                    <a:pt x="58215"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9" name="Google Shape;1989;p64"/>
            <p:cNvSpPr/>
            <p:nvPr/>
          </p:nvSpPr>
          <p:spPr>
            <a:xfrm>
              <a:off x="10535114" y="5851218"/>
              <a:ext cx="121443" cy="129561"/>
            </a:xfrm>
            <a:custGeom>
              <a:avLst/>
              <a:gdLst/>
              <a:ahLst/>
              <a:cxnLst/>
              <a:rect l="l" t="t" r="r" b="b"/>
              <a:pathLst>
                <a:path w="121443" h="129561" extrusionOk="0">
                  <a:moveTo>
                    <a:pt x="6593" y="22686"/>
                  </a:moveTo>
                  <a:cubicBezTo>
                    <a:pt x="5355" y="24783"/>
                    <a:pt x="4307" y="26876"/>
                    <a:pt x="3354" y="29164"/>
                  </a:cubicBezTo>
                  <a:cubicBezTo>
                    <a:pt x="-20077" y="84886"/>
                    <a:pt x="62410" y="158608"/>
                    <a:pt x="107177" y="105364"/>
                  </a:cubicBezTo>
                  <a:cubicBezTo>
                    <a:pt x="126227" y="82598"/>
                    <a:pt x="124131" y="46879"/>
                    <a:pt x="107177" y="22495"/>
                  </a:cubicBezTo>
                  <a:cubicBezTo>
                    <a:pt x="99651" y="11068"/>
                    <a:pt x="88794" y="2208"/>
                    <a:pt x="76030" y="-2843"/>
                  </a:cubicBezTo>
                  <a:cubicBezTo>
                    <a:pt x="49741" y="-11415"/>
                    <a:pt x="21070" y="-839"/>
                    <a:pt x="6593" y="226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0" name="Google Shape;1990;p64"/>
            <p:cNvSpPr/>
            <p:nvPr/>
          </p:nvSpPr>
          <p:spPr>
            <a:xfrm>
              <a:off x="10207257" y="5851168"/>
              <a:ext cx="121451" cy="129612"/>
            </a:xfrm>
            <a:custGeom>
              <a:avLst/>
              <a:gdLst/>
              <a:ahLst/>
              <a:cxnLst/>
              <a:rect l="l" t="t" r="r" b="b"/>
              <a:pathLst>
                <a:path w="121451" h="129612" extrusionOk="0">
                  <a:moveTo>
                    <a:pt x="6600" y="22736"/>
                  </a:moveTo>
                  <a:cubicBezTo>
                    <a:pt x="5361" y="24834"/>
                    <a:pt x="4314" y="26926"/>
                    <a:pt x="3361" y="29215"/>
                  </a:cubicBezTo>
                  <a:cubicBezTo>
                    <a:pt x="-20071" y="84937"/>
                    <a:pt x="62225" y="158658"/>
                    <a:pt x="107184" y="105415"/>
                  </a:cubicBezTo>
                  <a:cubicBezTo>
                    <a:pt x="126234" y="82649"/>
                    <a:pt x="124138" y="46930"/>
                    <a:pt x="107184" y="22545"/>
                  </a:cubicBezTo>
                  <a:cubicBezTo>
                    <a:pt x="99659" y="11118"/>
                    <a:pt x="88800" y="2351"/>
                    <a:pt x="76133" y="-2793"/>
                  </a:cubicBezTo>
                  <a:cubicBezTo>
                    <a:pt x="49844" y="-11457"/>
                    <a:pt x="21078" y="-886"/>
                    <a:pt x="6600" y="227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1" name="Google Shape;1991;p64"/>
            <p:cNvSpPr/>
            <p:nvPr/>
          </p:nvSpPr>
          <p:spPr>
            <a:xfrm>
              <a:off x="9880403" y="5850582"/>
              <a:ext cx="117524" cy="131321"/>
            </a:xfrm>
            <a:custGeom>
              <a:avLst/>
              <a:gdLst/>
              <a:ahLst/>
              <a:cxnLst/>
              <a:rect l="l" t="t" r="r" b="b"/>
              <a:pathLst>
                <a:path w="117524" h="131321" extrusionOk="0">
                  <a:moveTo>
                    <a:pt x="72182" y="123814"/>
                  </a:moveTo>
                  <a:cubicBezTo>
                    <a:pt x="74469" y="123144"/>
                    <a:pt x="76755" y="122381"/>
                    <a:pt x="79041" y="121526"/>
                  </a:cubicBezTo>
                  <a:cubicBezTo>
                    <a:pt x="135048" y="98666"/>
                    <a:pt x="128857" y="-11824"/>
                    <a:pt x="59419" y="-5536"/>
                  </a:cubicBezTo>
                  <a:cubicBezTo>
                    <a:pt x="29987" y="-2965"/>
                    <a:pt x="6175" y="23801"/>
                    <a:pt x="555" y="53041"/>
                  </a:cubicBezTo>
                  <a:cubicBezTo>
                    <a:pt x="-2112" y="66473"/>
                    <a:pt x="-683" y="80379"/>
                    <a:pt x="4650" y="92951"/>
                  </a:cubicBezTo>
                  <a:cubicBezTo>
                    <a:pt x="17319" y="117619"/>
                    <a:pt x="45227" y="130385"/>
                    <a:pt x="72182"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2" name="Google Shape;1992;p64"/>
            <p:cNvSpPr/>
            <p:nvPr/>
          </p:nvSpPr>
          <p:spPr>
            <a:xfrm>
              <a:off x="9552104" y="5850582"/>
              <a:ext cx="117495" cy="131321"/>
            </a:xfrm>
            <a:custGeom>
              <a:avLst/>
              <a:gdLst/>
              <a:ahLst/>
              <a:cxnLst/>
              <a:rect l="l" t="t" r="r" b="b"/>
              <a:pathLst>
                <a:path w="117495" h="131321" extrusionOk="0">
                  <a:moveTo>
                    <a:pt x="72154" y="123814"/>
                  </a:moveTo>
                  <a:cubicBezTo>
                    <a:pt x="74440" y="123144"/>
                    <a:pt x="76726" y="122381"/>
                    <a:pt x="79012" y="121526"/>
                  </a:cubicBezTo>
                  <a:cubicBezTo>
                    <a:pt x="135019" y="98666"/>
                    <a:pt x="128829" y="-11824"/>
                    <a:pt x="59391" y="-5536"/>
                  </a:cubicBezTo>
                  <a:cubicBezTo>
                    <a:pt x="29959" y="-2965"/>
                    <a:pt x="6051" y="23801"/>
                    <a:pt x="622" y="53041"/>
                  </a:cubicBezTo>
                  <a:cubicBezTo>
                    <a:pt x="-2141" y="66473"/>
                    <a:pt x="-712" y="80379"/>
                    <a:pt x="4622" y="92951"/>
                  </a:cubicBezTo>
                  <a:cubicBezTo>
                    <a:pt x="17291" y="117619"/>
                    <a:pt x="45199" y="130385"/>
                    <a:pt x="72154"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3" name="Google Shape;1993;p64"/>
            <p:cNvSpPr/>
            <p:nvPr/>
          </p:nvSpPr>
          <p:spPr>
            <a:xfrm>
              <a:off x="9221867" y="5850614"/>
              <a:ext cx="121409" cy="129531"/>
            </a:xfrm>
            <a:custGeom>
              <a:avLst/>
              <a:gdLst/>
              <a:ahLst/>
              <a:cxnLst/>
              <a:rect l="l" t="t" r="r" b="b"/>
              <a:pathLst>
                <a:path w="121409" h="129531" extrusionOk="0">
                  <a:moveTo>
                    <a:pt x="113309" y="95300"/>
                  </a:moveTo>
                  <a:cubicBezTo>
                    <a:pt x="114518" y="93202"/>
                    <a:pt x="115604"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9"/>
                    <a:pt x="113309" y="953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4" name="Google Shape;1994;p64"/>
            <p:cNvSpPr/>
            <p:nvPr/>
          </p:nvSpPr>
          <p:spPr>
            <a:xfrm>
              <a:off x="8895712" y="5850582"/>
              <a:ext cx="117234" cy="131355"/>
            </a:xfrm>
            <a:custGeom>
              <a:avLst/>
              <a:gdLst/>
              <a:ahLst/>
              <a:cxnLst/>
              <a:rect l="l" t="t" r="r" b="b"/>
              <a:pathLst>
                <a:path w="117234" h="131355" extrusionOk="0">
                  <a:moveTo>
                    <a:pt x="71893" y="123814"/>
                  </a:moveTo>
                  <a:cubicBezTo>
                    <a:pt x="74303" y="123144"/>
                    <a:pt x="76589" y="122381"/>
                    <a:pt x="78751" y="121526"/>
                  </a:cubicBezTo>
                  <a:cubicBezTo>
                    <a:pt x="134758" y="98666"/>
                    <a:pt x="128567" y="-11824"/>
                    <a:pt x="59130" y="-5536"/>
                  </a:cubicBezTo>
                  <a:cubicBezTo>
                    <a:pt x="29793" y="-2965"/>
                    <a:pt x="5885" y="23801"/>
                    <a:pt x="551" y="53041"/>
                  </a:cubicBezTo>
                  <a:cubicBezTo>
                    <a:pt x="-2107" y="66473"/>
                    <a:pt x="-687" y="80379"/>
                    <a:pt x="4647" y="92951"/>
                  </a:cubicBezTo>
                  <a:cubicBezTo>
                    <a:pt x="17143" y="117619"/>
                    <a:pt x="45023" y="130478"/>
                    <a:pt x="71893" y="1238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5" name="Google Shape;1995;p64"/>
            <p:cNvSpPr/>
            <p:nvPr/>
          </p:nvSpPr>
          <p:spPr>
            <a:xfrm>
              <a:off x="10716762" y="6101867"/>
              <a:ext cx="116231" cy="132300"/>
            </a:xfrm>
            <a:custGeom>
              <a:avLst/>
              <a:gdLst/>
              <a:ahLst/>
              <a:cxnLst/>
              <a:rect l="l" t="t" r="r" b="b"/>
              <a:pathLst>
                <a:path w="116231" h="132300" extrusionOk="0">
                  <a:moveTo>
                    <a:pt x="82977" y="121035"/>
                  </a:moveTo>
                  <a:cubicBezTo>
                    <a:pt x="85168" y="119988"/>
                    <a:pt x="87263" y="118844"/>
                    <a:pt x="89264" y="117509"/>
                  </a:cubicBezTo>
                  <a:cubicBezTo>
                    <a:pt x="139936" y="84362"/>
                    <a:pt x="112695" y="-22887"/>
                    <a:pt x="45639" y="-3460"/>
                  </a:cubicBezTo>
                  <a:cubicBezTo>
                    <a:pt x="17064" y="4828"/>
                    <a:pt x="-1128" y="35784"/>
                    <a:pt x="-748" y="65219"/>
                  </a:cubicBezTo>
                  <a:cubicBezTo>
                    <a:pt x="-748" y="78837"/>
                    <a:pt x="3253" y="92078"/>
                    <a:pt x="10872" y="103319"/>
                  </a:cubicBezTo>
                  <a:cubicBezTo>
                    <a:pt x="27827" y="125318"/>
                    <a:pt x="57735" y="132652"/>
                    <a:pt x="82977" y="1210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6" name="Google Shape;1996;p64"/>
            <p:cNvSpPr/>
            <p:nvPr/>
          </p:nvSpPr>
          <p:spPr>
            <a:xfrm>
              <a:off x="10388531" y="6101867"/>
              <a:ext cx="116184" cy="132300"/>
            </a:xfrm>
            <a:custGeom>
              <a:avLst/>
              <a:gdLst/>
              <a:ahLst/>
              <a:cxnLst/>
              <a:rect l="l" t="t" r="r" b="b"/>
              <a:pathLst>
                <a:path w="116184" h="132300" extrusionOk="0">
                  <a:moveTo>
                    <a:pt x="82977" y="121035"/>
                  </a:moveTo>
                  <a:cubicBezTo>
                    <a:pt x="85168" y="119988"/>
                    <a:pt x="87263" y="118844"/>
                    <a:pt x="89263" y="117509"/>
                  </a:cubicBezTo>
                  <a:cubicBezTo>
                    <a:pt x="139841" y="84362"/>
                    <a:pt x="112695" y="-22887"/>
                    <a:pt x="45543" y="-3460"/>
                  </a:cubicBezTo>
                  <a:cubicBezTo>
                    <a:pt x="16968" y="4828"/>
                    <a:pt x="-1129" y="35784"/>
                    <a:pt x="-748" y="65219"/>
                  </a:cubicBezTo>
                  <a:cubicBezTo>
                    <a:pt x="-843" y="78837"/>
                    <a:pt x="3253" y="92078"/>
                    <a:pt x="10872" y="103319"/>
                  </a:cubicBezTo>
                  <a:cubicBezTo>
                    <a:pt x="27827" y="125318"/>
                    <a:pt x="57736" y="132652"/>
                    <a:pt x="82977" y="1210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7" name="Google Shape;1997;p64"/>
            <p:cNvSpPr/>
            <p:nvPr/>
          </p:nvSpPr>
          <p:spPr>
            <a:xfrm>
              <a:off x="10058855" y="6101792"/>
              <a:ext cx="118713" cy="131474"/>
            </a:xfrm>
            <a:custGeom>
              <a:avLst/>
              <a:gdLst/>
              <a:ahLst/>
              <a:cxnLst/>
              <a:rect l="l" t="t" r="r" b="b"/>
              <a:pathLst>
                <a:path w="118713" h="131474" extrusionOk="0">
                  <a:moveTo>
                    <a:pt x="104043" y="106724"/>
                  </a:moveTo>
                  <a:cubicBezTo>
                    <a:pt x="105661" y="105012"/>
                    <a:pt x="107185" y="103106"/>
                    <a:pt x="108519" y="101106"/>
                  </a:cubicBezTo>
                  <a:cubicBezTo>
                    <a:pt x="142809" y="51197"/>
                    <a:pt x="76706" y="-37672"/>
                    <a:pt x="22033" y="5856"/>
                  </a:cubicBezTo>
                  <a:cubicBezTo>
                    <a:pt x="-1114" y="24906"/>
                    <a:pt x="-6542" y="59769"/>
                    <a:pt x="5364" y="87102"/>
                  </a:cubicBezTo>
                  <a:cubicBezTo>
                    <a:pt x="10602" y="99771"/>
                    <a:pt x="19651" y="110538"/>
                    <a:pt x="31176" y="117965"/>
                  </a:cubicBezTo>
                  <a:cubicBezTo>
                    <a:pt x="55179" y="131490"/>
                    <a:pt x="85279" y="126918"/>
                    <a:pt x="104043" y="1067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8" name="Google Shape;1998;p64"/>
            <p:cNvSpPr/>
            <p:nvPr/>
          </p:nvSpPr>
          <p:spPr>
            <a:xfrm>
              <a:off x="9729787" y="6101684"/>
              <a:ext cx="120181" cy="129639"/>
            </a:xfrm>
            <a:custGeom>
              <a:avLst/>
              <a:gdLst/>
              <a:ahLst/>
              <a:cxnLst/>
              <a:rect l="l" t="t" r="r" b="b"/>
              <a:pathLst>
                <a:path w="120181" h="129639" extrusionOk="0">
                  <a:moveTo>
                    <a:pt x="58207" y="-5751"/>
                  </a:moveTo>
                  <a:cubicBezTo>
                    <a:pt x="55825" y="-5658"/>
                    <a:pt x="53444" y="-5370"/>
                    <a:pt x="51063" y="-4896"/>
                  </a:cubicBezTo>
                  <a:cubicBezTo>
                    <a:pt x="-8468" y="6248"/>
                    <a:pt x="-24566" y="115692"/>
                    <a:pt x="44871" y="123501"/>
                  </a:cubicBezTo>
                  <a:cubicBezTo>
                    <a:pt x="74303" y="126836"/>
                    <a:pt x="102974" y="105502"/>
                    <a:pt x="114023" y="77974"/>
                  </a:cubicBezTo>
                  <a:cubicBezTo>
                    <a:pt x="119356" y="65402"/>
                    <a:pt x="120785" y="51399"/>
                    <a:pt x="118118" y="37967"/>
                  </a:cubicBezTo>
                  <a:cubicBezTo>
                    <a:pt x="110689" y="11299"/>
                    <a:pt x="85924" y="-6798"/>
                    <a:pt x="58207" y="-57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9" name="Google Shape;1999;p64"/>
            <p:cNvSpPr/>
            <p:nvPr/>
          </p:nvSpPr>
          <p:spPr>
            <a:xfrm>
              <a:off x="11043095" y="6101676"/>
              <a:ext cx="120244" cy="129647"/>
            </a:xfrm>
            <a:custGeom>
              <a:avLst/>
              <a:gdLst/>
              <a:ahLst/>
              <a:cxnLst/>
              <a:rect l="l" t="t" r="r" b="b"/>
              <a:pathLst>
                <a:path w="120244" h="129647" extrusionOk="0">
                  <a:moveTo>
                    <a:pt x="58207" y="-5743"/>
                  </a:moveTo>
                  <a:cubicBezTo>
                    <a:pt x="55825" y="-5553"/>
                    <a:pt x="53444" y="-5269"/>
                    <a:pt x="51063" y="-4888"/>
                  </a:cubicBezTo>
                  <a:cubicBezTo>
                    <a:pt x="-8468" y="6256"/>
                    <a:pt x="-24566" y="115700"/>
                    <a:pt x="44871" y="123509"/>
                  </a:cubicBezTo>
                  <a:cubicBezTo>
                    <a:pt x="74303" y="126844"/>
                    <a:pt x="102974" y="105510"/>
                    <a:pt x="114023" y="77982"/>
                  </a:cubicBezTo>
                  <a:cubicBezTo>
                    <a:pt x="119452" y="65410"/>
                    <a:pt x="120881" y="51407"/>
                    <a:pt x="118118" y="37975"/>
                  </a:cubicBezTo>
                  <a:cubicBezTo>
                    <a:pt x="110689" y="11307"/>
                    <a:pt x="85924" y="-6888"/>
                    <a:pt x="58207" y="-5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00" name="Google Shape;2000;p64"/>
            <p:cNvSpPr/>
            <p:nvPr/>
          </p:nvSpPr>
          <p:spPr>
            <a:xfrm>
              <a:off x="9400935" y="6103537"/>
              <a:ext cx="121386" cy="129559"/>
            </a:xfrm>
            <a:custGeom>
              <a:avLst/>
              <a:gdLst/>
              <a:ahLst/>
              <a:cxnLst/>
              <a:rect l="l" t="t" r="r" b="b"/>
              <a:pathLst>
                <a:path w="121386" h="129559" extrusionOk="0">
                  <a:moveTo>
                    <a:pt x="6535" y="22686"/>
                  </a:moveTo>
                  <a:cubicBezTo>
                    <a:pt x="5297" y="24779"/>
                    <a:pt x="4249" y="26970"/>
                    <a:pt x="3392" y="29160"/>
                  </a:cubicBezTo>
                  <a:cubicBezTo>
                    <a:pt x="-20135" y="84882"/>
                    <a:pt x="62161" y="158608"/>
                    <a:pt x="107119" y="105360"/>
                  </a:cubicBezTo>
                  <a:cubicBezTo>
                    <a:pt x="126169" y="82599"/>
                    <a:pt x="124073" y="46880"/>
                    <a:pt x="107119" y="22495"/>
                  </a:cubicBezTo>
                  <a:cubicBezTo>
                    <a:pt x="99594" y="11161"/>
                    <a:pt x="88735" y="2301"/>
                    <a:pt x="76068" y="-2843"/>
                  </a:cubicBezTo>
                  <a:cubicBezTo>
                    <a:pt x="49779" y="-11414"/>
                    <a:pt x="21013" y="-843"/>
                    <a:pt x="6535" y="226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01" name="Google Shape;2001;p64"/>
            <p:cNvSpPr/>
            <p:nvPr/>
          </p:nvSpPr>
          <p:spPr>
            <a:xfrm>
              <a:off x="9072639" y="6103537"/>
              <a:ext cx="121450" cy="129559"/>
            </a:xfrm>
            <a:custGeom>
              <a:avLst/>
              <a:gdLst/>
              <a:ahLst/>
              <a:cxnLst/>
              <a:rect l="l" t="t" r="r" b="b"/>
              <a:pathLst>
                <a:path w="121450" h="129559" extrusionOk="0">
                  <a:moveTo>
                    <a:pt x="6600" y="22686"/>
                  </a:moveTo>
                  <a:cubicBezTo>
                    <a:pt x="5371" y="24779"/>
                    <a:pt x="4286" y="26970"/>
                    <a:pt x="3361" y="29160"/>
                  </a:cubicBezTo>
                  <a:cubicBezTo>
                    <a:pt x="-20070" y="84882"/>
                    <a:pt x="62226" y="158608"/>
                    <a:pt x="107184" y="105360"/>
                  </a:cubicBezTo>
                  <a:cubicBezTo>
                    <a:pt x="126234" y="82599"/>
                    <a:pt x="124138" y="46880"/>
                    <a:pt x="107184" y="22495"/>
                  </a:cubicBezTo>
                  <a:cubicBezTo>
                    <a:pt x="99573" y="11161"/>
                    <a:pt x="88725" y="2301"/>
                    <a:pt x="76037" y="-2843"/>
                  </a:cubicBezTo>
                  <a:cubicBezTo>
                    <a:pt x="49777" y="-11414"/>
                    <a:pt x="21059" y="-843"/>
                    <a:pt x="6600" y="226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02" name="Google Shape;2002;p64"/>
            <p:cNvSpPr/>
            <p:nvPr/>
          </p:nvSpPr>
          <p:spPr>
            <a:xfrm>
              <a:off x="11699129" y="6102892"/>
              <a:ext cx="121409" cy="129707"/>
            </a:xfrm>
            <a:custGeom>
              <a:avLst/>
              <a:gdLst/>
              <a:ahLst/>
              <a:cxnLst/>
              <a:rect l="l" t="t" r="r" b="b"/>
              <a:pathLst>
                <a:path w="121409" h="129707" extrusionOk="0">
                  <a:moveTo>
                    <a:pt x="113308" y="95341"/>
                  </a:moveTo>
                  <a:cubicBezTo>
                    <a:pt x="114546" y="93243"/>
                    <a:pt x="115594" y="91053"/>
                    <a:pt x="116547" y="88862"/>
                  </a:cubicBezTo>
                  <a:cubicBezTo>
                    <a:pt x="139978" y="33047"/>
                    <a:pt x="57492" y="-40679"/>
                    <a:pt x="12725" y="12662"/>
                  </a:cubicBezTo>
                  <a:cubicBezTo>
                    <a:pt x="-6325" y="35521"/>
                    <a:pt x="-4135" y="71147"/>
                    <a:pt x="12725" y="95527"/>
                  </a:cubicBezTo>
                  <a:cubicBezTo>
                    <a:pt x="20344" y="106959"/>
                    <a:pt x="31202" y="115818"/>
                    <a:pt x="43871" y="120962"/>
                  </a:cubicBezTo>
                  <a:cubicBezTo>
                    <a:pt x="70161" y="129534"/>
                    <a:pt x="98925" y="118962"/>
                    <a:pt x="113308" y="953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03" name="Google Shape;2003;p64"/>
            <p:cNvSpPr/>
            <p:nvPr/>
          </p:nvSpPr>
          <p:spPr>
            <a:xfrm>
              <a:off x="11372713" y="6102897"/>
              <a:ext cx="117495" cy="131330"/>
            </a:xfrm>
            <a:custGeom>
              <a:avLst/>
              <a:gdLst/>
              <a:ahLst/>
              <a:cxnLst/>
              <a:rect l="l" t="t" r="r" b="b"/>
              <a:pathLst>
                <a:path w="117495" h="131330" extrusionOk="0">
                  <a:moveTo>
                    <a:pt x="72155" y="123813"/>
                  </a:moveTo>
                  <a:cubicBezTo>
                    <a:pt x="74536" y="123241"/>
                    <a:pt x="76822" y="122479"/>
                    <a:pt x="79013" y="121530"/>
                  </a:cubicBezTo>
                  <a:cubicBezTo>
                    <a:pt x="135020" y="98666"/>
                    <a:pt x="128828" y="-11820"/>
                    <a:pt x="59392" y="-5537"/>
                  </a:cubicBezTo>
                  <a:cubicBezTo>
                    <a:pt x="29960" y="-2867"/>
                    <a:pt x="6052" y="23899"/>
                    <a:pt x="622" y="53232"/>
                  </a:cubicBezTo>
                  <a:cubicBezTo>
                    <a:pt x="-2141" y="66663"/>
                    <a:pt x="-712" y="80570"/>
                    <a:pt x="4623" y="93239"/>
                  </a:cubicBezTo>
                  <a:cubicBezTo>
                    <a:pt x="17386" y="117716"/>
                    <a:pt x="45295" y="130385"/>
                    <a:pt x="72155" y="12381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pic>
        <p:nvPicPr>
          <p:cNvPr id="2004" name="Google Shape;2004;p64"/>
          <p:cNvPicPr preferRelativeResize="0"/>
          <p:nvPr/>
        </p:nvPicPr>
        <p:blipFill rotWithShape="1">
          <a:blip r:embed="rId2">
            <a:alphaModFix/>
          </a:blip>
          <a:srcRect b="24476"/>
          <a:stretch/>
        </p:blipFill>
        <p:spPr>
          <a:xfrm flipH="1">
            <a:off x="6143900" y="2367004"/>
            <a:ext cx="6048100" cy="4503126"/>
          </a:xfrm>
          <a:prstGeom prst="rect">
            <a:avLst/>
          </a:prstGeom>
          <a:noFill/>
          <a:ln>
            <a:noFill/>
          </a:ln>
        </p:spPr>
      </p:pic>
      <p:sp>
        <p:nvSpPr>
          <p:cNvPr id="2005" name="Google Shape;2005;p64"/>
          <p:cNvSpPr txBox="1">
            <a:spLocks noGrp="1"/>
          </p:cNvSpPr>
          <p:nvPr>
            <p:ph type="body" idx="1"/>
          </p:nvPr>
        </p:nvSpPr>
        <p:spPr>
          <a:xfrm>
            <a:off x="696560" y="3074987"/>
            <a:ext cx="4991100" cy="3102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6" name="Google Shape;2006;p64"/>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007" name="Google Shape;2007;p64"/>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008" name="Google Shape;2008;p64"/>
          <p:cNvSpPr txBox="1">
            <a:spLocks noGrp="1"/>
          </p:cNvSpPr>
          <p:nvPr>
            <p:ph type="title"/>
          </p:nvPr>
        </p:nvSpPr>
        <p:spPr>
          <a:xfrm>
            <a:off x="696560" y="1770964"/>
            <a:ext cx="4991100" cy="11049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2"/>
              </a:buClr>
              <a:buSzPts val="44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09" name="Google Shape;2009;p64"/>
          <p:cNvPicPr preferRelativeResize="0"/>
          <p:nvPr/>
        </p:nvPicPr>
        <p:blipFill rotWithShape="1">
          <a:blip r:embed="rId3">
            <a:alphaModFix/>
          </a:blip>
          <a:srcRect/>
          <a:stretch/>
        </p:blipFill>
        <p:spPr>
          <a:xfrm>
            <a:off x="757516" y="549117"/>
            <a:ext cx="1466951" cy="273977"/>
          </a:xfrm>
          <a:prstGeom prst="rect">
            <a:avLst/>
          </a:prstGeom>
          <a:noFill/>
          <a:ln>
            <a:noFill/>
          </a:ln>
        </p:spPr>
      </p:pic>
      <p:sp>
        <p:nvSpPr>
          <p:cNvPr id="2010" name="Google Shape;2010;p64"/>
          <p:cNvSpPr>
            <a:spLocks noGrp="1"/>
          </p:cNvSpPr>
          <p:nvPr>
            <p:ph type="pic" idx="2"/>
          </p:nvPr>
        </p:nvSpPr>
        <p:spPr>
          <a:xfrm>
            <a:off x="6683900" y="1144626"/>
            <a:ext cx="5171700" cy="5725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8"/>
                                        </p:tgtEl>
                                        <p:attrNameLst>
                                          <p:attrName>style.visibility</p:attrName>
                                        </p:attrNameLst>
                                      </p:cBhvr>
                                      <p:to>
                                        <p:strVal val="visible"/>
                                      </p:to>
                                    </p:set>
                                    <p:animEffect transition="in" filter="fade">
                                      <p:cBhvr>
                                        <p:cTn id="7" dur="500"/>
                                        <p:tgtEl>
                                          <p:spTgt spid="2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1_End-Diagonal-shape">
  <p:cSld name="Thank you">
    <p:spTree>
      <p:nvGrpSpPr>
        <p:cNvPr id="1" name="Shape 2011"/>
        <p:cNvGrpSpPr/>
        <p:nvPr/>
      </p:nvGrpSpPr>
      <p:grpSpPr>
        <a:xfrm>
          <a:off x="0" y="0"/>
          <a:ext cx="0" cy="0"/>
          <a:chOff x="0" y="0"/>
          <a:chExt cx="0" cy="0"/>
        </a:xfrm>
      </p:grpSpPr>
      <p:sp>
        <p:nvSpPr>
          <p:cNvPr id="2012" name="Google Shape;2012;p65"/>
          <p:cNvSpPr>
            <a:spLocks noGrp="1"/>
          </p:cNvSpPr>
          <p:nvPr>
            <p:ph type="pic" idx="2"/>
          </p:nvPr>
        </p:nvSpPr>
        <p:spPr>
          <a:xfrm>
            <a:off x="0" y="-1438750"/>
            <a:ext cx="12192000" cy="6858000"/>
          </a:xfrm>
          <a:prstGeom prst="rect">
            <a:avLst/>
          </a:prstGeom>
          <a:noFill/>
          <a:ln>
            <a:noFill/>
          </a:ln>
        </p:spPr>
      </p:sp>
      <p:sp>
        <p:nvSpPr>
          <p:cNvPr id="2013" name="Google Shape;2013;p65"/>
          <p:cNvSpPr/>
          <p:nvPr/>
        </p:nvSpPr>
        <p:spPr>
          <a:xfrm>
            <a:off x="0" y="1493046"/>
            <a:ext cx="12192000" cy="5364954"/>
          </a:xfrm>
          <a:custGeom>
            <a:avLst/>
            <a:gdLst/>
            <a:ahLst/>
            <a:cxnLst/>
            <a:rect l="l" t="t" r="r" b="b"/>
            <a:pathLst>
              <a:path w="12192000" h="5364954" extrusionOk="0">
                <a:moveTo>
                  <a:pt x="12190897" y="0"/>
                </a:moveTo>
                <a:lnTo>
                  <a:pt x="12192000" y="0"/>
                </a:lnTo>
                <a:lnTo>
                  <a:pt x="12192000" y="1360522"/>
                </a:lnTo>
                <a:cubicBezTo>
                  <a:pt x="12192000" y="1213515"/>
                  <a:pt x="12191561" y="730941"/>
                  <a:pt x="12190985" y="96637"/>
                </a:cubicBezTo>
                <a:close/>
                <a:moveTo>
                  <a:pt x="0" y="0"/>
                </a:moveTo>
                <a:lnTo>
                  <a:pt x="3239" y="0"/>
                </a:lnTo>
                <a:lnTo>
                  <a:pt x="3239" y="3111164"/>
                </a:lnTo>
                <a:cubicBezTo>
                  <a:pt x="3239" y="3473023"/>
                  <a:pt x="177598" y="3996288"/>
                  <a:pt x="1009780" y="3834883"/>
                </a:cubicBezTo>
                <a:lnTo>
                  <a:pt x="11592075" y="1952831"/>
                </a:lnTo>
                <a:cubicBezTo>
                  <a:pt x="11790908" y="1934260"/>
                  <a:pt x="12192000" y="1788184"/>
                  <a:pt x="12192000" y="1360522"/>
                </a:cubicBezTo>
                <a:lnTo>
                  <a:pt x="12192000" y="5364954"/>
                </a:lnTo>
                <a:lnTo>
                  <a:pt x="0" y="536495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2014" name="Google Shape;2014;p65"/>
          <p:cNvSpPr txBox="1">
            <a:spLocks noGrp="1"/>
          </p:cNvSpPr>
          <p:nvPr>
            <p:ph type="title"/>
          </p:nvPr>
        </p:nvSpPr>
        <p:spPr>
          <a:xfrm>
            <a:off x="2173941" y="5122547"/>
            <a:ext cx="7844100" cy="909300"/>
          </a:xfrm>
          <a:prstGeom prst="rect">
            <a:avLst/>
          </a:prstGeom>
          <a:noFill/>
          <a:ln>
            <a:noFill/>
          </a:ln>
        </p:spPr>
        <p:txBody>
          <a:bodyPr spcFirstLastPara="1" wrap="square" lIns="0" tIns="45700" rIns="0" bIns="45700" anchor="ctr" anchorCtr="0">
            <a:noAutofit/>
          </a:bodyPr>
          <a:lstStyle>
            <a:lvl1pPr lvl="0" algn="ctr">
              <a:lnSpc>
                <a:spcPct val="100000"/>
              </a:lnSpc>
              <a:spcBef>
                <a:spcPts val="0"/>
              </a:spcBef>
              <a:spcAft>
                <a:spcPts val="0"/>
              </a:spcAft>
              <a:buClr>
                <a:schemeClr val="dk2"/>
              </a:buClr>
              <a:buSzPts val="3600"/>
              <a:buFont typeface="Montserrat ExtraBold"/>
              <a:buNone/>
              <a:defRPr sz="3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15" name="Google Shape;2015;p65"/>
          <p:cNvPicPr preferRelativeResize="0"/>
          <p:nvPr/>
        </p:nvPicPr>
        <p:blipFill rotWithShape="1">
          <a:blip r:embed="rId2">
            <a:alphaModFix/>
          </a:blip>
          <a:srcRect/>
          <a:stretch/>
        </p:blipFill>
        <p:spPr>
          <a:xfrm>
            <a:off x="5607569" y="6308993"/>
            <a:ext cx="976861" cy="1824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1_End-Cutout-Placeholder">
  <p:cSld name="3_Custom Layout">
    <p:spTree>
      <p:nvGrpSpPr>
        <p:cNvPr id="1" name="Shape 2016"/>
        <p:cNvGrpSpPr/>
        <p:nvPr/>
      </p:nvGrpSpPr>
      <p:grpSpPr>
        <a:xfrm>
          <a:off x="0" y="0"/>
          <a:ext cx="0" cy="0"/>
          <a:chOff x="0" y="0"/>
          <a:chExt cx="0" cy="0"/>
        </a:xfrm>
      </p:grpSpPr>
      <p:pic>
        <p:nvPicPr>
          <p:cNvPr id="2017" name="Google Shape;2017;p66"/>
          <p:cNvPicPr preferRelativeResize="0"/>
          <p:nvPr/>
        </p:nvPicPr>
        <p:blipFill rotWithShape="1">
          <a:blip r:embed="rId2">
            <a:alphaModFix/>
          </a:blip>
          <a:srcRect/>
          <a:stretch/>
        </p:blipFill>
        <p:spPr>
          <a:xfrm>
            <a:off x="757516" y="549117"/>
            <a:ext cx="1466951" cy="273977"/>
          </a:xfrm>
          <a:prstGeom prst="rect">
            <a:avLst/>
          </a:prstGeom>
          <a:noFill/>
          <a:ln>
            <a:noFill/>
          </a:ln>
        </p:spPr>
      </p:pic>
      <p:pic>
        <p:nvPicPr>
          <p:cNvPr id="2018" name="Google Shape;2018;p66"/>
          <p:cNvPicPr preferRelativeResize="0"/>
          <p:nvPr/>
        </p:nvPicPr>
        <p:blipFill rotWithShape="1">
          <a:blip r:embed="rId3">
            <a:alphaModFix/>
          </a:blip>
          <a:srcRect b="14900"/>
          <a:stretch/>
        </p:blipFill>
        <p:spPr>
          <a:xfrm>
            <a:off x="6289964" y="2059044"/>
            <a:ext cx="5902037" cy="4822911"/>
          </a:xfrm>
          <a:prstGeom prst="rect">
            <a:avLst/>
          </a:prstGeom>
          <a:noFill/>
          <a:ln>
            <a:noFill/>
          </a:ln>
        </p:spPr>
      </p:pic>
      <p:sp>
        <p:nvSpPr>
          <p:cNvPr id="2019" name="Google Shape;2019;p66"/>
          <p:cNvSpPr>
            <a:spLocks noGrp="1"/>
          </p:cNvSpPr>
          <p:nvPr>
            <p:ph type="pic" idx="2"/>
          </p:nvPr>
        </p:nvSpPr>
        <p:spPr>
          <a:xfrm>
            <a:off x="6289889" y="1072152"/>
            <a:ext cx="5902200" cy="5797800"/>
          </a:xfrm>
          <a:prstGeom prst="rect">
            <a:avLst/>
          </a:prstGeom>
          <a:noFill/>
          <a:ln>
            <a:noFill/>
          </a:ln>
        </p:spPr>
      </p:sp>
      <p:sp>
        <p:nvSpPr>
          <p:cNvPr id="2020" name="Google Shape;2020;p66"/>
          <p:cNvSpPr txBox="1">
            <a:spLocks noGrp="1"/>
          </p:cNvSpPr>
          <p:nvPr>
            <p:ph type="body" idx="1"/>
          </p:nvPr>
        </p:nvSpPr>
        <p:spPr>
          <a:xfrm>
            <a:off x="757516" y="3206908"/>
            <a:ext cx="4676400" cy="3102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1" name="Google Shape;2021;p66"/>
          <p:cNvSpPr txBox="1">
            <a:spLocks noGrp="1"/>
          </p:cNvSpPr>
          <p:nvPr>
            <p:ph type="title"/>
          </p:nvPr>
        </p:nvSpPr>
        <p:spPr>
          <a:xfrm>
            <a:off x="757516" y="1060175"/>
            <a:ext cx="4676400" cy="1947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2"/>
              </a:buClr>
              <a:buSzPts val="44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1"/>
                                        </p:tgtEl>
                                        <p:attrNameLst>
                                          <p:attrName>style.visibility</p:attrName>
                                        </p:attrNameLst>
                                      </p:cBhvr>
                                      <p:to>
                                        <p:strVal val="visible"/>
                                      </p:to>
                                    </p:set>
                                    <p:animEffect transition="in" filter="fade">
                                      <p:cBhvr>
                                        <p:cTn id="7" dur="500"/>
                                        <p:tgtEl>
                                          <p:spTgt spid="2021"/>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2020">
                                            <p:txEl>
                                              <p:pRg st="0" end="0"/>
                                            </p:txEl>
                                          </p:spTgt>
                                        </p:tgtEl>
                                        <p:attrNameLst>
                                          <p:attrName>style.visibility</p:attrName>
                                        </p:attrNameLst>
                                      </p:cBhvr>
                                      <p:to>
                                        <p:strVal val="visible"/>
                                      </p:to>
                                    </p:set>
                                    <p:animEffect transition="in" filter="fade">
                                      <p:cBhvr>
                                        <p:cTn id="11" dur="500"/>
                                        <p:tgtEl>
                                          <p:spTgt spid="202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200"/>
                                  </p:stCondLst>
                                  <p:childTnLst>
                                    <p:set>
                                      <p:cBhvr>
                                        <p:cTn id="14" dur="1" fill="hold">
                                          <p:stCondLst>
                                            <p:cond delay="0"/>
                                          </p:stCondLst>
                                        </p:cTn>
                                        <p:tgtEl>
                                          <p:spTgt spid="2020">
                                            <p:txEl>
                                              <p:charRg st="1" end="1"/>
                                            </p:txEl>
                                          </p:spTgt>
                                        </p:tgtEl>
                                        <p:attrNameLst>
                                          <p:attrName>style.visibility</p:attrName>
                                        </p:attrNameLst>
                                      </p:cBhvr>
                                      <p:to>
                                        <p:strVal val="visible"/>
                                      </p:to>
                                    </p:set>
                                    <p:animEffect transition="in" filter="fade">
                                      <p:cBhvr>
                                        <p:cTn id="15" dur="500"/>
                                        <p:tgtEl>
                                          <p:spTgt spid="2020">
                                            <p:txEl>
                                              <p:charRg st="1" end="1"/>
                                            </p:txEl>
                                          </p:spTgt>
                                        </p:tgtEl>
                                      </p:cBhvr>
                                    </p:animEffect>
                                  </p:childTnLst>
                                </p:cTn>
                              </p:par>
                            </p:childTnLst>
                          </p:cTn>
                        </p:par>
                        <p:par>
                          <p:cTn id="16" fill="hold">
                            <p:stCondLst>
                              <p:cond delay="1500"/>
                            </p:stCondLst>
                            <p:childTnLst>
                              <p:par>
                                <p:cTn id="17" presetID="10" presetClass="entr" presetSubtype="0" fill="hold" nodeType="afterEffect">
                                  <p:stCondLst>
                                    <p:cond delay="200"/>
                                  </p:stCondLst>
                                  <p:childTnLst>
                                    <p:set>
                                      <p:cBhvr>
                                        <p:cTn id="18" dur="1" fill="hold">
                                          <p:stCondLst>
                                            <p:cond delay="0"/>
                                          </p:stCondLst>
                                        </p:cTn>
                                        <p:tgtEl>
                                          <p:spTgt spid="2020">
                                            <p:txEl>
                                              <p:charRg st="1" end="1"/>
                                            </p:txEl>
                                          </p:spTgt>
                                        </p:tgtEl>
                                        <p:attrNameLst>
                                          <p:attrName>style.visibility</p:attrName>
                                        </p:attrNameLst>
                                      </p:cBhvr>
                                      <p:to>
                                        <p:strVal val="visible"/>
                                      </p:to>
                                    </p:set>
                                    <p:animEffect transition="in" filter="fade">
                                      <p:cBhvr>
                                        <p:cTn id="19" dur="500"/>
                                        <p:tgtEl>
                                          <p:spTgt spid="2020">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200"/>
                                  </p:stCondLst>
                                  <p:childTnLst>
                                    <p:set>
                                      <p:cBhvr>
                                        <p:cTn id="22" dur="1" fill="hold">
                                          <p:stCondLst>
                                            <p:cond delay="0"/>
                                          </p:stCondLst>
                                        </p:cTn>
                                        <p:tgtEl>
                                          <p:spTgt spid="2020">
                                            <p:txEl>
                                              <p:charRg st="1" end="1"/>
                                            </p:txEl>
                                          </p:spTgt>
                                        </p:tgtEl>
                                        <p:attrNameLst>
                                          <p:attrName>style.visibility</p:attrName>
                                        </p:attrNameLst>
                                      </p:cBhvr>
                                      <p:to>
                                        <p:strVal val="visible"/>
                                      </p:to>
                                    </p:set>
                                    <p:animEffect transition="in" filter="fade">
                                      <p:cBhvr>
                                        <p:cTn id="23" dur="500"/>
                                        <p:tgtEl>
                                          <p:spTgt spid="2020">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200"/>
                                  </p:stCondLst>
                                  <p:childTnLst>
                                    <p:set>
                                      <p:cBhvr>
                                        <p:cTn id="26" dur="1" fill="hold">
                                          <p:stCondLst>
                                            <p:cond delay="0"/>
                                          </p:stCondLst>
                                        </p:cTn>
                                        <p:tgtEl>
                                          <p:spTgt spid="2020">
                                            <p:txEl>
                                              <p:charRg st="1" end="1"/>
                                            </p:txEl>
                                          </p:spTgt>
                                        </p:tgtEl>
                                        <p:attrNameLst>
                                          <p:attrName>style.visibility</p:attrName>
                                        </p:attrNameLst>
                                      </p:cBhvr>
                                      <p:to>
                                        <p:strVal val="visible"/>
                                      </p:to>
                                    </p:set>
                                    <p:animEffect transition="in" filter="fade">
                                      <p:cBhvr>
                                        <p:cTn id="27" dur="500"/>
                                        <p:tgtEl>
                                          <p:spTgt spid="2020">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200"/>
                                  </p:stCondLst>
                                  <p:childTnLst>
                                    <p:set>
                                      <p:cBhvr>
                                        <p:cTn id="30" dur="1" fill="hold">
                                          <p:stCondLst>
                                            <p:cond delay="0"/>
                                          </p:stCondLst>
                                        </p:cTn>
                                        <p:tgtEl>
                                          <p:spTgt spid="2020">
                                            <p:txEl>
                                              <p:charRg st="1" end="1"/>
                                            </p:txEl>
                                          </p:spTgt>
                                        </p:tgtEl>
                                        <p:attrNameLst>
                                          <p:attrName>style.visibility</p:attrName>
                                        </p:attrNameLst>
                                      </p:cBhvr>
                                      <p:to>
                                        <p:strVal val="visible"/>
                                      </p:to>
                                    </p:set>
                                    <p:animEffect transition="in" filter="fade">
                                      <p:cBhvr>
                                        <p:cTn id="31" dur="500"/>
                                        <p:tgtEl>
                                          <p:spTgt spid="2020">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200"/>
                                  </p:stCondLst>
                                  <p:childTnLst>
                                    <p:set>
                                      <p:cBhvr>
                                        <p:cTn id="34" dur="1" fill="hold">
                                          <p:stCondLst>
                                            <p:cond delay="0"/>
                                          </p:stCondLst>
                                        </p:cTn>
                                        <p:tgtEl>
                                          <p:spTgt spid="2020">
                                            <p:txEl>
                                              <p:charRg st="1" end="1"/>
                                            </p:txEl>
                                          </p:spTgt>
                                        </p:tgtEl>
                                        <p:attrNameLst>
                                          <p:attrName>style.visibility</p:attrName>
                                        </p:attrNameLst>
                                      </p:cBhvr>
                                      <p:to>
                                        <p:strVal val="visible"/>
                                      </p:to>
                                    </p:set>
                                    <p:animEffect transition="in" filter="fade">
                                      <p:cBhvr>
                                        <p:cTn id="35" dur="500"/>
                                        <p:tgtEl>
                                          <p:spTgt spid="2020">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200"/>
                                  </p:stCondLst>
                                  <p:childTnLst>
                                    <p:set>
                                      <p:cBhvr>
                                        <p:cTn id="38" dur="1" fill="hold">
                                          <p:stCondLst>
                                            <p:cond delay="0"/>
                                          </p:stCondLst>
                                        </p:cTn>
                                        <p:tgtEl>
                                          <p:spTgt spid="2020">
                                            <p:txEl>
                                              <p:charRg st="1" end="1"/>
                                            </p:txEl>
                                          </p:spTgt>
                                        </p:tgtEl>
                                        <p:attrNameLst>
                                          <p:attrName>style.visibility</p:attrName>
                                        </p:attrNameLst>
                                      </p:cBhvr>
                                      <p:to>
                                        <p:strVal val="visible"/>
                                      </p:to>
                                    </p:set>
                                    <p:animEffect transition="in" filter="fade">
                                      <p:cBhvr>
                                        <p:cTn id="39" dur="500"/>
                                        <p:tgtEl>
                                          <p:spTgt spid="2020">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200"/>
                                  </p:stCondLst>
                                  <p:childTnLst>
                                    <p:set>
                                      <p:cBhvr>
                                        <p:cTn id="42" dur="1" fill="hold">
                                          <p:stCondLst>
                                            <p:cond delay="0"/>
                                          </p:stCondLst>
                                        </p:cTn>
                                        <p:tgtEl>
                                          <p:spTgt spid="2020">
                                            <p:txEl>
                                              <p:charRg st="1" end="1"/>
                                            </p:txEl>
                                          </p:spTgt>
                                        </p:tgtEl>
                                        <p:attrNameLst>
                                          <p:attrName>style.visibility</p:attrName>
                                        </p:attrNameLst>
                                      </p:cBhvr>
                                      <p:to>
                                        <p:strVal val="visible"/>
                                      </p:to>
                                    </p:set>
                                    <p:animEffect transition="in" filter="fade">
                                      <p:cBhvr>
                                        <p:cTn id="43" dur="500"/>
                                        <p:tgtEl>
                                          <p:spTgt spid="2020">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1_End-Cutout">
  <p:cSld name="Contact Dark">
    <p:spTree>
      <p:nvGrpSpPr>
        <p:cNvPr id="1" name="Shape 2022"/>
        <p:cNvGrpSpPr/>
        <p:nvPr/>
      </p:nvGrpSpPr>
      <p:grpSpPr>
        <a:xfrm>
          <a:off x="0" y="0"/>
          <a:ext cx="0" cy="0"/>
          <a:chOff x="0" y="0"/>
          <a:chExt cx="0" cy="0"/>
        </a:xfrm>
      </p:grpSpPr>
      <p:grpSp>
        <p:nvGrpSpPr>
          <p:cNvPr id="2023" name="Google Shape;2023;p67"/>
          <p:cNvGrpSpPr/>
          <p:nvPr/>
        </p:nvGrpSpPr>
        <p:grpSpPr>
          <a:xfrm>
            <a:off x="8895708" y="3536224"/>
            <a:ext cx="3071667" cy="2698003"/>
            <a:chOff x="8895708" y="3536224"/>
            <a:chExt cx="3071667" cy="2698003"/>
          </a:xfrm>
        </p:grpSpPr>
        <p:sp>
          <p:nvSpPr>
            <p:cNvPr id="2024" name="Google Shape;2024;p67"/>
            <p:cNvSpPr/>
            <p:nvPr/>
          </p:nvSpPr>
          <p:spPr>
            <a:xfrm>
              <a:off x="11851190" y="5347466"/>
              <a:ext cx="116185" cy="132226"/>
            </a:xfrm>
            <a:custGeom>
              <a:avLst/>
              <a:gdLst/>
              <a:ahLst/>
              <a:cxnLst/>
              <a:rect l="l" t="t" r="r" b="b"/>
              <a:pathLst>
                <a:path w="116185" h="132226" extrusionOk="0">
                  <a:moveTo>
                    <a:pt x="82977" y="120960"/>
                  </a:moveTo>
                  <a:cubicBezTo>
                    <a:pt x="85168" y="119909"/>
                    <a:pt x="87264" y="118672"/>
                    <a:pt x="89264" y="117435"/>
                  </a:cubicBezTo>
                  <a:cubicBezTo>
                    <a:pt x="139841" y="84288"/>
                    <a:pt x="112695" y="-22966"/>
                    <a:pt x="45544" y="-3437"/>
                  </a:cubicBezTo>
                  <a:cubicBezTo>
                    <a:pt x="16969" y="4753"/>
                    <a:pt x="-1128" y="35709"/>
                    <a:pt x="-748" y="65140"/>
                  </a:cubicBezTo>
                  <a:cubicBezTo>
                    <a:pt x="-748" y="78763"/>
                    <a:pt x="3253" y="92004"/>
                    <a:pt x="10873" y="103240"/>
                  </a:cubicBezTo>
                  <a:cubicBezTo>
                    <a:pt x="27827" y="125243"/>
                    <a:pt x="57736" y="132578"/>
                    <a:pt x="82977" y="12096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25" name="Google Shape;2025;p67"/>
            <p:cNvSpPr/>
            <p:nvPr/>
          </p:nvSpPr>
          <p:spPr>
            <a:xfrm>
              <a:off x="11522768" y="5347466"/>
              <a:ext cx="116161" cy="132226"/>
            </a:xfrm>
            <a:custGeom>
              <a:avLst/>
              <a:gdLst/>
              <a:ahLst/>
              <a:cxnLst/>
              <a:rect l="l" t="t" r="r" b="b"/>
              <a:pathLst>
                <a:path w="116161" h="132226" extrusionOk="0">
                  <a:moveTo>
                    <a:pt x="82977" y="120960"/>
                  </a:moveTo>
                  <a:cubicBezTo>
                    <a:pt x="85168" y="119909"/>
                    <a:pt x="87263" y="118672"/>
                    <a:pt x="89264" y="117435"/>
                  </a:cubicBezTo>
                  <a:cubicBezTo>
                    <a:pt x="139841" y="84288"/>
                    <a:pt x="112600" y="-22966"/>
                    <a:pt x="45543" y="-3437"/>
                  </a:cubicBezTo>
                  <a:cubicBezTo>
                    <a:pt x="16968" y="4753"/>
                    <a:pt x="-1128" y="35709"/>
                    <a:pt x="-748" y="65140"/>
                  </a:cubicBezTo>
                  <a:cubicBezTo>
                    <a:pt x="-748" y="78763"/>
                    <a:pt x="3253" y="92004"/>
                    <a:pt x="10873" y="103240"/>
                  </a:cubicBezTo>
                  <a:cubicBezTo>
                    <a:pt x="27827" y="125243"/>
                    <a:pt x="57736" y="132578"/>
                    <a:pt x="82977" y="12096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26" name="Google Shape;2026;p67"/>
            <p:cNvSpPr/>
            <p:nvPr/>
          </p:nvSpPr>
          <p:spPr>
            <a:xfrm>
              <a:off x="11192806" y="5347351"/>
              <a:ext cx="118713" cy="131734"/>
            </a:xfrm>
            <a:custGeom>
              <a:avLst/>
              <a:gdLst/>
              <a:ahLst/>
              <a:cxnLst/>
              <a:rect l="l" t="t" r="r" b="b"/>
              <a:pathLst>
                <a:path w="118713" h="131734" extrusionOk="0">
                  <a:moveTo>
                    <a:pt x="104042" y="106787"/>
                  </a:moveTo>
                  <a:cubicBezTo>
                    <a:pt x="105757" y="105071"/>
                    <a:pt x="107186" y="103071"/>
                    <a:pt x="108520" y="101072"/>
                  </a:cubicBezTo>
                  <a:cubicBezTo>
                    <a:pt x="142810" y="51158"/>
                    <a:pt x="76706" y="-37613"/>
                    <a:pt x="22032" y="5822"/>
                  </a:cubicBezTo>
                  <a:cubicBezTo>
                    <a:pt x="-1113" y="24299"/>
                    <a:pt x="-6543" y="59735"/>
                    <a:pt x="5364" y="86975"/>
                  </a:cubicBezTo>
                  <a:cubicBezTo>
                    <a:pt x="10507" y="99644"/>
                    <a:pt x="19366" y="110499"/>
                    <a:pt x="30796" y="118122"/>
                  </a:cubicBezTo>
                  <a:cubicBezTo>
                    <a:pt x="54894" y="131837"/>
                    <a:pt x="85278" y="127168"/>
                    <a:pt x="104042" y="1067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27" name="Google Shape;2027;p67"/>
            <p:cNvSpPr/>
            <p:nvPr/>
          </p:nvSpPr>
          <p:spPr>
            <a:xfrm>
              <a:off x="10864015" y="5347683"/>
              <a:ext cx="120162" cy="129643"/>
            </a:xfrm>
            <a:custGeom>
              <a:avLst/>
              <a:gdLst/>
              <a:ahLst/>
              <a:cxnLst/>
              <a:rect l="l" t="t" r="r" b="b"/>
              <a:pathLst>
                <a:path w="120162" h="129643" extrusionOk="0">
                  <a:moveTo>
                    <a:pt x="58215" y="-5751"/>
                  </a:moveTo>
                  <a:cubicBezTo>
                    <a:pt x="55834" y="-5654"/>
                    <a:pt x="53357" y="-5370"/>
                    <a:pt x="50976" y="-4989"/>
                  </a:cubicBezTo>
                  <a:cubicBezTo>
                    <a:pt x="-8460" y="6252"/>
                    <a:pt x="-24556" y="115692"/>
                    <a:pt x="44880" y="123506"/>
                  </a:cubicBezTo>
                  <a:cubicBezTo>
                    <a:pt x="74218" y="126836"/>
                    <a:pt x="102982" y="105502"/>
                    <a:pt x="114032" y="77974"/>
                  </a:cubicBezTo>
                  <a:cubicBezTo>
                    <a:pt x="119366" y="65305"/>
                    <a:pt x="120794" y="51399"/>
                    <a:pt x="118033" y="37971"/>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28" name="Google Shape;2028;p67"/>
            <p:cNvSpPr/>
            <p:nvPr/>
          </p:nvSpPr>
          <p:spPr>
            <a:xfrm>
              <a:off x="10535114" y="5349221"/>
              <a:ext cx="121443" cy="129642"/>
            </a:xfrm>
            <a:custGeom>
              <a:avLst/>
              <a:gdLst/>
              <a:ahLst/>
              <a:cxnLst/>
              <a:rect l="l" t="t" r="r" b="b"/>
              <a:pathLst>
                <a:path w="121443" h="129642" extrusionOk="0">
                  <a:moveTo>
                    <a:pt x="6593" y="22811"/>
                  </a:moveTo>
                  <a:cubicBezTo>
                    <a:pt x="5355" y="24811"/>
                    <a:pt x="4307" y="27001"/>
                    <a:pt x="3354" y="29192"/>
                  </a:cubicBezTo>
                  <a:cubicBezTo>
                    <a:pt x="-20077" y="85007"/>
                    <a:pt x="62410" y="158733"/>
                    <a:pt x="107177" y="105392"/>
                  </a:cubicBezTo>
                  <a:cubicBezTo>
                    <a:pt x="126227" y="82626"/>
                    <a:pt x="124131" y="46907"/>
                    <a:pt x="107177" y="22527"/>
                  </a:cubicBezTo>
                  <a:cubicBezTo>
                    <a:pt x="99651" y="11095"/>
                    <a:pt x="88794" y="2235"/>
                    <a:pt x="76030" y="-2908"/>
                  </a:cubicBezTo>
                  <a:cubicBezTo>
                    <a:pt x="49741" y="-11382"/>
                    <a:pt x="21070" y="-718"/>
                    <a:pt x="6593" y="2281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29" name="Google Shape;2029;p67"/>
            <p:cNvSpPr/>
            <p:nvPr/>
          </p:nvSpPr>
          <p:spPr>
            <a:xfrm>
              <a:off x="10207257" y="5349210"/>
              <a:ext cx="121451" cy="129654"/>
            </a:xfrm>
            <a:custGeom>
              <a:avLst/>
              <a:gdLst/>
              <a:ahLst/>
              <a:cxnLst/>
              <a:rect l="l" t="t" r="r" b="b"/>
              <a:pathLst>
                <a:path w="121451" h="129654" extrusionOk="0">
                  <a:moveTo>
                    <a:pt x="6600" y="22822"/>
                  </a:moveTo>
                  <a:cubicBezTo>
                    <a:pt x="5361" y="24920"/>
                    <a:pt x="4314" y="27013"/>
                    <a:pt x="3361" y="29203"/>
                  </a:cubicBezTo>
                  <a:cubicBezTo>
                    <a:pt x="-20071" y="85018"/>
                    <a:pt x="62225" y="158744"/>
                    <a:pt x="107184" y="105403"/>
                  </a:cubicBezTo>
                  <a:cubicBezTo>
                    <a:pt x="126234" y="82637"/>
                    <a:pt x="124138" y="46918"/>
                    <a:pt x="107184" y="22539"/>
                  </a:cubicBezTo>
                  <a:cubicBezTo>
                    <a:pt x="99659" y="11107"/>
                    <a:pt x="88800" y="2247"/>
                    <a:pt x="76133" y="-2897"/>
                  </a:cubicBezTo>
                  <a:cubicBezTo>
                    <a:pt x="49844" y="-11371"/>
                    <a:pt x="21078" y="-800"/>
                    <a:pt x="6600" y="2282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0" name="Google Shape;2030;p67"/>
            <p:cNvSpPr/>
            <p:nvPr/>
          </p:nvSpPr>
          <p:spPr>
            <a:xfrm>
              <a:off x="9880403" y="5348422"/>
              <a:ext cx="117524" cy="131321"/>
            </a:xfrm>
            <a:custGeom>
              <a:avLst/>
              <a:gdLst/>
              <a:ahLst/>
              <a:cxnLst/>
              <a:rect l="l" t="t" r="r" b="b"/>
              <a:pathLst>
                <a:path w="117524" h="131321" extrusionOk="0">
                  <a:moveTo>
                    <a:pt x="72182" y="123814"/>
                  </a:moveTo>
                  <a:cubicBezTo>
                    <a:pt x="74564" y="123242"/>
                    <a:pt x="76851" y="122479"/>
                    <a:pt x="79041" y="121526"/>
                  </a:cubicBezTo>
                  <a:cubicBezTo>
                    <a:pt x="135048" y="98666"/>
                    <a:pt x="128857" y="-11824"/>
                    <a:pt x="59419" y="-5536"/>
                  </a:cubicBezTo>
                  <a:cubicBezTo>
                    <a:pt x="29987" y="-2867"/>
                    <a:pt x="6175" y="23894"/>
                    <a:pt x="555" y="53041"/>
                  </a:cubicBezTo>
                  <a:cubicBezTo>
                    <a:pt x="-2112" y="66473"/>
                    <a:pt x="-683" y="80379"/>
                    <a:pt x="4650" y="92951"/>
                  </a:cubicBezTo>
                  <a:cubicBezTo>
                    <a:pt x="17319" y="117623"/>
                    <a:pt x="45227" y="130385"/>
                    <a:pt x="72182"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1" name="Google Shape;2031;p67"/>
            <p:cNvSpPr/>
            <p:nvPr/>
          </p:nvSpPr>
          <p:spPr>
            <a:xfrm>
              <a:off x="9552104" y="5348422"/>
              <a:ext cx="117495" cy="131321"/>
            </a:xfrm>
            <a:custGeom>
              <a:avLst/>
              <a:gdLst/>
              <a:ahLst/>
              <a:cxnLst/>
              <a:rect l="l" t="t" r="r" b="b"/>
              <a:pathLst>
                <a:path w="117495" h="131321" extrusionOk="0">
                  <a:moveTo>
                    <a:pt x="72154" y="123814"/>
                  </a:moveTo>
                  <a:cubicBezTo>
                    <a:pt x="74536" y="123242"/>
                    <a:pt x="76821" y="122479"/>
                    <a:pt x="79012" y="121526"/>
                  </a:cubicBezTo>
                  <a:cubicBezTo>
                    <a:pt x="135019" y="98666"/>
                    <a:pt x="128829" y="-11824"/>
                    <a:pt x="59391" y="-5536"/>
                  </a:cubicBezTo>
                  <a:cubicBezTo>
                    <a:pt x="29959" y="-2867"/>
                    <a:pt x="6051" y="23894"/>
                    <a:pt x="622" y="53041"/>
                  </a:cubicBezTo>
                  <a:cubicBezTo>
                    <a:pt x="-2141" y="66473"/>
                    <a:pt x="-712" y="80379"/>
                    <a:pt x="4622" y="92951"/>
                  </a:cubicBezTo>
                  <a:cubicBezTo>
                    <a:pt x="17291" y="117623"/>
                    <a:pt x="45199" y="130385"/>
                    <a:pt x="72154"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2" name="Google Shape;2032;p67"/>
            <p:cNvSpPr/>
            <p:nvPr/>
          </p:nvSpPr>
          <p:spPr>
            <a:xfrm>
              <a:off x="9221867" y="5348510"/>
              <a:ext cx="121409" cy="129614"/>
            </a:xfrm>
            <a:custGeom>
              <a:avLst/>
              <a:gdLst/>
              <a:ahLst/>
              <a:cxnLst/>
              <a:rect l="l" t="t" r="r" b="b"/>
              <a:pathLst>
                <a:path w="121409" h="129614" extrusionOk="0">
                  <a:moveTo>
                    <a:pt x="113309" y="95243"/>
                  </a:moveTo>
                  <a:cubicBezTo>
                    <a:pt x="114538" y="93150"/>
                    <a:pt x="115623" y="91053"/>
                    <a:pt x="116547" y="88862"/>
                  </a:cubicBezTo>
                  <a:cubicBezTo>
                    <a:pt x="139978" y="33047"/>
                    <a:pt x="57492" y="-40679"/>
                    <a:pt x="12725" y="12662"/>
                  </a:cubicBezTo>
                  <a:cubicBezTo>
                    <a:pt x="-6325" y="35428"/>
                    <a:pt x="-4135" y="71147"/>
                    <a:pt x="12725" y="95531"/>
                  </a:cubicBezTo>
                  <a:cubicBezTo>
                    <a:pt x="20325" y="106866"/>
                    <a:pt x="31184" y="115725"/>
                    <a:pt x="43871" y="120869"/>
                  </a:cubicBezTo>
                  <a:cubicBezTo>
                    <a:pt x="70160" y="129441"/>
                    <a:pt x="98878" y="118865"/>
                    <a:pt x="113309" y="952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3" name="Google Shape;2033;p67"/>
            <p:cNvSpPr/>
            <p:nvPr/>
          </p:nvSpPr>
          <p:spPr>
            <a:xfrm>
              <a:off x="8895708" y="5348422"/>
              <a:ext cx="117238" cy="131357"/>
            </a:xfrm>
            <a:custGeom>
              <a:avLst/>
              <a:gdLst/>
              <a:ahLst/>
              <a:cxnLst/>
              <a:rect l="l" t="t" r="r" b="b"/>
              <a:pathLst>
                <a:path w="117238" h="131357" extrusionOk="0">
                  <a:moveTo>
                    <a:pt x="71897" y="123814"/>
                  </a:moveTo>
                  <a:cubicBezTo>
                    <a:pt x="74241" y="123242"/>
                    <a:pt x="76536" y="122479"/>
                    <a:pt x="78755" y="121526"/>
                  </a:cubicBezTo>
                  <a:cubicBezTo>
                    <a:pt x="134763" y="98666"/>
                    <a:pt x="128571" y="-11824"/>
                    <a:pt x="59134" y="-5536"/>
                  </a:cubicBezTo>
                  <a:cubicBezTo>
                    <a:pt x="29797" y="-2867"/>
                    <a:pt x="5889" y="23894"/>
                    <a:pt x="555" y="53041"/>
                  </a:cubicBezTo>
                  <a:cubicBezTo>
                    <a:pt x="-2112" y="66473"/>
                    <a:pt x="-683" y="80379"/>
                    <a:pt x="4651" y="92951"/>
                  </a:cubicBezTo>
                  <a:cubicBezTo>
                    <a:pt x="17119" y="117623"/>
                    <a:pt x="45027" y="130483"/>
                    <a:pt x="71897"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4" name="Google Shape;2034;p67"/>
            <p:cNvSpPr/>
            <p:nvPr/>
          </p:nvSpPr>
          <p:spPr>
            <a:xfrm>
              <a:off x="10716762" y="5594376"/>
              <a:ext cx="116231" cy="132435"/>
            </a:xfrm>
            <a:custGeom>
              <a:avLst/>
              <a:gdLst/>
              <a:ahLst/>
              <a:cxnLst/>
              <a:rect l="l" t="t" r="r" b="b"/>
              <a:pathLst>
                <a:path w="116231" h="132435" extrusionOk="0">
                  <a:moveTo>
                    <a:pt x="82977" y="121129"/>
                  </a:moveTo>
                  <a:cubicBezTo>
                    <a:pt x="85168" y="120082"/>
                    <a:pt x="87263" y="118840"/>
                    <a:pt x="89264" y="117510"/>
                  </a:cubicBezTo>
                  <a:cubicBezTo>
                    <a:pt x="139936" y="84363"/>
                    <a:pt x="112695" y="-22891"/>
                    <a:pt x="45639" y="-3459"/>
                  </a:cubicBezTo>
                  <a:cubicBezTo>
                    <a:pt x="17064" y="4829"/>
                    <a:pt x="-1128" y="35785"/>
                    <a:pt x="-748" y="65216"/>
                  </a:cubicBezTo>
                  <a:cubicBezTo>
                    <a:pt x="-748" y="78838"/>
                    <a:pt x="3253" y="92074"/>
                    <a:pt x="10872" y="103316"/>
                  </a:cubicBezTo>
                  <a:cubicBezTo>
                    <a:pt x="27732" y="125412"/>
                    <a:pt x="57735" y="132844"/>
                    <a:pt x="82977" y="12112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5" name="Google Shape;2035;p67"/>
            <p:cNvSpPr/>
            <p:nvPr/>
          </p:nvSpPr>
          <p:spPr>
            <a:xfrm>
              <a:off x="10388531" y="5594376"/>
              <a:ext cx="116184" cy="132435"/>
            </a:xfrm>
            <a:custGeom>
              <a:avLst/>
              <a:gdLst/>
              <a:ahLst/>
              <a:cxnLst/>
              <a:rect l="l" t="t" r="r" b="b"/>
              <a:pathLst>
                <a:path w="116184" h="132435" extrusionOk="0">
                  <a:moveTo>
                    <a:pt x="82977" y="121129"/>
                  </a:moveTo>
                  <a:cubicBezTo>
                    <a:pt x="85168" y="120082"/>
                    <a:pt x="87263" y="118840"/>
                    <a:pt x="89263" y="117510"/>
                  </a:cubicBezTo>
                  <a:cubicBezTo>
                    <a:pt x="139841" y="84363"/>
                    <a:pt x="112695" y="-22891"/>
                    <a:pt x="45543" y="-3459"/>
                  </a:cubicBezTo>
                  <a:cubicBezTo>
                    <a:pt x="16968" y="4829"/>
                    <a:pt x="-1129" y="35785"/>
                    <a:pt x="-748" y="65216"/>
                  </a:cubicBezTo>
                  <a:cubicBezTo>
                    <a:pt x="-843" y="78838"/>
                    <a:pt x="3253" y="92074"/>
                    <a:pt x="10872" y="103316"/>
                  </a:cubicBezTo>
                  <a:cubicBezTo>
                    <a:pt x="27732" y="125412"/>
                    <a:pt x="57736" y="132844"/>
                    <a:pt x="82977" y="12112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6" name="Google Shape;2036;p67"/>
            <p:cNvSpPr/>
            <p:nvPr/>
          </p:nvSpPr>
          <p:spPr>
            <a:xfrm>
              <a:off x="10058855" y="5594336"/>
              <a:ext cx="118713" cy="131647"/>
            </a:xfrm>
            <a:custGeom>
              <a:avLst/>
              <a:gdLst/>
              <a:ahLst/>
              <a:cxnLst/>
              <a:rect l="l" t="t" r="r" b="b"/>
              <a:pathLst>
                <a:path w="118713" h="131647"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06"/>
                    <a:pt x="30795" y="117931"/>
                  </a:cubicBezTo>
                  <a:cubicBezTo>
                    <a:pt x="54798" y="131739"/>
                    <a:pt x="85183" y="127168"/>
                    <a:pt x="104043" y="1067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7" name="Google Shape;2037;p67"/>
            <p:cNvSpPr/>
            <p:nvPr/>
          </p:nvSpPr>
          <p:spPr>
            <a:xfrm>
              <a:off x="9729787"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5" y="11209"/>
                    <a:pt x="85924" y="-6887"/>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8" name="Google Shape;2038;p67"/>
            <p:cNvSpPr/>
            <p:nvPr/>
          </p:nvSpPr>
          <p:spPr>
            <a:xfrm>
              <a:off x="11043095"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4" y="11209"/>
                    <a:pt x="85924" y="-6887"/>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9" name="Google Shape;2039;p67"/>
            <p:cNvSpPr/>
            <p:nvPr/>
          </p:nvSpPr>
          <p:spPr>
            <a:xfrm>
              <a:off x="9400935" y="5595963"/>
              <a:ext cx="121386" cy="129695"/>
            </a:xfrm>
            <a:custGeom>
              <a:avLst/>
              <a:gdLst/>
              <a:ahLst/>
              <a:cxnLst/>
              <a:rect l="l" t="t" r="r" b="b"/>
              <a:pathLst>
                <a:path w="121386" h="129695" extrusionOk="0">
                  <a:moveTo>
                    <a:pt x="6535" y="22766"/>
                  </a:moveTo>
                  <a:cubicBezTo>
                    <a:pt x="5392" y="24863"/>
                    <a:pt x="4344" y="27054"/>
                    <a:pt x="3392" y="29245"/>
                  </a:cubicBezTo>
                  <a:cubicBezTo>
                    <a:pt x="-20135" y="85060"/>
                    <a:pt x="62161" y="158785"/>
                    <a:pt x="107119" y="105445"/>
                  </a:cubicBezTo>
                  <a:cubicBezTo>
                    <a:pt x="126169" y="82585"/>
                    <a:pt x="124073" y="46960"/>
                    <a:pt x="107119" y="22575"/>
                  </a:cubicBezTo>
                  <a:cubicBezTo>
                    <a:pt x="99594" y="11148"/>
                    <a:pt x="88735" y="2288"/>
                    <a:pt x="76068" y="-2856"/>
                  </a:cubicBezTo>
                  <a:cubicBezTo>
                    <a:pt x="49779" y="-11427"/>
                    <a:pt x="21013" y="-758"/>
                    <a:pt x="6535" y="2276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0" name="Google Shape;2040;p67"/>
            <p:cNvSpPr/>
            <p:nvPr/>
          </p:nvSpPr>
          <p:spPr>
            <a:xfrm>
              <a:off x="9072639" y="5595951"/>
              <a:ext cx="121450" cy="129707"/>
            </a:xfrm>
            <a:custGeom>
              <a:avLst/>
              <a:gdLst/>
              <a:ahLst/>
              <a:cxnLst/>
              <a:rect l="l" t="t" r="r" b="b"/>
              <a:pathLst>
                <a:path w="121450" h="129707" extrusionOk="0">
                  <a:moveTo>
                    <a:pt x="6600" y="22778"/>
                  </a:moveTo>
                  <a:cubicBezTo>
                    <a:pt x="5390" y="24876"/>
                    <a:pt x="4304" y="27066"/>
                    <a:pt x="3361" y="29257"/>
                  </a:cubicBezTo>
                  <a:cubicBezTo>
                    <a:pt x="-20070" y="85072"/>
                    <a:pt x="62226" y="158798"/>
                    <a:pt x="107184" y="105457"/>
                  </a:cubicBezTo>
                  <a:cubicBezTo>
                    <a:pt x="126234" y="82598"/>
                    <a:pt x="124138" y="46972"/>
                    <a:pt x="107184" y="22587"/>
                  </a:cubicBezTo>
                  <a:cubicBezTo>
                    <a:pt x="99612" y="11160"/>
                    <a:pt x="88753" y="2300"/>
                    <a:pt x="76037" y="-2844"/>
                  </a:cubicBezTo>
                  <a:cubicBezTo>
                    <a:pt x="49748" y="-11415"/>
                    <a:pt x="21030" y="-844"/>
                    <a:pt x="6600" y="2277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1" name="Google Shape;2041;p67"/>
            <p:cNvSpPr/>
            <p:nvPr/>
          </p:nvSpPr>
          <p:spPr>
            <a:xfrm>
              <a:off x="11699129" y="5595495"/>
              <a:ext cx="121409" cy="129610"/>
            </a:xfrm>
            <a:custGeom>
              <a:avLst/>
              <a:gdLst/>
              <a:ahLst/>
              <a:cxnLst/>
              <a:rect l="l" t="t" r="r" b="b"/>
              <a:pathLst>
                <a:path w="121409" h="129610" extrusionOk="0">
                  <a:moveTo>
                    <a:pt x="113308" y="95243"/>
                  </a:moveTo>
                  <a:cubicBezTo>
                    <a:pt x="114546" y="93150"/>
                    <a:pt x="115594" y="91053"/>
                    <a:pt x="116547" y="88862"/>
                  </a:cubicBezTo>
                  <a:cubicBezTo>
                    <a:pt x="139978" y="33047"/>
                    <a:pt x="57492" y="-40679"/>
                    <a:pt x="12725" y="12662"/>
                  </a:cubicBezTo>
                  <a:cubicBezTo>
                    <a:pt x="-6325" y="35428"/>
                    <a:pt x="-4135" y="71049"/>
                    <a:pt x="12725" y="95531"/>
                  </a:cubicBezTo>
                  <a:cubicBezTo>
                    <a:pt x="20344" y="106866"/>
                    <a:pt x="31202" y="115721"/>
                    <a:pt x="43871" y="120865"/>
                  </a:cubicBezTo>
                  <a:cubicBezTo>
                    <a:pt x="70161" y="129436"/>
                    <a:pt x="98925" y="118865"/>
                    <a:pt x="113308" y="952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2" name="Google Shape;2042;p67"/>
            <p:cNvSpPr/>
            <p:nvPr/>
          </p:nvSpPr>
          <p:spPr>
            <a:xfrm>
              <a:off x="11372713" y="5595407"/>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3" name="Google Shape;2043;p67"/>
            <p:cNvSpPr/>
            <p:nvPr/>
          </p:nvSpPr>
          <p:spPr>
            <a:xfrm>
              <a:off x="11851190" y="4837423"/>
              <a:ext cx="116185" cy="132297"/>
            </a:xfrm>
            <a:custGeom>
              <a:avLst/>
              <a:gdLst/>
              <a:ahLst/>
              <a:cxnLst/>
              <a:rect l="l" t="t" r="r" b="b"/>
              <a:pathLst>
                <a:path w="116185" h="132297" extrusionOk="0">
                  <a:moveTo>
                    <a:pt x="82977" y="121035"/>
                  </a:moveTo>
                  <a:cubicBezTo>
                    <a:pt x="85168" y="119988"/>
                    <a:pt x="87264" y="118746"/>
                    <a:pt x="89264" y="117509"/>
                  </a:cubicBezTo>
                  <a:cubicBezTo>
                    <a:pt x="139841" y="84362"/>
                    <a:pt x="112695" y="-22887"/>
                    <a:pt x="45544" y="-3460"/>
                  </a:cubicBezTo>
                  <a:cubicBezTo>
                    <a:pt x="16969" y="4828"/>
                    <a:pt x="-1128" y="35784"/>
                    <a:pt x="-748" y="65122"/>
                  </a:cubicBezTo>
                  <a:cubicBezTo>
                    <a:pt x="-748" y="78744"/>
                    <a:pt x="3253" y="91981"/>
                    <a:pt x="10873" y="103222"/>
                  </a:cubicBezTo>
                  <a:cubicBezTo>
                    <a:pt x="27827" y="125318"/>
                    <a:pt x="57736"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4" name="Google Shape;2044;p67"/>
            <p:cNvSpPr/>
            <p:nvPr/>
          </p:nvSpPr>
          <p:spPr>
            <a:xfrm>
              <a:off x="11522768" y="4837423"/>
              <a:ext cx="116184" cy="132278"/>
            </a:xfrm>
            <a:custGeom>
              <a:avLst/>
              <a:gdLst/>
              <a:ahLst/>
              <a:cxnLst/>
              <a:rect l="l" t="t" r="r" b="b"/>
              <a:pathLst>
                <a:path w="116184" h="132278" extrusionOk="0">
                  <a:moveTo>
                    <a:pt x="82977" y="121035"/>
                  </a:moveTo>
                  <a:cubicBezTo>
                    <a:pt x="85168" y="119988"/>
                    <a:pt x="87263" y="118746"/>
                    <a:pt x="89264" y="117509"/>
                  </a:cubicBezTo>
                  <a:cubicBezTo>
                    <a:pt x="139841" y="84362"/>
                    <a:pt x="112695" y="-22887"/>
                    <a:pt x="45543" y="-3460"/>
                  </a:cubicBezTo>
                  <a:cubicBezTo>
                    <a:pt x="16968" y="4828"/>
                    <a:pt x="-1128" y="35784"/>
                    <a:pt x="-748" y="65122"/>
                  </a:cubicBezTo>
                  <a:cubicBezTo>
                    <a:pt x="-748" y="78744"/>
                    <a:pt x="3253" y="91981"/>
                    <a:pt x="10873" y="103222"/>
                  </a:cubicBezTo>
                  <a:cubicBezTo>
                    <a:pt x="27827" y="125225"/>
                    <a:pt x="57736"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5" name="Google Shape;2045;p67"/>
            <p:cNvSpPr/>
            <p:nvPr/>
          </p:nvSpPr>
          <p:spPr>
            <a:xfrm>
              <a:off x="11192806" y="4837383"/>
              <a:ext cx="118713" cy="131645"/>
            </a:xfrm>
            <a:custGeom>
              <a:avLst/>
              <a:gdLst/>
              <a:ahLst/>
              <a:cxnLst/>
              <a:rect l="l" t="t" r="r" b="b"/>
              <a:pathLst>
                <a:path w="118713" h="131645" extrusionOk="0">
                  <a:moveTo>
                    <a:pt x="104042" y="106787"/>
                  </a:moveTo>
                  <a:cubicBezTo>
                    <a:pt x="105662" y="104978"/>
                    <a:pt x="107186" y="103071"/>
                    <a:pt x="108520" y="101071"/>
                  </a:cubicBezTo>
                  <a:cubicBezTo>
                    <a:pt x="142810" y="51163"/>
                    <a:pt x="76706" y="-37613"/>
                    <a:pt x="22032" y="5821"/>
                  </a:cubicBezTo>
                  <a:cubicBezTo>
                    <a:pt x="-1113" y="24299"/>
                    <a:pt x="-6543" y="59734"/>
                    <a:pt x="5364" y="86974"/>
                  </a:cubicBezTo>
                  <a:cubicBezTo>
                    <a:pt x="10507" y="99643"/>
                    <a:pt x="19366" y="110503"/>
                    <a:pt x="30796" y="118024"/>
                  </a:cubicBezTo>
                  <a:cubicBezTo>
                    <a:pt x="54894" y="131744"/>
                    <a:pt x="85183" y="127074"/>
                    <a:pt x="104042" y="1067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6" name="Google Shape;2046;p67"/>
            <p:cNvSpPr/>
            <p:nvPr/>
          </p:nvSpPr>
          <p:spPr>
            <a:xfrm>
              <a:off x="10864015" y="4837621"/>
              <a:ext cx="120162" cy="129736"/>
            </a:xfrm>
            <a:custGeom>
              <a:avLst/>
              <a:gdLst/>
              <a:ahLst/>
              <a:cxnLst/>
              <a:rect l="l" t="t" r="r" b="b"/>
              <a:pathLst>
                <a:path w="120162" h="129736" extrusionOk="0">
                  <a:moveTo>
                    <a:pt x="58215" y="-5751"/>
                  </a:moveTo>
                  <a:cubicBezTo>
                    <a:pt x="55739" y="-5658"/>
                    <a:pt x="53357" y="-5370"/>
                    <a:pt x="50976" y="-4896"/>
                  </a:cubicBezTo>
                  <a:cubicBezTo>
                    <a:pt x="-8460" y="6248"/>
                    <a:pt x="-24556" y="115692"/>
                    <a:pt x="44880" y="123599"/>
                  </a:cubicBezTo>
                  <a:cubicBezTo>
                    <a:pt x="74218" y="126933"/>
                    <a:pt x="102982" y="105502"/>
                    <a:pt x="114032" y="77974"/>
                  </a:cubicBezTo>
                  <a:cubicBezTo>
                    <a:pt x="119366" y="65398"/>
                    <a:pt x="120794" y="51492"/>
                    <a:pt x="118033" y="38065"/>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7" name="Google Shape;2047;p67"/>
            <p:cNvSpPr/>
            <p:nvPr/>
          </p:nvSpPr>
          <p:spPr>
            <a:xfrm>
              <a:off x="10535114" y="4839093"/>
              <a:ext cx="121443" cy="129559"/>
            </a:xfrm>
            <a:custGeom>
              <a:avLst/>
              <a:gdLst/>
              <a:ahLst/>
              <a:cxnLst/>
              <a:rect l="l" t="t" r="r" b="b"/>
              <a:pathLst>
                <a:path w="121443" h="129559" extrusionOk="0">
                  <a:moveTo>
                    <a:pt x="6593" y="22686"/>
                  </a:moveTo>
                  <a:cubicBezTo>
                    <a:pt x="5355" y="24779"/>
                    <a:pt x="4307" y="26970"/>
                    <a:pt x="3354" y="29160"/>
                  </a:cubicBezTo>
                  <a:cubicBezTo>
                    <a:pt x="-20077" y="84882"/>
                    <a:pt x="62410" y="158608"/>
                    <a:pt x="107177" y="105360"/>
                  </a:cubicBezTo>
                  <a:cubicBezTo>
                    <a:pt x="126227" y="82599"/>
                    <a:pt x="124131" y="46973"/>
                    <a:pt x="107177" y="22495"/>
                  </a:cubicBezTo>
                  <a:cubicBezTo>
                    <a:pt x="99557" y="11064"/>
                    <a:pt x="88699" y="2301"/>
                    <a:pt x="76030" y="-2843"/>
                  </a:cubicBezTo>
                  <a:cubicBezTo>
                    <a:pt x="49741" y="-11414"/>
                    <a:pt x="21070" y="-843"/>
                    <a:pt x="6593"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8" name="Google Shape;2048;p67"/>
            <p:cNvSpPr/>
            <p:nvPr/>
          </p:nvSpPr>
          <p:spPr>
            <a:xfrm>
              <a:off x="10207257" y="4839093"/>
              <a:ext cx="121451" cy="129559"/>
            </a:xfrm>
            <a:custGeom>
              <a:avLst/>
              <a:gdLst/>
              <a:ahLst/>
              <a:cxnLst/>
              <a:rect l="l" t="t" r="r" b="b"/>
              <a:pathLst>
                <a:path w="121451" h="129559" extrusionOk="0">
                  <a:moveTo>
                    <a:pt x="6600" y="22686"/>
                  </a:moveTo>
                  <a:cubicBezTo>
                    <a:pt x="5361" y="24779"/>
                    <a:pt x="4314" y="26970"/>
                    <a:pt x="3361" y="29160"/>
                  </a:cubicBezTo>
                  <a:cubicBezTo>
                    <a:pt x="-20071" y="84882"/>
                    <a:pt x="62225" y="158608"/>
                    <a:pt x="107184" y="105360"/>
                  </a:cubicBezTo>
                  <a:cubicBezTo>
                    <a:pt x="126234" y="82599"/>
                    <a:pt x="124138" y="46973"/>
                    <a:pt x="107184" y="22495"/>
                  </a:cubicBezTo>
                  <a:cubicBezTo>
                    <a:pt x="99659" y="11161"/>
                    <a:pt x="88800" y="2301"/>
                    <a:pt x="76133" y="-2843"/>
                  </a:cubicBezTo>
                  <a:cubicBezTo>
                    <a:pt x="49844" y="-11414"/>
                    <a:pt x="21078" y="-843"/>
                    <a:pt x="6600"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9" name="Google Shape;2049;p67"/>
            <p:cNvSpPr/>
            <p:nvPr/>
          </p:nvSpPr>
          <p:spPr>
            <a:xfrm>
              <a:off x="9880403" y="4838733"/>
              <a:ext cx="117524" cy="131156"/>
            </a:xfrm>
            <a:custGeom>
              <a:avLst/>
              <a:gdLst/>
              <a:ahLst/>
              <a:cxnLst/>
              <a:rect l="l" t="t" r="r" b="b"/>
              <a:pathLst>
                <a:path w="117524" h="131156" extrusionOk="0">
                  <a:moveTo>
                    <a:pt x="72182" y="123724"/>
                  </a:moveTo>
                  <a:cubicBezTo>
                    <a:pt x="74564" y="123152"/>
                    <a:pt x="76851" y="122389"/>
                    <a:pt x="79041" y="121436"/>
                  </a:cubicBezTo>
                  <a:cubicBezTo>
                    <a:pt x="135048" y="98577"/>
                    <a:pt x="128857" y="-11914"/>
                    <a:pt x="59419" y="-5529"/>
                  </a:cubicBezTo>
                  <a:cubicBezTo>
                    <a:pt x="29987" y="-2957"/>
                    <a:pt x="6175" y="23805"/>
                    <a:pt x="555" y="52952"/>
                  </a:cubicBezTo>
                  <a:cubicBezTo>
                    <a:pt x="-2112" y="66383"/>
                    <a:pt x="-683" y="80289"/>
                    <a:pt x="4650" y="92861"/>
                  </a:cubicBezTo>
                  <a:cubicBezTo>
                    <a:pt x="17414" y="117436"/>
                    <a:pt x="45227" y="130105"/>
                    <a:pt x="72182" y="123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0" name="Google Shape;2050;p67"/>
            <p:cNvSpPr/>
            <p:nvPr/>
          </p:nvSpPr>
          <p:spPr>
            <a:xfrm>
              <a:off x="9552104" y="4838733"/>
              <a:ext cx="117495" cy="131156"/>
            </a:xfrm>
            <a:custGeom>
              <a:avLst/>
              <a:gdLst/>
              <a:ahLst/>
              <a:cxnLst/>
              <a:rect l="l" t="t" r="r" b="b"/>
              <a:pathLst>
                <a:path w="117495" h="131156" extrusionOk="0">
                  <a:moveTo>
                    <a:pt x="72154" y="123724"/>
                  </a:moveTo>
                  <a:cubicBezTo>
                    <a:pt x="74536" y="123152"/>
                    <a:pt x="76821" y="122389"/>
                    <a:pt x="79012" y="121436"/>
                  </a:cubicBezTo>
                  <a:cubicBezTo>
                    <a:pt x="135019" y="98577"/>
                    <a:pt x="128829" y="-11914"/>
                    <a:pt x="59391" y="-5529"/>
                  </a:cubicBezTo>
                  <a:cubicBezTo>
                    <a:pt x="29959" y="-2957"/>
                    <a:pt x="6051" y="23805"/>
                    <a:pt x="622" y="52952"/>
                  </a:cubicBezTo>
                  <a:cubicBezTo>
                    <a:pt x="-2141" y="66383"/>
                    <a:pt x="-712" y="80289"/>
                    <a:pt x="4622" y="92861"/>
                  </a:cubicBezTo>
                  <a:cubicBezTo>
                    <a:pt x="17386" y="117436"/>
                    <a:pt x="45199" y="130105"/>
                    <a:pt x="72154" y="123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1" name="Google Shape;2051;p67"/>
            <p:cNvSpPr/>
            <p:nvPr/>
          </p:nvSpPr>
          <p:spPr>
            <a:xfrm>
              <a:off x="9221867" y="4838596"/>
              <a:ext cx="121409" cy="129561"/>
            </a:xfrm>
            <a:custGeom>
              <a:avLst/>
              <a:gdLst/>
              <a:ahLst/>
              <a:cxnLst/>
              <a:rect l="l" t="t" r="r" b="b"/>
              <a:pathLst>
                <a:path w="121409" h="129561" extrusionOk="0">
                  <a:moveTo>
                    <a:pt x="113309" y="95287"/>
                  </a:moveTo>
                  <a:cubicBezTo>
                    <a:pt x="114518" y="93189"/>
                    <a:pt x="115604" y="90999"/>
                    <a:pt x="116547" y="88808"/>
                  </a:cubicBezTo>
                  <a:cubicBezTo>
                    <a:pt x="139978" y="33090"/>
                    <a:pt x="57492" y="-40635"/>
                    <a:pt x="12725" y="12608"/>
                  </a:cubicBezTo>
                  <a:cubicBezTo>
                    <a:pt x="-6325" y="35374"/>
                    <a:pt x="-4135" y="71000"/>
                    <a:pt x="12725" y="95380"/>
                  </a:cubicBezTo>
                  <a:cubicBezTo>
                    <a:pt x="20325" y="106812"/>
                    <a:pt x="31175" y="115671"/>
                    <a:pt x="43871" y="120815"/>
                  </a:cubicBezTo>
                  <a:cubicBezTo>
                    <a:pt x="70132" y="129387"/>
                    <a:pt x="98850" y="118815"/>
                    <a:pt x="113309" y="952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2" name="Google Shape;2052;p67"/>
            <p:cNvSpPr/>
            <p:nvPr/>
          </p:nvSpPr>
          <p:spPr>
            <a:xfrm>
              <a:off x="8895708" y="4838733"/>
              <a:ext cx="117238" cy="131191"/>
            </a:xfrm>
            <a:custGeom>
              <a:avLst/>
              <a:gdLst/>
              <a:ahLst/>
              <a:cxnLst/>
              <a:rect l="l" t="t" r="r" b="b"/>
              <a:pathLst>
                <a:path w="117238" h="131191" extrusionOk="0">
                  <a:moveTo>
                    <a:pt x="71897" y="123724"/>
                  </a:moveTo>
                  <a:cubicBezTo>
                    <a:pt x="74241" y="123152"/>
                    <a:pt x="76536" y="122389"/>
                    <a:pt x="78755" y="121436"/>
                  </a:cubicBezTo>
                  <a:cubicBezTo>
                    <a:pt x="134763" y="98577"/>
                    <a:pt x="128571" y="-11914"/>
                    <a:pt x="59134" y="-5529"/>
                  </a:cubicBezTo>
                  <a:cubicBezTo>
                    <a:pt x="29797" y="-2957"/>
                    <a:pt x="5889" y="23805"/>
                    <a:pt x="555" y="52952"/>
                  </a:cubicBezTo>
                  <a:cubicBezTo>
                    <a:pt x="-2112" y="66383"/>
                    <a:pt x="-683" y="80289"/>
                    <a:pt x="4651" y="92861"/>
                  </a:cubicBezTo>
                  <a:cubicBezTo>
                    <a:pt x="17281" y="117436"/>
                    <a:pt x="45046" y="130203"/>
                    <a:pt x="71897" y="123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3" name="Google Shape;2053;p67"/>
            <p:cNvSpPr/>
            <p:nvPr/>
          </p:nvSpPr>
          <p:spPr>
            <a:xfrm>
              <a:off x="10716762" y="5089741"/>
              <a:ext cx="116231" cy="132233"/>
            </a:xfrm>
            <a:custGeom>
              <a:avLst/>
              <a:gdLst/>
              <a:ahLst/>
              <a:cxnLst/>
              <a:rect l="l" t="t" r="r" b="b"/>
              <a:pathLst>
                <a:path w="116231" h="132233" extrusionOk="0">
                  <a:moveTo>
                    <a:pt x="82977" y="121031"/>
                  </a:moveTo>
                  <a:cubicBezTo>
                    <a:pt x="85168" y="119984"/>
                    <a:pt x="87263" y="118840"/>
                    <a:pt x="89264" y="117510"/>
                  </a:cubicBezTo>
                  <a:cubicBezTo>
                    <a:pt x="139936" y="84363"/>
                    <a:pt x="112695" y="-22891"/>
                    <a:pt x="45639" y="-3459"/>
                  </a:cubicBezTo>
                  <a:cubicBezTo>
                    <a:pt x="17064" y="4829"/>
                    <a:pt x="-1128" y="35785"/>
                    <a:pt x="-748" y="65123"/>
                  </a:cubicBezTo>
                  <a:cubicBezTo>
                    <a:pt x="-748" y="78647"/>
                    <a:pt x="3253" y="91981"/>
                    <a:pt x="10872" y="103223"/>
                  </a:cubicBezTo>
                  <a:cubicBezTo>
                    <a:pt x="27827" y="125221"/>
                    <a:pt x="57735"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4" name="Google Shape;2054;p67"/>
            <p:cNvSpPr/>
            <p:nvPr/>
          </p:nvSpPr>
          <p:spPr>
            <a:xfrm>
              <a:off x="10388531" y="5089741"/>
              <a:ext cx="116184" cy="132233"/>
            </a:xfrm>
            <a:custGeom>
              <a:avLst/>
              <a:gdLst/>
              <a:ahLst/>
              <a:cxnLst/>
              <a:rect l="l" t="t" r="r" b="b"/>
              <a:pathLst>
                <a:path w="116184" h="132233" extrusionOk="0">
                  <a:moveTo>
                    <a:pt x="82977" y="121031"/>
                  </a:moveTo>
                  <a:cubicBezTo>
                    <a:pt x="85168" y="119984"/>
                    <a:pt x="87263" y="118840"/>
                    <a:pt x="89263" y="117510"/>
                  </a:cubicBezTo>
                  <a:cubicBezTo>
                    <a:pt x="139841" y="84363"/>
                    <a:pt x="112695" y="-22891"/>
                    <a:pt x="45543" y="-3459"/>
                  </a:cubicBezTo>
                  <a:cubicBezTo>
                    <a:pt x="16968" y="4829"/>
                    <a:pt x="-1129" y="35785"/>
                    <a:pt x="-748" y="65123"/>
                  </a:cubicBezTo>
                  <a:cubicBezTo>
                    <a:pt x="-748" y="78740"/>
                    <a:pt x="3253" y="91981"/>
                    <a:pt x="10872" y="103223"/>
                  </a:cubicBezTo>
                  <a:cubicBezTo>
                    <a:pt x="27827"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5" name="Google Shape;2055;p67"/>
            <p:cNvSpPr/>
            <p:nvPr/>
          </p:nvSpPr>
          <p:spPr>
            <a:xfrm>
              <a:off x="10058855" y="5089702"/>
              <a:ext cx="118713" cy="131669"/>
            </a:xfrm>
            <a:custGeom>
              <a:avLst/>
              <a:gdLst/>
              <a:ahLst/>
              <a:cxnLst/>
              <a:rect l="l" t="t" r="r" b="b"/>
              <a:pathLst>
                <a:path w="118713" h="131669"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99"/>
                    <a:pt x="30795" y="118024"/>
                  </a:cubicBezTo>
                  <a:cubicBezTo>
                    <a:pt x="54893" y="131739"/>
                    <a:pt x="85183" y="127168"/>
                    <a:pt x="104043" y="1067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6" name="Google Shape;2056;p67"/>
            <p:cNvSpPr/>
            <p:nvPr/>
          </p:nvSpPr>
          <p:spPr>
            <a:xfrm>
              <a:off x="9729787" y="5089936"/>
              <a:ext cx="120244" cy="129735"/>
            </a:xfrm>
            <a:custGeom>
              <a:avLst/>
              <a:gdLst/>
              <a:ahLst/>
              <a:cxnLst/>
              <a:rect l="l" t="t" r="r" b="b"/>
              <a:pathLst>
                <a:path w="120244" h="129735" extrusionOk="0">
                  <a:moveTo>
                    <a:pt x="58207" y="-5752"/>
                  </a:moveTo>
                  <a:cubicBezTo>
                    <a:pt x="55825" y="-5654"/>
                    <a:pt x="53444" y="-5273"/>
                    <a:pt x="51063" y="-4891"/>
                  </a:cubicBezTo>
                  <a:cubicBezTo>
                    <a:pt x="-8468" y="6252"/>
                    <a:pt x="-24566" y="115692"/>
                    <a:pt x="44871" y="123599"/>
                  </a:cubicBezTo>
                  <a:cubicBezTo>
                    <a:pt x="74303" y="126933"/>
                    <a:pt x="102974" y="105502"/>
                    <a:pt x="114023" y="77973"/>
                  </a:cubicBezTo>
                  <a:cubicBezTo>
                    <a:pt x="119452" y="65402"/>
                    <a:pt x="120881" y="51496"/>
                    <a:pt x="118118" y="38064"/>
                  </a:cubicBezTo>
                  <a:cubicBezTo>
                    <a:pt x="110689" y="11396"/>
                    <a:pt x="85924" y="-6798"/>
                    <a:pt x="58207" y="-575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7" name="Google Shape;2057;p67"/>
            <p:cNvSpPr/>
            <p:nvPr/>
          </p:nvSpPr>
          <p:spPr>
            <a:xfrm>
              <a:off x="11043095" y="5089936"/>
              <a:ext cx="120244" cy="129736"/>
            </a:xfrm>
            <a:custGeom>
              <a:avLst/>
              <a:gdLst/>
              <a:ahLst/>
              <a:cxnLst/>
              <a:rect l="l" t="t" r="r" b="b"/>
              <a:pathLst>
                <a:path w="120244" h="129736" extrusionOk="0">
                  <a:moveTo>
                    <a:pt x="58207" y="-5751"/>
                  </a:moveTo>
                  <a:cubicBezTo>
                    <a:pt x="55825" y="-5654"/>
                    <a:pt x="53444" y="-5370"/>
                    <a:pt x="51063" y="-4891"/>
                  </a:cubicBezTo>
                  <a:cubicBezTo>
                    <a:pt x="-8468" y="6252"/>
                    <a:pt x="-24566" y="115692"/>
                    <a:pt x="44871" y="123599"/>
                  </a:cubicBezTo>
                  <a:cubicBezTo>
                    <a:pt x="74303" y="126933"/>
                    <a:pt x="102974" y="105502"/>
                    <a:pt x="114023" y="77974"/>
                  </a:cubicBezTo>
                  <a:cubicBezTo>
                    <a:pt x="119452" y="65402"/>
                    <a:pt x="120881" y="51496"/>
                    <a:pt x="118118" y="38065"/>
                  </a:cubicBezTo>
                  <a:cubicBezTo>
                    <a:pt x="110689" y="11299"/>
                    <a:pt x="85924" y="-6798"/>
                    <a:pt x="58207"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8" name="Google Shape;2058;p67"/>
            <p:cNvSpPr/>
            <p:nvPr/>
          </p:nvSpPr>
          <p:spPr>
            <a:xfrm>
              <a:off x="9400935" y="5091411"/>
              <a:ext cx="121386" cy="129559"/>
            </a:xfrm>
            <a:custGeom>
              <a:avLst/>
              <a:gdLst/>
              <a:ahLst/>
              <a:cxnLst/>
              <a:rect l="l" t="t" r="r" b="b"/>
              <a:pathLst>
                <a:path w="121386" h="129559" extrusionOk="0">
                  <a:moveTo>
                    <a:pt x="6535" y="22683"/>
                  </a:moveTo>
                  <a:cubicBezTo>
                    <a:pt x="5297" y="24781"/>
                    <a:pt x="4249" y="26972"/>
                    <a:pt x="3392" y="29162"/>
                  </a:cubicBezTo>
                  <a:cubicBezTo>
                    <a:pt x="-20135" y="84884"/>
                    <a:pt x="62161" y="158605"/>
                    <a:pt x="107119" y="105362"/>
                  </a:cubicBezTo>
                  <a:cubicBezTo>
                    <a:pt x="126169" y="82596"/>
                    <a:pt x="124073" y="46877"/>
                    <a:pt x="107119" y="22590"/>
                  </a:cubicBezTo>
                  <a:cubicBezTo>
                    <a:pt x="99594" y="11159"/>
                    <a:pt x="88735" y="2299"/>
                    <a:pt x="76068" y="-2841"/>
                  </a:cubicBezTo>
                  <a:cubicBezTo>
                    <a:pt x="49779" y="-11417"/>
                    <a:pt x="21013" y="-841"/>
                    <a:pt x="6535" y="226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9" name="Google Shape;2059;p67"/>
            <p:cNvSpPr/>
            <p:nvPr/>
          </p:nvSpPr>
          <p:spPr>
            <a:xfrm>
              <a:off x="9072639" y="5091411"/>
              <a:ext cx="121450" cy="129559"/>
            </a:xfrm>
            <a:custGeom>
              <a:avLst/>
              <a:gdLst/>
              <a:ahLst/>
              <a:cxnLst/>
              <a:rect l="l" t="t" r="r" b="b"/>
              <a:pathLst>
                <a:path w="121450" h="129559" extrusionOk="0">
                  <a:moveTo>
                    <a:pt x="6600" y="22683"/>
                  </a:moveTo>
                  <a:cubicBezTo>
                    <a:pt x="5371" y="24781"/>
                    <a:pt x="4286" y="26972"/>
                    <a:pt x="3361" y="29162"/>
                  </a:cubicBezTo>
                  <a:cubicBezTo>
                    <a:pt x="-20070" y="84884"/>
                    <a:pt x="62226" y="158605"/>
                    <a:pt x="107184" y="105362"/>
                  </a:cubicBezTo>
                  <a:cubicBezTo>
                    <a:pt x="126234" y="82596"/>
                    <a:pt x="124138" y="46877"/>
                    <a:pt x="107184" y="22590"/>
                  </a:cubicBezTo>
                  <a:cubicBezTo>
                    <a:pt x="99612" y="11159"/>
                    <a:pt x="88753" y="2299"/>
                    <a:pt x="76037" y="-2841"/>
                  </a:cubicBezTo>
                  <a:cubicBezTo>
                    <a:pt x="49777" y="-11417"/>
                    <a:pt x="21059" y="-841"/>
                    <a:pt x="6600" y="226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0" name="Google Shape;2060;p67"/>
            <p:cNvSpPr/>
            <p:nvPr/>
          </p:nvSpPr>
          <p:spPr>
            <a:xfrm>
              <a:off x="11699129" y="5090804"/>
              <a:ext cx="121409" cy="129575"/>
            </a:xfrm>
            <a:custGeom>
              <a:avLst/>
              <a:gdLst/>
              <a:ahLst/>
              <a:cxnLst/>
              <a:rect l="l" t="t" r="r" b="b"/>
              <a:pathLst>
                <a:path w="121409" h="129575" extrusionOk="0">
                  <a:moveTo>
                    <a:pt x="113308" y="95300"/>
                  </a:moveTo>
                  <a:cubicBezTo>
                    <a:pt x="114546" y="93202"/>
                    <a:pt x="115594" y="91012"/>
                    <a:pt x="116547" y="88821"/>
                  </a:cubicBezTo>
                  <a:cubicBezTo>
                    <a:pt x="139978" y="33006"/>
                    <a:pt x="57492" y="-40622"/>
                    <a:pt x="12725" y="12621"/>
                  </a:cubicBezTo>
                  <a:cubicBezTo>
                    <a:pt x="-6325" y="35387"/>
                    <a:pt x="-4135" y="71013"/>
                    <a:pt x="12725" y="95397"/>
                  </a:cubicBezTo>
                  <a:cubicBezTo>
                    <a:pt x="20344" y="106825"/>
                    <a:pt x="31202" y="115685"/>
                    <a:pt x="43871" y="120828"/>
                  </a:cubicBezTo>
                  <a:cubicBezTo>
                    <a:pt x="70161" y="129400"/>
                    <a:pt x="98831" y="118829"/>
                    <a:pt x="113308" y="9530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1" name="Google Shape;2061;p67"/>
            <p:cNvSpPr/>
            <p:nvPr/>
          </p:nvSpPr>
          <p:spPr>
            <a:xfrm>
              <a:off x="11372713" y="509077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01"/>
                    <a:pt x="622" y="53041"/>
                  </a:cubicBezTo>
                  <a:cubicBezTo>
                    <a:pt x="-2141" y="66473"/>
                    <a:pt x="-712" y="80379"/>
                    <a:pt x="4623" y="92951"/>
                  </a:cubicBezTo>
                  <a:cubicBezTo>
                    <a:pt x="17291" y="117619"/>
                    <a:pt x="45200" y="130385"/>
                    <a:pt x="72155"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2" name="Google Shape;2062;p67"/>
            <p:cNvSpPr/>
            <p:nvPr/>
          </p:nvSpPr>
          <p:spPr>
            <a:xfrm>
              <a:off x="10377291" y="4585107"/>
              <a:ext cx="116184" cy="132236"/>
            </a:xfrm>
            <a:custGeom>
              <a:avLst/>
              <a:gdLst/>
              <a:ahLst/>
              <a:cxnLst/>
              <a:rect l="l" t="t" r="r" b="b"/>
              <a:pathLst>
                <a:path w="116184" h="132236" extrusionOk="0">
                  <a:moveTo>
                    <a:pt x="82977" y="121031"/>
                  </a:moveTo>
                  <a:cubicBezTo>
                    <a:pt x="85168" y="119984"/>
                    <a:pt x="87263" y="118747"/>
                    <a:pt x="89264" y="117510"/>
                  </a:cubicBezTo>
                  <a:cubicBezTo>
                    <a:pt x="139841" y="84363"/>
                    <a:pt x="112695" y="-22891"/>
                    <a:pt x="45543" y="-3459"/>
                  </a:cubicBezTo>
                  <a:cubicBezTo>
                    <a:pt x="16968" y="4829"/>
                    <a:pt x="-1128" y="35785"/>
                    <a:pt x="-748" y="65216"/>
                  </a:cubicBezTo>
                  <a:cubicBezTo>
                    <a:pt x="-843" y="78838"/>
                    <a:pt x="3253" y="92074"/>
                    <a:pt x="10873" y="103316"/>
                  </a:cubicBezTo>
                  <a:cubicBezTo>
                    <a:pt x="27922"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3" name="Google Shape;2063;p67"/>
            <p:cNvSpPr/>
            <p:nvPr/>
          </p:nvSpPr>
          <p:spPr>
            <a:xfrm>
              <a:off x="10048965" y="4585107"/>
              <a:ext cx="116136" cy="132236"/>
            </a:xfrm>
            <a:custGeom>
              <a:avLst/>
              <a:gdLst/>
              <a:ahLst/>
              <a:cxnLst/>
              <a:rect l="l" t="t" r="r" b="b"/>
              <a:pathLst>
                <a:path w="116136" h="132236" extrusionOk="0">
                  <a:moveTo>
                    <a:pt x="82977" y="121031"/>
                  </a:moveTo>
                  <a:cubicBezTo>
                    <a:pt x="85072" y="119984"/>
                    <a:pt x="87167" y="118747"/>
                    <a:pt x="89169" y="117510"/>
                  </a:cubicBezTo>
                  <a:cubicBezTo>
                    <a:pt x="139841" y="84363"/>
                    <a:pt x="112600" y="-22891"/>
                    <a:pt x="45543" y="-3459"/>
                  </a:cubicBezTo>
                  <a:cubicBezTo>
                    <a:pt x="16968" y="4829"/>
                    <a:pt x="-1129" y="35785"/>
                    <a:pt x="-748" y="65216"/>
                  </a:cubicBezTo>
                  <a:cubicBezTo>
                    <a:pt x="-843" y="78838"/>
                    <a:pt x="3253" y="92074"/>
                    <a:pt x="10872" y="103316"/>
                  </a:cubicBezTo>
                  <a:cubicBezTo>
                    <a:pt x="27922"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4" name="Google Shape;2064;p67"/>
            <p:cNvSpPr/>
            <p:nvPr/>
          </p:nvSpPr>
          <p:spPr>
            <a:xfrm>
              <a:off x="9719335" y="4585023"/>
              <a:ext cx="118753" cy="131678"/>
            </a:xfrm>
            <a:custGeom>
              <a:avLst/>
              <a:gdLst/>
              <a:ahLst/>
              <a:cxnLst/>
              <a:rect l="l" t="t" r="r" b="b"/>
              <a:pathLst>
                <a:path w="118753" h="131678" extrusionOk="0">
                  <a:moveTo>
                    <a:pt x="103996" y="106734"/>
                  </a:moveTo>
                  <a:cubicBezTo>
                    <a:pt x="105616" y="104925"/>
                    <a:pt x="107139" y="103116"/>
                    <a:pt x="108568" y="101116"/>
                  </a:cubicBezTo>
                  <a:cubicBezTo>
                    <a:pt x="142858" y="51109"/>
                    <a:pt x="76660" y="-37667"/>
                    <a:pt x="22082" y="5866"/>
                  </a:cubicBezTo>
                  <a:cubicBezTo>
                    <a:pt x="-1160" y="24344"/>
                    <a:pt x="-6493" y="59774"/>
                    <a:pt x="5318" y="87112"/>
                  </a:cubicBezTo>
                  <a:cubicBezTo>
                    <a:pt x="10462" y="99781"/>
                    <a:pt x="19319" y="110641"/>
                    <a:pt x="30750" y="118161"/>
                  </a:cubicBezTo>
                  <a:cubicBezTo>
                    <a:pt x="54847" y="131784"/>
                    <a:pt x="85137" y="127021"/>
                    <a:pt x="103996" y="10673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5" name="Google Shape;2065;p67"/>
            <p:cNvSpPr/>
            <p:nvPr/>
          </p:nvSpPr>
          <p:spPr>
            <a:xfrm>
              <a:off x="9390317" y="4585302"/>
              <a:ext cx="120181" cy="129735"/>
            </a:xfrm>
            <a:custGeom>
              <a:avLst/>
              <a:gdLst/>
              <a:ahLst/>
              <a:cxnLst/>
              <a:rect l="l" t="t" r="r" b="b"/>
              <a:pathLst>
                <a:path w="120181" h="129735" extrusionOk="0">
                  <a:moveTo>
                    <a:pt x="58206" y="-5752"/>
                  </a:moveTo>
                  <a:cubicBezTo>
                    <a:pt x="55825" y="-5654"/>
                    <a:pt x="53444" y="-5370"/>
                    <a:pt x="51063" y="-4891"/>
                  </a:cubicBezTo>
                  <a:cubicBezTo>
                    <a:pt x="-8469" y="6252"/>
                    <a:pt x="-24566" y="115692"/>
                    <a:pt x="44871" y="123599"/>
                  </a:cubicBezTo>
                  <a:cubicBezTo>
                    <a:pt x="74304" y="126933"/>
                    <a:pt x="102973" y="105502"/>
                    <a:pt x="114023" y="77973"/>
                  </a:cubicBezTo>
                  <a:cubicBezTo>
                    <a:pt x="119357" y="65402"/>
                    <a:pt x="120785" y="51496"/>
                    <a:pt x="118118" y="38064"/>
                  </a:cubicBezTo>
                  <a:cubicBezTo>
                    <a:pt x="110689" y="11396"/>
                    <a:pt x="85924" y="-6798"/>
                    <a:pt x="58206" y="-575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6" name="Google Shape;2066;p67"/>
            <p:cNvSpPr/>
            <p:nvPr/>
          </p:nvSpPr>
          <p:spPr>
            <a:xfrm>
              <a:off x="10703567" y="4585302"/>
              <a:ext cx="120206" cy="129736"/>
            </a:xfrm>
            <a:custGeom>
              <a:avLst/>
              <a:gdLst/>
              <a:ahLst/>
              <a:cxnLst/>
              <a:rect l="l" t="t" r="r" b="b"/>
              <a:pathLst>
                <a:path w="120206" h="129736" extrusionOk="0">
                  <a:moveTo>
                    <a:pt x="58168" y="-5751"/>
                  </a:moveTo>
                  <a:cubicBezTo>
                    <a:pt x="55787" y="-5654"/>
                    <a:pt x="53406" y="-5370"/>
                    <a:pt x="51024" y="-4891"/>
                  </a:cubicBezTo>
                  <a:cubicBezTo>
                    <a:pt x="-8507" y="6252"/>
                    <a:pt x="-24509" y="115692"/>
                    <a:pt x="44833" y="123599"/>
                  </a:cubicBezTo>
                  <a:cubicBezTo>
                    <a:pt x="74265" y="126933"/>
                    <a:pt x="103031" y="105502"/>
                    <a:pt x="113984" y="77974"/>
                  </a:cubicBezTo>
                  <a:cubicBezTo>
                    <a:pt x="119413" y="65402"/>
                    <a:pt x="120842" y="51496"/>
                    <a:pt x="118081" y="38065"/>
                  </a:cubicBezTo>
                  <a:cubicBezTo>
                    <a:pt x="110746" y="11299"/>
                    <a:pt x="85886" y="-6798"/>
                    <a:pt x="58168"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7" name="Google Shape;2067;p67"/>
            <p:cNvSpPr/>
            <p:nvPr/>
          </p:nvSpPr>
          <p:spPr>
            <a:xfrm>
              <a:off x="9061399" y="4587214"/>
              <a:ext cx="121416" cy="129650"/>
            </a:xfrm>
            <a:custGeom>
              <a:avLst/>
              <a:gdLst/>
              <a:ahLst/>
              <a:cxnLst/>
              <a:rect l="l" t="t" r="r" b="b"/>
              <a:pathLst>
                <a:path w="121416" h="129650" extrusionOk="0">
                  <a:moveTo>
                    <a:pt x="6600" y="22818"/>
                  </a:moveTo>
                  <a:cubicBezTo>
                    <a:pt x="5390" y="24916"/>
                    <a:pt x="4304" y="27009"/>
                    <a:pt x="3361" y="29199"/>
                  </a:cubicBezTo>
                  <a:cubicBezTo>
                    <a:pt x="-20070" y="85014"/>
                    <a:pt x="62226" y="158740"/>
                    <a:pt x="107184" y="105399"/>
                  </a:cubicBezTo>
                  <a:cubicBezTo>
                    <a:pt x="126234" y="82633"/>
                    <a:pt x="124043" y="47012"/>
                    <a:pt x="107184" y="22534"/>
                  </a:cubicBezTo>
                  <a:cubicBezTo>
                    <a:pt x="99573" y="11196"/>
                    <a:pt x="88725" y="2340"/>
                    <a:pt x="76037" y="-2804"/>
                  </a:cubicBezTo>
                  <a:cubicBezTo>
                    <a:pt x="49748" y="-11473"/>
                    <a:pt x="20983" y="-804"/>
                    <a:pt x="6600" y="2281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8" name="Google Shape;2068;p67"/>
            <p:cNvSpPr/>
            <p:nvPr/>
          </p:nvSpPr>
          <p:spPr>
            <a:xfrm>
              <a:off x="11690343" y="4586138"/>
              <a:ext cx="117075" cy="131149"/>
            </a:xfrm>
            <a:custGeom>
              <a:avLst/>
              <a:gdLst/>
              <a:ahLst/>
              <a:cxnLst/>
              <a:rect l="l" t="t" r="r" b="b"/>
              <a:pathLst>
                <a:path w="117075" h="131149" extrusionOk="0">
                  <a:moveTo>
                    <a:pt x="71707" y="123716"/>
                  </a:moveTo>
                  <a:cubicBezTo>
                    <a:pt x="73993" y="123144"/>
                    <a:pt x="76279" y="122381"/>
                    <a:pt x="78470" y="121526"/>
                  </a:cubicBezTo>
                  <a:cubicBezTo>
                    <a:pt x="134572" y="98666"/>
                    <a:pt x="128381" y="-11824"/>
                    <a:pt x="59420" y="-5536"/>
                  </a:cubicBezTo>
                  <a:cubicBezTo>
                    <a:pt x="29988" y="-2872"/>
                    <a:pt x="6080" y="23894"/>
                    <a:pt x="555" y="53041"/>
                  </a:cubicBezTo>
                  <a:cubicBezTo>
                    <a:pt x="-2111" y="66473"/>
                    <a:pt x="-684" y="80379"/>
                    <a:pt x="4651" y="92951"/>
                  </a:cubicBezTo>
                  <a:cubicBezTo>
                    <a:pt x="17223" y="117428"/>
                    <a:pt x="44942" y="130097"/>
                    <a:pt x="71707" y="12371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9" name="Google Shape;2069;p67"/>
            <p:cNvSpPr/>
            <p:nvPr/>
          </p:nvSpPr>
          <p:spPr>
            <a:xfrm>
              <a:off x="11359623" y="4586131"/>
              <a:ext cx="121451" cy="129656"/>
            </a:xfrm>
            <a:custGeom>
              <a:avLst/>
              <a:gdLst/>
              <a:ahLst/>
              <a:cxnLst/>
              <a:rect l="l" t="t" r="r" b="b"/>
              <a:pathLst>
                <a:path w="121451" h="129656" extrusionOk="0">
                  <a:moveTo>
                    <a:pt x="113343" y="95339"/>
                  </a:moveTo>
                  <a:cubicBezTo>
                    <a:pt x="114581" y="93241"/>
                    <a:pt x="115630" y="91051"/>
                    <a:pt x="116582" y="88860"/>
                  </a:cubicBezTo>
                  <a:cubicBezTo>
                    <a:pt x="140013" y="33045"/>
                    <a:pt x="57717" y="-40676"/>
                    <a:pt x="12759" y="12660"/>
                  </a:cubicBezTo>
                  <a:cubicBezTo>
                    <a:pt x="-6291" y="35524"/>
                    <a:pt x="-4196" y="71145"/>
                    <a:pt x="12759" y="95529"/>
                  </a:cubicBezTo>
                  <a:cubicBezTo>
                    <a:pt x="20284" y="106961"/>
                    <a:pt x="31143" y="115817"/>
                    <a:pt x="43906" y="120960"/>
                  </a:cubicBezTo>
                  <a:cubicBezTo>
                    <a:pt x="70195" y="129439"/>
                    <a:pt x="98866" y="118867"/>
                    <a:pt x="113343" y="9533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0" name="Google Shape;2070;p67"/>
            <p:cNvSpPr/>
            <p:nvPr/>
          </p:nvSpPr>
          <p:spPr>
            <a:xfrm>
              <a:off x="11033242" y="4586138"/>
              <a:ext cx="117495" cy="131267"/>
            </a:xfrm>
            <a:custGeom>
              <a:avLst/>
              <a:gdLst/>
              <a:ahLst/>
              <a:cxnLst/>
              <a:rect l="l" t="t" r="r" b="b"/>
              <a:pathLst>
                <a:path w="117495" h="131267" extrusionOk="0">
                  <a:moveTo>
                    <a:pt x="72154" y="123716"/>
                  </a:moveTo>
                  <a:cubicBezTo>
                    <a:pt x="74440" y="123144"/>
                    <a:pt x="76822" y="122381"/>
                    <a:pt x="79012" y="121526"/>
                  </a:cubicBezTo>
                  <a:cubicBezTo>
                    <a:pt x="135019" y="98666"/>
                    <a:pt x="128829" y="-11824"/>
                    <a:pt x="59391" y="-5536"/>
                  </a:cubicBezTo>
                  <a:cubicBezTo>
                    <a:pt x="29959" y="-2872"/>
                    <a:pt x="6147" y="23894"/>
                    <a:pt x="621" y="53041"/>
                  </a:cubicBezTo>
                  <a:cubicBezTo>
                    <a:pt x="-2140" y="66473"/>
                    <a:pt x="-712" y="80379"/>
                    <a:pt x="4622" y="92951"/>
                  </a:cubicBezTo>
                  <a:cubicBezTo>
                    <a:pt x="17290" y="117619"/>
                    <a:pt x="45199" y="130385"/>
                    <a:pt x="72154" y="12371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1" name="Google Shape;2071;p67"/>
            <p:cNvSpPr/>
            <p:nvPr/>
          </p:nvSpPr>
          <p:spPr>
            <a:xfrm>
              <a:off x="11851190" y="4337838"/>
              <a:ext cx="116185" cy="132277"/>
            </a:xfrm>
            <a:custGeom>
              <a:avLst/>
              <a:gdLst/>
              <a:ahLst/>
              <a:cxnLst/>
              <a:rect l="l" t="t" r="r" b="b"/>
              <a:pathLst>
                <a:path w="116185" h="132277" extrusionOk="0">
                  <a:moveTo>
                    <a:pt x="82977" y="121031"/>
                  </a:moveTo>
                  <a:cubicBezTo>
                    <a:pt x="85168" y="119985"/>
                    <a:pt x="87264" y="118747"/>
                    <a:pt x="89264" y="117506"/>
                  </a:cubicBezTo>
                  <a:cubicBezTo>
                    <a:pt x="139841" y="84359"/>
                    <a:pt x="112695" y="-22891"/>
                    <a:pt x="45544" y="-3459"/>
                  </a:cubicBezTo>
                  <a:cubicBezTo>
                    <a:pt x="16969" y="4731"/>
                    <a:pt x="-1128" y="35785"/>
                    <a:pt x="-748" y="65118"/>
                  </a:cubicBezTo>
                  <a:cubicBezTo>
                    <a:pt x="-842" y="78741"/>
                    <a:pt x="3253" y="91982"/>
                    <a:pt x="10873" y="103218"/>
                  </a:cubicBezTo>
                  <a:cubicBezTo>
                    <a:pt x="27827" y="125221"/>
                    <a:pt x="57736" y="132654"/>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2" name="Google Shape;2072;p67"/>
            <p:cNvSpPr/>
            <p:nvPr/>
          </p:nvSpPr>
          <p:spPr>
            <a:xfrm>
              <a:off x="11522768" y="4337838"/>
              <a:ext cx="116184" cy="132233"/>
            </a:xfrm>
            <a:custGeom>
              <a:avLst/>
              <a:gdLst/>
              <a:ahLst/>
              <a:cxnLst/>
              <a:rect l="l" t="t" r="r" b="b"/>
              <a:pathLst>
                <a:path w="116184" h="132233" extrusionOk="0">
                  <a:moveTo>
                    <a:pt x="82977" y="121031"/>
                  </a:moveTo>
                  <a:cubicBezTo>
                    <a:pt x="85168" y="119985"/>
                    <a:pt x="87263" y="118747"/>
                    <a:pt x="89264" y="117506"/>
                  </a:cubicBezTo>
                  <a:cubicBezTo>
                    <a:pt x="139841" y="84359"/>
                    <a:pt x="112695" y="-22891"/>
                    <a:pt x="45543" y="-3459"/>
                  </a:cubicBezTo>
                  <a:cubicBezTo>
                    <a:pt x="16968" y="4731"/>
                    <a:pt x="-1128" y="35785"/>
                    <a:pt x="-748" y="65118"/>
                  </a:cubicBezTo>
                  <a:cubicBezTo>
                    <a:pt x="-843" y="78741"/>
                    <a:pt x="3253" y="91982"/>
                    <a:pt x="10873" y="103218"/>
                  </a:cubicBezTo>
                  <a:cubicBezTo>
                    <a:pt x="27827"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3" name="Google Shape;2073;p67"/>
            <p:cNvSpPr/>
            <p:nvPr/>
          </p:nvSpPr>
          <p:spPr>
            <a:xfrm>
              <a:off x="11192806" y="4337796"/>
              <a:ext cx="118713" cy="131680"/>
            </a:xfrm>
            <a:custGeom>
              <a:avLst/>
              <a:gdLst/>
              <a:ahLst/>
              <a:cxnLst/>
              <a:rect l="l" t="t" r="r" b="b"/>
              <a:pathLst>
                <a:path w="118713" h="131680" extrusionOk="0">
                  <a:moveTo>
                    <a:pt x="104042" y="106692"/>
                  </a:moveTo>
                  <a:cubicBezTo>
                    <a:pt x="105757" y="104976"/>
                    <a:pt x="107186" y="103074"/>
                    <a:pt x="108520" y="101069"/>
                  </a:cubicBezTo>
                  <a:cubicBezTo>
                    <a:pt x="142810" y="51161"/>
                    <a:pt x="76706" y="-37610"/>
                    <a:pt x="22032" y="5819"/>
                  </a:cubicBezTo>
                  <a:cubicBezTo>
                    <a:pt x="-1113" y="24302"/>
                    <a:pt x="-6543" y="59732"/>
                    <a:pt x="5364" y="86973"/>
                  </a:cubicBezTo>
                  <a:cubicBezTo>
                    <a:pt x="10507" y="99642"/>
                    <a:pt x="19366" y="110501"/>
                    <a:pt x="30796" y="118027"/>
                  </a:cubicBezTo>
                  <a:cubicBezTo>
                    <a:pt x="54894" y="131835"/>
                    <a:pt x="85278" y="127072"/>
                    <a:pt x="104042" y="10669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4" name="Google Shape;2074;p67"/>
            <p:cNvSpPr/>
            <p:nvPr/>
          </p:nvSpPr>
          <p:spPr>
            <a:xfrm>
              <a:off x="10864015" y="4338033"/>
              <a:ext cx="120162" cy="129661"/>
            </a:xfrm>
            <a:custGeom>
              <a:avLst/>
              <a:gdLst/>
              <a:ahLst/>
              <a:cxnLst/>
              <a:rect l="l" t="t" r="r" b="b"/>
              <a:pathLst>
                <a:path w="120162" h="129661" extrusionOk="0">
                  <a:moveTo>
                    <a:pt x="58215" y="-5751"/>
                  </a:moveTo>
                  <a:cubicBezTo>
                    <a:pt x="55739" y="-5654"/>
                    <a:pt x="53357" y="-5370"/>
                    <a:pt x="50976" y="-4891"/>
                  </a:cubicBezTo>
                  <a:cubicBezTo>
                    <a:pt x="-8460" y="6252"/>
                    <a:pt x="-24556" y="115692"/>
                    <a:pt x="44880" y="123506"/>
                  </a:cubicBezTo>
                  <a:cubicBezTo>
                    <a:pt x="74218" y="126933"/>
                    <a:pt x="102982" y="105502"/>
                    <a:pt x="114032" y="77974"/>
                  </a:cubicBezTo>
                  <a:cubicBezTo>
                    <a:pt x="119366" y="65305"/>
                    <a:pt x="120794" y="51399"/>
                    <a:pt x="118033" y="37971"/>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5" name="Google Shape;2075;p67"/>
            <p:cNvSpPr/>
            <p:nvPr/>
          </p:nvSpPr>
          <p:spPr>
            <a:xfrm>
              <a:off x="10535114" y="4339696"/>
              <a:ext cx="121443" cy="129561"/>
            </a:xfrm>
            <a:custGeom>
              <a:avLst/>
              <a:gdLst/>
              <a:ahLst/>
              <a:cxnLst/>
              <a:rect l="l" t="t" r="r" b="b"/>
              <a:pathLst>
                <a:path w="121443" h="129561" extrusionOk="0">
                  <a:moveTo>
                    <a:pt x="6593" y="22686"/>
                  </a:moveTo>
                  <a:cubicBezTo>
                    <a:pt x="5355" y="24784"/>
                    <a:pt x="4307" y="26974"/>
                    <a:pt x="3354" y="29165"/>
                  </a:cubicBezTo>
                  <a:cubicBezTo>
                    <a:pt x="-20077" y="84882"/>
                    <a:pt x="62410" y="158608"/>
                    <a:pt x="107177" y="105365"/>
                  </a:cubicBezTo>
                  <a:cubicBezTo>
                    <a:pt x="126227" y="82599"/>
                    <a:pt x="124131" y="46880"/>
                    <a:pt x="107177" y="22495"/>
                  </a:cubicBezTo>
                  <a:cubicBezTo>
                    <a:pt x="99651" y="11064"/>
                    <a:pt x="88794" y="2208"/>
                    <a:pt x="76030" y="-2843"/>
                  </a:cubicBezTo>
                  <a:cubicBezTo>
                    <a:pt x="49741" y="-11414"/>
                    <a:pt x="21070" y="-843"/>
                    <a:pt x="6593"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6" name="Google Shape;2076;p67"/>
            <p:cNvSpPr/>
            <p:nvPr/>
          </p:nvSpPr>
          <p:spPr>
            <a:xfrm>
              <a:off x="10207257" y="4339646"/>
              <a:ext cx="121451" cy="129611"/>
            </a:xfrm>
            <a:custGeom>
              <a:avLst/>
              <a:gdLst/>
              <a:ahLst/>
              <a:cxnLst/>
              <a:rect l="l" t="t" r="r" b="b"/>
              <a:pathLst>
                <a:path w="121451" h="129611" extrusionOk="0">
                  <a:moveTo>
                    <a:pt x="6600" y="22736"/>
                  </a:moveTo>
                  <a:cubicBezTo>
                    <a:pt x="5361" y="24834"/>
                    <a:pt x="4314" y="27024"/>
                    <a:pt x="3361" y="29215"/>
                  </a:cubicBezTo>
                  <a:cubicBezTo>
                    <a:pt x="-20071" y="84932"/>
                    <a:pt x="62225" y="158658"/>
                    <a:pt x="107184" y="105415"/>
                  </a:cubicBezTo>
                  <a:cubicBezTo>
                    <a:pt x="126234" y="82649"/>
                    <a:pt x="124138" y="46930"/>
                    <a:pt x="107184" y="22545"/>
                  </a:cubicBezTo>
                  <a:cubicBezTo>
                    <a:pt x="99659" y="11114"/>
                    <a:pt x="88800" y="2351"/>
                    <a:pt x="76133" y="-2793"/>
                  </a:cubicBezTo>
                  <a:cubicBezTo>
                    <a:pt x="49844" y="-11457"/>
                    <a:pt x="21078" y="-886"/>
                    <a:pt x="6600" y="2273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7" name="Google Shape;2077;p67"/>
            <p:cNvSpPr/>
            <p:nvPr/>
          </p:nvSpPr>
          <p:spPr>
            <a:xfrm>
              <a:off x="9880403" y="4338679"/>
              <a:ext cx="117524" cy="131412"/>
            </a:xfrm>
            <a:custGeom>
              <a:avLst/>
              <a:gdLst/>
              <a:ahLst/>
              <a:cxnLst/>
              <a:rect l="l" t="t" r="r" b="b"/>
              <a:pathLst>
                <a:path w="117524" h="131412" extrusionOk="0">
                  <a:moveTo>
                    <a:pt x="72182" y="123809"/>
                  </a:moveTo>
                  <a:cubicBezTo>
                    <a:pt x="74564" y="123242"/>
                    <a:pt x="76851" y="122479"/>
                    <a:pt x="79041" y="121526"/>
                  </a:cubicBezTo>
                  <a:cubicBezTo>
                    <a:pt x="135048" y="98666"/>
                    <a:pt x="128857" y="-11824"/>
                    <a:pt x="59419" y="-5536"/>
                  </a:cubicBezTo>
                  <a:cubicBezTo>
                    <a:pt x="29987" y="-2872"/>
                    <a:pt x="6175" y="23894"/>
                    <a:pt x="555" y="53325"/>
                  </a:cubicBezTo>
                  <a:cubicBezTo>
                    <a:pt x="-2112" y="66757"/>
                    <a:pt x="-683" y="80663"/>
                    <a:pt x="4650" y="93234"/>
                  </a:cubicBezTo>
                  <a:cubicBezTo>
                    <a:pt x="17319" y="117907"/>
                    <a:pt x="45322" y="130576"/>
                    <a:pt x="72182" y="12380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8" name="Google Shape;2078;p67"/>
            <p:cNvSpPr/>
            <p:nvPr/>
          </p:nvSpPr>
          <p:spPr>
            <a:xfrm>
              <a:off x="9552104" y="4338679"/>
              <a:ext cx="117495" cy="131412"/>
            </a:xfrm>
            <a:custGeom>
              <a:avLst/>
              <a:gdLst/>
              <a:ahLst/>
              <a:cxnLst/>
              <a:rect l="l" t="t" r="r" b="b"/>
              <a:pathLst>
                <a:path w="117495" h="131412" extrusionOk="0">
                  <a:moveTo>
                    <a:pt x="72154" y="123809"/>
                  </a:moveTo>
                  <a:cubicBezTo>
                    <a:pt x="74536" y="123242"/>
                    <a:pt x="76821" y="122479"/>
                    <a:pt x="79012" y="121526"/>
                  </a:cubicBezTo>
                  <a:cubicBezTo>
                    <a:pt x="135019" y="98666"/>
                    <a:pt x="128829" y="-11824"/>
                    <a:pt x="59391" y="-5536"/>
                  </a:cubicBezTo>
                  <a:cubicBezTo>
                    <a:pt x="29959" y="-2872"/>
                    <a:pt x="6051" y="23894"/>
                    <a:pt x="622" y="53325"/>
                  </a:cubicBezTo>
                  <a:cubicBezTo>
                    <a:pt x="-2141" y="66757"/>
                    <a:pt x="-712" y="80663"/>
                    <a:pt x="4622" y="93234"/>
                  </a:cubicBezTo>
                  <a:cubicBezTo>
                    <a:pt x="17291" y="117907"/>
                    <a:pt x="45294" y="130576"/>
                    <a:pt x="72154" y="12380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9" name="Google Shape;2079;p67"/>
            <p:cNvSpPr/>
            <p:nvPr/>
          </p:nvSpPr>
          <p:spPr>
            <a:xfrm>
              <a:off x="9221867" y="4338901"/>
              <a:ext cx="121409" cy="129530"/>
            </a:xfrm>
            <a:custGeom>
              <a:avLst/>
              <a:gdLst/>
              <a:ahLst/>
              <a:cxnLst/>
              <a:rect l="l" t="t" r="r" b="b"/>
              <a:pathLst>
                <a:path w="121409" h="129530" extrusionOk="0">
                  <a:moveTo>
                    <a:pt x="113309" y="95300"/>
                  </a:moveTo>
                  <a:cubicBezTo>
                    <a:pt x="114538" y="93202"/>
                    <a:pt x="115623"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4"/>
                    <a:pt x="113309" y="9530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0" name="Google Shape;2080;p67"/>
            <p:cNvSpPr/>
            <p:nvPr/>
          </p:nvSpPr>
          <p:spPr>
            <a:xfrm>
              <a:off x="8895708" y="4338679"/>
              <a:ext cx="117238" cy="131412"/>
            </a:xfrm>
            <a:custGeom>
              <a:avLst/>
              <a:gdLst/>
              <a:ahLst/>
              <a:cxnLst/>
              <a:rect l="l" t="t" r="r" b="b"/>
              <a:pathLst>
                <a:path w="117238" h="131412" extrusionOk="0">
                  <a:moveTo>
                    <a:pt x="71897" y="123809"/>
                  </a:moveTo>
                  <a:cubicBezTo>
                    <a:pt x="74241" y="123242"/>
                    <a:pt x="76536" y="122479"/>
                    <a:pt x="78755" y="121526"/>
                  </a:cubicBezTo>
                  <a:cubicBezTo>
                    <a:pt x="134763" y="98666"/>
                    <a:pt x="128571" y="-11824"/>
                    <a:pt x="59134" y="-5536"/>
                  </a:cubicBezTo>
                  <a:cubicBezTo>
                    <a:pt x="29797" y="-2872"/>
                    <a:pt x="5889" y="23894"/>
                    <a:pt x="555" y="53325"/>
                  </a:cubicBezTo>
                  <a:cubicBezTo>
                    <a:pt x="-2112" y="66757"/>
                    <a:pt x="-683" y="80663"/>
                    <a:pt x="4651" y="93234"/>
                  </a:cubicBezTo>
                  <a:cubicBezTo>
                    <a:pt x="17167" y="117907"/>
                    <a:pt x="45094" y="130576"/>
                    <a:pt x="71897" y="12380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1" name="Google Shape;2081;p67"/>
            <p:cNvSpPr/>
            <p:nvPr/>
          </p:nvSpPr>
          <p:spPr>
            <a:xfrm>
              <a:off x="11851000" y="3827773"/>
              <a:ext cx="116230" cy="132373"/>
            </a:xfrm>
            <a:custGeom>
              <a:avLst/>
              <a:gdLst/>
              <a:ahLst/>
              <a:cxnLst/>
              <a:rect l="l" t="t" r="r" b="b"/>
              <a:pathLst>
                <a:path w="116230" h="132373" extrusionOk="0">
                  <a:moveTo>
                    <a:pt x="83167" y="121128"/>
                  </a:moveTo>
                  <a:cubicBezTo>
                    <a:pt x="85262" y="120081"/>
                    <a:pt x="87358" y="118844"/>
                    <a:pt x="89453" y="117607"/>
                  </a:cubicBezTo>
                  <a:cubicBezTo>
                    <a:pt x="139935" y="84362"/>
                    <a:pt x="112503" y="-22887"/>
                    <a:pt x="45543" y="-3460"/>
                  </a:cubicBezTo>
                  <a:cubicBezTo>
                    <a:pt x="16968" y="4828"/>
                    <a:pt x="-1129" y="35784"/>
                    <a:pt x="-748" y="65219"/>
                  </a:cubicBezTo>
                  <a:cubicBezTo>
                    <a:pt x="-748" y="78837"/>
                    <a:pt x="3252" y="92078"/>
                    <a:pt x="10872" y="103319"/>
                  </a:cubicBezTo>
                  <a:cubicBezTo>
                    <a:pt x="27922" y="125318"/>
                    <a:pt x="57830" y="132750"/>
                    <a:pt x="83167" y="12112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2" name="Google Shape;2082;p67"/>
            <p:cNvSpPr/>
            <p:nvPr/>
          </p:nvSpPr>
          <p:spPr>
            <a:xfrm>
              <a:off x="11522672" y="3827773"/>
              <a:ext cx="116115" cy="132311"/>
            </a:xfrm>
            <a:custGeom>
              <a:avLst/>
              <a:gdLst/>
              <a:ahLst/>
              <a:cxnLst/>
              <a:rect l="l" t="t" r="r" b="b"/>
              <a:pathLst>
                <a:path w="116115" h="132311" extrusionOk="0">
                  <a:moveTo>
                    <a:pt x="82977" y="121128"/>
                  </a:moveTo>
                  <a:cubicBezTo>
                    <a:pt x="85168" y="120081"/>
                    <a:pt x="87263" y="118844"/>
                    <a:pt x="89264" y="117607"/>
                  </a:cubicBezTo>
                  <a:cubicBezTo>
                    <a:pt x="139841" y="84362"/>
                    <a:pt x="112409" y="-22887"/>
                    <a:pt x="45543" y="-3460"/>
                  </a:cubicBezTo>
                  <a:cubicBezTo>
                    <a:pt x="16968" y="4828"/>
                    <a:pt x="-1128" y="35784"/>
                    <a:pt x="-748" y="65219"/>
                  </a:cubicBezTo>
                  <a:cubicBezTo>
                    <a:pt x="-843" y="78837"/>
                    <a:pt x="3253" y="92078"/>
                    <a:pt x="10873" y="103319"/>
                  </a:cubicBezTo>
                  <a:cubicBezTo>
                    <a:pt x="27827" y="125225"/>
                    <a:pt x="57736" y="132652"/>
                    <a:pt x="82977" y="12112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3" name="Google Shape;2083;p67"/>
            <p:cNvSpPr/>
            <p:nvPr/>
          </p:nvSpPr>
          <p:spPr>
            <a:xfrm>
              <a:off x="11192806" y="3827786"/>
              <a:ext cx="118713" cy="131678"/>
            </a:xfrm>
            <a:custGeom>
              <a:avLst/>
              <a:gdLst/>
              <a:ahLst/>
              <a:cxnLst/>
              <a:rect l="l" t="t" r="r" b="b"/>
              <a:pathLst>
                <a:path w="118713" h="131678" extrusionOk="0">
                  <a:moveTo>
                    <a:pt x="104042" y="106734"/>
                  </a:moveTo>
                  <a:cubicBezTo>
                    <a:pt x="105662" y="104925"/>
                    <a:pt x="107186" y="103116"/>
                    <a:pt x="108520" y="101116"/>
                  </a:cubicBezTo>
                  <a:cubicBezTo>
                    <a:pt x="142810" y="51109"/>
                    <a:pt x="76706" y="-37667"/>
                    <a:pt x="22032" y="5866"/>
                  </a:cubicBezTo>
                  <a:cubicBezTo>
                    <a:pt x="-1113" y="24344"/>
                    <a:pt x="-6543" y="59774"/>
                    <a:pt x="5364" y="87014"/>
                  </a:cubicBezTo>
                  <a:cubicBezTo>
                    <a:pt x="10507" y="99683"/>
                    <a:pt x="19366" y="110543"/>
                    <a:pt x="30796" y="118161"/>
                  </a:cubicBezTo>
                  <a:cubicBezTo>
                    <a:pt x="54894" y="131784"/>
                    <a:pt x="85278" y="127021"/>
                    <a:pt x="104042" y="10673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4" name="Google Shape;2084;p67"/>
            <p:cNvSpPr/>
            <p:nvPr/>
          </p:nvSpPr>
          <p:spPr>
            <a:xfrm>
              <a:off x="10864015" y="3828064"/>
              <a:ext cx="120162" cy="129643"/>
            </a:xfrm>
            <a:custGeom>
              <a:avLst/>
              <a:gdLst/>
              <a:ahLst/>
              <a:cxnLst/>
              <a:rect l="l" t="t" r="r" b="b"/>
              <a:pathLst>
                <a:path w="120162" h="129643" extrusionOk="0">
                  <a:moveTo>
                    <a:pt x="58215" y="-5751"/>
                  </a:moveTo>
                  <a:cubicBezTo>
                    <a:pt x="55739" y="-5654"/>
                    <a:pt x="53357" y="-5370"/>
                    <a:pt x="50976" y="-4891"/>
                  </a:cubicBezTo>
                  <a:cubicBezTo>
                    <a:pt x="-8460" y="6155"/>
                    <a:pt x="-24556" y="115692"/>
                    <a:pt x="44880" y="123506"/>
                  </a:cubicBezTo>
                  <a:cubicBezTo>
                    <a:pt x="74218" y="126840"/>
                    <a:pt x="102982" y="105409"/>
                    <a:pt x="114032" y="77881"/>
                  </a:cubicBezTo>
                  <a:cubicBezTo>
                    <a:pt x="119366" y="65305"/>
                    <a:pt x="120794" y="51399"/>
                    <a:pt x="118033" y="37971"/>
                  </a:cubicBezTo>
                  <a:cubicBezTo>
                    <a:pt x="110603" y="11299"/>
                    <a:pt x="85838"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5" name="Google Shape;2085;p67"/>
            <p:cNvSpPr/>
            <p:nvPr/>
          </p:nvSpPr>
          <p:spPr>
            <a:xfrm>
              <a:off x="10535114" y="3829524"/>
              <a:ext cx="121443" cy="129531"/>
            </a:xfrm>
            <a:custGeom>
              <a:avLst/>
              <a:gdLst/>
              <a:ahLst/>
              <a:cxnLst/>
              <a:rect l="l" t="t" r="r" b="b"/>
              <a:pathLst>
                <a:path w="121443" h="129531" extrusionOk="0">
                  <a:moveTo>
                    <a:pt x="6593" y="22606"/>
                  </a:moveTo>
                  <a:cubicBezTo>
                    <a:pt x="5355" y="24699"/>
                    <a:pt x="4307" y="26889"/>
                    <a:pt x="3354" y="29080"/>
                  </a:cubicBezTo>
                  <a:cubicBezTo>
                    <a:pt x="-20077" y="84900"/>
                    <a:pt x="62410" y="158621"/>
                    <a:pt x="107177" y="105280"/>
                  </a:cubicBezTo>
                  <a:cubicBezTo>
                    <a:pt x="126227" y="82519"/>
                    <a:pt x="124131" y="46893"/>
                    <a:pt x="107177" y="22508"/>
                  </a:cubicBezTo>
                  <a:cubicBezTo>
                    <a:pt x="99651" y="11081"/>
                    <a:pt x="88794" y="2221"/>
                    <a:pt x="76030" y="-2830"/>
                  </a:cubicBezTo>
                  <a:cubicBezTo>
                    <a:pt x="49741" y="-11401"/>
                    <a:pt x="21070" y="-923"/>
                    <a:pt x="6593" y="226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6" name="Google Shape;2086;p67"/>
            <p:cNvSpPr/>
            <p:nvPr/>
          </p:nvSpPr>
          <p:spPr>
            <a:xfrm>
              <a:off x="10207257" y="3829474"/>
              <a:ext cx="121451" cy="129581"/>
            </a:xfrm>
            <a:custGeom>
              <a:avLst/>
              <a:gdLst/>
              <a:ahLst/>
              <a:cxnLst/>
              <a:rect l="l" t="t" r="r" b="b"/>
              <a:pathLst>
                <a:path w="121451" h="129581" extrusionOk="0">
                  <a:moveTo>
                    <a:pt x="6600" y="22656"/>
                  </a:moveTo>
                  <a:cubicBezTo>
                    <a:pt x="5361" y="24749"/>
                    <a:pt x="4314" y="26939"/>
                    <a:pt x="3361" y="29130"/>
                  </a:cubicBezTo>
                  <a:cubicBezTo>
                    <a:pt x="-20071" y="84950"/>
                    <a:pt x="62225" y="158671"/>
                    <a:pt x="107184" y="105330"/>
                  </a:cubicBezTo>
                  <a:cubicBezTo>
                    <a:pt x="126234" y="82569"/>
                    <a:pt x="124138" y="46943"/>
                    <a:pt x="107184" y="22558"/>
                  </a:cubicBezTo>
                  <a:cubicBezTo>
                    <a:pt x="99659" y="11131"/>
                    <a:pt x="88800" y="2271"/>
                    <a:pt x="76133" y="-2780"/>
                  </a:cubicBezTo>
                  <a:cubicBezTo>
                    <a:pt x="49844" y="-11444"/>
                    <a:pt x="21078" y="-966"/>
                    <a:pt x="6600" y="2265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7" name="Google Shape;2087;p67"/>
            <p:cNvSpPr/>
            <p:nvPr/>
          </p:nvSpPr>
          <p:spPr>
            <a:xfrm>
              <a:off x="9880403" y="3829001"/>
              <a:ext cx="117524" cy="131289"/>
            </a:xfrm>
            <a:custGeom>
              <a:avLst/>
              <a:gdLst/>
              <a:ahLst/>
              <a:cxnLst/>
              <a:rect l="l" t="t" r="r" b="b"/>
              <a:pathLst>
                <a:path w="117524" h="131289" extrusionOk="0">
                  <a:moveTo>
                    <a:pt x="72182" y="123806"/>
                  </a:moveTo>
                  <a:cubicBezTo>
                    <a:pt x="74469" y="123234"/>
                    <a:pt x="76755" y="122471"/>
                    <a:pt x="79041" y="121616"/>
                  </a:cubicBezTo>
                  <a:cubicBezTo>
                    <a:pt x="135048" y="98659"/>
                    <a:pt x="128857" y="-11734"/>
                    <a:pt x="59419" y="-5544"/>
                  </a:cubicBezTo>
                  <a:cubicBezTo>
                    <a:pt x="29987" y="-2874"/>
                    <a:pt x="6175" y="23887"/>
                    <a:pt x="555" y="53322"/>
                  </a:cubicBezTo>
                  <a:cubicBezTo>
                    <a:pt x="-2112" y="66749"/>
                    <a:pt x="-683" y="80660"/>
                    <a:pt x="4650" y="93231"/>
                  </a:cubicBezTo>
                  <a:cubicBezTo>
                    <a:pt x="17509" y="117709"/>
                    <a:pt x="45322" y="130285"/>
                    <a:pt x="72182"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8" name="Google Shape;2088;p67"/>
            <p:cNvSpPr/>
            <p:nvPr/>
          </p:nvSpPr>
          <p:spPr>
            <a:xfrm>
              <a:off x="9552104" y="3829001"/>
              <a:ext cx="117495" cy="131289"/>
            </a:xfrm>
            <a:custGeom>
              <a:avLst/>
              <a:gdLst/>
              <a:ahLst/>
              <a:cxnLst/>
              <a:rect l="l" t="t" r="r" b="b"/>
              <a:pathLst>
                <a:path w="117495" h="131289" extrusionOk="0">
                  <a:moveTo>
                    <a:pt x="72154" y="123806"/>
                  </a:moveTo>
                  <a:cubicBezTo>
                    <a:pt x="74440" y="123234"/>
                    <a:pt x="76726" y="122471"/>
                    <a:pt x="79012" y="121616"/>
                  </a:cubicBezTo>
                  <a:cubicBezTo>
                    <a:pt x="135019" y="98659"/>
                    <a:pt x="128829" y="-11734"/>
                    <a:pt x="59391" y="-5544"/>
                  </a:cubicBezTo>
                  <a:cubicBezTo>
                    <a:pt x="29959" y="-2874"/>
                    <a:pt x="6051" y="23887"/>
                    <a:pt x="622" y="53322"/>
                  </a:cubicBezTo>
                  <a:cubicBezTo>
                    <a:pt x="-2141" y="66749"/>
                    <a:pt x="-712" y="80660"/>
                    <a:pt x="4622" y="93231"/>
                  </a:cubicBezTo>
                  <a:cubicBezTo>
                    <a:pt x="17481" y="117709"/>
                    <a:pt x="45294" y="130285"/>
                    <a:pt x="72154"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9" name="Google Shape;2089;p67"/>
            <p:cNvSpPr/>
            <p:nvPr/>
          </p:nvSpPr>
          <p:spPr>
            <a:xfrm>
              <a:off x="9221867" y="3828946"/>
              <a:ext cx="121409" cy="129573"/>
            </a:xfrm>
            <a:custGeom>
              <a:avLst/>
              <a:gdLst/>
              <a:ahLst/>
              <a:cxnLst/>
              <a:rect l="l" t="t" r="r" b="b"/>
              <a:pathLst>
                <a:path w="121409" h="129573" extrusionOk="0">
                  <a:moveTo>
                    <a:pt x="113309" y="95287"/>
                  </a:moveTo>
                  <a:cubicBezTo>
                    <a:pt x="114575" y="93189"/>
                    <a:pt x="115661" y="91096"/>
                    <a:pt x="116547" y="88808"/>
                  </a:cubicBezTo>
                  <a:cubicBezTo>
                    <a:pt x="139978" y="33090"/>
                    <a:pt x="57492" y="-40635"/>
                    <a:pt x="12725" y="12608"/>
                  </a:cubicBezTo>
                  <a:cubicBezTo>
                    <a:pt x="-6325" y="35374"/>
                    <a:pt x="-4135" y="71093"/>
                    <a:pt x="12725" y="95477"/>
                  </a:cubicBezTo>
                  <a:cubicBezTo>
                    <a:pt x="20325" y="106812"/>
                    <a:pt x="31184" y="115671"/>
                    <a:pt x="43871" y="120815"/>
                  </a:cubicBezTo>
                  <a:cubicBezTo>
                    <a:pt x="70132" y="129387"/>
                    <a:pt x="98878" y="118908"/>
                    <a:pt x="113309" y="952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0" name="Google Shape;2090;p67"/>
            <p:cNvSpPr/>
            <p:nvPr/>
          </p:nvSpPr>
          <p:spPr>
            <a:xfrm>
              <a:off x="8895708" y="3829001"/>
              <a:ext cx="117238" cy="131289"/>
            </a:xfrm>
            <a:custGeom>
              <a:avLst/>
              <a:gdLst/>
              <a:ahLst/>
              <a:cxnLst/>
              <a:rect l="l" t="t" r="r" b="b"/>
              <a:pathLst>
                <a:path w="117238" h="131289" extrusionOk="0">
                  <a:moveTo>
                    <a:pt x="71897" y="123806"/>
                  </a:moveTo>
                  <a:cubicBezTo>
                    <a:pt x="74231" y="123234"/>
                    <a:pt x="76527" y="122471"/>
                    <a:pt x="78755" y="121616"/>
                  </a:cubicBezTo>
                  <a:cubicBezTo>
                    <a:pt x="134763" y="98659"/>
                    <a:pt x="128571" y="-11734"/>
                    <a:pt x="59134" y="-5544"/>
                  </a:cubicBezTo>
                  <a:cubicBezTo>
                    <a:pt x="29797" y="-2874"/>
                    <a:pt x="5889" y="23887"/>
                    <a:pt x="555" y="53322"/>
                  </a:cubicBezTo>
                  <a:cubicBezTo>
                    <a:pt x="-2112" y="66749"/>
                    <a:pt x="-683" y="80660"/>
                    <a:pt x="4651" y="93231"/>
                  </a:cubicBezTo>
                  <a:cubicBezTo>
                    <a:pt x="17348" y="117709"/>
                    <a:pt x="45113" y="130285"/>
                    <a:pt x="71897"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1" name="Google Shape;2091;p67"/>
            <p:cNvSpPr/>
            <p:nvPr/>
          </p:nvSpPr>
          <p:spPr>
            <a:xfrm>
              <a:off x="10716762" y="4080163"/>
              <a:ext cx="116231" cy="132228"/>
            </a:xfrm>
            <a:custGeom>
              <a:avLst/>
              <a:gdLst/>
              <a:ahLst/>
              <a:cxnLst/>
              <a:rect l="l" t="t" r="r" b="b"/>
              <a:pathLst>
                <a:path w="116231" h="132228" extrusionOk="0">
                  <a:moveTo>
                    <a:pt x="82977" y="120959"/>
                  </a:moveTo>
                  <a:cubicBezTo>
                    <a:pt x="85168" y="119913"/>
                    <a:pt x="87263" y="118768"/>
                    <a:pt x="89264" y="117438"/>
                  </a:cubicBezTo>
                  <a:cubicBezTo>
                    <a:pt x="139936" y="84291"/>
                    <a:pt x="112695" y="-22963"/>
                    <a:pt x="45639" y="-3438"/>
                  </a:cubicBezTo>
                  <a:cubicBezTo>
                    <a:pt x="17064" y="4757"/>
                    <a:pt x="-1128" y="35713"/>
                    <a:pt x="-748" y="65144"/>
                  </a:cubicBezTo>
                  <a:cubicBezTo>
                    <a:pt x="-748" y="78669"/>
                    <a:pt x="3253" y="92003"/>
                    <a:pt x="10872" y="103244"/>
                  </a:cubicBezTo>
                  <a:cubicBezTo>
                    <a:pt x="27827" y="125247"/>
                    <a:pt x="57735" y="132581"/>
                    <a:pt x="82977" y="12095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2" name="Google Shape;2092;p67"/>
            <p:cNvSpPr/>
            <p:nvPr/>
          </p:nvSpPr>
          <p:spPr>
            <a:xfrm>
              <a:off x="10388531" y="4080163"/>
              <a:ext cx="116184" cy="132164"/>
            </a:xfrm>
            <a:custGeom>
              <a:avLst/>
              <a:gdLst/>
              <a:ahLst/>
              <a:cxnLst/>
              <a:rect l="l" t="t" r="r" b="b"/>
              <a:pathLst>
                <a:path w="116184" h="132164" extrusionOk="0">
                  <a:moveTo>
                    <a:pt x="82977" y="120959"/>
                  </a:moveTo>
                  <a:cubicBezTo>
                    <a:pt x="85168" y="119913"/>
                    <a:pt x="87263" y="118768"/>
                    <a:pt x="89263" y="117438"/>
                  </a:cubicBezTo>
                  <a:cubicBezTo>
                    <a:pt x="139841" y="84291"/>
                    <a:pt x="112695" y="-22963"/>
                    <a:pt x="45543" y="-3438"/>
                  </a:cubicBezTo>
                  <a:cubicBezTo>
                    <a:pt x="16968" y="4757"/>
                    <a:pt x="-1129" y="35713"/>
                    <a:pt x="-748" y="65144"/>
                  </a:cubicBezTo>
                  <a:cubicBezTo>
                    <a:pt x="-748" y="78766"/>
                    <a:pt x="3253" y="92003"/>
                    <a:pt x="10872" y="103244"/>
                  </a:cubicBezTo>
                  <a:cubicBezTo>
                    <a:pt x="27827" y="125149"/>
                    <a:pt x="57736" y="132484"/>
                    <a:pt x="82977" y="12095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3" name="Google Shape;2093;p67"/>
            <p:cNvSpPr/>
            <p:nvPr/>
          </p:nvSpPr>
          <p:spPr>
            <a:xfrm>
              <a:off x="10058855" y="4080103"/>
              <a:ext cx="118713" cy="131680"/>
            </a:xfrm>
            <a:custGeom>
              <a:avLst/>
              <a:gdLst/>
              <a:ahLst/>
              <a:cxnLst/>
              <a:rect l="l" t="t" r="r" b="b"/>
              <a:pathLst>
                <a:path w="118713" h="131680" extrusionOk="0">
                  <a:moveTo>
                    <a:pt x="104043" y="106732"/>
                  </a:moveTo>
                  <a:cubicBezTo>
                    <a:pt x="105661" y="104923"/>
                    <a:pt x="107185" y="103114"/>
                    <a:pt x="108519" y="101114"/>
                  </a:cubicBezTo>
                  <a:cubicBezTo>
                    <a:pt x="142809" y="51108"/>
                    <a:pt x="76706" y="-37664"/>
                    <a:pt x="22033" y="5864"/>
                  </a:cubicBezTo>
                  <a:cubicBezTo>
                    <a:pt x="-1114" y="24342"/>
                    <a:pt x="-6542" y="59777"/>
                    <a:pt x="5364" y="87017"/>
                  </a:cubicBezTo>
                  <a:cubicBezTo>
                    <a:pt x="10507" y="99686"/>
                    <a:pt x="19365" y="110546"/>
                    <a:pt x="30795" y="118164"/>
                  </a:cubicBezTo>
                  <a:cubicBezTo>
                    <a:pt x="54893" y="131787"/>
                    <a:pt x="85183" y="127024"/>
                    <a:pt x="104043" y="10673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4" name="Google Shape;2094;p67"/>
            <p:cNvSpPr/>
            <p:nvPr/>
          </p:nvSpPr>
          <p:spPr>
            <a:xfrm>
              <a:off x="9729787" y="4080384"/>
              <a:ext cx="120244" cy="129639"/>
            </a:xfrm>
            <a:custGeom>
              <a:avLst/>
              <a:gdLst/>
              <a:ahLst/>
              <a:cxnLst/>
              <a:rect l="l" t="t" r="r" b="b"/>
              <a:pathLst>
                <a:path w="120244" h="129639" extrusionOk="0">
                  <a:moveTo>
                    <a:pt x="58207" y="-5751"/>
                  </a:moveTo>
                  <a:cubicBezTo>
                    <a:pt x="55825" y="-5658"/>
                    <a:pt x="53444" y="-5370"/>
                    <a:pt x="51063" y="-4989"/>
                  </a:cubicBezTo>
                  <a:cubicBezTo>
                    <a:pt x="-8468" y="6248"/>
                    <a:pt x="-24566" y="115692"/>
                    <a:pt x="44871" y="123501"/>
                  </a:cubicBezTo>
                  <a:cubicBezTo>
                    <a:pt x="74303" y="126836"/>
                    <a:pt x="102974" y="105502"/>
                    <a:pt x="114023" y="77876"/>
                  </a:cubicBezTo>
                  <a:cubicBezTo>
                    <a:pt x="119452" y="65305"/>
                    <a:pt x="120881" y="51399"/>
                    <a:pt x="118118" y="37967"/>
                  </a:cubicBezTo>
                  <a:cubicBezTo>
                    <a:pt x="110689" y="11299"/>
                    <a:pt x="85924" y="-6798"/>
                    <a:pt x="58207"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5" name="Google Shape;2095;p67"/>
            <p:cNvSpPr/>
            <p:nvPr/>
          </p:nvSpPr>
          <p:spPr>
            <a:xfrm>
              <a:off x="11043095" y="4080376"/>
              <a:ext cx="120244" cy="129647"/>
            </a:xfrm>
            <a:custGeom>
              <a:avLst/>
              <a:gdLst/>
              <a:ahLst/>
              <a:cxnLst/>
              <a:rect l="l" t="t" r="r" b="b"/>
              <a:pathLst>
                <a:path w="120244" h="129647" extrusionOk="0">
                  <a:moveTo>
                    <a:pt x="58207" y="-5743"/>
                  </a:moveTo>
                  <a:cubicBezTo>
                    <a:pt x="55825" y="-5650"/>
                    <a:pt x="53444" y="-5362"/>
                    <a:pt x="51063" y="-4981"/>
                  </a:cubicBezTo>
                  <a:cubicBezTo>
                    <a:pt x="-8468" y="6256"/>
                    <a:pt x="-24566" y="115700"/>
                    <a:pt x="44871" y="123509"/>
                  </a:cubicBezTo>
                  <a:cubicBezTo>
                    <a:pt x="74303" y="126844"/>
                    <a:pt x="102974" y="105510"/>
                    <a:pt x="114023" y="77884"/>
                  </a:cubicBezTo>
                  <a:cubicBezTo>
                    <a:pt x="119452" y="65313"/>
                    <a:pt x="120881" y="51407"/>
                    <a:pt x="118118" y="37975"/>
                  </a:cubicBezTo>
                  <a:cubicBezTo>
                    <a:pt x="110689" y="11307"/>
                    <a:pt x="85924" y="-6888"/>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6" name="Google Shape;2096;p67"/>
            <p:cNvSpPr/>
            <p:nvPr/>
          </p:nvSpPr>
          <p:spPr>
            <a:xfrm>
              <a:off x="9400935" y="4082243"/>
              <a:ext cx="121386" cy="129796"/>
            </a:xfrm>
            <a:custGeom>
              <a:avLst/>
              <a:gdLst/>
              <a:ahLst/>
              <a:cxnLst/>
              <a:rect l="l" t="t" r="r" b="b"/>
              <a:pathLst>
                <a:path w="121386" h="129796" extrusionOk="0">
                  <a:moveTo>
                    <a:pt x="6535" y="22965"/>
                  </a:moveTo>
                  <a:cubicBezTo>
                    <a:pt x="5297" y="25062"/>
                    <a:pt x="4249" y="27155"/>
                    <a:pt x="3392" y="29346"/>
                  </a:cubicBezTo>
                  <a:cubicBezTo>
                    <a:pt x="-20135" y="85161"/>
                    <a:pt x="62161" y="158886"/>
                    <a:pt x="107119" y="105546"/>
                  </a:cubicBezTo>
                  <a:cubicBezTo>
                    <a:pt x="126169" y="82779"/>
                    <a:pt x="124073" y="47061"/>
                    <a:pt x="107119" y="22681"/>
                  </a:cubicBezTo>
                  <a:cubicBezTo>
                    <a:pt x="99594" y="11249"/>
                    <a:pt x="88735" y="2389"/>
                    <a:pt x="76068" y="-2755"/>
                  </a:cubicBezTo>
                  <a:cubicBezTo>
                    <a:pt x="49683" y="-11517"/>
                    <a:pt x="20823" y="-848"/>
                    <a:pt x="6535" y="2296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7" name="Google Shape;2097;p67"/>
            <p:cNvSpPr/>
            <p:nvPr/>
          </p:nvSpPr>
          <p:spPr>
            <a:xfrm>
              <a:off x="9072639" y="4082243"/>
              <a:ext cx="121450" cy="129796"/>
            </a:xfrm>
            <a:custGeom>
              <a:avLst/>
              <a:gdLst/>
              <a:ahLst/>
              <a:cxnLst/>
              <a:rect l="l" t="t" r="r" b="b"/>
              <a:pathLst>
                <a:path w="121450" h="129796" extrusionOk="0">
                  <a:moveTo>
                    <a:pt x="6600" y="22965"/>
                  </a:moveTo>
                  <a:cubicBezTo>
                    <a:pt x="5371" y="24964"/>
                    <a:pt x="4286" y="27155"/>
                    <a:pt x="3361" y="29346"/>
                  </a:cubicBezTo>
                  <a:cubicBezTo>
                    <a:pt x="-20070" y="85161"/>
                    <a:pt x="62226" y="158886"/>
                    <a:pt x="107184" y="105546"/>
                  </a:cubicBezTo>
                  <a:cubicBezTo>
                    <a:pt x="126234" y="82779"/>
                    <a:pt x="124138" y="47061"/>
                    <a:pt x="107184" y="22681"/>
                  </a:cubicBezTo>
                  <a:cubicBezTo>
                    <a:pt x="99583" y="11249"/>
                    <a:pt x="88734" y="2389"/>
                    <a:pt x="76037" y="-2755"/>
                  </a:cubicBezTo>
                  <a:cubicBezTo>
                    <a:pt x="49719" y="-11517"/>
                    <a:pt x="20849" y="-848"/>
                    <a:pt x="6600" y="2296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8" name="Google Shape;2098;p67"/>
            <p:cNvSpPr/>
            <p:nvPr/>
          </p:nvSpPr>
          <p:spPr>
            <a:xfrm>
              <a:off x="11699129" y="4081193"/>
              <a:ext cx="121409" cy="129586"/>
            </a:xfrm>
            <a:custGeom>
              <a:avLst/>
              <a:gdLst/>
              <a:ahLst/>
              <a:cxnLst/>
              <a:rect l="l" t="t" r="r" b="b"/>
              <a:pathLst>
                <a:path w="121409" h="129586" extrusionOk="0">
                  <a:moveTo>
                    <a:pt x="113308" y="95261"/>
                  </a:moveTo>
                  <a:cubicBezTo>
                    <a:pt x="114546" y="93163"/>
                    <a:pt x="115594" y="91071"/>
                    <a:pt x="116547" y="88782"/>
                  </a:cubicBezTo>
                  <a:cubicBezTo>
                    <a:pt x="139978" y="33255"/>
                    <a:pt x="57492" y="-40661"/>
                    <a:pt x="12725" y="12582"/>
                  </a:cubicBezTo>
                  <a:cubicBezTo>
                    <a:pt x="-6325" y="35348"/>
                    <a:pt x="-4135" y="71067"/>
                    <a:pt x="12725" y="95452"/>
                  </a:cubicBezTo>
                  <a:cubicBezTo>
                    <a:pt x="20250" y="106884"/>
                    <a:pt x="31107" y="115646"/>
                    <a:pt x="43776" y="120790"/>
                  </a:cubicBezTo>
                  <a:cubicBezTo>
                    <a:pt x="70065" y="129454"/>
                    <a:pt x="98831" y="118883"/>
                    <a:pt x="113308" y="9526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9" name="Google Shape;2099;p67"/>
            <p:cNvSpPr/>
            <p:nvPr/>
          </p:nvSpPr>
          <p:spPr>
            <a:xfrm>
              <a:off x="11372713" y="408112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0" name="Google Shape;2100;p67"/>
            <p:cNvSpPr/>
            <p:nvPr/>
          </p:nvSpPr>
          <p:spPr>
            <a:xfrm>
              <a:off x="10377291" y="3536424"/>
              <a:ext cx="116184" cy="132291"/>
            </a:xfrm>
            <a:custGeom>
              <a:avLst/>
              <a:gdLst/>
              <a:ahLst/>
              <a:cxnLst/>
              <a:rect l="l" t="t" r="r" b="b"/>
              <a:pathLst>
                <a:path w="116184" h="132291" extrusionOk="0">
                  <a:moveTo>
                    <a:pt x="82977" y="121108"/>
                  </a:moveTo>
                  <a:cubicBezTo>
                    <a:pt x="85168" y="120062"/>
                    <a:pt x="87263" y="118918"/>
                    <a:pt x="89264" y="117583"/>
                  </a:cubicBezTo>
                  <a:cubicBezTo>
                    <a:pt x="139841" y="84343"/>
                    <a:pt x="112695" y="-22813"/>
                    <a:pt x="45543" y="-3479"/>
                  </a:cubicBezTo>
                  <a:cubicBezTo>
                    <a:pt x="16968" y="4808"/>
                    <a:pt x="-1128" y="35765"/>
                    <a:pt x="-748" y="65195"/>
                  </a:cubicBezTo>
                  <a:cubicBezTo>
                    <a:pt x="-843" y="78818"/>
                    <a:pt x="3253" y="92059"/>
                    <a:pt x="10873" y="103295"/>
                  </a:cubicBezTo>
                  <a:cubicBezTo>
                    <a:pt x="27827" y="125206"/>
                    <a:pt x="57736" y="132633"/>
                    <a:pt x="82977" y="12110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1" name="Google Shape;2101;p67"/>
            <p:cNvSpPr/>
            <p:nvPr/>
          </p:nvSpPr>
          <p:spPr>
            <a:xfrm>
              <a:off x="10048965" y="3536424"/>
              <a:ext cx="116136" cy="132291"/>
            </a:xfrm>
            <a:custGeom>
              <a:avLst/>
              <a:gdLst/>
              <a:ahLst/>
              <a:cxnLst/>
              <a:rect l="l" t="t" r="r" b="b"/>
              <a:pathLst>
                <a:path w="116136" h="132291" extrusionOk="0">
                  <a:moveTo>
                    <a:pt x="82977" y="121108"/>
                  </a:moveTo>
                  <a:cubicBezTo>
                    <a:pt x="85072" y="120062"/>
                    <a:pt x="87167" y="118820"/>
                    <a:pt x="89169" y="117583"/>
                  </a:cubicBezTo>
                  <a:cubicBezTo>
                    <a:pt x="139841" y="84343"/>
                    <a:pt x="112600" y="-22813"/>
                    <a:pt x="45543" y="-3479"/>
                  </a:cubicBezTo>
                  <a:cubicBezTo>
                    <a:pt x="16968" y="4808"/>
                    <a:pt x="-1129" y="35765"/>
                    <a:pt x="-748" y="65195"/>
                  </a:cubicBezTo>
                  <a:cubicBezTo>
                    <a:pt x="-843" y="78818"/>
                    <a:pt x="3253" y="92059"/>
                    <a:pt x="10872" y="103295"/>
                  </a:cubicBezTo>
                  <a:cubicBezTo>
                    <a:pt x="27827" y="125206"/>
                    <a:pt x="57736" y="132633"/>
                    <a:pt x="82977" y="12110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2" name="Google Shape;2102;p67"/>
            <p:cNvSpPr/>
            <p:nvPr/>
          </p:nvSpPr>
          <p:spPr>
            <a:xfrm>
              <a:off x="9719335" y="3536224"/>
              <a:ext cx="118753" cy="131746"/>
            </a:xfrm>
            <a:custGeom>
              <a:avLst/>
              <a:gdLst/>
              <a:ahLst/>
              <a:cxnLst/>
              <a:rect l="l" t="t" r="r" b="b"/>
              <a:pathLst>
                <a:path w="118753" h="131746" extrusionOk="0">
                  <a:moveTo>
                    <a:pt x="103996" y="106737"/>
                  </a:moveTo>
                  <a:cubicBezTo>
                    <a:pt x="105616" y="105021"/>
                    <a:pt x="107139" y="103114"/>
                    <a:pt x="108568" y="101114"/>
                  </a:cubicBezTo>
                  <a:cubicBezTo>
                    <a:pt x="142858" y="51108"/>
                    <a:pt x="76660" y="-37664"/>
                    <a:pt x="22082" y="5864"/>
                  </a:cubicBezTo>
                  <a:cubicBezTo>
                    <a:pt x="-1160" y="24342"/>
                    <a:pt x="-6493" y="59777"/>
                    <a:pt x="5318" y="87017"/>
                  </a:cubicBezTo>
                  <a:cubicBezTo>
                    <a:pt x="10462" y="99686"/>
                    <a:pt x="19319" y="110546"/>
                    <a:pt x="30750" y="118164"/>
                  </a:cubicBezTo>
                  <a:cubicBezTo>
                    <a:pt x="54847" y="131880"/>
                    <a:pt x="85233" y="127117"/>
                    <a:pt x="103996" y="10673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3" name="Google Shape;2103;p67"/>
            <p:cNvSpPr/>
            <p:nvPr/>
          </p:nvSpPr>
          <p:spPr>
            <a:xfrm>
              <a:off x="9390317" y="3536505"/>
              <a:ext cx="120181" cy="129639"/>
            </a:xfrm>
            <a:custGeom>
              <a:avLst/>
              <a:gdLst/>
              <a:ahLst/>
              <a:cxnLst/>
              <a:rect l="l" t="t" r="r" b="b"/>
              <a:pathLst>
                <a:path w="120181" h="129639" extrusionOk="0">
                  <a:moveTo>
                    <a:pt x="58206" y="-5751"/>
                  </a:moveTo>
                  <a:cubicBezTo>
                    <a:pt x="55825" y="-5654"/>
                    <a:pt x="53444" y="-5370"/>
                    <a:pt x="51063" y="-4896"/>
                  </a:cubicBezTo>
                  <a:cubicBezTo>
                    <a:pt x="-8469" y="6252"/>
                    <a:pt x="-24566" y="115692"/>
                    <a:pt x="44871" y="123501"/>
                  </a:cubicBezTo>
                  <a:cubicBezTo>
                    <a:pt x="74304" y="126836"/>
                    <a:pt x="102973" y="105502"/>
                    <a:pt x="114023" y="77881"/>
                  </a:cubicBezTo>
                  <a:cubicBezTo>
                    <a:pt x="119357" y="65305"/>
                    <a:pt x="120785" y="51399"/>
                    <a:pt x="118118" y="37967"/>
                  </a:cubicBezTo>
                  <a:cubicBezTo>
                    <a:pt x="110689" y="11299"/>
                    <a:pt x="85924" y="-6798"/>
                    <a:pt x="58206"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4" name="Google Shape;2104;p67"/>
            <p:cNvSpPr/>
            <p:nvPr/>
          </p:nvSpPr>
          <p:spPr>
            <a:xfrm>
              <a:off x="10703567" y="3536505"/>
              <a:ext cx="120206" cy="129639"/>
            </a:xfrm>
            <a:custGeom>
              <a:avLst/>
              <a:gdLst/>
              <a:ahLst/>
              <a:cxnLst/>
              <a:rect l="l" t="t" r="r" b="b"/>
              <a:pathLst>
                <a:path w="120206" h="129639" extrusionOk="0">
                  <a:moveTo>
                    <a:pt x="58168" y="-5751"/>
                  </a:moveTo>
                  <a:cubicBezTo>
                    <a:pt x="55787" y="-5654"/>
                    <a:pt x="53406" y="-5370"/>
                    <a:pt x="51024" y="-4896"/>
                  </a:cubicBezTo>
                  <a:cubicBezTo>
                    <a:pt x="-8507" y="6252"/>
                    <a:pt x="-24509" y="115692"/>
                    <a:pt x="44833" y="123501"/>
                  </a:cubicBezTo>
                  <a:cubicBezTo>
                    <a:pt x="74265" y="126836"/>
                    <a:pt x="103031" y="105502"/>
                    <a:pt x="113984" y="77881"/>
                  </a:cubicBezTo>
                  <a:cubicBezTo>
                    <a:pt x="119413" y="65305"/>
                    <a:pt x="120842" y="51399"/>
                    <a:pt x="118081" y="37967"/>
                  </a:cubicBezTo>
                  <a:cubicBezTo>
                    <a:pt x="110651" y="11299"/>
                    <a:pt x="85886" y="-6798"/>
                    <a:pt x="58168"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5" name="Google Shape;2105;p67"/>
            <p:cNvSpPr/>
            <p:nvPr/>
          </p:nvSpPr>
          <p:spPr>
            <a:xfrm>
              <a:off x="9061399" y="3537872"/>
              <a:ext cx="121416" cy="129623"/>
            </a:xfrm>
            <a:custGeom>
              <a:avLst/>
              <a:gdLst/>
              <a:ahLst/>
              <a:cxnLst/>
              <a:rect l="l" t="t" r="r" b="b"/>
              <a:pathLst>
                <a:path w="121416" h="129623" extrusionOk="0">
                  <a:moveTo>
                    <a:pt x="6600" y="22694"/>
                  </a:moveTo>
                  <a:cubicBezTo>
                    <a:pt x="5390" y="24791"/>
                    <a:pt x="4304" y="26982"/>
                    <a:pt x="3361" y="29172"/>
                  </a:cubicBezTo>
                  <a:cubicBezTo>
                    <a:pt x="-20070" y="84988"/>
                    <a:pt x="62226" y="158713"/>
                    <a:pt x="107184" y="105372"/>
                  </a:cubicBezTo>
                  <a:cubicBezTo>
                    <a:pt x="126234" y="82606"/>
                    <a:pt x="124043" y="46888"/>
                    <a:pt x="107184" y="22503"/>
                  </a:cubicBezTo>
                  <a:cubicBezTo>
                    <a:pt x="99649" y="11076"/>
                    <a:pt x="88772" y="2216"/>
                    <a:pt x="76037" y="-2830"/>
                  </a:cubicBezTo>
                  <a:cubicBezTo>
                    <a:pt x="49776" y="-11402"/>
                    <a:pt x="21030" y="-928"/>
                    <a:pt x="6600" y="2269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6" name="Google Shape;2106;p67"/>
            <p:cNvSpPr/>
            <p:nvPr/>
          </p:nvSpPr>
          <p:spPr>
            <a:xfrm>
              <a:off x="11690343" y="3537251"/>
              <a:ext cx="117075" cy="131205"/>
            </a:xfrm>
            <a:custGeom>
              <a:avLst/>
              <a:gdLst/>
              <a:ahLst/>
              <a:cxnLst/>
              <a:rect l="l" t="t" r="r" b="b"/>
              <a:pathLst>
                <a:path w="117075" h="131205" extrusionOk="0">
                  <a:moveTo>
                    <a:pt x="71707" y="123806"/>
                  </a:moveTo>
                  <a:cubicBezTo>
                    <a:pt x="73993" y="123234"/>
                    <a:pt x="76279" y="122471"/>
                    <a:pt x="78470" y="121616"/>
                  </a:cubicBezTo>
                  <a:cubicBezTo>
                    <a:pt x="134572" y="98659"/>
                    <a:pt x="128381" y="-11734"/>
                    <a:pt x="59420" y="-5544"/>
                  </a:cubicBezTo>
                  <a:cubicBezTo>
                    <a:pt x="29988" y="-2879"/>
                    <a:pt x="6080" y="23887"/>
                    <a:pt x="555" y="53322"/>
                  </a:cubicBezTo>
                  <a:cubicBezTo>
                    <a:pt x="-2111" y="66749"/>
                    <a:pt x="-684" y="80655"/>
                    <a:pt x="4651" y="93231"/>
                  </a:cubicBezTo>
                  <a:cubicBezTo>
                    <a:pt x="17414" y="117518"/>
                    <a:pt x="45037" y="130090"/>
                    <a:pt x="71707"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7" name="Google Shape;2107;p67"/>
            <p:cNvSpPr/>
            <p:nvPr/>
          </p:nvSpPr>
          <p:spPr>
            <a:xfrm>
              <a:off x="11359623" y="3537412"/>
              <a:ext cx="121443" cy="129656"/>
            </a:xfrm>
            <a:custGeom>
              <a:avLst/>
              <a:gdLst/>
              <a:ahLst/>
              <a:cxnLst/>
              <a:rect l="l" t="t" r="r" b="b"/>
              <a:pathLst>
                <a:path w="121443" h="129656" extrusionOk="0">
                  <a:moveTo>
                    <a:pt x="113343" y="95163"/>
                  </a:moveTo>
                  <a:cubicBezTo>
                    <a:pt x="114581" y="93163"/>
                    <a:pt x="115630" y="90973"/>
                    <a:pt x="116582" y="88782"/>
                  </a:cubicBezTo>
                  <a:cubicBezTo>
                    <a:pt x="140013" y="32967"/>
                    <a:pt x="57526" y="-40568"/>
                    <a:pt x="12759" y="12582"/>
                  </a:cubicBezTo>
                  <a:cubicBezTo>
                    <a:pt x="-6291" y="35348"/>
                    <a:pt x="-4196" y="71067"/>
                    <a:pt x="12759" y="95452"/>
                  </a:cubicBezTo>
                  <a:cubicBezTo>
                    <a:pt x="20284" y="106879"/>
                    <a:pt x="31143" y="115739"/>
                    <a:pt x="43811" y="120976"/>
                  </a:cubicBezTo>
                  <a:cubicBezTo>
                    <a:pt x="70195" y="129454"/>
                    <a:pt x="98866" y="118785"/>
                    <a:pt x="113343" y="9516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8" name="Google Shape;2108;p67"/>
            <p:cNvSpPr/>
            <p:nvPr/>
          </p:nvSpPr>
          <p:spPr>
            <a:xfrm>
              <a:off x="11033242" y="3537251"/>
              <a:ext cx="117495" cy="131323"/>
            </a:xfrm>
            <a:custGeom>
              <a:avLst/>
              <a:gdLst/>
              <a:ahLst/>
              <a:cxnLst/>
              <a:rect l="l" t="t" r="r" b="b"/>
              <a:pathLst>
                <a:path w="117495" h="131323" extrusionOk="0">
                  <a:moveTo>
                    <a:pt x="72154" y="123806"/>
                  </a:moveTo>
                  <a:cubicBezTo>
                    <a:pt x="74440" y="123234"/>
                    <a:pt x="76822" y="122471"/>
                    <a:pt x="79012" y="121616"/>
                  </a:cubicBezTo>
                  <a:cubicBezTo>
                    <a:pt x="135019" y="98659"/>
                    <a:pt x="128829" y="-11734"/>
                    <a:pt x="59391" y="-5544"/>
                  </a:cubicBezTo>
                  <a:cubicBezTo>
                    <a:pt x="29959" y="-2879"/>
                    <a:pt x="6147" y="23887"/>
                    <a:pt x="621" y="53322"/>
                  </a:cubicBezTo>
                  <a:cubicBezTo>
                    <a:pt x="-2140" y="66749"/>
                    <a:pt x="-712" y="80655"/>
                    <a:pt x="4622" y="93231"/>
                  </a:cubicBezTo>
                  <a:cubicBezTo>
                    <a:pt x="17386" y="117709"/>
                    <a:pt x="45294" y="130378"/>
                    <a:pt x="72154"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9" name="Google Shape;2109;p67"/>
            <p:cNvSpPr/>
            <p:nvPr/>
          </p:nvSpPr>
          <p:spPr>
            <a:xfrm>
              <a:off x="11851190" y="5849551"/>
              <a:ext cx="116185" cy="132277"/>
            </a:xfrm>
            <a:custGeom>
              <a:avLst/>
              <a:gdLst/>
              <a:ahLst/>
              <a:cxnLst/>
              <a:rect l="l" t="t" r="r" b="b"/>
              <a:pathLst>
                <a:path w="116185" h="132277" extrusionOk="0">
                  <a:moveTo>
                    <a:pt x="82977" y="121031"/>
                  </a:moveTo>
                  <a:cubicBezTo>
                    <a:pt x="85168" y="119984"/>
                    <a:pt x="87264" y="118747"/>
                    <a:pt x="89264" y="117510"/>
                  </a:cubicBezTo>
                  <a:cubicBezTo>
                    <a:pt x="139841" y="84363"/>
                    <a:pt x="112695" y="-22891"/>
                    <a:pt x="45544" y="-3459"/>
                  </a:cubicBezTo>
                  <a:cubicBezTo>
                    <a:pt x="16969" y="4829"/>
                    <a:pt x="-1128" y="35785"/>
                    <a:pt x="-748" y="65123"/>
                  </a:cubicBezTo>
                  <a:cubicBezTo>
                    <a:pt x="-842" y="78740"/>
                    <a:pt x="3253" y="91981"/>
                    <a:pt x="10873" y="103223"/>
                  </a:cubicBezTo>
                  <a:cubicBezTo>
                    <a:pt x="27827" y="125221"/>
                    <a:pt x="57736" y="132653"/>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0" name="Google Shape;2110;p67"/>
            <p:cNvSpPr/>
            <p:nvPr/>
          </p:nvSpPr>
          <p:spPr>
            <a:xfrm>
              <a:off x="11522768" y="5849551"/>
              <a:ext cx="116161" cy="132233"/>
            </a:xfrm>
            <a:custGeom>
              <a:avLst/>
              <a:gdLst/>
              <a:ahLst/>
              <a:cxnLst/>
              <a:rect l="l" t="t" r="r" b="b"/>
              <a:pathLst>
                <a:path w="116161" h="132233" extrusionOk="0">
                  <a:moveTo>
                    <a:pt x="82977" y="121031"/>
                  </a:moveTo>
                  <a:cubicBezTo>
                    <a:pt x="85168" y="119984"/>
                    <a:pt x="87263" y="118747"/>
                    <a:pt x="89264" y="117510"/>
                  </a:cubicBezTo>
                  <a:cubicBezTo>
                    <a:pt x="139841" y="84363"/>
                    <a:pt x="112600" y="-22891"/>
                    <a:pt x="45543" y="-3459"/>
                  </a:cubicBezTo>
                  <a:cubicBezTo>
                    <a:pt x="16968" y="4829"/>
                    <a:pt x="-1128" y="35785"/>
                    <a:pt x="-748" y="65123"/>
                  </a:cubicBezTo>
                  <a:cubicBezTo>
                    <a:pt x="-843" y="78740"/>
                    <a:pt x="3253" y="91981"/>
                    <a:pt x="10873" y="103223"/>
                  </a:cubicBezTo>
                  <a:cubicBezTo>
                    <a:pt x="27827"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1" name="Google Shape;2111;p67"/>
            <p:cNvSpPr/>
            <p:nvPr/>
          </p:nvSpPr>
          <p:spPr>
            <a:xfrm>
              <a:off x="11192806" y="5849511"/>
              <a:ext cx="118713" cy="131681"/>
            </a:xfrm>
            <a:custGeom>
              <a:avLst/>
              <a:gdLst/>
              <a:ahLst/>
              <a:cxnLst/>
              <a:rect l="l" t="t" r="r" b="b"/>
              <a:pathLst>
                <a:path w="118713" h="131681" extrusionOk="0">
                  <a:moveTo>
                    <a:pt x="104042" y="106690"/>
                  </a:moveTo>
                  <a:cubicBezTo>
                    <a:pt x="105757" y="104974"/>
                    <a:pt x="107186" y="103071"/>
                    <a:pt x="108520" y="101072"/>
                  </a:cubicBezTo>
                  <a:cubicBezTo>
                    <a:pt x="142810" y="51158"/>
                    <a:pt x="76706" y="-37613"/>
                    <a:pt x="22032" y="5822"/>
                  </a:cubicBezTo>
                  <a:cubicBezTo>
                    <a:pt x="-1113" y="24299"/>
                    <a:pt x="-6543" y="59730"/>
                    <a:pt x="5364" y="86877"/>
                  </a:cubicBezTo>
                  <a:cubicBezTo>
                    <a:pt x="10507" y="99639"/>
                    <a:pt x="19366" y="110499"/>
                    <a:pt x="30796" y="118024"/>
                  </a:cubicBezTo>
                  <a:cubicBezTo>
                    <a:pt x="54894" y="131837"/>
                    <a:pt x="85278" y="127075"/>
                    <a:pt x="104042" y="10669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2" name="Google Shape;2112;p67"/>
            <p:cNvSpPr/>
            <p:nvPr/>
          </p:nvSpPr>
          <p:spPr>
            <a:xfrm>
              <a:off x="10864015" y="5849746"/>
              <a:ext cx="120162" cy="129736"/>
            </a:xfrm>
            <a:custGeom>
              <a:avLst/>
              <a:gdLst/>
              <a:ahLst/>
              <a:cxnLst/>
              <a:rect l="l" t="t" r="r" b="b"/>
              <a:pathLst>
                <a:path w="120162" h="129736" extrusionOk="0">
                  <a:moveTo>
                    <a:pt x="58215" y="-5751"/>
                  </a:moveTo>
                  <a:cubicBezTo>
                    <a:pt x="55739" y="-5654"/>
                    <a:pt x="53357" y="-5370"/>
                    <a:pt x="50976" y="-4891"/>
                  </a:cubicBezTo>
                  <a:cubicBezTo>
                    <a:pt x="-8460" y="6252"/>
                    <a:pt x="-24556" y="115692"/>
                    <a:pt x="44880" y="123599"/>
                  </a:cubicBezTo>
                  <a:cubicBezTo>
                    <a:pt x="74218" y="126933"/>
                    <a:pt x="102982" y="105502"/>
                    <a:pt x="114032" y="77974"/>
                  </a:cubicBezTo>
                  <a:cubicBezTo>
                    <a:pt x="119366" y="65402"/>
                    <a:pt x="120794" y="51496"/>
                    <a:pt x="118033" y="38065"/>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3" name="Google Shape;2113;p67"/>
            <p:cNvSpPr/>
            <p:nvPr/>
          </p:nvSpPr>
          <p:spPr>
            <a:xfrm>
              <a:off x="10535114" y="5851218"/>
              <a:ext cx="121443" cy="129561"/>
            </a:xfrm>
            <a:custGeom>
              <a:avLst/>
              <a:gdLst/>
              <a:ahLst/>
              <a:cxnLst/>
              <a:rect l="l" t="t" r="r" b="b"/>
              <a:pathLst>
                <a:path w="121443" h="129561" extrusionOk="0">
                  <a:moveTo>
                    <a:pt x="6593" y="22686"/>
                  </a:moveTo>
                  <a:cubicBezTo>
                    <a:pt x="5355" y="24783"/>
                    <a:pt x="4307" y="26876"/>
                    <a:pt x="3354" y="29164"/>
                  </a:cubicBezTo>
                  <a:cubicBezTo>
                    <a:pt x="-20077" y="84886"/>
                    <a:pt x="62410" y="158608"/>
                    <a:pt x="107177" y="105364"/>
                  </a:cubicBezTo>
                  <a:cubicBezTo>
                    <a:pt x="126227" y="82598"/>
                    <a:pt x="124131" y="46879"/>
                    <a:pt x="107177" y="22495"/>
                  </a:cubicBezTo>
                  <a:cubicBezTo>
                    <a:pt x="99651" y="11068"/>
                    <a:pt x="88794" y="2208"/>
                    <a:pt x="76030" y="-2843"/>
                  </a:cubicBezTo>
                  <a:cubicBezTo>
                    <a:pt x="49741" y="-11415"/>
                    <a:pt x="21070" y="-839"/>
                    <a:pt x="6593"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4" name="Google Shape;2114;p67"/>
            <p:cNvSpPr/>
            <p:nvPr/>
          </p:nvSpPr>
          <p:spPr>
            <a:xfrm>
              <a:off x="10207257" y="5851168"/>
              <a:ext cx="121451" cy="129612"/>
            </a:xfrm>
            <a:custGeom>
              <a:avLst/>
              <a:gdLst/>
              <a:ahLst/>
              <a:cxnLst/>
              <a:rect l="l" t="t" r="r" b="b"/>
              <a:pathLst>
                <a:path w="121451" h="129612" extrusionOk="0">
                  <a:moveTo>
                    <a:pt x="6600" y="22736"/>
                  </a:moveTo>
                  <a:cubicBezTo>
                    <a:pt x="5361" y="24834"/>
                    <a:pt x="4314" y="26926"/>
                    <a:pt x="3361" y="29215"/>
                  </a:cubicBezTo>
                  <a:cubicBezTo>
                    <a:pt x="-20071" y="84937"/>
                    <a:pt x="62225" y="158658"/>
                    <a:pt x="107184" y="105415"/>
                  </a:cubicBezTo>
                  <a:cubicBezTo>
                    <a:pt x="126234" y="82649"/>
                    <a:pt x="124138" y="46930"/>
                    <a:pt x="107184" y="22545"/>
                  </a:cubicBezTo>
                  <a:cubicBezTo>
                    <a:pt x="99659" y="11118"/>
                    <a:pt x="88800" y="2351"/>
                    <a:pt x="76133" y="-2793"/>
                  </a:cubicBezTo>
                  <a:cubicBezTo>
                    <a:pt x="49844" y="-11457"/>
                    <a:pt x="21078" y="-886"/>
                    <a:pt x="6600" y="2273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5" name="Google Shape;2115;p67"/>
            <p:cNvSpPr/>
            <p:nvPr/>
          </p:nvSpPr>
          <p:spPr>
            <a:xfrm>
              <a:off x="9880403" y="5850582"/>
              <a:ext cx="117524" cy="131321"/>
            </a:xfrm>
            <a:custGeom>
              <a:avLst/>
              <a:gdLst/>
              <a:ahLst/>
              <a:cxnLst/>
              <a:rect l="l" t="t" r="r" b="b"/>
              <a:pathLst>
                <a:path w="117524" h="131321" extrusionOk="0">
                  <a:moveTo>
                    <a:pt x="72182" y="123814"/>
                  </a:moveTo>
                  <a:cubicBezTo>
                    <a:pt x="74469" y="123144"/>
                    <a:pt x="76755" y="122381"/>
                    <a:pt x="79041" y="121526"/>
                  </a:cubicBezTo>
                  <a:cubicBezTo>
                    <a:pt x="135048" y="98666"/>
                    <a:pt x="128857" y="-11824"/>
                    <a:pt x="59419" y="-5536"/>
                  </a:cubicBezTo>
                  <a:cubicBezTo>
                    <a:pt x="29987" y="-2965"/>
                    <a:pt x="6175" y="23801"/>
                    <a:pt x="555" y="53041"/>
                  </a:cubicBezTo>
                  <a:cubicBezTo>
                    <a:pt x="-2112" y="66473"/>
                    <a:pt x="-683" y="80379"/>
                    <a:pt x="4650" y="92951"/>
                  </a:cubicBezTo>
                  <a:cubicBezTo>
                    <a:pt x="17319" y="117619"/>
                    <a:pt x="45227" y="130385"/>
                    <a:pt x="72182"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6" name="Google Shape;2116;p67"/>
            <p:cNvSpPr/>
            <p:nvPr/>
          </p:nvSpPr>
          <p:spPr>
            <a:xfrm>
              <a:off x="9552104" y="5850582"/>
              <a:ext cx="117495" cy="131321"/>
            </a:xfrm>
            <a:custGeom>
              <a:avLst/>
              <a:gdLst/>
              <a:ahLst/>
              <a:cxnLst/>
              <a:rect l="l" t="t" r="r" b="b"/>
              <a:pathLst>
                <a:path w="117495" h="131321" extrusionOk="0">
                  <a:moveTo>
                    <a:pt x="72154" y="123814"/>
                  </a:moveTo>
                  <a:cubicBezTo>
                    <a:pt x="74440" y="123144"/>
                    <a:pt x="76726" y="122381"/>
                    <a:pt x="79012" y="121526"/>
                  </a:cubicBezTo>
                  <a:cubicBezTo>
                    <a:pt x="135019" y="98666"/>
                    <a:pt x="128829" y="-11824"/>
                    <a:pt x="59391" y="-5536"/>
                  </a:cubicBezTo>
                  <a:cubicBezTo>
                    <a:pt x="29959" y="-2965"/>
                    <a:pt x="6051" y="23801"/>
                    <a:pt x="622" y="53041"/>
                  </a:cubicBezTo>
                  <a:cubicBezTo>
                    <a:pt x="-2141" y="66473"/>
                    <a:pt x="-712" y="80379"/>
                    <a:pt x="4622" y="92951"/>
                  </a:cubicBezTo>
                  <a:cubicBezTo>
                    <a:pt x="17291" y="117619"/>
                    <a:pt x="45199" y="130385"/>
                    <a:pt x="72154"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7" name="Google Shape;2117;p67"/>
            <p:cNvSpPr/>
            <p:nvPr/>
          </p:nvSpPr>
          <p:spPr>
            <a:xfrm>
              <a:off x="9221867" y="5850614"/>
              <a:ext cx="121409" cy="129531"/>
            </a:xfrm>
            <a:custGeom>
              <a:avLst/>
              <a:gdLst/>
              <a:ahLst/>
              <a:cxnLst/>
              <a:rect l="l" t="t" r="r" b="b"/>
              <a:pathLst>
                <a:path w="121409" h="129531" extrusionOk="0">
                  <a:moveTo>
                    <a:pt x="113309" y="95300"/>
                  </a:moveTo>
                  <a:cubicBezTo>
                    <a:pt x="114518" y="93202"/>
                    <a:pt x="115604"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9"/>
                    <a:pt x="113309" y="9530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8" name="Google Shape;2118;p67"/>
            <p:cNvSpPr/>
            <p:nvPr/>
          </p:nvSpPr>
          <p:spPr>
            <a:xfrm>
              <a:off x="8895712" y="5850582"/>
              <a:ext cx="117234" cy="131355"/>
            </a:xfrm>
            <a:custGeom>
              <a:avLst/>
              <a:gdLst/>
              <a:ahLst/>
              <a:cxnLst/>
              <a:rect l="l" t="t" r="r" b="b"/>
              <a:pathLst>
                <a:path w="117234" h="131355" extrusionOk="0">
                  <a:moveTo>
                    <a:pt x="71893" y="123814"/>
                  </a:moveTo>
                  <a:cubicBezTo>
                    <a:pt x="74303" y="123144"/>
                    <a:pt x="76589" y="122381"/>
                    <a:pt x="78751" y="121526"/>
                  </a:cubicBezTo>
                  <a:cubicBezTo>
                    <a:pt x="134758" y="98666"/>
                    <a:pt x="128567" y="-11824"/>
                    <a:pt x="59130" y="-5536"/>
                  </a:cubicBezTo>
                  <a:cubicBezTo>
                    <a:pt x="29793" y="-2965"/>
                    <a:pt x="5885" y="23801"/>
                    <a:pt x="551" y="53041"/>
                  </a:cubicBezTo>
                  <a:cubicBezTo>
                    <a:pt x="-2107" y="66473"/>
                    <a:pt x="-687" y="80379"/>
                    <a:pt x="4647" y="92951"/>
                  </a:cubicBezTo>
                  <a:cubicBezTo>
                    <a:pt x="17143" y="117619"/>
                    <a:pt x="45023" y="130478"/>
                    <a:pt x="71893"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9" name="Google Shape;2119;p67"/>
            <p:cNvSpPr/>
            <p:nvPr/>
          </p:nvSpPr>
          <p:spPr>
            <a:xfrm>
              <a:off x="10716762" y="6101867"/>
              <a:ext cx="116231" cy="132300"/>
            </a:xfrm>
            <a:custGeom>
              <a:avLst/>
              <a:gdLst/>
              <a:ahLst/>
              <a:cxnLst/>
              <a:rect l="l" t="t" r="r" b="b"/>
              <a:pathLst>
                <a:path w="116231" h="132300" extrusionOk="0">
                  <a:moveTo>
                    <a:pt x="82977" y="121035"/>
                  </a:moveTo>
                  <a:cubicBezTo>
                    <a:pt x="85168" y="119988"/>
                    <a:pt x="87263" y="118844"/>
                    <a:pt x="89264" y="117509"/>
                  </a:cubicBezTo>
                  <a:cubicBezTo>
                    <a:pt x="139936" y="84362"/>
                    <a:pt x="112695" y="-22887"/>
                    <a:pt x="45639" y="-3460"/>
                  </a:cubicBezTo>
                  <a:cubicBezTo>
                    <a:pt x="17064" y="4828"/>
                    <a:pt x="-1128" y="35784"/>
                    <a:pt x="-748" y="65219"/>
                  </a:cubicBezTo>
                  <a:cubicBezTo>
                    <a:pt x="-748" y="78837"/>
                    <a:pt x="3253" y="92078"/>
                    <a:pt x="10872" y="103319"/>
                  </a:cubicBezTo>
                  <a:cubicBezTo>
                    <a:pt x="27827" y="125318"/>
                    <a:pt x="57735"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0" name="Google Shape;2120;p67"/>
            <p:cNvSpPr/>
            <p:nvPr/>
          </p:nvSpPr>
          <p:spPr>
            <a:xfrm>
              <a:off x="10388531" y="6101867"/>
              <a:ext cx="116184" cy="132300"/>
            </a:xfrm>
            <a:custGeom>
              <a:avLst/>
              <a:gdLst/>
              <a:ahLst/>
              <a:cxnLst/>
              <a:rect l="l" t="t" r="r" b="b"/>
              <a:pathLst>
                <a:path w="116184" h="132300" extrusionOk="0">
                  <a:moveTo>
                    <a:pt x="82977" y="121035"/>
                  </a:moveTo>
                  <a:cubicBezTo>
                    <a:pt x="85168" y="119988"/>
                    <a:pt x="87263" y="118844"/>
                    <a:pt x="89263" y="117509"/>
                  </a:cubicBezTo>
                  <a:cubicBezTo>
                    <a:pt x="139841" y="84362"/>
                    <a:pt x="112695" y="-22887"/>
                    <a:pt x="45543" y="-3460"/>
                  </a:cubicBezTo>
                  <a:cubicBezTo>
                    <a:pt x="16968" y="4828"/>
                    <a:pt x="-1129" y="35784"/>
                    <a:pt x="-748" y="65219"/>
                  </a:cubicBezTo>
                  <a:cubicBezTo>
                    <a:pt x="-843" y="78837"/>
                    <a:pt x="3253" y="92078"/>
                    <a:pt x="10872" y="103319"/>
                  </a:cubicBezTo>
                  <a:cubicBezTo>
                    <a:pt x="27827" y="125318"/>
                    <a:pt x="57736"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1" name="Google Shape;2121;p67"/>
            <p:cNvSpPr/>
            <p:nvPr/>
          </p:nvSpPr>
          <p:spPr>
            <a:xfrm>
              <a:off x="10058855" y="6101792"/>
              <a:ext cx="118713" cy="131474"/>
            </a:xfrm>
            <a:custGeom>
              <a:avLst/>
              <a:gdLst/>
              <a:ahLst/>
              <a:cxnLst/>
              <a:rect l="l" t="t" r="r" b="b"/>
              <a:pathLst>
                <a:path w="118713" h="131474" extrusionOk="0">
                  <a:moveTo>
                    <a:pt x="104043" y="106724"/>
                  </a:moveTo>
                  <a:cubicBezTo>
                    <a:pt x="105661" y="105012"/>
                    <a:pt x="107185" y="103106"/>
                    <a:pt x="108519" y="101106"/>
                  </a:cubicBezTo>
                  <a:cubicBezTo>
                    <a:pt x="142809" y="51197"/>
                    <a:pt x="76706" y="-37672"/>
                    <a:pt x="22033" y="5856"/>
                  </a:cubicBezTo>
                  <a:cubicBezTo>
                    <a:pt x="-1114" y="24906"/>
                    <a:pt x="-6542" y="59769"/>
                    <a:pt x="5364" y="87102"/>
                  </a:cubicBezTo>
                  <a:cubicBezTo>
                    <a:pt x="10602" y="99771"/>
                    <a:pt x="19651" y="110538"/>
                    <a:pt x="31176" y="117965"/>
                  </a:cubicBezTo>
                  <a:cubicBezTo>
                    <a:pt x="55179" y="131490"/>
                    <a:pt x="85279" y="126918"/>
                    <a:pt x="104043" y="106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2" name="Google Shape;2122;p67"/>
            <p:cNvSpPr/>
            <p:nvPr/>
          </p:nvSpPr>
          <p:spPr>
            <a:xfrm>
              <a:off x="9729787" y="6101684"/>
              <a:ext cx="120181" cy="129639"/>
            </a:xfrm>
            <a:custGeom>
              <a:avLst/>
              <a:gdLst/>
              <a:ahLst/>
              <a:cxnLst/>
              <a:rect l="l" t="t" r="r" b="b"/>
              <a:pathLst>
                <a:path w="120181" h="129639" extrusionOk="0">
                  <a:moveTo>
                    <a:pt x="58207" y="-5751"/>
                  </a:moveTo>
                  <a:cubicBezTo>
                    <a:pt x="55825" y="-5658"/>
                    <a:pt x="53444" y="-5370"/>
                    <a:pt x="51063" y="-4896"/>
                  </a:cubicBezTo>
                  <a:cubicBezTo>
                    <a:pt x="-8468" y="6248"/>
                    <a:pt x="-24566" y="115692"/>
                    <a:pt x="44871" y="123501"/>
                  </a:cubicBezTo>
                  <a:cubicBezTo>
                    <a:pt x="74303" y="126836"/>
                    <a:pt x="102974" y="105502"/>
                    <a:pt x="114023" y="77974"/>
                  </a:cubicBezTo>
                  <a:cubicBezTo>
                    <a:pt x="119356" y="65402"/>
                    <a:pt x="120785" y="51399"/>
                    <a:pt x="118118" y="37967"/>
                  </a:cubicBezTo>
                  <a:cubicBezTo>
                    <a:pt x="110689" y="11299"/>
                    <a:pt x="85924" y="-6798"/>
                    <a:pt x="58207"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3" name="Google Shape;2123;p67"/>
            <p:cNvSpPr/>
            <p:nvPr/>
          </p:nvSpPr>
          <p:spPr>
            <a:xfrm>
              <a:off x="11043095" y="6101676"/>
              <a:ext cx="120244" cy="129647"/>
            </a:xfrm>
            <a:custGeom>
              <a:avLst/>
              <a:gdLst/>
              <a:ahLst/>
              <a:cxnLst/>
              <a:rect l="l" t="t" r="r" b="b"/>
              <a:pathLst>
                <a:path w="120244" h="129647" extrusionOk="0">
                  <a:moveTo>
                    <a:pt x="58207" y="-5743"/>
                  </a:moveTo>
                  <a:cubicBezTo>
                    <a:pt x="55825" y="-5553"/>
                    <a:pt x="53444" y="-5269"/>
                    <a:pt x="51063" y="-4888"/>
                  </a:cubicBezTo>
                  <a:cubicBezTo>
                    <a:pt x="-8468" y="6256"/>
                    <a:pt x="-24566" y="115700"/>
                    <a:pt x="44871" y="123509"/>
                  </a:cubicBezTo>
                  <a:cubicBezTo>
                    <a:pt x="74303" y="126844"/>
                    <a:pt x="102974" y="105510"/>
                    <a:pt x="114023" y="77982"/>
                  </a:cubicBezTo>
                  <a:cubicBezTo>
                    <a:pt x="119452" y="65410"/>
                    <a:pt x="120881" y="51407"/>
                    <a:pt x="118118" y="37975"/>
                  </a:cubicBezTo>
                  <a:cubicBezTo>
                    <a:pt x="110689" y="11307"/>
                    <a:pt x="85924" y="-6888"/>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4" name="Google Shape;2124;p67"/>
            <p:cNvSpPr/>
            <p:nvPr/>
          </p:nvSpPr>
          <p:spPr>
            <a:xfrm>
              <a:off x="9400935" y="6103537"/>
              <a:ext cx="121386" cy="129559"/>
            </a:xfrm>
            <a:custGeom>
              <a:avLst/>
              <a:gdLst/>
              <a:ahLst/>
              <a:cxnLst/>
              <a:rect l="l" t="t" r="r" b="b"/>
              <a:pathLst>
                <a:path w="121386" h="129559" extrusionOk="0">
                  <a:moveTo>
                    <a:pt x="6535" y="22686"/>
                  </a:moveTo>
                  <a:cubicBezTo>
                    <a:pt x="5297" y="24779"/>
                    <a:pt x="4249" y="26970"/>
                    <a:pt x="3392" y="29160"/>
                  </a:cubicBezTo>
                  <a:cubicBezTo>
                    <a:pt x="-20135" y="84882"/>
                    <a:pt x="62161" y="158608"/>
                    <a:pt x="107119" y="105360"/>
                  </a:cubicBezTo>
                  <a:cubicBezTo>
                    <a:pt x="126169" y="82599"/>
                    <a:pt x="124073" y="46880"/>
                    <a:pt x="107119" y="22495"/>
                  </a:cubicBezTo>
                  <a:cubicBezTo>
                    <a:pt x="99594" y="11161"/>
                    <a:pt x="88735" y="2301"/>
                    <a:pt x="76068" y="-2843"/>
                  </a:cubicBezTo>
                  <a:cubicBezTo>
                    <a:pt x="49779" y="-11414"/>
                    <a:pt x="21013" y="-843"/>
                    <a:pt x="6535"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5" name="Google Shape;2125;p67"/>
            <p:cNvSpPr/>
            <p:nvPr/>
          </p:nvSpPr>
          <p:spPr>
            <a:xfrm>
              <a:off x="9072639" y="6103537"/>
              <a:ext cx="121450" cy="129559"/>
            </a:xfrm>
            <a:custGeom>
              <a:avLst/>
              <a:gdLst/>
              <a:ahLst/>
              <a:cxnLst/>
              <a:rect l="l" t="t" r="r" b="b"/>
              <a:pathLst>
                <a:path w="121450" h="129559" extrusionOk="0">
                  <a:moveTo>
                    <a:pt x="6600" y="22686"/>
                  </a:moveTo>
                  <a:cubicBezTo>
                    <a:pt x="5371" y="24779"/>
                    <a:pt x="4286" y="26970"/>
                    <a:pt x="3361" y="29160"/>
                  </a:cubicBezTo>
                  <a:cubicBezTo>
                    <a:pt x="-20070" y="84882"/>
                    <a:pt x="62226" y="158608"/>
                    <a:pt x="107184" y="105360"/>
                  </a:cubicBezTo>
                  <a:cubicBezTo>
                    <a:pt x="126234" y="82599"/>
                    <a:pt x="124138" y="46880"/>
                    <a:pt x="107184" y="22495"/>
                  </a:cubicBezTo>
                  <a:cubicBezTo>
                    <a:pt x="99573" y="11161"/>
                    <a:pt x="88725" y="2301"/>
                    <a:pt x="76037" y="-2843"/>
                  </a:cubicBezTo>
                  <a:cubicBezTo>
                    <a:pt x="49777" y="-11414"/>
                    <a:pt x="21059" y="-843"/>
                    <a:pt x="6600"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6" name="Google Shape;2126;p67"/>
            <p:cNvSpPr/>
            <p:nvPr/>
          </p:nvSpPr>
          <p:spPr>
            <a:xfrm>
              <a:off x="11699129" y="6102892"/>
              <a:ext cx="121409" cy="129707"/>
            </a:xfrm>
            <a:custGeom>
              <a:avLst/>
              <a:gdLst/>
              <a:ahLst/>
              <a:cxnLst/>
              <a:rect l="l" t="t" r="r" b="b"/>
              <a:pathLst>
                <a:path w="121409" h="129707" extrusionOk="0">
                  <a:moveTo>
                    <a:pt x="113308" y="95341"/>
                  </a:moveTo>
                  <a:cubicBezTo>
                    <a:pt x="114546" y="93243"/>
                    <a:pt x="115594" y="91053"/>
                    <a:pt x="116547" y="88862"/>
                  </a:cubicBezTo>
                  <a:cubicBezTo>
                    <a:pt x="139978" y="33047"/>
                    <a:pt x="57492" y="-40679"/>
                    <a:pt x="12725" y="12662"/>
                  </a:cubicBezTo>
                  <a:cubicBezTo>
                    <a:pt x="-6325" y="35521"/>
                    <a:pt x="-4135" y="71147"/>
                    <a:pt x="12725" y="95527"/>
                  </a:cubicBezTo>
                  <a:cubicBezTo>
                    <a:pt x="20344" y="106959"/>
                    <a:pt x="31202" y="115818"/>
                    <a:pt x="43871" y="120962"/>
                  </a:cubicBezTo>
                  <a:cubicBezTo>
                    <a:pt x="70161" y="129534"/>
                    <a:pt x="98925" y="118962"/>
                    <a:pt x="113308" y="9534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7" name="Google Shape;2127;p67"/>
            <p:cNvSpPr/>
            <p:nvPr/>
          </p:nvSpPr>
          <p:spPr>
            <a:xfrm>
              <a:off x="11372713" y="6102897"/>
              <a:ext cx="117495" cy="131330"/>
            </a:xfrm>
            <a:custGeom>
              <a:avLst/>
              <a:gdLst/>
              <a:ahLst/>
              <a:cxnLst/>
              <a:rect l="l" t="t" r="r" b="b"/>
              <a:pathLst>
                <a:path w="117495" h="131330" extrusionOk="0">
                  <a:moveTo>
                    <a:pt x="72155" y="123813"/>
                  </a:moveTo>
                  <a:cubicBezTo>
                    <a:pt x="74536" y="123241"/>
                    <a:pt x="76822" y="122479"/>
                    <a:pt x="79013" y="121530"/>
                  </a:cubicBezTo>
                  <a:cubicBezTo>
                    <a:pt x="135020" y="98666"/>
                    <a:pt x="128828" y="-11820"/>
                    <a:pt x="59392" y="-5537"/>
                  </a:cubicBezTo>
                  <a:cubicBezTo>
                    <a:pt x="29960" y="-2867"/>
                    <a:pt x="6052" y="23899"/>
                    <a:pt x="622" y="53232"/>
                  </a:cubicBezTo>
                  <a:cubicBezTo>
                    <a:pt x="-2141" y="66663"/>
                    <a:pt x="-712" y="80570"/>
                    <a:pt x="4623" y="93239"/>
                  </a:cubicBezTo>
                  <a:cubicBezTo>
                    <a:pt x="17386" y="117716"/>
                    <a:pt x="45295" y="130385"/>
                    <a:pt x="72155" y="12381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2128" name="Google Shape;2128;p67"/>
          <p:cNvSpPr txBox="1">
            <a:spLocks noGrp="1"/>
          </p:cNvSpPr>
          <p:nvPr>
            <p:ph type="body" idx="1"/>
          </p:nvPr>
        </p:nvSpPr>
        <p:spPr>
          <a:xfrm>
            <a:off x="696560" y="3074987"/>
            <a:ext cx="4991100" cy="3102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lt1"/>
              </a:buClr>
              <a:buSzPts val="1600"/>
              <a:buNone/>
              <a:defRPr>
                <a:solidFill>
                  <a:schemeClr val="lt1"/>
                </a:solidFill>
              </a:defRPr>
            </a:lvl1pPr>
            <a:lvl2pPr marL="914400" lvl="1" indent="-330200" algn="l">
              <a:lnSpc>
                <a:spcPct val="120000"/>
              </a:lnSpc>
              <a:spcBef>
                <a:spcPts val="120"/>
              </a:spcBef>
              <a:spcAft>
                <a:spcPts val="0"/>
              </a:spcAft>
              <a:buClr>
                <a:schemeClr val="lt1"/>
              </a:buClr>
              <a:buSzPts val="1600"/>
              <a:buChar char="•"/>
              <a:defRPr>
                <a:solidFill>
                  <a:schemeClr val="lt1"/>
                </a:solidFill>
              </a:defRPr>
            </a:lvl2pPr>
            <a:lvl3pPr marL="1371600" lvl="2" indent="-317500" algn="l">
              <a:lnSpc>
                <a:spcPct val="120000"/>
              </a:lnSpc>
              <a:spcBef>
                <a:spcPts val="120"/>
              </a:spcBef>
              <a:spcAft>
                <a:spcPts val="0"/>
              </a:spcAft>
              <a:buClr>
                <a:schemeClr val="lt1"/>
              </a:buClr>
              <a:buSzPts val="1400"/>
              <a:buChar char="•"/>
              <a:defRPr>
                <a:solidFill>
                  <a:schemeClr val="lt1"/>
                </a:solidFill>
              </a:defRPr>
            </a:lvl3pPr>
            <a:lvl4pPr marL="1828800" lvl="3" indent="-317500" algn="l">
              <a:lnSpc>
                <a:spcPct val="120000"/>
              </a:lnSpc>
              <a:spcBef>
                <a:spcPts val="120"/>
              </a:spcBef>
              <a:spcAft>
                <a:spcPts val="0"/>
              </a:spcAft>
              <a:buClr>
                <a:schemeClr val="lt1"/>
              </a:buClr>
              <a:buSzPts val="1400"/>
              <a:buChar char="•"/>
              <a:defRPr>
                <a:solidFill>
                  <a:schemeClr val="lt1"/>
                </a:solidFill>
              </a:defRPr>
            </a:lvl4pPr>
            <a:lvl5pPr marL="2286000" lvl="4" indent="-317500" algn="l">
              <a:lnSpc>
                <a:spcPct val="120000"/>
              </a:lnSpc>
              <a:spcBef>
                <a:spcPts val="12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9" name="Google Shape;2129;p67"/>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130" name="Google Shape;2130;p67"/>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131" name="Google Shape;2131;p67"/>
          <p:cNvSpPr txBox="1">
            <a:spLocks noGrp="1"/>
          </p:cNvSpPr>
          <p:nvPr>
            <p:ph type="title"/>
          </p:nvPr>
        </p:nvSpPr>
        <p:spPr>
          <a:xfrm>
            <a:off x="696560" y="1770964"/>
            <a:ext cx="4991100" cy="11049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4400"/>
              <a:buFont typeface="Montserrat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132" name="Google Shape;2132;p67"/>
          <p:cNvGrpSpPr/>
          <p:nvPr/>
        </p:nvGrpSpPr>
        <p:grpSpPr>
          <a:xfrm>
            <a:off x="759198" y="549535"/>
            <a:ext cx="1465304" cy="274322"/>
            <a:chOff x="6096000" y="6120483"/>
            <a:chExt cx="1570866" cy="294084"/>
          </a:xfrm>
        </p:grpSpPr>
        <p:sp>
          <p:nvSpPr>
            <p:cNvPr id="2133" name="Google Shape;2133;p67"/>
            <p:cNvSpPr/>
            <p:nvPr/>
          </p:nvSpPr>
          <p:spPr>
            <a:xfrm>
              <a:off x="6153245" y="6121273"/>
              <a:ext cx="190880" cy="151605"/>
            </a:xfrm>
            <a:custGeom>
              <a:avLst/>
              <a:gdLst/>
              <a:ahLst/>
              <a:cxnLst/>
              <a:rect l="l" t="t" r="r" b="b"/>
              <a:pathLst>
                <a:path w="190880" h="151605" extrusionOk="0">
                  <a:moveTo>
                    <a:pt x="185653" y="-877"/>
                  </a:moveTo>
                  <a:lnTo>
                    <a:pt x="1439" y="36366"/>
                  </a:lnTo>
                  <a:cubicBezTo>
                    <a:pt x="-84" y="36642"/>
                    <a:pt x="-1227" y="38013"/>
                    <a:pt x="-1227" y="39604"/>
                  </a:cubicBezTo>
                  <a:lnTo>
                    <a:pt x="-1227" y="110470"/>
                  </a:lnTo>
                  <a:cubicBezTo>
                    <a:pt x="-1227" y="112070"/>
                    <a:pt x="-84" y="113452"/>
                    <a:pt x="1439" y="113804"/>
                  </a:cubicBezTo>
                  <a:lnTo>
                    <a:pt x="185653" y="150570"/>
                  </a:lnTo>
                  <a:cubicBezTo>
                    <a:pt x="187367" y="150989"/>
                    <a:pt x="189177" y="149923"/>
                    <a:pt x="189558" y="148189"/>
                  </a:cubicBezTo>
                  <a:cubicBezTo>
                    <a:pt x="189653" y="147903"/>
                    <a:pt x="189653" y="147617"/>
                    <a:pt x="189653" y="147332"/>
                  </a:cubicBezTo>
                  <a:lnTo>
                    <a:pt x="189653" y="2361"/>
                  </a:lnTo>
                  <a:cubicBezTo>
                    <a:pt x="189653" y="523"/>
                    <a:pt x="188129" y="-963"/>
                    <a:pt x="186319" y="-944"/>
                  </a:cubicBezTo>
                  <a:cubicBezTo>
                    <a:pt x="186033" y="-944"/>
                    <a:pt x="185843" y="-915"/>
                    <a:pt x="185653" y="-8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34" name="Google Shape;2134;p67"/>
            <p:cNvSpPr/>
            <p:nvPr/>
          </p:nvSpPr>
          <p:spPr>
            <a:xfrm>
              <a:off x="6096000" y="6263310"/>
              <a:ext cx="190880" cy="151257"/>
            </a:xfrm>
            <a:custGeom>
              <a:avLst/>
              <a:gdLst/>
              <a:ahLst/>
              <a:cxnLst/>
              <a:rect l="l" t="t" r="r" b="b"/>
              <a:pathLst>
                <a:path w="190880" h="151257" extrusionOk="0">
                  <a:moveTo>
                    <a:pt x="186987" y="35871"/>
                  </a:moveTo>
                  <a:lnTo>
                    <a:pt x="2772" y="-896"/>
                  </a:lnTo>
                  <a:cubicBezTo>
                    <a:pt x="868" y="-1210"/>
                    <a:pt x="-847" y="47"/>
                    <a:pt x="-1227" y="1914"/>
                  </a:cubicBezTo>
                  <a:cubicBezTo>
                    <a:pt x="-1227" y="2085"/>
                    <a:pt x="-1227" y="2266"/>
                    <a:pt x="-1227" y="2438"/>
                  </a:cubicBezTo>
                  <a:lnTo>
                    <a:pt x="-1227" y="146932"/>
                  </a:lnTo>
                  <a:cubicBezTo>
                    <a:pt x="-1227" y="148828"/>
                    <a:pt x="391" y="150342"/>
                    <a:pt x="2202" y="150314"/>
                  </a:cubicBezTo>
                  <a:cubicBezTo>
                    <a:pt x="2392" y="150314"/>
                    <a:pt x="2582" y="150294"/>
                    <a:pt x="2772" y="150266"/>
                  </a:cubicBezTo>
                  <a:lnTo>
                    <a:pt x="186987" y="113404"/>
                  </a:lnTo>
                  <a:cubicBezTo>
                    <a:pt x="188510" y="113090"/>
                    <a:pt x="189653" y="111737"/>
                    <a:pt x="189653" y="110165"/>
                  </a:cubicBezTo>
                  <a:lnTo>
                    <a:pt x="189653" y="39109"/>
                  </a:lnTo>
                  <a:cubicBezTo>
                    <a:pt x="189653" y="37537"/>
                    <a:pt x="188510" y="36185"/>
                    <a:pt x="186987" y="358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35" name="Google Shape;2135;p67"/>
            <p:cNvSpPr/>
            <p:nvPr/>
          </p:nvSpPr>
          <p:spPr>
            <a:xfrm>
              <a:off x="6439662" y="6120769"/>
              <a:ext cx="177736" cy="259460"/>
            </a:xfrm>
            <a:custGeom>
              <a:avLst/>
              <a:gdLst/>
              <a:ahLst/>
              <a:cxnLst/>
              <a:rect l="l" t="t" r="r" b="b"/>
              <a:pathLst>
                <a:path w="177736" h="259460" extrusionOk="0">
                  <a:moveTo>
                    <a:pt x="107929" y="105069"/>
                  </a:moveTo>
                  <a:cubicBezTo>
                    <a:pt x="77735" y="94972"/>
                    <a:pt x="54398" y="93258"/>
                    <a:pt x="54398" y="71065"/>
                  </a:cubicBezTo>
                  <a:cubicBezTo>
                    <a:pt x="54398" y="54301"/>
                    <a:pt x="68020" y="47347"/>
                    <a:pt x="86784" y="47347"/>
                  </a:cubicBezTo>
                  <a:cubicBezTo>
                    <a:pt x="111930" y="48567"/>
                    <a:pt x="136313" y="55748"/>
                    <a:pt x="158126" y="68302"/>
                  </a:cubicBezTo>
                  <a:cubicBezTo>
                    <a:pt x="160031" y="69350"/>
                    <a:pt x="162413" y="68684"/>
                    <a:pt x="163460" y="66798"/>
                  </a:cubicBezTo>
                  <a:cubicBezTo>
                    <a:pt x="163745" y="66207"/>
                    <a:pt x="163936" y="65550"/>
                    <a:pt x="163936" y="64873"/>
                  </a:cubicBezTo>
                  <a:lnTo>
                    <a:pt x="163936" y="19534"/>
                  </a:lnTo>
                  <a:cubicBezTo>
                    <a:pt x="163936" y="18048"/>
                    <a:pt x="163174" y="16677"/>
                    <a:pt x="161841" y="16010"/>
                  </a:cubicBezTo>
                  <a:cubicBezTo>
                    <a:pt x="138505" y="4895"/>
                    <a:pt x="112977" y="-897"/>
                    <a:pt x="87070" y="-944"/>
                  </a:cubicBezTo>
                  <a:cubicBezTo>
                    <a:pt x="34205" y="-944"/>
                    <a:pt x="-1227" y="28297"/>
                    <a:pt x="-1227" y="75256"/>
                  </a:cubicBezTo>
                  <a:cubicBezTo>
                    <a:pt x="-1227" y="119071"/>
                    <a:pt x="30110" y="136120"/>
                    <a:pt x="64876" y="147646"/>
                  </a:cubicBezTo>
                  <a:cubicBezTo>
                    <a:pt x="97166" y="158028"/>
                    <a:pt x="120787" y="160123"/>
                    <a:pt x="120787" y="183460"/>
                  </a:cubicBezTo>
                  <a:cubicBezTo>
                    <a:pt x="120787" y="202510"/>
                    <a:pt x="105834" y="210225"/>
                    <a:pt x="85736" y="210225"/>
                  </a:cubicBezTo>
                  <a:cubicBezTo>
                    <a:pt x="59447" y="209063"/>
                    <a:pt x="33919" y="201405"/>
                    <a:pt x="11345" y="187936"/>
                  </a:cubicBezTo>
                  <a:cubicBezTo>
                    <a:pt x="9536" y="186774"/>
                    <a:pt x="7155" y="187317"/>
                    <a:pt x="5916" y="189137"/>
                  </a:cubicBezTo>
                  <a:cubicBezTo>
                    <a:pt x="5535" y="189746"/>
                    <a:pt x="5344" y="190451"/>
                    <a:pt x="5344" y="191175"/>
                  </a:cubicBezTo>
                  <a:lnTo>
                    <a:pt x="5344" y="237657"/>
                  </a:lnTo>
                  <a:cubicBezTo>
                    <a:pt x="5344" y="239152"/>
                    <a:pt x="6202" y="240524"/>
                    <a:pt x="7536" y="241181"/>
                  </a:cubicBezTo>
                  <a:cubicBezTo>
                    <a:pt x="31824" y="252430"/>
                    <a:pt x="58209" y="258336"/>
                    <a:pt x="84974" y="258517"/>
                  </a:cubicBezTo>
                  <a:cubicBezTo>
                    <a:pt x="139266" y="258517"/>
                    <a:pt x="176510" y="228989"/>
                    <a:pt x="176510" y="179936"/>
                  </a:cubicBezTo>
                  <a:cubicBezTo>
                    <a:pt x="176128" y="135359"/>
                    <a:pt x="145838" y="117642"/>
                    <a:pt x="107929" y="1050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36" name="Google Shape;2136;p67"/>
            <p:cNvSpPr/>
            <p:nvPr/>
          </p:nvSpPr>
          <p:spPr>
            <a:xfrm>
              <a:off x="6641591" y="6201432"/>
              <a:ext cx="171926" cy="178722"/>
            </a:xfrm>
            <a:custGeom>
              <a:avLst/>
              <a:gdLst/>
              <a:ahLst/>
              <a:cxnLst/>
              <a:rect l="l" t="t" r="r" b="b"/>
              <a:pathLst>
                <a:path w="171926" h="178722" extrusionOk="0">
                  <a:moveTo>
                    <a:pt x="88499" y="-930"/>
                  </a:moveTo>
                  <a:cubicBezTo>
                    <a:pt x="39826" y="-1778"/>
                    <a:pt x="-369" y="37007"/>
                    <a:pt x="-1227" y="85718"/>
                  </a:cubicBezTo>
                  <a:cubicBezTo>
                    <a:pt x="-1227" y="86833"/>
                    <a:pt x="-1227" y="87957"/>
                    <a:pt x="-1227" y="89081"/>
                  </a:cubicBezTo>
                  <a:cubicBezTo>
                    <a:pt x="-1227" y="142707"/>
                    <a:pt x="39445" y="177759"/>
                    <a:pt x="95833" y="177759"/>
                  </a:cubicBezTo>
                  <a:cubicBezTo>
                    <a:pt x="117740" y="178130"/>
                    <a:pt x="139362" y="173158"/>
                    <a:pt x="158889" y="163281"/>
                  </a:cubicBezTo>
                  <a:cubicBezTo>
                    <a:pt x="160127" y="162604"/>
                    <a:pt x="160793" y="161328"/>
                    <a:pt x="160793" y="159947"/>
                  </a:cubicBezTo>
                  <a:lnTo>
                    <a:pt x="160793" y="124990"/>
                  </a:lnTo>
                  <a:cubicBezTo>
                    <a:pt x="160793" y="122838"/>
                    <a:pt x="158984" y="121094"/>
                    <a:pt x="156889" y="121104"/>
                  </a:cubicBezTo>
                  <a:cubicBezTo>
                    <a:pt x="156126" y="121104"/>
                    <a:pt x="155460" y="121304"/>
                    <a:pt x="154888" y="121656"/>
                  </a:cubicBezTo>
                  <a:cubicBezTo>
                    <a:pt x="139171" y="131162"/>
                    <a:pt x="121170" y="136354"/>
                    <a:pt x="102786" y="136706"/>
                  </a:cubicBezTo>
                  <a:cubicBezTo>
                    <a:pt x="80307" y="136706"/>
                    <a:pt x="62019" y="127181"/>
                    <a:pt x="55161" y="107655"/>
                  </a:cubicBezTo>
                  <a:cubicBezTo>
                    <a:pt x="54400" y="105645"/>
                    <a:pt x="55352" y="103378"/>
                    <a:pt x="57352" y="102587"/>
                  </a:cubicBezTo>
                  <a:cubicBezTo>
                    <a:pt x="57828" y="102416"/>
                    <a:pt x="58304" y="102321"/>
                    <a:pt x="58781" y="102321"/>
                  </a:cubicBezTo>
                  <a:lnTo>
                    <a:pt x="166223" y="102321"/>
                  </a:lnTo>
                  <a:cubicBezTo>
                    <a:pt x="168223" y="102330"/>
                    <a:pt x="169842" y="100787"/>
                    <a:pt x="170033" y="98796"/>
                  </a:cubicBezTo>
                  <a:cubicBezTo>
                    <a:pt x="170033" y="94415"/>
                    <a:pt x="170699" y="88795"/>
                    <a:pt x="170699" y="84223"/>
                  </a:cubicBezTo>
                  <a:cubicBezTo>
                    <a:pt x="169842" y="26882"/>
                    <a:pt x="130218" y="-930"/>
                    <a:pt x="88499" y="-930"/>
                  </a:cubicBezTo>
                  <a:close/>
                  <a:moveTo>
                    <a:pt x="117074" y="68983"/>
                  </a:moveTo>
                  <a:lnTo>
                    <a:pt x="58304" y="68983"/>
                  </a:lnTo>
                  <a:cubicBezTo>
                    <a:pt x="56113" y="68954"/>
                    <a:pt x="54400" y="67183"/>
                    <a:pt x="54495" y="65030"/>
                  </a:cubicBezTo>
                  <a:cubicBezTo>
                    <a:pt x="54495" y="64592"/>
                    <a:pt x="54495" y="64154"/>
                    <a:pt x="54684" y="63744"/>
                  </a:cubicBezTo>
                  <a:cubicBezTo>
                    <a:pt x="59257" y="49057"/>
                    <a:pt x="72973" y="39132"/>
                    <a:pt x="88308" y="39360"/>
                  </a:cubicBezTo>
                  <a:cubicBezTo>
                    <a:pt x="103548" y="39008"/>
                    <a:pt x="116978" y="49190"/>
                    <a:pt x="120789" y="63935"/>
                  </a:cubicBezTo>
                  <a:cubicBezTo>
                    <a:pt x="121455" y="65983"/>
                    <a:pt x="120407" y="68193"/>
                    <a:pt x="118312" y="68878"/>
                  </a:cubicBezTo>
                  <a:cubicBezTo>
                    <a:pt x="117646" y="69107"/>
                    <a:pt x="116883" y="69145"/>
                    <a:pt x="116217" y="68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37" name="Google Shape;2137;p67"/>
            <p:cNvSpPr/>
            <p:nvPr/>
          </p:nvSpPr>
          <p:spPr>
            <a:xfrm>
              <a:off x="6847046"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38" name="Google Shape;2138;p67"/>
            <p:cNvSpPr/>
            <p:nvPr/>
          </p:nvSpPr>
          <p:spPr>
            <a:xfrm>
              <a:off x="6933247" y="6201443"/>
              <a:ext cx="149923" cy="179169"/>
            </a:xfrm>
            <a:custGeom>
              <a:avLst/>
              <a:gdLst/>
              <a:ahLst/>
              <a:cxnLst/>
              <a:rect l="l" t="t" r="r" b="b"/>
              <a:pathLst>
                <a:path w="149923" h="179169" extrusionOk="0">
                  <a:moveTo>
                    <a:pt x="96214" y="69638"/>
                  </a:moveTo>
                  <a:cubicBezTo>
                    <a:pt x="70782" y="63352"/>
                    <a:pt x="52398" y="64399"/>
                    <a:pt x="52398" y="51921"/>
                  </a:cubicBezTo>
                  <a:cubicBezTo>
                    <a:pt x="52398" y="43921"/>
                    <a:pt x="60685" y="39730"/>
                    <a:pt x="74592" y="39730"/>
                  </a:cubicBezTo>
                  <a:cubicBezTo>
                    <a:pt x="95071" y="40597"/>
                    <a:pt x="115074" y="45864"/>
                    <a:pt x="133361" y="55160"/>
                  </a:cubicBezTo>
                  <a:cubicBezTo>
                    <a:pt x="135267" y="56103"/>
                    <a:pt x="137648" y="55303"/>
                    <a:pt x="138600" y="53370"/>
                  </a:cubicBezTo>
                  <a:cubicBezTo>
                    <a:pt x="138886" y="52827"/>
                    <a:pt x="138982" y="52236"/>
                    <a:pt x="138982" y="51636"/>
                  </a:cubicBezTo>
                  <a:lnTo>
                    <a:pt x="138982" y="15060"/>
                  </a:lnTo>
                  <a:cubicBezTo>
                    <a:pt x="138982" y="13536"/>
                    <a:pt x="138124" y="12145"/>
                    <a:pt x="136696" y="11536"/>
                  </a:cubicBezTo>
                  <a:cubicBezTo>
                    <a:pt x="116692" y="3192"/>
                    <a:pt x="95261" y="-1047"/>
                    <a:pt x="73545" y="-942"/>
                  </a:cubicBezTo>
                  <a:cubicBezTo>
                    <a:pt x="31158" y="-942"/>
                    <a:pt x="-846" y="19537"/>
                    <a:pt x="-1227" y="56208"/>
                  </a:cubicBezTo>
                  <a:cubicBezTo>
                    <a:pt x="-1227" y="84783"/>
                    <a:pt x="17823" y="97927"/>
                    <a:pt x="50303" y="105928"/>
                  </a:cubicBezTo>
                  <a:cubicBezTo>
                    <a:pt x="76021" y="112500"/>
                    <a:pt x="95166" y="111167"/>
                    <a:pt x="95166" y="124312"/>
                  </a:cubicBezTo>
                  <a:cubicBezTo>
                    <a:pt x="95166" y="133837"/>
                    <a:pt x="86403" y="137551"/>
                    <a:pt x="71830" y="137551"/>
                  </a:cubicBezTo>
                  <a:cubicBezTo>
                    <a:pt x="50303" y="136694"/>
                    <a:pt x="29158" y="130989"/>
                    <a:pt x="10108" y="120882"/>
                  </a:cubicBezTo>
                  <a:cubicBezTo>
                    <a:pt x="8202" y="119882"/>
                    <a:pt x="5821" y="120625"/>
                    <a:pt x="4869" y="122531"/>
                  </a:cubicBezTo>
                  <a:cubicBezTo>
                    <a:pt x="4584" y="123083"/>
                    <a:pt x="4393" y="123693"/>
                    <a:pt x="4393" y="124312"/>
                  </a:cubicBezTo>
                  <a:lnTo>
                    <a:pt x="4393" y="161554"/>
                  </a:lnTo>
                  <a:cubicBezTo>
                    <a:pt x="4393" y="163050"/>
                    <a:pt x="5250" y="164402"/>
                    <a:pt x="6584" y="165079"/>
                  </a:cubicBezTo>
                  <a:cubicBezTo>
                    <a:pt x="27252" y="173861"/>
                    <a:pt x="49446" y="178338"/>
                    <a:pt x="71830" y="178223"/>
                  </a:cubicBezTo>
                  <a:cubicBezTo>
                    <a:pt x="115645" y="178223"/>
                    <a:pt x="148030" y="157744"/>
                    <a:pt x="148696" y="120216"/>
                  </a:cubicBezTo>
                  <a:cubicBezTo>
                    <a:pt x="148696" y="90117"/>
                    <a:pt x="128885" y="77639"/>
                    <a:pt x="96214" y="69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39" name="Google Shape;2139;p67"/>
            <p:cNvSpPr/>
            <p:nvPr/>
          </p:nvSpPr>
          <p:spPr>
            <a:xfrm>
              <a:off x="7114889" y="6201395"/>
              <a:ext cx="274129" cy="175310"/>
            </a:xfrm>
            <a:custGeom>
              <a:avLst/>
              <a:gdLst/>
              <a:ahLst/>
              <a:cxnLst/>
              <a:rect l="l" t="t" r="r" b="b"/>
              <a:pathLst>
                <a:path w="274129" h="175310" extrusionOk="0">
                  <a:moveTo>
                    <a:pt x="213561" y="-893"/>
                  </a:moveTo>
                  <a:cubicBezTo>
                    <a:pt x="192511" y="-808"/>
                    <a:pt x="172223" y="6831"/>
                    <a:pt x="156411" y="20633"/>
                  </a:cubicBezTo>
                  <a:cubicBezTo>
                    <a:pt x="154697" y="21985"/>
                    <a:pt x="152316" y="21719"/>
                    <a:pt x="150887" y="20043"/>
                  </a:cubicBezTo>
                  <a:cubicBezTo>
                    <a:pt x="150887" y="19986"/>
                    <a:pt x="150791" y="19928"/>
                    <a:pt x="150791" y="19871"/>
                  </a:cubicBezTo>
                  <a:cubicBezTo>
                    <a:pt x="138980" y="6012"/>
                    <a:pt x="121359" y="-1646"/>
                    <a:pt x="103166" y="-893"/>
                  </a:cubicBezTo>
                  <a:cubicBezTo>
                    <a:pt x="84307" y="-893"/>
                    <a:pt x="66019" y="5870"/>
                    <a:pt x="51636" y="18157"/>
                  </a:cubicBezTo>
                  <a:lnTo>
                    <a:pt x="50970" y="18157"/>
                  </a:lnTo>
                  <a:lnTo>
                    <a:pt x="50970" y="7679"/>
                  </a:lnTo>
                  <a:cubicBezTo>
                    <a:pt x="50970" y="5527"/>
                    <a:pt x="49160" y="3784"/>
                    <a:pt x="47064" y="3793"/>
                  </a:cubicBezTo>
                  <a:cubicBezTo>
                    <a:pt x="46779" y="3793"/>
                    <a:pt x="46588" y="3821"/>
                    <a:pt x="46302" y="3869"/>
                  </a:cubicBezTo>
                  <a:lnTo>
                    <a:pt x="1916" y="12727"/>
                  </a:lnTo>
                  <a:cubicBezTo>
                    <a:pt x="106" y="13118"/>
                    <a:pt x="-1227" y="14699"/>
                    <a:pt x="-1227" y="16538"/>
                  </a:cubicBezTo>
                  <a:lnTo>
                    <a:pt x="-1227" y="170081"/>
                  </a:lnTo>
                  <a:cubicBezTo>
                    <a:pt x="-1227" y="172233"/>
                    <a:pt x="487" y="173986"/>
                    <a:pt x="2678" y="173986"/>
                  </a:cubicBezTo>
                  <a:lnTo>
                    <a:pt x="47731" y="173986"/>
                  </a:lnTo>
                  <a:cubicBezTo>
                    <a:pt x="49922" y="173986"/>
                    <a:pt x="51636" y="172233"/>
                    <a:pt x="51636" y="170081"/>
                  </a:cubicBezTo>
                  <a:lnTo>
                    <a:pt x="51636" y="60448"/>
                  </a:lnTo>
                  <a:cubicBezTo>
                    <a:pt x="51636" y="59266"/>
                    <a:pt x="52112" y="58152"/>
                    <a:pt x="53065" y="57400"/>
                  </a:cubicBezTo>
                  <a:cubicBezTo>
                    <a:pt x="62114" y="49808"/>
                    <a:pt x="73258" y="45332"/>
                    <a:pt x="85069" y="44636"/>
                  </a:cubicBezTo>
                  <a:cubicBezTo>
                    <a:pt x="91832" y="44370"/>
                    <a:pt x="98499" y="47036"/>
                    <a:pt x="103166" y="51970"/>
                  </a:cubicBezTo>
                  <a:cubicBezTo>
                    <a:pt x="108120" y="58638"/>
                    <a:pt x="110310" y="66953"/>
                    <a:pt x="109358" y="75211"/>
                  </a:cubicBezTo>
                  <a:lnTo>
                    <a:pt x="109358" y="170461"/>
                  </a:lnTo>
                  <a:cubicBezTo>
                    <a:pt x="109358" y="172614"/>
                    <a:pt x="111073" y="174367"/>
                    <a:pt x="113263" y="174367"/>
                  </a:cubicBezTo>
                  <a:lnTo>
                    <a:pt x="158316" y="174367"/>
                  </a:lnTo>
                  <a:cubicBezTo>
                    <a:pt x="160507" y="174367"/>
                    <a:pt x="162222" y="172614"/>
                    <a:pt x="162222" y="170461"/>
                  </a:cubicBezTo>
                  <a:lnTo>
                    <a:pt x="162222" y="66544"/>
                  </a:lnTo>
                  <a:cubicBezTo>
                    <a:pt x="162222" y="64734"/>
                    <a:pt x="162222" y="62734"/>
                    <a:pt x="162222" y="60828"/>
                  </a:cubicBezTo>
                  <a:cubicBezTo>
                    <a:pt x="162127" y="59600"/>
                    <a:pt x="162602" y="58390"/>
                    <a:pt x="163555" y="57590"/>
                  </a:cubicBezTo>
                  <a:cubicBezTo>
                    <a:pt x="172509" y="49780"/>
                    <a:pt x="183843" y="45217"/>
                    <a:pt x="195749" y="44636"/>
                  </a:cubicBezTo>
                  <a:cubicBezTo>
                    <a:pt x="202513" y="44350"/>
                    <a:pt x="209084" y="47027"/>
                    <a:pt x="213751" y="51970"/>
                  </a:cubicBezTo>
                  <a:cubicBezTo>
                    <a:pt x="218895" y="58543"/>
                    <a:pt x="221181" y="66934"/>
                    <a:pt x="220038" y="75211"/>
                  </a:cubicBezTo>
                  <a:lnTo>
                    <a:pt x="220038" y="170461"/>
                  </a:lnTo>
                  <a:cubicBezTo>
                    <a:pt x="220038" y="172614"/>
                    <a:pt x="221753" y="174367"/>
                    <a:pt x="223944" y="174367"/>
                  </a:cubicBezTo>
                  <a:lnTo>
                    <a:pt x="268997" y="174367"/>
                  </a:lnTo>
                  <a:cubicBezTo>
                    <a:pt x="271187" y="174367"/>
                    <a:pt x="272902" y="172614"/>
                    <a:pt x="272902" y="170461"/>
                  </a:cubicBezTo>
                  <a:lnTo>
                    <a:pt x="272902" y="66544"/>
                  </a:lnTo>
                  <a:cubicBezTo>
                    <a:pt x="272902" y="42160"/>
                    <a:pt x="268045" y="27206"/>
                    <a:pt x="257281" y="16156"/>
                  </a:cubicBezTo>
                  <a:cubicBezTo>
                    <a:pt x="245660" y="4727"/>
                    <a:pt x="229849" y="-1436"/>
                    <a:pt x="213561" y="-8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40" name="Google Shape;2140;p67"/>
            <p:cNvSpPr/>
            <p:nvPr/>
          </p:nvSpPr>
          <p:spPr>
            <a:xfrm>
              <a:off x="7515510" y="6201823"/>
              <a:ext cx="151356" cy="178697"/>
            </a:xfrm>
            <a:custGeom>
              <a:avLst/>
              <a:gdLst/>
              <a:ahLst/>
              <a:cxnLst/>
              <a:rect l="l" t="t" r="r" b="b"/>
              <a:pathLst>
                <a:path w="151356" h="178697" extrusionOk="0">
                  <a:moveTo>
                    <a:pt x="144124" y="119550"/>
                  </a:moveTo>
                  <a:cubicBezTo>
                    <a:pt x="130789" y="127751"/>
                    <a:pt x="115549" y="132219"/>
                    <a:pt x="99928" y="132504"/>
                  </a:cubicBezTo>
                  <a:cubicBezTo>
                    <a:pt x="71353" y="132504"/>
                    <a:pt x="51637" y="114121"/>
                    <a:pt x="51637" y="88022"/>
                  </a:cubicBezTo>
                  <a:cubicBezTo>
                    <a:pt x="51446" y="63400"/>
                    <a:pt x="71164" y="43274"/>
                    <a:pt x="95833" y="43055"/>
                  </a:cubicBezTo>
                  <a:cubicBezTo>
                    <a:pt x="96976" y="43045"/>
                    <a:pt x="98119" y="43083"/>
                    <a:pt x="99262" y="43159"/>
                  </a:cubicBezTo>
                  <a:cubicBezTo>
                    <a:pt x="114216" y="43607"/>
                    <a:pt x="128885" y="47903"/>
                    <a:pt x="141743" y="55637"/>
                  </a:cubicBezTo>
                  <a:cubicBezTo>
                    <a:pt x="143649" y="56695"/>
                    <a:pt x="146030" y="56019"/>
                    <a:pt x="147078" y="54133"/>
                  </a:cubicBezTo>
                  <a:cubicBezTo>
                    <a:pt x="147364" y="53570"/>
                    <a:pt x="147553" y="52942"/>
                    <a:pt x="147553" y="52304"/>
                  </a:cubicBezTo>
                  <a:lnTo>
                    <a:pt x="147553" y="12965"/>
                  </a:lnTo>
                  <a:cubicBezTo>
                    <a:pt x="147553" y="11470"/>
                    <a:pt x="146696" y="10098"/>
                    <a:pt x="145363" y="9441"/>
                  </a:cubicBezTo>
                  <a:cubicBezTo>
                    <a:pt x="130123" y="2488"/>
                    <a:pt x="113549" y="-1055"/>
                    <a:pt x="96785" y="-941"/>
                  </a:cubicBezTo>
                  <a:cubicBezTo>
                    <a:pt x="43255" y="-941"/>
                    <a:pt x="-1227" y="34873"/>
                    <a:pt x="-1227" y="88785"/>
                  </a:cubicBezTo>
                  <a:cubicBezTo>
                    <a:pt x="-1227" y="140219"/>
                    <a:pt x="39064" y="177748"/>
                    <a:pt x="94023" y="177748"/>
                  </a:cubicBezTo>
                  <a:cubicBezTo>
                    <a:pt x="112788" y="177929"/>
                    <a:pt x="131266" y="173690"/>
                    <a:pt x="148030" y="165365"/>
                  </a:cubicBezTo>
                  <a:cubicBezTo>
                    <a:pt x="149268" y="164679"/>
                    <a:pt x="150125" y="163375"/>
                    <a:pt x="150125" y="161936"/>
                  </a:cubicBezTo>
                  <a:lnTo>
                    <a:pt x="150125" y="122979"/>
                  </a:lnTo>
                  <a:cubicBezTo>
                    <a:pt x="150220" y="120826"/>
                    <a:pt x="148507" y="119016"/>
                    <a:pt x="146315" y="118940"/>
                  </a:cubicBezTo>
                  <a:cubicBezTo>
                    <a:pt x="145553" y="118912"/>
                    <a:pt x="144792" y="119122"/>
                    <a:pt x="144124" y="1195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41" name="Google Shape;2141;p67"/>
            <p:cNvSpPr/>
            <p:nvPr/>
          </p:nvSpPr>
          <p:spPr>
            <a:xfrm>
              <a:off x="7429214"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42" name="Google Shape;2142;p67"/>
            <p:cNvSpPr/>
            <p:nvPr/>
          </p:nvSpPr>
          <p:spPr>
            <a:xfrm>
              <a:off x="6843331" y="6120864"/>
              <a:ext cx="60388" cy="60388"/>
            </a:xfrm>
            <a:custGeom>
              <a:avLst/>
              <a:gdLst/>
              <a:ahLst/>
              <a:cxnLst/>
              <a:rect l="l" t="t" r="r" b="b"/>
              <a:pathLst>
                <a:path w="60388" h="60388" extrusionOk="0">
                  <a:moveTo>
                    <a:pt x="60389" y="30194"/>
                  </a:moveTo>
                  <a:cubicBezTo>
                    <a:pt x="60389" y="46870"/>
                    <a:pt x="46870" y="60389"/>
                    <a:pt x="30194" y="60389"/>
                  </a:cubicBezTo>
                  <a:cubicBezTo>
                    <a:pt x="13518" y="60389"/>
                    <a:pt x="0" y="46870"/>
                    <a:pt x="0" y="30194"/>
                  </a:cubicBezTo>
                  <a:cubicBezTo>
                    <a:pt x="0" y="13518"/>
                    <a:pt x="13518" y="0"/>
                    <a:pt x="30194" y="0"/>
                  </a:cubicBezTo>
                  <a:cubicBezTo>
                    <a:pt x="46870" y="0"/>
                    <a:pt x="60389" y="13518"/>
                    <a:pt x="60389" y="301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143" name="Google Shape;2143;p67"/>
            <p:cNvSpPr/>
            <p:nvPr/>
          </p:nvSpPr>
          <p:spPr>
            <a:xfrm>
              <a:off x="7425499" y="6120483"/>
              <a:ext cx="60388" cy="60388"/>
            </a:xfrm>
            <a:custGeom>
              <a:avLst/>
              <a:gdLst/>
              <a:ahLst/>
              <a:cxnLst/>
              <a:rect l="l" t="t" r="r" b="b"/>
              <a:pathLst>
                <a:path w="60388" h="60388" extrusionOk="0">
                  <a:moveTo>
                    <a:pt x="28967" y="-944"/>
                  </a:moveTo>
                  <a:cubicBezTo>
                    <a:pt x="12299" y="-944"/>
                    <a:pt x="-1227" y="12572"/>
                    <a:pt x="-1227" y="29250"/>
                  </a:cubicBezTo>
                  <a:cubicBezTo>
                    <a:pt x="-1227" y="45929"/>
                    <a:pt x="12299" y="59445"/>
                    <a:pt x="28967" y="59445"/>
                  </a:cubicBezTo>
                  <a:cubicBezTo>
                    <a:pt x="45636" y="59445"/>
                    <a:pt x="59161" y="45929"/>
                    <a:pt x="59161" y="29250"/>
                  </a:cubicBezTo>
                  <a:cubicBezTo>
                    <a:pt x="59161" y="29222"/>
                    <a:pt x="59161" y="29184"/>
                    <a:pt x="59161" y="29155"/>
                  </a:cubicBezTo>
                  <a:cubicBezTo>
                    <a:pt x="59161" y="12534"/>
                    <a:pt x="45731" y="-944"/>
                    <a:pt x="29063" y="-944"/>
                  </a:cubicBezTo>
                  <a:cubicBezTo>
                    <a:pt x="29063" y="-944"/>
                    <a:pt x="28967" y="-944"/>
                    <a:pt x="28967" y="-9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grpSp>
      <p:pic>
        <p:nvPicPr>
          <p:cNvPr id="2144" name="Google Shape;2144;p67"/>
          <p:cNvPicPr preferRelativeResize="0"/>
          <p:nvPr/>
        </p:nvPicPr>
        <p:blipFill rotWithShape="1">
          <a:blip r:embed="rId2">
            <a:alphaModFix/>
          </a:blip>
          <a:srcRect b="14900"/>
          <a:stretch/>
        </p:blipFill>
        <p:spPr>
          <a:xfrm>
            <a:off x="6289964" y="2059044"/>
            <a:ext cx="5902037" cy="4822911"/>
          </a:xfrm>
          <a:prstGeom prst="rect">
            <a:avLst/>
          </a:prstGeom>
          <a:noFill/>
          <a:ln>
            <a:noFill/>
          </a:ln>
        </p:spPr>
      </p:pic>
      <p:sp>
        <p:nvSpPr>
          <p:cNvPr id="2145" name="Google Shape;2145;p67"/>
          <p:cNvSpPr>
            <a:spLocks noGrp="1"/>
          </p:cNvSpPr>
          <p:nvPr>
            <p:ph type="pic" idx="2"/>
          </p:nvPr>
        </p:nvSpPr>
        <p:spPr>
          <a:xfrm>
            <a:off x="6289889" y="1072152"/>
            <a:ext cx="5902200" cy="5797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131"/>
                                        </p:tgtEl>
                                        <p:attrNameLst>
                                          <p:attrName>style.visibility</p:attrName>
                                        </p:attrNameLst>
                                      </p:cBhvr>
                                      <p:to>
                                        <p:strVal val="visible"/>
                                      </p:to>
                                    </p:set>
                                    <p:animEffect transition="in" filter="fade">
                                      <p:cBhvr>
                                        <p:cTn id="7" dur="500"/>
                                        <p:tgtEl>
                                          <p:spTgt spid="2131"/>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2128">
                                            <p:txEl>
                                              <p:pRg st="0" end="0"/>
                                            </p:txEl>
                                          </p:spTgt>
                                        </p:tgtEl>
                                        <p:attrNameLst>
                                          <p:attrName>style.visibility</p:attrName>
                                        </p:attrNameLst>
                                      </p:cBhvr>
                                      <p:to>
                                        <p:strVal val="visible"/>
                                      </p:to>
                                    </p:set>
                                    <p:animEffect transition="in" filter="fade">
                                      <p:cBhvr>
                                        <p:cTn id="11" dur="500"/>
                                        <p:tgtEl>
                                          <p:spTgt spid="212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200"/>
                                  </p:stCondLst>
                                  <p:childTnLst>
                                    <p:set>
                                      <p:cBhvr>
                                        <p:cTn id="14" dur="1" fill="hold">
                                          <p:stCondLst>
                                            <p:cond delay="0"/>
                                          </p:stCondLst>
                                        </p:cTn>
                                        <p:tgtEl>
                                          <p:spTgt spid="2128">
                                            <p:txEl>
                                              <p:charRg st="1" end="1"/>
                                            </p:txEl>
                                          </p:spTgt>
                                        </p:tgtEl>
                                        <p:attrNameLst>
                                          <p:attrName>style.visibility</p:attrName>
                                        </p:attrNameLst>
                                      </p:cBhvr>
                                      <p:to>
                                        <p:strVal val="visible"/>
                                      </p:to>
                                    </p:set>
                                    <p:animEffect transition="in" filter="fade">
                                      <p:cBhvr>
                                        <p:cTn id="15" dur="500"/>
                                        <p:tgtEl>
                                          <p:spTgt spid="2128">
                                            <p:txEl>
                                              <p:charRg st="1" end="1"/>
                                            </p:txEl>
                                          </p:spTgt>
                                        </p:tgtEl>
                                      </p:cBhvr>
                                    </p:animEffect>
                                  </p:childTnLst>
                                </p:cTn>
                              </p:par>
                            </p:childTnLst>
                          </p:cTn>
                        </p:par>
                        <p:par>
                          <p:cTn id="16" fill="hold">
                            <p:stCondLst>
                              <p:cond delay="1500"/>
                            </p:stCondLst>
                            <p:childTnLst>
                              <p:par>
                                <p:cTn id="17" presetID="10" presetClass="entr" presetSubtype="0" fill="hold" nodeType="afterEffect">
                                  <p:stCondLst>
                                    <p:cond delay="200"/>
                                  </p:stCondLst>
                                  <p:childTnLst>
                                    <p:set>
                                      <p:cBhvr>
                                        <p:cTn id="18" dur="1" fill="hold">
                                          <p:stCondLst>
                                            <p:cond delay="0"/>
                                          </p:stCondLst>
                                        </p:cTn>
                                        <p:tgtEl>
                                          <p:spTgt spid="2128">
                                            <p:txEl>
                                              <p:charRg st="1" end="1"/>
                                            </p:txEl>
                                          </p:spTgt>
                                        </p:tgtEl>
                                        <p:attrNameLst>
                                          <p:attrName>style.visibility</p:attrName>
                                        </p:attrNameLst>
                                      </p:cBhvr>
                                      <p:to>
                                        <p:strVal val="visible"/>
                                      </p:to>
                                    </p:set>
                                    <p:animEffect transition="in" filter="fade">
                                      <p:cBhvr>
                                        <p:cTn id="19" dur="500"/>
                                        <p:tgtEl>
                                          <p:spTgt spid="2128">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200"/>
                                  </p:stCondLst>
                                  <p:childTnLst>
                                    <p:set>
                                      <p:cBhvr>
                                        <p:cTn id="22" dur="1" fill="hold">
                                          <p:stCondLst>
                                            <p:cond delay="0"/>
                                          </p:stCondLst>
                                        </p:cTn>
                                        <p:tgtEl>
                                          <p:spTgt spid="2128">
                                            <p:txEl>
                                              <p:charRg st="1" end="1"/>
                                            </p:txEl>
                                          </p:spTgt>
                                        </p:tgtEl>
                                        <p:attrNameLst>
                                          <p:attrName>style.visibility</p:attrName>
                                        </p:attrNameLst>
                                      </p:cBhvr>
                                      <p:to>
                                        <p:strVal val="visible"/>
                                      </p:to>
                                    </p:set>
                                    <p:animEffect transition="in" filter="fade">
                                      <p:cBhvr>
                                        <p:cTn id="23" dur="500"/>
                                        <p:tgtEl>
                                          <p:spTgt spid="2128">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200"/>
                                  </p:stCondLst>
                                  <p:childTnLst>
                                    <p:set>
                                      <p:cBhvr>
                                        <p:cTn id="26" dur="1" fill="hold">
                                          <p:stCondLst>
                                            <p:cond delay="0"/>
                                          </p:stCondLst>
                                        </p:cTn>
                                        <p:tgtEl>
                                          <p:spTgt spid="2128">
                                            <p:txEl>
                                              <p:charRg st="1" end="1"/>
                                            </p:txEl>
                                          </p:spTgt>
                                        </p:tgtEl>
                                        <p:attrNameLst>
                                          <p:attrName>style.visibility</p:attrName>
                                        </p:attrNameLst>
                                      </p:cBhvr>
                                      <p:to>
                                        <p:strVal val="visible"/>
                                      </p:to>
                                    </p:set>
                                    <p:animEffect transition="in" filter="fade">
                                      <p:cBhvr>
                                        <p:cTn id="27" dur="500"/>
                                        <p:tgtEl>
                                          <p:spTgt spid="2128">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200"/>
                                  </p:stCondLst>
                                  <p:childTnLst>
                                    <p:set>
                                      <p:cBhvr>
                                        <p:cTn id="30" dur="1" fill="hold">
                                          <p:stCondLst>
                                            <p:cond delay="0"/>
                                          </p:stCondLst>
                                        </p:cTn>
                                        <p:tgtEl>
                                          <p:spTgt spid="2128">
                                            <p:txEl>
                                              <p:charRg st="1" end="1"/>
                                            </p:txEl>
                                          </p:spTgt>
                                        </p:tgtEl>
                                        <p:attrNameLst>
                                          <p:attrName>style.visibility</p:attrName>
                                        </p:attrNameLst>
                                      </p:cBhvr>
                                      <p:to>
                                        <p:strVal val="visible"/>
                                      </p:to>
                                    </p:set>
                                    <p:animEffect transition="in" filter="fade">
                                      <p:cBhvr>
                                        <p:cTn id="31" dur="500"/>
                                        <p:tgtEl>
                                          <p:spTgt spid="2128">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200"/>
                                  </p:stCondLst>
                                  <p:childTnLst>
                                    <p:set>
                                      <p:cBhvr>
                                        <p:cTn id="34" dur="1" fill="hold">
                                          <p:stCondLst>
                                            <p:cond delay="0"/>
                                          </p:stCondLst>
                                        </p:cTn>
                                        <p:tgtEl>
                                          <p:spTgt spid="2128">
                                            <p:txEl>
                                              <p:charRg st="1" end="1"/>
                                            </p:txEl>
                                          </p:spTgt>
                                        </p:tgtEl>
                                        <p:attrNameLst>
                                          <p:attrName>style.visibility</p:attrName>
                                        </p:attrNameLst>
                                      </p:cBhvr>
                                      <p:to>
                                        <p:strVal val="visible"/>
                                      </p:to>
                                    </p:set>
                                    <p:animEffect transition="in" filter="fade">
                                      <p:cBhvr>
                                        <p:cTn id="35" dur="500"/>
                                        <p:tgtEl>
                                          <p:spTgt spid="2128">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200"/>
                                  </p:stCondLst>
                                  <p:childTnLst>
                                    <p:set>
                                      <p:cBhvr>
                                        <p:cTn id="38" dur="1" fill="hold">
                                          <p:stCondLst>
                                            <p:cond delay="0"/>
                                          </p:stCondLst>
                                        </p:cTn>
                                        <p:tgtEl>
                                          <p:spTgt spid="2128">
                                            <p:txEl>
                                              <p:charRg st="1" end="1"/>
                                            </p:txEl>
                                          </p:spTgt>
                                        </p:tgtEl>
                                        <p:attrNameLst>
                                          <p:attrName>style.visibility</p:attrName>
                                        </p:attrNameLst>
                                      </p:cBhvr>
                                      <p:to>
                                        <p:strVal val="visible"/>
                                      </p:to>
                                    </p:set>
                                    <p:animEffect transition="in" filter="fade">
                                      <p:cBhvr>
                                        <p:cTn id="39" dur="500"/>
                                        <p:tgtEl>
                                          <p:spTgt spid="2128">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200"/>
                                  </p:stCondLst>
                                  <p:childTnLst>
                                    <p:set>
                                      <p:cBhvr>
                                        <p:cTn id="42" dur="1" fill="hold">
                                          <p:stCondLst>
                                            <p:cond delay="0"/>
                                          </p:stCondLst>
                                        </p:cTn>
                                        <p:tgtEl>
                                          <p:spTgt spid="2128">
                                            <p:txEl>
                                              <p:charRg st="1" end="1"/>
                                            </p:txEl>
                                          </p:spTgt>
                                        </p:tgtEl>
                                        <p:attrNameLst>
                                          <p:attrName>style.visibility</p:attrName>
                                        </p:attrNameLst>
                                      </p:cBhvr>
                                      <p:to>
                                        <p:strVal val="visible"/>
                                      </p:to>
                                    </p:set>
                                    <p:animEffect transition="in" filter="fade">
                                      <p:cBhvr>
                                        <p:cTn id="43" dur="500"/>
                                        <p:tgtEl>
                                          <p:spTgt spid="2128">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1_End-Cutout-Placeholder_0">
  <p:cSld name="3_Custom Layout_f5f0b45409ae4308bebdc1c1882a067d">
    <p:spTree>
      <p:nvGrpSpPr>
        <p:cNvPr id="1" name="Shape 2146"/>
        <p:cNvGrpSpPr/>
        <p:nvPr/>
      </p:nvGrpSpPr>
      <p:grpSpPr>
        <a:xfrm>
          <a:off x="0" y="0"/>
          <a:ext cx="0" cy="0"/>
          <a:chOff x="0" y="0"/>
          <a:chExt cx="0" cy="0"/>
        </a:xfrm>
      </p:grpSpPr>
      <p:pic>
        <p:nvPicPr>
          <p:cNvPr id="2147" name="Google Shape;2147;p68"/>
          <p:cNvPicPr preferRelativeResize="0"/>
          <p:nvPr/>
        </p:nvPicPr>
        <p:blipFill rotWithShape="1">
          <a:blip r:embed="rId2">
            <a:alphaModFix/>
          </a:blip>
          <a:srcRect/>
          <a:stretch/>
        </p:blipFill>
        <p:spPr>
          <a:xfrm>
            <a:off x="757516" y="549117"/>
            <a:ext cx="1466951" cy="273977"/>
          </a:xfrm>
          <a:prstGeom prst="rect">
            <a:avLst/>
          </a:prstGeom>
          <a:noFill/>
          <a:ln>
            <a:noFill/>
          </a:ln>
        </p:spPr>
      </p:pic>
      <p:pic>
        <p:nvPicPr>
          <p:cNvPr id="2148" name="Google Shape;2148;p68"/>
          <p:cNvPicPr preferRelativeResize="0"/>
          <p:nvPr/>
        </p:nvPicPr>
        <p:blipFill rotWithShape="1">
          <a:blip r:embed="rId3">
            <a:alphaModFix/>
          </a:blip>
          <a:srcRect b="14900"/>
          <a:stretch/>
        </p:blipFill>
        <p:spPr>
          <a:xfrm>
            <a:off x="6289964" y="2059044"/>
            <a:ext cx="5902037" cy="4822911"/>
          </a:xfrm>
          <a:prstGeom prst="rect">
            <a:avLst/>
          </a:prstGeom>
          <a:noFill/>
          <a:ln>
            <a:noFill/>
          </a:ln>
        </p:spPr>
      </p:pic>
      <p:sp>
        <p:nvSpPr>
          <p:cNvPr id="2149" name="Google Shape;2149;p68"/>
          <p:cNvSpPr>
            <a:spLocks noGrp="1"/>
          </p:cNvSpPr>
          <p:nvPr>
            <p:ph type="pic" idx="2"/>
          </p:nvPr>
        </p:nvSpPr>
        <p:spPr>
          <a:xfrm>
            <a:off x="6289889" y="1072152"/>
            <a:ext cx="5902200" cy="5797800"/>
          </a:xfrm>
          <a:prstGeom prst="rect">
            <a:avLst/>
          </a:prstGeom>
          <a:noFill/>
          <a:ln>
            <a:noFill/>
          </a:ln>
        </p:spPr>
      </p:sp>
      <p:sp>
        <p:nvSpPr>
          <p:cNvPr id="2150" name="Google Shape;2150;p68"/>
          <p:cNvSpPr txBox="1">
            <a:spLocks noGrp="1"/>
          </p:cNvSpPr>
          <p:nvPr>
            <p:ph type="body" idx="1"/>
          </p:nvPr>
        </p:nvSpPr>
        <p:spPr>
          <a:xfrm>
            <a:off x="757516" y="3206908"/>
            <a:ext cx="4676400" cy="3102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600"/>
              <a:buNone/>
              <a:defRPr>
                <a:solidFill>
                  <a:schemeClr val="dk2"/>
                </a:solidFill>
              </a:defRPr>
            </a:lvl1pPr>
            <a:lvl2pPr marL="914400" lvl="1" indent="-330200" algn="l">
              <a:lnSpc>
                <a:spcPct val="120000"/>
              </a:lnSpc>
              <a:spcBef>
                <a:spcPts val="120"/>
              </a:spcBef>
              <a:spcAft>
                <a:spcPts val="0"/>
              </a:spcAft>
              <a:buClr>
                <a:schemeClr val="dk2"/>
              </a:buClr>
              <a:buSzPts val="1600"/>
              <a:buChar char="•"/>
              <a:defRPr>
                <a:solidFill>
                  <a:schemeClr val="dk2"/>
                </a:solidFill>
              </a:defRPr>
            </a:lvl2pPr>
            <a:lvl3pPr marL="1371600" lvl="2" indent="-317500" algn="l">
              <a:lnSpc>
                <a:spcPct val="120000"/>
              </a:lnSpc>
              <a:spcBef>
                <a:spcPts val="120"/>
              </a:spcBef>
              <a:spcAft>
                <a:spcPts val="0"/>
              </a:spcAft>
              <a:buClr>
                <a:schemeClr val="dk2"/>
              </a:buClr>
              <a:buSzPts val="1400"/>
              <a:buChar char="•"/>
              <a:defRPr>
                <a:solidFill>
                  <a:schemeClr val="dk2"/>
                </a:solidFill>
              </a:defRPr>
            </a:lvl3pPr>
            <a:lvl4pPr marL="1828800" lvl="3" indent="-317500" algn="l">
              <a:lnSpc>
                <a:spcPct val="120000"/>
              </a:lnSpc>
              <a:spcBef>
                <a:spcPts val="120"/>
              </a:spcBef>
              <a:spcAft>
                <a:spcPts val="0"/>
              </a:spcAft>
              <a:buClr>
                <a:schemeClr val="dk2"/>
              </a:buClr>
              <a:buSzPts val="1400"/>
              <a:buChar char="•"/>
              <a:defRPr>
                <a:solidFill>
                  <a:schemeClr val="dk2"/>
                </a:solidFill>
              </a:defRPr>
            </a:lvl4pPr>
            <a:lvl5pPr marL="2286000" lvl="4" indent="-317500" algn="l">
              <a:lnSpc>
                <a:spcPct val="120000"/>
              </a:lnSpc>
              <a:spcBef>
                <a:spcPts val="120"/>
              </a:spcBef>
              <a:spcAft>
                <a:spcPts val="0"/>
              </a:spcAft>
              <a:buClr>
                <a:schemeClr val="dk2"/>
              </a:buClr>
              <a:buSzPts val="1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1" name="Google Shape;2151;p68"/>
          <p:cNvSpPr txBox="1">
            <a:spLocks noGrp="1"/>
          </p:cNvSpPr>
          <p:nvPr>
            <p:ph type="title"/>
          </p:nvPr>
        </p:nvSpPr>
        <p:spPr>
          <a:xfrm>
            <a:off x="757516" y="1060175"/>
            <a:ext cx="4676400" cy="1947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2"/>
              </a:buClr>
              <a:buSzPts val="44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1"/>
                                        </p:tgtEl>
                                        <p:attrNameLst>
                                          <p:attrName>style.visibility</p:attrName>
                                        </p:attrNameLst>
                                      </p:cBhvr>
                                      <p:to>
                                        <p:strVal val="visible"/>
                                      </p:to>
                                    </p:set>
                                    <p:animEffect transition="in" filter="fade">
                                      <p:cBhvr>
                                        <p:cTn id="7" dur="500"/>
                                        <p:tgtEl>
                                          <p:spTgt spid="2151"/>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2150">
                                            <p:txEl>
                                              <p:pRg st="0" end="0"/>
                                            </p:txEl>
                                          </p:spTgt>
                                        </p:tgtEl>
                                        <p:attrNameLst>
                                          <p:attrName>style.visibility</p:attrName>
                                        </p:attrNameLst>
                                      </p:cBhvr>
                                      <p:to>
                                        <p:strVal val="visible"/>
                                      </p:to>
                                    </p:set>
                                    <p:animEffect transition="in" filter="fade">
                                      <p:cBhvr>
                                        <p:cTn id="11" dur="500"/>
                                        <p:tgtEl>
                                          <p:spTgt spid="215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200"/>
                                  </p:stCondLst>
                                  <p:childTnLst>
                                    <p:set>
                                      <p:cBhvr>
                                        <p:cTn id="14" dur="1" fill="hold">
                                          <p:stCondLst>
                                            <p:cond delay="0"/>
                                          </p:stCondLst>
                                        </p:cTn>
                                        <p:tgtEl>
                                          <p:spTgt spid="2150">
                                            <p:txEl>
                                              <p:charRg st="1" end="1"/>
                                            </p:txEl>
                                          </p:spTgt>
                                        </p:tgtEl>
                                        <p:attrNameLst>
                                          <p:attrName>style.visibility</p:attrName>
                                        </p:attrNameLst>
                                      </p:cBhvr>
                                      <p:to>
                                        <p:strVal val="visible"/>
                                      </p:to>
                                    </p:set>
                                    <p:animEffect transition="in" filter="fade">
                                      <p:cBhvr>
                                        <p:cTn id="15" dur="500"/>
                                        <p:tgtEl>
                                          <p:spTgt spid="2150">
                                            <p:txEl>
                                              <p:charRg st="1" end="1"/>
                                            </p:txEl>
                                          </p:spTgt>
                                        </p:tgtEl>
                                      </p:cBhvr>
                                    </p:animEffect>
                                  </p:childTnLst>
                                </p:cTn>
                              </p:par>
                            </p:childTnLst>
                          </p:cTn>
                        </p:par>
                        <p:par>
                          <p:cTn id="16" fill="hold">
                            <p:stCondLst>
                              <p:cond delay="1500"/>
                            </p:stCondLst>
                            <p:childTnLst>
                              <p:par>
                                <p:cTn id="17" presetID="10" presetClass="entr" presetSubtype="0" fill="hold" nodeType="afterEffect">
                                  <p:stCondLst>
                                    <p:cond delay="200"/>
                                  </p:stCondLst>
                                  <p:childTnLst>
                                    <p:set>
                                      <p:cBhvr>
                                        <p:cTn id="18" dur="1" fill="hold">
                                          <p:stCondLst>
                                            <p:cond delay="0"/>
                                          </p:stCondLst>
                                        </p:cTn>
                                        <p:tgtEl>
                                          <p:spTgt spid="2150">
                                            <p:txEl>
                                              <p:charRg st="1" end="1"/>
                                            </p:txEl>
                                          </p:spTgt>
                                        </p:tgtEl>
                                        <p:attrNameLst>
                                          <p:attrName>style.visibility</p:attrName>
                                        </p:attrNameLst>
                                      </p:cBhvr>
                                      <p:to>
                                        <p:strVal val="visible"/>
                                      </p:to>
                                    </p:set>
                                    <p:animEffect transition="in" filter="fade">
                                      <p:cBhvr>
                                        <p:cTn id="19" dur="500"/>
                                        <p:tgtEl>
                                          <p:spTgt spid="2150">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200"/>
                                  </p:stCondLst>
                                  <p:childTnLst>
                                    <p:set>
                                      <p:cBhvr>
                                        <p:cTn id="22" dur="1" fill="hold">
                                          <p:stCondLst>
                                            <p:cond delay="0"/>
                                          </p:stCondLst>
                                        </p:cTn>
                                        <p:tgtEl>
                                          <p:spTgt spid="2150">
                                            <p:txEl>
                                              <p:charRg st="1" end="1"/>
                                            </p:txEl>
                                          </p:spTgt>
                                        </p:tgtEl>
                                        <p:attrNameLst>
                                          <p:attrName>style.visibility</p:attrName>
                                        </p:attrNameLst>
                                      </p:cBhvr>
                                      <p:to>
                                        <p:strVal val="visible"/>
                                      </p:to>
                                    </p:set>
                                    <p:animEffect transition="in" filter="fade">
                                      <p:cBhvr>
                                        <p:cTn id="23" dur="500"/>
                                        <p:tgtEl>
                                          <p:spTgt spid="2150">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200"/>
                                  </p:stCondLst>
                                  <p:childTnLst>
                                    <p:set>
                                      <p:cBhvr>
                                        <p:cTn id="26" dur="1" fill="hold">
                                          <p:stCondLst>
                                            <p:cond delay="0"/>
                                          </p:stCondLst>
                                        </p:cTn>
                                        <p:tgtEl>
                                          <p:spTgt spid="2150">
                                            <p:txEl>
                                              <p:charRg st="1" end="1"/>
                                            </p:txEl>
                                          </p:spTgt>
                                        </p:tgtEl>
                                        <p:attrNameLst>
                                          <p:attrName>style.visibility</p:attrName>
                                        </p:attrNameLst>
                                      </p:cBhvr>
                                      <p:to>
                                        <p:strVal val="visible"/>
                                      </p:to>
                                    </p:set>
                                    <p:animEffect transition="in" filter="fade">
                                      <p:cBhvr>
                                        <p:cTn id="27" dur="500"/>
                                        <p:tgtEl>
                                          <p:spTgt spid="2150">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200"/>
                                  </p:stCondLst>
                                  <p:childTnLst>
                                    <p:set>
                                      <p:cBhvr>
                                        <p:cTn id="30" dur="1" fill="hold">
                                          <p:stCondLst>
                                            <p:cond delay="0"/>
                                          </p:stCondLst>
                                        </p:cTn>
                                        <p:tgtEl>
                                          <p:spTgt spid="2150">
                                            <p:txEl>
                                              <p:charRg st="1" end="1"/>
                                            </p:txEl>
                                          </p:spTgt>
                                        </p:tgtEl>
                                        <p:attrNameLst>
                                          <p:attrName>style.visibility</p:attrName>
                                        </p:attrNameLst>
                                      </p:cBhvr>
                                      <p:to>
                                        <p:strVal val="visible"/>
                                      </p:to>
                                    </p:set>
                                    <p:animEffect transition="in" filter="fade">
                                      <p:cBhvr>
                                        <p:cTn id="31" dur="500"/>
                                        <p:tgtEl>
                                          <p:spTgt spid="2150">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200"/>
                                  </p:stCondLst>
                                  <p:childTnLst>
                                    <p:set>
                                      <p:cBhvr>
                                        <p:cTn id="34" dur="1" fill="hold">
                                          <p:stCondLst>
                                            <p:cond delay="0"/>
                                          </p:stCondLst>
                                        </p:cTn>
                                        <p:tgtEl>
                                          <p:spTgt spid="2150">
                                            <p:txEl>
                                              <p:charRg st="1" end="1"/>
                                            </p:txEl>
                                          </p:spTgt>
                                        </p:tgtEl>
                                        <p:attrNameLst>
                                          <p:attrName>style.visibility</p:attrName>
                                        </p:attrNameLst>
                                      </p:cBhvr>
                                      <p:to>
                                        <p:strVal val="visible"/>
                                      </p:to>
                                    </p:set>
                                    <p:animEffect transition="in" filter="fade">
                                      <p:cBhvr>
                                        <p:cTn id="35" dur="500"/>
                                        <p:tgtEl>
                                          <p:spTgt spid="2150">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200"/>
                                  </p:stCondLst>
                                  <p:childTnLst>
                                    <p:set>
                                      <p:cBhvr>
                                        <p:cTn id="38" dur="1" fill="hold">
                                          <p:stCondLst>
                                            <p:cond delay="0"/>
                                          </p:stCondLst>
                                        </p:cTn>
                                        <p:tgtEl>
                                          <p:spTgt spid="2150">
                                            <p:txEl>
                                              <p:charRg st="1" end="1"/>
                                            </p:txEl>
                                          </p:spTgt>
                                        </p:tgtEl>
                                        <p:attrNameLst>
                                          <p:attrName>style.visibility</p:attrName>
                                        </p:attrNameLst>
                                      </p:cBhvr>
                                      <p:to>
                                        <p:strVal val="visible"/>
                                      </p:to>
                                    </p:set>
                                    <p:animEffect transition="in" filter="fade">
                                      <p:cBhvr>
                                        <p:cTn id="39" dur="500"/>
                                        <p:tgtEl>
                                          <p:spTgt spid="2150">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200"/>
                                  </p:stCondLst>
                                  <p:childTnLst>
                                    <p:set>
                                      <p:cBhvr>
                                        <p:cTn id="42" dur="1" fill="hold">
                                          <p:stCondLst>
                                            <p:cond delay="0"/>
                                          </p:stCondLst>
                                        </p:cTn>
                                        <p:tgtEl>
                                          <p:spTgt spid="2150">
                                            <p:txEl>
                                              <p:charRg st="1" end="1"/>
                                            </p:txEl>
                                          </p:spTgt>
                                        </p:tgtEl>
                                        <p:attrNameLst>
                                          <p:attrName>style.visibility</p:attrName>
                                        </p:attrNameLst>
                                      </p:cBhvr>
                                      <p:to>
                                        <p:strVal val="visible"/>
                                      </p:to>
                                    </p:set>
                                    <p:animEffect transition="in" filter="fade">
                                      <p:cBhvr>
                                        <p:cTn id="43" dur="500"/>
                                        <p:tgtEl>
                                          <p:spTgt spid="2150">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1_End-Cutout_0">
  <p:cSld name="Contact Dark_a8490a98ea37465a855a7b8fdbdf8c44">
    <p:spTree>
      <p:nvGrpSpPr>
        <p:cNvPr id="1" name="Shape 2152"/>
        <p:cNvGrpSpPr/>
        <p:nvPr/>
      </p:nvGrpSpPr>
      <p:grpSpPr>
        <a:xfrm>
          <a:off x="0" y="0"/>
          <a:ext cx="0" cy="0"/>
          <a:chOff x="0" y="0"/>
          <a:chExt cx="0" cy="0"/>
        </a:xfrm>
      </p:grpSpPr>
      <p:grpSp>
        <p:nvGrpSpPr>
          <p:cNvPr id="2153" name="Google Shape;2153;p69"/>
          <p:cNvGrpSpPr/>
          <p:nvPr/>
        </p:nvGrpSpPr>
        <p:grpSpPr>
          <a:xfrm>
            <a:off x="8895708" y="3536224"/>
            <a:ext cx="3071667" cy="2698003"/>
            <a:chOff x="8895708" y="3536224"/>
            <a:chExt cx="3071667" cy="2698003"/>
          </a:xfrm>
        </p:grpSpPr>
        <p:sp>
          <p:nvSpPr>
            <p:cNvPr id="2154" name="Google Shape;2154;p69"/>
            <p:cNvSpPr/>
            <p:nvPr/>
          </p:nvSpPr>
          <p:spPr>
            <a:xfrm>
              <a:off x="11851190" y="5347466"/>
              <a:ext cx="116185" cy="132226"/>
            </a:xfrm>
            <a:custGeom>
              <a:avLst/>
              <a:gdLst/>
              <a:ahLst/>
              <a:cxnLst/>
              <a:rect l="l" t="t" r="r" b="b"/>
              <a:pathLst>
                <a:path w="116185" h="132226" extrusionOk="0">
                  <a:moveTo>
                    <a:pt x="82977" y="120960"/>
                  </a:moveTo>
                  <a:cubicBezTo>
                    <a:pt x="85168" y="119909"/>
                    <a:pt x="87264" y="118672"/>
                    <a:pt x="89264" y="117435"/>
                  </a:cubicBezTo>
                  <a:cubicBezTo>
                    <a:pt x="139841" y="84288"/>
                    <a:pt x="112695" y="-22966"/>
                    <a:pt x="45544" y="-3437"/>
                  </a:cubicBezTo>
                  <a:cubicBezTo>
                    <a:pt x="16969" y="4753"/>
                    <a:pt x="-1128" y="35709"/>
                    <a:pt x="-748" y="65140"/>
                  </a:cubicBezTo>
                  <a:cubicBezTo>
                    <a:pt x="-748" y="78763"/>
                    <a:pt x="3253" y="92004"/>
                    <a:pt x="10873" y="103240"/>
                  </a:cubicBezTo>
                  <a:cubicBezTo>
                    <a:pt x="27827" y="125243"/>
                    <a:pt x="57736" y="132578"/>
                    <a:pt x="82977" y="12096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55" name="Google Shape;2155;p69"/>
            <p:cNvSpPr/>
            <p:nvPr/>
          </p:nvSpPr>
          <p:spPr>
            <a:xfrm>
              <a:off x="11522768" y="5347466"/>
              <a:ext cx="116161" cy="132226"/>
            </a:xfrm>
            <a:custGeom>
              <a:avLst/>
              <a:gdLst/>
              <a:ahLst/>
              <a:cxnLst/>
              <a:rect l="l" t="t" r="r" b="b"/>
              <a:pathLst>
                <a:path w="116161" h="132226" extrusionOk="0">
                  <a:moveTo>
                    <a:pt x="82977" y="120960"/>
                  </a:moveTo>
                  <a:cubicBezTo>
                    <a:pt x="85168" y="119909"/>
                    <a:pt x="87263" y="118672"/>
                    <a:pt x="89264" y="117435"/>
                  </a:cubicBezTo>
                  <a:cubicBezTo>
                    <a:pt x="139841" y="84288"/>
                    <a:pt x="112600" y="-22966"/>
                    <a:pt x="45543" y="-3437"/>
                  </a:cubicBezTo>
                  <a:cubicBezTo>
                    <a:pt x="16968" y="4753"/>
                    <a:pt x="-1128" y="35709"/>
                    <a:pt x="-748" y="65140"/>
                  </a:cubicBezTo>
                  <a:cubicBezTo>
                    <a:pt x="-748" y="78763"/>
                    <a:pt x="3253" y="92004"/>
                    <a:pt x="10873" y="103240"/>
                  </a:cubicBezTo>
                  <a:cubicBezTo>
                    <a:pt x="27827" y="125243"/>
                    <a:pt x="57736" y="132578"/>
                    <a:pt x="82977" y="12096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56" name="Google Shape;2156;p69"/>
            <p:cNvSpPr/>
            <p:nvPr/>
          </p:nvSpPr>
          <p:spPr>
            <a:xfrm>
              <a:off x="11192806" y="5347351"/>
              <a:ext cx="118713" cy="131734"/>
            </a:xfrm>
            <a:custGeom>
              <a:avLst/>
              <a:gdLst/>
              <a:ahLst/>
              <a:cxnLst/>
              <a:rect l="l" t="t" r="r" b="b"/>
              <a:pathLst>
                <a:path w="118713" h="131734" extrusionOk="0">
                  <a:moveTo>
                    <a:pt x="104042" y="106787"/>
                  </a:moveTo>
                  <a:cubicBezTo>
                    <a:pt x="105757" y="105071"/>
                    <a:pt x="107186" y="103071"/>
                    <a:pt x="108520" y="101072"/>
                  </a:cubicBezTo>
                  <a:cubicBezTo>
                    <a:pt x="142810" y="51158"/>
                    <a:pt x="76706" y="-37613"/>
                    <a:pt x="22032" y="5822"/>
                  </a:cubicBezTo>
                  <a:cubicBezTo>
                    <a:pt x="-1113" y="24299"/>
                    <a:pt x="-6543" y="59735"/>
                    <a:pt x="5364" y="86975"/>
                  </a:cubicBezTo>
                  <a:cubicBezTo>
                    <a:pt x="10507" y="99644"/>
                    <a:pt x="19366" y="110499"/>
                    <a:pt x="30796" y="118122"/>
                  </a:cubicBezTo>
                  <a:cubicBezTo>
                    <a:pt x="54894" y="131837"/>
                    <a:pt x="85278" y="127168"/>
                    <a:pt x="104042" y="1067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57" name="Google Shape;2157;p69"/>
            <p:cNvSpPr/>
            <p:nvPr/>
          </p:nvSpPr>
          <p:spPr>
            <a:xfrm>
              <a:off x="10864015" y="5347683"/>
              <a:ext cx="120162" cy="129643"/>
            </a:xfrm>
            <a:custGeom>
              <a:avLst/>
              <a:gdLst/>
              <a:ahLst/>
              <a:cxnLst/>
              <a:rect l="l" t="t" r="r" b="b"/>
              <a:pathLst>
                <a:path w="120162" h="129643" extrusionOk="0">
                  <a:moveTo>
                    <a:pt x="58215" y="-5751"/>
                  </a:moveTo>
                  <a:cubicBezTo>
                    <a:pt x="55834" y="-5654"/>
                    <a:pt x="53357" y="-5370"/>
                    <a:pt x="50976" y="-4989"/>
                  </a:cubicBezTo>
                  <a:cubicBezTo>
                    <a:pt x="-8460" y="6252"/>
                    <a:pt x="-24556" y="115692"/>
                    <a:pt x="44880" y="123506"/>
                  </a:cubicBezTo>
                  <a:cubicBezTo>
                    <a:pt x="74218" y="126836"/>
                    <a:pt x="102982" y="105502"/>
                    <a:pt x="114032" y="77974"/>
                  </a:cubicBezTo>
                  <a:cubicBezTo>
                    <a:pt x="119366" y="65305"/>
                    <a:pt x="120794" y="51399"/>
                    <a:pt x="118033" y="37971"/>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58" name="Google Shape;2158;p69"/>
            <p:cNvSpPr/>
            <p:nvPr/>
          </p:nvSpPr>
          <p:spPr>
            <a:xfrm>
              <a:off x="10535114" y="5349221"/>
              <a:ext cx="121443" cy="129642"/>
            </a:xfrm>
            <a:custGeom>
              <a:avLst/>
              <a:gdLst/>
              <a:ahLst/>
              <a:cxnLst/>
              <a:rect l="l" t="t" r="r" b="b"/>
              <a:pathLst>
                <a:path w="121443" h="129642" extrusionOk="0">
                  <a:moveTo>
                    <a:pt x="6593" y="22811"/>
                  </a:moveTo>
                  <a:cubicBezTo>
                    <a:pt x="5355" y="24811"/>
                    <a:pt x="4307" y="27001"/>
                    <a:pt x="3354" y="29192"/>
                  </a:cubicBezTo>
                  <a:cubicBezTo>
                    <a:pt x="-20077" y="85007"/>
                    <a:pt x="62410" y="158733"/>
                    <a:pt x="107177" y="105392"/>
                  </a:cubicBezTo>
                  <a:cubicBezTo>
                    <a:pt x="126227" y="82626"/>
                    <a:pt x="124131" y="46907"/>
                    <a:pt x="107177" y="22527"/>
                  </a:cubicBezTo>
                  <a:cubicBezTo>
                    <a:pt x="99651" y="11095"/>
                    <a:pt x="88794" y="2235"/>
                    <a:pt x="76030" y="-2908"/>
                  </a:cubicBezTo>
                  <a:cubicBezTo>
                    <a:pt x="49741" y="-11382"/>
                    <a:pt x="21070" y="-718"/>
                    <a:pt x="6593" y="2281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59" name="Google Shape;2159;p69"/>
            <p:cNvSpPr/>
            <p:nvPr/>
          </p:nvSpPr>
          <p:spPr>
            <a:xfrm>
              <a:off x="10207257" y="5349210"/>
              <a:ext cx="121451" cy="129654"/>
            </a:xfrm>
            <a:custGeom>
              <a:avLst/>
              <a:gdLst/>
              <a:ahLst/>
              <a:cxnLst/>
              <a:rect l="l" t="t" r="r" b="b"/>
              <a:pathLst>
                <a:path w="121451" h="129654" extrusionOk="0">
                  <a:moveTo>
                    <a:pt x="6600" y="22822"/>
                  </a:moveTo>
                  <a:cubicBezTo>
                    <a:pt x="5361" y="24920"/>
                    <a:pt x="4314" y="27013"/>
                    <a:pt x="3361" y="29203"/>
                  </a:cubicBezTo>
                  <a:cubicBezTo>
                    <a:pt x="-20071" y="85018"/>
                    <a:pt x="62225" y="158744"/>
                    <a:pt x="107184" y="105403"/>
                  </a:cubicBezTo>
                  <a:cubicBezTo>
                    <a:pt x="126234" y="82637"/>
                    <a:pt x="124138" y="46918"/>
                    <a:pt x="107184" y="22539"/>
                  </a:cubicBezTo>
                  <a:cubicBezTo>
                    <a:pt x="99659" y="11107"/>
                    <a:pt x="88800" y="2247"/>
                    <a:pt x="76133" y="-2897"/>
                  </a:cubicBezTo>
                  <a:cubicBezTo>
                    <a:pt x="49844" y="-11371"/>
                    <a:pt x="21078" y="-800"/>
                    <a:pt x="6600" y="2282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0" name="Google Shape;2160;p69"/>
            <p:cNvSpPr/>
            <p:nvPr/>
          </p:nvSpPr>
          <p:spPr>
            <a:xfrm>
              <a:off x="9880403" y="5348422"/>
              <a:ext cx="117524" cy="131321"/>
            </a:xfrm>
            <a:custGeom>
              <a:avLst/>
              <a:gdLst/>
              <a:ahLst/>
              <a:cxnLst/>
              <a:rect l="l" t="t" r="r" b="b"/>
              <a:pathLst>
                <a:path w="117524" h="131321" extrusionOk="0">
                  <a:moveTo>
                    <a:pt x="72182" y="123814"/>
                  </a:moveTo>
                  <a:cubicBezTo>
                    <a:pt x="74564" y="123242"/>
                    <a:pt x="76851" y="122479"/>
                    <a:pt x="79041" y="121526"/>
                  </a:cubicBezTo>
                  <a:cubicBezTo>
                    <a:pt x="135048" y="98666"/>
                    <a:pt x="128857" y="-11824"/>
                    <a:pt x="59419" y="-5536"/>
                  </a:cubicBezTo>
                  <a:cubicBezTo>
                    <a:pt x="29987" y="-2867"/>
                    <a:pt x="6175" y="23894"/>
                    <a:pt x="555" y="53041"/>
                  </a:cubicBezTo>
                  <a:cubicBezTo>
                    <a:pt x="-2112" y="66473"/>
                    <a:pt x="-683" y="80379"/>
                    <a:pt x="4650" y="92951"/>
                  </a:cubicBezTo>
                  <a:cubicBezTo>
                    <a:pt x="17319" y="117623"/>
                    <a:pt x="45227" y="130385"/>
                    <a:pt x="72182"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1" name="Google Shape;2161;p69"/>
            <p:cNvSpPr/>
            <p:nvPr/>
          </p:nvSpPr>
          <p:spPr>
            <a:xfrm>
              <a:off x="9552104" y="5348422"/>
              <a:ext cx="117495" cy="131321"/>
            </a:xfrm>
            <a:custGeom>
              <a:avLst/>
              <a:gdLst/>
              <a:ahLst/>
              <a:cxnLst/>
              <a:rect l="l" t="t" r="r" b="b"/>
              <a:pathLst>
                <a:path w="117495" h="131321" extrusionOk="0">
                  <a:moveTo>
                    <a:pt x="72154" y="123814"/>
                  </a:moveTo>
                  <a:cubicBezTo>
                    <a:pt x="74536" y="123242"/>
                    <a:pt x="76821" y="122479"/>
                    <a:pt x="79012" y="121526"/>
                  </a:cubicBezTo>
                  <a:cubicBezTo>
                    <a:pt x="135019" y="98666"/>
                    <a:pt x="128829" y="-11824"/>
                    <a:pt x="59391" y="-5536"/>
                  </a:cubicBezTo>
                  <a:cubicBezTo>
                    <a:pt x="29959" y="-2867"/>
                    <a:pt x="6051" y="23894"/>
                    <a:pt x="622" y="53041"/>
                  </a:cubicBezTo>
                  <a:cubicBezTo>
                    <a:pt x="-2141" y="66473"/>
                    <a:pt x="-712" y="80379"/>
                    <a:pt x="4622" y="92951"/>
                  </a:cubicBezTo>
                  <a:cubicBezTo>
                    <a:pt x="17291" y="117623"/>
                    <a:pt x="45199" y="130385"/>
                    <a:pt x="72154"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2" name="Google Shape;2162;p69"/>
            <p:cNvSpPr/>
            <p:nvPr/>
          </p:nvSpPr>
          <p:spPr>
            <a:xfrm>
              <a:off x="9221867" y="5348510"/>
              <a:ext cx="121409" cy="129614"/>
            </a:xfrm>
            <a:custGeom>
              <a:avLst/>
              <a:gdLst/>
              <a:ahLst/>
              <a:cxnLst/>
              <a:rect l="l" t="t" r="r" b="b"/>
              <a:pathLst>
                <a:path w="121409" h="129614" extrusionOk="0">
                  <a:moveTo>
                    <a:pt x="113309" y="95243"/>
                  </a:moveTo>
                  <a:cubicBezTo>
                    <a:pt x="114538" y="93150"/>
                    <a:pt x="115623" y="91053"/>
                    <a:pt x="116547" y="88862"/>
                  </a:cubicBezTo>
                  <a:cubicBezTo>
                    <a:pt x="139978" y="33047"/>
                    <a:pt x="57492" y="-40679"/>
                    <a:pt x="12725" y="12662"/>
                  </a:cubicBezTo>
                  <a:cubicBezTo>
                    <a:pt x="-6325" y="35428"/>
                    <a:pt x="-4135" y="71147"/>
                    <a:pt x="12725" y="95531"/>
                  </a:cubicBezTo>
                  <a:cubicBezTo>
                    <a:pt x="20325" y="106866"/>
                    <a:pt x="31184" y="115725"/>
                    <a:pt x="43871" y="120869"/>
                  </a:cubicBezTo>
                  <a:cubicBezTo>
                    <a:pt x="70160" y="129441"/>
                    <a:pt x="98878" y="118865"/>
                    <a:pt x="113309" y="952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3" name="Google Shape;2163;p69"/>
            <p:cNvSpPr/>
            <p:nvPr/>
          </p:nvSpPr>
          <p:spPr>
            <a:xfrm>
              <a:off x="8895708" y="5348422"/>
              <a:ext cx="117238" cy="131357"/>
            </a:xfrm>
            <a:custGeom>
              <a:avLst/>
              <a:gdLst/>
              <a:ahLst/>
              <a:cxnLst/>
              <a:rect l="l" t="t" r="r" b="b"/>
              <a:pathLst>
                <a:path w="117238" h="131357" extrusionOk="0">
                  <a:moveTo>
                    <a:pt x="71897" y="123814"/>
                  </a:moveTo>
                  <a:cubicBezTo>
                    <a:pt x="74241" y="123242"/>
                    <a:pt x="76536" y="122479"/>
                    <a:pt x="78755" y="121526"/>
                  </a:cubicBezTo>
                  <a:cubicBezTo>
                    <a:pt x="134763" y="98666"/>
                    <a:pt x="128571" y="-11824"/>
                    <a:pt x="59134" y="-5536"/>
                  </a:cubicBezTo>
                  <a:cubicBezTo>
                    <a:pt x="29797" y="-2867"/>
                    <a:pt x="5889" y="23894"/>
                    <a:pt x="555" y="53041"/>
                  </a:cubicBezTo>
                  <a:cubicBezTo>
                    <a:pt x="-2112" y="66473"/>
                    <a:pt x="-683" y="80379"/>
                    <a:pt x="4651" y="92951"/>
                  </a:cubicBezTo>
                  <a:cubicBezTo>
                    <a:pt x="17119" y="117623"/>
                    <a:pt x="45027" y="130483"/>
                    <a:pt x="71897"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4" name="Google Shape;2164;p69"/>
            <p:cNvSpPr/>
            <p:nvPr/>
          </p:nvSpPr>
          <p:spPr>
            <a:xfrm>
              <a:off x="10716762" y="5594376"/>
              <a:ext cx="116231" cy="132435"/>
            </a:xfrm>
            <a:custGeom>
              <a:avLst/>
              <a:gdLst/>
              <a:ahLst/>
              <a:cxnLst/>
              <a:rect l="l" t="t" r="r" b="b"/>
              <a:pathLst>
                <a:path w="116231" h="132435" extrusionOk="0">
                  <a:moveTo>
                    <a:pt x="82977" y="121129"/>
                  </a:moveTo>
                  <a:cubicBezTo>
                    <a:pt x="85168" y="120082"/>
                    <a:pt x="87263" y="118840"/>
                    <a:pt x="89264" y="117510"/>
                  </a:cubicBezTo>
                  <a:cubicBezTo>
                    <a:pt x="139936" y="84363"/>
                    <a:pt x="112695" y="-22891"/>
                    <a:pt x="45639" y="-3459"/>
                  </a:cubicBezTo>
                  <a:cubicBezTo>
                    <a:pt x="17064" y="4829"/>
                    <a:pt x="-1128" y="35785"/>
                    <a:pt x="-748" y="65216"/>
                  </a:cubicBezTo>
                  <a:cubicBezTo>
                    <a:pt x="-748" y="78838"/>
                    <a:pt x="3253" y="92074"/>
                    <a:pt x="10872" y="103316"/>
                  </a:cubicBezTo>
                  <a:cubicBezTo>
                    <a:pt x="27732" y="125412"/>
                    <a:pt x="57735" y="132844"/>
                    <a:pt x="82977" y="12112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5" name="Google Shape;2165;p69"/>
            <p:cNvSpPr/>
            <p:nvPr/>
          </p:nvSpPr>
          <p:spPr>
            <a:xfrm>
              <a:off x="10388531" y="5594376"/>
              <a:ext cx="116184" cy="132435"/>
            </a:xfrm>
            <a:custGeom>
              <a:avLst/>
              <a:gdLst/>
              <a:ahLst/>
              <a:cxnLst/>
              <a:rect l="l" t="t" r="r" b="b"/>
              <a:pathLst>
                <a:path w="116184" h="132435" extrusionOk="0">
                  <a:moveTo>
                    <a:pt x="82977" y="121129"/>
                  </a:moveTo>
                  <a:cubicBezTo>
                    <a:pt x="85168" y="120082"/>
                    <a:pt x="87263" y="118840"/>
                    <a:pt x="89263" y="117510"/>
                  </a:cubicBezTo>
                  <a:cubicBezTo>
                    <a:pt x="139841" y="84363"/>
                    <a:pt x="112695" y="-22891"/>
                    <a:pt x="45543" y="-3459"/>
                  </a:cubicBezTo>
                  <a:cubicBezTo>
                    <a:pt x="16968" y="4829"/>
                    <a:pt x="-1129" y="35785"/>
                    <a:pt x="-748" y="65216"/>
                  </a:cubicBezTo>
                  <a:cubicBezTo>
                    <a:pt x="-843" y="78838"/>
                    <a:pt x="3253" y="92074"/>
                    <a:pt x="10872" y="103316"/>
                  </a:cubicBezTo>
                  <a:cubicBezTo>
                    <a:pt x="27732" y="125412"/>
                    <a:pt x="57736" y="132844"/>
                    <a:pt x="82977" y="12112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6" name="Google Shape;2166;p69"/>
            <p:cNvSpPr/>
            <p:nvPr/>
          </p:nvSpPr>
          <p:spPr>
            <a:xfrm>
              <a:off x="10058855" y="5594336"/>
              <a:ext cx="118713" cy="131647"/>
            </a:xfrm>
            <a:custGeom>
              <a:avLst/>
              <a:gdLst/>
              <a:ahLst/>
              <a:cxnLst/>
              <a:rect l="l" t="t" r="r" b="b"/>
              <a:pathLst>
                <a:path w="118713" h="131647"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06"/>
                    <a:pt x="30795" y="117931"/>
                  </a:cubicBezTo>
                  <a:cubicBezTo>
                    <a:pt x="54798" y="131739"/>
                    <a:pt x="85183" y="127168"/>
                    <a:pt x="104043" y="1067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7" name="Google Shape;2167;p69"/>
            <p:cNvSpPr/>
            <p:nvPr/>
          </p:nvSpPr>
          <p:spPr>
            <a:xfrm>
              <a:off x="9729787"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5" y="11209"/>
                    <a:pt x="85924" y="-6887"/>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8" name="Google Shape;2168;p69"/>
            <p:cNvSpPr/>
            <p:nvPr/>
          </p:nvSpPr>
          <p:spPr>
            <a:xfrm>
              <a:off x="11043095" y="5594660"/>
              <a:ext cx="120244" cy="129646"/>
            </a:xfrm>
            <a:custGeom>
              <a:avLst/>
              <a:gdLst/>
              <a:ahLst/>
              <a:cxnLst/>
              <a:rect l="l" t="t" r="r" b="b"/>
              <a:pathLst>
                <a:path w="120244" h="129646" extrusionOk="0">
                  <a:moveTo>
                    <a:pt x="58207" y="-5743"/>
                  </a:moveTo>
                  <a:cubicBezTo>
                    <a:pt x="55825" y="-5650"/>
                    <a:pt x="53444" y="-5362"/>
                    <a:pt x="51063" y="-4981"/>
                  </a:cubicBezTo>
                  <a:cubicBezTo>
                    <a:pt x="-8468" y="6163"/>
                    <a:pt x="-24566" y="115603"/>
                    <a:pt x="44871" y="123509"/>
                  </a:cubicBezTo>
                  <a:cubicBezTo>
                    <a:pt x="74303" y="126844"/>
                    <a:pt x="102974" y="105413"/>
                    <a:pt x="114023" y="77884"/>
                  </a:cubicBezTo>
                  <a:cubicBezTo>
                    <a:pt x="119452" y="65313"/>
                    <a:pt x="120881" y="51407"/>
                    <a:pt x="118118" y="37975"/>
                  </a:cubicBezTo>
                  <a:cubicBezTo>
                    <a:pt x="110784" y="11209"/>
                    <a:pt x="85924" y="-6887"/>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9" name="Google Shape;2169;p69"/>
            <p:cNvSpPr/>
            <p:nvPr/>
          </p:nvSpPr>
          <p:spPr>
            <a:xfrm>
              <a:off x="9400935" y="5595963"/>
              <a:ext cx="121386" cy="129695"/>
            </a:xfrm>
            <a:custGeom>
              <a:avLst/>
              <a:gdLst/>
              <a:ahLst/>
              <a:cxnLst/>
              <a:rect l="l" t="t" r="r" b="b"/>
              <a:pathLst>
                <a:path w="121386" h="129695" extrusionOk="0">
                  <a:moveTo>
                    <a:pt x="6535" y="22766"/>
                  </a:moveTo>
                  <a:cubicBezTo>
                    <a:pt x="5392" y="24863"/>
                    <a:pt x="4344" y="27054"/>
                    <a:pt x="3392" y="29245"/>
                  </a:cubicBezTo>
                  <a:cubicBezTo>
                    <a:pt x="-20135" y="85060"/>
                    <a:pt x="62161" y="158785"/>
                    <a:pt x="107119" y="105445"/>
                  </a:cubicBezTo>
                  <a:cubicBezTo>
                    <a:pt x="126169" y="82585"/>
                    <a:pt x="124073" y="46960"/>
                    <a:pt x="107119" y="22575"/>
                  </a:cubicBezTo>
                  <a:cubicBezTo>
                    <a:pt x="99594" y="11148"/>
                    <a:pt x="88735" y="2288"/>
                    <a:pt x="76068" y="-2856"/>
                  </a:cubicBezTo>
                  <a:cubicBezTo>
                    <a:pt x="49779" y="-11427"/>
                    <a:pt x="21013" y="-758"/>
                    <a:pt x="6535" y="2276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0" name="Google Shape;2170;p69"/>
            <p:cNvSpPr/>
            <p:nvPr/>
          </p:nvSpPr>
          <p:spPr>
            <a:xfrm>
              <a:off x="9072639" y="5595951"/>
              <a:ext cx="121450" cy="129707"/>
            </a:xfrm>
            <a:custGeom>
              <a:avLst/>
              <a:gdLst/>
              <a:ahLst/>
              <a:cxnLst/>
              <a:rect l="l" t="t" r="r" b="b"/>
              <a:pathLst>
                <a:path w="121450" h="129707" extrusionOk="0">
                  <a:moveTo>
                    <a:pt x="6600" y="22778"/>
                  </a:moveTo>
                  <a:cubicBezTo>
                    <a:pt x="5390" y="24876"/>
                    <a:pt x="4304" y="27066"/>
                    <a:pt x="3361" y="29257"/>
                  </a:cubicBezTo>
                  <a:cubicBezTo>
                    <a:pt x="-20070" y="85072"/>
                    <a:pt x="62226" y="158798"/>
                    <a:pt x="107184" y="105457"/>
                  </a:cubicBezTo>
                  <a:cubicBezTo>
                    <a:pt x="126234" y="82598"/>
                    <a:pt x="124138" y="46972"/>
                    <a:pt x="107184" y="22587"/>
                  </a:cubicBezTo>
                  <a:cubicBezTo>
                    <a:pt x="99612" y="11160"/>
                    <a:pt x="88753" y="2300"/>
                    <a:pt x="76037" y="-2844"/>
                  </a:cubicBezTo>
                  <a:cubicBezTo>
                    <a:pt x="49748" y="-11415"/>
                    <a:pt x="21030" y="-844"/>
                    <a:pt x="6600" y="2277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1" name="Google Shape;2171;p69"/>
            <p:cNvSpPr/>
            <p:nvPr/>
          </p:nvSpPr>
          <p:spPr>
            <a:xfrm>
              <a:off x="11699129" y="5595495"/>
              <a:ext cx="121409" cy="129610"/>
            </a:xfrm>
            <a:custGeom>
              <a:avLst/>
              <a:gdLst/>
              <a:ahLst/>
              <a:cxnLst/>
              <a:rect l="l" t="t" r="r" b="b"/>
              <a:pathLst>
                <a:path w="121409" h="129610" extrusionOk="0">
                  <a:moveTo>
                    <a:pt x="113308" y="95243"/>
                  </a:moveTo>
                  <a:cubicBezTo>
                    <a:pt x="114546" y="93150"/>
                    <a:pt x="115594" y="91053"/>
                    <a:pt x="116547" y="88862"/>
                  </a:cubicBezTo>
                  <a:cubicBezTo>
                    <a:pt x="139978" y="33047"/>
                    <a:pt x="57492" y="-40679"/>
                    <a:pt x="12725" y="12662"/>
                  </a:cubicBezTo>
                  <a:cubicBezTo>
                    <a:pt x="-6325" y="35428"/>
                    <a:pt x="-4135" y="71049"/>
                    <a:pt x="12725" y="95531"/>
                  </a:cubicBezTo>
                  <a:cubicBezTo>
                    <a:pt x="20344" y="106866"/>
                    <a:pt x="31202" y="115721"/>
                    <a:pt x="43871" y="120865"/>
                  </a:cubicBezTo>
                  <a:cubicBezTo>
                    <a:pt x="70161" y="129436"/>
                    <a:pt x="98925" y="118865"/>
                    <a:pt x="113308" y="952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2" name="Google Shape;2172;p69"/>
            <p:cNvSpPr/>
            <p:nvPr/>
          </p:nvSpPr>
          <p:spPr>
            <a:xfrm>
              <a:off x="11372713" y="5595407"/>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3" name="Google Shape;2173;p69"/>
            <p:cNvSpPr/>
            <p:nvPr/>
          </p:nvSpPr>
          <p:spPr>
            <a:xfrm>
              <a:off x="11851190" y="4837423"/>
              <a:ext cx="116185" cy="132297"/>
            </a:xfrm>
            <a:custGeom>
              <a:avLst/>
              <a:gdLst/>
              <a:ahLst/>
              <a:cxnLst/>
              <a:rect l="l" t="t" r="r" b="b"/>
              <a:pathLst>
                <a:path w="116185" h="132297" extrusionOk="0">
                  <a:moveTo>
                    <a:pt x="82977" y="121035"/>
                  </a:moveTo>
                  <a:cubicBezTo>
                    <a:pt x="85168" y="119988"/>
                    <a:pt x="87264" y="118746"/>
                    <a:pt x="89264" y="117509"/>
                  </a:cubicBezTo>
                  <a:cubicBezTo>
                    <a:pt x="139841" y="84362"/>
                    <a:pt x="112695" y="-22887"/>
                    <a:pt x="45544" y="-3460"/>
                  </a:cubicBezTo>
                  <a:cubicBezTo>
                    <a:pt x="16969" y="4828"/>
                    <a:pt x="-1128" y="35784"/>
                    <a:pt x="-748" y="65122"/>
                  </a:cubicBezTo>
                  <a:cubicBezTo>
                    <a:pt x="-748" y="78744"/>
                    <a:pt x="3253" y="91981"/>
                    <a:pt x="10873" y="103222"/>
                  </a:cubicBezTo>
                  <a:cubicBezTo>
                    <a:pt x="27827" y="125318"/>
                    <a:pt x="57736"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4" name="Google Shape;2174;p69"/>
            <p:cNvSpPr/>
            <p:nvPr/>
          </p:nvSpPr>
          <p:spPr>
            <a:xfrm>
              <a:off x="11522768" y="4837423"/>
              <a:ext cx="116184" cy="132278"/>
            </a:xfrm>
            <a:custGeom>
              <a:avLst/>
              <a:gdLst/>
              <a:ahLst/>
              <a:cxnLst/>
              <a:rect l="l" t="t" r="r" b="b"/>
              <a:pathLst>
                <a:path w="116184" h="132278" extrusionOk="0">
                  <a:moveTo>
                    <a:pt x="82977" y="121035"/>
                  </a:moveTo>
                  <a:cubicBezTo>
                    <a:pt x="85168" y="119988"/>
                    <a:pt x="87263" y="118746"/>
                    <a:pt x="89264" y="117509"/>
                  </a:cubicBezTo>
                  <a:cubicBezTo>
                    <a:pt x="139841" y="84362"/>
                    <a:pt x="112695" y="-22887"/>
                    <a:pt x="45543" y="-3460"/>
                  </a:cubicBezTo>
                  <a:cubicBezTo>
                    <a:pt x="16968" y="4828"/>
                    <a:pt x="-1128" y="35784"/>
                    <a:pt x="-748" y="65122"/>
                  </a:cubicBezTo>
                  <a:cubicBezTo>
                    <a:pt x="-748" y="78744"/>
                    <a:pt x="3253" y="91981"/>
                    <a:pt x="10873" y="103222"/>
                  </a:cubicBezTo>
                  <a:cubicBezTo>
                    <a:pt x="27827" y="125225"/>
                    <a:pt x="57736"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5" name="Google Shape;2175;p69"/>
            <p:cNvSpPr/>
            <p:nvPr/>
          </p:nvSpPr>
          <p:spPr>
            <a:xfrm>
              <a:off x="11192806" y="4837383"/>
              <a:ext cx="118713" cy="131645"/>
            </a:xfrm>
            <a:custGeom>
              <a:avLst/>
              <a:gdLst/>
              <a:ahLst/>
              <a:cxnLst/>
              <a:rect l="l" t="t" r="r" b="b"/>
              <a:pathLst>
                <a:path w="118713" h="131645" extrusionOk="0">
                  <a:moveTo>
                    <a:pt x="104042" y="106787"/>
                  </a:moveTo>
                  <a:cubicBezTo>
                    <a:pt x="105662" y="104978"/>
                    <a:pt x="107186" y="103071"/>
                    <a:pt x="108520" y="101071"/>
                  </a:cubicBezTo>
                  <a:cubicBezTo>
                    <a:pt x="142810" y="51163"/>
                    <a:pt x="76706" y="-37613"/>
                    <a:pt x="22032" y="5821"/>
                  </a:cubicBezTo>
                  <a:cubicBezTo>
                    <a:pt x="-1113" y="24299"/>
                    <a:pt x="-6543" y="59734"/>
                    <a:pt x="5364" y="86974"/>
                  </a:cubicBezTo>
                  <a:cubicBezTo>
                    <a:pt x="10507" y="99643"/>
                    <a:pt x="19366" y="110503"/>
                    <a:pt x="30796" y="118024"/>
                  </a:cubicBezTo>
                  <a:cubicBezTo>
                    <a:pt x="54894" y="131744"/>
                    <a:pt x="85183" y="127074"/>
                    <a:pt x="104042" y="1067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6" name="Google Shape;2176;p69"/>
            <p:cNvSpPr/>
            <p:nvPr/>
          </p:nvSpPr>
          <p:spPr>
            <a:xfrm>
              <a:off x="10864015" y="4837621"/>
              <a:ext cx="120162" cy="129736"/>
            </a:xfrm>
            <a:custGeom>
              <a:avLst/>
              <a:gdLst/>
              <a:ahLst/>
              <a:cxnLst/>
              <a:rect l="l" t="t" r="r" b="b"/>
              <a:pathLst>
                <a:path w="120162" h="129736" extrusionOk="0">
                  <a:moveTo>
                    <a:pt x="58215" y="-5751"/>
                  </a:moveTo>
                  <a:cubicBezTo>
                    <a:pt x="55739" y="-5658"/>
                    <a:pt x="53357" y="-5370"/>
                    <a:pt x="50976" y="-4896"/>
                  </a:cubicBezTo>
                  <a:cubicBezTo>
                    <a:pt x="-8460" y="6248"/>
                    <a:pt x="-24556" y="115692"/>
                    <a:pt x="44880" y="123599"/>
                  </a:cubicBezTo>
                  <a:cubicBezTo>
                    <a:pt x="74218" y="126933"/>
                    <a:pt x="102982" y="105502"/>
                    <a:pt x="114032" y="77974"/>
                  </a:cubicBezTo>
                  <a:cubicBezTo>
                    <a:pt x="119366" y="65398"/>
                    <a:pt x="120794" y="51492"/>
                    <a:pt x="118033" y="38065"/>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7" name="Google Shape;2177;p69"/>
            <p:cNvSpPr/>
            <p:nvPr/>
          </p:nvSpPr>
          <p:spPr>
            <a:xfrm>
              <a:off x="10535114" y="4839093"/>
              <a:ext cx="121443" cy="129559"/>
            </a:xfrm>
            <a:custGeom>
              <a:avLst/>
              <a:gdLst/>
              <a:ahLst/>
              <a:cxnLst/>
              <a:rect l="l" t="t" r="r" b="b"/>
              <a:pathLst>
                <a:path w="121443" h="129559" extrusionOk="0">
                  <a:moveTo>
                    <a:pt x="6593" y="22686"/>
                  </a:moveTo>
                  <a:cubicBezTo>
                    <a:pt x="5355" y="24779"/>
                    <a:pt x="4307" y="26970"/>
                    <a:pt x="3354" y="29160"/>
                  </a:cubicBezTo>
                  <a:cubicBezTo>
                    <a:pt x="-20077" y="84882"/>
                    <a:pt x="62410" y="158608"/>
                    <a:pt x="107177" y="105360"/>
                  </a:cubicBezTo>
                  <a:cubicBezTo>
                    <a:pt x="126227" y="82599"/>
                    <a:pt x="124131" y="46973"/>
                    <a:pt x="107177" y="22495"/>
                  </a:cubicBezTo>
                  <a:cubicBezTo>
                    <a:pt x="99557" y="11064"/>
                    <a:pt x="88699" y="2301"/>
                    <a:pt x="76030" y="-2843"/>
                  </a:cubicBezTo>
                  <a:cubicBezTo>
                    <a:pt x="49741" y="-11414"/>
                    <a:pt x="21070" y="-843"/>
                    <a:pt x="6593"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8" name="Google Shape;2178;p69"/>
            <p:cNvSpPr/>
            <p:nvPr/>
          </p:nvSpPr>
          <p:spPr>
            <a:xfrm>
              <a:off x="10207257" y="4839093"/>
              <a:ext cx="121451" cy="129559"/>
            </a:xfrm>
            <a:custGeom>
              <a:avLst/>
              <a:gdLst/>
              <a:ahLst/>
              <a:cxnLst/>
              <a:rect l="l" t="t" r="r" b="b"/>
              <a:pathLst>
                <a:path w="121451" h="129559" extrusionOk="0">
                  <a:moveTo>
                    <a:pt x="6600" y="22686"/>
                  </a:moveTo>
                  <a:cubicBezTo>
                    <a:pt x="5361" y="24779"/>
                    <a:pt x="4314" y="26970"/>
                    <a:pt x="3361" y="29160"/>
                  </a:cubicBezTo>
                  <a:cubicBezTo>
                    <a:pt x="-20071" y="84882"/>
                    <a:pt x="62225" y="158608"/>
                    <a:pt x="107184" y="105360"/>
                  </a:cubicBezTo>
                  <a:cubicBezTo>
                    <a:pt x="126234" y="82599"/>
                    <a:pt x="124138" y="46973"/>
                    <a:pt x="107184" y="22495"/>
                  </a:cubicBezTo>
                  <a:cubicBezTo>
                    <a:pt x="99659" y="11161"/>
                    <a:pt x="88800" y="2301"/>
                    <a:pt x="76133" y="-2843"/>
                  </a:cubicBezTo>
                  <a:cubicBezTo>
                    <a:pt x="49844" y="-11414"/>
                    <a:pt x="21078" y="-843"/>
                    <a:pt x="6600"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9" name="Google Shape;2179;p69"/>
            <p:cNvSpPr/>
            <p:nvPr/>
          </p:nvSpPr>
          <p:spPr>
            <a:xfrm>
              <a:off x="9880403" y="4838733"/>
              <a:ext cx="117524" cy="131156"/>
            </a:xfrm>
            <a:custGeom>
              <a:avLst/>
              <a:gdLst/>
              <a:ahLst/>
              <a:cxnLst/>
              <a:rect l="l" t="t" r="r" b="b"/>
              <a:pathLst>
                <a:path w="117524" h="131156" extrusionOk="0">
                  <a:moveTo>
                    <a:pt x="72182" y="123724"/>
                  </a:moveTo>
                  <a:cubicBezTo>
                    <a:pt x="74564" y="123152"/>
                    <a:pt x="76851" y="122389"/>
                    <a:pt x="79041" y="121436"/>
                  </a:cubicBezTo>
                  <a:cubicBezTo>
                    <a:pt x="135048" y="98577"/>
                    <a:pt x="128857" y="-11914"/>
                    <a:pt x="59419" y="-5529"/>
                  </a:cubicBezTo>
                  <a:cubicBezTo>
                    <a:pt x="29987" y="-2957"/>
                    <a:pt x="6175" y="23805"/>
                    <a:pt x="555" y="52952"/>
                  </a:cubicBezTo>
                  <a:cubicBezTo>
                    <a:pt x="-2112" y="66383"/>
                    <a:pt x="-683" y="80289"/>
                    <a:pt x="4650" y="92861"/>
                  </a:cubicBezTo>
                  <a:cubicBezTo>
                    <a:pt x="17414" y="117436"/>
                    <a:pt x="45227" y="130105"/>
                    <a:pt x="72182" y="123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0" name="Google Shape;2180;p69"/>
            <p:cNvSpPr/>
            <p:nvPr/>
          </p:nvSpPr>
          <p:spPr>
            <a:xfrm>
              <a:off x="9552104" y="4838733"/>
              <a:ext cx="117495" cy="131156"/>
            </a:xfrm>
            <a:custGeom>
              <a:avLst/>
              <a:gdLst/>
              <a:ahLst/>
              <a:cxnLst/>
              <a:rect l="l" t="t" r="r" b="b"/>
              <a:pathLst>
                <a:path w="117495" h="131156" extrusionOk="0">
                  <a:moveTo>
                    <a:pt x="72154" y="123724"/>
                  </a:moveTo>
                  <a:cubicBezTo>
                    <a:pt x="74536" y="123152"/>
                    <a:pt x="76821" y="122389"/>
                    <a:pt x="79012" y="121436"/>
                  </a:cubicBezTo>
                  <a:cubicBezTo>
                    <a:pt x="135019" y="98577"/>
                    <a:pt x="128829" y="-11914"/>
                    <a:pt x="59391" y="-5529"/>
                  </a:cubicBezTo>
                  <a:cubicBezTo>
                    <a:pt x="29959" y="-2957"/>
                    <a:pt x="6051" y="23805"/>
                    <a:pt x="622" y="52952"/>
                  </a:cubicBezTo>
                  <a:cubicBezTo>
                    <a:pt x="-2141" y="66383"/>
                    <a:pt x="-712" y="80289"/>
                    <a:pt x="4622" y="92861"/>
                  </a:cubicBezTo>
                  <a:cubicBezTo>
                    <a:pt x="17386" y="117436"/>
                    <a:pt x="45199" y="130105"/>
                    <a:pt x="72154" y="123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1" name="Google Shape;2181;p69"/>
            <p:cNvSpPr/>
            <p:nvPr/>
          </p:nvSpPr>
          <p:spPr>
            <a:xfrm>
              <a:off x="9221867" y="4838596"/>
              <a:ext cx="121409" cy="129561"/>
            </a:xfrm>
            <a:custGeom>
              <a:avLst/>
              <a:gdLst/>
              <a:ahLst/>
              <a:cxnLst/>
              <a:rect l="l" t="t" r="r" b="b"/>
              <a:pathLst>
                <a:path w="121409" h="129561" extrusionOk="0">
                  <a:moveTo>
                    <a:pt x="113309" y="95287"/>
                  </a:moveTo>
                  <a:cubicBezTo>
                    <a:pt x="114518" y="93189"/>
                    <a:pt x="115604" y="90999"/>
                    <a:pt x="116547" y="88808"/>
                  </a:cubicBezTo>
                  <a:cubicBezTo>
                    <a:pt x="139978" y="33090"/>
                    <a:pt x="57492" y="-40635"/>
                    <a:pt x="12725" y="12608"/>
                  </a:cubicBezTo>
                  <a:cubicBezTo>
                    <a:pt x="-6325" y="35374"/>
                    <a:pt x="-4135" y="71000"/>
                    <a:pt x="12725" y="95380"/>
                  </a:cubicBezTo>
                  <a:cubicBezTo>
                    <a:pt x="20325" y="106812"/>
                    <a:pt x="31175" y="115671"/>
                    <a:pt x="43871" y="120815"/>
                  </a:cubicBezTo>
                  <a:cubicBezTo>
                    <a:pt x="70132" y="129387"/>
                    <a:pt x="98850" y="118815"/>
                    <a:pt x="113309" y="952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2" name="Google Shape;2182;p69"/>
            <p:cNvSpPr/>
            <p:nvPr/>
          </p:nvSpPr>
          <p:spPr>
            <a:xfrm>
              <a:off x="8895708" y="4838733"/>
              <a:ext cx="117238" cy="131191"/>
            </a:xfrm>
            <a:custGeom>
              <a:avLst/>
              <a:gdLst/>
              <a:ahLst/>
              <a:cxnLst/>
              <a:rect l="l" t="t" r="r" b="b"/>
              <a:pathLst>
                <a:path w="117238" h="131191" extrusionOk="0">
                  <a:moveTo>
                    <a:pt x="71897" y="123724"/>
                  </a:moveTo>
                  <a:cubicBezTo>
                    <a:pt x="74241" y="123152"/>
                    <a:pt x="76536" y="122389"/>
                    <a:pt x="78755" y="121436"/>
                  </a:cubicBezTo>
                  <a:cubicBezTo>
                    <a:pt x="134763" y="98577"/>
                    <a:pt x="128571" y="-11914"/>
                    <a:pt x="59134" y="-5529"/>
                  </a:cubicBezTo>
                  <a:cubicBezTo>
                    <a:pt x="29797" y="-2957"/>
                    <a:pt x="5889" y="23805"/>
                    <a:pt x="555" y="52952"/>
                  </a:cubicBezTo>
                  <a:cubicBezTo>
                    <a:pt x="-2112" y="66383"/>
                    <a:pt x="-683" y="80289"/>
                    <a:pt x="4651" y="92861"/>
                  </a:cubicBezTo>
                  <a:cubicBezTo>
                    <a:pt x="17281" y="117436"/>
                    <a:pt x="45046" y="130203"/>
                    <a:pt x="71897" y="123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3" name="Google Shape;2183;p69"/>
            <p:cNvSpPr/>
            <p:nvPr/>
          </p:nvSpPr>
          <p:spPr>
            <a:xfrm>
              <a:off x="10716762" y="5089741"/>
              <a:ext cx="116231" cy="132233"/>
            </a:xfrm>
            <a:custGeom>
              <a:avLst/>
              <a:gdLst/>
              <a:ahLst/>
              <a:cxnLst/>
              <a:rect l="l" t="t" r="r" b="b"/>
              <a:pathLst>
                <a:path w="116231" h="132233" extrusionOk="0">
                  <a:moveTo>
                    <a:pt x="82977" y="121031"/>
                  </a:moveTo>
                  <a:cubicBezTo>
                    <a:pt x="85168" y="119984"/>
                    <a:pt x="87263" y="118840"/>
                    <a:pt x="89264" y="117510"/>
                  </a:cubicBezTo>
                  <a:cubicBezTo>
                    <a:pt x="139936" y="84363"/>
                    <a:pt x="112695" y="-22891"/>
                    <a:pt x="45639" y="-3459"/>
                  </a:cubicBezTo>
                  <a:cubicBezTo>
                    <a:pt x="17064" y="4829"/>
                    <a:pt x="-1128" y="35785"/>
                    <a:pt x="-748" y="65123"/>
                  </a:cubicBezTo>
                  <a:cubicBezTo>
                    <a:pt x="-748" y="78647"/>
                    <a:pt x="3253" y="91981"/>
                    <a:pt x="10872" y="103223"/>
                  </a:cubicBezTo>
                  <a:cubicBezTo>
                    <a:pt x="27827" y="125221"/>
                    <a:pt x="57735"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4" name="Google Shape;2184;p69"/>
            <p:cNvSpPr/>
            <p:nvPr/>
          </p:nvSpPr>
          <p:spPr>
            <a:xfrm>
              <a:off x="10388531" y="5089741"/>
              <a:ext cx="116184" cy="132233"/>
            </a:xfrm>
            <a:custGeom>
              <a:avLst/>
              <a:gdLst/>
              <a:ahLst/>
              <a:cxnLst/>
              <a:rect l="l" t="t" r="r" b="b"/>
              <a:pathLst>
                <a:path w="116184" h="132233" extrusionOk="0">
                  <a:moveTo>
                    <a:pt x="82977" y="121031"/>
                  </a:moveTo>
                  <a:cubicBezTo>
                    <a:pt x="85168" y="119984"/>
                    <a:pt x="87263" y="118840"/>
                    <a:pt x="89263" y="117510"/>
                  </a:cubicBezTo>
                  <a:cubicBezTo>
                    <a:pt x="139841" y="84363"/>
                    <a:pt x="112695" y="-22891"/>
                    <a:pt x="45543" y="-3459"/>
                  </a:cubicBezTo>
                  <a:cubicBezTo>
                    <a:pt x="16968" y="4829"/>
                    <a:pt x="-1129" y="35785"/>
                    <a:pt x="-748" y="65123"/>
                  </a:cubicBezTo>
                  <a:cubicBezTo>
                    <a:pt x="-748" y="78740"/>
                    <a:pt x="3253" y="91981"/>
                    <a:pt x="10872" y="103223"/>
                  </a:cubicBezTo>
                  <a:cubicBezTo>
                    <a:pt x="27827"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5" name="Google Shape;2185;p69"/>
            <p:cNvSpPr/>
            <p:nvPr/>
          </p:nvSpPr>
          <p:spPr>
            <a:xfrm>
              <a:off x="10058855" y="5089702"/>
              <a:ext cx="118713" cy="131669"/>
            </a:xfrm>
            <a:custGeom>
              <a:avLst/>
              <a:gdLst/>
              <a:ahLst/>
              <a:cxnLst/>
              <a:rect l="l" t="t" r="r" b="b"/>
              <a:pathLst>
                <a:path w="118713" h="131669" extrusionOk="0">
                  <a:moveTo>
                    <a:pt x="104043" y="106783"/>
                  </a:moveTo>
                  <a:cubicBezTo>
                    <a:pt x="105661" y="104974"/>
                    <a:pt x="107185" y="103071"/>
                    <a:pt x="108519" y="101072"/>
                  </a:cubicBezTo>
                  <a:cubicBezTo>
                    <a:pt x="142809" y="51158"/>
                    <a:pt x="76706" y="-37613"/>
                    <a:pt x="22033" y="5822"/>
                  </a:cubicBezTo>
                  <a:cubicBezTo>
                    <a:pt x="-1114" y="24299"/>
                    <a:pt x="-6542" y="59730"/>
                    <a:pt x="5364" y="86975"/>
                  </a:cubicBezTo>
                  <a:cubicBezTo>
                    <a:pt x="10507" y="99639"/>
                    <a:pt x="19365" y="110499"/>
                    <a:pt x="30795" y="118024"/>
                  </a:cubicBezTo>
                  <a:cubicBezTo>
                    <a:pt x="54893" y="131739"/>
                    <a:pt x="85183" y="127168"/>
                    <a:pt x="104043" y="1067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6" name="Google Shape;2186;p69"/>
            <p:cNvSpPr/>
            <p:nvPr/>
          </p:nvSpPr>
          <p:spPr>
            <a:xfrm>
              <a:off x="9729787" y="5089936"/>
              <a:ext cx="120244" cy="129735"/>
            </a:xfrm>
            <a:custGeom>
              <a:avLst/>
              <a:gdLst/>
              <a:ahLst/>
              <a:cxnLst/>
              <a:rect l="l" t="t" r="r" b="b"/>
              <a:pathLst>
                <a:path w="120244" h="129735" extrusionOk="0">
                  <a:moveTo>
                    <a:pt x="58207" y="-5752"/>
                  </a:moveTo>
                  <a:cubicBezTo>
                    <a:pt x="55825" y="-5654"/>
                    <a:pt x="53444" y="-5273"/>
                    <a:pt x="51063" y="-4891"/>
                  </a:cubicBezTo>
                  <a:cubicBezTo>
                    <a:pt x="-8468" y="6252"/>
                    <a:pt x="-24566" y="115692"/>
                    <a:pt x="44871" y="123599"/>
                  </a:cubicBezTo>
                  <a:cubicBezTo>
                    <a:pt x="74303" y="126933"/>
                    <a:pt x="102974" y="105502"/>
                    <a:pt x="114023" y="77973"/>
                  </a:cubicBezTo>
                  <a:cubicBezTo>
                    <a:pt x="119452" y="65402"/>
                    <a:pt x="120881" y="51496"/>
                    <a:pt x="118118" y="38064"/>
                  </a:cubicBezTo>
                  <a:cubicBezTo>
                    <a:pt x="110689" y="11396"/>
                    <a:pt x="85924" y="-6798"/>
                    <a:pt x="58207" y="-575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7" name="Google Shape;2187;p69"/>
            <p:cNvSpPr/>
            <p:nvPr/>
          </p:nvSpPr>
          <p:spPr>
            <a:xfrm>
              <a:off x="11043095" y="5089936"/>
              <a:ext cx="120244" cy="129736"/>
            </a:xfrm>
            <a:custGeom>
              <a:avLst/>
              <a:gdLst/>
              <a:ahLst/>
              <a:cxnLst/>
              <a:rect l="l" t="t" r="r" b="b"/>
              <a:pathLst>
                <a:path w="120244" h="129736" extrusionOk="0">
                  <a:moveTo>
                    <a:pt x="58207" y="-5751"/>
                  </a:moveTo>
                  <a:cubicBezTo>
                    <a:pt x="55825" y="-5654"/>
                    <a:pt x="53444" y="-5370"/>
                    <a:pt x="51063" y="-4891"/>
                  </a:cubicBezTo>
                  <a:cubicBezTo>
                    <a:pt x="-8468" y="6252"/>
                    <a:pt x="-24566" y="115692"/>
                    <a:pt x="44871" y="123599"/>
                  </a:cubicBezTo>
                  <a:cubicBezTo>
                    <a:pt x="74303" y="126933"/>
                    <a:pt x="102974" y="105502"/>
                    <a:pt x="114023" y="77974"/>
                  </a:cubicBezTo>
                  <a:cubicBezTo>
                    <a:pt x="119452" y="65402"/>
                    <a:pt x="120881" y="51496"/>
                    <a:pt x="118118" y="38065"/>
                  </a:cubicBezTo>
                  <a:cubicBezTo>
                    <a:pt x="110689" y="11299"/>
                    <a:pt x="85924" y="-6798"/>
                    <a:pt x="58207"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8" name="Google Shape;2188;p69"/>
            <p:cNvSpPr/>
            <p:nvPr/>
          </p:nvSpPr>
          <p:spPr>
            <a:xfrm>
              <a:off x="9400935" y="5091411"/>
              <a:ext cx="121386" cy="129559"/>
            </a:xfrm>
            <a:custGeom>
              <a:avLst/>
              <a:gdLst/>
              <a:ahLst/>
              <a:cxnLst/>
              <a:rect l="l" t="t" r="r" b="b"/>
              <a:pathLst>
                <a:path w="121386" h="129559" extrusionOk="0">
                  <a:moveTo>
                    <a:pt x="6535" y="22683"/>
                  </a:moveTo>
                  <a:cubicBezTo>
                    <a:pt x="5297" y="24781"/>
                    <a:pt x="4249" y="26972"/>
                    <a:pt x="3392" y="29162"/>
                  </a:cubicBezTo>
                  <a:cubicBezTo>
                    <a:pt x="-20135" y="84884"/>
                    <a:pt x="62161" y="158605"/>
                    <a:pt x="107119" y="105362"/>
                  </a:cubicBezTo>
                  <a:cubicBezTo>
                    <a:pt x="126169" y="82596"/>
                    <a:pt x="124073" y="46877"/>
                    <a:pt x="107119" y="22590"/>
                  </a:cubicBezTo>
                  <a:cubicBezTo>
                    <a:pt x="99594" y="11159"/>
                    <a:pt x="88735" y="2299"/>
                    <a:pt x="76068" y="-2841"/>
                  </a:cubicBezTo>
                  <a:cubicBezTo>
                    <a:pt x="49779" y="-11417"/>
                    <a:pt x="21013" y="-841"/>
                    <a:pt x="6535" y="226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9" name="Google Shape;2189;p69"/>
            <p:cNvSpPr/>
            <p:nvPr/>
          </p:nvSpPr>
          <p:spPr>
            <a:xfrm>
              <a:off x="9072639" y="5091411"/>
              <a:ext cx="121450" cy="129559"/>
            </a:xfrm>
            <a:custGeom>
              <a:avLst/>
              <a:gdLst/>
              <a:ahLst/>
              <a:cxnLst/>
              <a:rect l="l" t="t" r="r" b="b"/>
              <a:pathLst>
                <a:path w="121450" h="129559" extrusionOk="0">
                  <a:moveTo>
                    <a:pt x="6600" y="22683"/>
                  </a:moveTo>
                  <a:cubicBezTo>
                    <a:pt x="5371" y="24781"/>
                    <a:pt x="4286" y="26972"/>
                    <a:pt x="3361" y="29162"/>
                  </a:cubicBezTo>
                  <a:cubicBezTo>
                    <a:pt x="-20070" y="84884"/>
                    <a:pt x="62226" y="158605"/>
                    <a:pt x="107184" y="105362"/>
                  </a:cubicBezTo>
                  <a:cubicBezTo>
                    <a:pt x="126234" y="82596"/>
                    <a:pt x="124138" y="46877"/>
                    <a:pt x="107184" y="22590"/>
                  </a:cubicBezTo>
                  <a:cubicBezTo>
                    <a:pt x="99612" y="11159"/>
                    <a:pt x="88753" y="2299"/>
                    <a:pt x="76037" y="-2841"/>
                  </a:cubicBezTo>
                  <a:cubicBezTo>
                    <a:pt x="49777" y="-11417"/>
                    <a:pt x="21059" y="-841"/>
                    <a:pt x="6600" y="2268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0" name="Google Shape;2190;p69"/>
            <p:cNvSpPr/>
            <p:nvPr/>
          </p:nvSpPr>
          <p:spPr>
            <a:xfrm>
              <a:off x="11699129" y="5090804"/>
              <a:ext cx="121409" cy="129575"/>
            </a:xfrm>
            <a:custGeom>
              <a:avLst/>
              <a:gdLst/>
              <a:ahLst/>
              <a:cxnLst/>
              <a:rect l="l" t="t" r="r" b="b"/>
              <a:pathLst>
                <a:path w="121409" h="129575" extrusionOk="0">
                  <a:moveTo>
                    <a:pt x="113308" y="95300"/>
                  </a:moveTo>
                  <a:cubicBezTo>
                    <a:pt x="114546" y="93202"/>
                    <a:pt x="115594" y="91012"/>
                    <a:pt x="116547" y="88821"/>
                  </a:cubicBezTo>
                  <a:cubicBezTo>
                    <a:pt x="139978" y="33006"/>
                    <a:pt x="57492" y="-40622"/>
                    <a:pt x="12725" y="12621"/>
                  </a:cubicBezTo>
                  <a:cubicBezTo>
                    <a:pt x="-6325" y="35387"/>
                    <a:pt x="-4135" y="71013"/>
                    <a:pt x="12725" y="95397"/>
                  </a:cubicBezTo>
                  <a:cubicBezTo>
                    <a:pt x="20344" y="106825"/>
                    <a:pt x="31202" y="115685"/>
                    <a:pt x="43871" y="120828"/>
                  </a:cubicBezTo>
                  <a:cubicBezTo>
                    <a:pt x="70161" y="129400"/>
                    <a:pt x="98831" y="118829"/>
                    <a:pt x="113308" y="9530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1" name="Google Shape;2191;p69"/>
            <p:cNvSpPr/>
            <p:nvPr/>
          </p:nvSpPr>
          <p:spPr>
            <a:xfrm>
              <a:off x="11372713" y="509077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01"/>
                    <a:pt x="622" y="53041"/>
                  </a:cubicBezTo>
                  <a:cubicBezTo>
                    <a:pt x="-2141" y="66473"/>
                    <a:pt x="-712" y="80379"/>
                    <a:pt x="4623" y="92951"/>
                  </a:cubicBezTo>
                  <a:cubicBezTo>
                    <a:pt x="17291" y="117619"/>
                    <a:pt x="45200" y="130385"/>
                    <a:pt x="72155"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2" name="Google Shape;2192;p69"/>
            <p:cNvSpPr/>
            <p:nvPr/>
          </p:nvSpPr>
          <p:spPr>
            <a:xfrm>
              <a:off x="10377291" y="4585107"/>
              <a:ext cx="116184" cy="132236"/>
            </a:xfrm>
            <a:custGeom>
              <a:avLst/>
              <a:gdLst/>
              <a:ahLst/>
              <a:cxnLst/>
              <a:rect l="l" t="t" r="r" b="b"/>
              <a:pathLst>
                <a:path w="116184" h="132236" extrusionOk="0">
                  <a:moveTo>
                    <a:pt x="82977" y="121031"/>
                  </a:moveTo>
                  <a:cubicBezTo>
                    <a:pt x="85168" y="119984"/>
                    <a:pt x="87263" y="118747"/>
                    <a:pt x="89264" y="117510"/>
                  </a:cubicBezTo>
                  <a:cubicBezTo>
                    <a:pt x="139841" y="84363"/>
                    <a:pt x="112695" y="-22891"/>
                    <a:pt x="45543" y="-3459"/>
                  </a:cubicBezTo>
                  <a:cubicBezTo>
                    <a:pt x="16968" y="4829"/>
                    <a:pt x="-1128" y="35785"/>
                    <a:pt x="-748" y="65216"/>
                  </a:cubicBezTo>
                  <a:cubicBezTo>
                    <a:pt x="-843" y="78838"/>
                    <a:pt x="3253" y="92074"/>
                    <a:pt x="10873" y="103316"/>
                  </a:cubicBezTo>
                  <a:cubicBezTo>
                    <a:pt x="27922"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3" name="Google Shape;2193;p69"/>
            <p:cNvSpPr/>
            <p:nvPr/>
          </p:nvSpPr>
          <p:spPr>
            <a:xfrm>
              <a:off x="10048965" y="4585107"/>
              <a:ext cx="116136" cy="132236"/>
            </a:xfrm>
            <a:custGeom>
              <a:avLst/>
              <a:gdLst/>
              <a:ahLst/>
              <a:cxnLst/>
              <a:rect l="l" t="t" r="r" b="b"/>
              <a:pathLst>
                <a:path w="116136" h="132236" extrusionOk="0">
                  <a:moveTo>
                    <a:pt x="82977" y="121031"/>
                  </a:moveTo>
                  <a:cubicBezTo>
                    <a:pt x="85072" y="119984"/>
                    <a:pt x="87167" y="118747"/>
                    <a:pt x="89169" y="117510"/>
                  </a:cubicBezTo>
                  <a:cubicBezTo>
                    <a:pt x="139841" y="84363"/>
                    <a:pt x="112600" y="-22891"/>
                    <a:pt x="45543" y="-3459"/>
                  </a:cubicBezTo>
                  <a:cubicBezTo>
                    <a:pt x="16968" y="4829"/>
                    <a:pt x="-1129" y="35785"/>
                    <a:pt x="-748" y="65216"/>
                  </a:cubicBezTo>
                  <a:cubicBezTo>
                    <a:pt x="-843" y="78838"/>
                    <a:pt x="3253" y="92074"/>
                    <a:pt x="10872" y="103316"/>
                  </a:cubicBezTo>
                  <a:cubicBezTo>
                    <a:pt x="27922"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4" name="Google Shape;2194;p69"/>
            <p:cNvSpPr/>
            <p:nvPr/>
          </p:nvSpPr>
          <p:spPr>
            <a:xfrm>
              <a:off x="9719335" y="4585023"/>
              <a:ext cx="118753" cy="131678"/>
            </a:xfrm>
            <a:custGeom>
              <a:avLst/>
              <a:gdLst/>
              <a:ahLst/>
              <a:cxnLst/>
              <a:rect l="l" t="t" r="r" b="b"/>
              <a:pathLst>
                <a:path w="118753" h="131678" extrusionOk="0">
                  <a:moveTo>
                    <a:pt x="103996" y="106734"/>
                  </a:moveTo>
                  <a:cubicBezTo>
                    <a:pt x="105616" y="104925"/>
                    <a:pt x="107139" y="103116"/>
                    <a:pt x="108568" y="101116"/>
                  </a:cubicBezTo>
                  <a:cubicBezTo>
                    <a:pt x="142858" y="51109"/>
                    <a:pt x="76660" y="-37667"/>
                    <a:pt x="22082" y="5866"/>
                  </a:cubicBezTo>
                  <a:cubicBezTo>
                    <a:pt x="-1160" y="24344"/>
                    <a:pt x="-6493" y="59774"/>
                    <a:pt x="5318" y="87112"/>
                  </a:cubicBezTo>
                  <a:cubicBezTo>
                    <a:pt x="10462" y="99781"/>
                    <a:pt x="19319" y="110641"/>
                    <a:pt x="30750" y="118161"/>
                  </a:cubicBezTo>
                  <a:cubicBezTo>
                    <a:pt x="54847" y="131784"/>
                    <a:pt x="85137" y="127021"/>
                    <a:pt x="103996" y="10673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5" name="Google Shape;2195;p69"/>
            <p:cNvSpPr/>
            <p:nvPr/>
          </p:nvSpPr>
          <p:spPr>
            <a:xfrm>
              <a:off x="9390317" y="4585302"/>
              <a:ext cx="120181" cy="129735"/>
            </a:xfrm>
            <a:custGeom>
              <a:avLst/>
              <a:gdLst/>
              <a:ahLst/>
              <a:cxnLst/>
              <a:rect l="l" t="t" r="r" b="b"/>
              <a:pathLst>
                <a:path w="120181" h="129735" extrusionOk="0">
                  <a:moveTo>
                    <a:pt x="58206" y="-5752"/>
                  </a:moveTo>
                  <a:cubicBezTo>
                    <a:pt x="55825" y="-5654"/>
                    <a:pt x="53444" y="-5370"/>
                    <a:pt x="51063" y="-4891"/>
                  </a:cubicBezTo>
                  <a:cubicBezTo>
                    <a:pt x="-8469" y="6252"/>
                    <a:pt x="-24566" y="115692"/>
                    <a:pt x="44871" y="123599"/>
                  </a:cubicBezTo>
                  <a:cubicBezTo>
                    <a:pt x="74304" y="126933"/>
                    <a:pt x="102973" y="105502"/>
                    <a:pt x="114023" y="77973"/>
                  </a:cubicBezTo>
                  <a:cubicBezTo>
                    <a:pt x="119357" y="65402"/>
                    <a:pt x="120785" y="51496"/>
                    <a:pt x="118118" y="38064"/>
                  </a:cubicBezTo>
                  <a:cubicBezTo>
                    <a:pt x="110689" y="11396"/>
                    <a:pt x="85924" y="-6798"/>
                    <a:pt x="58206" y="-575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6" name="Google Shape;2196;p69"/>
            <p:cNvSpPr/>
            <p:nvPr/>
          </p:nvSpPr>
          <p:spPr>
            <a:xfrm>
              <a:off x="10703567" y="4585302"/>
              <a:ext cx="120206" cy="129736"/>
            </a:xfrm>
            <a:custGeom>
              <a:avLst/>
              <a:gdLst/>
              <a:ahLst/>
              <a:cxnLst/>
              <a:rect l="l" t="t" r="r" b="b"/>
              <a:pathLst>
                <a:path w="120206" h="129736" extrusionOk="0">
                  <a:moveTo>
                    <a:pt x="58168" y="-5751"/>
                  </a:moveTo>
                  <a:cubicBezTo>
                    <a:pt x="55787" y="-5654"/>
                    <a:pt x="53406" y="-5370"/>
                    <a:pt x="51024" y="-4891"/>
                  </a:cubicBezTo>
                  <a:cubicBezTo>
                    <a:pt x="-8507" y="6252"/>
                    <a:pt x="-24509" y="115692"/>
                    <a:pt x="44833" y="123599"/>
                  </a:cubicBezTo>
                  <a:cubicBezTo>
                    <a:pt x="74265" y="126933"/>
                    <a:pt x="103031" y="105502"/>
                    <a:pt x="113984" y="77974"/>
                  </a:cubicBezTo>
                  <a:cubicBezTo>
                    <a:pt x="119413" y="65402"/>
                    <a:pt x="120842" y="51496"/>
                    <a:pt x="118081" y="38065"/>
                  </a:cubicBezTo>
                  <a:cubicBezTo>
                    <a:pt x="110746" y="11299"/>
                    <a:pt x="85886" y="-6798"/>
                    <a:pt x="58168"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7" name="Google Shape;2197;p69"/>
            <p:cNvSpPr/>
            <p:nvPr/>
          </p:nvSpPr>
          <p:spPr>
            <a:xfrm>
              <a:off x="9061399" y="4587214"/>
              <a:ext cx="121416" cy="129650"/>
            </a:xfrm>
            <a:custGeom>
              <a:avLst/>
              <a:gdLst/>
              <a:ahLst/>
              <a:cxnLst/>
              <a:rect l="l" t="t" r="r" b="b"/>
              <a:pathLst>
                <a:path w="121416" h="129650" extrusionOk="0">
                  <a:moveTo>
                    <a:pt x="6600" y="22818"/>
                  </a:moveTo>
                  <a:cubicBezTo>
                    <a:pt x="5390" y="24916"/>
                    <a:pt x="4304" y="27009"/>
                    <a:pt x="3361" y="29199"/>
                  </a:cubicBezTo>
                  <a:cubicBezTo>
                    <a:pt x="-20070" y="85014"/>
                    <a:pt x="62226" y="158740"/>
                    <a:pt x="107184" y="105399"/>
                  </a:cubicBezTo>
                  <a:cubicBezTo>
                    <a:pt x="126234" y="82633"/>
                    <a:pt x="124043" y="47012"/>
                    <a:pt x="107184" y="22534"/>
                  </a:cubicBezTo>
                  <a:cubicBezTo>
                    <a:pt x="99573" y="11196"/>
                    <a:pt x="88725" y="2340"/>
                    <a:pt x="76037" y="-2804"/>
                  </a:cubicBezTo>
                  <a:cubicBezTo>
                    <a:pt x="49748" y="-11473"/>
                    <a:pt x="20983" y="-804"/>
                    <a:pt x="6600" y="2281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8" name="Google Shape;2198;p69"/>
            <p:cNvSpPr/>
            <p:nvPr/>
          </p:nvSpPr>
          <p:spPr>
            <a:xfrm>
              <a:off x="11690343" y="4586138"/>
              <a:ext cx="117075" cy="131149"/>
            </a:xfrm>
            <a:custGeom>
              <a:avLst/>
              <a:gdLst/>
              <a:ahLst/>
              <a:cxnLst/>
              <a:rect l="l" t="t" r="r" b="b"/>
              <a:pathLst>
                <a:path w="117075" h="131149" extrusionOk="0">
                  <a:moveTo>
                    <a:pt x="71707" y="123716"/>
                  </a:moveTo>
                  <a:cubicBezTo>
                    <a:pt x="73993" y="123144"/>
                    <a:pt x="76279" y="122381"/>
                    <a:pt x="78470" y="121526"/>
                  </a:cubicBezTo>
                  <a:cubicBezTo>
                    <a:pt x="134572" y="98666"/>
                    <a:pt x="128381" y="-11824"/>
                    <a:pt x="59420" y="-5536"/>
                  </a:cubicBezTo>
                  <a:cubicBezTo>
                    <a:pt x="29988" y="-2872"/>
                    <a:pt x="6080" y="23894"/>
                    <a:pt x="555" y="53041"/>
                  </a:cubicBezTo>
                  <a:cubicBezTo>
                    <a:pt x="-2111" y="66473"/>
                    <a:pt x="-684" y="80379"/>
                    <a:pt x="4651" y="92951"/>
                  </a:cubicBezTo>
                  <a:cubicBezTo>
                    <a:pt x="17223" y="117428"/>
                    <a:pt x="44942" y="130097"/>
                    <a:pt x="71707" y="12371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9" name="Google Shape;2199;p69"/>
            <p:cNvSpPr/>
            <p:nvPr/>
          </p:nvSpPr>
          <p:spPr>
            <a:xfrm>
              <a:off x="11359623" y="4586131"/>
              <a:ext cx="121451" cy="129656"/>
            </a:xfrm>
            <a:custGeom>
              <a:avLst/>
              <a:gdLst/>
              <a:ahLst/>
              <a:cxnLst/>
              <a:rect l="l" t="t" r="r" b="b"/>
              <a:pathLst>
                <a:path w="121451" h="129656" extrusionOk="0">
                  <a:moveTo>
                    <a:pt x="113343" y="95339"/>
                  </a:moveTo>
                  <a:cubicBezTo>
                    <a:pt x="114581" y="93241"/>
                    <a:pt x="115630" y="91051"/>
                    <a:pt x="116582" y="88860"/>
                  </a:cubicBezTo>
                  <a:cubicBezTo>
                    <a:pt x="140013" y="33045"/>
                    <a:pt x="57717" y="-40676"/>
                    <a:pt x="12759" y="12660"/>
                  </a:cubicBezTo>
                  <a:cubicBezTo>
                    <a:pt x="-6291" y="35524"/>
                    <a:pt x="-4196" y="71145"/>
                    <a:pt x="12759" y="95529"/>
                  </a:cubicBezTo>
                  <a:cubicBezTo>
                    <a:pt x="20284" y="106961"/>
                    <a:pt x="31143" y="115817"/>
                    <a:pt x="43906" y="120960"/>
                  </a:cubicBezTo>
                  <a:cubicBezTo>
                    <a:pt x="70195" y="129439"/>
                    <a:pt x="98866" y="118867"/>
                    <a:pt x="113343" y="9533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0" name="Google Shape;2200;p69"/>
            <p:cNvSpPr/>
            <p:nvPr/>
          </p:nvSpPr>
          <p:spPr>
            <a:xfrm>
              <a:off x="11033242" y="4586138"/>
              <a:ext cx="117495" cy="131267"/>
            </a:xfrm>
            <a:custGeom>
              <a:avLst/>
              <a:gdLst/>
              <a:ahLst/>
              <a:cxnLst/>
              <a:rect l="l" t="t" r="r" b="b"/>
              <a:pathLst>
                <a:path w="117495" h="131267" extrusionOk="0">
                  <a:moveTo>
                    <a:pt x="72154" y="123716"/>
                  </a:moveTo>
                  <a:cubicBezTo>
                    <a:pt x="74440" y="123144"/>
                    <a:pt x="76822" y="122381"/>
                    <a:pt x="79012" y="121526"/>
                  </a:cubicBezTo>
                  <a:cubicBezTo>
                    <a:pt x="135019" y="98666"/>
                    <a:pt x="128829" y="-11824"/>
                    <a:pt x="59391" y="-5536"/>
                  </a:cubicBezTo>
                  <a:cubicBezTo>
                    <a:pt x="29959" y="-2872"/>
                    <a:pt x="6147" y="23894"/>
                    <a:pt x="621" y="53041"/>
                  </a:cubicBezTo>
                  <a:cubicBezTo>
                    <a:pt x="-2140" y="66473"/>
                    <a:pt x="-712" y="80379"/>
                    <a:pt x="4622" y="92951"/>
                  </a:cubicBezTo>
                  <a:cubicBezTo>
                    <a:pt x="17290" y="117619"/>
                    <a:pt x="45199" y="130385"/>
                    <a:pt x="72154" y="12371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1" name="Google Shape;2201;p69"/>
            <p:cNvSpPr/>
            <p:nvPr/>
          </p:nvSpPr>
          <p:spPr>
            <a:xfrm>
              <a:off x="11851190" y="4337838"/>
              <a:ext cx="116185" cy="132277"/>
            </a:xfrm>
            <a:custGeom>
              <a:avLst/>
              <a:gdLst/>
              <a:ahLst/>
              <a:cxnLst/>
              <a:rect l="l" t="t" r="r" b="b"/>
              <a:pathLst>
                <a:path w="116185" h="132277" extrusionOk="0">
                  <a:moveTo>
                    <a:pt x="82977" y="121031"/>
                  </a:moveTo>
                  <a:cubicBezTo>
                    <a:pt x="85168" y="119985"/>
                    <a:pt x="87264" y="118747"/>
                    <a:pt x="89264" y="117506"/>
                  </a:cubicBezTo>
                  <a:cubicBezTo>
                    <a:pt x="139841" y="84359"/>
                    <a:pt x="112695" y="-22891"/>
                    <a:pt x="45544" y="-3459"/>
                  </a:cubicBezTo>
                  <a:cubicBezTo>
                    <a:pt x="16969" y="4731"/>
                    <a:pt x="-1128" y="35785"/>
                    <a:pt x="-748" y="65118"/>
                  </a:cubicBezTo>
                  <a:cubicBezTo>
                    <a:pt x="-842" y="78741"/>
                    <a:pt x="3253" y="91982"/>
                    <a:pt x="10873" y="103218"/>
                  </a:cubicBezTo>
                  <a:cubicBezTo>
                    <a:pt x="27827" y="125221"/>
                    <a:pt x="57736" y="132654"/>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2" name="Google Shape;2202;p69"/>
            <p:cNvSpPr/>
            <p:nvPr/>
          </p:nvSpPr>
          <p:spPr>
            <a:xfrm>
              <a:off x="11522768" y="4337838"/>
              <a:ext cx="116184" cy="132233"/>
            </a:xfrm>
            <a:custGeom>
              <a:avLst/>
              <a:gdLst/>
              <a:ahLst/>
              <a:cxnLst/>
              <a:rect l="l" t="t" r="r" b="b"/>
              <a:pathLst>
                <a:path w="116184" h="132233" extrusionOk="0">
                  <a:moveTo>
                    <a:pt x="82977" y="121031"/>
                  </a:moveTo>
                  <a:cubicBezTo>
                    <a:pt x="85168" y="119985"/>
                    <a:pt x="87263" y="118747"/>
                    <a:pt x="89264" y="117506"/>
                  </a:cubicBezTo>
                  <a:cubicBezTo>
                    <a:pt x="139841" y="84359"/>
                    <a:pt x="112695" y="-22891"/>
                    <a:pt x="45543" y="-3459"/>
                  </a:cubicBezTo>
                  <a:cubicBezTo>
                    <a:pt x="16968" y="4731"/>
                    <a:pt x="-1128" y="35785"/>
                    <a:pt x="-748" y="65118"/>
                  </a:cubicBezTo>
                  <a:cubicBezTo>
                    <a:pt x="-843" y="78741"/>
                    <a:pt x="3253" y="91982"/>
                    <a:pt x="10873" y="103218"/>
                  </a:cubicBezTo>
                  <a:cubicBezTo>
                    <a:pt x="27827"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3" name="Google Shape;2203;p69"/>
            <p:cNvSpPr/>
            <p:nvPr/>
          </p:nvSpPr>
          <p:spPr>
            <a:xfrm>
              <a:off x="11192806" y="4337796"/>
              <a:ext cx="118713" cy="131680"/>
            </a:xfrm>
            <a:custGeom>
              <a:avLst/>
              <a:gdLst/>
              <a:ahLst/>
              <a:cxnLst/>
              <a:rect l="l" t="t" r="r" b="b"/>
              <a:pathLst>
                <a:path w="118713" h="131680" extrusionOk="0">
                  <a:moveTo>
                    <a:pt x="104042" y="106692"/>
                  </a:moveTo>
                  <a:cubicBezTo>
                    <a:pt x="105757" y="104976"/>
                    <a:pt x="107186" y="103074"/>
                    <a:pt x="108520" y="101069"/>
                  </a:cubicBezTo>
                  <a:cubicBezTo>
                    <a:pt x="142810" y="51161"/>
                    <a:pt x="76706" y="-37610"/>
                    <a:pt x="22032" y="5819"/>
                  </a:cubicBezTo>
                  <a:cubicBezTo>
                    <a:pt x="-1113" y="24302"/>
                    <a:pt x="-6543" y="59732"/>
                    <a:pt x="5364" y="86973"/>
                  </a:cubicBezTo>
                  <a:cubicBezTo>
                    <a:pt x="10507" y="99642"/>
                    <a:pt x="19366" y="110501"/>
                    <a:pt x="30796" y="118027"/>
                  </a:cubicBezTo>
                  <a:cubicBezTo>
                    <a:pt x="54894" y="131835"/>
                    <a:pt x="85278" y="127072"/>
                    <a:pt x="104042" y="10669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4" name="Google Shape;2204;p69"/>
            <p:cNvSpPr/>
            <p:nvPr/>
          </p:nvSpPr>
          <p:spPr>
            <a:xfrm>
              <a:off x="10864015" y="4338033"/>
              <a:ext cx="120162" cy="129661"/>
            </a:xfrm>
            <a:custGeom>
              <a:avLst/>
              <a:gdLst/>
              <a:ahLst/>
              <a:cxnLst/>
              <a:rect l="l" t="t" r="r" b="b"/>
              <a:pathLst>
                <a:path w="120162" h="129661" extrusionOk="0">
                  <a:moveTo>
                    <a:pt x="58215" y="-5751"/>
                  </a:moveTo>
                  <a:cubicBezTo>
                    <a:pt x="55739" y="-5654"/>
                    <a:pt x="53357" y="-5370"/>
                    <a:pt x="50976" y="-4891"/>
                  </a:cubicBezTo>
                  <a:cubicBezTo>
                    <a:pt x="-8460" y="6252"/>
                    <a:pt x="-24556" y="115692"/>
                    <a:pt x="44880" y="123506"/>
                  </a:cubicBezTo>
                  <a:cubicBezTo>
                    <a:pt x="74218" y="126933"/>
                    <a:pt x="102982" y="105502"/>
                    <a:pt x="114032" y="77974"/>
                  </a:cubicBezTo>
                  <a:cubicBezTo>
                    <a:pt x="119366" y="65305"/>
                    <a:pt x="120794" y="51399"/>
                    <a:pt x="118033" y="37971"/>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5" name="Google Shape;2205;p69"/>
            <p:cNvSpPr/>
            <p:nvPr/>
          </p:nvSpPr>
          <p:spPr>
            <a:xfrm>
              <a:off x="10535114" y="4339696"/>
              <a:ext cx="121443" cy="129561"/>
            </a:xfrm>
            <a:custGeom>
              <a:avLst/>
              <a:gdLst/>
              <a:ahLst/>
              <a:cxnLst/>
              <a:rect l="l" t="t" r="r" b="b"/>
              <a:pathLst>
                <a:path w="121443" h="129561" extrusionOk="0">
                  <a:moveTo>
                    <a:pt x="6593" y="22686"/>
                  </a:moveTo>
                  <a:cubicBezTo>
                    <a:pt x="5355" y="24784"/>
                    <a:pt x="4307" y="26974"/>
                    <a:pt x="3354" y="29165"/>
                  </a:cubicBezTo>
                  <a:cubicBezTo>
                    <a:pt x="-20077" y="84882"/>
                    <a:pt x="62410" y="158608"/>
                    <a:pt x="107177" y="105365"/>
                  </a:cubicBezTo>
                  <a:cubicBezTo>
                    <a:pt x="126227" y="82599"/>
                    <a:pt x="124131" y="46880"/>
                    <a:pt x="107177" y="22495"/>
                  </a:cubicBezTo>
                  <a:cubicBezTo>
                    <a:pt x="99651" y="11064"/>
                    <a:pt x="88794" y="2208"/>
                    <a:pt x="76030" y="-2843"/>
                  </a:cubicBezTo>
                  <a:cubicBezTo>
                    <a:pt x="49741" y="-11414"/>
                    <a:pt x="21070" y="-843"/>
                    <a:pt x="6593"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6" name="Google Shape;2206;p69"/>
            <p:cNvSpPr/>
            <p:nvPr/>
          </p:nvSpPr>
          <p:spPr>
            <a:xfrm>
              <a:off x="10207257" y="4339646"/>
              <a:ext cx="121451" cy="129611"/>
            </a:xfrm>
            <a:custGeom>
              <a:avLst/>
              <a:gdLst/>
              <a:ahLst/>
              <a:cxnLst/>
              <a:rect l="l" t="t" r="r" b="b"/>
              <a:pathLst>
                <a:path w="121451" h="129611" extrusionOk="0">
                  <a:moveTo>
                    <a:pt x="6600" y="22736"/>
                  </a:moveTo>
                  <a:cubicBezTo>
                    <a:pt x="5361" y="24834"/>
                    <a:pt x="4314" y="27024"/>
                    <a:pt x="3361" y="29215"/>
                  </a:cubicBezTo>
                  <a:cubicBezTo>
                    <a:pt x="-20071" y="84932"/>
                    <a:pt x="62225" y="158658"/>
                    <a:pt x="107184" y="105415"/>
                  </a:cubicBezTo>
                  <a:cubicBezTo>
                    <a:pt x="126234" y="82649"/>
                    <a:pt x="124138" y="46930"/>
                    <a:pt x="107184" y="22545"/>
                  </a:cubicBezTo>
                  <a:cubicBezTo>
                    <a:pt x="99659" y="11114"/>
                    <a:pt x="88800" y="2351"/>
                    <a:pt x="76133" y="-2793"/>
                  </a:cubicBezTo>
                  <a:cubicBezTo>
                    <a:pt x="49844" y="-11457"/>
                    <a:pt x="21078" y="-886"/>
                    <a:pt x="6600" y="2273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7" name="Google Shape;2207;p69"/>
            <p:cNvSpPr/>
            <p:nvPr/>
          </p:nvSpPr>
          <p:spPr>
            <a:xfrm>
              <a:off x="9880403" y="4338679"/>
              <a:ext cx="117524" cy="131412"/>
            </a:xfrm>
            <a:custGeom>
              <a:avLst/>
              <a:gdLst/>
              <a:ahLst/>
              <a:cxnLst/>
              <a:rect l="l" t="t" r="r" b="b"/>
              <a:pathLst>
                <a:path w="117524" h="131412" extrusionOk="0">
                  <a:moveTo>
                    <a:pt x="72182" y="123809"/>
                  </a:moveTo>
                  <a:cubicBezTo>
                    <a:pt x="74564" y="123242"/>
                    <a:pt x="76851" y="122479"/>
                    <a:pt x="79041" y="121526"/>
                  </a:cubicBezTo>
                  <a:cubicBezTo>
                    <a:pt x="135048" y="98666"/>
                    <a:pt x="128857" y="-11824"/>
                    <a:pt x="59419" y="-5536"/>
                  </a:cubicBezTo>
                  <a:cubicBezTo>
                    <a:pt x="29987" y="-2872"/>
                    <a:pt x="6175" y="23894"/>
                    <a:pt x="555" y="53325"/>
                  </a:cubicBezTo>
                  <a:cubicBezTo>
                    <a:pt x="-2112" y="66757"/>
                    <a:pt x="-683" y="80663"/>
                    <a:pt x="4650" y="93234"/>
                  </a:cubicBezTo>
                  <a:cubicBezTo>
                    <a:pt x="17319" y="117907"/>
                    <a:pt x="45322" y="130576"/>
                    <a:pt x="72182" y="12380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8" name="Google Shape;2208;p69"/>
            <p:cNvSpPr/>
            <p:nvPr/>
          </p:nvSpPr>
          <p:spPr>
            <a:xfrm>
              <a:off x="9552104" y="4338679"/>
              <a:ext cx="117495" cy="131412"/>
            </a:xfrm>
            <a:custGeom>
              <a:avLst/>
              <a:gdLst/>
              <a:ahLst/>
              <a:cxnLst/>
              <a:rect l="l" t="t" r="r" b="b"/>
              <a:pathLst>
                <a:path w="117495" h="131412" extrusionOk="0">
                  <a:moveTo>
                    <a:pt x="72154" y="123809"/>
                  </a:moveTo>
                  <a:cubicBezTo>
                    <a:pt x="74536" y="123242"/>
                    <a:pt x="76821" y="122479"/>
                    <a:pt x="79012" y="121526"/>
                  </a:cubicBezTo>
                  <a:cubicBezTo>
                    <a:pt x="135019" y="98666"/>
                    <a:pt x="128829" y="-11824"/>
                    <a:pt x="59391" y="-5536"/>
                  </a:cubicBezTo>
                  <a:cubicBezTo>
                    <a:pt x="29959" y="-2872"/>
                    <a:pt x="6051" y="23894"/>
                    <a:pt x="622" y="53325"/>
                  </a:cubicBezTo>
                  <a:cubicBezTo>
                    <a:pt x="-2141" y="66757"/>
                    <a:pt x="-712" y="80663"/>
                    <a:pt x="4622" y="93234"/>
                  </a:cubicBezTo>
                  <a:cubicBezTo>
                    <a:pt x="17291" y="117907"/>
                    <a:pt x="45294" y="130576"/>
                    <a:pt x="72154" y="12380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9" name="Google Shape;2209;p69"/>
            <p:cNvSpPr/>
            <p:nvPr/>
          </p:nvSpPr>
          <p:spPr>
            <a:xfrm>
              <a:off x="9221867" y="4338901"/>
              <a:ext cx="121409" cy="129530"/>
            </a:xfrm>
            <a:custGeom>
              <a:avLst/>
              <a:gdLst/>
              <a:ahLst/>
              <a:cxnLst/>
              <a:rect l="l" t="t" r="r" b="b"/>
              <a:pathLst>
                <a:path w="121409" h="129530" extrusionOk="0">
                  <a:moveTo>
                    <a:pt x="113309" y="95300"/>
                  </a:moveTo>
                  <a:cubicBezTo>
                    <a:pt x="114538" y="93202"/>
                    <a:pt x="115623"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4"/>
                    <a:pt x="113309" y="9530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0" name="Google Shape;2210;p69"/>
            <p:cNvSpPr/>
            <p:nvPr/>
          </p:nvSpPr>
          <p:spPr>
            <a:xfrm>
              <a:off x="8895708" y="4338679"/>
              <a:ext cx="117238" cy="131412"/>
            </a:xfrm>
            <a:custGeom>
              <a:avLst/>
              <a:gdLst/>
              <a:ahLst/>
              <a:cxnLst/>
              <a:rect l="l" t="t" r="r" b="b"/>
              <a:pathLst>
                <a:path w="117238" h="131412" extrusionOk="0">
                  <a:moveTo>
                    <a:pt x="71897" y="123809"/>
                  </a:moveTo>
                  <a:cubicBezTo>
                    <a:pt x="74241" y="123242"/>
                    <a:pt x="76536" y="122479"/>
                    <a:pt x="78755" y="121526"/>
                  </a:cubicBezTo>
                  <a:cubicBezTo>
                    <a:pt x="134763" y="98666"/>
                    <a:pt x="128571" y="-11824"/>
                    <a:pt x="59134" y="-5536"/>
                  </a:cubicBezTo>
                  <a:cubicBezTo>
                    <a:pt x="29797" y="-2872"/>
                    <a:pt x="5889" y="23894"/>
                    <a:pt x="555" y="53325"/>
                  </a:cubicBezTo>
                  <a:cubicBezTo>
                    <a:pt x="-2112" y="66757"/>
                    <a:pt x="-683" y="80663"/>
                    <a:pt x="4651" y="93234"/>
                  </a:cubicBezTo>
                  <a:cubicBezTo>
                    <a:pt x="17167" y="117907"/>
                    <a:pt x="45094" y="130576"/>
                    <a:pt x="71897" y="12380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1" name="Google Shape;2211;p69"/>
            <p:cNvSpPr/>
            <p:nvPr/>
          </p:nvSpPr>
          <p:spPr>
            <a:xfrm>
              <a:off x="11851000" y="3827773"/>
              <a:ext cx="116230" cy="132373"/>
            </a:xfrm>
            <a:custGeom>
              <a:avLst/>
              <a:gdLst/>
              <a:ahLst/>
              <a:cxnLst/>
              <a:rect l="l" t="t" r="r" b="b"/>
              <a:pathLst>
                <a:path w="116230" h="132373" extrusionOk="0">
                  <a:moveTo>
                    <a:pt x="83167" y="121128"/>
                  </a:moveTo>
                  <a:cubicBezTo>
                    <a:pt x="85262" y="120081"/>
                    <a:pt x="87358" y="118844"/>
                    <a:pt x="89453" y="117607"/>
                  </a:cubicBezTo>
                  <a:cubicBezTo>
                    <a:pt x="139935" y="84362"/>
                    <a:pt x="112503" y="-22887"/>
                    <a:pt x="45543" y="-3460"/>
                  </a:cubicBezTo>
                  <a:cubicBezTo>
                    <a:pt x="16968" y="4828"/>
                    <a:pt x="-1129" y="35784"/>
                    <a:pt x="-748" y="65219"/>
                  </a:cubicBezTo>
                  <a:cubicBezTo>
                    <a:pt x="-748" y="78837"/>
                    <a:pt x="3252" y="92078"/>
                    <a:pt x="10872" y="103319"/>
                  </a:cubicBezTo>
                  <a:cubicBezTo>
                    <a:pt x="27922" y="125318"/>
                    <a:pt x="57830" y="132750"/>
                    <a:pt x="83167" y="12112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2" name="Google Shape;2212;p69"/>
            <p:cNvSpPr/>
            <p:nvPr/>
          </p:nvSpPr>
          <p:spPr>
            <a:xfrm>
              <a:off x="11522672" y="3827773"/>
              <a:ext cx="116115" cy="132311"/>
            </a:xfrm>
            <a:custGeom>
              <a:avLst/>
              <a:gdLst/>
              <a:ahLst/>
              <a:cxnLst/>
              <a:rect l="l" t="t" r="r" b="b"/>
              <a:pathLst>
                <a:path w="116115" h="132311" extrusionOk="0">
                  <a:moveTo>
                    <a:pt x="82977" y="121128"/>
                  </a:moveTo>
                  <a:cubicBezTo>
                    <a:pt x="85168" y="120081"/>
                    <a:pt x="87263" y="118844"/>
                    <a:pt x="89264" y="117607"/>
                  </a:cubicBezTo>
                  <a:cubicBezTo>
                    <a:pt x="139841" y="84362"/>
                    <a:pt x="112409" y="-22887"/>
                    <a:pt x="45543" y="-3460"/>
                  </a:cubicBezTo>
                  <a:cubicBezTo>
                    <a:pt x="16968" y="4828"/>
                    <a:pt x="-1128" y="35784"/>
                    <a:pt x="-748" y="65219"/>
                  </a:cubicBezTo>
                  <a:cubicBezTo>
                    <a:pt x="-843" y="78837"/>
                    <a:pt x="3253" y="92078"/>
                    <a:pt x="10873" y="103319"/>
                  </a:cubicBezTo>
                  <a:cubicBezTo>
                    <a:pt x="27827" y="125225"/>
                    <a:pt x="57736" y="132652"/>
                    <a:pt x="82977" y="12112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3" name="Google Shape;2213;p69"/>
            <p:cNvSpPr/>
            <p:nvPr/>
          </p:nvSpPr>
          <p:spPr>
            <a:xfrm>
              <a:off x="11192806" y="3827786"/>
              <a:ext cx="118713" cy="131678"/>
            </a:xfrm>
            <a:custGeom>
              <a:avLst/>
              <a:gdLst/>
              <a:ahLst/>
              <a:cxnLst/>
              <a:rect l="l" t="t" r="r" b="b"/>
              <a:pathLst>
                <a:path w="118713" h="131678" extrusionOk="0">
                  <a:moveTo>
                    <a:pt x="104042" y="106734"/>
                  </a:moveTo>
                  <a:cubicBezTo>
                    <a:pt x="105662" y="104925"/>
                    <a:pt x="107186" y="103116"/>
                    <a:pt x="108520" y="101116"/>
                  </a:cubicBezTo>
                  <a:cubicBezTo>
                    <a:pt x="142810" y="51109"/>
                    <a:pt x="76706" y="-37667"/>
                    <a:pt x="22032" y="5866"/>
                  </a:cubicBezTo>
                  <a:cubicBezTo>
                    <a:pt x="-1113" y="24344"/>
                    <a:pt x="-6543" y="59774"/>
                    <a:pt x="5364" y="87014"/>
                  </a:cubicBezTo>
                  <a:cubicBezTo>
                    <a:pt x="10507" y="99683"/>
                    <a:pt x="19366" y="110543"/>
                    <a:pt x="30796" y="118161"/>
                  </a:cubicBezTo>
                  <a:cubicBezTo>
                    <a:pt x="54894" y="131784"/>
                    <a:pt x="85278" y="127021"/>
                    <a:pt x="104042" y="10673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4" name="Google Shape;2214;p69"/>
            <p:cNvSpPr/>
            <p:nvPr/>
          </p:nvSpPr>
          <p:spPr>
            <a:xfrm>
              <a:off x="10864015" y="3828064"/>
              <a:ext cx="120162" cy="129643"/>
            </a:xfrm>
            <a:custGeom>
              <a:avLst/>
              <a:gdLst/>
              <a:ahLst/>
              <a:cxnLst/>
              <a:rect l="l" t="t" r="r" b="b"/>
              <a:pathLst>
                <a:path w="120162" h="129643" extrusionOk="0">
                  <a:moveTo>
                    <a:pt x="58215" y="-5751"/>
                  </a:moveTo>
                  <a:cubicBezTo>
                    <a:pt x="55739" y="-5654"/>
                    <a:pt x="53357" y="-5370"/>
                    <a:pt x="50976" y="-4891"/>
                  </a:cubicBezTo>
                  <a:cubicBezTo>
                    <a:pt x="-8460" y="6155"/>
                    <a:pt x="-24556" y="115692"/>
                    <a:pt x="44880" y="123506"/>
                  </a:cubicBezTo>
                  <a:cubicBezTo>
                    <a:pt x="74218" y="126840"/>
                    <a:pt x="102982" y="105409"/>
                    <a:pt x="114032" y="77881"/>
                  </a:cubicBezTo>
                  <a:cubicBezTo>
                    <a:pt x="119366" y="65305"/>
                    <a:pt x="120794" y="51399"/>
                    <a:pt x="118033" y="37971"/>
                  </a:cubicBezTo>
                  <a:cubicBezTo>
                    <a:pt x="110603" y="11299"/>
                    <a:pt x="85838"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5" name="Google Shape;2215;p69"/>
            <p:cNvSpPr/>
            <p:nvPr/>
          </p:nvSpPr>
          <p:spPr>
            <a:xfrm>
              <a:off x="10535114" y="3829524"/>
              <a:ext cx="121443" cy="129531"/>
            </a:xfrm>
            <a:custGeom>
              <a:avLst/>
              <a:gdLst/>
              <a:ahLst/>
              <a:cxnLst/>
              <a:rect l="l" t="t" r="r" b="b"/>
              <a:pathLst>
                <a:path w="121443" h="129531" extrusionOk="0">
                  <a:moveTo>
                    <a:pt x="6593" y="22606"/>
                  </a:moveTo>
                  <a:cubicBezTo>
                    <a:pt x="5355" y="24699"/>
                    <a:pt x="4307" y="26889"/>
                    <a:pt x="3354" y="29080"/>
                  </a:cubicBezTo>
                  <a:cubicBezTo>
                    <a:pt x="-20077" y="84900"/>
                    <a:pt x="62410" y="158621"/>
                    <a:pt x="107177" y="105280"/>
                  </a:cubicBezTo>
                  <a:cubicBezTo>
                    <a:pt x="126227" y="82519"/>
                    <a:pt x="124131" y="46893"/>
                    <a:pt x="107177" y="22508"/>
                  </a:cubicBezTo>
                  <a:cubicBezTo>
                    <a:pt x="99651" y="11081"/>
                    <a:pt x="88794" y="2221"/>
                    <a:pt x="76030" y="-2830"/>
                  </a:cubicBezTo>
                  <a:cubicBezTo>
                    <a:pt x="49741" y="-11401"/>
                    <a:pt x="21070" y="-923"/>
                    <a:pt x="6593" y="226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6" name="Google Shape;2216;p69"/>
            <p:cNvSpPr/>
            <p:nvPr/>
          </p:nvSpPr>
          <p:spPr>
            <a:xfrm>
              <a:off x="10207257" y="3829474"/>
              <a:ext cx="121451" cy="129581"/>
            </a:xfrm>
            <a:custGeom>
              <a:avLst/>
              <a:gdLst/>
              <a:ahLst/>
              <a:cxnLst/>
              <a:rect l="l" t="t" r="r" b="b"/>
              <a:pathLst>
                <a:path w="121451" h="129581" extrusionOk="0">
                  <a:moveTo>
                    <a:pt x="6600" y="22656"/>
                  </a:moveTo>
                  <a:cubicBezTo>
                    <a:pt x="5361" y="24749"/>
                    <a:pt x="4314" y="26939"/>
                    <a:pt x="3361" y="29130"/>
                  </a:cubicBezTo>
                  <a:cubicBezTo>
                    <a:pt x="-20071" y="84950"/>
                    <a:pt x="62225" y="158671"/>
                    <a:pt x="107184" y="105330"/>
                  </a:cubicBezTo>
                  <a:cubicBezTo>
                    <a:pt x="126234" y="82569"/>
                    <a:pt x="124138" y="46943"/>
                    <a:pt x="107184" y="22558"/>
                  </a:cubicBezTo>
                  <a:cubicBezTo>
                    <a:pt x="99659" y="11131"/>
                    <a:pt x="88800" y="2271"/>
                    <a:pt x="76133" y="-2780"/>
                  </a:cubicBezTo>
                  <a:cubicBezTo>
                    <a:pt x="49844" y="-11444"/>
                    <a:pt x="21078" y="-966"/>
                    <a:pt x="6600" y="2265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7" name="Google Shape;2217;p69"/>
            <p:cNvSpPr/>
            <p:nvPr/>
          </p:nvSpPr>
          <p:spPr>
            <a:xfrm>
              <a:off x="9880403" y="3829001"/>
              <a:ext cx="117524" cy="131289"/>
            </a:xfrm>
            <a:custGeom>
              <a:avLst/>
              <a:gdLst/>
              <a:ahLst/>
              <a:cxnLst/>
              <a:rect l="l" t="t" r="r" b="b"/>
              <a:pathLst>
                <a:path w="117524" h="131289" extrusionOk="0">
                  <a:moveTo>
                    <a:pt x="72182" y="123806"/>
                  </a:moveTo>
                  <a:cubicBezTo>
                    <a:pt x="74469" y="123234"/>
                    <a:pt x="76755" y="122471"/>
                    <a:pt x="79041" y="121616"/>
                  </a:cubicBezTo>
                  <a:cubicBezTo>
                    <a:pt x="135048" y="98659"/>
                    <a:pt x="128857" y="-11734"/>
                    <a:pt x="59419" y="-5544"/>
                  </a:cubicBezTo>
                  <a:cubicBezTo>
                    <a:pt x="29987" y="-2874"/>
                    <a:pt x="6175" y="23887"/>
                    <a:pt x="555" y="53322"/>
                  </a:cubicBezTo>
                  <a:cubicBezTo>
                    <a:pt x="-2112" y="66749"/>
                    <a:pt x="-683" y="80660"/>
                    <a:pt x="4650" y="93231"/>
                  </a:cubicBezTo>
                  <a:cubicBezTo>
                    <a:pt x="17509" y="117709"/>
                    <a:pt x="45322" y="130285"/>
                    <a:pt x="72182"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8" name="Google Shape;2218;p69"/>
            <p:cNvSpPr/>
            <p:nvPr/>
          </p:nvSpPr>
          <p:spPr>
            <a:xfrm>
              <a:off x="9552104" y="3829001"/>
              <a:ext cx="117495" cy="131289"/>
            </a:xfrm>
            <a:custGeom>
              <a:avLst/>
              <a:gdLst/>
              <a:ahLst/>
              <a:cxnLst/>
              <a:rect l="l" t="t" r="r" b="b"/>
              <a:pathLst>
                <a:path w="117495" h="131289" extrusionOk="0">
                  <a:moveTo>
                    <a:pt x="72154" y="123806"/>
                  </a:moveTo>
                  <a:cubicBezTo>
                    <a:pt x="74440" y="123234"/>
                    <a:pt x="76726" y="122471"/>
                    <a:pt x="79012" y="121616"/>
                  </a:cubicBezTo>
                  <a:cubicBezTo>
                    <a:pt x="135019" y="98659"/>
                    <a:pt x="128829" y="-11734"/>
                    <a:pt x="59391" y="-5544"/>
                  </a:cubicBezTo>
                  <a:cubicBezTo>
                    <a:pt x="29959" y="-2874"/>
                    <a:pt x="6051" y="23887"/>
                    <a:pt x="622" y="53322"/>
                  </a:cubicBezTo>
                  <a:cubicBezTo>
                    <a:pt x="-2141" y="66749"/>
                    <a:pt x="-712" y="80660"/>
                    <a:pt x="4622" y="93231"/>
                  </a:cubicBezTo>
                  <a:cubicBezTo>
                    <a:pt x="17481" y="117709"/>
                    <a:pt x="45294" y="130285"/>
                    <a:pt x="72154"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9" name="Google Shape;2219;p69"/>
            <p:cNvSpPr/>
            <p:nvPr/>
          </p:nvSpPr>
          <p:spPr>
            <a:xfrm>
              <a:off x="9221867" y="3828946"/>
              <a:ext cx="121409" cy="129573"/>
            </a:xfrm>
            <a:custGeom>
              <a:avLst/>
              <a:gdLst/>
              <a:ahLst/>
              <a:cxnLst/>
              <a:rect l="l" t="t" r="r" b="b"/>
              <a:pathLst>
                <a:path w="121409" h="129573" extrusionOk="0">
                  <a:moveTo>
                    <a:pt x="113309" y="95287"/>
                  </a:moveTo>
                  <a:cubicBezTo>
                    <a:pt x="114575" y="93189"/>
                    <a:pt x="115661" y="91096"/>
                    <a:pt x="116547" y="88808"/>
                  </a:cubicBezTo>
                  <a:cubicBezTo>
                    <a:pt x="139978" y="33090"/>
                    <a:pt x="57492" y="-40635"/>
                    <a:pt x="12725" y="12608"/>
                  </a:cubicBezTo>
                  <a:cubicBezTo>
                    <a:pt x="-6325" y="35374"/>
                    <a:pt x="-4135" y="71093"/>
                    <a:pt x="12725" y="95477"/>
                  </a:cubicBezTo>
                  <a:cubicBezTo>
                    <a:pt x="20325" y="106812"/>
                    <a:pt x="31184" y="115671"/>
                    <a:pt x="43871" y="120815"/>
                  </a:cubicBezTo>
                  <a:cubicBezTo>
                    <a:pt x="70132" y="129387"/>
                    <a:pt x="98878" y="118908"/>
                    <a:pt x="113309" y="9528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0" name="Google Shape;2220;p69"/>
            <p:cNvSpPr/>
            <p:nvPr/>
          </p:nvSpPr>
          <p:spPr>
            <a:xfrm>
              <a:off x="8895708" y="3829001"/>
              <a:ext cx="117238" cy="131289"/>
            </a:xfrm>
            <a:custGeom>
              <a:avLst/>
              <a:gdLst/>
              <a:ahLst/>
              <a:cxnLst/>
              <a:rect l="l" t="t" r="r" b="b"/>
              <a:pathLst>
                <a:path w="117238" h="131289" extrusionOk="0">
                  <a:moveTo>
                    <a:pt x="71897" y="123806"/>
                  </a:moveTo>
                  <a:cubicBezTo>
                    <a:pt x="74231" y="123234"/>
                    <a:pt x="76527" y="122471"/>
                    <a:pt x="78755" y="121616"/>
                  </a:cubicBezTo>
                  <a:cubicBezTo>
                    <a:pt x="134763" y="98659"/>
                    <a:pt x="128571" y="-11734"/>
                    <a:pt x="59134" y="-5544"/>
                  </a:cubicBezTo>
                  <a:cubicBezTo>
                    <a:pt x="29797" y="-2874"/>
                    <a:pt x="5889" y="23887"/>
                    <a:pt x="555" y="53322"/>
                  </a:cubicBezTo>
                  <a:cubicBezTo>
                    <a:pt x="-2112" y="66749"/>
                    <a:pt x="-683" y="80660"/>
                    <a:pt x="4651" y="93231"/>
                  </a:cubicBezTo>
                  <a:cubicBezTo>
                    <a:pt x="17348" y="117709"/>
                    <a:pt x="45113" y="130285"/>
                    <a:pt x="71897"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1" name="Google Shape;2221;p69"/>
            <p:cNvSpPr/>
            <p:nvPr/>
          </p:nvSpPr>
          <p:spPr>
            <a:xfrm>
              <a:off x="10716762" y="4080163"/>
              <a:ext cx="116231" cy="132228"/>
            </a:xfrm>
            <a:custGeom>
              <a:avLst/>
              <a:gdLst/>
              <a:ahLst/>
              <a:cxnLst/>
              <a:rect l="l" t="t" r="r" b="b"/>
              <a:pathLst>
                <a:path w="116231" h="132228" extrusionOk="0">
                  <a:moveTo>
                    <a:pt x="82977" y="120959"/>
                  </a:moveTo>
                  <a:cubicBezTo>
                    <a:pt x="85168" y="119913"/>
                    <a:pt x="87263" y="118768"/>
                    <a:pt x="89264" y="117438"/>
                  </a:cubicBezTo>
                  <a:cubicBezTo>
                    <a:pt x="139936" y="84291"/>
                    <a:pt x="112695" y="-22963"/>
                    <a:pt x="45639" y="-3438"/>
                  </a:cubicBezTo>
                  <a:cubicBezTo>
                    <a:pt x="17064" y="4757"/>
                    <a:pt x="-1128" y="35713"/>
                    <a:pt x="-748" y="65144"/>
                  </a:cubicBezTo>
                  <a:cubicBezTo>
                    <a:pt x="-748" y="78669"/>
                    <a:pt x="3253" y="92003"/>
                    <a:pt x="10872" y="103244"/>
                  </a:cubicBezTo>
                  <a:cubicBezTo>
                    <a:pt x="27827" y="125247"/>
                    <a:pt x="57735" y="132581"/>
                    <a:pt x="82977" y="12095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2" name="Google Shape;2222;p69"/>
            <p:cNvSpPr/>
            <p:nvPr/>
          </p:nvSpPr>
          <p:spPr>
            <a:xfrm>
              <a:off x="10388531" y="4080163"/>
              <a:ext cx="116184" cy="132164"/>
            </a:xfrm>
            <a:custGeom>
              <a:avLst/>
              <a:gdLst/>
              <a:ahLst/>
              <a:cxnLst/>
              <a:rect l="l" t="t" r="r" b="b"/>
              <a:pathLst>
                <a:path w="116184" h="132164" extrusionOk="0">
                  <a:moveTo>
                    <a:pt x="82977" y="120959"/>
                  </a:moveTo>
                  <a:cubicBezTo>
                    <a:pt x="85168" y="119913"/>
                    <a:pt x="87263" y="118768"/>
                    <a:pt x="89263" y="117438"/>
                  </a:cubicBezTo>
                  <a:cubicBezTo>
                    <a:pt x="139841" y="84291"/>
                    <a:pt x="112695" y="-22963"/>
                    <a:pt x="45543" y="-3438"/>
                  </a:cubicBezTo>
                  <a:cubicBezTo>
                    <a:pt x="16968" y="4757"/>
                    <a:pt x="-1129" y="35713"/>
                    <a:pt x="-748" y="65144"/>
                  </a:cubicBezTo>
                  <a:cubicBezTo>
                    <a:pt x="-748" y="78766"/>
                    <a:pt x="3253" y="92003"/>
                    <a:pt x="10872" y="103244"/>
                  </a:cubicBezTo>
                  <a:cubicBezTo>
                    <a:pt x="27827" y="125149"/>
                    <a:pt x="57736" y="132484"/>
                    <a:pt x="82977" y="120959"/>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3" name="Google Shape;2223;p69"/>
            <p:cNvSpPr/>
            <p:nvPr/>
          </p:nvSpPr>
          <p:spPr>
            <a:xfrm>
              <a:off x="10058855" y="4080103"/>
              <a:ext cx="118713" cy="131680"/>
            </a:xfrm>
            <a:custGeom>
              <a:avLst/>
              <a:gdLst/>
              <a:ahLst/>
              <a:cxnLst/>
              <a:rect l="l" t="t" r="r" b="b"/>
              <a:pathLst>
                <a:path w="118713" h="131680" extrusionOk="0">
                  <a:moveTo>
                    <a:pt x="104043" y="106732"/>
                  </a:moveTo>
                  <a:cubicBezTo>
                    <a:pt x="105661" y="104923"/>
                    <a:pt x="107185" y="103114"/>
                    <a:pt x="108519" y="101114"/>
                  </a:cubicBezTo>
                  <a:cubicBezTo>
                    <a:pt x="142809" y="51108"/>
                    <a:pt x="76706" y="-37664"/>
                    <a:pt x="22033" y="5864"/>
                  </a:cubicBezTo>
                  <a:cubicBezTo>
                    <a:pt x="-1114" y="24342"/>
                    <a:pt x="-6542" y="59777"/>
                    <a:pt x="5364" y="87017"/>
                  </a:cubicBezTo>
                  <a:cubicBezTo>
                    <a:pt x="10507" y="99686"/>
                    <a:pt x="19365" y="110546"/>
                    <a:pt x="30795" y="118164"/>
                  </a:cubicBezTo>
                  <a:cubicBezTo>
                    <a:pt x="54893" y="131787"/>
                    <a:pt x="85183" y="127024"/>
                    <a:pt x="104043" y="10673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4" name="Google Shape;2224;p69"/>
            <p:cNvSpPr/>
            <p:nvPr/>
          </p:nvSpPr>
          <p:spPr>
            <a:xfrm>
              <a:off x="9729787" y="4080384"/>
              <a:ext cx="120244" cy="129639"/>
            </a:xfrm>
            <a:custGeom>
              <a:avLst/>
              <a:gdLst/>
              <a:ahLst/>
              <a:cxnLst/>
              <a:rect l="l" t="t" r="r" b="b"/>
              <a:pathLst>
                <a:path w="120244" h="129639" extrusionOk="0">
                  <a:moveTo>
                    <a:pt x="58207" y="-5751"/>
                  </a:moveTo>
                  <a:cubicBezTo>
                    <a:pt x="55825" y="-5658"/>
                    <a:pt x="53444" y="-5370"/>
                    <a:pt x="51063" y="-4989"/>
                  </a:cubicBezTo>
                  <a:cubicBezTo>
                    <a:pt x="-8468" y="6248"/>
                    <a:pt x="-24566" y="115692"/>
                    <a:pt x="44871" y="123501"/>
                  </a:cubicBezTo>
                  <a:cubicBezTo>
                    <a:pt x="74303" y="126836"/>
                    <a:pt x="102974" y="105502"/>
                    <a:pt x="114023" y="77876"/>
                  </a:cubicBezTo>
                  <a:cubicBezTo>
                    <a:pt x="119452" y="65305"/>
                    <a:pt x="120881" y="51399"/>
                    <a:pt x="118118" y="37967"/>
                  </a:cubicBezTo>
                  <a:cubicBezTo>
                    <a:pt x="110689" y="11299"/>
                    <a:pt x="85924" y="-6798"/>
                    <a:pt x="58207"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5" name="Google Shape;2225;p69"/>
            <p:cNvSpPr/>
            <p:nvPr/>
          </p:nvSpPr>
          <p:spPr>
            <a:xfrm>
              <a:off x="11043095" y="4080376"/>
              <a:ext cx="120244" cy="129647"/>
            </a:xfrm>
            <a:custGeom>
              <a:avLst/>
              <a:gdLst/>
              <a:ahLst/>
              <a:cxnLst/>
              <a:rect l="l" t="t" r="r" b="b"/>
              <a:pathLst>
                <a:path w="120244" h="129647" extrusionOk="0">
                  <a:moveTo>
                    <a:pt x="58207" y="-5743"/>
                  </a:moveTo>
                  <a:cubicBezTo>
                    <a:pt x="55825" y="-5650"/>
                    <a:pt x="53444" y="-5362"/>
                    <a:pt x="51063" y="-4981"/>
                  </a:cubicBezTo>
                  <a:cubicBezTo>
                    <a:pt x="-8468" y="6256"/>
                    <a:pt x="-24566" y="115700"/>
                    <a:pt x="44871" y="123509"/>
                  </a:cubicBezTo>
                  <a:cubicBezTo>
                    <a:pt x="74303" y="126844"/>
                    <a:pt x="102974" y="105510"/>
                    <a:pt x="114023" y="77884"/>
                  </a:cubicBezTo>
                  <a:cubicBezTo>
                    <a:pt x="119452" y="65313"/>
                    <a:pt x="120881" y="51407"/>
                    <a:pt x="118118" y="37975"/>
                  </a:cubicBezTo>
                  <a:cubicBezTo>
                    <a:pt x="110689" y="11307"/>
                    <a:pt x="85924" y="-6888"/>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6" name="Google Shape;2226;p69"/>
            <p:cNvSpPr/>
            <p:nvPr/>
          </p:nvSpPr>
          <p:spPr>
            <a:xfrm>
              <a:off x="9400935" y="4082243"/>
              <a:ext cx="121386" cy="129796"/>
            </a:xfrm>
            <a:custGeom>
              <a:avLst/>
              <a:gdLst/>
              <a:ahLst/>
              <a:cxnLst/>
              <a:rect l="l" t="t" r="r" b="b"/>
              <a:pathLst>
                <a:path w="121386" h="129796" extrusionOk="0">
                  <a:moveTo>
                    <a:pt x="6535" y="22965"/>
                  </a:moveTo>
                  <a:cubicBezTo>
                    <a:pt x="5297" y="25062"/>
                    <a:pt x="4249" y="27155"/>
                    <a:pt x="3392" y="29346"/>
                  </a:cubicBezTo>
                  <a:cubicBezTo>
                    <a:pt x="-20135" y="85161"/>
                    <a:pt x="62161" y="158886"/>
                    <a:pt x="107119" y="105546"/>
                  </a:cubicBezTo>
                  <a:cubicBezTo>
                    <a:pt x="126169" y="82779"/>
                    <a:pt x="124073" y="47061"/>
                    <a:pt x="107119" y="22681"/>
                  </a:cubicBezTo>
                  <a:cubicBezTo>
                    <a:pt x="99594" y="11249"/>
                    <a:pt x="88735" y="2389"/>
                    <a:pt x="76068" y="-2755"/>
                  </a:cubicBezTo>
                  <a:cubicBezTo>
                    <a:pt x="49683" y="-11517"/>
                    <a:pt x="20823" y="-848"/>
                    <a:pt x="6535" y="2296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7" name="Google Shape;2227;p69"/>
            <p:cNvSpPr/>
            <p:nvPr/>
          </p:nvSpPr>
          <p:spPr>
            <a:xfrm>
              <a:off x="9072639" y="4082243"/>
              <a:ext cx="121450" cy="129796"/>
            </a:xfrm>
            <a:custGeom>
              <a:avLst/>
              <a:gdLst/>
              <a:ahLst/>
              <a:cxnLst/>
              <a:rect l="l" t="t" r="r" b="b"/>
              <a:pathLst>
                <a:path w="121450" h="129796" extrusionOk="0">
                  <a:moveTo>
                    <a:pt x="6600" y="22965"/>
                  </a:moveTo>
                  <a:cubicBezTo>
                    <a:pt x="5371" y="24964"/>
                    <a:pt x="4286" y="27155"/>
                    <a:pt x="3361" y="29346"/>
                  </a:cubicBezTo>
                  <a:cubicBezTo>
                    <a:pt x="-20070" y="85161"/>
                    <a:pt x="62226" y="158886"/>
                    <a:pt x="107184" y="105546"/>
                  </a:cubicBezTo>
                  <a:cubicBezTo>
                    <a:pt x="126234" y="82779"/>
                    <a:pt x="124138" y="47061"/>
                    <a:pt x="107184" y="22681"/>
                  </a:cubicBezTo>
                  <a:cubicBezTo>
                    <a:pt x="99583" y="11249"/>
                    <a:pt x="88734" y="2389"/>
                    <a:pt x="76037" y="-2755"/>
                  </a:cubicBezTo>
                  <a:cubicBezTo>
                    <a:pt x="49719" y="-11517"/>
                    <a:pt x="20849" y="-848"/>
                    <a:pt x="6600" y="2296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8" name="Google Shape;2228;p69"/>
            <p:cNvSpPr/>
            <p:nvPr/>
          </p:nvSpPr>
          <p:spPr>
            <a:xfrm>
              <a:off x="11699129" y="4081193"/>
              <a:ext cx="121409" cy="129586"/>
            </a:xfrm>
            <a:custGeom>
              <a:avLst/>
              <a:gdLst/>
              <a:ahLst/>
              <a:cxnLst/>
              <a:rect l="l" t="t" r="r" b="b"/>
              <a:pathLst>
                <a:path w="121409" h="129586" extrusionOk="0">
                  <a:moveTo>
                    <a:pt x="113308" y="95261"/>
                  </a:moveTo>
                  <a:cubicBezTo>
                    <a:pt x="114546" y="93163"/>
                    <a:pt x="115594" y="91071"/>
                    <a:pt x="116547" y="88782"/>
                  </a:cubicBezTo>
                  <a:cubicBezTo>
                    <a:pt x="139978" y="33255"/>
                    <a:pt x="57492" y="-40661"/>
                    <a:pt x="12725" y="12582"/>
                  </a:cubicBezTo>
                  <a:cubicBezTo>
                    <a:pt x="-6325" y="35348"/>
                    <a:pt x="-4135" y="71067"/>
                    <a:pt x="12725" y="95452"/>
                  </a:cubicBezTo>
                  <a:cubicBezTo>
                    <a:pt x="20250" y="106884"/>
                    <a:pt x="31107" y="115646"/>
                    <a:pt x="43776" y="120790"/>
                  </a:cubicBezTo>
                  <a:cubicBezTo>
                    <a:pt x="70065" y="129454"/>
                    <a:pt x="98831" y="118883"/>
                    <a:pt x="113308" y="9526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9" name="Google Shape;2229;p69"/>
            <p:cNvSpPr/>
            <p:nvPr/>
          </p:nvSpPr>
          <p:spPr>
            <a:xfrm>
              <a:off x="11372713" y="4081122"/>
              <a:ext cx="117495" cy="131321"/>
            </a:xfrm>
            <a:custGeom>
              <a:avLst/>
              <a:gdLst/>
              <a:ahLst/>
              <a:cxnLst/>
              <a:rect l="l" t="t" r="r" b="b"/>
              <a:pathLst>
                <a:path w="117495" h="131321" extrusionOk="0">
                  <a:moveTo>
                    <a:pt x="72155" y="123814"/>
                  </a:moveTo>
                  <a:cubicBezTo>
                    <a:pt x="74536" y="123242"/>
                    <a:pt x="76822" y="122479"/>
                    <a:pt x="79013" y="121526"/>
                  </a:cubicBezTo>
                  <a:cubicBezTo>
                    <a:pt x="135020" y="98666"/>
                    <a:pt x="128828" y="-11824"/>
                    <a:pt x="59392" y="-5536"/>
                  </a:cubicBezTo>
                  <a:cubicBezTo>
                    <a:pt x="29960" y="-2872"/>
                    <a:pt x="6052" y="23894"/>
                    <a:pt x="622" y="53041"/>
                  </a:cubicBezTo>
                  <a:cubicBezTo>
                    <a:pt x="-2141" y="66473"/>
                    <a:pt x="-712" y="80379"/>
                    <a:pt x="4623" y="92951"/>
                  </a:cubicBezTo>
                  <a:cubicBezTo>
                    <a:pt x="17291" y="117619"/>
                    <a:pt x="45200" y="130385"/>
                    <a:pt x="72155"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0" name="Google Shape;2230;p69"/>
            <p:cNvSpPr/>
            <p:nvPr/>
          </p:nvSpPr>
          <p:spPr>
            <a:xfrm>
              <a:off x="10377291" y="3536424"/>
              <a:ext cx="116184" cy="132291"/>
            </a:xfrm>
            <a:custGeom>
              <a:avLst/>
              <a:gdLst/>
              <a:ahLst/>
              <a:cxnLst/>
              <a:rect l="l" t="t" r="r" b="b"/>
              <a:pathLst>
                <a:path w="116184" h="132291" extrusionOk="0">
                  <a:moveTo>
                    <a:pt x="82977" y="121108"/>
                  </a:moveTo>
                  <a:cubicBezTo>
                    <a:pt x="85168" y="120062"/>
                    <a:pt x="87263" y="118918"/>
                    <a:pt x="89264" y="117583"/>
                  </a:cubicBezTo>
                  <a:cubicBezTo>
                    <a:pt x="139841" y="84343"/>
                    <a:pt x="112695" y="-22813"/>
                    <a:pt x="45543" y="-3479"/>
                  </a:cubicBezTo>
                  <a:cubicBezTo>
                    <a:pt x="16968" y="4808"/>
                    <a:pt x="-1128" y="35765"/>
                    <a:pt x="-748" y="65195"/>
                  </a:cubicBezTo>
                  <a:cubicBezTo>
                    <a:pt x="-843" y="78818"/>
                    <a:pt x="3253" y="92059"/>
                    <a:pt x="10873" y="103295"/>
                  </a:cubicBezTo>
                  <a:cubicBezTo>
                    <a:pt x="27827" y="125206"/>
                    <a:pt x="57736" y="132633"/>
                    <a:pt x="82977" y="12110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1" name="Google Shape;2231;p69"/>
            <p:cNvSpPr/>
            <p:nvPr/>
          </p:nvSpPr>
          <p:spPr>
            <a:xfrm>
              <a:off x="10048965" y="3536424"/>
              <a:ext cx="116136" cy="132291"/>
            </a:xfrm>
            <a:custGeom>
              <a:avLst/>
              <a:gdLst/>
              <a:ahLst/>
              <a:cxnLst/>
              <a:rect l="l" t="t" r="r" b="b"/>
              <a:pathLst>
                <a:path w="116136" h="132291" extrusionOk="0">
                  <a:moveTo>
                    <a:pt x="82977" y="121108"/>
                  </a:moveTo>
                  <a:cubicBezTo>
                    <a:pt x="85072" y="120062"/>
                    <a:pt x="87167" y="118820"/>
                    <a:pt x="89169" y="117583"/>
                  </a:cubicBezTo>
                  <a:cubicBezTo>
                    <a:pt x="139841" y="84343"/>
                    <a:pt x="112600" y="-22813"/>
                    <a:pt x="45543" y="-3479"/>
                  </a:cubicBezTo>
                  <a:cubicBezTo>
                    <a:pt x="16968" y="4808"/>
                    <a:pt x="-1129" y="35765"/>
                    <a:pt x="-748" y="65195"/>
                  </a:cubicBezTo>
                  <a:cubicBezTo>
                    <a:pt x="-843" y="78818"/>
                    <a:pt x="3253" y="92059"/>
                    <a:pt x="10872" y="103295"/>
                  </a:cubicBezTo>
                  <a:cubicBezTo>
                    <a:pt x="27827" y="125206"/>
                    <a:pt x="57736" y="132633"/>
                    <a:pt x="82977" y="12110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2" name="Google Shape;2232;p69"/>
            <p:cNvSpPr/>
            <p:nvPr/>
          </p:nvSpPr>
          <p:spPr>
            <a:xfrm>
              <a:off x="9719335" y="3536224"/>
              <a:ext cx="118753" cy="131746"/>
            </a:xfrm>
            <a:custGeom>
              <a:avLst/>
              <a:gdLst/>
              <a:ahLst/>
              <a:cxnLst/>
              <a:rect l="l" t="t" r="r" b="b"/>
              <a:pathLst>
                <a:path w="118753" h="131746" extrusionOk="0">
                  <a:moveTo>
                    <a:pt x="103996" y="106737"/>
                  </a:moveTo>
                  <a:cubicBezTo>
                    <a:pt x="105616" y="105021"/>
                    <a:pt x="107139" y="103114"/>
                    <a:pt x="108568" y="101114"/>
                  </a:cubicBezTo>
                  <a:cubicBezTo>
                    <a:pt x="142858" y="51108"/>
                    <a:pt x="76660" y="-37664"/>
                    <a:pt x="22082" y="5864"/>
                  </a:cubicBezTo>
                  <a:cubicBezTo>
                    <a:pt x="-1160" y="24342"/>
                    <a:pt x="-6493" y="59777"/>
                    <a:pt x="5318" y="87017"/>
                  </a:cubicBezTo>
                  <a:cubicBezTo>
                    <a:pt x="10462" y="99686"/>
                    <a:pt x="19319" y="110546"/>
                    <a:pt x="30750" y="118164"/>
                  </a:cubicBezTo>
                  <a:cubicBezTo>
                    <a:pt x="54847" y="131880"/>
                    <a:pt x="85233" y="127117"/>
                    <a:pt x="103996" y="106737"/>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3" name="Google Shape;2233;p69"/>
            <p:cNvSpPr/>
            <p:nvPr/>
          </p:nvSpPr>
          <p:spPr>
            <a:xfrm>
              <a:off x="9390317" y="3536505"/>
              <a:ext cx="120181" cy="129639"/>
            </a:xfrm>
            <a:custGeom>
              <a:avLst/>
              <a:gdLst/>
              <a:ahLst/>
              <a:cxnLst/>
              <a:rect l="l" t="t" r="r" b="b"/>
              <a:pathLst>
                <a:path w="120181" h="129639" extrusionOk="0">
                  <a:moveTo>
                    <a:pt x="58206" y="-5751"/>
                  </a:moveTo>
                  <a:cubicBezTo>
                    <a:pt x="55825" y="-5654"/>
                    <a:pt x="53444" y="-5370"/>
                    <a:pt x="51063" y="-4896"/>
                  </a:cubicBezTo>
                  <a:cubicBezTo>
                    <a:pt x="-8469" y="6252"/>
                    <a:pt x="-24566" y="115692"/>
                    <a:pt x="44871" y="123501"/>
                  </a:cubicBezTo>
                  <a:cubicBezTo>
                    <a:pt x="74304" y="126836"/>
                    <a:pt x="102973" y="105502"/>
                    <a:pt x="114023" y="77881"/>
                  </a:cubicBezTo>
                  <a:cubicBezTo>
                    <a:pt x="119357" y="65305"/>
                    <a:pt x="120785" y="51399"/>
                    <a:pt x="118118" y="37967"/>
                  </a:cubicBezTo>
                  <a:cubicBezTo>
                    <a:pt x="110689" y="11299"/>
                    <a:pt x="85924" y="-6798"/>
                    <a:pt x="58206"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4" name="Google Shape;2234;p69"/>
            <p:cNvSpPr/>
            <p:nvPr/>
          </p:nvSpPr>
          <p:spPr>
            <a:xfrm>
              <a:off x="10703567" y="3536505"/>
              <a:ext cx="120206" cy="129639"/>
            </a:xfrm>
            <a:custGeom>
              <a:avLst/>
              <a:gdLst/>
              <a:ahLst/>
              <a:cxnLst/>
              <a:rect l="l" t="t" r="r" b="b"/>
              <a:pathLst>
                <a:path w="120206" h="129639" extrusionOk="0">
                  <a:moveTo>
                    <a:pt x="58168" y="-5751"/>
                  </a:moveTo>
                  <a:cubicBezTo>
                    <a:pt x="55787" y="-5654"/>
                    <a:pt x="53406" y="-5370"/>
                    <a:pt x="51024" y="-4896"/>
                  </a:cubicBezTo>
                  <a:cubicBezTo>
                    <a:pt x="-8507" y="6252"/>
                    <a:pt x="-24509" y="115692"/>
                    <a:pt x="44833" y="123501"/>
                  </a:cubicBezTo>
                  <a:cubicBezTo>
                    <a:pt x="74265" y="126836"/>
                    <a:pt x="103031" y="105502"/>
                    <a:pt x="113984" y="77881"/>
                  </a:cubicBezTo>
                  <a:cubicBezTo>
                    <a:pt x="119413" y="65305"/>
                    <a:pt x="120842" y="51399"/>
                    <a:pt x="118081" y="37967"/>
                  </a:cubicBezTo>
                  <a:cubicBezTo>
                    <a:pt x="110651" y="11299"/>
                    <a:pt x="85886" y="-6798"/>
                    <a:pt x="58168"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5" name="Google Shape;2235;p69"/>
            <p:cNvSpPr/>
            <p:nvPr/>
          </p:nvSpPr>
          <p:spPr>
            <a:xfrm>
              <a:off x="9061399" y="3537872"/>
              <a:ext cx="121416" cy="129623"/>
            </a:xfrm>
            <a:custGeom>
              <a:avLst/>
              <a:gdLst/>
              <a:ahLst/>
              <a:cxnLst/>
              <a:rect l="l" t="t" r="r" b="b"/>
              <a:pathLst>
                <a:path w="121416" h="129623" extrusionOk="0">
                  <a:moveTo>
                    <a:pt x="6600" y="22694"/>
                  </a:moveTo>
                  <a:cubicBezTo>
                    <a:pt x="5390" y="24791"/>
                    <a:pt x="4304" y="26982"/>
                    <a:pt x="3361" y="29172"/>
                  </a:cubicBezTo>
                  <a:cubicBezTo>
                    <a:pt x="-20070" y="84988"/>
                    <a:pt x="62226" y="158713"/>
                    <a:pt x="107184" y="105372"/>
                  </a:cubicBezTo>
                  <a:cubicBezTo>
                    <a:pt x="126234" y="82606"/>
                    <a:pt x="124043" y="46888"/>
                    <a:pt x="107184" y="22503"/>
                  </a:cubicBezTo>
                  <a:cubicBezTo>
                    <a:pt x="99649" y="11076"/>
                    <a:pt x="88772" y="2216"/>
                    <a:pt x="76037" y="-2830"/>
                  </a:cubicBezTo>
                  <a:cubicBezTo>
                    <a:pt x="49776" y="-11402"/>
                    <a:pt x="21030" y="-928"/>
                    <a:pt x="6600" y="2269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6" name="Google Shape;2236;p69"/>
            <p:cNvSpPr/>
            <p:nvPr/>
          </p:nvSpPr>
          <p:spPr>
            <a:xfrm>
              <a:off x="11690343" y="3537251"/>
              <a:ext cx="117075" cy="131205"/>
            </a:xfrm>
            <a:custGeom>
              <a:avLst/>
              <a:gdLst/>
              <a:ahLst/>
              <a:cxnLst/>
              <a:rect l="l" t="t" r="r" b="b"/>
              <a:pathLst>
                <a:path w="117075" h="131205" extrusionOk="0">
                  <a:moveTo>
                    <a:pt x="71707" y="123806"/>
                  </a:moveTo>
                  <a:cubicBezTo>
                    <a:pt x="73993" y="123234"/>
                    <a:pt x="76279" y="122471"/>
                    <a:pt x="78470" y="121616"/>
                  </a:cubicBezTo>
                  <a:cubicBezTo>
                    <a:pt x="134572" y="98659"/>
                    <a:pt x="128381" y="-11734"/>
                    <a:pt x="59420" y="-5544"/>
                  </a:cubicBezTo>
                  <a:cubicBezTo>
                    <a:pt x="29988" y="-2879"/>
                    <a:pt x="6080" y="23887"/>
                    <a:pt x="555" y="53322"/>
                  </a:cubicBezTo>
                  <a:cubicBezTo>
                    <a:pt x="-2111" y="66749"/>
                    <a:pt x="-684" y="80655"/>
                    <a:pt x="4651" y="93231"/>
                  </a:cubicBezTo>
                  <a:cubicBezTo>
                    <a:pt x="17414" y="117518"/>
                    <a:pt x="45037" y="130090"/>
                    <a:pt x="71707"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7" name="Google Shape;2237;p69"/>
            <p:cNvSpPr/>
            <p:nvPr/>
          </p:nvSpPr>
          <p:spPr>
            <a:xfrm>
              <a:off x="11359623" y="3537412"/>
              <a:ext cx="121443" cy="129656"/>
            </a:xfrm>
            <a:custGeom>
              <a:avLst/>
              <a:gdLst/>
              <a:ahLst/>
              <a:cxnLst/>
              <a:rect l="l" t="t" r="r" b="b"/>
              <a:pathLst>
                <a:path w="121443" h="129656" extrusionOk="0">
                  <a:moveTo>
                    <a:pt x="113343" y="95163"/>
                  </a:moveTo>
                  <a:cubicBezTo>
                    <a:pt x="114581" y="93163"/>
                    <a:pt x="115630" y="90973"/>
                    <a:pt x="116582" y="88782"/>
                  </a:cubicBezTo>
                  <a:cubicBezTo>
                    <a:pt x="140013" y="32967"/>
                    <a:pt x="57526" y="-40568"/>
                    <a:pt x="12759" y="12582"/>
                  </a:cubicBezTo>
                  <a:cubicBezTo>
                    <a:pt x="-6291" y="35348"/>
                    <a:pt x="-4196" y="71067"/>
                    <a:pt x="12759" y="95452"/>
                  </a:cubicBezTo>
                  <a:cubicBezTo>
                    <a:pt x="20284" y="106879"/>
                    <a:pt x="31143" y="115739"/>
                    <a:pt x="43811" y="120976"/>
                  </a:cubicBezTo>
                  <a:cubicBezTo>
                    <a:pt x="70195" y="129454"/>
                    <a:pt x="98866" y="118785"/>
                    <a:pt x="113343" y="9516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8" name="Google Shape;2238;p69"/>
            <p:cNvSpPr/>
            <p:nvPr/>
          </p:nvSpPr>
          <p:spPr>
            <a:xfrm>
              <a:off x="11033242" y="3537251"/>
              <a:ext cx="117495" cy="131323"/>
            </a:xfrm>
            <a:custGeom>
              <a:avLst/>
              <a:gdLst/>
              <a:ahLst/>
              <a:cxnLst/>
              <a:rect l="l" t="t" r="r" b="b"/>
              <a:pathLst>
                <a:path w="117495" h="131323" extrusionOk="0">
                  <a:moveTo>
                    <a:pt x="72154" y="123806"/>
                  </a:moveTo>
                  <a:cubicBezTo>
                    <a:pt x="74440" y="123234"/>
                    <a:pt x="76822" y="122471"/>
                    <a:pt x="79012" y="121616"/>
                  </a:cubicBezTo>
                  <a:cubicBezTo>
                    <a:pt x="135019" y="98659"/>
                    <a:pt x="128829" y="-11734"/>
                    <a:pt x="59391" y="-5544"/>
                  </a:cubicBezTo>
                  <a:cubicBezTo>
                    <a:pt x="29959" y="-2879"/>
                    <a:pt x="6147" y="23887"/>
                    <a:pt x="621" y="53322"/>
                  </a:cubicBezTo>
                  <a:cubicBezTo>
                    <a:pt x="-2140" y="66749"/>
                    <a:pt x="-712" y="80655"/>
                    <a:pt x="4622" y="93231"/>
                  </a:cubicBezTo>
                  <a:cubicBezTo>
                    <a:pt x="17386" y="117709"/>
                    <a:pt x="45294" y="130378"/>
                    <a:pt x="72154" y="12380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9" name="Google Shape;2239;p69"/>
            <p:cNvSpPr/>
            <p:nvPr/>
          </p:nvSpPr>
          <p:spPr>
            <a:xfrm>
              <a:off x="11851190" y="5849551"/>
              <a:ext cx="116185" cy="132277"/>
            </a:xfrm>
            <a:custGeom>
              <a:avLst/>
              <a:gdLst/>
              <a:ahLst/>
              <a:cxnLst/>
              <a:rect l="l" t="t" r="r" b="b"/>
              <a:pathLst>
                <a:path w="116185" h="132277" extrusionOk="0">
                  <a:moveTo>
                    <a:pt x="82977" y="121031"/>
                  </a:moveTo>
                  <a:cubicBezTo>
                    <a:pt x="85168" y="119984"/>
                    <a:pt x="87264" y="118747"/>
                    <a:pt x="89264" y="117510"/>
                  </a:cubicBezTo>
                  <a:cubicBezTo>
                    <a:pt x="139841" y="84363"/>
                    <a:pt x="112695" y="-22891"/>
                    <a:pt x="45544" y="-3459"/>
                  </a:cubicBezTo>
                  <a:cubicBezTo>
                    <a:pt x="16969" y="4829"/>
                    <a:pt x="-1128" y="35785"/>
                    <a:pt x="-748" y="65123"/>
                  </a:cubicBezTo>
                  <a:cubicBezTo>
                    <a:pt x="-842" y="78740"/>
                    <a:pt x="3253" y="91981"/>
                    <a:pt x="10873" y="103223"/>
                  </a:cubicBezTo>
                  <a:cubicBezTo>
                    <a:pt x="27827" y="125221"/>
                    <a:pt x="57736" y="132653"/>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0" name="Google Shape;2240;p69"/>
            <p:cNvSpPr/>
            <p:nvPr/>
          </p:nvSpPr>
          <p:spPr>
            <a:xfrm>
              <a:off x="11522768" y="5849551"/>
              <a:ext cx="116161" cy="132233"/>
            </a:xfrm>
            <a:custGeom>
              <a:avLst/>
              <a:gdLst/>
              <a:ahLst/>
              <a:cxnLst/>
              <a:rect l="l" t="t" r="r" b="b"/>
              <a:pathLst>
                <a:path w="116161" h="132233" extrusionOk="0">
                  <a:moveTo>
                    <a:pt x="82977" y="121031"/>
                  </a:moveTo>
                  <a:cubicBezTo>
                    <a:pt x="85168" y="119984"/>
                    <a:pt x="87263" y="118747"/>
                    <a:pt x="89264" y="117510"/>
                  </a:cubicBezTo>
                  <a:cubicBezTo>
                    <a:pt x="139841" y="84363"/>
                    <a:pt x="112600" y="-22891"/>
                    <a:pt x="45543" y="-3459"/>
                  </a:cubicBezTo>
                  <a:cubicBezTo>
                    <a:pt x="16968" y="4829"/>
                    <a:pt x="-1128" y="35785"/>
                    <a:pt x="-748" y="65123"/>
                  </a:cubicBezTo>
                  <a:cubicBezTo>
                    <a:pt x="-843" y="78740"/>
                    <a:pt x="3253" y="91981"/>
                    <a:pt x="10873" y="103223"/>
                  </a:cubicBezTo>
                  <a:cubicBezTo>
                    <a:pt x="27827" y="125221"/>
                    <a:pt x="57736" y="132556"/>
                    <a:pt x="82977" y="12103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1" name="Google Shape;2241;p69"/>
            <p:cNvSpPr/>
            <p:nvPr/>
          </p:nvSpPr>
          <p:spPr>
            <a:xfrm>
              <a:off x="11192806" y="5849511"/>
              <a:ext cx="118713" cy="131681"/>
            </a:xfrm>
            <a:custGeom>
              <a:avLst/>
              <a:gdLst/>
              <a:ahLst/>
              <a:cxnLst/>
              <a:rect l="l" t="t" r="r" b="b"/>
              <a:pathLst>
                <a:path w="118713" h="131681" extrusionOk="0">
                  <a:moveTo>
                    <a:pt x="104042" y="106690"/>
                  </a:moveTo>
                  <a:cubicBezTo>
                    <a:pt x="105757" y="104974"/>
                    <a:pt x="107186" y="103071"/>
                    <a:pt x="108520" y="101072"/>
                  </a:cubicBezTo>
                  <a:cubicBezTo>
                    <a:pt x="142810" y="51158"/>
                    <a:pt x="76706" y="-37613"/>
                    <a:pt x="22032" y="5822"/>
                  </a:cubicBezTo>
                  <a:cubicBezTo>
                    <a:pt x="-1113" y="24299"/>
                    <a:pt x="-6543" y="59730"/>
                    <a:pt x="5364" y="86877"/>
                  </a:cubicBezTo>
                  <a:cubicBezTo>
                    <a:pt x="10507" y="99639"/>
                    <a:pt x="19366" y="110499"/>
                    <a:pt x="30796" y="118024"/>
                  </a:cubicBezTo>
                  <a:cubicBezTo>
                    <a:pt x="54894" y="131837"/>
                    <a:pt x="85278" y="127075"/>
                    <a:pt x="104042" y="10669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2" name="Google Shape;2242;p69"/>
            <p:cNvSpPr/>
            <p:nvPr/>
          </p:nvSpPr>
          <p:spPr>
            <a:xfrm>
              <a:off x="10864015" y="5849746"/>
              <a:ext cx="120162" cy="129736"/>
            </a:xfrm>
            <a:custGeom>
              <a:avLst/>
              <a:gdLst/>
              <a:ahLst/>
              <a:cxnLst/>
              <a:rect l="l" t="t" r="r" b="b"/>
              <a:pathLst>
                <a:path w="120162" h="129736" extrusionOk="0">
                  <a:moveTo>
                    <a:pt x="58215" y="-5751"/>
                  </a:moveTo>
                  <a:cubicBezTo>
                    <a:pt x="55739" y="-5654"/>
                    <a:pt x="53357" y="-5370"/>
                    <a:pt x="50976" y="-4891"/>
                  </a:cubicBezTo>
                  <a:cubicBezTo>
                    <a:pt x="-8460" y="6252"/>
                    <a:pt x="-24556" y="115692"/>
                    <a:pt x="44880" y="123599"/>
                  </a:cubicBezTo>
                  <a:cubicBezTo>
                    <a:pt x="74218" y="126933"/>
                    <a:pt x="102982" y="105502"/>
                    <a:pt x="114032" y="77974"/>
                  </a:cubicBezTo>
                  <a:cubicBezTo>
                    <a:pt x="119366" y="65402"/>
                    <a:pt x="120794" y="51496"/>
                    <a:pt x="118033" y="38065"/>
                  </a:cubicBezTo>
                  <a:cubicBezTo>
                    <a:pt x="110698" y="11299"/>
                    <a:pt x="85933" y="-6798"/>
                    <a:pt x="58215"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3" name="Google Shape;2243;p69"/>
            <p:cNvSpPr/>
            <p:nvPr/>
          </p:nvSpPr>
          <p:spPr>
            <a:xfrm>
              <a:off x="10535114" y="5851218"/>
              <a:ext cx="121443" cy="129561"/>
            </a:xfrm>
            <a:custGeom>
              <a:avLst/>
              <a:gdLst/>
              <a:ahLst/>
              <a:cxnLst/>
              <a:rect l="l" t="t" r="r" b="b"/>
              <a:pathLst>
                <a:path w="121443" h="129561" extrusionOk="0">
                  <a:moveTo>
                    <a:pt x="6593" y="22686"/>
                  </a:moveTo>
                  <a:cubicBezTo>
                    <a:pt x="5355" y="24783"/>
                    <a:pt x="4307" y="26876"/>
                    <a:pt x="3354" y="29164"/>
                  </a:cubicBezTo>
                  <a:cubicBezTo>
                    <a:pt x="-20077" y="84886"/>
                    <a:pt x="62410" y="158608"/>
                    <a:pt x="107177" y="105364"/>
                  </a:cubicBezTo>
                  <a:cubicBezTo>
                    <a:pt x="126227" y="82598"/>
                    <a:pt x="124131" y="46879"/>
                    <a:pt x="107177" y="22495"/>
                  </a:cubicBezTo>
                  <a:cubicBezTo>
                    <a:pt x="99651" y="11068"/>
                    <a:pt x="88794" y="2208"/>
                    <a:pt x="76030" y="-2843"/>
                  </a:cubicBezTo>
                  <a:cubicBezTo>
                    <a:pt x="49741" y="-11415"/>
                    <a:pt x="21070" y="-839"/>
                    <a:pt x="6593"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4" name="Google Shape;2244;p69"/>
            <p:cNvSpPr/>
            <p:nvPr/>
          </p:nvSpPr>
          <p:spPr>
            <a:xfrm>
              <a:off x="10207257" y="5851168"/>
              <a:ext cx="121451" cy="129612"/>
            </a:xfrm>
            <a:custGeom>
              <a:avLst/>
              <a:gdLst/>
              <a:ahLst/>
              <a:cxnLst/>
              <a:rect l="l" t="t" r="r" b="b"/>
              <a:pathLst>
                <a:path w="121451" h="129612" extrusionOk="0">
                  <a:moveTo>
                    <a:pt x="6600" y="22736"/>
                  </a:moveTo>
                  <a:cubicBezTo>
                    <a:pt x="5361" y="24834"/>
                    <a:pt x="4314" y="26926"/>
                    <a:pt x="3361" y="29215"/>
                  </a:cubicBezTo>
                  <a:cubicBezTo>
                    <a:pt x="-20071" y="84937"/>
                    <a:pt x="62225" y="158658"/>
                    <a:pt x="107184" y="105415"/>
                  </a:cubicBezTo>
                  <a:cubicBezTo>
                    <a:pt x="126234" y="82649"/>
                    <a:pt x="124138" y="46930"/>
                    <a:pt x="107184" y="22545"/>
                  </a:cubicBezTo>
                  <a:cubicBezTo>
                    <a:pt x="99659" y="11118"/>
                    <a:pt x="88800" y="2351"/>
                    <a:pt x="76133" y="-2793"/>
                  </a:cubicBezTo>
                  <a:cubicBezTo>
                    <a:pt x="49844" y="-11457"/>
                    <a:pt x="21078" y="-886"/>
                    <a:pt x="6600" y="2273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5" name="Google Shape;2245;p69"/>
            <p:cNvSpPr/>
            <p:nvPr/>
          </p:nvSpPr>
          <p:spPr>
            <a:xfrm>
              <a:off x="9880403" y="5850582"/>
              <a:ext cx="117524" cy="131321"/>
            </a:xfrm>
            <a:custGeom>
              <a:avLst/>
              <a:gdLst/>
              <a:ahLst/>
              <a:cxnLst/>
              <a:rect l="l" t="t" r="r" b="b"/>
              <a:pathLst>
                <a:path w="117524" h="131321" extrusionOk="0">
                  <a:moveTo>
                    <a:pt x="72182" y="123814"/>
                  </a:moveTo>
                  <a:cubicBezTo>
                    <a:pt x="74469" y="123144"/>
                    <a:pt x="76755" y="122381"/>
                    <a:pt x="79041" y="121526"/>
                  </a:cubicBezTo>
                  <a:cubicBezTo>
                    <a:pt x="135048" y="98666"/>
                    <a:pt x="128857" y="-11824"/>
                    <a:pt x="59419" y="-5536"/>
                  </a:cubicBezTo>
                  <a:cubicBezTo>
                    <a:pt x="29987" y="-2965"/>
                    <a:pt x="6175" y="23801"/>
                    <a:pt x="555" y="53041"/>
                  </a:cubicBezTo>
                  <a:cubicBezTo>
                    <a:pt x="-2112" y="66473"/>
                    <a:pt x="-683" y="80379"/>
                    <a:pt x="4650" y="92951"/>
                  </a:cubicBezTo>
                  <a:cubicBezTo>
                    <a:pt x="17319" y="117619"/>
                    <a:pt x="45227" y="130385"/>
                    <a:pt x="72182"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6" name="Google Shape;2246;p69"/>
            <p:cNvSpPr/>
            <p:nvPr/>
          </p:nvSpPr>
          <p:spPr>
            <a:xfrm>
              <a:off x="9552104" y="5850582"/>
              <a:ext cx="117495" cy="131321"/>
            </a:xfrm>
            <a:custGeom>
              <a:avLst/>
              <a:gdLst/>
              <a:ahLst/>
              <a:cxnLst/>
              <a:rect l="l" t="t" r="r" b="b"/>
              <a:pathLst>
                <a:path w="117495" h="131321" extrusionOk="0">
                  <a:moveTo>
                    <a:pt x="72154" y="123814"/>
                  </a:moveTo>
                  <a:cubicBezTo>
                    <a:pt x="74440" y="123144"/>
                    <a:pt x="76726" y="122381"/>
                    <a:pt x="79012" y="121526"/>
                  </a:cubicBezTo>
                  <a:cubicBezTo>
                    <a:pt x="135019" y="98666"/>
                    <a:pt x="128829" y="-11824"/>
                    <a:pt x="59391" y="-5536"/>
                  </a:cubicBezTo>
                  <a:cubicBezTo>
                    <a:pt x="29959" y="-2965"/>
                    <a:pt x="6051" y="23801"/>
                    <a:pt x="622" y="53041"/>
                  </a:cubicBezTo>
                  <a:cubicBezTo>
                    <a:pt x="-2141" y="66473"/>
                    <a:pt x="-712" y="80379"/>
                    <a:pt x="4622" y="92951"/>
                  </a:cubicBezTo>
                  <a:cubicBezTo>
                    <a:pt x="17291" y="117619"/>
                    <a:pt x="45199" y="130385"/>
                    <a:pt x="72154"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7" name="Google Shape;2247;p69"/>
            <p:cNvSpPr/>
            <p:nvPr/>
          </p:nvSpPr>
          <p:spPr>
            <a:xfrm>
              <a:off x="9221867" y="5850614"/>
              <a:ext cx="121409" cy="129531"/>
            </a:xfrm>
            <a:custGeom>
              <a:avLst/>
              <a:gdLst/>
              <a:ahLst/>
              <a:cxnLst/>
              <a:rect l="l" t="t" r="r" b="b"/>
              <a:pathLst>
                <a:path w="121409" h="129531" extrusionOk="0">
                  <a:moveTo>
                    <a:pt x="113309" y="95300"/>
                  </a:moveTo>
                  <a:cubicBezTo>
                    <a:pt x="114518" y="93202"/>
                    <a:pt x="115604" y="91012"/>
                    <a:pt x="116547" y="88821"/>
                  </a:cubicBezTo>
                  <a:cubicBezTo>
                    <a:pt x="139978" y="33006"/>
                    <a:pt x="57492" y="-40622"/>
                    <a:pt x="12725" y="12621"/>
                  </a:cubicBezTo>
                  <a:cubicBezTo>
                    <a:pt x="-6325" y="35294"/>
                    <a:pt x="-4135" y="71013"/>
                    <a:pt x="12725" y="95393"/>
                  </a:cubicBezTo>
                  <a:cubicBezTo>
                    <a:pt x="20297" y="106825"/>
                    <a:pt x="31165" y="115685"/>
                    <a:pt x="43871" y="120731"/>
                  </a:cubicBezTo>
                  <a:cubicBezTo>
                    <a:pt x="70113" y="129400"/>
                    <a:pt x="98869" y="118829"/>
                    <a:pt x="113309" y="9530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8" name="Google Shape;2248;p69"/>
            <p:cNvSpPr/>
            <p:nvPr/>
          </p:nvSpPr>
          <p:spPr>
            <a:xfrm>
              <a:off x="8895712" y="5850582"/>
              <a:ext cx="117234" cy="131355"/>
            </a:xfrm>
            <a:custGeom>
              <a:avLst/>
              <a:gdLst/>
              <a:ahLst/>
              <a:cxnLst/>
              <a:rect l="l" t="t" r="r" b="b"/>
              <a:pathLst>
                <a:path w="117234" h="131355" extrusionOk="0">
                  <a:moveTo>
                    <a:pt x="71893" y="123814"/>
                  </a:moveTo>
                  <a:cubicBezTo>
                    <a:pt x="74303" y="123144"/>
                    <a:pt x="76589" y="122381"/>
                    <a:pt x="78751" y="121526"/>
                  </a:cubicBezTo>
                  <a:cubicBezTo>
                    <a:pt x="134758" y="98666"/>
                    <a:pt x="128567" y="-11824"/>
                    <a:pt x="59130" y="-5536"/>
                  </a:cubicBezTo>
                  <a:cubicBezTo>
                    <a:pt x="29793" y="-2965"/>
                    <a:pt x="5885" y="23801"/>
                    <a:pt x="551" y="53041"/>
                  </a:cubicBezTo>
                  <a:cubicBezTo>
                    <a:pt x="-2107" y="66473"/>
                    <a:pt x="-687" y="80379"/>
                    <a:pt x="4647" y="92951"/>
                  </a:cubicBezTo>
                  <a:cubicBezTo>
                    <a:pt x="17143" y="117619"/>
                    <a:pt x="45023" y="130478"/>
                    <a:pt x="71893" y="12381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9" name="Google Shape;2249;p69"/>
            <p:cNvSpPr/>
            <p:nvPr/>
          </p:nvSpPr>
          <p:spPr>
            <a:xfrm>
              <a:off x="10716762" y="6101867"/>
              <a:ext cx="116231" cy="132300"/>
            </a:xfrm>
            <a:custGeom>
              <a:avLst/>
              <a:gdLst/>
              <a:ahLst/>
              <a:cxnLst/>
              <a:rect l="l" t="t" r="r" b="b"/>
              <a:pathLst>
                <a:path w="116231" h="132300" extrusionOk="0">
                  <a:moveTo>
                    <a:pt x="82977" y="121035"/>
                  </a:moveTo>
                  <a:cubicBezTo>
                    <a:pt x="85168" y="119988"/>
                    <a:pt x="87263" y="118844"/>
                    <a:pt x="89264" y="117509"/>
                  </a:cubicBezTo>
                  <a:cubicBezTo>
                    <a:pt x="139936" y="84362"/>
                    <a:pt x="112695" y="-22887"/>
                    <a:pt x="45639" y="-3460"/>
                  </a:cubicBezTo>
                  <a:cubicBezTo>
                    <a:pt x="17064" y="4828"/>
                    <a:pt x="-1128" y="35784"/>
                    <a:pt x="-748" y="65219"/>
                  </a:cubicBezTo>
                  <a:cubicBezTo>
                    <a:pt x="-748" y="78837"/>
                    <a:pt x="3253" y="92078"/>
                    <a:pt x="10872" y="103319"/>
                  </a:cubicBezTo>
                  <a:cubicBezTo>
                    <a:pt x="27827" y="125318"/>
                    <a:pt x="57735"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0" name="Google Shape;2250;p69"/>
            <p:cNvSpPr/>
            <p:nvPr/>
          </p:nvSpPr>
          <p:spPr>
            <a:xfrm>
              <a:off x="10388531" y="6101867"/>
              <a:ext cx="116184" cy="132300"/>
            </a:xfrm>
            <a:custGeom>
              <a:avLst/>
              <a:gdLst/>
              <a:ahLst/>
              <a:cxnLst/>
              <a:rect l="l" t="t" r="r" b="b"/>
              <a:pathLst>
                <a:path w="116184" h="132300" extrusionOk="0">
                  <a:moveTo>
                    <a:pt x="82977" y="121035"/>
                  </a:moveTo>
                  <a:cubicBezTo>
                    <a:pt x="85168" y="119988"/>
                    <a:pt x="87263" y="118844"/>
                    <a:pt x="89263" y="117509"/>
                  </a:cubicBezTo>
                  <a:cubicBezTo>
                    <a:pt x="139841" y="84362"/>
                    <a:pt x="112695" y="-22887"/>
                    <a:pt x="45543" y="-3460"/>
                  </a:cubicBezTo>
                  <a:cubicBezTo>
                    <a:pt x="16968" y="4828"/>
                    <a:pt x="-1129" y="35784"/>
                    <a:pt x="-748" y="65219"/>
                  </a:cubicBezTo>
                  <a:cubicBezTo>
                    <a:pt x="-843" y="78837"/>
                    <a:pt x="3253" y="92078"/>
                    <a:pt x="10872" y="103319"/>
                  </a:cubicBezTo>
                  <a:cubicBezTo>
                    <a:pt x="27827" y="125318"/>
                    <a:pt x="57736" y="132652"/>
                    <a:pt x="82977" y="121035"/>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1" name="Google Shape;2251;p69"/>
            <p:cNvSpPr/>
            <p:nvPr/>
          </p:nvSpPr>
          <p:spPr>
            <a:xfrm>
              <a:off x="10058855" y="6101792"/>
              <a:ext cx="118713" cy="131474"/>
            </a:xfrm>
            <a:custGeom>
              <a:avLst/>
              <a:gdLst/>
              <a:ahLst/>
              <a:cxnLst/>
              <a:rect l="l" t="t" r="r" b="b"/>
              <a:pathLst>
                <a:path w="118713" h="131474" extrusionOk="0">
                  <a:moveTo>
                    <a:pt x="104043" y="106724"/>
                  </a:moveTo>
                  <a:cubicBezTo>
                    <a:pt x="105661" y="105012"/>
                    <a:pt x="107185" y="103106"/>
                    <a:pt x="108519" y="101106"/>
                  </a:cubicBezTo>
                  <a:cubicBezTo>
                    <a:pt x="142809" y="51197"/>
                    <a:pt x="76706" y="-37672"/>
                    <a:pt x="22033" y="5856"/>
                  </a:cubicBezTo>
                  <a:cubicBezTo>
                    <a:pt x="-1114" y="24906"/>
                    <a:pt x="-6542" y="59769"/>
                    <a:pt x="5364" y="87102"/>
                  </a:cubicBezTo>
                  <a:cubicBezTo>
                    <a:pt x="10602" y="99771"/>
                    <a:pt x="19651" y="110538"/>
                    <a:pt x="31176" y="117965"/>
                  </a:cubicBezTo>
                  <a:cubicBezTo>
                    <a:pt x="55179" y="131490"/>
                    <a:pt x="85279" y="126918"/>
                    <a:pt x="104043" y="10672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2" name="Google Shape;2252;p69"/>
            <p:cNvSpPr/>
            <p:nvPr/>
          </p:nvSpPr>
          <p:spPr>
            <a:xfrm>
              <a:off x="9729787" y="6101684"/>
              <a:ext cx="120181" cy="129639"/>
            </a:xfrm>
            <a:custGeom>
              <a:avLst/>
              <a:gdLst/>
              <a:ahLst/>
              <a:cxnLst/>
              <a:rect l="l" t="t" r="r" b="b"/>
              <a:pathLst>
                <a:path w="120181" h="129639" extrusionOk="0">
                  <a:moveTo>
                    <a:pt x="58207" y="-5751"/>
                  </a:moveTo>
                  <a:cubicBezTo>
                    <a:pt x="55825" y="-5658"/>
                    <a:pt x="53444" y="-5370"/>
                    <a:pt x="51063" y="-4896"/>
                  </a:cubicBezTo>
                  <a:cubicBezTo>
                    <a:pt x="-8468" y="6248"/>
                    <a:pt x="-24566" y="115692"/>
                    <a:pt x="44871" y="123501"/>
                  </a:cubicBezTo>
                  <a:cubicBezTo>
                    <a:pt x="74303" y="126836"/>
                    <a:pt x="102974" y="105502"/>
                    <a:pt x="114023" y="77974"/>
                  </a:cubicBezTo>
                  <a:cubicBezTo>
                    <a:pt x="119356" y="65402"/>
                    <a:pt x="120785" y="51399"/>
                    <a:pt x="118118" y="37967"/>
                  </a:cubicBezTo>
                  <a:cubicBezTo>
                    <a:pt x="110689" y="11299"/>
                    <a:pt x="85924" y="-6798"/>
                    <a:pt x="58207" y="-575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3" name="Google Shape;2253;p69"/>
            <p:cNvSpPr/>
            <p:nvPr/>
          </p:nvSpPr>
          <p:spPr>
            <a:xfrm>
              <a:off x="11043095" y="6101676"/>
              <a:ext cx="120244" cy="129647"/>
            </a:xfrm>
            <a:custGeom>
              <a:avLst/>
              <a:gdLst/>
              <a:ahLst/>
              <a:cxnLst/>
              <a:rect l="l" t="t" r="r" b="b"/>
              <a:pathLst>
                <a:path w="120244" h="129647" extrusionOk="0">
                  <a:moveTo>
                    <a:pt x="58207" y="-5743"/>
                  </a:moveTo>
                  <a:cubicBezTo>
                    <a:pt x="55825" y="-5553"/>
                    <a:pt x="53444" y="-5269"/>
                    <a:pt x="51063" y="-4888"/>
                  </a:cubicBezTo>
                  <a:cubicBezTo>
                    <a:pt x="-8468" y="6256"/>
                    <a:pt x="-24566" y="115700"/>
                    <a:pt x="44871" y="123509"/>
                  </a:cubicBezTo>
                  <a:cubicBezTo>
                    <a:pt x="74303" y="126844"/>
                    <a:pt x="102974" y="105510"/>
                    <a:pt x="114023" y="77982"/>
                  </a:cubicBezTo>
                  <a:cubicBezTo>
                    <a:pt x="119452" y="65410"/>
                    <a:pt x="120881" y="51407"/>
                    <a:pt x="118118" y="37975"/>
                  </a:cubicBezTo>
                  <a:cubicBezTo>
                    <a:pt x="110689" y="11307"/>
                    <a:pt x="85924" y="-6888"/>
                    <a:pt x="58207" y="-574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4" name="Google Shape;2254;p69"/>
            <p:cNvSpPr/>
            <p:nvPr/>
          </p:nvSpPr>
          <p:spPr>
            <a:xfrm>
              <a:off x="9400935" y="6103537"/>
              <a:ext cx="121386" cy="129559"/>
            </a:xfrm>
            <a:custGeom>
              <a:avLst/>
              <a:gdLst/>
              <a:ahLst/>
              <a:cxnLst/>
              <a:rect l="l" t="t" r="r" b="b"/>
              <a:pathLst>
                <a:path w="121386" h="129559" extrusionOk="0">
                  <a:moveTo>
                    <a:pt x="6535" y="22686"/>
                  </a:moveTo>
                  <a:cubicBezTo>
                    <a:pt x="5297" y="24779"/>
                    <a:pt x="4249" y="26970"/>
                    <a:pt x="3392" y="29160"/>
                  </a:cubicBezTo>
                  <a:cubicBezTo>
                    <a:pt x="-20135" y="84882"/>
                    <a:pt x="62161" y="158608"/>
                    <a:pt x="107119" y="105360"/>
                  </a:cubicBezTo>
                  <a:cubicBezTo>
                    <a:pt x="126169" y="82599"/>
                    <a:pt x="124073" y="46880"/>
                    <a:pt x="107119" y="22495"/>
                  </a:cubicBezTo>
                  <a:cubicBezTo>
                    <a:pt x="99594" y="11161"/>
                    <a:pt x="88735" y="2301"/>
                    <a:pt x="76068" y="-2843"/>
                  </a:cubicBezTo>
                  <a:cubicBezTo>
                    <a:pt x="49779" y="-11414"/>
                    <a:pt x="21013" y="-843"/>
                    <a:pt x="6535"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5" name="Google Shape;2255;p69"/>
            <p:cNvSpPr/>
            <p:nvPr/>
          </p:nvSpPr>
          <p:spPr>
            <a:xfrm>
              <a:off x="9072639" y="6103537"/>
              <a:ext cx="121450" cy="129559"/>
            </a:xfrm>
            <a:custGeom>
              <a:avLst/>
              <a:gdLst/>
              <a:ahLst/>
              <a:cxnLst/>
              <a:rect l="l" t="t" r="r" b="b"/>
              <a:pathLst>
                <a:path w="121450" h="129559" extrusionOk="0">
                  <a:moveTo>
                    <a:pt x="6600" y="22686"/>
                  </a:moveTo>
                  <a:cubicBezTo>
                    <a:pt x="5371" y="24779"/>
                    <a:pt x="4286" y="26970"/>
                    <a:pt x="3361" y="29160"/>
                  </a:cubicBezTo>
                  <a:cubicBezTo>
                    <a:pt x="-20070" y="84882"/>
                    <a:pt x="62226" y="158608"/>
                    <a:pt x="107184" y="105360"/>
                  </a:cubicBezTo>
                  <a:cubicBezTo>
                    <a:pt x="126234" y="82599"/>
                    <a:pt x="124138" y="46880"/>
                    <a:pt x="107184" y="22495"/>
                  </a:cubicBezTo>
                  <a:cubicBezTo>
                    <a:pt x="99573" y="11161"/>
                    <a:pt x="88725" y="2301"/>
                    <a:pt x="76037" y="-2843"/>
                  </a:cubicBezTo>
                  <a:cubicBezTo>
                    <a:pt x="49777" y="-11414"/>
                    <a:pt x="21059" y="-843"/>
                    <a:pt x="6600" y="22686"/>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6" name="Google Shape;2256;p69"/>
            <p:cNvSpPr/>
            <p:nvPr/>
          </p:nvSpPr>
          <p:spPr>
            <a:xfrm>
              <a:off x="11699129" y="6102892"/>
              <a:ext cx="121409" cy="129707"/>
            </a:xfrm>
            <a:custGeom>
              <a:avLst/>
              <a:gdLst/>
              <a:ahLst/>
              <a:cxnLst/>
              <a:rect l="l" t="t" r="r" b="b"/>
              <a:pathLst>
                <a:path w="121409" h="129707" extrusionOk="0">
                  <a:moveTo>
                    <a:pt x="113308" y="95341"/>
                  </a:moveTo>
                  <a:cubicBezTo>
                    <a:pt x="114546" y="93243"/>
                    <a:pt x="115594" y="91053"/>
                    <a:pt x="116547" y="88862"/>
                  </a:cubicBezTo>
                  <a:cubicBezTo>
                    <a:pt x="139978" y="33047"/>
                    <a:pt x="57492" y="-40679"/>
                    <a:pt x="12725" y="12662"/>
                  </a:cubicBezTo>
                  <a:cubicBezTo>
                    <a:pt x="-6325" y="35521"/>
                    <a:pt x="-4135" y="71147"/>
                    <a:pt x="12725" y="95527"/>
                  </a:cubicBezTo>
                  <a:cubicBezTo>
                    <a:pt x="20344" y="106959"/>
                    <a:pt x="31202" y="115818"/>
                    <a:pt x="43871" y="120962"/>
                  </a:cubicBezTo>
                  <a:cubicBezTo>
                    <a:pt x="70161" y="129534"/>
                    <a:pt x="98925" y="118962"/>
                    <a:pt x="113308" y="95341"/>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7" name="Google Shape;2257;p69"/>
            <p:cNvSpPr/>
            <p:nvPr/>
          </p:nvSpPr>
          <p:spPr>
            <a:xfrm>
              <a:off x="11372713" y="6102897"/>
              <a:ext cx="117495" cy="131330"/>
            </a:xfrm>
            <a:custGeom>
              <a:avLst/>
              <a:gdLst/>
              <a:ahLst/>
              <a:cxnLst/>
              <a:rect l="l" t="t" r="r" b="b"/>
              <a:pathLst>
                <a:path w="117495" h="131330" extrusionOk="0">
                  <a:moveTo>
                    <a:pt x="72155" y="123813"/>
                  </a:moveTo>
                  <a:cubicBezTo>
                    <a:pt x="74536" y="123241"/>
                    <a:pt x="76822" y="122479"/>
                    <a:pt x="79013" y="121530"/>
                  </a:cubicBezTo>
                  <a:cubicBezTo>
                    <a:pt x="135020" y="98666"/>
                    <a:pt x="128828" y="-11820"/>
                    <a:pt x="59392" y="-5537"/>
                  </a:cubicBezTo>
                  <a:cubicBezTo>
                    <a:pt x="29960" y="-2867"/>
                    <a:pt x="6052" y="23899"/>
                    <a:pt x="622" y="53232"/>
                  </a:cubicBezTo>
                  <a:cubicBezTo>
                    <a:pt x="-2141" y="66663"/>
                    <a:pt x="-712" y="80570"/>
                    <a:pt x="4623" y="93239"/>
                  </a:cubicBezTo>
                  <a:cubicBezTo>
                    <a:pt x="17386" y="117716"/>
                    <a:pt x="45295" y="130385"/>
                    <a:pt x="72155" y="12381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2258" name="Google Shape;2258;p69"/>
          <p:cNvSpPr txBox="1">
            <a:spLocks noGrp="1"/>
          </p:cNvSpPr>
          <p:nvPr>
            <p:ph type="body" idx="1"/>
          </p:nvPr>
        </p:nvSpPr>
        <p:spPr>
          <a:xfrm>
            <a:off x="696560" y="3074987"/>
            <a:ext cx="4991100" cy="3102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lt1"/>
              </a:buClr>
              <a:buSzPts val="1600"/>
              <a:buNone/>
              <a:defRPr>
                <a:solidFill>
                  <a:schemeClr val="lt1"/>
                </a:solidFill>
              </a:defRPr>
            </a:lvl1pPr>
            <a:lvl2pPr marL="914400" lvl="1" indent="-330200" algn="l">
              <a:lnSpc>
                <a:spcPct val="120000"/>
              </a:lnSpc>
              <a:spcBef>
                <a:spcPts val="120"/>
              </a:spcBef>
              <a:spcAft>
                <a:spcPts val="0"/>
              </a:spcAft>
              <a:buClr>
                <a:schemeClr val="lt1"/>
              </a:buClr>
              <a:buSzPts val="1600"/>
              <a:buChar char="•"/>
              <a:defRPr>
                <a:solidFill>
                  <a:schemeClr val="lt1"/>
                </a:solidFill>
              </a:defRPr>
            </a:lvl2pPr>
            <a:lvl3pPr marL="1371600" lvl="2" indent="-317500" algn="l">
              <a:lnSpc>
                <a:spcPct val="120000"/>
              </a:lnSpc>
              <a:spcBef>
                <a:spcPts val="120"/>
              </a:spcBef>
              <a:spcAft>
                <a:spcPts val="0"/>
              </a:spcAft>
              <a:buClr>
                <a:schemeClr val="lt1"/>
              </a:buClr>
              <a:buSzPts val="1400"/>
              <a:buChar char="•"/>
              <a:defRPr>
                <a:solidFill>
                  <a:schemeClr val="lt1"/>
                </a:solidFill>
              </a:defRPr>
            </a:lvl3pPr>
            <a:lvl4pPr marL="1828800" lvl="3" indent="-317500" algn="l">
              <a:lnSpc>
                <a:spcPct val="120000"/>
              </a:lnSpc>
              <a:spcBef>
                <a:spcPts val="120"/>
              </a:spcBef>
              <a:spcAft>
                <a:spcPts val="0"/>
              </a:spcAft>
              <a:buClr>
                <a:schemeClr val="lt1"/>
              </a:buClr>
              <a:buSzPts val="1400"/>
              <a:buChar char="•"/>
              <a:defRPr>
                <a:solidFill>
                  <a:schemeClr val="lt1"/>
                </a:solidFill>
              </a:defRPr>
            </a:lvl4pPr>
            <a:lvl5pPr marL="2286000" lvl="4" indent="-317500" algn="l">
              <a:lnSpc>
                <a:spcPct val="120000"/>
              </a:lnSpc>
              <a:spcBef>
                <a:spcPts val="12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9" name="Google Shape;2259;p69"/>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260" name="Google Shape;2260;p69"/>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261" name="Google Shape;2261;p69"/>
          <p:cNvSpPr txBox="1">
            <a:spLocks noGrp="1"/>
          </p:cNvSpPr>
          <p:nvPr>
            <p:ph type="title"/>
          </p:nvPr>
        </p:nvSpPr>
        <p:spPr>
          <a:xfrm>
            <a:off x="696560" y="1770964"/>
            <a:ext cx="4991100" cy="11049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4400"/>
              <a:buFont typeface="Montserrat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62" name="Google Shape;2262;p69"/>
          <p:cNvGrpSpPr/>
          <p:nvPr/>
        </p:nvGrpSpPr>
        <p:grpSpPr>
          <a:xfrm>
            <a:off x="759198" y="549535"/>
            <a:ext cx="1465304" cy="274322"/>
            <a:chOff x="6096000" y="6120483"/>
            <a:chExt cx="1570866" cy="294084"/>
          </a:xfrm>
        </p:grpSpPr>
        <p:sp>
          <p:nvSpPr>
            <p:cNvPr id="2263" name="Google Shape;2263;p69"/>
            <p:cNvSpPr/>
            <p:nvPr/>
          </p:nvSpPr>
          <p:spPr>
            <a:xfrm>
              <a:off x="6153245" y="6121273"/>
              <a:ext cx="190880" cy="151605"/>
            </a:xfrm>
            <a:custGeom>
              <a:avLst/>
              <a:gdLst/>
              <a:ahLst/>
              <a:cxnLst/>
              <a:rect l="l" t="t" r="r" b="b"/>
              <a:pathLst>
                <a:path w="190880" h="151605" extrusionOk="0">
                  <a:moveTo>
                    <a:pt x="185653" y="-877"/>
                  </a:moveTo>
                  <a:lnTo>
                    <a:pt x="1439" y="36366"/>
                  </a:lnTo>
                  <a:cubicBezTo>
                    <a:pt x="-84" y="36642"/>
                    <a:pt x="-1227" y="38013"/>
                    <a:pt x="-1227" y="39604"/>
                  </a:cubicBezTo>
                  <a:lnTo>
                    <a:pt x="-1227" y="110470"/>
                  </a:lnTo>
                  <a:cubicBezTo>
                    <a:pt x="-1227" y="112070"/>
                    <a:pt x="-84" y="113452"/>
                    <a:pt x="1439" y="113804"/>
                  </a:cubicBezTo>
                  <a:lnTo>
                    <a:pt x="185653" y="150570"/>
                  </a:lnTo>
                  <a:cubicBezTo>
                    <a:pt x="187367" y="150989"/>
                    <a:pt x="189177" y="149923"/>
                    <a:pt x="189558" y="148189"/>
                  </a:cubicBezTo>
                  <a:cubicBezTo>
                    <a:pt x="189653" y="147903"/>
                    <a:pt x="189653" y="147617"/>
                    <a:pt x="189653" y="147332"/>
                  </a:cubicBezTo>
                  <a:lnTo>
                    <a:pt x="189653" y="2361"/>
                  </a:lnTo>
                  <a:cubicBezTo>
                    <a:pt x="189653" y="523"/>
                    <a:pt x="188129" y="-963"/>
                    <a:pt x="186319" y="-944"/>
                  </a:cubicBezTo>
                  <a:cubicBezTo>
                    <a:pt x="186033" y="-944"/>
                    <a:pt x="185843" y="-915"/>
                    <a:pt x="185653" y="-8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64" name="Google Shape;2264;p69"/>
            <p:cNvSpPr/>
            <p:nvPr/>
          </p:nvSpPr>
          <p:spPr>
            <a:xfrm>
              <a:off x="6096000" y="6263310"/>
              <a:ext cx="190880" cy="151257"/>
            </a:xfrm>
            <a:custGeom>
              <a:avLst/>
              <a:gdLst/>
              <a:ahLst/>
              <a:cxnLst/>
              <a:rect l="l" t="t" r="r" b="b"/>
              <a:pathLst>
                <a:path w="190880" h="151257" extrusionOk="0">
                  <a:moveTo>
                    <a:pt x="186987" y="35871"/>
                  </a:moveTo>
                  <a:lnTo>
                    <a:pt x="2772" y="-896"/>
                  </a:lnTo>
                  <a:cubicBezTo>
                    <a:pt x="868" y="-1210"/>
                    <a:pt x="-847" y="47"/>
                    <a:pt x="-1227" y="1914"/>
                  </a:cubicBezTo>
                  <a:cubicBezTo>
                    <a:pt x="-1227" y="2085"/>
                    <a:pt x="-1227" y="2266"/>
                    <a:pt x="-1227" y="2438"/>
                  </a:cubicBezTo>
                  <a:lnTo>
                    <a:pt x="-1227" y="146932"/>
                  </a:lnTo>
                  <a:cubicBezTo>
                    <a:pt x="-1227" y="148828"/>
                    <a:pt x="391" y="150342"/>
                    <a:pt x="2202" y="150314"/>
                  </a:cubicBezTo>
                  <a:cubicBezTo>
                    <a:pt x="2392" y="150314"/>
                    <a:pt x="2582" y="150294"/>
                    <a:pt x="2772" y="150266"/>
                  </a:cubicBezTo>
                  <a:lnTo>
                    <a:pt x="186987" y="113404"/>
                  </a:lnTo>
                  <a:cubicBezTo>
                    <a:pt x="188510" y="113090"/>
                    <a:pt x="189653" y="111737"/>
                    <a:pt x="189653" y="110165"/>
                  </a:cubicBezTo>
                  <a:lnTo>
                    <a:pt x="189653" y="39109"/>
                  </a:lnTo>
                  <a:cubicBezTo>
                    <a:pt x="189653" y="37537"/>
                    <a:pt x="188510" y="36185"/>
                    <a:pt x="186987" y="358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65" name="Google Shape;2265;p69"/>
            <p:cNvSpPr/>
            <p:nvPr/>
          </p:nvSpPr>
          <p:spPr>
            <a:xfrm>
              <a:off x="6439662" y="6120769"/>
              <a:ext cx="177736" cy="259460"/>
            </a:xfrm>
            <a:custGeom>
              <a:avLst/>
              <a:gdLst/>
              <a:ahLst/>
              <a:cxnLst/>
              <a:rect l="l" t="t" r="r" b="b"/>
              <a:pathLst>
                <a:path w="177736" h="259460" extrusionOk="0">
                  <a:moveTo>
                    <a:pt x="107929" y="105069"/>
                  </a:moveTo>
                  <a:cubicBezTo>
                    <a:pt x="77735" y="94972"/>
                    <a:pt x="54398" y="93258"/>
                    <a:pt x="54398" y="71065"/>
                  </a:cubicBezTo>
                  <a:cubicBezTo>
                    <a:pt x="54398" y="54301"/>
                    <a:pt x="68020" y="47347"/>
                    <a:pt x="86784" y="47347"/>
                  </a:cubicBezTo>
                  <a:cubicBezTo>
                    <a:pt x="111930" y="48567"/>
                    <a:pt x="136313" y="55748"/>
                    <a:pt x="158126" y="68302"/>
                  </a:cubicBezTo>
                  <a:cubicBezTo>
                    <a:pt x="160031" y="69350"/>
                    <a:pt x="162413" y="68684"/>
                    <a:pt x="163460" y="66798"/>
                  </a:cubicBezTo>
                  <a:cubicBezTo>
                    <a:pt x="163745" y="66207"/>
                    <a:pt x="163936" y="65550"/>
                    <a:pt x="163936" y="64873"/>
                  </a:cubicBezTo>
                  <a:lnTo>
                    <a:pt x="163936" y="19534"/>
                  </a:lnTo>
                  <a:cubicBezTo>
                    <a:pt x="163936" y="18048"/>
                    <a:pt x="163174" y="16677"/>
                    <a:pt x="161841" y="16010"/>
                  </a:cubicBezTo>
                  <a:cubicBezTo>
                    <a:pt x="138505" y="4895"/>
                    <a:pt x="112977" y="-897"/>
                    <a:pt x="87070" y="-944"/>
                  </a:cubicBezTo>
                  <a:cubicBezTo>
                    <a:pt x="34205" y="-944"/>
                    <a:pt x="-1227" y="28297"/>
                    <a:pt x="-1227" y="75256"/>
                  </a:cubicBezTo>
                  <a:cubicBezTo>
                    <a:pt x="-1227" y="119071"/>
                    <a:pt x="30110" y="136120"/>
                    <a:pt x="64876" y="147646"/>
                  </a:cubicBezTo>
                  <a:cubicBezTo>
                    <a:pt x="97166" y="158028"/>
                    <a:pt x="120787" y="160123"/>
                    <a:pt x="120787" y="183460"/>
                  </a:cubicBezTo>
                  <a:cubicBezTo>
                    <a:pt x="120787" y="202510"/>
                    <a:pt x="105834" y="210225"/>
                    <a:pt x="85736" y="210225"/>
                  </a:cubicBezTo>
                  <a:cubicBezTo>
                    <a:pt x="59447" y="209063"/>
                    <a:pt x="33919" y="201405"/>
                    <a:pt x="11345" y="187936"/>
                  </a:cubicBezTo>
                  <a:cubicBezTo>
                    <a:pt x="9536" y="186774"/>
                    <a:pt x="7155" y="187317"/>
                    <a:pt x="5916" y="189137"/>
                  </a:cubicBezTo>
                  <a:cubicBezTo>
                    <a:pt x="5535" y="189746"/>
                    <a:pt x="5344" y="190451"/>
                    <a:pt x="5344" y="191175"/>
                  </a:cubicBezTo>
                  <a:lnTo>
                    <a:pt x="5344" y="237657"/>
                  </a:lnTo>
                  <a:cubicBezTo>
                    <a:pt x="5344" y="239152"/>
                    <a:pt x="6202" y="240524"/>
                    <a:pt x="7536" y="241181"/>
                  </a:cubicBezTo>
                  <a:cubicBezTo>
                    <a:pt x="31824" y="252430"/>
                    <a:pt x="58209" y="258336"/>
                    <a:pt x="84974" y="258517"/>
                  </a:cubicBezTo>
                  <a:cubicBezTo>
                    <a:pt x="139266" y="258517"/>
                    <a:pt x="176510" y="228989"/>
                    <a:pt x="176510" y="179936"/>
                  </a:cubicBezTo>
                  <a:cubicBezTo>
                    <a:pt x="176128" y="135359"/>
                    <a:pt x="145838" y="117642"/>
                    <a:pt x="107929" y="1050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66" name="Google Shape;2266;p69"/>
            <p:cNvSpPr/>
            <p:nvPr/>
          </p:nvSpPr>
          <p:spPr>
            <a:xfrm>
              <a:off x="6641591" y="6201432"/>
              <a:ext cx="171926" cy="178722"/>
            </a:xfrm>
            <a:custGeom>
              <a:avLst/>
              <a:gdLst/>
              <a:ahLst/>
              <a:cxnLst/>
              <a:rect l="l" t="t" r="r" b="b"/>
              <a:pathLst>
                <a:path w="171926" h="178722" extrusionOk="0">
                  <a:moveTo>
                    <a:pt x="88499" y="-930"/>
                  </a:moveTo>
                  <a:cubicBezTo>
                    <a:pt x="39826" y="-1778"/>
                    <a:pt x="-369" y="37007"/>
                    <a:pt x="-1227" y="85718"/>
                  </a:cubicBezTo>
                  <a:cubicBezTo>
                    <a:pt x="-1227" y="86833"/>
                    <a:pt x="-1227" y="87957"/>
                    <a:pt x="-1227" y="89081"/>
                  </a:cubicBezTo>
                  <a:cubicBezTo>
                    <a:pt x="-1227" y="142707"/>
                    <a:pt x="39445" y="177759"/>
                    <a:pt x="95833" y="177759"/>
                  </a:cubicBezTo>
                  <a:cubicBezTo>
                    <a:pt x="117740" y="178130"/>
                    <a:pt x="139362" y="173158"/>
                    <a:pt x="158889" y="163281"/>
                  </a:cubicBezTo>
                  <a:cubicBezTo>
                    <a:pt x="160127" y="162604"/>
                    <a:pt x="160793" y="161328"/>
                    <a:pt x="160793" y="159947"/>
                  </a:cubicBezTo>
                  <a:lnTo>
                    <a:pt x="160793" y="124990"/>
                  </a:lnTo>
                  <a:cubicBezTo>
                    <a:pt x="160793" y="122838"/>
                    <a:pt x="158984" y="121094"/>
                    <a:pt x="156889" y="121104"/>
                  </a:cubicBezTo>
                  <a:cubicBezTo>
                    <a:pt x="156126" y="121104"/>
                    <a:pt x="155460" y="121304"/>
                    <a:pt x="154888" y="121656"/>
                  </a:cubicBezTo>
                  <a:cubicBezTo>
                    <a:pt x="139171" y="131162"/>
                    <a:pt x="121170" y="136354"/>
                    <a:pt x="102786" y="136706"/>
                  </a:cubicBezTo>
                  <a:cubicBezTo>
                    <a:pt x="80307" y="136706"/>
                    <a:pt x="62019" y="127181"/>
                    <a:pt x="55161" y="107655"/>
                  </a:cubicBezTo>
                  <a:cubicBezTo>
                    <a:pt x="54400" y="105645"/>
                    <a:pt x="55352" y="103378"/>
                    <a:pt x="57352" y="102587"/>
                  </a:cubicBezTo>
                  <a:cubicBezTo>
                    <a:pt x="57828" y="102416"/>
                    <a:pt x="58304" y="102321"/>
                    <a:pt x="58781" y="102321"/>
                  </a:cubicBezTo>
                  <a:lnTo>
                    <a:pt x="166223" y="102321"/>
                  </a:lnTo>
                  <a:cubicBezTo>
                    <a:pt x="168223" y="102330"/>
                    <a:pt x="169842" y="100787"/>
                    <a:pt x="170033" y="98796"/>
                  </a:cubicBezTo>
                  <a:cubicBezTo>
                    <a:pt x="170033" y="94415"/>
                    <a:pt x="170699" y="88795"/>
                    <a:pt x="170699" y="84223"/>
                  </a:cubicBezTo>
                  <a:cubicBezTo>
                    <a:pt x="169842" y="26882"/>
                    <a:pt x="130218" y="-930"/>
                    <a:pt x="88499" y="-930"/>
                  </a:cubicBezTo>
                  <a:close/>
                  <a:moveTo>
                    <a:pt x="117074" y="68983"/>
                  </a:moveTo>
                  <a:lnTo>
                    <a:pt x="58304" y="68983"/>
                  </a:lnTo>
                  <a:cubicBezTo>
                    <a:pt x="56113" y="68954"/>
                    <a:pt x="54400" y="67183"/>
                    <a:pt x="54495" y="65030"/>
                  </a:cubicBezTo>
                  <a:cubicBezTo>
                    <a:pt x="54495" y="64592"/>
                    <a:pt x="54495" y="64154"/>
                    <a:pt x="54684" y="63744"/>
                  </a:cubicBezTo>
                  <a:cubicBezTo>
                    <a:pt x="59257" y="49057"/>
                    <a:pt x="72973" y="39132"/>
                    <a:pt x="88308" y="39360"/>
                  </a:cubicBezTo>
                  <a:cubicBezTo>
                    <a:pt x="103548" y="39008"/>
                    <a:pt x="116978" y="49190"/>
                    <a:pt x="120789" y="63935"/>
                  </a:cubicBezTo>
                  <a:cubicBezTo>
                    <a:pt x="121455" y="65983"/>
                    <a:pt x="120407" y="68193"/>
                    <a:pt x="118312" y="68878"/>
                  </a:cubicBezTo>
                  <a:cubicBezTo>
                    <a:pt x="117646" y="69107"/>
                    <a:pt x="116883" y="69145"/>
                    <a:pt x="116217" y="68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67" name="Google Shape;2267;p69"/>
            <p:cNvSpPr/>
            <p:nvPr/>
          </p:nvSpPr>
          <p:spPr>
            <a:xfrm>
              <a:off x="6847046"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68" name="Google Shape;2268;p69"/>
            <p:cNvSpPr/>
            <p:nvPr/>
          </p:nvSpPr>
          <p:spPr>
            <a:xfrm>
              <a:off x="6933247" y="6201443"/>
              <a:ext cx="149923" cy="179169"/>
            </a:xfrm>
            <a:custGeom>
              <a:avLst/>
              <a:gdLst/>
              <a:ahLst/>
              <a:cxnLst/>
              <a:rect l="l" t="t" r="r" b="b"/>
              <a:pathLst>
                <a:path w="149923" h="179169" extrusionOk="0">
                  <a:moveTo>
                    <a:pt x="96214" y="69638"/>
                  </a:moveTo>
                  <a:cubicBezTo>
                    <a:pt x="70782" y="63352"/>
                    <a:pt x="52398" y="64399"/>
                    <a:pt x="52398" y="51921"/>
                  </a:cubicBezTo>
                  <a:cubicBezTo>
                    <a:pt x="52398" y="43921"/>
                    <a:pt x="60685" y="39730"/>
                    <a:pt x="74592" y="39730"/>
                  </a:cubicBezTo>
                  <a:cubicBezTo>
                    <a:pt x="95071" y="40597"/>
                    <a:pt x="115074" y="45864"/>
                    <a:pt x="133361" y="55160"/>
                  </a:cubicBezTo>
                  <a:cubicBezTo>
                    <a:pt x="135267" y="56103"/>
                    <a:pt x="137648" y="55303"/>
                    <a:pt x="138600" y="53370"/>
                  </a:cubicBezTo>
                  <a:cubicBezTo>
                    <a:pt x="138886" y="52827"/>
                    <a:pt x="138982" y="52236"/>
                    <a:pt x="138982" y="51636"/>
                  </a:cubicBezTo>
                  <a:lnTo>
                    <a:pt x="138982" y="15060"/>
                  </a:lnTo>
                  <a:cubicBezTo>
                    <a:pt x="138982" y="13536"/>
                    <a:pt x="138124" y="12145"/>
                    <a:pt x="136696" y="11536"/>
                  </a:cubicBezTo>
                  <a:cubicBezTo>
                    <a:pt x="116692" y="3192"/>
                    <a:pt x="95261" y="-1047"/>
                    <a:pt x="73545" y="-942"/>
                  </a:cubicBezTo>
                  <a:cubicBezTo>
                    <a:pt x="31158" y="-942"/>
                    <a:pt x="-846" y="19537"/>
                    <a:pt x="-1227" y="56208"/>
                  </a:cubicBezTo>
                  <a:cubicBezTo>
                    <a:pt x="-1227" y="84783"/>
                    <a:pt x="17823" y="97927"/>
                    <a:pt x="50303" y="105928"/>
                  </a:cubicBezTo>
                  <a:cubicBezTo>
                    <a:pt x="76021" y="112500"/>
                    <a:pt x="95166" y="111167"/>
                    <a:pt x="95166" y="124312"/>
                  </a:cubicBezTo>
                  <a:cubicBezTo>
                    <a:pt x="95166" y="133837"/>
                    <a:pt x="86403" y="137551"/>
                    <a:pt x="71830" y="137551"/>
                  </a:cubicBezTo>
                  <a:cubicBezTo>
                    <a:pt x="50303" y="136694"/>
                    <a:pt x="29158" y="130989"/>
                    <a:pt x="10108" y="120882"/>
                  </a:cubicBezTo>
                  <a:cubicBezTo>
                    <a:pt x="8202" y="119882"/>
                    <a:pt x="5821" y="120625"/>
                    <a:pt x="4869" y="122531"/>
                  </a:cubicBezTo>
                  <a:cubicBezTo>
                    <a:pt x="4584" y="123083"/>
                    <a:pt x="4393" y="123693"/>
                    <a:pt x="4393" y="124312"/>
                  </a:cubicBezTo>
                  <a:lnTo>
                    <a:pt x="4393" y="161554"/>
                  </a:lnTo>
                  <a:cubicBezTo>
                    <a:pt x="4393" y="163050"/>
                    <a:pt x="5250" y="164402"/>
                    <a:pt x="6584" y="165079"/>
                  </a:cubicBezTo>
                  <a:cubicBezTo>
                    <a:pt x="27252" y="173861"/>
                    <a:pt x="49446" y="178338"/>
                    <a:pt x="71830" y="178223"/>
                  </a:cubicBezTo>
                  <a:cubicBezTo>
                    <a:pt x="115645" y="178223"/>
                    <a:pt x="148030" y="157744"/>
                    <a:pt x="148696" y="120216"/>
                  </a:cubicBezTo>
                  <a:cubicBezTo>
                    <a:pt x="148696" y="90117"/>
                    <a:pt x="128885" y="77639"/>
                    <a:pt x="96214" y="69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69" name="Google Shape;2269;p69"/>
            <p:cNvSpPr/>
            <p:nvPr/>
          </p:nvSpPr>
          <p:spPr>
            <a:xfrm>
              <a:off x="7114889" y="6201395"/>
              <a:ext cx="274129" cy="175310"/>
            </a:xfrm>
            <a:custGeom>
              <a:avLst/>
              <a:gdLst/>
              <a:ahLst/>
              <a:cxnLst/>
              <a:rect l="l" t="t" r="r" b="b"/>
              <a:pathLst>
                <a:path w="274129" h="175310" extrusionOk="0">
                  <a:moveTo>
                    <a:pt x="213561" y="-893"/>
                  </a:moveTo>
                  <a:cubicBezTo>
                    <a:pt x="192511" y="-808"/>
                    <a:pt x="172223" y="6831"/>
                    <a:pt x="156411" y="20633"/>
                  </a:cubicBezTo>
                  <a:cubicBezTo>
                    <a:pt x="154697" y="21985"/>
                    <a:pt x="152316" y="21719"/>
                    <a:pt x="150887" y="20043"/>
                  </a:cubicBezTo>
                  <a:cubicBezTo>
                    <a:pt x="150887" y="19986"/>
                    <a:pt x="150791" y="19928"/>
                    <a:pt x="150791" y="19871"/>
                  </a:cubicBezTo>
                  <a:cubicBezTo>
                    <a:pt x="138980" y="6012"/>
                    <a:pt x="121359" y="-1646"/>
                    <a:pt x="103166" y="-893"/>
                  </a:cubicBezTo>
                  <a:cubicBezTo>
                    <a:pt x="84307" y="-893"/>
                    <a:pt x="66019" y="5870"/>
                    <a:pt x="51636" y="18157"/>
                  </a:cubicBezTo>
                  <a:lnTo>
                    <a:pt x="50970" y="18157"/>
                  </a:lnTo>
                  <a:lnTo>
                    <a:pt x="50970" y="7679"/>
                  </a:lnTo>
                  <a:cubicBezTo>
                    <a:pt x="50970" y="5527"/>
                    <a:pt x="49160" y="3784"/>
                    <a:pt x="47064" y="3793"/>
                  </a:cubicBezTo>
                  <a:cubicBezTo>
                    <a:pt x="46779" y="3793"/>
                    <a:pt x="46588" y="3821"/>
                    <a:pt x="46302" y="3869"/>
                  </a:cubicBezTo>
                  <a:lnTo>
                    <a:pt x="1916" y="12727"/>
                  </a:lnTo>
                  <a:cubicBezTo>
                    <a:pt x="106" y="13118"/>
                    <a:pt x="-1227" y="14699"/>
                    <a:pt x="-1227" y="16538"/>
                  </a:cubicBezTo>
                  <a:lnTo>
                    <a:pt x="-1227" y="170081"/>
                  </a:lnTo>
                  <a:cubicBezTo>
                    <a:pt x="-1227" y="172233"/>
                    <a:pt x="487" y="173986"/>
                    <a:pt x="2678" y="173986"/>
                  </a:cubicBezTo>
                  <a:lnTo>
                    <a:pt x="47731" y="173986"/>
                  </a:lnTo>
                  <a:cubicBezTo>
                    <a:pt x="49922" y="173986"/>
                    <a:pt x="51636" y="172233"/>
                    <a:pt x="51636" y="170081"/>
                  </a:cubicBezTo>
                  <a:lnTo>
                    <a:pt x="51636" y="60448"/>
                  </a:lnTo>
                  <a:cubicBezTo>
                    <a:pt x="51636" y="59266"/>
                    <a:pt x="52112" y="58152"/>
                    <a:pt x="53065" y="57400"/>
                  </a:cubicBezTo>
                  <a:cubicBezTo>
                    <a:pt x="62114" y="49808"/>
                    <a:pt x="73258" y="45332"/>
                    <a:pt x="85069" y="44636"/>
                  </a:cubicBezTo>
                  <a:cubicBezTo>
                    <a:pt x="91832" y="44370"/>
                    <a:pt x="98499" y="47036"/>
                    <a:pt x="103166" y="51970"/>
                  </a:cubicBezTo>
                  <a:cubicBezTo>
                    <a:pt x="108120" y="58638"/>
                    <a:pt x="110310" y="66953"/>
                    <a:pt x="109358" y="75211"/>
                  </a:cubicBezTo>
                  <a:lnTo>
                    <a:pt x="109358" y="170461"/>
                  </a:lnTo>
                  <a:cubicBezTo>
                    <a:pt x="109358" y="172614"/>
                    <a:pt x="111073" y="174367"/>
                    <a:pt x="113263" y="174367"/>
                  </a:cubicBezTo>
                  <a:lnTo>
                    <a:pt x="158316" y="174367"/>
                  </a:lnTo>
                  <a:cubicBezTo>
                    <a:pt x="160507" y="174367"/>
                    <a:pt x="162222" y="172614"/>
                    <a:pt x="162222" y="170461"/>
                  </a:cubicBezTo>
                  <a:lnTo>
                    <a:pt x="162222" y="66544"/>
                  </a:lnTo>
                  <a:cubicBezTo>
                    <a:pt x="162222" y="64734"/>
                    <a:pt x="162222" y="62734"/>
                    <a:pt x="162222" y="60828"/>
                  </a:cubicBezTo>
                  <a:cubicBezTo>
                    <a:pt x="162127" y="59600"/>
                    <a:pt x="162602" y="58390"/>
                    <a:pt x="163555" y="57590"/>
                  </a:cubicBezTo>
                  <a:cubicBezTo>
                    <a:pt x="172509" y="49780"/>
                    <a:pt x="183843" y="45217"/>
                    <a:pt x="195749" y="44636"/>
                  </a:cubicBezTo>
                  <a:cubicBezTo>
                    <a:pt x="202513" y="44350"/>
                    <a:pt x="209084" y="47027"/>
                    <a:pt x="213751" y="51970"/>
                  </a:cubicBezTo>
                  <a:cubicBezTo>
                    <a:pt x="218895" y="58543"/>
                    <a:pt x="221181" y="66934"/>
                    <a:pt x="220038" y="75211"/>
                  </a:cubicBezTo>
                  <a:lnTo>
                    <a:pt x="220038" y="170461"/>
                  </a:lnTo>
                  <a:cubicBezTo>
                    <a:pt x="220038" y="172614"/>
                    <a:pt x="221753" y="174367"/>
                    <a:pt x="223944" y="174367"/>
                  </a:cubicBezTo>
                  <a:lnTo>
                    <a:pt x="268997" y="174367"/>
                  </a:lnTo>
                  <a:cubicBezTo>
                    <a:pt x="271187" y="174367"/>
                    <a:pt x="272902" y="172614"/>
                    <a:pt x="272902" y="170461"/>
                  </a:cubicBezTo>
                  <a:lnTo>
                    <a:pt x="272902" y="66544"/>
                  </a:lnTo>
                  <a:cubicBezTo>
                    <a:pt x="272902" y="42160"/>
                    <a:pt x="268045" y="27206"/>
                    <a:pt x="257281" y="16156"/>
                  </a:cubicBezTo>
                  <a:cubicBezTo>
                    <a:pt x="245660" y="4727"/>
                    <a:pt x="229849" y="-1436"/>
                    <a:pt x="213561" y="-8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70" name="Google Shape;2270;p69"/>
            <p:cNvSpPr/>
            <p:nvPr/>
          </p:nvSpPr>
          <p:spPr>
            <a:xfrm>
              <a:off x="7515510" y="6201823"/>
              <a:ext cx="151356" cy="178697"/>
            </a:xfrm>
            <a:custGeom>
              <a:avLst/>
              <a:gdLst/>
              <a:ahLst/>
              <a:cxnLst/>
              <a:rect l="l" t="t" r="r" b="b"/>
              <a:pathLst>
                <a:path w="151356" h="178697" extrusionOk="0">
                  <a:moveTo>
                    <a:pt x="144124" y="119550"/>
                  </a:moveTo>
                  <a:cubicBezTo>
                    <a:pt x="130789" y="127751"/>
                    <a:pt x="115549" y="132219"/>
                    <a:pt x="99928" y="132504"/>
                  </a:cubicBezTo>
                  <a:cubicBezTo>
                    <a:pt x="71353" y="132504"/>
                    <a:pt x="51637" y="114121"/>
                    <a:pt x="51637" y="88022"/>
                  </a:cubicBezTo>
                  <a:cubicBezTo>
                    <a:pt x="51446" y="63400"/>
                    <a:pt x="71164" y="43274"/>
                    <a:pt x="95833" y="43055"/>
                  </a:cubicBezTo>
                  <a:cubicBezTo>
                    <a:pt x="96976" y="43045"/>
                    <a:pt x="98119" y="43083"/>
                    <a:pt x="99262" y="43159"/>
                  </a:cubicBezTo>
                  <a:cubicBezTo>
                    <a:pt x="114216" y="43607"/>
                    <a:pt x="128885" y="47903"/>
                    <a:pt x="141743" y="55637"/>
                  </a:cubicBezTo>
                  <a:cubicBezTo>
                    <a:pt x="143649" y="56695"/>
                    <a:pt x="146030" y="56019"/>
                    <a:pt x="147078" y="54133"/>
                  </a:cubicBezTo>
                  <a:cubicBezTo>
                    <a:pt x="147364" y="53570"/>
                    <a:pt x="147553" y="52942"/>
                    <a:pt x="147553" y="52304"/>
                  </a:cubicBezTo>
                  <a:lnTo>
                    <a:pt x="147553" y="12965"/>
                  </a:lnTo>
                  <a:cubicBezTo>
                    <a:pt x="147553" y="11470"/>
                    <a:pt x="146696" y="10098"/>
                    <a:pt x="145363" y="9441"/>
                  </a:cubicBezTo>
                  <a:cubicBezTo>
                    <a:pt x="130123" y="2488"/>
                    <a:pt x="113549" y="-1055"/>
                    <a:pt x="96785" y="-941"/>
                  </a:cubicBezTo>
                  <a:cubicBezTo>
                    <a:pt x="43255" y="-941"/>
                    <a:pt x="-1227" y="34873"/>
                    <a:pt x="-1227" y="88785"/>
                  </a:cubicBezTo>
                  <a:cubicBezTo>
                    <a:pt x="-1227" y="140219"/>
                    <a:pt x="39064" y="177748"/>
                    <a:pt x="94023" y="177748"/>
                  </a:cubicBezTo>
                  <a:cubicBezTo>
                    <a:pt x="112788" y="177929"/>
                    <a:pt x="131266" y="173690"/>
                    <a:pt x="148030" y="165365"/>
                  </a:cubicBezTo>
                  <a:cubicBezTo>
                    <a:pt x="149268" y="164679"/>
                    <a:pt x="150125" y="163375"/>
                    <a:pt x="150125" y="161936"/>
                  </a:cubicBezTo>
                  <a:lnTo>
                    <a:pt x="150125" y="122979"/>
                  </a:lnTo>
                  <a:cubicBezTo>
                    <a:pt x="150220" y="120826"/>
                    <a:pt x="148507" y="119016"/>
                    <a:pt x="146315" y="118940"/>
                  </a:cubicBezTo>
                  <a:cubicBezTo>
                    <a:pt x="145553" y="118912"/>
                    <a:pt x="144792" y="119122"/>
                    <a:pt x="144124" y="1195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71" name="Google Shape;2271;p69"/>
            <p:cNvSpPr/>
            <p:nvPr/>
          </p:nvSpPr>
          <p:spPr>
            <a:xfrm>
              <a:off x="7429214"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72" name="Google Shape;2272;p69"/>
            <p:cNvSpPr/>
            <p:nvPr/>
          </p:nvSpPr>
          <p:spPr>
            <a:xfrm>
              <a:off x="6843331" y="6120864"/>
              <a:ext cx="60388" cy="60388"/>
            </a:xfrm>
            <a:custGeom>
              <a:avLst/>
              <a:gdLst/>
              <a:ahLst/>
              <a:cxnLst/>
              <a:rect l="l" t="t" r="r" b="b"/>
              <a:pathLst>
                <a:path w="60388" h="60388" extrusionOk="0">
                  <a:moveTo>
                    <a:pt x="60389" y="30194"/>
                  </a:moveTo>
                  <a:cubicBezTo>
                    <a:pt x="60389" y="46870"/>
                    <a:pt x="46870" y="60389"/>
                    <a:pt x="30194" y="60389"/>
                  </a:cubicBezTo>
                  <a:cubicBezTo>
                    <a:pt x="13518" y="60389"/>
                    <a:pt x="0" y="46870"/>
                    <a:pt x="0" y="30194"/>
                  </a:cubicBezTo>
                  <a:cubicBezTo>
                    <a:pt x="0" y="13518"/>
                    <a:pt x="13518" y="0"/>
                    <a:pt x="30194" y="0"/>
                  </a:cubicBezTo>
                  <a:cubicBezTo>
                    <a:pt x="46870" y="0"/>
                    <a:pt x="60389" y="13518"/>
                    <a:pt x="60389" y="301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273" name="Google Shape;2273;p69"/>
            <p:cNvSpPr/>
            <p:nvPr/>
          </p:nvSpPr>
          <p:spPr>
            <a:xfrm>
              <a:off x="7425499" y="6120483"/>
              <a:ext cx="60388" cy="60388"/>
            </a:xfrm>
            <a:custGeom>
              <a:avLst/>
              <a:gdLst/>
              <a:ahLst/>
              <a:cxnLst/>
              <a:rect l="l" t="t" r="r" b="b"/>
              <a:pathLst>
                <a:path w="60388" h="60388" extrusionOk="0">
                  <a:moveTo>
                    <a:pt x="28967" y="-944"/>
                  </a:moveTo>
                  <a:cubicBezTo>
                    <a:pt x="12299" y="-944"/>
                    <a:pt x="-1227" y="12572"/>
                    <a:pt x="-1227" y="29250"/>
                  </a:cubicBezTo>
                  <a:cubicBezTo>
                    <a:pt x="-1227" y="45929"/>
                    <a:pt x="12299" y="59445"/>
                    <a:pt x="28967" y="59445"/>
                  </a:cubicBezTo>
                  <a:cubicBezTo>
                    <a:pt x="45636" y="59445"/>
                    <a:pt x="59161" y="45929"/>
                    <a:pt x="59161" y="29250"/>
                  </a:cubicBezTo>
                  <a:cubicBezTo>
                    <a:pt x="59161" y="29222"/>
                    <a:pt x="59161" y="29184"/>
                    <a:pt x="59161" y="29155"/>
                  </a:cubicBezTo>
                  <a:cubicBezTo>
                    <a:pt x="59161" y="12534"/>
                    <a:pt x="45731" y="-944"/>
                    <a:pt x="29063" y="-944"/>
                  </a:cubicBezTo>
                  <a:cubicBezTo>
                    <a:pt x="29063" y="-944"/>
                    <a:pt x="28967" y="-944"/>
                    <a:pt x="28967" y="-9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grpSp>
      <p:pic>
        <p:nvPicPr>
          <p:cNvPr id="2274" name="Google Shape;2274;p69"/>
          <p:cNvPicPr preferRelativeResize="0"/>
          <p:nvPr/>
        </p:nvPicPr>
        <p:blipFill rotWithShape="1">
          <a:blip r:embed="rId2">
            <a:alphaModFix/>
          </a:blip>
          <a:srcRect b="14900"/>
          <a:stretch/>
        </p:blipFill>
        <p:spPr>
          <a:xfrm>
            <a:off x="6289964" y="2059044"/>
            <a:ext cx="5902037" cy="4822911"/>
          </a:xfrm>
          <a:prstGeom prst="rect">
            <a:avLst/>
          </a:prstGeom>
          <a:noFill/>
          <a:ln>
            <a:noFill/>
          </a:ln>
        </p:spPr>
      </p:pic>
      <p:sp>
        <p:nvSpPr>
          <p:cNvPr id="2275" name="Google Shape;2275;p69"/>
          <p:cNvSpPr>
            <a:spLocks noGrp="1"/>
          </p:cNvSpPr>
          <p:nvPr>
            <p:ph type="pic" idx="2"/>
          </p:nvPr>
        </p:nvSpPr>
        <p:spPr>
          <a:xfrm>
            <a:off x="6289889" y="1072152"/>
            <a:ext cx="5902200" cy="5797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261"/>
                                        </p:tgtEl>
                                        <p:attrNameLst>
                                          <p:attrName>style.visibility</p:attrName>
                                        </p:attrNameLst>
                                      </p:cBhvr>
                                      <p:to>
                                        <p:strVal val="visible"/>
                                      </p:to>
                                    </p:set>
                                    <p:animEffect transition="in" filter="fade">
                                      <p:cBhvr>
                                        <p:cTn id="7" dur="500"/>
                                        <p:tgtEl>
                                          <p:spTgt spid="2261"/>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2258">
                                            <p:txEl>
                                              <p:pRg st="0" end="0"/>
                                            </p:txEl>
                                          </p:spTgt>
                                        </p:tgtEl>
                                        <p:attrNameLst>
                                          <p:attrName>style.visibility</p:attrName>
                                        </p:attrNameLst>
                                      </p:cBhvr>
                                      <p:to>
                                        <p:strVal val="visible"/>
                                      </p:to>
                                    </p:set>
                                    <p:animEffect transition="in" filter="fade">
                                      <p:cBhvr>
                                        <p:cTn id="11" dur="500"/>
                                        <p:tgtEl>
                                          <p:spTgt spid="225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200"/>
                                  </p:stCondLst>
                                  <p:childTnLst>
                                    <p:set>
                                      <p:cBhvr>
                                        <p:cTn id="14" dur="1" fill="hold">
                                          <p:stCondLst>
                                            <p:cond delay="0"/>
                                          </p:stCondLst>
                                        </p:cTn>
                                        <p:tgtEl>
                                          <p:spTgt spid="2258">
                                            <p:txEl>
                                              <p:charRg st="1" end="1"/>
                                            </p:txEl>
                                          </p:spTgt>
                                        </p:tgtEl>
                                        <p:attrNameLst>
                                          <p:attrName>style.visibility</p:attrName>
                                        </p:attrNameLst>
                                      </p:cBhvr>
                                      <p:to>
                                        <p:strVal val="visible"/>
                                      </p:to>
                                    </p:set>
                                    <p:animEffect transition="in" filter="fade">
                                      <p:cBhvr>
                                        <p:cTn id="15" dur="500"/>
                                        <p:tgtEl>
                                          <p:spTgt spid="2258">
                                            <p:txEl>
                                              <p:charRg st="1" end="1"/>
                                            </p:txEl>
                                          </p:spTgt>
                                        </p:tgtEl>
                                      </p:cBhvr>
                                    </p:animEffect>
                                  </p:childTnLst>
                                </p:cTn>
                              </p:par>
                            </p:childTnLst>
                          </p:cTn>
                        </p:par>
                        <p:par>
                          <p:cTn id="16" fill="hold">
                            <p:stCondLst>
                              <p:cond delay="1500"/>
                            </p:stCondLst>
                            <p:childTnLst>
                              <p:par>
                                <p:cTn id="17" presetID="10" presetClass="entr" presetSubtype="0" fill="hold" nodeType="afterEffect">
                                  <p:stCondLst>
                                    <p:cond delay="200"/>
                                  </p:stCondLst>
                                  <p:childTnLst>
                                    <p:set>
                                      <p:cBhvr>
                                        <p:cTn id="18" dur="1" fill="hold">
                                          <p:stCondLst>
                                            <p:cond delay="0"/>
                                          </p:stCondLst>
                                        </p:cTn>
                                        <p:tgtEl>
                                          <p:spTgt spid="2258">
                                            <p:txEl>
                                              <p:charRg st="1" end="1"/>
                                            </p:txEl>
                                          </p:spTgt>
                                        </p:tgtEl>
                                        <p:attrNameLst>
                                          <p:attrName>style.visibility</p:attrName>
                                        </p:attrNameLst>
                                      </p:cBhvr>
                                      <p:to>
                                        <p:strVal val="visible"/>
                                      </p:to>
                                    </p:set>
                                    <p:animEffect transition="in" filter="fade">
                                      <p:cBhvr>
                                        <p:cTn id="19" dur="500"/>
                                        <p:tgtEl>
                                          <p:spTgt spid="2258">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200"/>
                                  </p:stCondLst>
                                  <p:childTnLst>
                                    <p:set>
                                      <p:cBhvr>
                                        <p:cTn id="22" dur="1" fill="hold">
                                          <p:stCondLst>
                                            <p:cond delay="0"/>
                                          </p:stCondLst>
                                        </p:cTn>
                                        <p:tgtEl>
                                          <p:spTgt spid="2258">
                                            <p:txEl>
                                              <p:charRg st="1" end="1"/>
                                            </p:txEl>
                                          </p:spTgt>
                                        </p:tgtEl>
                                        <p:attrNameLst>
                                          <p:attrName>style.visibility</p:attrName>
                                        </p:attrNameLst>
                                      </p:cBhvr>
                                      <p:to>
                                        <p:strVal val="visible"/>
                                      </p:to>
                                    </p:set>
                                    <p:animEffect transition="in" filter="fade">
                                      <p:cBhvr>
                                        <p:cTn id="23" dur="500"/>
                                        <p:tgtEl>
                                          <p:spTgt spid="2258">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200"/>
                                  </p:stCondLst>
                                  <p:childTnLst>
                                    <p:set>
                                      <p:cBhvr>
                                        <p:cTn id="26" dur="1" fill="hold">
                                          <p:stCondLst>
                                            <p:cond delay="0"/>
                                          </p:stCondLst>
                                        </p:cTn>
                                        <p:tgtEl>
                                          <p:spTgt spid="2258">
                                            <p:txEl>
                                              <p:charRg st="1" end="1"/>
                                            </p:txEl>
                                          </p:spTgt>
                                        </p:tgtEl>
                                        <p:attrNameLst>
                                          <p:attrName>style.visibility</p:attrName>
                                        </p:attrNameLst>
                                      </p:cBhvr>
                                      <p:to>
                                        <p:strVal val="visible"/>
                                      </p:to>
                                    </p:set>
                                    <p:animEffect transition="in" filter="fade">
                                      <p:cBhvr>
                                        <p:cTn id="27" dur="500"/>
                                        <p:tgtEl>
                                          <p:spTgt spid="2258">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200"/>
                                  </p:stCondLst>
                                  <p:childTnLst>
                                    <p:set>
                                      <p:cBhvr>
                                        <p:cTn id="30" dur="1" fill="hold">
                                          <p:stCondLst>
                                            <p:cond delay="0"/>
                                          </p:stCondLst>
                                        </p:cTn>
                                        <p:tgtEl>
                                          <p:spTgt spid="2258">
                                            <p:txEl>
                                              <p:charRg st="1" end="1"/>
                                            </p:txEl>
                                          </p:spTgt>
                                        </p:tgtEl>
                                        <p:attrNameLst>
                                          <p:attrName>style.visibility</p:attrName>
                                        </p:attrNameLst>
                                      </p:cBhvr>
                                      <p:to>
                                        <p:strVal val="visible"/>
                                      </p:to>
                                    </p:set>
                                    <p:animEffect transition="in" filter="fade">
                                      <p:cBhvr>
                                        <p:cTn id="31" dur="500"/>
                                        <p:tgtEl>
                                          <p:spTgt spid="2258">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200"/>
                                  </p:stCondLst>
                                  <p:childTnLst>
                                    <p:set>
                                      <p:cBhvr>
                                        <p:cTn id="34" dur="1" fill="hold">
                                          <p:stCondLst>
                                            <p:cond delay="0"/>
                                          </p:stCondLst>
                                        </p:cTn>
                                        <p:tgtEl>
                                          <p:spTgt spid="2258">
                                            <p:txEl>
                                              <p:charRg st="1" end="1"/>
                                            </p:txEl>
                                          </p:spTgt>
                                        </p:tgtEl>
                                        <p:attrNameLst>
                                          <p:attrName>style.visibility</p:attrName>
                                        </p:attrNameLst>
                                      </p:cBhvr>
                                      <p:to>
                                        <p:strVal val="visible"/>
                                      </p:to>
                                    </p:set>
                                    <p:animEffect transition="in" filter="fade">
                                      <p:cBhvr>
                                        <p:cTn id="35" dur="500"/>
                                        <p:tgtEl>
                                          <p:spTgt spid="2258">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200"/>
                                  </p:stCondLst>
                                  <p:childTnLst>
                                    <p:set>
                                      <p:cBhvr>
                                        <p:cTn id="38" dur="1" fill="hold">
                                          <p:stCondLst>
                                            <p:cond delay="0"/>
                                          </p:stCondLst>
                                        </p:cTn>
                                        <p:tgtEl>
                                          <p:spTgt spid="2258">
                                            <p:txEl>
                                              <p:charRg st="1" end="1"/>
                                            </p:txEl>
                                          </p:spTgt>
                                        </p:tgtEl>
                                        <p:attrNameLst>
                                          <p:attrName>style.visibility</p:attrName>
                                        </p:attrNameLst>
                                      </p:cBhvr>
                                      <p:to>
                                        <p:strVal val="visible"/>
                                      </p:to>
                                    </p:set>
                                    <p:animEffect transition="in" filter="fade">
                                      <p:cBhvr>
                                        <p:cTn id="39" dur="500"/>
                                        <p:tgtEl>
                                          <p:spTgt spid="2258">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200"/>
                                  </p:stCondLst>
                                  <p:childTnLst>
                                    <p:set>
                                      <p:cBhvr>
                                        <p:cTn id="42" dur="1" fill="hold">
                                          <p:stCondLst>
                                            <p:cond delay="0"/>
                                          </p:stCondLst>
                                        </p:cTn>
                                        <p:tgtEl>
                                          <p:spTgt spid="2258">
                                            <p:txEl>
                                              <p:charRg st="1" end="1"/>
                                            </p:txEl>
                                          </p:spTgt>
                                        </p:tgtEl>
                                        <p:attrNameLst>
                                          <p:attrName>style.visibility</p:attrName>
                                        </p:attrNameLst>
                                      </p:cBhvr>
                                      <p:to>
                                        <p:strVal val="visible"/>
                                      </p:to>
                                    </p:set>
                                    <p:animEffect transition="in" filter="fade">
                                      <p:cBhvr>
                                        <p:cTn id="43" dur="500"/>
                                        <p:tgtEl>
                                          <p:spTgt spid="2258">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1_End-No-Photo">
  <p:cSld name="2_Thank you-Light-Full-Color">
    <p:spTree>
      <p:nvGrpSpPr>
        <p:cNvPr id="1" name="Shape 2276"/>
        <p:cNvGrpSpPr/>
        <p:nvPr/>
      </p:nvGrpSpPr>
      <p:grpSpPr>
        <a:xfrm>
          <a:off x="0" y="0"/>
          <a:ext cx="0" cy="0"/>
          <a:chOff x="0" y="0"/>
          <a:chExt cx="0" cy="0"/>
        </a:xfrm>
      </p:grpSpPr>
      <p:pic>
        <p:nvPicPr>
          <p:cNvPr id="2277" name="Google Shape;2277;p70"/>
          <p:cNvPicPr preferRelativeResize="0"/>
          <p:nvPr/>
        </p:nvPicPr>
        <p:blipFill rotWithShape="1">
          <a:blip r:embed="rId2">
            <a:alphaModFix amt="30000"/>
          </a:blip>
          <a:srcRect l="9614" t="14728" r="5452" b="4742"/>
          <a:stretch/>
        </p:blipFill>
        <p:spPr>
          <a:xfrm>
            <a:off x="0" y="1"/>
            <a:ext cx="12192000" cy="6857999"/>
          </a:xfrm>
          <a:prstGeom prst="rect">
            <a:avLst/>
          </a:prstGeom>
          <a:noFill/>
          <a:ln>
            <a:noFill/>
          </a:ln>
        </p:spPr>
      </p:pic>
      <p:sp>
        <p:nvSpPr>
          <p:cNvPr id="2278" name="Google Shape;2278;p70"/>
          <p:cNvSpPr txBox="1">
            <a:spLocks noGrp="1"/>
          </p:cNvSpPr>
          <p:nvPr>
            <p:ph type="title"/>
          </p:nvPr>
        </p:nvSpPr>
        <p:spPr>
          <a:xfrm>
            <a:off x="757516" y="1597266"/>
            <a:ext cx="5338500" cy="2084400"/>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2"/>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9" name="Google Shape;2279;p70"/>
          <p:cNvSpPr txBox="1">
            <a:spLocks noGrp="1"/>
          </p:cNvSpPr>
          <p:nvPr>
            <p:ph type="body" idx="1"/>
          </p:nvPr>
        </p:nvSpPr>
        <p:spPr>
          <a:xfrm>
            <a:off x="757516" y="3684184"/>
            <a:ext cx="5254200" cy="20844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800"/>
              <a:buNone/>
              <a:defRPr sz="1800">
                <a:solidFill>
                  <a:schemeClr val="dk2"/>
                </a:solidFill>
              </a:defRPr>
            </a:lvl1pPr>
            <a:lvl2pPr marL="914400" lvl="1" indent="-342900" algn="ctr">
              <a:lnSpc>
                <a:spcPct val="120000"/>
              </a:lnSpc>
              <a:spcBef>
                <a:spcPts val="120"/>
              </a:spcBef>
              <a:spcAft>
                <a:spcPts val="0"/>
              </a:spcAft>
              <a:buSzPts val="1800"/>
              <a:buChar char="•"/>
              <a:defRPr sz="1800"/>
            </a:lvl2pPr>
            <a:lvl3pPr marL="1371600" lvl="2" indent="-342900" algn="ctr">
              <a:lnSpc>
                <a:spcPct val="120000"/>
              </a:lnSpc>
              <a:spcBef>
                <a:spcPts val="120"/>
              </a:spcBef>
              <a:spcAft>
                <a:spcPts val="0"/>
              </a:spcAft>
              <a:buSzPts val="1800"/>
              <a:buChar char="•"/>
              <a:defRPr sz="1800"/>
            </a:lvl3pPr>
            <a:lvl4pPr marL="1828800" lvl="3" indent="-342900" algn="ctr">
              <a:lnSpc>
                <a:spcPct val="120000"/>
              </a:lnSpc>
              <a:spcBef>
                <a:spcPts val="120"/>
              </a:spcBef>
              <a:spcAft>
                <a:spcPts val="0"/>
              </a:spcAft>
              <a:buSzPts val="1800"/>
              <a:buChar char="•"/>
              <a:defRPr sz="1800"/>
            </a:lvl4pPr>
            <a:lvl5pPr marL="2286000" lvl="4" indent="-342900" algn="ctr">
              <a:lnSpc>
                <a:spcPct val="120000"/>
              </a:lnSpc>
              <a:spcBef>
                <a:spcPts val="120"/>
              </a:spcBef>
              <a:spcAft>
                <a:spcPts val="0"/>
              </a:spcAft>
              <a:buSzPts val="1800"/>
              <a:buChar char="•"/>
              <a:defRPr sz="1800"/>
            </a:lvl5pPr>
            <a:lvl6pPr marL="2743200" lvl="5" indent="-342900" algn="l">
              <a:lnSpc>
                <a:spcPct val="90000"/>
              </a:lnSpc>
              <a:spcBef>
                <a:spcPts val="500"/>
              </a:spcBef>
              <a:spcAft>
                <a:spcPts val="0"/>
              </a:spcAft>
              <a:buClr>
                <a:schemeClr val="dk2"/>
              </a:buClr>
              <a:buSzPts val="1800"/>
              <a:buChar char="•"/>
              <a:defRPr>
                <a:solidFill>
                  <a:schemeClr val="dk2"/>
                </a:solidFill>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80" name="Google Shape;2280;p70"/>
          <p:cNvPicPr preferRelativeResize="0"/>
          <p:nvPr/>
        </p:nvPicPr>
        <p:blipFill rotWithShape="1">
          <a:blip r:embed="rId3">
            <a:alphaModFix/>
          </a:blip>
          <a:srcRect/>
          <a:stretch/>
        </p:blipFill>
        <p:spPr>
          <a:xfrm>
            <a:off x="757516" y="549117"/>
            <a:ext cx="1466951" cy="2739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2_Case Study Sun Yellow w/Quote">
  <p:cSld name="Case Study Sun Yellow w/Quote">
    <p:spTree>
      <p:nvGrpSpPr>
        <p:cNvPr id="1" name="Shape 2281"/>
        <p:cNvGrpSpPr/>
        <p:nvPr/>
      </p:nvGrpSpPr>
      <p:grpSpPr>
        <a:xfrm>
          <a:off x="0" y="0"/>
          <a:ext cx="0" cy="0"/>
          <a:chOff x="0" y="0"/>
          <a:chExt cx="0" cy="0"/>
        </a:xfrm>
      </p:grpSpPr>
      <p:sp>
        <p:nvSpPr>
          <p:cNvPr id="2282" name="Google Shape;2282;p71"/>
          <p:cNvSpPr txBox="1">
            <a:spLocks noGrp="1"/>
          </p:cNvSpPr>
          <p:nvPr>
            <p:ph type="title"/>
          </p:nvPr>
        </p:nvSpPr>
        <p:spPr>
          <a:xfrm>
            <a:off x="4251769" y="737419"/>
            <a:ext cx="7456500" cy="7581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3" name="Google Shape;2283;p71"/>
          <p:cNvSpPr/>
          <p:nvPr/>
        </p:nvSpPr>
        <p:spPr>
          <a:xfrm>
            <a:off x="475968" y="1853570"/>
            <a:ext cx="3355848" cy="5004430"/>
          </a:xfrm>
          <a:custGeom>
            <a:avLst/>
            <a:gdLst/>
            <a:ahLst/>
            <a:cxnLst/>
            <a:rect l="l" t="t" r="r" b="b"/>
            <a:pathLst>
              <a:path w="3355848" h="5004430" extrusionOk="0">
                <a:moveTo>
                  <a:pt x="3211867" y="0"/>
                </a:moveTo>
                <a:cubicBezTo>
                  <a:pt x="3291454" y="68"/>
                  <a:pt x="3355916" y="64639"/>
                  <a:pt x="3355848" y="144227"/>
                </a:cubicBezTo>
                <a:lnTo>
                  <a:pt x="3355848" y="791753"/>
                </a:lnTo>
                <a:lnTo>
                  <a:pt x="3355848" y="1041741"/>
                </a:lnTo>
                <a:lnTo>
                  <a:pt x="3355848" y="5004430"/>
                </a:lnTo>
                <a:lnTo>
                  <a:pt x="0" y="5004430"/>
                </a:lnTo>
                <a:lnTo>
                  <a:pt x="0" y="791753"/>
                </a:lnTo>
                <a:lnTo>
                  <a:pt x="2163" y="791753"/>
                </a:lnTo>
                <a:lnTo>
                  <a:pt x="2163" y="750955"/>
                </a:lnTo>
                <a:cubicBezTo>
                  <a:pt x="2110" y="682111"/>
                  <a:pt x="50739" y="622839"/>
                  <a:pt x="118284" y="609472"/>
                </a:cubicBezTo>
                <a:lnTo>
                  <a:pt x="3183762" y="2743"/>
                </a:lnTo>
                <a:cubicBezTo>
                  <a:pt x="3193018" y="912"/>
                  <a:pt x="3202432" y="-8"/>
                  <a:pt x="3211867"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2284" name="Google Shape;2284;p71"/>
          <p:cNvSpPr/>
          <p:nvPr/>
        </p:nvSpPr>
        <p:spPr>
          <a:xfrm>
            <a:off x="749064" y="5147320"/>
            <a:ext cx="1189461" cy="1177155"/>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2285" name="Google Shape;2285;p71"/>
          <p:cNvPicPr preferRelativeResize="0"/>
          <p:nvPr/>
        </p:nvPicPr>
        <p:blipFill rotWithShape="1">
          <a:blip r:embed="rId2">
            <a:alphaModFix/>
          </a:blip>
          <a:srcRect/>
          <a:stretch/>
        </p:blipFill>
        <p:spPr>
          <a:xfrm>
            <a:off x="895922" y="2899908"/>
            <a:ext cx="228600" cy="180975"/>
          </a:xfrm>
          <a:prstGeom prst="rect">
            <a:avLst/>
          </a:prstGeom>
          <a:noFill/>
          <a:ln>
            <a:noFill/>
          </a:ln>
        </p:spPr>
      </p:pic>
      <p:sp>
        <p:nvSpPr>
          <p:cNvPr id="2286" name="Google Shape;2286;p71"/>
          <p:cNvSpPr/>
          <p:nvPr/>
        </p:nvSpPr>
        <p:spPr>
          <a:xfrm>
            <a:off x="477050" y="0"/>
            <a:ext cx="3353685" cy="1041741"/>
          </a:xfrm>
          <a:custGeom>
            <a:avLst/>
            <a:gdLst/>
            <a:ahLst/>
            <a:cxnLst/>
            <a:rect l="l" t="t" r="r" b="b"/>
            <a:pathLst>
              <a:path w="3353685" h="1041741" extrusionOk="0">
                <a:moveTo>
                  <a:pt x="0" y="0"/>
                </a:moveTo>
                <a:lnTo>
                  <a:pt x="3353685" y="0"/>
                </a:lnTo>
                <a:lnTo>
                  <a:pt x="3353685" y="290786"/>
                </a:lnTo>
                <a:cubicBezTo>
                  <a:pt x="3353738" y="359630"/>
                  <a:pt x="3305109" y="418902"/>
                  <a:pt x="3237564" y="432269"/>
                </a:cubicBezTo>
                <a:lnTo>
                  <a:pt x="172086" y="1038998"/>
                </a:lnTo>
                <a:cubicBezTo>
                  <a:pt x="162830" y="1040829"/>
                  <a:pt x="153416" y="1041749"/>
                  <a:pt x="143981" y="1041741"/>
                </a:cubicBezTo>
                <a:cubicBezTo>
                  <a:pt x="64394" y="1041673"/>
                  <a:pt x="-68" y="977102"/>
                  <a:pt x="0" y="897514"/>
                </a:cubicBezTo>
                <a:close/>
              </a:path>
            </a:pathLst>
          </a:custGeom>
          <a:solidFill>
            <a:srgbClr val="E7F5F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87" name="Google Shape;2287;p71"/>
          <p:cNvSpPr txBox="1">
            <a:spLocks noGrp="1"/>
          </p:cNvSpPr>
          <p:nvPr>
            <p:ph type="body" idx="1"/>
          </p:nvPr>
        </p:nvSpPr>
        <p:spPr>
          <a:xfrm>
            <a:off x="4251769" y="1798776"/>
            <a:ext cx="44901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92100" algn="l">
              <a:lnSpc>
                <a:spcPct val="100000"/>
              </a:lnSpc>
              <a:spcBef>
                <a:spcPts val="120"/>
              </a:spcBef>
              <a:spcAft>
                <a:spcPts val="0"/>
              </a:spcAft>
              <a:buClr>
                <a:schemeClr val="dk2"/>
              </a:buClr>
              <a:buSzPts val="1000"/>
              <a:buChar char="•"/>
              <a:defRPr sz="1000">
                <a:solidFill>
                  <a:schemeClr val="dk2"/>
                </a:solidFill>
              </a:defRPr>
            </a:lvl4pPr>
            <a:lvl5pPr marL="2286000" lvl="4" indent="-292100" algn="l">
              <a:lnSpc>
                <a:spcPct val="100000"/>
              </a:lnSpc>
              <a:spcBef>
                <a:spcPts val="120"/>
              </a:spcBef>
              <a:spcAft>
                <a:spcPts val="0"/>
              </a:spcAft>
              <a:buClr>
                <a:schemeClr val="dk2"/>
              </a:buClr>
              <a:buSzPts val="1000"/>
              <a:buFont typeface="Proxima Nova"/>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8" name="Google Shape;2288;p71"/>
          <p:cNvSpPr txBox="1">
            <a:spLocks noGrp="1"/>
          </p:cNvSpPr>
          <p:nvPr>
            <p:ph type="body" idx="2"/>
          </p:nvPr>
        </p:nvSpPr>
        <p:spPr>
          <a:xfrm>
            <a:off x="9239297" y="1798775"/>
            <a:ext cx="24690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28600" algn="l">
              <a:lnSpc>
                <a:spcPct val="100000"/>
              </a:lnSpc>
              <a:spcBef>
                <a:spcPts val="1200"/>
              </a:spcBef>
              <a:spcAft>
                <a:spcPts val="0"/>
              </a:spcAft>
              <a:buClr>
                <a:schemeClr val="dk2"/>
              </a:buClr>
              <a:buSzPts val="1600"/>
              <a:buNone/>
              <a:defRPr sz="1600" b="1">
                <a:solidFill>
                  <a:schemeClr val="dk2"/>
                </a:solidFill>
                <a:latin typeface="Montserrat"/>
                <a:ea typeface="Montserrat"/>
                <a:cs typeface="Montserrat"/>
                <a:sym typeface="Montserrat"/>
              </a:defRPr>
            </a:lvl4pPr>
            <a:lvl5pPr marL="2286000" lvl="4" indent="-228600" algn="l">
              <a:lnSpc>
                <a:spcPct val="100000"/>
              </a:lnSpc>
              <a:spcBef>
                <a:spcPts val="120"/>
              </a:spcBef>
              <a:spcAft>
                <a:spcPts val="0"/>
              </a:spcAft>
              <a:buClr>
                <a:schemeClr val="dk2"/>
              </a:buClr>
              <a:buSzPts val="1000"/>
              <a:buFont typeface="Proxima Nova"/>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9" name="Google Shape;2289;p71"/>
          <p:cNvSpPr txBox="1">
            <a:spLocks noGrp="1"/>
          </p:cNvSpPr>
          <p:nvPr>
            <p:ph type="body" idx="3"/>
          </p:nvPr>
        </p:nvSpPr>
        <p:spPr>
          <a:xfrm>
            <a:off x="2062647" y="5914906"/>
            <a:ext cx="1582800" cy="410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chemeClr val="dk2"/>
              </a:buClr>
              <a:buSzPts val="800"/>
              <a:buNone/>
              <a:defRPr sz="800">
                <a:solidFill>
                  <a:schemeClr val="dk2"/>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90" name="Google Shape;2290;p71"/>
          <p:cNvSpPr txBox="1">
            <a:spLocks noGrp="1"/>
          </p:cNvSpPr>
          <p:nvPr>
            <p:ph type="body" idx="4"/>
          </p:nvPr>
        </p:nvSpPr>
        <p:spPr>
          <a:xfrm>
            <a:off x="895922" y="3108179"/>
            <a:ext cx="2749500" cy="1611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000"/>
              <a:buNone/>
              <a:defRPr sz="1000" b="0">
                <a:solidFill>
                  <a:schemeClr val="dk2"/>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1000"/>
              <a:buNone/>
              <a:defRPr sz="1000" b="0">
                <a:solidFill>
                  <a:schemeClr val="dk2"/>
                </a:solidFill>
                <a:latin typeface="Proxima Nova"/>
                <a:ea typeface="Proxima Nova"/>
                <a:cs typeface="Proxima Nova"/>
                <a:sym typeface="Proxima Nova"/>
              </a:defRPr>
            </a:lvl2pPr>
            <a:lvl3pPr marL="1371600" lvl="2" indent="-228600" algn="l">
              <a:lnSpc>
                <a:spcPct val="120000"/>
              </a:lnSpc>
              <a:spcBef>
                <a:spcPts val="120"/>
              </a:spcBef>
              <a:spcAft>
                <a:spcPts val="0"/>
              </a:spcAft>
              <a:buClr>
                <a:schemeClr val="dk2"/>
              </a:buClr>
              <a:buSzPts val="1000"/>
              <a:buFont typeface="Proxima Nova"/>
              <a:buNone/>
              <a:defRPr sz="1000" b="0">
                <a:solidFill>
                  <a:schemeClr val="dk2"/>
                </a:solidFill>
                <a:latin typeface="Proxima Nova"/>
                <a:ea typeface="Proxima Nova"/>
                <a:cs typeface="Proxima Nova"/>
                <a:sym typeface="Proxima Nova"/>
              </a:defRPr>
            </a:lvl3pPr>
            <a:lvl4pPr marL="1828800" lvl="3" indent="-292100" algn="l">
              <a:lnSpc>
                <a:spcPct val="120000"/>
              </a:lnSpc>
              <a:spcBef>
                <a:spcPts val="120"/>
              </a:spcBef>
              <a:spcAft>
                <a:spcPts val="0"/>
              </a:spcAft>
              <a:buClr>
                <a:schemeClr val="dk2"/>
              </a:buClr>
              <a:buSzPts val="1000"/>
              <a:buChar char="•"/>
              <a:defRPr sz="1000" b="0">
                <a:solidFill>
                  <a:schemeClr val="dk2"/>
                </a:solidFill>
                <a:latin typeface="Proxima Nova"/>
                <a:ea typeface="Proxima Nova"/>
                <a:cs typeface="Proxima Nova"/>
                <a:sym typeface="Proxima Nova"/>
              </a:defRPr>
            </a:lvl4pPr>
            <a:lvl5pPr marL="2286000" lvl="4" indent="-292100" algn="l">
              <a:lnSpc>
                <a:spcPct val="120000"/>
              </a:lnSpc>
              <a:spcBef>
                <a:spcPts val="120"/>
              </a:spcBef>
              <a:spcAft>
                <a:spcPts val="0"/>
              </a:spcAft>
              <a:buClr>
                <a:schemeClr val="dk2"/>
              </a:buClr>
              <a:buSzPts val="1000"/>
              <a:buFont typeface="Proxima Nova"/>
              <a:buChar char="–"/>
              <a:defRPr sz="1000" b="0">
                <a:solidFill>
                  <a:schemeClr val="dk2"/>
                </a:solidFill>
                <a:latin typeface="Proxima Nova"/>
                <a:ea typeface="Proxima Nova"/>
                <a:cs typeface="Proxima Nova"/>
                <a:sym typeface="Proxima Nov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1" name="Google Shape;2291;p71"/>
          <p:cNvSpPr>
            <a:spLocks noGrp="1"/>
          </p:cNvSpPr>
          <p:nvPr>
            <p:ph type="pic" idx="5"/>
          </p:nvPr>
        </p:nvSpPr>
        <p:spPr>
          <a:xfrm>
            <a:off x="914849" y="1040405"/>
            <a:ext cx="2478000" cy="793200"/>
          </a:xfrm>
          <a:prstGeom prst="rect">
            <a:avLst/>
          </a:prstGeom>
          <a:noFill/>
          <a:ln>
            <a:noFill/>
          </a:ln>
        </p:spPr>
      </p:sp>
      <p:sp>
        <p:nvSpPr>
          <p:cNvPr id="2292" name="Google Shape;2292;p71"/>
          <p:cNvSpPr txBox="1">
            <a:spLocks noGrp="1"/>
          </p:cNvSpPr>
          <p:nvPr>
            <p:ph type="body" idx="6"/>
          </p:nvPr>
        </p:nvSpPr>
        <p:spPr>
          <a:xfrm>
            <a:off x="2062647" y="5560142"/>
            <a:ext cx="1582800" cy="334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20"/>
              </a:spcBef>
              <a:spcAft>
                <a:spcPts val="0"/>
              </a:spcAft>
              <a:buClr>
                <a:schemeClr val="dk2"/>
              </a:buClr>
              <a:buSzPts val="800"/>
              <a:buNone/>
              <a:defRPr sz="800" b="1">
                <a:solidFill>
                  <a:schemeClr val="dk2"/>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93" name="Google Shape;2293;p71"/>
          <p:cNvSpPr txBox="1">
            <a:spLocks noGrp="1"/>
          </p:cNvSpPr>
          <p:nvPr>
            <p:ph type="body" idx="7"/>
          </p:nvPr>
        </p:nvSpPr>
        <p:spPr>
          <a:xfrm>
            <a:off x="425176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94" name="Google Shape;2294;p71"/>
          <p:cNvSpPr txBox="1">
            <a:spLocks noGrp="1"/>
          </p:cNvSpPr>
          <p:nvPr>
            <p:ph type="body" idx="8"/>
          </p:nvPr>
        </p:nvSpPr>
        <p:spPr>
          <a:xfrm>
            <a:off x="4251769"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95" name="Google Shape;2295;p71"/>
          <p:cNvSpPr txBox="1">
            <a:spLocks noGrp="1"/>
          </p:cNvSpPr>
          <p:nvPr>
            <p:ph type="body" idx="9"/>
          </p:nvPr>
        </p:nvSpPr>
        <p:spPr>
          <a:xfrm>
            <a:off x="6096000"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96" name="Google Shape;2296;p71"/>
          <p:cNvSpPr txBox="1">
            <a:spLocks noGrp="1"/>
          </p:cNvSpPr>
          <p:nvPr>
            <p:ph type="body" idx="13"/>
          </p:nvPr>
        </p:nvSpPr>
        <p:spPr>
          <a:xfrm>
            <a:off x="6095998"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97" name="Google Shape;2297;p71"/>
          <p:cNvSpPr txBox="1">
            <a:spLocks noGrp="1"/>
          </p:cNvSpPr>
          <p:nvPr>
            <p:ph type="body" idx="14"/>
          </p:nvPr>
        </p:nvSpPr>
        <p:spPr>
          <a:xfrm>
            <a:off x="795040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98" name="Google Shape;2298;p71"/>
          <p:cNvSpPr txBox="1">
            <a:spLocks noGrp="1"/>
          </p:cNvSpPr>
          <p:nvPr>
            <p:ph type="body" idx="15"/>
          </p:nvPr>
        </p:nvSpPr>
        <p:spPr>
          <a:xfrm>
            <a:off x="7950407"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99" name="Google Shape;2299;p71"/>
          <p:cNvSpPr txBox="1">
            <a:spLocks noGrp="1"/>
          </p:cNvSpPr>
          <p:nvPr>
            <p:ph type="body" idx="16"/>
          </p:nvPr>
        </p:nvSpPr>
        <p:spPr>
          <a:xfrm>
            <a:off x="9823981" y="6498457"/>
            <a:ext cx="1884300" cy="21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00" name="Google Shape;2300;p71"/>
          <p:cNvSpPr txBox="1">
            <a:spLocks noGrp="1"/>
          </p:cNvSpPr>
          <p:nvPr>
            <p:ph type="body" idx="17"/>
          </p:nvPr>
        </p:nvSpPr>
        <p:spPr>
          <a:xfrm>
            <a:off x="9823979" y="6369087"/>
            <a:ext cx="1884300" cy="129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301" name="Google Shape;2301;p71"/>
          <p:cNvCxnSpPr/>
          <p:nvPr/>
        </p:nvCxnSpPr>
        <p:spPr>
          <a:xfrm>
            <a:off x="4251765" y="6325426"/>
            <a:ext cx="7464300" cy="0"/>
          </a:xfrm>
          <a:prstGeom prst="straightConnector1">
            <a:avLst/>
          </a:prstGeom>
          <a:noFill/>
          <a:ln w="9525" cap="flat" cmpd="sng">
            <a:solidFill>
              <a:schemeClr val="accent3"/>
            </a:solidFill>
            <a:prstDash val="solid"/>
            <a:miter lim="800000"/>
            <a:headEnd type="none" w="sm" len="sm"/>
            <a:tailEnd type="none" w="sm" len="sm"/>
          </a:ln>
        </p:spPr>
      </p:cxnSp>
      <p:sp>
        <p:nvSpPr>
          <p:cNvPr id="2302" name="Google Shape;2302;p71"/>
          <p:cNvSpPr>
            <a:spLocks noGrp="1"/>
          </p:cNvSpPr>
          <p:nvPr>
            <p:ph type="pic" idx="18"/>
          </p:nvPr>
        </p:nvSpPr>
        <p:spPr>
          <a:xfrm>
            <a:off x="749300" y="4948085"/>
            <a:ext cx="1188300" cy="1378200"/>
          </a:xfrm>
          <a:prstGeom prst="roundRect">
            <a:avLst>
              <a:gd name="adj" fmla="val 16702"/>
            </a:avLst>
          </a:prstGeom>
          <a:noFill/>
          <a:ln>
            <a:noFill/>
          </a:ln>
        </p:spPr>
      </p:sp>
      <p:pic>
        <p:nvPicPr>
          <p:cNvPr id="2303" name="Google Shape;2303;p71"/>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2_Case Study Sun Yellow w/Quote noPic">
  <p:cSld name="Case Study Sun Yellow w/Quote noPic">
    <p:spTree>
      <p:nvGrpSpPr>
        <p:cNvPr id="1" name="Shape 2304"/>
        <p:cNvGrpSpPr/>
        <p:nvPr/>
      </p:nvGrpSpPr>
      <p:grpSpPr>
        <a:xfrm>
          <a:off x="0" y="0"/>
          <a:ext cx="0" cy="0"/>
          <a:chOff x="0" y="0"/>
          <a:chExt cx="0" cy="0"/>
        </a:xfrm>
      </p:grpSpPr>
      <p:sp>
        <p:nvSpPr>
          <p:cNvPr id="2305" name="Google Shape;2305;p72"/>
          <p:cNvSpPr txBox="1">
            <a:spLocks noGrp="1"/>
          </p:cNvSpPr>
          <p:nvPr>
            <p:ph type="title"/>
          </p:nvPr>
        </p:nvSpPr>
        <p:spPr>
          <a:xfrm>
            <a:off x="4251769" y="737419"/>
            <a:ext cx="7456500" cy="7581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6" name="Google Shape;2306;p72"/>
          <p:cNvSpPr/>
          <p:nvPr/>
        </p:nvSpPr>
        <p:spPr>
          <a:xfrm>
            <a:off x="475968" y="1853570"/>
            <a:ext cx="3355848" cy="5004430"/>
          </a:xfrm>
          <a:custGeom>
            <a:avLst/>
            <a:gdLst/>
            <a:ahLst/>
            <a:cxnLst/>
            <a:rect l="l" t="t" r="r" b="b"/>
            <a:pathLst>
              <a:path w="3355848" h="5004430" extrusionOk="0">
                <a:moveTo>
                  <a:pt x="3211867" y="0"/>
                </a:moveTo>
                <a:cubicBezTo>
                  <a:pt x="3291454" y="68"/>
                  <a:pt x="3355916" y="64639"/>
                  <a:pt x="3355848" y="144227"/>
                </a:cubicBezTo>
                <a:lnTo>
                  <a:pt x="3355848" y="791753"/>
                </a:lnTo>
                <a:lnTo>
                  <a:pt x="3355848" y="1041741"/>
                </a:lnTo>
                <a:lnTo>
                  <a:pt x="3355848" y="5004430"/>
                </a:lnTo>
                <a:lnTo>
                  <a:pt x="0" y="5004430"/>
                </a:lnTo>
                <a:lnTo>
                  <a:pt x="0" y="791753"/>
                </a:lnTo>
                <a:lnTo>
                  <a:pt x="2163" y="791753"/>
                </a:lnTo>
                <a:lnTo>
                  <a:pt x="2163" y="750955"/>
                </a:lnTo>
                <a:cubicBezTo>
                  <a:pt x="2110" y="682111"/>
                  <a:pt x="50739" y="622839"/>
                  <a:pt x="118284" y="609472"/>
                </a:cubicBezTo>
                <a:lnTo>
                  <a:pt x="3183762" y="2743"/>
                </a:lnTo>
                <a:cubicBezTo>
                  <a:pt x="3193018" y="912"/>
                  <a:pt x="3202432" y="-8"/>
                  <a:pt x="3211867"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pic>
        <p:nvPicPr>
          <p:cNvPr id="2307" name="Google Shape;2307;p72"/>
          <p:cNvPicPr preferRelativeResize="0"/>
          <p:nvPr/>
        </p:nvPicPr>
        <p:blipFill rotWithShape="1">
          <a:blip r:embed="rId2">
            <a:alphaModFix/>
          </a:blip>
          <a:srcRect/>
          <a:stretch/>
        </p:blipFill>
        <p:spPr>
          <a:xfrm>
            <a:off x="895922" y="2899908"/>
            <a:ext cx="228600" cy="180975"/>
          </a:xfrm>
          <a:prstGeom prst="rect">
            <a:avLst/>
          </a:prstGeom>
          <a:noFill/>
          <a:ln>
            <a:noFill/>
          </a:ln>
        </p:spPr>
      </p:pic>
      <p:sp>
        <p:nvSpPr>
          <p:cNvPr id="2308" name="Google Shape;2308;p72"/>
          <p:cNvSpPr/>
          <p:nvPr/>
        </p:nvSpPr>
        <p:spPr>
          <a:xfrm>
            <a:off x="477050" y="0"/>
            <a:ext cx="3353685" cy="1041741"/>
          </a:xfrm>
          <a:custGeom>
            <a:avLst/>
            <a:gdLst/>
            <a:ahLst/>
            <a:cxnLst/>
            <a:rect l="l" t="t" r="r" b="b"/>
            <a:pathLst>
              <a:path w="3353685" h="1041741" extrusionOk="0">
                <a:moveTo>
                  <a:pt x="0" y="0"/>
                </a:moveTo>
                <a:lnTo>
                  <a:pt x="3353685" y="0"/>
                </a:lnTo>
                <a:lnTo>
                  <a:pt x="3353685" y="290786"/>
                </a:lnTo>
                <a:cubicBezTo>
                  <a:pt x="3353738" y="359630"/>
                  <a:pt x="3305109" y="418902"/>
                  <a:pt x="3237564" y="432269"/>
                </a:cubicBezTo>
                <a:lnTo>
                  <a:pt x="172086" y="1038998"/>
                </a:lnTo>
                <a:cubicBezTo>
                  <a:pt x="162830" y="1040829"/>
                  <a:pt x="153416" y="1041749"/>
                  <a:pt x="143981" y="1041741"/>
                </a:cubicBezTo>
                <a:cubicBezTo>
                  <a:pt x="64394" y="1041673"/>
                  <a:pt x="-68" y="977102"/>
                  <a:pt x="0" y="897514"/>
                </a:cubicBezTo>
                <a:close/>
              </a:path>
            </a:pathLst>
          </a:custGeom>
          <a:solidFill>
            <a:srgbClr val="E7F5F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09" name="Google Shape;2309;p72"/>
          <p:cNvSpPr txBox="1">
            <a:spLocks noGrp="1"/>
          </p:cNvSpPr>
          <p:nvPr>
            <p:ph type="body" idx="1"/>
          </p:nvPr>
        </p:nvSpPr>
        <p:spPr>
          <a:xfrm>
            <a:off x="4251769" y="1798776"/>
            <a:ext cx="44901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92100" algn="l">
              <a:lnSpc>
                <a:spcPct val="100000"/>
              </a:lnSpc>
              <a:spcBef>
                <a:spcPts val="120"/>
              </a:spcBef>
              <a:spcAft>
                <a:spcPts val="0"/>
              </a:spcAft>
              <a:buClr>
                <a:schemeClr val="dk2"/>
              </a:buClr>
              <a:buSzPts val="1000"/>
              <a:buChar char="•"/>
              <a:defRPr sz="1000">
                <a:solidFill>
                  <a:schemeClr val="dk2"/>
                </a:solidFill>
              </a:defRPr>
            </a:lvl4pPr>
            <a:lvl5pPr marL="2286000" lvl="4" indent="-292100" algn="l">
              <a:lnSpc>
                <a:spcPct val="100000"/>
              </a:lnSpc>
              <a:spcBef>
                <a:spcPts val="120"/>
              </a:spcBef>
              <a:spcAft>
                <a:spcPts val="0"/>
              </a:spcAft>
              <a:buClr>
                <a:schemeClr val="dk2"/>
              </a:buClr>
              <a:buSzPts val="1000"/>
              <a:buFont typeface="Proxima Nova"/>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0" name="Google Shape;2310;p72"/>
          <p:cNvSpPr txBox="1">
            <a:spLocks noGrp="1"/>
          </p:cNvSpPr>
          <p:nvPr>
            <p:ph type="body" idx="2"/>
          </p:nvPr>
        </p:nvSpPr>
        <p:spPr>
          <a:xfrm>
            <a:off x="9239297" y="1798775"/>
            <a:ext cx="24690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28600" algn="l">
              <a:lnSpc>
                <a:spcPct val="100000"/>
              </a:lnSpc>
              <a:spcBef>
                <a:spcPts val="1200"/>
              </a:spcBef>
              <a:spcAft>
                <a:spcPts val="0"/>
              </a:spcAft>
              <a:buClr>
                <a:schemeClr val="dk2"/>
              </a:buClr>
              <a:buSzPts val="1600"/>
              <a:buNone/>
              <a:defRPr sz="1600" b="1">
                <a:solidFill>
                  <a:schemeClr val="dk2"/>
                </a:solidFill>
                <a:latin typeface="Montserrat"/>
                <a:ea typeface="Montserrat"/>
                <a:cs typeface="Montserrat"/>
                <a:sym typeface="Montserrat"/>
              </a:defRPr>
            </a:lvl4pPr>
            <a:lvl5pPr marL="2286000" lvl="4" indent="-228600" algn="l">
              <a:lnSpc>
                <a:spcPct val="100000"/>
              </a:lnSpc>
              <a:spcBef>
                <a:spcPts val="120"/>
              </a:spcBef>
              <a:spcAft>
                <a:spcPts val="0"/>
              </a:spcAft>
              <a:buClr>
                <a:schemeClr val="dk2"/>
              </a:buClr>
              <a:buSzPts val="1000"/>
              <a:buFont typeface="Proxima Nova"/>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1" name="Google Shape;2311;p72"/>
          <p:cNvSpPr txBox="1">
            <a:spLocks noGrp="1"/>
          </p:cNvSpPr>
          <p:nvPr>
            <p:ph type="body" idx="3"/>
          </p:nvPr>
        </p:nvSpPr>
        <p:spPr>
          <a:xfrm>
            <a:off x="895922" y="3108178"/>
            <a:ext cx="2749500" cy="32172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000"/>
              <a:buNone/>
              <a:defRPr sz="1000" b="0">
                <a:solidFill>
                  <a:schemeClr val="dk2"/>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1000"/>
              <a:buNone/>
              <a:defRPr sz="1000" b="0">
                <a:solidFill>
                  <a:schemeClr val="dk2"/>
                </a:solidFill>
                <a:latin typeface="Proxima Nova"/>
                <a:ea typeface="Proxima Nova"/>
                <a:cs typeface="Proxima Nova"/>
                <a:sym typeface="Proxima Nova"/>
              </a:defRPr>
            </a:lvl2pPr>
            <a:lvl3pPr marL="1371600" lvl="2" indent="-228600" algn="l">
              <a:lnSpc>
                <a:spcPct val="120000"/>
              </a:lnSpc>
              <a:spcBef>
                <a:spcPts val="120"/>
              </a:spcBef>
              <a:spcAft>
                <a:spcPts val="0"/>
              </a:spcAft>
              <a:buClr>
                <a:schemeClr val="dk2"/>
              </a:buClr>
              <a:buSzPts val="1000"/>
              <a:buFont typeface="Proxima Nova"/>
              <a:buNone/>
              <a:defRPr sz="1000" b="0">
                <a:solidFill>
                  <a:schemeClr val="dk2"/>
                </a:solidFill>
                <a:latin typeface="Proxima Nova"/>
                <a:ea typeface="Proxima Nova"/>
                <a:cs typeface="Proxima Nova"/>
                <a:sym typeface="Proxima Nova"/>
              </a:defRPr>
            </a:lvl3pPr>
            <a:lvl4pPr marL="1828800" lvl="3" indent="-292100" algn="l">
              <a:lnSpc>
                <a:spcPct val="120000"/>
              </a:lnSpc>
              <a:spcBef>
                <a:spcPts val="120"/>
              </a:spcBef>
              <a:spcAft>
                <a:spcPts val="0"/>
              </a:spcAft>
              <a:buClr>
                <a:schemeClr val="dk2"/>
              </a:buClr>
              <a:buSzPts val="1000"/>
              <a:buChar char="•"/>
              <a:defRPr sz="1000" b="0">
                <a:solidFill>
                  <a:schemeClr val="dk2"/>
                </a:solidFill>
                <a:latin typeface="Proxima Nova"/>
                <a:ea typeface="Proxima Nova"/>
                <a:cs typeface="Proxima Nova"/>
                <a:sym typeface="Proxima Nova"/>
              </a:defRPr>
            </a:lvl4pPr>
            <a:lvl5pPr marL="2286000" lvl="4" indent="-292100" algn="l">
              <a:lnSpc>
                <a:spcPct val="120000"/>
              </a:lnSpc>
              <a:spcBef>
                <a:spcPts val="120"/>
              </a:spcBef>
              <a:spcAft>
                <a:spcPts val="0"/>
              </a:spcAft>
              <a:buClr>
                <a:schemeClr val="dk2"/>
              </a:buClr>
              <a:buSzPts val="1000"/>
              <a:buFont typeface="Proxima Nova"/>
              <a:buChar char="–"/>
              <a:defRPr sz="1000" b="0">
                <a:solidFill>
                  <a:schemeClr val="dk2"/>
                </a:solidFill>
                <a:latin typeface="Proxima Nova"/>
                <a:ea typeface="Proxima Nova"/>
                <a:cs typeface="Proxima Nova"/>
                <a:sym typeface="Proxima Nov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2" name="Google Shape;2312;p72"/>
          <p:cNvSpPr>
            <a:spLocks noGrp="1"/>
          </p:cNvSpPr>
          <p:nvPr>
            <p:ph type="pic" idx="4"/>
          </p:nvPr>
        </p:nvSpPr>
        <p:spPr>
          <a:xfrm>
            <a:off x="914849" y="1040405"/>
            <a:ext cx="2478000" cy="793200"/>
          </a:xfrm>
          <a:prstGeom prst="rect">
            <a:avLst/>
          </a:prstGeom>
          <a:noFill/>
          <a:ln>
            <a:noFill/>
          </a:ln>
        </p:spPr>
      </p:sp>
      <p:sp>
        <p:nvSpPr>
          <p:cNvPr id="2313" name="Google Shape;2313;p72"/>
          <p:cNvSpPr txBox="1">
            <a:spLocks noGrp="1"/>
          </p:cNvSpPr>
          <p:nvPr>
            <p:ph type="body" idx="5"/>
          </p:nvPr>
        </p:nvSpPr>
        <p:spPr>
          <a:xfrm>
            <a:off x="425176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14" name="Google Shape;2314;p72"/>
          <p:cNvSpPr txBox="1">
            <a:spLocks noGrp="1"/>
          </p:cNvSpPr>
          <p:nvPr>
            <p:ph type="body" idx="6"/>
          </p:nvPr>
        </p:nvSpPr>
        <p:spPr>
          <a:xfrm>
            <a:off x="4251769"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15" name="Google Shape;2315;p72"/>
          <p:cNvSpPr txBox="1">
            <a:spLocks noGrp="1"/>
          </p:cNvSpPr>
          <p:nvPr>
            <p:ph type="body" idx="7"/>
          </p:nvPr>
        </p:nvSpPr>
        <p:spPr>
          <a:xfrm>
            <a:off x="6096000"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16" name="Google Shape;2316;p72"/>
          <p:cNvSpPr txBox="1">
            <a:spLocks noGrp="1"/>
          </p:cNvSpPr>
          <p:nvPr>
            <p:ph type="body" idx="8"/>
          </p:nvPr>
        </p:nvSpPr>
        <p:spPr>
          <a:xfrm>
            <a:off x="6095998"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17" name="Google Shape;2317;p72"/>
          <p:cNvSpPr txBox="1">
            <a:spLocks noGrp="1"/>
          </p:cNvSpPr>
          <p:nvPr>
            <p:ph type="body" idx="9"/>
          </p:nvPr>
        </p:nvSpPr>
        <p:spPr>
          <a:xfrm>
            <a:off x="795040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18" name="Google Shape;2318;p72"/>
          <p:cNvSpPr txBox="1">
            <a:spLocks noGrp="1"/>
          </p:cNvSpPr>
          <p:nvPr>
            <p:ph type="body" idx="13"/>
          </p:nvPr>
        </p:nvSpPr>
        <p:spPr>
          <a:xfrm>
            <a:off x="7950407"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19" name="Google Shape;2319;p72"/>
          <p:cNvSpPr txBox="1">
            <a:spLocks noGrp="1"/>
          </p:cNvSpPr>
          <p:nvPr>
            <p:ph type="body" idx="14"/>
          </p:nvPr>
        </p:nvSpPr>
        <p:spPr>
          <a:xfrm>
            <a:off x="9823981" y="6498457"/>
            <a:ext cx="1884300" cy="21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20" name="Google Shape;2320;p72"/>
          <p:cNvSpPr txBox="1">
            <a:spLocks noGrp="1"/>
          </p:cNvSpPr>
          <p:nvPr>
            <p:ph type="body" idx="15"/>
          </p:nvPr>
        </p:nvSpPr>
        <p:spPr>
          <a:xfrm>
            <a:off x="9823979" y="6369087"/>
            <a:ext cx="1884300" cy="129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321" name="Google Shape;2321;p72"/>
          <p:cNvCxnSpPr/>
          <p:nvPr/>
        </p:nvCxnSpPr>
        <p:spPr>
          <a:xfrm>
            <a:off x="4251765" y="6325426"/>
            <a:ext cx="7464300" cy="0"/>
          </a:xfrm>
          <a:prstGeom prst="straightConnector1">
            <a:avLst/>
          </a:prstGeom>
          <a:noFill/>
          <a:ln w="9525" cap="flat" cmpd="sng">
            <a:solidFill>
              <a:schemeClr val="accent3"/>
            </a:solidFill>
            <a:prstDash val="solid"/>
            <a:miter lim="800000"/>
            <a:headEnd type="none" w="sm" len="sm"/>
            <a:tailEnd type="none" w="sm" len="sm"/>
          </a:ln>
        </p:spPr>
      </p:cxnSp>
      <p:pic>
        <p:nvPicPr>
          <p:cNvPr id="2322" name="Google Shape;2322;p72"/>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1_Title-Brand-Image">
  <p:cSld name="1_Custom Layout 1">
    <p:spTree>
      <p:nvGrpSpPr>
        <p:cNvPr id="1" name="Shape 48"/>
        <p:cNvGrpSpPr/>
        <p:nvPr/>
      </p:nvGrpSpPr>
      <p:grpSpPr>
        <a:xfrm>
          <a:off x="0" y="0"/>
          <a:ext cx="0" cy="0"/>
          <a:chOff x="0" y="0"/>
          <a:chExt cx="0" cy="0"/>
        </a:xfrm>
      </p:grpSpPr>
      <p:sp>
        <p:nvSpPr>
          <p:cNvPr id="49" name="Google Shape;49;p10"/>
          <p:cNvSpPr txBox="1">
            <a:spLocks noGrp="1"/>
          </p:cNvSpPr>
          <p:nvPr>
            <p:ph type="subTitle" idx="1"/>
          </p:nvPr>
        </p:nvSpPr>
        <p:spPr>
          <a:xfrm>
            <a:off x="759172" y="4015039"/>
            <a:ext cx="4927500" cy="1264200"/>
          </a:xfrm>
          <a:prstGeom prst="rect">
            <a:avLst/>
          </a:prstGeom>
          <a:noFill/>
          <a:ln>
            <a:noFill/>
          </a:ln>
        </p:spPr>
        <p:txBody>
          <a:bodyPr spcFirstLastPara="1" wrap="square" lIns="0" tIns="45700" rIns="0" bIns="45700" anchor="t" anchorCtr="0">
            <a:noAutofit/>
          </a:bodyPr>
          <a:lstStyle>
            <a:lvl1pPr lvl="0" algn="l">
              <a:lnSpc>
                <a:spcPct val="120000"/>
              </a:lnSpc>
              <a:spcBef>
                <a:spcPts val="0"/>
              </a:spcBef>
              <a:spcAft>
                <a:spcPts val="0"/>
              </a:spcAft>
              <a:buClr>
                <a:schemeClr val="dk2"/>
              </a:buClr>
              <a:buSzPts val="1800"/>
              <a:buNone/>
              <a:defRPr sz="1800">
                <a:solidFill>
                  <a:schemeClr val="dk2"/>
                </a:solidFill>
              </a:defRPr>
            </a:lvl1pPr>
            <a:lvl2pPr lvl="1" algn="ctr">
              <a:lnSpc>
                <a:spcPct val="120000"/>
              </a:lnSpc>
              <a:spcBef>
                <a:spcPts val="120"/>
              </a:spcBef>
              <a:spcAft>
                <a:spcPts val="0"/>
              </a:spcAft>
              <a:buClr>
                <a:schemeClr val="dk2"/>
              </a:buClr>
              <a:buSzPts val="2000"/>
              <a:buNone/>
              <a:defRPr sz="2000"/>
            </a:lvl2pPr>
            <a:lvl3pPr lvl="2" algn="ctr">
              <a:lnSpc>
                <a:spcPct val="120000"/>
              </a:lnSpc>
              <a:spcBef>
                <a:spcPts val="120"/>
              </a:spcBef>
              <a:spcAft>
                <a:spcPts val="0"/>
              </a:spcAft>
              <a:buClr>
                <a:schemeClr val="dk2"/>
              </a:buClr>
              <a:buSzPts val="1800"/>
              <a:buNone/>
              <a:defRPr sz="1800"/>
            </a:lvl3pPr>
            <a:lvl4pPr lvl="3" algn="ctr">
              <a:lnSpc>
                <a:spcPct val="120000"/>
              </a:lnSpc>
              <a:spcBef>
                <a:spcPts val="120"/>
              </a:spcBef>
              <a:spcAft>
                <a:spcPts val="0"/>
              </a:spcAft>
              <a:buClr>
                <a:schemeClr val="dk2"/>
              </a:buClr>
              <a:buSzPts val="1600"/>
              <a:buNone/>
              <a:defRPr sz="1600"/>
            </a:lvl4pPr>
            <a:lvl5pPr lvl="4" algn="ctr">
              <a:lnSpc>
                <a:spcPct val="120000"/>
              </a:lnSpc>
              <a:spcBef>
                <a:spcPts val="12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120"/>
              </a:spcAft>
              <a:buClr>
                <a:schemeClr val="dk1"/>
              </a:buClr>
              <a:buSzPts val="1600"/>
              <a:buNone/>
              <a:defRPr sz="1600"/>
            </a:lvl9pPr>
          </a:lstStyle>
          <a:p>
            <a:endParaRPr/>
          </a:p>
        </p:txBody>
      </p:sp>
      <p:grpSp>
        <p:nvGrpSpPr>
          <p:cNvPr id="50" name="Google Shape;50;p10"/>
          <p:cNvGrpSpPr/>
          <p:nvPr/>
        </p:nvGrpSpPr>
        <p:grpSpPr>
          <a:xfrm rot="6569101">
            <a:off x="5794117" y="-209463"/>
            <a:ext cx="6858067" cy="7214135"/>
            <a:chOff x="2838416" y="565"/>
            <a:chExt cx="6515466" cy="6853746"/>
          </a:xfrm>
        </p:grpSpPr>
        <p:sp>
          <p:nvSpPr>
            <p:cNvPr id="51" name="Google Shape;51;p10"/>
            <p:cNvSpPr/>
            <p:nvPr/>
          </p:nvSpPr>
          <p:spPr>
            <a:xfrm>
              <a:off x="2842479" y="3974023"/>
              <a:ext cx="4251510" cy="2880216"/>
            </a:xfrm>
            <a:custGeom>
              <a:avLst/>
              <a:gdLst/>
              <a:ahLst/>
              <a:cxnLst/>
              <a:rect l="l" t="t" r="r" b="b"/>
              <a:pathLst>
                <a:path w="4251510" h="2880216" extrusionOk="0">
                  <a:moveTo>
                    <a:pt x="2964643" y="2879559"/>
                  </a:moveTo>
                  <a:cubicBezTo>
                    <a:pt x="2961794" y="2879559"/>
                    <a:pt x="2959238" y="2877733"/>
                    <a:pt x="2958362" y="2874957"/>
                  </a:cubicBezTo>
                  <a:cubicBezTo>
                    <a:pt x="2957705" y="2873205"/>
                    <a:pt x="2957705" y="2871306"/>
                    <a:pt x="2958362" y="2869553"/>
                  </a:cubicBezTo>
                  <a:lnTo>
                    <a:pt x="2978447" y="2822664"/>
                  </a:lnTo>
                  <a:cubicBezTo>
                    <a:pt x="2993492" y="2787753"/>
                    <a:pt x="3009049" y="2751747"/>
                    <a:pt x="3022998" y="2715740"/>
                  </a:cubicBezTo>
                  <a:lnTo>
                    <a:pt x="3033296" y="2689521"/>
                  </a:lnTo>
                  <a:cubicBezTo>
                    <a:pt x="3051847" y="2644824"/>
                    <a:pt x="3067550" y="2599030"/>
                    <a:pt x="3080185" y="2552288"/>
                  </a:cubicBezTo>
                  <a:cubicBezTo>
                    <a:pt x="3096472" y="2486556"/>
                    <a:pt x="3093404" y="2415347"/>
                    <a:pt x="3071129" y="2341216"/>
                  </a:cubicBezTo>
                  <a:cubicBezTo>
                    <a:pt x="3059515" y="2302727"/>
                    <a:pt x="3045055" y="2264311"/>
                    <a:pt x="3031105" y="2226990"/>
                  </a:cubicBezTo>
                  <a:cubicBezTo>
                    <a:pt x="3025919" y="2213843"/>
                    <a:pt x="3021027" y="2200697"/>
                    <a:pt x="3016498" y="2187551"/>
                  </a:cubicBezTo>
                  <a:cubicBezTo>
                    <a:pt x="3013138" y="2178129"/>
                    <a:pt x="3009194" y="2168780"/>
                    <a:pt x="3005397" y="2159578"/>
                  </a:cubicBezTo>
                  <a:cubicBezTo>
                    <a:pt x="3000211" y="2147528"/>
                    <a:pt x="2995026" y="2135111"/>
                    <a:pt x="2990790" y="2122184"/>
                  </a:cubicBezTo>
                  <a:cubicBezTo>
                    <a:pt x="2981076" y="2092970"/>
                    <a:pt x="2980638" y="2070329"/>
                    <a:pt x="2989256" y="2052655"/>
                  </a:cubicBezTo>
                  <a:cubicBezTo>
                    <a:pt x="2997874" y="2034980"/>
                    <a:pt x="3014526" y="2023441"/>
                    <a:pt x="3040819" y="2014969"/>
                  </a:cubicBezTo>
                  <a:cubicBezTo>
                    <a:pt x="3086393" y="1999704"/>
                    <a:pt x="3133866" y="1990575"/>
                    <a:pt x="3181849" y="1987727"/>
                  </a:cubicBezTo>
                  <a:cubicBezTo>
                    <a:pt x="3255907" y="1984878"/>
                    <a:pt x="3313678" y="1956102"/>
                    <a:pt x="3358886" y="1900084"/>
                  </a:cubicBezTo>
                  <a:lnTo>
                    <a:pt x="3399056" y="1849836"/>
                  </a:lnTo>
                  <a:cubicBezTo>
                    <a:pt x="3439883" y="1798712"/>
                    <a:pt x="3482097" y="1745907"/>
                    <a:pt x="3524896" y="1694783"/>
                  </a:cubicBezTo>
                  <a:cubicBezTo>
                    <a:pt x="3572514" y="1638181"/>
                    <a:pt x="3605235" y="1570623"/>
                    <a:pt x="3637005" y="1504891"/>
                  </a:cubicBezTo>
                  <a:lnTo>
                    <a:pt x="3650662" y="1476845"/>
                  </a:lnTo>
                  <a:cubicBezTo>
                    <a:pt x="3688567" y="1399574"/>
                    <a:pt x="3724428" y="1381900"/>
                    <a:pt x="3804036" y="1401838"/>
                  </a:cubicBezTo>
                  <a:cubicBezTo>
                    <a:pt x="3925128" y="1431783"/>
                    <a:pt x="4039501" y="1420097"/>
                    <a:pt x="4143869" y="1367146"/>
                  </a:cubicBezTo>
                  <a:cubicBezTo>
                    <a:pt x="4222455" y="1327196"/>
                    <a:pt x="4252398" y="1252847"/>
                    <a:pt x="4227713" y="1157170"/>
                  </a:cubicBezTo>
                  <a:cubicBezTo>
                    <a:pt x="4206241" y="1073253"/>
                    <a:pt x="4152121" y="1016286"/>
                    <a:pt x="4067036" y="987802"/>
                  </a:cubicBezTo>
                  <a:cubicBezTo>
                    <a:pt x="4042423" y="979622"/>
                    <a:pt x="4017007" y="972246"/>
                    <a:pt x="3992394" y="965235"/>
                  </a:cubicBezTo>
                  <a:cubicBezTo>
                    <a:pt x="3954708" y="954352"/>
                    <a:pt x="3915779" y="943324"/>
                    <a:pt x="3878605" y="928717"/>
                  </a:cubicBezTo>
                  <a:cubicBezTo>
                    <a:pt x="3759119" y="881098"/>
                    <a:pt x="3672719" y="800759"/>
                    <a:pt x="3621813" y="689745"/>
                  </a:cubicBezTo>
                  <a:cubicBezTo>
                    <a:pt x="3609397" y="661262"/>
                    <a:pt x="3598442" y="632194"/>
                    <a:pt x="3588947" y="602615"/>
                  </a:cubicBezTo>
                  <a:cubicBezTo>
                    <a:pt x="3582666" y="583917"/>
                    <a:pt x="3576094" y="564636"/>
                    <a:pt x="3568936" y="546086"/>
                  </a:cubicBezTo>
                  <a:cubicBezTo>
                    <a:pt x="3515620" y="408779"/>
                    <a:pt x="3427905" y="325738"/>
                    <a:pt x="3300897" y="293092"/>
                  </a:cubicBezTo>
                  <a:cubicBezTo>
                    <a:pt x="3267520" y="284473"/>
                    <a:pt x="3222968" y="292362"/>
                    <a:pt x="3207850" y="343121"/>
                  </a:cubicBezTo>
                  <a:cubicBezTo>
                    <a:pt x="3191490" y="397678"/>
                    <a:pt x="3184552" y="457421"/>
                    <a:pt x="3185940" y="536007"/>
                  </a:cubicBezTo>
                  <a:cubicBezTo>
                    <a:pt x="3186451" y="570625"/>
                    <a:pt x="3187912" y="601739"/>
                    <a:pt x="3200547" y="632925"/>
                  </a:cubicBezTo>
                  <a:cubicBezTo>
                    <a:pt x="3205805" y="647605"/>
                    <a:pt x="3214497" y="660824"/>
                    <a:pt x="3225890" y="671487"/>
                  </a:cubicBezTo>
                  <a:cubicBezTo>
                    <a:pt x="3237064" y="682004"/>
                    <a:pt x="3250649" y="689527"/>
                    <a:pt x="3265475" y="693397"/>
                  </a:cubicBezTo>
                  <a:cubicBezTo>
                    <a:pt x="3292571" y="700847"/>
                    <a:pt x="3319740" y="708150"/>
                    <a:pt x="3346982" y="715308"/>
                  </a:cubicBezTo>
                  <a:cubicBezTo>
                    <a:pt x="3379921" y="723488"/>
                    <a:pt x="3413955" y="732690"/>
                    <a:pt x="3447333" y="742258"/>
                  </a:cubicBezTo>
                  <a:cubicBezTo>
                    <a:pt x="3482024" y="752191"/>
                    <a:pt x="3515036" y="764169"/>
                    <a:pt x="3538772" y="795501"/>
                  </a:cubicBezTo>
                  <a:cubicBezTo>
                    <a:pt x="3570835" y="838518"/>
                    <a:pt x="3561998" y="899648"/>
                    <a:pt x="3517373" y="944127"/>
                  </a:cubicBezTo>
                  <a:cubicBezTo>
                    <a:pt x="3488305" y="971296"/>
                    <a:pt x="3456681" y="995543"/>
                    <a:pt x="3422865" y="1016504"/>
                  </a:cubicBezTo>
                  <a:cubicBezTo>
                    <a:pt x="3412129" y="1023808"/>
                    <a:pt x="3400955" y="1031112"/>
                    <a:pt x="3390731" y="1038415"/>
                  </a:cubicBezTo>
                  <a:cubicBezTo>
                    <a:pt x="3376123" y="1048422"/>
                    <a:pt x="3361516" y="1057623"/>
                    <a:pt x="3346909" y="1066534"/>
                  </a:cubicBezTo>
                  <a:cubicBezTo>
                    <a:pt x="3332302" y="1075444"/>
                    <a:pt x="3315065" y="1086253"/>
                    <a:pt x="3299874" y="1097136"/>
                  </a:cubicBezTo>
                  <a:cubicBezTo>
                    <a:pt x="3258829" y="1126350"/>
                    <a:pt x="3235165" y="1172581"/>
                    <a:pt x="3225379" y="1242549"/>
                  </a:cubicBezTo>
                  <a:cubicBezTo>
                    <a:pt x="3221142" y="1272420"/>
                    <a:pt x="3219243" y="1303314"/>
                    <a:pt x="3217637" y="1333186"/>
                  </a:cubicBezTo>
                  <a:cubicBezTo>
                    <a:pt x="3215957" y="1358309"/>
                    <a:pt x="3214424" y="1384310"/>
                    <a:pt x="3211429" y="1409726"/>
                  </a:cubicBezTo>
                  <a:cubicBezTo>
                    <a:pt x="3204125" y="1472098"/>
                    <a:pt x="3182215" y="1518476"/>
                    <a:pt x="3099685" y="1542285"/>
                  </a:cubicBezTo>
                  <a:cubicBezTo>
                    <a:pt x="3078651" y="1548420"/>
                    <a:pt x="3057544" y="1554190"/>
                    <a:pt x="3036437" y="1560032"/>
                  </a:cubicBezTo>
                  <a:cubicBezTo>
                    <a:pt x="3008756" y="1567336"/>
                    <a:pt x="2981149" y="1575296"/>
                    <a:pt x="2953614" y="1583476"/>
                  </a:cubicBezTo>
                  <a:cubicBezTo>
                    <a:pt x="2876051" y="1606483"/>
                    <a:pt x="2823612" y="1647967"/>
                    <a:pt x="2792937" y="1710338"/>
                  </a:cubicBezTo>
                  <a:cubicBezTo>
                    <a:pt x="2779718" y="1739407"/>
                    <a:pt x="2768544" y="1769424"/>
                    <a:pt x="2759707" y="1800099"/>
                  </a:cubicBezTo>
                  <a:cubicBezTo>
                    <a:pt x="2754521" y="1816386"/>
                    <a:pt x="2749335" y="1832745"/>
                    <a:pt x="2743493" y="1849033"/>
                  </a:cubicBezTo>
                  <a:cubicBezTo>
                    <a:pt x="2725234" y="1899719"/>
                    <a:pt x="2686160" y="1929372"/>
                    <a:pt x="2633940" y="1931489"/>
                  </a:cubicBezTo>
                  <a:cubicBezTo>
                    <a:pt x="2569012" y="1934557"/>
                    <a:pt x="2502915" y="1935726"/>
                    <a:pt x="2439082" y="1936820"/>
                  </a:cubicBezTo>
                  <a:cubicBezTo>
                    <a:pt x="2400300" y="1937552"/>
                    <a:pt x="2361007" y="1938209"/>
                    <a:pt x="2322226" y="1939304"/>
                  </a:cubicBezTo>
                  <a:cubicBezTo>
                    <a:pt x="2290821" y="1940327"/>
                    <a:pt x="2264601" y="1931124"/>
                    <a:pt x="2246415" y="1912281"/>
                  </a:cubicBezTo>
                  <a:cubicBezTo>
                    <a:pt x="2228230" y="1893438"/>
                    <a:pt x="2217201" y="1864443"/>
                    <a:pt x="2217201" y="1829459"/>
                  </a:cubicBezTo>
                  <a:cubicBezTo>
                    <a:pt x="2216544" y="1731519"/>
                    <a:pt x="2245758" y="1666226"/>
                    <a:pt x="2309299" y="1625983"/>
                  </a:cubicBezTo>
                  <a:cubicBezTo>
                    <a:pt x="2335518" y="1609550"/>
                    <a:pt x="2365463" y="1599837"/>
                    <a:pt x="2396357" y="1597719"/>
                  </a:cubicBezTo>
                  <a:cubicBezTo>
                    <a:pt x="2519494" y="1590415"/>
                    <a:pt x="2593552" y="1504160"/>
                    <a:pt x="2594063" y="1367731"/>
                  </a:cubicBezTo>
                  <a:cubicBezTo>
                    <a:pt x="2594063" y="1338517"/>
                    <a:pt x="2593113" y="1307477"/>
                    <a:pt x="2584130" y="1281696"/>
                  </a:cubicBezTo>
                  <a:cubicBezTo>
                    <a:pt x="2564484" y="1224582"/>
                    <a:pt x="2495684" y="1186750"/>
                    <a:pt x="2433751" y="1200115"/>
                  </a:cubicBezTo>
                  <a:cubicBezTo>
                    <a:pt x="2419144" y="1203183"/>
                    <a:pt x="2404537" y="1206104"/>
                    <a:pt x="2389930" y="1209099"/>
                  </a:cubicBezTo>
                  <a:cubicBezTo>
                    <a:pt x="2353047" y="1216403"/>
                    <a:pt x="2314776" y="1224217"/>
                    <a:pt x="2278112" y="1234880"/>
                  </a:cubicBezTo>
                  <a:cubicBezTo>
                    <a:pt x="2248534" y="1244302"/>
                    <a:pt x="2216982" y="1245324"/>
                    <a:pt x="2186892" y="1237801"/>
                  </a:cubicBezTo>
                  <a:cubicBezTo>
                    <a:pt x="2156437" y="1230132"/>
                    <a:pt x="2128683" y="1214284"/>
                    <a:pt x="2106553" y="1191935"/>
                  </a:cubicBezTo>
                  <a:cubicBezTo>
                    <a:pt x="2068575" y="1155418"/>
                    <a:pt x="2033518" y="1114226"/>
                    <a:pt x="1999118" y="1074641"/>
                  </a:cubicBezTo>
                  <a:cubicBezTo>
                    <a:pt x="1983635" y="1056893"/>
                    <a:pt x="1968152" y="1039073"/>
                    <a:pt x="1952595" y="1021544"/>
                  </a:cubicBezTo>
                  <a:cubicBezTo>
                    <a:pt x="1937039" y="1004016"/>
                    <a:pt x="1920460" y="985027"/>
                    <a:pt x="1904537" y="966841"/>
                  </a:cubicBezTo>
                  <a:cubicBezTo>
                    <a:pt x="1866779" y="923458"/>
                    <a:pt x="1827778" y="878542"/>
                    <a:pt x="1786367" y="838299"/>
                  </a:cubicBezTo>
                  <a:cubicBezTo>
                    <a:pt x="1749192" y="802366"/>
                    <a:pt x="1698725" y="781843"/>
                    <a:pt x="1635476" y="777607"/>
                  </a:cubicBezTo>
                  <a:cubicBezTo>
                    <a:pt x="1611302" y="776000"/>
                    <a:pt x="1587127" y="774540"/>
                    <a:pt x="1563098" y="773225"/>
                  </a:cubicBezTo>
                  <a:cubicBezTo>
                    <a:pt x="1517451" y="770523"/>
                    <a:pt x="1470051" y="767820"/>
                    <a:pt x="1424331" y="763365"/>
                  </a:cubicBezTo>
                  <a:cubicBezTo>
                    <a:pt x="1319161" y="753286"/>
                    <a:pt x="1243205" y="730719"/>
                    <a:pt x="1178276" y="689892"/>
                  </a:cubicBezTo>
                  <a:cubicBezTo>
                    <a:pt x="1131753" y="661116"/>
                    <a:pt x="1091730" y="618318"/>
                    <a:pt x="1051852" y="555434"/>
                  </a:cubicBezTo>
                  <a:cubicBezTo>
                    <a:pt x="1023223" y="510079"/>
                    <a:pt x="995615" y="469983"/>
                    <a:pt x="967789" y="432954"/>
                  </a:cubicBezTo>
                  <a:cubicBezTo>
                    <a:pt x="895338" y="336474"/>
                    <a:pt x="791409" y="302878"/>
                    <a:pt x="708879" y="284546"/>
                  </a:cubicBezTo>
                  <a:lnTo>
                    <a:pt x="705081" y="283670"/>
                  </a:lnTo>
                  <a:cubicBezTo>
                    <a:pt x="669295" y="276951"/>
                    <a:pt x="634384" y="266580"/>
                    <a:pt x="600715" y="252703"/>
                  </a:cubicBezTo>
                  <a:cubicBezTo>
                    <a:pt x="553096" y="230793"/>
                    <a:pt x="531477" y="185438"/>
                    <a:pt x="510589" y="141325"/>
                  </a:cubicBezTo>
                  <a:cubicBezTo>
                    <a:pt x="507886" y="135555"/>
                    <a:pt x="505111" y="129785"/>
                    <a:pt x="502336" y="124015"/>
                  </a:cubicBezTo>
                  <a:cubicBezTo>
                    <a:pt x="489481" y="95458"/>
                    <a:pt x="473414" y="68509"/>
                    <a:pt x="454279" y="43677"/>
                  </a:cubicBezTo>
                  <a:cubicBezTo>
                    <a:pt x="425065" y="8547"/>
                    <a:pt x="388986" y="4238"/>
                    <a:pt x="350496" y="31188"/>
                  </a:cubicBezTo>
                  <a:cubicBezTo>
                    <a:pt x="329023" y="47182"/>
                    <a:pt x="309012" y="64857"/>
                    <a:pt x="290461" y="84138"/>
                  </a:cubicBezTo>
                  <a:lnTo>
                    <a:pt x="282719" y="91442"/>
                  </a:lnTo>
                  <a:cubicBezTo>
                    <a:pt x="229477" y="143589"/>
                    <a:pt x="175650" y="192012"/>
                    <a:pt x="104440" y="212023"/>
                  </a:cubicBezTo>
                  <a:cubicBezTo>
                    <a:pt x="82238" y="217719"/>
                    <a:pt x="59670" y="222102"/>
                    <a:pt x="36956" y="225023"/>
                  </a:cubicBezTo>
                  <a:cubicBezTo>
                    <a:pt x="26731" y="226484"/>
                    <a:pt x="16579" y="228017"/>
                    <a:pt x="6428" y="229843"/>
                  </a:cubicBezTo>
                  <a:cubicBezTo>
                    <a:pt x="4675" y="230136"/>
                    <a:pt x="2849" y="229697"/>
                    <a:pt x="1388" y="228602"/>
                  </a:cubicBezTo>
                  <a:cubicBezTo>
                    <a:pt x="-72" y="227506"/>
                    <a:pt x="-1095" y="225827"/>
                    <a:pt x="-1387" y="224001"/>
                  </a:cubicBezTo>
                  <a:cubicBezTo>
                    <a:pt x="-1680" y="222175"/>
                    <a:pt x="-1314" y="220203"/>
                    <a:pt x="-219" y="218669"/>
                  </a:cubicBezTo>
                  <a:cubicBezTo>
                    <a:pt x="804" y="217135"/>
                    <a:pt x="2337" y="216113"/>
                    <a:pt x="4163" y="215821"/>
                  </a:cubicBezTo>
                  <a:cubicBezTo>
                    <a:pt x="14388" y="213995"/>
                    <a:pt x="24687" y="212461"/>
                    <a:pt x="35203" y="210927"/>
                  </a:cubicBezTo>
                  <a:cubicBezTo>
                    <a:pt x="57333" y="208079"/>
                    <a:pt x="79317" y="203843"/>
                    <a:pt x="100935" y="198292"/>
                  </a:cubicBezTo>
                  <a:cubicBezTo>
                    <a:pt x="169369" y="179084"/>
                    <a:pt x="221808" y="131831"/>
                    <a:pt x="273736" y="80998"/>
                  </a:cubicBezTo>
                  <a:lnTo>
                    <a:pt x="281477" y="73694"/>
                  </a:lnTo>
                  <a:cubicBezTo>
                    <a:pt x="300613" y="53902"/>
                    <a:pt x="321355" y="35789"/>
                    <a:pt x="343484" y="19356"/>
                  </a:cubicBezTo>
                  <a:cubicBezTo>
                    <a:pt x="387890" y="-11684"/>
                    <a:pt x="431126" y="-6352"/>
                    <a:pt x="464942" y="33963"/>
                  </a:cubicBezTo>
                  <a:cubicBezTo>
                    <a:pt x="484662" y="59526"/>
                    <a:pt x="501241" y="87352"/>
                    <a:pt x="514314" y="116858"/>
                  </a:cubicBezTo>
                  <a:cubicBezTo>
                    <a:pt x="517162" y="122628"/>
                    <a:pt x="519937" y="128470"/>
                    <a:pt x="522640" y="134387"/>
                  </a:cubicBezTo>
                  <a:cubicBezTo>
                    <a:pt x="543455" y="178208"/>
                    <a:pt x="562955" y="219400"/>
                    <a:pt x="605973" y="238900"/>
                  </a:cubicBezTo>
                  <a:cubicBezTo>
                    <a:pt x="638912" y="252557"/>
                    <a:pt x="673165" y="262782"/>
                    <a:pt x="708222" y="269355"/>
                  </a:cubicBezTo>
                  <a:lnTo>
                    <a:pt x="711947" y="270232"/>
                  </a:lnTo>
                  <a:cubicBezTo>
                    <a:pt x="796668" y="289075"/>
                    <a:pt x="903591" y="323693"/>
                    <a:pt x="978672" y="423606"/>
                  </a:cubicBezTo>
                  <a:cubicBezTo>
                    <a:pt x="1006790" y="461146"/>
                    <a:pt x="1034543" y="501535"/>
                    <a:pt x="1063465" y="547181"/>
                  </a:cubicBezTo>
                  <a:cubicBezTo>
                    <a:pt x="1102173" y="608312"/>
                    <a:pt x="1140956" y="649431"/>
                    <a:pt x="1185434" y="677695"/>
                  </a:cubicBezTo>
                  <a:cubicBezTo>
                    <a:pt x="1248609" y="717060"/>
                    <a:pt x="1322740" y="739044"/>
                    <a:pt x="1425793" y="748978"/>
                  </a:cubicBezTo>
                  <a:cubicBezTo>
                    <a:pt x="1471732" y="753360"/>
                    <a:pt x="1518766" y="756281"/>
                    <a:pt x="1564121" y="758691"/>
                  </a:cubicBezTo>
                  <a:cubicBezTo>
                    <a:pt x="1588369" y="760078"/>
                    <a:pt x="1612543" y="761466"/>
                    <a:pt x="1636718" y="763073"/>
                  </a:cubicBezTo>
                  <a:cubicBezTo>
                    <a:pt x="1702888" y="767674"/>
                    <a:pt x="1756423" y="789365"/>
                    <a:pt x="1795862" y="827563"/>
                  </a:cubicBezTo>
                  <a:cubicBezTo>
                    <a:pt x="1837784" y="868390"/>
                    <a:pt x="1876931" y="913307"/>
                    <a:pt x="1914909" y="956982"/>
                  </a:cubicBezTo>
                  <a:cubicBezTo>
                    <a:pt x="1930831" y="975240"/>
                    <a:pt x="1946752" y="993499"/>
                    <a:pt x="1962820" y="1011466"/>
                  </a:cubicBezTo>
                  <a:cubicBezTo>
                    <a:pt x="1978888" y="1029432"/>
                    <a:pt x="1993860" y="1046960"/>
                    <a:pt x="2009344" y="1064855"/>
                  </a:cubicBezTo>
                  <a:cubicBezTo>
                    <a:pt x="2043304" y="1104220"/>
                    <a:pt x="2078435" y="1145193"/>
                    <a:pt x="2115975" y="1181126"/>
                  </a:cubicBezTo>
                  <a:cubicBezTo>
                    <a:pt x="2161914" y="1225532"/>
                    <a:pt x="2215229" y="1239554"/>
                    <a:pt x="2274534" y="1221952"/>
                  </a:cubicBezTo>
                  <a:cubicBezTo>
                    <a:pt x="2311782" y="1211290"/>
                    <a:pt x="2350198" y="1203548"/>
                    <a:pt x="2387374" y="1196025"/>
                  </a:cubicBezTo>
                  <a:cubicBezTo>
                    <a:pt x="2401981" y="1193104"/>
                    <a:pt x="2416588" y="1190109"/>
                    <a:pt x="2430756" y="1187042"/>
                  </a:cubicBezTo>
                  <a:cubicBezTo>
                    <a:pt x="2498898" y="1172435"/>
                    <a:pt x="2574708" y="1213919"/>
                    <a:pt x="2596692" y="1277460"/>
                  </a:cubicBezTo>
                  <a:cubicBezTo>
                    <a:pt x="2606260" y="1305359"/>
                    <a:pt x="2607429" y="1337714"/>
                    <a:pt x="2607355" y="1368461"/>
                  </a:cubicBezTo>
                  <a:cubicBezTo>
                    <a:pt x="2606698" y="1511099"/>
                    <a:pt x="2526067" y="1605095"/>
                    <a:pt x="2396795" y="1612545"/>
                  </a:cubicBezTo>
                  <a:cubicBezTo>
                    <a:pt x="2368092" y="1614516"/>
                    <a:pt x="2340339" y="1623500"/>
                    <a:pt x="2316018" y="1638838"/>
                  </a:cubicBezTo>
                  <a:cubicBezTo>
                    <a:pt x="2257005" y="1676596"/>
                    <a:pt x="2229836" y="1737289"/>
                    <a:pt x="2230348" y="1830043"/>
                  </a:cubicBezTo>
                  <a:cubicBezTo>
                    <a:pt x="2230348" y="1861083"/>
                    <a:pt x="2239185" y="1886134"/>
                    <a:pt x="2255399" y="1902640"/>
                  </a:cubicBezTo>
                  <a:cubicBezTo>
                    <a:pt x="2271612" y="1919147"/>
                    <a:pt x="2293815" y="1926450"/>
                    <a:pt x="2321130" y="1925720"/>
                  </a:cubicBezTo>
                  <a:cubicBezTo>
                    <a:pt x="2359912" y="1924624"/>
                    <a:pt x="2399278" y="1923966"/>
                    <a:pt x="2437986" y="1923309"/>
                  </a:cubicBezTo>
                  <a:cubicBezTo>
                    <a:pt x="2501819" y="1922140"/>
                    <a:pt x="2567770" y="1921045"/>
                    <a:pt x="2632552" y="1917905"/>
                  </a:cubicBezTo>
                  <a:cubicBezTo>
                    <a:pt x="2680025" y="1915641"/>
                    <a:pt x="2713913" y="1890224"/>
                    <a:pt x="2730346" y="1844432"/>
                  </a:cubicBezTo>
                  <a:cubicBezTo>
                    <a:pt x="2736190" y="1828144"/>
                    <a:pt x="2741302" y="1811784"/>
                    <a:pt x="2746414" y="1795498"/>
                  </a:cubicBezTo>
                  <a:cubicBezTo>
                    <a:pt x="2755543" y="1764093"/>
                    <a:pt x="2766937" y="1733345"/>
                    <a:pt x="2780522" y="1703620"/>
                  </a:cubicBezTo>
                  <a:cubicBezTo>
                    <a:pt x="2812438" y="1638326"/>
                    <a:pt x="2869259" y="1593555"/>
                    <a:pt x="2949452" y="1569674"/>
                  </a:cubicBezTo>
                  <a:cubicBezTo>
                    <a:pt x="2977059" y="1561566"/>
                    <a:pt x="3004812" y="1553825"/>
                    <a:pt x="3032420" y="1546156"/>
                  </a:cubicBezTo>
                  <a:cubicBezTo>
                    <a:pt x="3053527" y="1540386"/>
                    <a:pt x="3074561" y="1534543"/>
                    <a:pt x="3095668" y="1528482"/>
                  </a:cubicBezTo>
                  <a:cubicBezTo>
                    <a:pt x="3171186" y="1506571"/>
                    <a:pt x="3190614" y="1466109"/>
                    <a:pt x="3197479" y="1407974"/>
                  </a:cubicBezTo>
                  <a:cubicBezTo>
                    <a:pt x="3200474" y="1382922"/>
                    <a:pt x="3202007" y="1356849"/>
                    <a:pt x="3203541" y="1332236"/>
                  </a:cubicBezTo>
                  <a:cubicBezTo>
                    <a:pt x="3205513" y="1302000"/>
                    <a:pt x="3207412" y="1270813"/>
                    <a:pt x="3211648" y="1240431"/>
                  </a:cubicBezTo>
                  <a:cubicBezTo>
                    <a:pt x="3222092" y="1166227"/>
                    <a:pt x="3247581" y="1116928"/>
                    <a:pt x="3291987" y="1085377"/>
                  </a:cubicBezTo>
                  <a:cubicBezTo>
                    <a:pt x="3307470" y="1074276"/>
                    <a:pt x="3323903" y="1064124"/>
                    <a:pt x="3339751" y="1054337"/>
                  </a:cubicBezTo>
                  <a:cubicBezTo>
                    <a:pt x="3354358" y="1045500"/>
                    <a:pt x="3368965" y="1036371"/>
                    <a:pt x="3382696" y="1026656"/>
                  </a:cubicBezTo>
                  <a:cubicBezTo>
                    <a:pt x="3393287" y="1019353"/>
                    <a:pt x="3404242" y="1012049"/>
                    <a:pt x="3415124" y="1004746"/>
                  </a:cubicBezTo>
                  <a:cubicBezTo>
                    <a:pt x="3448136" y="984224"/>
                    <a:pt x="3479103" y="960560"/>
                    <a:pt x="3507514" y="934122"/>
                  </a:cubicBezTo>
                  <a:cubicBezTo>
                    <a:pt x="3546880" y="894902"/>
                    <a:pt x="3555205" y="841586"/>
                    <a:pt x="3527598" y="804630"/>
                  </a:cubicBezTo>
                  <a:cubicBezTo>
                    <a:pt x="3506418" y="776220"/>
                    <a:pt x="3475597" y="765556"/>
                    <a:pt x="3443169" y="756208"/>
                  </a:cubicBezTo>
                  <a:cubicBezTo>
                    <a:pt x="3410742" y="746859"/>
                    <a:pt x="3376050" y="737949"/>
                    <a:pt x="3343185" y="729477"/>
                  </a:cubicBezTo>
                  <a:cubicBezTo>
                    <a:pt x="3315869" y="722173"/>
                    <a:pt x="3288919" y="715235"/>
                    <a:pt x="3261458" y="707566"/>
                  </a:cubicBezTo>
                  <a:cubicBezTo>
                    <a:pt x="3244660" y="703258"/>
                    <a:pt x="3229177" y="694858"/>
                    <a:pt x="3216468" y="683027"/>
                  </a:cubicBezTo>
                  <a:cubicBezTo>
                    <a:pt x="3203322" y="670976"/>
                    <a:pt x="3193316" y="655930"/>
                    <a:pt x="3187254" y="639206"/>
                  </a:cubicBezTo>
                  <a:cubicBezTo>
                    <a:pt x="3173451" y="605682"/>
                    <a:pt x="3171770" y="573035"/>
                    <a:pt x="3171770" y="536956"/>
                  </a:cubicBezTo>
                  <a:cubicBezTo>
                    <a:pt x="3170676" y="456618"/>
                    <a:pt x="3177687" y="395706"/>
                    <a:pt x="3194485" y="339761"/>
                  </a:cubicBezTo>
                  <a:cubicBezTo>
                    <a:pt x="3211283" y="283816"/>
                    <a:pt x="3261604" y="269282"/>
                    <a:pt x="3304038" y="280165"/>
                  </a:cubicBezTo>
                  <a:cubicBezTo>
                    <a:pt x="3433675" y="313396"/>
                    <a:pt x="3527013" y="401257"/>
                    <a:pt x="3581571" y="541265"/>
                  </a:cubicBezTo>
                  <a:cubicBezTo>
                    <a:pt x="3588875" y="560108"/>
                    <a:pt x="3595447" y="579536"/>
                    <a:pt x="3601948" y="598378"/>
                  </a:cubicBezTo>
                  <a:cubicBezTo>
                    <a:pt x="3611223" y="627520"/>
                    <a:pt x="3622032" y="656149"/>
                    <a:pt x="3634229" y="684122"/>
                  </a:cubicBezTo>
                  <a:cubicBezTo>
                    <a:pt x="3683528" y="791630"/>
                    <a:pt x="3767445" y="869631"/>
                    <a:pt x="3883645" y="915936"/>
                  </a:cubicBezTo>
                  <a:cubicBezTo>
                    <a:pt x="3920454" y="930031"/>
                    <a:pt x="3957994" y="942228"/>
                    <a:pt x="3996118" y="952453"/>
                  </a:cubicBezTo>
                  <a:cubicBezTo>
                    <a:pt x="4020877" y="959757"/>
                    <a:pt x="4046439" y="967060"/>
                    <a:pt x="4071198" y="975240"/>
                  </a:cubicBezTo>
                  <a:cubicBezTo>
                    <a:pt x="4161177" y="1005331"/>
                    <a:pt x="4218511" y="1065658"/>
                    <a:pt x="4241079" y="1154760"/>
                  </a:cubicBezTo>
                  <a:cubicBezTo>
                    <a:pt x="4267444" y="1257667"/>
                    <a:pt x="4235090" y="1338152"/>
                    <a:pt x="4150003" y="1381169"/>
                  </a:cubicBezTo>
                  <a:cubicBezTo>
                    <a:pt x="4042788" y="1435580"/>
                    <a:pt x="3925201" y="1447631"/>
                    <a:pt x="3801115" y="1416957"/>
                  </a:cubicBezTo>
                  <a:cubicBezTo>
                    <a:pt x="3727642" y="1398698"/>
                    <a:pt x="3697989" y="1413232"/>
                    <a:pt x="3662932" y="1484661"/>
                  </a:cubicBezTo>
                  <a:lnTo>
                    <a:pt x="3649274" y="1512560"/>
                  </a:lnTo>
                  <a:cubicBezTo>
                    <a:pt x="3617212" y="1578730"/>
                    <a:pt x="3583981" y="1647164"/>
                    <a:pt x="3535340" y="1705080"/>
                  </a:cubicBezTo>
                  <a:cubicBezTo>
                    <a:pt x="3492614" y="1756205"/>
                    <a:pt x="3450473" y="1808717"/>
                    <a:pt x="3409646" y="1860134"/>
                  </a:cubicBezTo>
                  <a:lnTo>
                    <a:pt x="3369185" y="1909432"/>
                  </a:lnTo>
                  <a:cubicBezTo>
                    <a:pt x="3321419" y="1968810"/>
                    <a:pt x="3260654" y="1999193"/>
                    <a:pt x="3182361" y="2002114"/>
                  </a:cubicBezTo>
                  <a:cubicBezTo>
                    <a:pt x="3135472" y="2004963"/>
                    <a:pt x="3089095" y="2014019"/>
                    <a:pt x="3044544" y="2028919"/>
                  </a:cubicBezTo>
                  <a:cubicBezTo>
                    <a:pt x="3021975" y="2036222"/>
                    <a:pt x="3008026" y="2045862"/>
                    <a:pt x="3001307" y="2059301"/>
                  </a:cubicBezTo>
                  <a:cubicBezTo>
                    <a:pt x="2994587" y="2072740"/>
                    <a:pt x="2995172" y="2092459"/>
                    <a:pt x="3003498" y="2117729"/>
                  </a:cubicBezTo>
                  <a:cubicBezTo>
                    <a:pt x="3007588" y="2129999"/>
                    <a:pt x="3012701" y="2142268"/>
                    <a:pt x="3017520" y="2154246"/>
                  </a:cubicBezTo>
                  <a:cubicBezTo>
                    <a:pt x="3021611" y="2163668"/>
                    <a:pt x="3025335" y="2173235"/>
                    <a:pt x="3029060" y="2182876"/>
                  </a:cubicBezTo>
                  <a:cubicBezTo>
                    <a:pt x="3033808" y="2196022"/>
                    <a:pt x="3038774" y="2209023"/>
                    <a:pt x="3043667" y="2222169"/>
                  </a:cubicBezTo>
                  <a:cubicBezTo>
                    <a:pt x="3057690" y="2259563"/>
                    <a:pt x="3072297" y="2298271"/>
                    <a:pt x="3083983" y="2337273"/>
                  </a:cubicBezTo>
                  <a:cubicBezTo>
                    <a:pt x="3107281" y="2414033"/>
                    <a:pt x="3110202" y="2487652"/>
                    <a:pt x="3093258" y="2556378"/>
                  </a:cubicBezTo>
                  <a:cubicBezTo>
                    <a:pt x="3080476" y="2603632"/>
                    <a:pt x="3064482" y="2650009"/>
                    <a:pt x="3045566" y="2695145"/>
                  </a:cubicBezTo>
                  <a:lnTo>
                    <a:pt x="3035341" y="2721364"/>
                  </a:lnTo>
                  <a:cubicBezTo>
                    <a:pt x="3021245" y="2757882"/>
                    <a:pt x="3005615" y="2793742"/>
                    <a:pt x="2990571" y="2828726"/>
                  </a:cubicBezTo>
                  <a:cubicBezTo>
                    <a:pt x="2983778" y="2844282"/>
                    <a:pt x="2977059" y="2859912"/>
                    <a:pt x="2970559" y="2875615"/>
                  </a:cubicBezTo>
                  <a:cubicBezTo>
                    <a:pt x="2970047" y="2876930"/>
                    <a:pt x="2969244" y="2878024"/>
                    <a:pt x="2968148" y="2878901"/>
                  </a:cubicBezTo>
                  <a:cubicBezTo>
                    <a:pt x="2967054" y="2879413"/>
                    <a:pt x="2965885" y="2879705"/>
                    <a:pt x="2964643" y="2879559"/>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2" name="Google Shape;52;p10"/>
            <p:cNvSpPr/>
            <p:nvPr/>
          </p:nvSpPr>
          <p:spPr>
            <a:xfrm>
              <a:off x="2842630" y="8408"/>
              <a:ext cx="3069301" cy="5416495"/>
            </a:xfrm>
            <a:custGeom>
              <a:avLst/>
              <a:gdLst/>
              <a:ahLst/>
              <a:cxnLst/>
              <a:rect l="l" t="t" r="r" b="b"/>
              <a:pathLst>
                <a:path w="3069301" h="5416495" extrusionOk="0">
                  <a:moveTo>
                    <a:pt x="2854647" y="5415876"/>
                  </a:moveTo>
                  <a:cubicBezTo>
                    <a:pt x="2850995" y="5415876"/>
                    <a:pt x="2847344" y="5415876"/>
                    <a:pt x="2843619" y="5415219"/>
                  </a:cubicBezTo>
                  <a:cubicBezTo>
                    <a:pt x="2757510" y="5405505"/>
                    <a:pt x="2748673" y="5360881"/>
                    <a:pt x="2735819" y="5299093"/>
                  </a:cubicBezTo>
                  <a:cubicBezTo>
                    <a:pt x="2734504" y="5292885"/>
                    <a:pt x="2733263" y="5286531"/>
                    <a:pt x="2731801" y="5279884"/>
                  </a:cubicBezTo>
                  <a:cubicBezTo>
                    <a:pt x="2724279" y="5240957"/>
                    <a:pt x="2719240" y="5201664"/>
                    <a:pt x="2716757" y="5162079"/>
                  </a:cubicBezTo>
                  <a:cubicBezTo>
                    <a:pt x="2714931" y="5141045"/>
                    <a:pt x="2713178" y="5119353"/>
                    <a:pt x="2710548" y="5098319"/>
                  </a:cubicBezTo>
                  <a:cubicBezTo>
                    <a:pt x="2707992" y="5080207"/>
                    <a:pt x="2703756" y="5062313"/>
                    <a:pt x="2697986" y="5044931"/>
                  </a:cubicBezTo>
                  <a:cubicBezTo>
                    <a:pt x="2690683" y="5023020"/>
                    <a:pt x="2676076" y="5012795"/>
                    <a:pt x="2653435" y="5015717"/>
                  </a:cubicBezTo>
                  <a:cubicBezTo>
                    <a:pt x="2627069" y="5019003"/>
                    <a:pt x="2600777" y="5022362"/>
                    <a:pt x="2574411" y="5025723"/>
                  </a:cubicBezTo>
                  <a:cubicBezTo>
                    <a:pt x="2537894" y="5030470"/>
                    <a:pt x="2501376" y="5035217"/>
                    <a:pt x="2464859" y="5039453"/>
                  </a:cubicBezTo>
                  <a:lnTo>
                    <a:pt x="2441633" y="5042229"/>
                  </a:lnTo>
                  <a:cubicBezTo>
                    <a:pt x="2342378" y="5054207"/>
                    <a:pt x="2240056" y="5066695"/>
                    <a:pt x="2146060" y="5003885"/>
                  </a:cubicBezTo>
                  <a:cubicBezTo>
                    <a:pt x="2106621" y="4978323"/>
                    <a:pt x="2069446" y="4949400"/>
                    <a:pt x="2034973" y="4917484"/>
                  </a:cubicBezTo>
                  <a:cubicBezTo>
                    <a:pt x="2003422" y="4887394"/>
                    <a:pt x="1972455" y="4855550"/>
                    <a:pt x="1942584" y="4824657"/>
                  </a:cubicBezTo>
                  <a:cubicBezTo>
                    <a:pt x="1912712" y="4793763"/>
                    <a:pt x="1880577" y="4760897"/>
                    <a:pt x="1848806" y="4730587"/>
                  </a:cubicBezTo>
                  <a:cubicBezTo>
                    <a:pt x="1808856" y="4692683"/>
                    <a:pt x="1755760" y="4670333"/>
                    <a:pt x="1680825" y="4660255"/>
                  </a:cubicBezTo>
                  <a:lnTo>
                    <a:pt x="1658039" y="4657114"/>
                  </a:lnTo>
                  <a:cubicBezTo>
                    <a:pt x="1556593" y="4643529"/>
                    <a:pt x="1451714" y="4629288"/>
                    <a:pt x="1351876" y="4597298"/>
                  </a:cubicBezTo>
                  <a:cubicBezTo>
                    <a:pt x="1244879" y="4563045"/>
                    <a:pt x="1164905" y="4504325"/>
                    <a:pt x="1107281" y="4417778"/>
                  </a:cubicBezTo>
                  <a:cubicBezTo>
                    <a:pt x="1064482" y="4353726"/>
                    <a:pt x="1004009" y="4273825"/>
                    <a:pt x="914979" y="4225258"/>
                  </a:cubicBezTo>
                  <a:cubicBezTo>
                    <a:pt x="869405" y="4200352"/>
                    <a:pt x="821932" y="4178733"/>
                    <a:pt x="772634" y="4156896"/>
                  </a:cubicBezTo>
                  <a:cubicBezTo>
                    <a:pt x="707632" y="4127682"/>
                    <a:pt x="657603" y="4075827"/>
                    <a:pt x="624007" y="4001842"/>
                  </a:cubicBezTo>
                  <a:cubicBezTo>
                    <a:pt x="580989" y="3906824"/>
                    <a:pt x="527528" y="3816845"/>
                    <a:pt x="464645" y="3733585"/>
                  </a:cubicBezTo>
                  <a:cubicBezTo>
                    <a:pt x="456903" y="3722995"/>
                    <a:pt x="447481" y="3712843"/>
                    <a:pt x="438790" y="3703056"/>
                  </a:cubicBezTo>
                  <a:lnTo>
                    <a:pt x="435795" y="3699769"/>
                  </a:lnTo>
                  <a:cubicBezTo>
                    <a:pt x="399278" y="3659016"/>
                    <a:pt x="361154" y="3655145"/>
                    <a:pt x="318939" y="3687938"/>
                  </a:cubicBezTo>
                  <a:cubicBezTo>
                    <a:pt x="286512" y="3713062"/>
                    <a:pt x="258612" y="3746366"/>
                    <a:pt x="231297" y="3778794"/>
                  </a:cubicBezTo>
                  <a:lnTo>
                    <a:pt x="228595" y="3782080"/>
                  </a:lnTo>
                  <a:cubicBezTo>
                    <a:pt x="217420" y="3796103"/>
                    <a:pt x="207050" y="3810710"/>
                    <a:pt x="197555" y="3825901"/>
                  </a:cubicBezTo>
                  <a:cubicBezTo>
                    <a:pt x="187988" y="3841019"/>
                    <a:pt x="177690" y="3855626"/>
                    <a:pt x="166588" y="3869722"/>
                  </a:cubicBezTo>
                  <a:cubicBezTo>
                    <a:pt x="114003" y="3933409"/>
                    <a:pt x="64923" y="3967662"/>
                    <a:pt x="7444" y="3981831"/>
                  </a:cubicBezTo>
                  <a:cubicBezTo>
                    <a:pt x="6495" y="3981977"/>
                    <a:pt x="5618" y="3981977"/>
                    <a:pt x="4669" y="3981831"/>
                  </a:cubicBezTo>
                  <a:cubicBezTo>
                    <a:pt x="3719" y="3981685"/>
                    <a:pt x="2770" y="3981393"/>
                    <a:pt x="1967" y="3980881"/>
                  </a:cubicBezTo>
                  <a:cubicBezTo>
                    <a:pt x="1163" y="3980371"/>
                    <a:pt x="433" y="3979713"/>
                    <a:pt x="-151" y="3978909"/>
                  </a:cubicBezTo>
                  <a:cubicBezTo>
                    <a:pt x="-663" y="3978106"/>
                    <a:pt x="-1100" y="3977230"/>
                    <a:pt x="-1320" y="3976280"/>
                  </a:cubicBezTo>
                  <a:cubicBezTo>
                    <a:pt x="-1539" y="3975258"/>
                    <a:pt x="-1539" y="3974308"/>
                    <a:pt x="-1320" y="3973286"/>
                  </a:cubicBezTo>
                  <a:cubicBezTo>
                    <a:pt x="-1173" y="3972337"/>
                    <a:pt x="-809" y="3971387"/>
                    <a:pt x="-224" y="3970583"/>
                  </a:cubicBezTo>
                  <a:cubicBezTo>
                    <a:pt x="287" y="3969780"/>
                    <a:pt x="944" y="3969050"/>
                    <a:pt x="1748" y="3968539"/>
                  </a:cubicBezTo>
                  <a:cubicBezTo>
                    <a:pt x="2551" y="3968027"/>
                    <a:pt x="3428" y="3967662"/>
                    <a:pt x="4377" y="3967516"/>
                  </a:cubicBezTo>
                  <a:cubicBezTo>
                    <a:pt x="58642" y="3954516"/>
                    <a:pt x="105823" y="3921358"/>
                    <a:pt x="156363" y="3860082"/>
                  </a:cubicBezTo>
                  <a:cubicBezTo>
                    <a:pt x="166880" y="3846497"/>
                    <a:pt x="176594" y="3832328"/>
                    <a:pt x="185577" y="3817721"/>
                  </a:cubicBezTo>
                  <a:cubicBezTo>
                    <a:pt x="195437" y="3802018"/>
                    <a:pt x="206247" y="3786827"/>
                    <a:pt x="217932" y="3772367"/>
                  </a:cubicBezTo>
                  <a:lnTo>
                    <a:pt x="220634" y="3769079"/>
                  </a:lnTo>
                  <a:cubicBezTo>
                    <a:pt x="248169" y="3736433"/>
                    <a:pt x="276579" y="3702252"/>
                    <a:pt x="310248" y="3676106"/>
                  </a:cubicBezTo>
                  <a:cubicBezTo>
                    <a:pt x="358378" y="3638858"/>
                    <a:pt x="403733" y="3643459"/>
                    <a:pt x="445071" y="3689690"/>
                  </a:cubicBezTo>
                  <a:lnTo>
                    <a:pt x="447993" y="3692977"/>
                  </a:lnTo>
                  <a:cubicBezTo>
                    <a:pt x="456976" y="3702983"/>
                    <a:pt x="466178" y="3713354"/>
                    <a:pt x="474578" y="3724382"/>
                  </a:cubicBezTo>
                  <a:cubicBezTo>
                    <a:pt x="538118" y="3808446"/>
                    <a:pt x="592164" y="3899302"/>
                    <a:pt x="635693" y="3995269"/>
                  </a:cubicBezTo>
                  <a:cubicBezTo>
                    <a:pt x="667682" y="4065821"/>
                    <a:pt x="715520" y="4115486"/>
                    <a:pt x="777527" y="4143093"/>
                  </a:cubicBezTo>
                  <a:cubicBezTo>
                    <a:pt x="826753" y="4165004"/>
                    <a:pt x="874810" y="4186914"/>
                    <a:pt x="920822" y="4211965"/>
                  </a:cubicBezTo>
                  <a:cubicBezTo>
                    <a:pt x="1012481" y="4261921"/>
                    <a:pt x="1074196" y="4343428"/>
                    <a:pt x="1118017" y="4409160"/>
                  </a:cubicBezTo>
                  <a:cubicBezTo>
                    <a:pt x="1173816" y="4492931"/>
                    <a:pt x="1251526" y="4549899"/>
                    <a:pt x="1355454" y="4583202"/>
                  </a:cubicBezTo>
                  <a:cubicBezTo>
                    <a:pt x="1454125" y="4614827"/>
                    <a:pt x="1558492" y="4628849"/>
                    <a:pt x="1659354" y="4642507"/>
                  </a:cubicBezTo>
                  <a:lnTo>
                    <a:pt x="1682214" y="4645574"/>
                  </a:lnTo>
                  <a:cubicBezTo>
                    <a:pt x="1759777" y="4656019"/>
                    <a:pt x="1815576" y="4679536"/>
                    <a:pt x="1857498" y="4719486"/>
                  </a:cubicBezTo>
                  <a:cubicBezTo>
                    <a:pt x="1889852" y="4750088"/>
                    <a:pt x="1921331" y="4782515"/>
                    <a:pt x="1951787" y="4814432"/>
                  </a:cubicBezTo>
                  <a:cubicBezTo>
                    <a:pt x="1982242" y="4846348"/>
                    <a:pt x="2012332" y="4876804"/>
                    <a:pt x="2043738" y="4906675"/>
                  </a:cubicBezTo>
                  <a:cubicBezTo>
                    <a:pt x="2077772" y="4938154"/>
                    <a:pt x="2114362" y="4966637"/>
                    <a:pt x="2153290" y="4991761"/>
                  </a:cubicBezTo>
                  <a:cubicBezTo>
                    <a:pt x="2242978" y="5051796"/>
                    <a:pt x="2343182" y="5039672"/>
                    <a:pt x="2440173" y="5028279"/>
                  </a:cubicBezTo>
                  <a:lnTo>
                    <a:pt x="2463397" y="5025430"/>
                  </a:lnTo>
                  <a:cubicBezTo>
                    <a:pt x="2499915" y="5021195"/>
                    <a:pt x="2536432" y="5016520"/>
                    <a:pt x="2572950" y="5011773"/>
                  </a:cubicBezTo>
                  <a:cubicBezTo>
                    <a:pt x="2599242" y="5008340"/>
                    <a:pt x="2625681" y="5004908"/>
                    <a:pt x="2652048" y="5001767"/>
                  </a:cubicBezTo>
                  <a:cubicBezTo>
                    <a:pt x="2664683" y="4999284"/>
                    <a:pt x="2677828" y="5001913"/>
                    <a:pt x="2688565" y="5009070"/>
                  </a:cubicBezTo>
                  <a:cubicBezTo>
                    <a:pt x="2699593" y="5016593"/>
                    <a:pt x="2707335" y="5027913"/>
                    <a:pt x="2710476" y="5040841"/>
                  </a:cubicBezTo>
                  <a:cubicBezTo>
                    <a:pt x="2716537" y="5059099"/>
                    <a:pt x="2720919" y="5077797"/>
                    <a:pt x="2723622" y="5096786"/>
                  </a:cubicBezTo>
                  <a:cubicBezTo>
                    <a:pt x="2726178" y="5118185"/>
                    <a:pt x="2728077" y="5140023"/>
                    <a:pt x="2729829" y="5161202"/>
                  </a:cubicBezTo>
                  <a:cubicBezTo>
                    <a:pt x="2732240" y="5200131"/>
                    <a:pt x="2737133" y="5238839"/>
                    <a:pt x="2744436" y="5277109"/>
                  </a:cubicBezTo>
                  <a:cubicBezTo>
                    <a:pt x="2745898" y="5283682"/>
                    <a:pt x="2747212" y="5290183"/>
                    <a:pt x="2748454" y="5296390"/>
                  </a:cubicBezTo>
                  <a:cubicBezTo>
                    <a:pt x="2760796" y="5356571"/>
                    <a:pt x="2768173" y="5392797"/>
                    <a:pt x="2844495" y="5401415"/>
                  </a:cubicBezTo>
                  <a:cubicBezTo>
                    <a:pt x="2859175" y="5402365"/>
                    <a:pt x="2873928" y="5401269"/>
                    <a:pt x="2888316" y="5398275"/>
                  </a:cubicBezTo>
                  <a:cubicBezTo>
                    <a:pt x="2973621" y="5384398"/>
                    <a:pt x="3024818" y="5342476"/>
                    <a:pt x="3044392" y="5269879"/>
                  </a:cubicBezTo>
                  <a:cubicBezTo>
                    <a:pt x="3054982" y="5228468"/>
                    <a:pt x="3056808" y="5185231"/>
                    <a:pt x="3049651" y="5143090"/>
                  </a:cubicBezTo>
                  <a:cubicBezTo>
                    <a:pt x="3037308" y="5065527"/>
                    <a:pt x="3007875" y="5014109"/>
                    <a:pt x="2956604" y="4981390"/>
                  </a:cubicBezTo>
                  <a:cubicBezTo>
                    <a:pt x="2920086" y="4958457"/>
                    <a:pt x="2881377" y="4939176"/>
                    <a:pt x="2840990" y="4923911"/>
                  </a:cubicBezTo>
                  <a:cubicBezTo>
                    <a:pt x="2785701" y="4902001"/>
                    <a:pt x="2788769" y="4865483"/>
                    <a:pt x="2799140" y="4832471"/>
                  </a:cubicBezTo>
                  <a:cubicBezTo>
                    <a:pt x="2808342" y="4799971"/>
                    <a:pt x="2822949" y="4769296"/>
                    <a:pt x="2842523" y="4741762"/>
                  </a:cubicBezTo>
                  <a:cubicBezTo>
                    <a:pt x="2869108" y="4706559"/>
                    <a:pt x="2898613" y="4673109"/>
                    <a:pt x="2927170" y="4640681"/>
                  </a:cubicBezTo>
                  <a:cubicBezTo>
                    <a:pt x="2939952" y="4626074"/>
                    <a:pt x="2952733" y="4611467"/>
                    <a:pt x="2965295" y="4596860"/>
                  </a:cubicBezTo>
                  <a:cubicBezTo>
                    <a:pt x="3013060" y="4542230"/>
                    <a:pt x="3039499" y="4472189"/>
                    <a:pt x="3039864" y="4399665"/>
                  </a:cubicBezTo>
                  <a:cubicBezTo>
                    <a:pt x="3039864" y="4323197"/>
                    <a:pt x="3002835" y="4264039"/>
                    <a:pt x="2928632" y="4223943"/>
                  </a:cubicBezTo>
                  <a:cubicBezTo>
                    <a:pt x="2862900" y="4188228"/>
                    <a:pt x="2797168" y="4148498"/>
                    <a:pt x="2734212" y="4109715"/>
                  </a:cubicBezTo>
                  <a:lnTo>
                    <a:pt x="2674688" y="4073637"/>
                  </a:lnTo>
                  <a:cubicBezTo>
                    <a:pt x="2610052" y="4034928"/>
                    <a:pt x="2539281" y="3996438"/>
                    <a:pt x="2458942" y="3978691"/>
                  </a:cubicBezTo>
                  <a:lnTo>
                    <a:pt x="2456240" y="3978106"/>
                  </a:lnTo>
                  <a:cubicBezTo>
                    <a:pt x="2409644" y="3969050"/>
                    <a:pt x="2363777" y="3956634"/>
                    <a:pt x="2319007" y="3941004"/>
                  </a:cubicBezTo>
                  <a:cubicBezTo>
                    <a:pt x="2229977" y="3907409"/>
                    <a:pt x="2184768" y="3830137"/>
                    <a:pt x="2142700" y="3747023"/>
                  </a:cubicBezTo>
                  <a:cubicBezTo>
                    <a:pt x="2111733" y="3685746"/>
                    <a:pt x="2080401" y="3624616"/>
                    <a:pt x="2048703" y="3563632"/>
                  </a:cubicBezTo>
                  <a:lnTo>
                    <a:pt x="1993489" y="3456270"/>
                  </a:lnTo>
                  <a:cubicBezTo>
                    <a:pt x="1948426" y="3368628"/>
                    <a:pt x="1902779" y="3273682"/>
                    <a:pt x="1883280" y="3170264"/>
                  </a:cubicBezTo>
                  <a:cubicBezTo>
                    <a:pt x="1867723" y="3087297"/>
                    <a:pt x="1879116" y="3025728"/>
                    <a:pt x="1919797" y="2976357"/>
                  </a:cubicBezTo>
                  <a:cubicBezTo>
                    <a:pt x="1932797" y="2960581"/>
                    <a:pt x="1945870" y="2944878"/>
                    <a:pt x="1958578" y="2929248"/>
                  </a:cubicBezTo>
                  <a:cubicBezTo>
                    <a:pt x="1986624" y="2895871"/>
                    <a:pt x="2015692" y="2861253"/>
                    <a:pt x="2042058" y="2825612"/>
                  </a:cubicBezTo>
                  <a:cubicBezTo>
                    <a:pt x="2072148" y="2784785"/>
                    <a:pt x="2106255" y="2739211"/>
                    <a:pt x="2127947" y="2689913"/>
                  </a:cubicBezTo>
                  <a:cubicBezTo>
                    <a:pt x="2150807" y="2637984"/>
                    <a:pt x="2144526" y="2585180"/>
                    <a:pt x="2110638" y="2545011"/>
                  </a:cubicBezTo>
                  <a:cubicBezTo>
                    <a:pt x="2082738" y="2512408"/>
                    <a:pt x="2052648" y="2481755"/>
                    <a:pt x="2020512" y="2453279"/>
                  </a:cubicBezTo>
                  <a:cubicBezTo>
                    <a:pt x="1981731" y="2418002"/>
                    <a:pt x="1938494" y="2374912"/>
                    <a:pt x="1924106" y="2308961"/>
                  </a:cubicBezTo>
                  <a:cubicBezTo>
                    <a:pt x="1909499" y="2241038"/>
                    <a:pt x="1919505" y="2169318"/>
                    <a:pt x="1955584" y="2089856"/>
                  </a:cubicBezTo>
                  <a:cubicBezTo>
                    <a:pt x="1978444" y="2042083"/>
                    <a:pt x="2004225" y="1995743"/>
                    <a:pt x="2032709" y="1951089"/>
                  </a:cubicBezTo>
                  <a:cubicBezTo>
                    <a:pt x="2043518" y="1933195"/>
                    <a:pt x="2054620" y="1915229"/>
                    <a:pt x="2064991" y="1897189"/>
                  </a:cubicBezTo>
                  <a:cubicBezTo>
                    <a:pt x="2142554" y="1763973"/>
                    <a:pt x="2140144" y="1674724"/>
                    <a:pt x="2055204" y="1556626"/>
                  </a:cubicBezTo>
                  <a:cubicBezTo>
                    <a:pt x="2032855" y="1525513"/>
                    <a:pt x="2007950" y="1495350"/>
                    <a:pt x="1983848" y="1466208"/>
                  </a:cubicBezTo>
                  <a:cubicBezTo>
                    <a:pt x="1972090" y="1451601"/>
                    <a:pt x="1960624" y="1437652"/>
                    <a:pt x="1948646" y="1423264"/>
                  </a:cubicBezTo>
                  <a:cubicBezTo>
                    <a:pt x="1887369" y="1346650"/>
                    <a:pt x="1862829" y="1271132"/>
                    <a:pt x="1873712" y="1192108"/>
                  </a:cubicBezTo>
                  <a:cubicBezTo>
                    <a:pt x="1881234" y="1145913"/>
                    <a:pt x="1892043" y="1100317"/>
                    <a:pt x="1906140" y="1055678"/>
                  </a:cubicBezTo>
                  <a:cubicBezTo>
                    <a:pt x="1910302" y="1041582"/>
                    <a:pt x="1914393" y="1027340"/>
                    <a:pt x="1918263" y="1013172"/>
                  </a:cubicBezTo>
                  <a:cubicBezTo>
                    <a:pt x="1938056" y="940940"/>
                    <a:pt x="1954050" y="863157"/>
                    <a:pt x="1937106" y="784644"/>
                  </a:cubicBezTo>
                  <a:lnTo>
                    <a:pt x="1929364" y="747543"/>
                  </a:lnTo>
                  <a:cubicBezTo>
                    <a:pt x="1911471" y="665086"/>
                    <a:pt x="1892847" y="579927"/>
                    <a:pt x="1883717" y="493307"/>
                  </a:cubicBezTo>
                  <a:cubicBezTo>
                    <a:pt x="1873201" y="395367"/>
                    <a:pt x="1892774" y="304073"/>
                    <a:pt x="1915341" y="220229"/>
                  </a:cubicBezTo>
                  <a:cubicBezTo>
                    <a:pt x="1928927" y="169689"/>
                    <a:pt x="1943752" y="118637"/>
                    <a:pt x="1958214" y="69265"/>
                  </a:cubicBezTo>
                  <a:cubicBezTo>
                    <a:pt x="1964421" y="47355"/>
                    <a:pt x="1970702" y="26174"/>
                    <a:pt x="1976837" y="4556"/>
                  </a:cubicBezTo>
                  <a:cubicBezTo>
                    <a:pt x="1977130" y="3672"/>
                    <a:pt x="1977567" y="2840"/>
                    <a:pt x="1978079" y="2073"/>
                  </a:cubicBezTo>
                  <a:cubicBezTo>
                    <a:pt x="1978663" y="1357"/>
                    <a:pt x="1979320" y="758"/>
                    <a:pt x="1980124" y="320"/>
                  </a:cubicBezTo>
                  <a:cubicBezTo>
                    <a:pt x="1980928" y="-126"/>
                    <a:pt x="1981804" y="-396"/>
                    <a:pt x="1982680" y="-484"/>
                  </a:cubicBezTo>
                  <a:cubicBezTo>
                    <a:pt x="1983557" y="-666"/>
                    <a:pt x="1984433" y="-666"/>
                    <a:pt x="1985309" y="-484"/>
                  </a:cubicBezTo>
                  <a:cubicBezTo>
                    <a:pt x="1986843" y="108"/>
                    <a:pt x="1988158" y="1218"/>
                    <a:pt x="1989034" y="2657"/>
                  </a:cubicBezTo>
                  <a:cubicBezTo>
                    <a:pt x="1989911" y="4132"/>
                    <a:pt x="1990202" y="5863"/>
                    <a:pt x="1989911" y="7551"/>
                  </a:cubicBezTo>
                  <a:cubicBezTo>
                    <a:pt x="1983703" y="29315"/>
                    <a:pt x="1977421" y="50882"/>
                    <a:pt x="1971140" y="72260"/>
                  </a:cubicBezTo>
                  <a:cubicBezTo>
                    <a:pt x="1956899" y="121193"/>
                    <a:pt x="1941926" y="172537"/>
                    <a:pt x="1928415" y="222931"/>
                  </a:cubicBezTo>
                  <a:cubicBezTo>
                    <a:pt x="1906504" y="305388"/>
                    <a:pt x="1887004" y="394856"/>
                    <a:pt x="1897375" y="490532"/>
                  </a:cubicBezTo>
                  <a:cubicBezTo>
                    <a:pt x="1906504" y="576348"/>
                    <a:pt x="1924909" y="661142"/>
                    <a:pt x="1942729" y="743453"/>
                  </a:cubicBezTo>
                  <a:lnTo>
                    <a:pt x="1950545" y="780627"/>
                  </a:lnTo>
                  <a:cubicBezTo>
                    <a:pt x="1968219" y="862719"/>
                    <a:pt x="1951859" y="942619"/>
                    <a:pt x="1931556" y="1016677"/>
                  </a:cubicBezTo>
                  <a:cubicBezTo>
                    <a:pt x="1927538" y="1030919"/>
                    <a:pt x="1923740" y="1045161"/>
                    <a:pt x="1919358" y="1059403"/>
                  </a:cubicBezTo>
                  <a:cubicBezTo>
                    <a:pt x="1905409" y="1103333"/>
                    <a:pt x="1894746" y="1148221"/>
                    <a:pt x="1887369" y="1193714"/>
                  </a:cubicBezTo>
                  <a:cubicBezTo>
                    <a:pt x="1876998" y="1268429"/>
                    <a:pt x="1900516" y="1340588"/>
                    <a:pt x="1959162" y="1413623"/>
                  </a:cubicBezTo>
                  <a:cubicBezTo>
                    <a:pt x="1970776" y="1428230"/>
                    <a:pt x="1982461" y="1442180"/>
                    <a:pt x="1994293" y="1456495"/>
                  </a:cubicBezTo>
                  <a:cubicBezTo>
                    <a:pt x="2018468" y="1485709"/>
                    <a:pt x="2043518" y="1516018"/>
                    <a:pt x="2066232" y="1547570"/>
                  </a:cubicBezTo>
                  <a:cubicBezTo>
                    <a:pt x="2153874" y="1669977"/>
                    <a:pt x="2157015" y="1766675"/>
                    <a:pt x="2076823" y="1904200"/>
                  </a:cubicBezTo>
                  <a:cubicBezTo>
                    <a:pt x="2066159" y="1922386"/>
                    <a:pt x="2054912" y="1940353"/>
                    <a:pt x="2044322" y="1958246"/>
                  </a:cubicBezTo>
                  <a:cubicBezTo>
                    <a:pt x="2016130" y="2002491"/>
                    <a:pt x="1990641" y="2048386"/>
                    <a:pt x="1968000" y="2095698"/>
                  </a:cubicBezTo>
                  <a:cubicBezTo>
                    <a:pt x="1932870" y="2173554"/>
                    <a:pt x="1923083" y="2240308"/>
                    <a:pt x="1937471" y="2305821"/>
                  </a:cubicBezTo>
                  <a:cubicBezTo>
                    <a:pt x="1949668" y="2361473"/>
                    <a:pt x="1981731" y="2399452"/>
                    <a:pt x="2029568" y="2442542"/>
                  </a:cubicBezTo>
                  <a:cubicBezTo>
                    <a:pt x="2062143" y="2471464"/>
                    <a:pt x="2092744" y="2502577"/>
                    <a:pt x="2121082" y="2535662"/>
                  </a:cubicBezTo>
                  <a:cubicBezTo>
                    <a:pt x="2158695" y="2580214"/>
                    <a:pt x="2165706" y="2638642"/>
                    <a:pt x="2140436" y="2696339"/>
                  </a:cubicBezTo>
                  <a:cubicBezTo>
                    <a:pt x="2118087" y="2747026"/>
                    <a:pt x="2083541" y="2793768"/>
                    <a:pt x="2052794" y="2835106"/>
                  </a:cubicBezTo>
                  <a:cubicBezTo>
                    <a:pt x="2026136" y="2871113"/>
                    <a:pt x="1996995" y="2905804"/>
                    <a:pt x="1968730" y="2939400"/>
                  </a:cubicBezTo>
                  <a:cubicBezTo>
                    <a:pt x="1955657" y="2954957"/>
                    <a:pt x="1942584" y="2970587"/>
                    <a:pt x="1929948" y="2986289"/>
                  </a:cubicBezTo>
                  <a:cubicBezTo>
                    <a:pt x="1892482" y="3032082"/>
                    <a:pt x="1881891" y="3089853"/>
                    <a:pt x="1896645" y="3168146"/>
                  </a:cubicBezTo>
                  <a:cubicBezTo>
                    <a:pt x="1915853" y="3269958"/>
                    <a:pt x="1960916" y="3363370"/>
                    <a:pt x="2005175" y="3450281"/>
                  </a:cubicBezTo>
                  <a:cubicBezTo>
                    <a:pt x="2023580" y="3485995"/>
                    <a:pt x="2041985" y="3521783"/>
                    <a:pt x="2060463" y="3557497"/>
                  </a:cubicBezTo>
                  <a:cubicBezTo>
                    <a:pt x="2091941" y="3618627"/>
                    <a:pt x="2123273" y="3679831"/>
                    <a:pt x="2154459" y="3741034"/>
                  </a:cubicBezTo>
                  <a:cubicBezTo>
                    <a:pt x="2195359" y="3821373"/>
                    <a:pt x="2238887" y="3896088"/>
                    <a:pt x="2323389" y="3928296"/>
                  </a:cubicBezTo>
                  <a:cubicBezTo>
                    <a:pt x="2367941" y="3943634"/>
                    <a:pt x="2413441" y="3955831"/>
                    <a:pt x="2459672" y="3964814"/>
                  </a:cubicBezTo>
                  <a:lnTo>
                    <a:pt x="2462375" y="3965471"/>
                  </a:lnTo>
                  <a:cubicBezTo>
                    <a:pt x="2544612" y="3983803"/>
                    <a:pt x="2616552" y="4022585"/>
                    <a:pt x="2681992" y="4062243"/>
                  </a:cubicBezTo>
                  <a:cubicBezTo>
                    <a:pt x="2701857" y="4074147"/>
                    <a:pt x="2721723" y="4086125"/>
                    <a:pt x="2741588" y="4098322"/>
                  </a:cubicBezTo>
                  <a:cubicBezTo>
                    <a:pt x="2804617" y="4136666"/>
                    <a:pt x="2869765" y="4176324"/>
                    <a:pt x="2935350" y="4211819"/>
                  </a:cubicBezTo>
                  <a:cubicBezTo>
                    <a:pt x="3014448" y="4254617"/>
                    <a:pt x="3054325" y="4317939"/>
                    <a:pt x="3053886" y="4400323"/>
                  </a:cubicBezTo>
                  <a:cubicBezTo>
                    <a:pt x="3053522" y="4476279"/>
                    <a:pt x="3025841" y="4549533"/>
                    <a:pt x="2975885" y="4606793"/>
                  </a:cubicBezTo>
                  <a:cubicBezTo>
                    <a:pt x="2963250" y="4621400"/>
                    <a:pt x="2950469" y="4636007"/>
                    <a:pt x="2937615" y="4650614"/>
                  </a:cubicBezTo>
                  <a:cubicBezTo>
                    <a:pt x="2909204" y="4682749"/>
                    <a:pt x="2879844" y="4715907"/>
                    <a:pt x="2853551" y="4750818"/>
                  </a:cubicBezTo>
                  <a:cubicBezTo>
                    <a:pt x="2835146" y="4777038"/>
                    <a:pt x="2821269" y="4806252"/>
                    <a:pt x="2812506" y="4837072"/>
                  </a:cubicBezTo>
                  <a:cubicBezTo>
                    <a:pt x="2801842" y="4871180"/>
                    <a:pt x="2803960" y="4894259"/>
                    <a:pt x="2846321" y="4910546"/>
                  </a:cubicBezTo>
                  <a:cubicBezTo>
                    <a:pt x="2887440" y="4926103"/>
                    <a:pt x="2926951" y="4945676"/>
                    <a:pt x="2964200" y="4968974"/>
                  </a:cubicBezTo>
                  <a:cubicBezTo>
                    <a:pt x="3018464" y="5003958"/>
                    <a:pt x="3050234" y="5058735"/>
                    <a:pt x="3063308" y="5140314"/>
                  </a:cubicBezTo>
                  <a:cubicBezTo>
                    <a:pt x="3070831" y="5184501"/>
                    <a:pt x="3068932" y="5229856"/>
                    <a:pt x="3057684" y="5273239"/>
                  </a:cubicBezTo>
                  <a:cubicBezTo>
                    <a:pt x="3036504" y="5351752"/>
                    <a:pt x="2981947" y="5397399"/>
                    <a:pt x="2890653" y="5412006"/>
                  </a:cubicBezTo>
                  <a:cubicBezTo>
                    <a:pt x="2878748" y="5414269"/>
                    <a:pt x="2866697" y="5415584"/>
                    <a:pt x="2854647" y="5415876"/>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3" name="Google Shape;53;p10"/>
            <p:cNvSpPr/>
            <p:nvPr/>
          </p:nvSpPr>
          <p:spPr>
            <a:xfrm>
              <a:off x="6907912" y="7832"/>
              <a:ext cx="2379430" cy="4004133"/>
            </a:xfrm>
            <a:custGeom>
              <a:avLst/>
              <a:gdLst/>
              <a:ahLst/>
              <a:cxnLst/>
              <a:rect l="l" t="t" r="r" b="b"/>
              <a:pathLst>
                <a:path w="2379430" h="4004133" extrusionOk="0">
                  <a:moveTo>
                    <a:pt x="1178053" y="4003514"/>
                  </a:moveTo>
                  <a:lnTo>
                    <a:pt x="1174618" y="4003514"/>
                  </a:lnTo>
                  <a:cubicBezTo>
                    <a:pt x="1172793" y="4003367"/>
                    <a:pt x="1171113" y="4002637"/>
                    <a:pt x="1169872" y="4001322"/>
                  </a:cubicBezTo>
                  <a:cubicBezTo>
                    <a:pt x="1168631" y="3999935"/>
                    <a:pt x="1167900" y="3998109"/>
                    <a:pt x="1167973" y="3996210"/>
                  </a:cubicBezTo>
                  <a:cubicBezTo>
                    <a:pt x="1167900" y="3994311"/>
                    <a:pt x="1168631" y="3992485"/>
                    <a:pt x="1169872" y="3991098"/>
                  </a:cubicBezTo>
                  <a:cubicBezTo>
                    <a:pt x="1170530" y="3990440"/>
                    <a:pt x="1171332" y="3989929"/>
                    <a:pt x="1172136" y="3989564"/>
                  </a:cubicBezTo>
                  <a:cubicBezTo>
                    <a:pt x="1173012" y="3989418"/>
                    <a:pt x="1173889" y="3989418"/>
                    <a:pt x="1174765" y="3989564"/>
                  </a:cubicBezTo>
                  <a:lnTo>
                    <a:pt x="1178053" y="3989564"/>
                  </a:lnTo>
                  <a:cubicBezTo>
                    <a:pt x="1210114" y="3989564"/>
                    <a:pt x="1230199" y="3980434"/>
                    <a:pt x="1239401" y="3961738"/>
                  </a:cubicBezTo>
                  <a:cubicBezTo>
                    <a:pt x="1240206" y="3960058"/>
                    <a:pt x="1241593" y="3958816"/>
                    <a:pt x="1243346" y="3958232"/>
                  </a:cubicBezTo>
                  <a:cubicBezTo>
                    <a:pt x="1245098" y="3957721"/>
                    <a:pt x="1246924" y="3957867"/>
                    <a:pt x="1248531" y="3958743"/>
                  </a:cubicBezTo>
                  <a:cubicBezTo>
                    <a:pt x="1250137" y="3959619"/>
                    <a:pt x="1251305" y="3961081"/>
                    <a:pt x="1251890" y="3962833"/>
                  </a:cubicBezTo>
                  <a:cubicBezTo>
                    <a:pt x="1252402" y="3964659"/>
                    <a:pt x="1252256" y="3966631"/>
                    <a:pt x="1251452" y="3968311"/>
                  </a:cubicBezTo>
                  <a:cubicBezTo>
                    <a:pt x="1239694" y="3991682"/>
                    <a:pt x="1215592" y="4003514"/>
                    <a:pt x="1178053" y="4003514"/>
                  </a:cubicBezTo>
                  <a:close/>
                  <a:moveTo>
                    <a:pt x="1094792" y="3989710"/>
                  </a:moveTo>
                  <a:lnTo>
                    <a:pt x="1093112" y="3989710"/>
                  </a:lnTo>
                  <a:cubicBezTo>
                    <a:pt x="1082815" y="3986861"/>
                    <a:pt x="1072515" y="3983721"/>
                    <a:pt x="1062072" y="3980581"/>
                  </a:cubicBezTo>
                  <a:cubicBezTo>
                    <a:pt x="1046589" y="3975833"/>
                    <a:pt x="1030520" y="3971013"/>
                    <a:pt x="1014745" y="3967069"/>
                  </a:cubicBezTo>
                  <a:cubicBezTo>
                    <a:pt x="1013868" y="3966850"/>
                    <a:pt x="1013066" y="3966485"/>
                    <a:pt x="1012335" y="3965974"/>
                  </a:cubicBezTo>
                  <a:cubicBezTo>
                    <a:pt x="1011605" y="3965390"/>
                    <a:pt x="1010947" y="3964732"/>
                    <a:pt x="1010509" y="3963928"/>
                  </a:cubicBezTo>
                  <a:cubicBezTo>
                    <a:pt x="1010072" y="3963125"/>
                    <a:pt x="1009706" y="3962249"/>
                    <a:pt x="1009560" y="3961299"/>
                  </a:cubicBezTo>
                  <a:cubicBezTo>
                    <a:pt x="1009341" y="3959400"/>
                    <a:pt x="1009779" y="3957574"/>
                    <a:pt x="1010801" y="3955968"/>
                  </a:cubicBezTo>
                  <a:cubicBezTo>
                    <a:pt x="1011313" y="3955238"/>
                    <a:pt x="1011971" y="3954580"/>
                    <a:pt x="1012700" y="3954069"/>
                  </a:cubicBezTo>
                  <a:cubicBezTo>
                    <a:pt x="1013431" y="3953631"/>
                    <a:pt x="1014307" y="3953265"/>
                    <a:pt x="1015184" y="3953119"/>
                  </a:cubicBezTo>
                  <a:cubicBezTo>
                    <a:pt x="1016059" y="3952900"/>
                    <a:pt x="1016937" y="3952900"/>
                    <a:pt x="1017812" y="3953119"/>
                  </a:cubicBezTo>
                  <a:cubicBezTo>
                    <a:pt x="1033953" y="3957137"/>
                    <a:pt x="1050168" y="3962029"/>
                    <a:pt x="1065797" y="3966850"/>
                  </a:cubicBezTo>
                  <a:cubicBezTo>
                    <a:pt x="1075948" y="3969845"/>
                    <a:pt x="1086101" y="3972985"/>
                    <a:pt x="1096325" y="3975833"/>
                  </a:cubicBezTo>
                  <a:cubicBezTo>
                    <a:pt x="1098005" y="3976199"/>
                    <a:pt x="1099540" y="3977221"/>
                    <a:pt x="1100488" y="3978682"/>
                  </a:cubicBezTo>
                  <a:cubicBezTo>
                    <a:pt x="1101510" y="3980143"/>
                    <a:pt x="1101876" y="3981969"/>
                    <a:pt x="1101656" y="3983721"/>
                  </a:cubicBezTo>
                  <a:cubicBezTo>
                    <a:pt x="1101439" y="3985474"/>
                    <a:pt x="1100562" y="3987081"/>
                    <a:pt x="1099247" y="3988250"/>
                  </a:cubicBezTo>
                  <a:cubicBezTo>
                    <a:pt x="1098005" y="3989418"/>
                    <a:pt x="1096252" y="3990002"/>
                    <a:pt x="1094572" y="3989856"/>
                  </a:cubicBezTo>
                  <a:close/>
                  <a:moveTo>
                    <a:pt x="937327" y="3947861"/>
                  </a:moveTo>
                  <a:lnTo>
                    <a:pt x="935867" y="3947861"/>
                  </a:lnTo>
                  <a:cubicBezTo>
                    <a:pt x="905412" y="3940557"/>
                    <a:pt x="880215" y="3935372"/>
                    <a:pt x="856552" y="3930771"/>
                  </a:cubicBezTo>
                  <a:cubicBezTo>
                    <a:pt x="854799" y="3930405"/>
                    <a:pt x="853264" y="3929383"/>
                    <a:pt x="852242" y="3927922"/>
                  </a:cubicBezTo>
                  <a:cubicBezTo>
                    <a:pt x="851220" y="3926389"/>
                    <a:pt x="850782" y="3924490"/>
                    <a:pt x="851074" y="3922664"/>
                  </a:cubicBezTo>
                  <a:cubicBezTo>
                    <a:pt x="851438" y="3920911"/>
                    <a:pt x="852388" y="3919304"/>
                    <a:pt x="853849" y="3918136"/>
                  </a:cubicBezTo>
                  <a:cubicBezTo>
                    <a:pt x="855309" y="3917113"/>
                    <a:pt x="857062" y="3916675"/>
                    <a:pt x="858814" y="3916894"/>
                  </a:cubicBezTo>
                  <a:cubicBezTo>
                    <a:pt x="882697" y="3921568"/>
                    <a:pt x="908040" y="3926973"/>
                    <a:pt x="938570" y="3934057"/>
                  </a:cubicBezTo>
                  <a:cubicBezTo>
                    <a:pt x="940323" y="3934277"/>
                    <a:pt x="941929" y="3935226"/>
                    <a:pt x="943024" y="3936686"/>
                  </a:cubicBezTo>
                  <a:cubicBezTo>
                    <a:pt x="944121" y="3938148"/>
                    <a:pt x="944631" y="3939973"/>
                    <a:pt x="944413" y="3941799"/>
                  </a:cubicBezTo>
                  <a:cubicBezTo>
                    <a:pt x="944267" y="3943625"/>
                    <a:pt x="943390" y="3945378"/>
                    <a:pt x="942003" y="3946546"/>
                  </a:cubicBezTo>
                  <a:cubicBezTo>
                    <a:pt x="940688" y="3947715"/>
                    <a:pt x="938936" y="3948300"/>
                    <a:pt x="937181" y="3948153"/>
                  </a:cubicBezTo>
                  <a:close/>
                  <a:moveTo>
                    <a:pt x="777454" y="3918647"/>
                  </a:moveTo>
                  <a:lnTo>
                    <a:pt x="776577" y="3918647"/>
                  </a:lnTo>
                  <a:lnTo>
                    <a:pt x="770370" y="3917844"/>
                  </a:lnTo>
                  <a:cubicBezTo>
                    <a:pt x="745902" y="3914703"/>
                    <a:pt x="720633" y="3911416"/>
                    <a:pt x="695801" y="3906961"/>
                  </a:cubicBezTo>
                  <a:cubicBezTo>
                    <a:pt x="694049" y="3906596"/>
                    <a:pt x="692442" y="3905500"/>
                    <a:pt x="691419" y="3904040"/>
                  </a:cubicBezTo>
                  <a:cubicBezTo>
                    <a:pt x="690397" y="3902506"/>
                    <a:pt x="689958" y="3900534"/>
                    <a:pt x="690324" y="3898708"/>
                  </a:cubicBezTo>
                  <a:cubicBezTo>
                    <a:pt x="690834" y="3894984"/>
                    <a:pt x="694339" y="3892354"/>
                    <a:pt x="698064" y="3892865"/>
                  </a:cubicBezTo>
                  <a:cubicBezTo>
                    <a:pt x="698064" y="3892865"/>
                    <a:pt x="698137" y="3892865"/>
                    <a:pt x="698137" y="3892865"/>
                  </a:cubicBezTo>
                  <a:cubicBezTo>
                    <a:pt x="722532" y="3897320"/>
                    <a:pt x="747728" y="3900169"/>
                    <a:pt x="772050" y="3903747"/>
                  </a:cubicBezTo>
                  <a:lnTo>
                    <a:pt x="778258" y="3904478"/>
                  </a:lnTo>
                  <a:cubicBezTo>
                    <a:pt x="780084" y="3904624"/>
                    <a:pt x="781764" y="3905500"/>
                    <a:pt x="782932" y="3906888"/>
                  </a:cubicBezTo>
                  <a:cubicBezTo>
                    <a:pt x="784100" y="3908349"/>
                    <a:pt x="784758" y="3910175"/>
                    <a:pt x="784611" y="3912000"/>
                  </a:cubicBezTo>
                  <a:cubicBezTo>
                    <a:pt x="784538" y="3913826"/>
                    <a:pt x="783663" y="3915579"/>
                    <a:pt x="782347" y="3916894"/>
                  </a:cubicBezTo>
                  <a:cubicBezTo>
                    <a:pt x="781033" y="3918136"/>
                    <a:pt x="779207" y="3918793"/>
                    <a:pt x="777381" y="3918647"/>
                  </a:cubicBezTo>
                  <a:close/>
                  <a:moveTo>
                    <a:pt x="617289" y="3890529"/>
                  </a:moveTo>
                  <a:lnTo>
                    <a:pt x="615900" y="3890529"/>
                  </a:lnTo>
                  <a:cubicBezTo>
                    <a:pt x="589389" y="3884685"/>
                    <a:pt x="562949" y="3878770"/>
                    <a:pt x="536438" y="3872781"/>
                  </a:cubicBezTo>
                  <a:cubicBezTo>
                    <a:pt x="534685" y="3872416"/>
                    <a:pt x="533152" y="3871320"/>
                    <a:pt x="532275" y="3869787"/>
                  </a:cubicBezTo>
                  <a:cubicBezTo>
                    <a:pt x="531326" y="3868252"/>
                    <a:pt x="530961" y="3866427"/>
                    <a:pt x="531180" y="3864674"/>
                  </a:cubicBezTo>
                  <a:cubicBezTo>
                    <a:pt x="531545" y="3862921"/>
                    <a:pt x="532567" y="3861388"/>
                    <a:pt x="534027" y="3860292"/>
                  </a:cubicBezTo>
                  <a:cubicBezTo>
                    <a:pt x="535488" y="3859269"/>
                    <a:pt x="537242" y="3858904"/>
                    <a:pt x="538995" y="3859196"/>
                  </a:cubicBezTo>
                  <a:cubicBezTo>
                    <a:pt x="565360" y="3865258"/>
                    <a:pt x="591799" y="3871174"/>
                    <a:pt x="618383" y="3876871"/>
                  </a:cubicBezTo>
                  <a:cubicBezTo>
                    <a:pt x="622035" y="3877601"/>
                    <a:pt x="624519" y="3880960"/>
                    <a:pt x="624153" y="3884685"/>
                  </a:cubicBezTo>
                  <a:cubicBezTo>
                    <a:pt x="624007" y="3886511"/>
                    <a:pt x="623130" y="3888118"/>
                    <a:pt x="621816" y="3889360"/>
                  </a:cubicBezTo>
                  <a:cubicBezTo>
                    <a:pt x="620502" y="3890602"/>
                    <a:pt x="618749" y="3891186"/>
                    <a:pt x="616923" y="3891039"/>
                  </a:cubicBezTo>
                  <a:close/>
                  <a:moveTo>
                    <a:pt x="1246266" y="3888337"/>
                  </a:moveTo>
                  <a:cubicBezTo>
                    <a:pt x="1244733" y="3888337"/>
                    <a:pt x="1243273" y="3887753"/>
                    <a:pt x="1242103" y="3886804"/>
                  </a:cubicBezTo>
                  <a:cubicBezTo>
                    <a:pt x="1240862" y="3885781"/>
                    <a:pt x="1240059" y="3884394"/>
                    <a:pt x="1239694" y="3882859"/>
                  </a:cubicBezTo>
                  <a:cubicBezTo>
                    <a:pt x="1232973" y="3852988"/>
                    <a:pt x="1223627" y="3823847"/>
                    <a:pt x="1216396" y="3801718"/>
                  </a:cubicBezTo>
                  <a:cubicBezTo>
                    <a:pt x="1215738" y="3799965"/>
                    <a:pt x="1215738" y="3798066"/>
                    <a:pt x="1216396" y="3796313"/>
                  </a:cubicBezTo>
                  <a:cubicBezTo>
                    <a:pt x="1217198" y="3794633"/>
                    <a:pt x="1218586" y="3793318"/>
                    <a:pt x="1220265" y="3792661"/>
                  </a:cubicBezTo>
                  <a:cubicBezTo>
                    <a:pt x="1221874" y="3792004"/>
                    <a:pt x="1223773" y="3792004"/>
                    <a:pt x="1225379" y="3792661"/>
                  </a:cubicBezTo>
                  <a:cubicBezTo>
                    <a:pt x="1226986" y="3793538"/>
                    <a:pt x="1228300" y="3794926"/>
                    <a:pt x="1228885" y="3796679"/>
                  </a:cubicBezTo>
                  <a:cubicBezTo>
                    <a:pt x="1238087" y="3823774"/>
                    <a:pt x="1245974" y="3851309"/>
                    <a:pt x="1252548" y="3879208"/>
                  </a:cubicBezTo>
                  <a:cubicBezTo>
                    <a:pt x="1253424" y="3883006"/>
                    <a:pt x="1251232" y="3886804"/>
                    <a:pt x="1247509" y="3887899"/>
                  </a:cubicBezTo>
                  <a:close/>
                  <a:moveTo>
                    <a:pt x="458510" y="3854595"/>
                  </a:moveTo>
                  <a:lnTo>
                    <a:pt x="457048" y="3854595"/>
                  </a:lnTo>
                  <a:lnTo>
                    <a:pt x="392194" y="3839988"/>
                  </a:lnTo>
                  <a:lnTo>
                    <a:pt x="377587" y="3836629"/>
                  </a:lnTo>
                  <a:cubicBezTo>
                    <a:pt x="375907" y="3836263"/>
                    <a:pt x="374374" y="3835167"/>
                    <a:pt x="373423" y="3833707"/>
                  </a:cubicBezTo>
                  <a:cubicBezTo>
                    <a:pt x="372475" y="3832174"/>
                    <a:pt x="372109" y="3830348"/>
                    <a:pt x="372401" y="3828522"/>
                  </a:cubicBezTo>
                  <a:cubicBezTo>
                    <a:pt x="372767" y="3826769"/>
                    <a:pt x="373789" y="3825235"/>
                    <a:pt x="375249" y="3824212"/>
                  </a:cubicBezTo>
                  <a:cubicBezTo>
                    <a:pt x="376636" y="3823190"/>
                    <a:pt x="378462" y="3822825"/>
                    <a:pt x="380144" y="3823117"/>
                  </a:cubicBezTo>
                  <a:lnTo>
                    <a:pt x="394751" y="3826403"/>
                  </a:lnTo>
                  <a:lnTo>
                    <a:pt x="459678" y="3841010"/>
                  </a:lnTo>
                  <a:cubicBezTo>
                    <a:pt x="461358" y="3841376"/>
                    <a:pt x="462745" y="3842399"/>
                    <a:pt x="463695" y="3843786"/>
                  </a:cubicBezTo>
                  <a:cubicBezTo>
                    <a:pt x="464644" y="3845246"/>
                    <a:pt x="465083" y="3846927"/>
                    <a:pt x="464936" y="3848680"/>
                  </a:cubicBezTo>
                  <a:cubicBezTo>
                    <a:pt x="464790" y="3850432"/>
                    <a:pt x="463988" y="3852039"/>
                    <a:pt x="462745" y="3853208"/>
                  </a:cubicBezTo>
                  <a:cubicBezTo>
                    <a:pt x="461577" y="3854376"/>
                    <a:pt x="459971" y="3855034"/>
                    <a:pt x="458291" y="3855034"/>
                  </a:cubicBezTo>
                  <a:close/>
                  <a:moveTo>
                    <a:pt x="300388" y="3815521"/>
                  </a:moveTo>
                  <a:cubicBezTo>
                    <a:pt x="299732" y="3815668"/>
                    <a:pt x="299147" y="3815668"/>
                    <a:pt x="298489" y="3815521"/>
                  </a:cubicBezTo>
                  <a:cubicBezTo>
                    <a:pt x="272197" y="3807561"/>
                    <a:pt x="246343" y="3798212"/>
                    <a:pt x="221000" y="3787476"/>
                  </a:cubicBezTo>
                  <a:cubicBezTo>
                    <a:pt x="219320" y="3786673"/>
                    <a:pt x="218004" y="3785358"/>
                    <a:pt x="217275" y="3783605"/>
                  </a:cubicBezTo>
                  <a:cubicBezTo>
                    <a:pt x="216617" y="3781852"/>
                    <a:pt x="216617" y="3779953"/>
                    <a:pt x="217275" y="3778200"/>
                  </a:cubicBezTo>
                  <a:cubicBezTo>
                    <a:pt x="217931" y="3776448"/>
                    <a:pt x="219247" y="3775060"/>
                    <a:pt x="220927" y="3774256"/>
                  </a:cubicBezTo>
                  <a:cubicBezTo>
                    <a:pt x="222606" y="3773526"/>
                    <a:pt x="224432" y="3773526"/>
                    <a:pt x="226112" y="3774256"/>
                  </a:cubicBezTo>
                  <a:cubicBezTo>
                    <a:pt x="251016" y="3784774"/>
                    <a:pt x="276359" y="3793976"/>
                    <a:pt x="302214" y="3801864"/>
                  </a:cubicBezTo>
                  <a:cubicBezTo>
                    <a:pt x="305500" y="3802959"/>
                    <a:pt x="307545" y="3806319"/>
                    <a:pt x="307108" y="3809751"/>
                  </a:cubicBezTo>
                  <a:cubicBezTo>
                    <a:pt x="306889" y="3811431"/>
                    <a:pt x="306085" y="3813038"/>
                    <a:pt x="304771" y="3814206"/>
                  </a:cubicBezTo>
                  <a:cubicBezTo>
                    <a:pt x="303530" y="3815302"/>
                    <a:pt x="301921" y="3815887"/>
                    <a:pt x="300242" y="3815887"/>
                  </a:cubicBezTo>
                  <a:close/>
                  <a:moveTo>
                    <a:pt x="150520" y="3750666"/>
                  </a:moveTo>
                  <a:cubicBezTo>
                    <a:pt x="149352" y="3750666"/>
                    <a:pt x="148184" y="3750301"/>
                    <a:pt x="147160" y="3749717"/>
                  </a:cubicBezTo>
                  <a:cubicBezTo>
                    <a:pt x="138104" y="3744385"/>
                    <a:pt x="129194" y="3738761"/>
                    <a:pt x="120357" y="3732773"/>
                  </a:cubicBezTo>
                  <a:cubicBezTo>
                    <a:pt x="105896" y="3723059"/>
                    <a:pt x="92092" y="3712323"/>
                    <a:pt x="79164" y="3700637"/>
                  </a:cubicBezTo>
                  <a:cubicBezTo>
                    <a:pt x="78435" y="3700052"/>
                    <a:pt x="77777" y="3699322"/>
                    <a:pt x="77265" y="3698446"/>
                  </a:cubicBezTo>
                  <a:cubicBezTo>
                    <a:pt x="76755" y="3697569"/>
                    <a:pt x="76463" y="3696620"/>
                    <a:pt x="76317" y="3695597"/>
                  </a:cubicBezTo>
                  <a:cubicBezTo>
                    <a:pt x="76170" y="3694648"/>
                    <a:pt x="76170" y="3693625"/>
                    <a:pt x="76317" y="3692677"/>
                  </a:cubicBezTo>
                  <a:cubicBezTo>
                    <a:pt x="76536" y="3691727"/>
                    <a:pt x="77048" y="3690778"/>
                    <a:pt x="77704" y="3690047"/>
                  </a:cubicBezTo>
                  <a:cubicBezTo>
                    <a:pt x="78289" y="3689243"/>
                    <a:pt x="79091" y="3688659"/>
                    <a:pt x="79968" y="3688221"/>
                  </a:cubicBezTo>
                  <a:cubicBezTo>
                    <a:pt x="80773" y="3687783"/>
                    <a:pt x="81721" y="3687564"/>
                    <a:pt x="82670" y="3687564"/>
                  </a:cubicBezTo>
                  <a:cubicBezTo>
                    <a:pt x="83620" y="3687564"/>
                    <a:pt x="84642" y="3687783"/>
                    <a:pt x="85519" y="3688148"/>
                  </a:cubicBezTo>
                  <a:cubicBezTo>
                    <a:pt x="86395" y="3688513"/>
                    <a:pt x="87199" y="3689097"/>
                    <a:pt x="87784" y="3689828"/>
                  </a:cubicBezTo>
                  <a:cubicBezTo>
                    <a:pt x="100199" y="3701075"/>
                    <a:pt x="113419" y="3711373"/>
                    <a:pt x="127368" y="3720722"/>
                  </a:cubicBezTo>
                  <a:cubicBezTo>
                    <a:pt x="135913" y="3726564"/>
                    <a:pt x="144678" y="3732042"/>
                    <a:pt x="153515" y="3737009"/>
                  </a:cubicBezTo>
                  <a:cubicBezTo>
                    <a:pt x="154829" y="3737812"/>
                    <a:pt x="155851" y="3739054"/>
                    <a:pt x="156436" y="3740441"/>
                  </a:cubicBezTo>
                  <a:cubicBezTo>
                    <a:pt x="157021" y="3741902"/>
                    <a:pt x="157167" y="3743509"/>
                    <a:pt x="156802" y="3745042"/>
                  </a:cubicBezTo>
                  <a:cubicBezTo>
                    <a:pt x="156436" y="3746503"/>
                    <a:pt x="155561" y="3747891"/>
                    <a:pt x="154391" y="3748840"/>
                  </a:cubicBezTo>
                  <a:cubicBezTo>
                    <a:pt x="153223" y="3749790"/>
                    <a:pt x="151763" y="3750301"/>
                    <a:pt x="150227" y="3750301"/>
                  </a:cubicBezTo>
                  <a:close/>
                  <a:moveTo>
                    <a:pt x="1195727" y="3726199"/>
                  </a:moveTo>
                  <a:cubicBezTo>
                    <a:pt x="1192804" y="3726053"/>
                    <a:pt x="1190322" y="3724154"/>
                    <a:pt x="1189299" y="3721379"/>
                  </a:cubicBezTo>
                  <a:lnTo>
                    <a:pt x="1186378" y="3712176"/>
                  </a:lnTo>
                  <a:cubicBezTo>
                    <a:pt x="1178126" y="3687929"/>
                    <a:pt x="1171771" y="3663097"/>
                    <a:pt x="1167315" y="3637900"/>
                  </a:cubicBezTo>
                  <a:cubicBezTo>
                    <a:pt x="1167170" y="3636147"/>
                    <a:pt x="1167680" y="3634321"/>
                    <a:pt x="1168777" y="3632933"/>
                  </a:cubicBezTo>
                  <a:cubicBezTo>
                    <a:pt x="1169799" y="3631545"/>
                    <a:pt x="1171332" y="3630597"/>
                    <a:pt x="1173012" y="3630304"/>
                  </a:cubicBezTo>
                  <a:cubicBezTo>
                    <a:pt x="1174692" y="3630012"/>
                    <a:pt x="1176444" y="3630377"/>
                    <a:pt x="1177833" y="3631400"/>
                  </a:cubicBezTo>
                  <a:cubicBezTo>
                    <a:pt x="1179221" y="3632423"/>
                    <a:pt x="1180242" y="3633883"/>
                    <a:pt x="1180681" y="3635563"/>
                  </a:cubicBezTo>
                  <a:cubicBezTo>
                    <a:pt x="1184991" y="3660029"/>
                    <a:pt x="1191198" y="3684131"/>
                    <a:pt x="1199232" y="3707648"/>
                  </a:cubicBezTo>
                  <a:lnTo>
                    <a:pt x="1202080" y="3716705"/>
                  </a:lnTo>
                  <a:cubicBezTo>
                    <a:pt x="1202226" y="3717654"/>
                    <a:pt x="1202226" y="3718530"/>
                    <a:pt x="1202080" y="3719480"/>
                  </a:cubicBezTo>
                  <a:cubicBezTo>
                    <a:pt x="1202007" y="3721306"/>
                    <a:pt x="1201131" y="3723059"/>
                    <a:pt x="1199817" y="3724374"/>
                  </a:cubicBezTo>
                  <a:cubicBezTo>
                    <a:pt x="1199159" y="3725031"/>
                    <a:pt x="1198428" y="3725469"/>
                    <a:pt x="1197552" y="3725761"/>
                  </a:cubicBezTo>
                  <a:cubicBezTo>
                    <a:pt x="1196821" y="3725907"/>
                    <a:pt x="1196092" y="3725907"/>
                    <a:pt x="1195361" y="3725761"/>
                  </a:cubicBezTo>
                  <a:close/>
                  <a:moveTo>
                    <a:pt x="31181" y="3637608"/>
                  </a:moveTo>
                  <a:cubicBezTo>
                    <a:pt x="30013" y="3637608"/>
                    <a:pt x="28844" y="3637315"/>
                    <a:pt x="27821" y="3636658"/>
                  </a:cubicBezTo>
                  <a:cubicBezTo>
                    <a:pt x="26799" y="3636074"/>
                    <a:pt x="25922" y="3635197"/>
                    <a:pt x="25411" y="3634102"/>
                  </a:cubicBezTo>
                  <a:cubicBezTo>
                    <a:pt x="10804" y="3608540"/>
                    <a:pt x="1675" y="3580129"/>
                    <a:pt x="-1320" y="3550842"/>
                  </a:cubicBezTo>
                  <a:cubicBezTo>
                    <a:pt x="-1539" y="3549893"/>
                    <a:pt x="-1539" y="3548943"/>
                    <a:pt x="-1320" y="3547994"/>
                  </a:cubicBezTo>
                  <a:cubicBezTo>
                    <a:pt x="-1100" y="3547044"/>
                    <a:pt x="-736" y="3546241"/>
                    <a:pt x="-151" y="3545437"/>
                  </a:cubicBezTo>
                  <a:cubicBezTo>
                    <a:pt x="433" y="3544707"/>
                    <a:pt x="1163" y="3544049"/>
                    <a:pt x="1967" y="3543538"/>
                  </a:cubicBezTo>
                  <a:cubicBezTo>
                    <a:pt x="2770" y="3543100"/>
                    <a:pt x="3647" y="3542808"/>
                    <a:pt x="4523" y="3542735"/>
                  </a:cubicBezTo>
                  <a:cubicBezTo>
                    <a:pt x="6349" y="3542516"/>
                    <a:pt x="8175" y="3543027"/>
                    <a:pt x="9636" y="3544196"/>
                  </a:cubicBezTo>
                  <a:cubicBezTo>
                    <a:pt x="11096" y="3545437"/>
                    <a:pt x="12045" y="3547190"/>
                    <a:pt x="12265" y="3549089"/>
                  </a:cubicBezTo>
                  <a:cubicBezTo>
                    <a:pt x="15040" y="3576331"/>
                    <a:pt x="23512" y="3602697"/>
                    <a:pt x="37097" y="3626506"/>
                  </a:cubicBezTo>
                  <a:cubicBezTo>
                    <a:pt x="37681" y="3627602"/>
                    <a:pt x="38046" y="3628843"/>
                    <a:pt x="38046" y="3630085"/>
                  </a:cubicBezTo>
                  <a:cubicBezTo>
                    <a:pt x="38119" y="3632641"/>
                    <a:pt x="36804" y="3634979"/>
                    <a:pt x="34687" y="3636366"/>
                  </a:cubicBezTo>
                  <a:cubicBezTo>
                    <a:pt x="33664" y="3636951"/>
                    <a:pt x="32496" y="3637315"/>
                    <a:pt x="31254" y="3637315"/>
                  </a:cubicBezTo>
                  <a:close/>
                  <a:moveTo>
                    <a:pt x="1180096" y="3559387"/>
                  </a:moveTo>
                  <a:cubicBezTo>
                    <a:pt x="1179294" y="3559387"/>
                    <a:pt x="1178490" y="3559241"/>
                    <a:pt x="1177760" y="3558949"/>
                  </a:cubicBezTo>
                  <a:cubicBezTo>
                    <a:pt x="1176081" y="3558219"/>
                    <a:pt x="1174692" y="3556904"/>
                    <a:pt x="1173962" y="3555224"/>
                  </a:cubicBezTo>
                  <a:cubicBezTo>
                    <a:pt x="1173231" y="3553471"/>
                    <a:pt x="1173231" y="3551499"/>
                    <a:pt x="1173962" y="3549746"/>
                  </a:cubicBezTo>
                  <a:cubicBezTo>
                    <a:pt x="1175203" y="3546387"/>
                    <a:pt x="1176517" y="3542955"/>
                    <a:pt x="1178053" y="3539521"/>
                  </a:cubicBezTo>
                  <a:cubicBezTo>
                    <a:pt x="1188350" y="3516443"/>
                    <a:pt x="1201570" y="3494751"/>
                    <a:pt x="1217345" y="3475031"/>
                  </a:cubicBezTo>
                  <a:cubicBezTo>
                    <a:pt x="1219097" y="3472840"/>
                    <a:pt x="1222018" y="3471964"/>
                    <a:pt x="1224648" y="3472840"/>
                  </a:cubicBezTo>
                  <a:cubicBezTo>
                    <a:pt x="1225525" y="3473133"/>
                    <a:pt x="1226255" y="3473571"/>
                    <a:pt x="1226986" y="3474155"/>
                  </a:cubicBezTo>
                  <a:cubicBezTo>
                    <a:pt x="1227642" y="3474739"/>
                    <a:pt x="1228227" y="3475469"/>
                    <a:pt x="1228592" y="3476346"/>
                  </a:cubicBezTo>
                  <a:cubicBezTo>
                    <a:pt x="1229031" y="3477150"/>
                    <a:pt x="1229250" y="3478026"/>
                    <a:pt x="1229322" y="3478976"/>
                  </a:cubicBezTo>
                  <a:cubicBezTo>
                    <a:pt x="1229468" y="3479925"/>
                    <a:pt x="1229468" y="3480802"/>
                    <a:pt x="1229322" y="3481751"/>
                  </a:cubicBezTo>
                  <a:cubicBezTo>
                    <a:pt x="1229031" y="3482627"/>
                    <a:pt x="1228592" y="3483504"/>
                    <a:pt x="1228008" y="3484234"/>
                  </a:cubicBezTo>
                  <a:cubicBezTo>
                    <a:pt x="1212962" y="3503004"/>
                    <a:pt x="1200400" y="3523600"/>
                    <a:pt x="1190614" y="3545584"/>
                  </a:cubicBezTo>
                  <a:cubicBezTo>
                    <a:pt x="1189299" y="3548577"/>
                    <a:pt x="1188058" y="3551718"/>
                    <a:pt x="1186963" y="3554713"/>
                  </a:cubicBezTo>
                  <a:cubicBezTo>
                    <a:pt x="1186451" y="3556027"/>
                    <a:pt x="1185647" y="3557196"/>
                    <a:pt x="1184479" y="3558072"/>
                  </a:cubicBezTo>
                  <a:cubicBezTo>
                    <a:pt x="1183238" y="3558949"/>
                    <a:pt x="1181631" y="3559387"/>
                    <a:pt x="1180096" y="3559168"/>
                  </a:cubicBezTo>
                  <a:close/>
                  <a:moveTo>
                    <a:pt x="14237" y="3472840"/>
                  </a:moveTo>
                  <a:cubicBezTo>
                    <a:pt x="13580" y="3472986"/>
                    <a:pt x="12849" y="3472986"/>
                    <a:pt x="12192" y="3472840"/>
                  </a:cubicBezTo>
                  <a:cubicBezTo>
                    <a:pt x="11315" y="3472549"/>
                    <a:pt x="10512" y="3472110"/>
                    <a:pt x="9855" y="3471526"/>
                  </a:cubicBezTo>
                  <a:cubicBezTo>
                    <a:pt x="9197" y="3470941"/>
                    <a:pt x="8613" y="3470211"/>
                    <a:pt x="8247" y="3469408"/>
                  </a:cubicBezTo>
                  <a:cubicBezTo>
                    <a:pt x="7810" y="3468531"/>
                    <a:pt x="7590" y="3467655"/>
                    <a:pt x="7444" y="3466705"/>
                  </a:cubicBezTo>
                  <a:cubicBezTo>
                    <a:pt x="7371" y="3465756"/>
                    <a:pt x="7517" y="3464806"/>
                    <a:pt x="7810" y="3463930"/>
                  </a:cubicBezTo>
                  <a:cubicBezTo>
                    <a:pt x="14310" y="3442458"/>
                    <a:pt x="23220" y="3421862"/>
                    <a:pt x="34395" y="3402434"/>
                  </a:cubicBezTo>
                  <a:cubicBezTo>
                    <a:pt x="37535" y="3396738"/>
                    <a:pt x="40822" y="3391187"/>
                    <a:pt x="44254" y="3386074"/>
                  </a:cubicBezTo>
                  <a:cubicBezTo>
                    <a:pt x="44765" y="3385344"/>
                    <a:pt x="45350" y="3384614"/>
                    <a:pt x="46080" y="3384103"/>
                  </a:cubicBezTo>
                  <a:cubicBezTo>
                    <a:pt x="46810" y="3383591"/>
                    <a:pt x="47614" y="3383226"/>
                    <a:pt x="48490" y="3383007"/>
                  </a:cubicBezTo>
                  <a:cubicBezTo>
                    <a:pt x="49367" y="3382861"/>
                    <a:pt x="50243" y="3382861"/>
                    <a:pt x="51120" y="3383007"/>
                  </a:cubicBezTo>
                  <a:cubicBezTo>
                    <a:pt x="51995" y="3383154"/>
                    <a:pt x="52800" y="3383518"/>
                    <a:pt x="53529" y="3384030"/>
                  </a:cubicBezTo>
                  <a:cubicBezTo>
                    <a:pt x="54260" y="3384541"/>
                    <a:pt x="54918" y="3385198"/>
                    <a:pt x="55428" y="3385929"/>
                  </a:cubicBezTo>
                  <a:cubicBezTo>
                    <a:pt x="55940" y="3386732"/>
                    <a:pt x="56305" y="3387609"/>
                    <a:pt x="56451" y="3388485"/>
                  </a:cubicBezTo>
                  <a:cubicBezTo>
                    <a:pt x="56598" y="3389435"/>
                    <a:pt x="56598" y="3390311"/>
                    <a:pt x="56451" y="3391260"/>
                  </a:cubicBezTo>
                  <a:cubicBezTo>
                    <a:pt x="56305" y="3392210"/>
                    <a:pt x="55940" y="3393086"/>
                    <a:pt x="55501" y="3393890"/>
                  </a:cubicBezTo>
                  <a:cubicBezTo>
                    <a:pt x="52215" y="3399148"/>
                    <a:pt x="49002" y="3404626"/>
                    <a:pt x="45934" y="3410176"/>
                  </a:cubicBezTo>
                  <a:cubicBezTo>
                    <a:pt x="35271" y="3428654"/>
                    <a:pt x="26799" y="3448227"/>
                    <a:pt x="20591" y="3468604"/>
                  </a:cubicBezTo>
                  <a:cubicBezTo>
                    <a:pt x="20007" y="3469846"/>
                    <a:pt x="19130" y="3470941"/>
                    <a:pt x="17962" y="3471745"/>
                  </a:cubicBezTo>
                  <a:cubicBezTo>
                    <a:pt x="16866" y="3472402"/>
                    <a:pt x="15551" y="3472694"/>
                    <a:pt x="14237" y="3472622"/>
                  </a:cubicBezTo>
                  <a:close/>
                  <a:moveTo>
                    <a:pt x="1278476" y="3425221"/>
                  </a:moveTo>
                  <a:cubicBezTo>
                    <a:pt x="1276723" y="3425221"/>
                    <a:pt x="1274969" y="3424491"/>
                    <a:pt x="1273728" y="3423250"/>
                  </a:cubicBezTo>
                  <a:cubicBezTo>
                    <a:pt x="1273071" y="3422592"/>
                    <a:pt x="1272560" y="3421789"/>
                    <a:pt x="1272194" y="3420912"/>
                  </a:cubicBezTo>
                  <a:cubicBezTo>
                    <a:pt x="1271463" y="3419159"/>
                    <a:pt x="1271463" y="3417187"/>
                    <a:pt x="1272194" y="3415435"/>
                  </a:cubicBezTo>
                  <a:cubicBezTo>
                    <a:pt x="1272560" y="3414558"/>
                    <a:pt x="1273071" y="3413755"/>
                    <a:pt x="1273728" y="3413098"/>
                  </a:cubicBezTo>
                  <a:cubicBezTo>
                    <a:pt x="1294763" y="3390165"/>
                    <a:pt x="1312510" y="3369714"/>
                    <a:pt x="1328358" y="3350433"/>
                  </a:cubicBezTo>
                  <a:cubicBezTo>
                    <a:pt x="1329527" y="3349046"/>
                    <a:pt x="1331134" y="3348169"/>
                    <a:pt x="1332960" y="3348023"/>
                  </a:cubicBezTo>
                  <a:cubicBezTo>
                    <a:pt x="1334786" y="3347877"/>
                    <a:pt x="1336539" y="3348462"/>
                    <a:pt x="1337926" y="3349703"/>
                  </a:cubicBezTo>
                  <a:cubicBezTo>
                    <a:pt x="1339313" y="3350945"/>
                    <a:pt x="1340117" y="3352698"/>
                    <a:pt x="1340263" y="3354597"/>
                  </a:cubicBezTo>
                  <a:cubicBezTo>
                    <a:pt x="1340337" y="3356496"/>
                    <a:pt x="1339752" y="3358321"/>
                    <a:pt x="1338584" y="3359782"/>
                  </a:cubicBezTo>
                  <a:cubicBezTo>
                    <a:pt x="1323099" y="3379136"/>
                    <a:pt x="1304621" y="3399878"/>
                    <a:pt x="1283515" y="3423031"/>
                  </a:cubicBezTo>
                  <a:cubicBezTo>
                    <a:pt x="1282857" y="3423688"/>
                    <a:pt x="1282055" y="3424272"/>
                    <a:pt x="1281177" y="3424637"/>
                  </a:cubicBezTo>
                  <a:cubicBezTo>
                    <a:pt x="1280302" y="3424929"/>
                    <a:pt x="1279425" y="3425076"/>
                    <a:pt x="1278476" y="3425003"/>
                  </a:cubicBezTo>
                  <a:close/>
                  <a:moveTo>
                    <a:pt x="99249" y="3328596"/>
                  </a:moveTo>
                  <a:cubicBezTo>
                    <a:pt x="97569" y="3328596"/>
                    <a:pt x="95963" y="3327939"/>
                    <a:pt x="94795" y="3326770"/>
                  </a:cubicBezTo>
                  <a:cubicBezTo>
                    <a:pt x="94064" y="3326186"/>
                    <a:pt x="93554" y="3325456"/>
                    <a:pt x="93188" y="3324579"/>
                  </a:cubicBezTo>
                  <a:cubicBezTo>
                    <a:pt x="92823" y="3323703"/>
                    <a:pt x="92603" y="3322826"/>
                    <a:pt x="92530" y="3321877"/>
                  </a:cubicBezTo>
                  <a:cubicBezTo>
                    <a:pt x="92457" y="3320928"/>
                    <a:pt x="92603" y="3319978"/>
                    <a:pt x="92896" y="3319102"/>
                  </a:cubicBezTo>
                  <a:cubicBezTo>
                    <a:pt x="93188" y="3318225"/>
                    <a:pt x="93698" y="3317494"/>
                    <a:pt x="94283" y="3316764"/>
                  </a:cubicBezTo>
                  <a:cubicBezTo>
                    <a:pt x="112542" y="3295365"/>
                    <a:pt x="132407" y="3275427"/>
                    <a:pt x="153662" y="3257022"/>
                  </a:cubicBezTo>
                  <a:cubicBezTo>
                    <a:pt x="155049" y="3255926"/>
                    <a:pt x="156802" y="3255342"/>
                    <a:pt x="158627" y="3255414"/>
                  </a:cubicBezTo>
                  <a:cubicBezTo>
                    <a:pt x="160453" y="3255634"/>
                    <a:pt x="162060" y="3256510"/>
                    <a:pt x="163228" y="3257971"/>
                  </a:cubicBezTo>
                  <a:cubicBezTo>
                    <a:pt x="163813" y="3258701"/>
                    <a:pt x="164251" y="3259578"/>
                    <a:pt x="164471" y="3260454"/>
                  </a:cubicBezTo>
                  <a:cubicBezTo>
                    <a:pt x="164617" y="3261404"/>
                    <a:pt x="164617" y="3262280"/>
                    <a:pt x="164471" y="3263230"/>
                  </a:cubicBezTo>
                  <a:cubicBezTo>
                    <a:pt x="164398" y="3264179"/>
                    <a:pt x="164105" y="3265055"/>
                    <a:pt x="163666" y="3265859"/>
                  </a:cubicBezTo>
                  <a:cubicBezTo>
                    <a:pt x="163301" y="3266735"/>
                    <a:pt x="162718" y="3267465"/>
                    <a:pt x="161987" y="3268050"/>
                  </a:cubicBezTo>
                  <a:cubicBezTo>
                    <a:pt x="141244" y="3286090"/>
                    <a:pt x="121891" y="3305663"/>
                    <a:pt x="103997" y="3326478"/>
                  </a:cubicBezTo>
                  <a:cubicBezTo>
                    <a:pt x="103412" y="3327282"/>
                    <a:pt x="102610" y="3327865"/>
                    <a:pt x="101733" y="3328304"/>
                  </a:cubicBezTo>
                  <a:cubicBezTo>
                    <a:pt x="100929" y="3328449"/>
                    <a:pt x="100053" y="3328523"/>
                    <a:pt x="99249" y="3328377"/>
                  </a:cubicBezTo>
                  <a:close/>
                  <a:moveTo>
                    <a:pt x="1383938" y="3295219"/>
                  </a:moveTo>
                  <a:cubicBezTo>
                    <a:pt x="1382551" y="3295219"/>
                    <a:pt x="1381162" y="3294780"/>
                    <a:pt x="1379994" y="3293904"/>
                  </a:cubicBezTo>
                  <a:cubicBezTo>
                    <a:pt x="1378534" y="3292736"/>
                    <a:pt x="1377510" y="3291055"/>
                    <a:pt x="1377218" y="3289230"/>
                  </a:cubicBezTo>
                  <a:cubicBezTo>
                    <a:pt x="1377073" y="3288280"/>
                    <a:pt x="1377073" y="3287404"/>
                    <a:pt x="1377218" y="3286454"/>
                  </a:cubicBezTo>
                  <a:cubicBezTo>
                    <a:pt x="1377437" y="3285578"/>
                    <a:pt x="1377803" y="3284701"/>
                    <a:pt x="1378314" y="3283971"/>
                  </a:cubicBezTo>
                  <a:cubicBezTo>
                    <a:pt x="1391680" y="3264106"/>
                    <a:pt x="1403877" y="3244021"/>
                    <a:pt x="1414832" y="3224229"/>
                  </a:cubicBezTo>
                  <a:lnTo>
                    <a:pt x="1421258" y="3212178"/>
                  </a:lnTo>
                  <a:cubicBezTo>
                    <a:pt x="1422136" y="3210572"/>
                    <a:pt x="1423596" y="3209403"/>
                    <a:pt x="1425349" y="3208891"/>
                  </a:cubicBezTo>
                  <a:cubicBezTo>
                    <a:pt x="1427028" y="3208380"/>
                    <a:pt x="1428927" y="3208599"/>
                    <a:pt x="1430461" y="3209476"/>
                  </a:cubicBezTo>
                  <a:cubicBezTo>
                    <a:pt x="1431265" y="3209987"/>
                    <a:pt x="1431923" y="3210572"/>
                    <a:pt x="1432506" y="3211302"/>
                  </a:cubicBezTo>
                  <a:cubicBezTo>
                    <a:pt x="1433018" y="3212032"/>
                    <a:pt x="1433456" y="3212908"/>
                    <a:pt x="1433676" y="3213785"/>
                  </a:cubicBezTo>
                  <a:cubicBezTo>
                    <a:pt x="1433820" y="3214734"/>
                    <a:pt x="1433820" y="3215611"/>
                    <a:pt x="1433676" y="3216560"/>
                  </a:cubicBezTo>
                  <a:cubicBezTo>
                    <a:pt x="1433529" y="3217509"/>
                    <a:pt x="1433237" y="3218386"/>
                    <a:pt x="1432798" y="3219189"/>
                  </a:cubicBezTo>
                  <a:lnTo>
                    <a:pt x="1426299" y="3231533"/>
                  </a:lnTo>
                  <a:cubicBezTo>
                    <a:pt x="1414905" y="3252494"/>
                    <a:pt x="1402563" y="3272797"/>
                    <a:pt x="1389270" y="3292444"/>
                  </a:cubicBezTo>
                  <a:cubicBezTo>
                    <a:pt x="1388612" y="3293320"/>
                    <a:pt x="1387736" y="3293977"/>
                    <a:pt x="1386786" y="3294489"/>
                  </a:cubicBezTo>
                  <a:cubicBezTo>
                    <a:pt x="1385910" y="3294853"/>
                    <a:pt x="1384887" y="3295073"/>
                    <a:pt x="1383938" y="3295000"/>
                  </a:cubicBezTo>
                  <a:close/>
                  <a:moveTo>
                    <a:pt x="224140" y="3220139"/>
                  </a:moveTo>
                  <a:cubicBezTo>
                    <a:pt x="222679" y="3220139"/>
                    <a:pt x="221219" y="3219628"/>
                    <a:pt x="220049" y="3218678"/>
                  </a:cubicBezTo>
                  <a:cubicBezTo>
                    <a:pt x="218881" y="3217729"/>
                    <a:pt x="218004" y="3216414"/>
                    <a:pt x="217640" y="3214953"/>
                  </a:cubicBezTo>
                  <a:cubicBezTo>
                    <a:pt x="217129" y="3213492"/>
                    <a:pt x="217129" y="3211886"/>
                    <a:pt x="217640" y="3210425"/>
                  </a:cubicBezTo>
                  <a:cubicBezTo>
                    <a:pt x="218150" y="3209037"/>
                    <a:pt x="219101" y="3207869"/>
                    <a:pt x="220342" y="3206993"/>
                  </a:cubicBezTo>
                  <a:lnTo>
                    <a:pt x="228084" y="3202026"/>
                  </a:lnTo>
                  <a:cubicBezTo>
                    <a:pt x="247072" y="3190194"/>
                    <a:pt x="267888" y="3178070"/>
                    <a:pt x="291843" y="3165509"/>
                  </a:cubicBezTo>
                  <a:cubicBezTo>
                    <a:pt x="293450" y="3164559"/>
                    <a:pt x="295349" y="3164413"/>
                    <a:pt x="297029" y="3165070"/>
                  </a:cubicBezTo>
                  <a:cubicBezTo>
                    <a:pt x="297833" y="3165362"/>
                    <a:pt x="298635" y="3165801"/>
                    <a:pt x="299293" y="3166385"/>
                  </a:cubicBezTo>
                  <a:cubicBezTo>
                    <a:pt x="300023" y="3166969"/>
                    <a:pt x="300534" y="3167772"/>
                    <a:pt x="300973" y="3168576"/>
                  </a:cubicBezTo>
                  <a:cubicBezTo>
                    <a:pt x="301338" y="3169380"/>
                    <a:pt x="301631" y="3170329"/>
                    <a:pt x="301704" y="3171205"/>
                  </a:cubicBezTo>
                  <a:cubicBezTo>
                    <a:pt x="301848" y="3172155"/>
                    <a:pt x="301848" y="3173031"/>
                    <a:pt x="301704" y="3173981"/>
                  </a:cubicBezTo>
                  <a:cubicBezTo>
                    <a:pt x="301412" y="3174857"/>
                    <a:pt x="300973" y="3175661"/>
                    <a:pt x="300388" y="3176391"/>
                  </a:cubicBezTo>
                  <a:cubicBezTo>
                    <a:pt x="299805" y="3177121"/>
                    <a:pt x="299147" y="3177706"/>
                    <a:pt x="298343" y="3178143"/>
                  </a:cubicBezTo>
                  <a:cubicBezTo>
                    <a:pt x="274606" y="3190851"/>
                    <a:pt x="254085" y="3202610"/>
                    <a:pt x="235387" y="3214661"/>
                  </a:cubicBezTo>
                  <a:lnTo>
                    <a:pt x="227645" y="3219555"/>
                  </a:lnTo>
                  <a:cubicBezTo>
                    <a:pt x="226550" y="3219992"/>
                    <a:pt x="225308" y="3220066"/>
                    <a:pt x="224140" y="3219919"/>
                  </a:cubicBezTo>
                  <a:close/>
                  <a:moveTo>
                    <a:pt x="1465299" y="3147104"/>
                  </a:moveTo>
                  <a:cubicBezTo>
                    <a:pt x="1464204" y="3147104"/>
                    <a:pt x="1463180" y="3146811"/>
                    <a:pt x="1462232" y="3146300"/>
                  </a:cubicBezTo>
                  <a:cubicBezTo>
                    <a:pt x="1461428" y="3145862"/>
                    <a:pt x="1460771" y="3145278"/>
                    <a:pt x="1460187" y="3144621"/>
                  </a:cubicBezTo>
                  <a:cubicBezTo>
                    <a:pt x="1459602" y="3143890"/>
                    <a:pt x="1459165" y="3143087"/>
                    <a:pt x="1458872" y="3142210"/>
                  </a:cubicBezTo>
                  <a:cubicBezTo>
                    <a:pt x="1458288" y="3140384"/>
                    <a:pt x="1458434" y="3138413"/>
                    <a:pt x="1459238" y="3136732"/>
                  </a:cubicBezTo>
                  <a:cubicBezTo>
                    <a:pt x="1471727" y="3110440"/>
                    <a:pt x="1483047" y="3084440"/>
                    <a:pt x="1493052" y="3059534"/>
                  </a:cubicBezTo>
                  <a:cubicBezTo>
                    <a:pt x="1493345" y="3058658"/>
                    <a:pt x="1493857" y="3057928"/>
                    <a:pt x="1494513" y="3057271"/>
                  </a:cubicBezTo>
                  <a:cubicBezTo>
                    <a:pt x="1495171" y="3056613"/>
                    <a:pt x="1495900" y="3056102"/>
                    <a:pt x="1496704" y="3055736"/>
                  </a:cubicBezTo>
                  <a:cubicBezTo>
                    <a:pt x="1497508" y="3055372"/>
                    <a:pt x="1498457" y="3055153"/>
                    <a:pt x="1499334" y="3055226"/>
                  </a:cubicBezTo>
                  <a:cubicBezTo>
                    <a:pt x="1500210" y="3055226"/>
                    <a:pt x="1501087" y="3055372"/>
                    <a:pt x="1501889" y="3055736"/>
                  </a:cubicBezTo>
                  <a:cubicBezTo>
                    <a:pt x="1502694" y="3056102"/>
                    <a:pt x="1503496" y="3056686"/>
                    <a:pt x="1504081" y="3057343"/>
                  </a:cubicBezTo>
                  <a:cubicBezTo>
                    <a:pt x="1504739" y="3058001"/>
                    <a:pt x="1505176" y="3058804"/>
                    <a:pt x="1505541" y="3059608"/>
                  </a:cubicBezTo>
                  <a:cubicBezTo>
                    <a:pt x="1505907" y="3060484"/>
                    <a:pt x="1506053" y="3061433"/>
                    <a:pt x="1506053" y="3062383"/>
                  </a:cubicBezTo>
                  <a:cubicBezTo>
                    <a:pt x="1506053" y="3063332"/>
                    <a:pt x="1505834" y="3064209"/>
                    <a:pt x="1505541" y="3065085"/>
                  </a:cubicBezTo>
                  <a:cubicBezTo>
                    <a:pt x="1495463" y="3090282"/>
                    <a:pt x="1483631" y="3116210"/>
                    <a:pt x="1471288" y="3143087"/>
                  </a:cubicBezTo>
                  <a:cubicBezTo>
                    <a:pt x="1470266" y="3145497"/>
                    <a:pt x="1467929" y="3147104"/>
                    <a:pt x="1465299" y="3147104"/>
                  </a:cubicBezTo>
                  <a:close/>
                  <a:moveTo>
                    <a:pt x="368092" y="3140823"/>
                  </a:moveTo>
                  <a:cubicBezTo>
                    <a:pt x="366851" y="3140823"/>
                    <a:pt x="365537" y="3140457"/>
                    <a:pt x="364513" y="3139727"/>
                  </a:cubicBezTo>
                  <a:cubicBezTo>
                    <a:pt x="363418" y="3138997"/>
                    <a:pt x="362541" y="3137974"/>
                    <a:pt x="361958" y="3136732"/>
                  </a:cubicBezTo>
                  <a:cubicBezTo>
                    <a:pt x="361592" y="3135856"/>
                    <a:pt x="361373" y="3134979"/>
                    <a:pt x="361300" y="3134030"/>
                  </a:cubicBezTo>
                  <a:cubicBezTo>
                    <a:pt x="361154" y="3133154"/>
                    <a:pt x="361154" y="3132204"/>
                    <a:pt x="361300" y="3131328"/>
                  </a:cubicBezTo>
                  <a:cubicBezTo>
                    <a:pt x="361592" y="3130451"/>
                    <a:pt x="362102" y="3129648"/>
                    <a:pt x="362687" y="3128918"/>
                  </a:cubicBezTo>
                  <a:cubicBezTo>
                    <a:pt x="363272" y="3128261"/>
                    <a:pt x="364001" y="3127676"/>
                    <a:pt x="364806" y="3127311"/>
                  </a:cubicBezTo>
                  <a:cubicBezTo>
                    <a:pt x="389127" y="3114968"/>
                    <a:pt x="413446" y="3102772"/>
                    <a:pt x="437841" y="3089698"/>
                  </a:cubicBezTo>
                  <a:cubicBezTo>
                    <a:pt x="438645" y="3089114"/>
                    <a:pt x="439593" y="3088749"/>
                    <a:pt x="440542" y="3088602"/>
                  </a:cubicBezTo>
                  <a:cubicBezTo>
                    <a:pt x="441492" y="3088383"/>
                    <a:pt x="442441" y="3088383"/>
                    <a:pt x="443318" y="3088602"/>
                  </a:cubicBezTo>
                  <a:cubicBezTo>
                    <a:pt x="444194" y="3088895"/>
                    <a:pt x="445071" y="3089332"/>
                    <a:pt x="445802" y="3089917"/>
                  </a:cubicBezTo>
                  <a:cubicBezTo>
                    <a:pt x="446531" y="3090574"/>
                    <a:pt x="447116" y="3091378"/>
                    <a:pt x="447555" y="3092254"/>
                  </a:cubicBezTo>
                  <a:cubicBezTo>
                    <a:pt x="447992" y="3093130"/>
                    <a:pt x="448284" y="3094080"/>
                    <a:pt x="448357" y="3095103"/>
                  </a:cubicBezTo>
                  <a:cubicBezTo>
                    <a:pt x="448357" y="3096125"/>
                    <a:pt x="448211" y="3097075"/>
                    <a:pt x="447919" y="3098024"/>
                  </a:cubicBezTo>
                  <a:cubicBezTo>
                    <a:pt x="447555" y="3098974"/>
                    <a:pt x="447043" y="3099777"/>
                    <a:pt x="446385" y="3100507"/>
                  </a:cubicBezTo>
                  <a:cubicBezTo>
                    <a:pt x="445729" y="3101237"/>
                    <a:pt x="444925" y="3101822"/>
                    <a:pt x="444049" y="3102187"/>
                  </a:cubicBezTo>
                  <a:cubicBezTo>
                    <a:pt x="419947" y="3115187"/>
                    <a:pt x="395480" y="3127531"/>
                    <a:pt x="371014" y="3139873"/>
                  </a:cubicBezTo>
                  <a:cubicBezTo>
                    <a:pt x="370210" y="3140457"/>
                    <a:pt x="369333" y="3140823"/>
                    <a:pt x="368384" y="3140896"/>
                  </a:cubicBezTo>
                  <a:close/>
                  <a:moveTo>
                    <a:pt x="509999" y="3058293"/>
                  </a:moveTo>
                  <a:cubicBezTo>
                    <a:pt x="508977" y="3058293"/>
                    <a:pt x="507955" y="3058074"/>
                    <a:pt x="507005" y="3057635"/>
                  </a:cubicBezTo>
                  <a:cubicBezTo>
                    <a:pt x="506129" y="3057125"/>
                    <a:pt x="505325" y="3056467"/>
                    <a:pt x="504667" y="3055663"/>
                  </a:cubicBezTo>
                  <a:cubicBezTo>
                    <a:pt x="503572" y="3054130"/>
                    <a:pt x="503061" y="3052231"/>
                    <a:pt x="503353" y="3050332"/>
                  </a:cubicBezTo>
                  <a:cubicBezTo>
                    <a:pt x="503572" y="3048506"/>
                    <a:pt x="504448" y="3046826"/>
                    <a:pt x="505837" y="3045584"/>
                  </a:cubicBezTo>
                  <a:cubicBezTo>
                    <a:pt x="526943" y="3028421"/>
                    <a:pt x="545421" y="3008337"/>
                    <a:pt x="560833" y="2985915"/>
                  </a:cubicBezTo>
                  <a:cubicBezTo>
                    <a:pt x="561342" y="2985112"/>
                    <a:pt x="561927" y="2984381"/>
                    <a:pt x="562732" y="2983870"/>
                  </a:cubicBezTo>
                  <a:cubicBezTo>
                    <a:pt x="563461" y="2983286"/>
                    <a:pt x="564338" y="2982921"/>
                    <a:pt x="565214" y="2982701"/>
                  </a:cubicBezTo>
                  <a:cubicBezTo>
                    <a:pt x="567039" y="2982337"/>
                    <a:pt x="568938" y="2982701"/>
                    <a:pt x="570472" y="2983870"/>
                  </a:cubicBezTo>
                  <a:cubicBezTo>
                    <a:pt x="571203" y="2984454"/>
                    <a:pt x="571861" y="2985184"/>
                    <a:pt x="572298" y="2985988"/>
                  </a:cubicBezTo>
                  <a:cubicBezTo>
                    <a:pt x="572810" y="2986792"/>
                    <a:pt x="573102" y="2987741"/>
                    <a:pt x="573248" y="2988691"/>
                  </a:cubicBezTo>
                  <a:cubicBezTo>
                    <a:pt x="573541" y="2990590"/>
                    <a:pt x="573029" y="2992561"/>
                    <a:pt x="571861" y="2994095"/>
                  </a:cubicBezTo>
                  <a:cubicBezTo>
                    <a:pt x="555719" y="3017612"/>
                    <a:pt x="536292" y="3038720"/>
                    <a:pt x="514162" y="3056686"/>
                  </a:cubicBezTo>
                  <a:cubicBezTo>
                    <a:pt x="512994" y="3057709"/>
                    <a:pt x="511534" y="3058366"/>
                    <a:pt x="509999" y="3058366"/>
                  </a:cubicBezTo>
                  <a:close/>
                  <a:moveTo>
                    <a:pt x="1527817" y="2989421"/>
                  </a:moveTo>
                  <a:cubicBezTo>
                    <a:pt x="1527086" y="2989567"/>
                    <a:pt x="1526430" y="2989567"/>
                    <a:pt x="1525699" y="2989421"/>
                  </a:cubicBezTo>
                  <a:cubicBezTo>
                    <a:pt x="1523946" y="2988836"/>
                    <a:pt x="1522559" y="2987522"/>
                    <a:pt x="1521755" y="2985842"/>
                  </a:cubicBezTo>
                  <a:cubicBezTo>
                    <a:pt x="1520952" y="2984163"/>
                    <a:pt x="1520806" y="2982190"/>
                    <a:pt x="1521391" y="2980365"/>
                  </a:cubicBezTo>
                  <a:cubicBezTo>
                    <a:pt x="1529935" y="2952976"/>
                    <a:pt x="1536873" y="2925588"/>
                    <a:pt x="1543301" y="2898784"/>
                  </a:cubicBezTo>
                  <a:cubicBezTo>
                    <a:pt x="1543519" y="2897908"/>
                    <a:pt x="1543885" y="2897031"/>
                    <a:pt x="1544396" y="2896228"/>
                  </a:cubicBezTo>
                  <a:cubicBezTo>
                    <a:pt x="1544908" y="2895497"/>
                    <a:pt x="1545564" y="2894840"/>
                    <a:pt x="1546295" y="2894329"/>
                  </a:cubicBezTo>
                  <a:cubicBezTo>
                    <a:pt x="1547025" y="2893818"/>
                    <a:pt x="1547902" y="2893526"/>
                    <a:pt x="1548779" y="2893306"/>
                  </a:cubicBezTo>
                  <a:cubicBezTo>
                    <a:pt x="1549655" y="2893161"/>
                    <a:pt x="1550532" y="2893161"/>
                    <a:pt x="1551407" y="2893306"/>
                  </a:cubicBezTo>
                  <a:cubicBezTo>
                    <a:pt x="1552285" y="2893526"/>
                    <a:pt x="1553087" y="2893964"/>
                    <a:pt x="1553818" y="2894475"/>
                  </a:cubicBezTo>
                  <a:cubicBezTo>
                    <a:pt x="1554547" y="2894986"/>
                    <a:pt x="1555132" y="2895644"/>
                    <a:pt x="1555571" y="2896447"/>
                  </a:cubicBezTo>
                  <a:cubicBezTo>
                    <a:pt x="1556083" y="2897251"/>
                    <a:pt x="1556373" y="2898127"/>
                    <a:pt x="1556593" y="2899076"/>
                  </a:cubicBezTo>
                  <a:cubicBezTo>
                    <a:pt x="1556739" y="2899953"/>
                    <a:pt x="1556739" y="2900902"/>
                    <a:pt x="1556593" y="2901779"/>
                  </a:cubicBezTo>
                  <a:cubicBezTo>
                    <a:pt x="1550749" y="2929021"/>
                    <a:pt x="1543373" y="2956993"/>
                    <a:pt x="1534682" y="2984820"/>
                  </a:cubicBezTo>
                  <a:cubicBezTo>
                    <a:pt x="1534172" y="2986134"/>
                    <a:pt x="1533368" y="2987303"/>
                    <a:pt x="1532200" y="2988179"/>
                  </a:cubicBezTo>
                  <a:cubicBezTo>
                    <a:pt x="1530957" y="2989202"/>
                    <a:pt x="1529424" y="2989640"/>
                    <a:pt x="1527817" y="2989494"/>
                  </a:cubicBezTo>
                  <a:close/>
                  <a:moveTo>
                    <a:pt x="602097" y="2921206"/>
                  </a:moveTo>
                  <a:cubicBezTo>
                    <a:pt x="601439" y="2921352"/>
                    <a:pt x="600856" y="2921352"/>
                    <a:pt x="600198" y="2921206"/>
                  </a:cubicBezTo>
                  <a:cubicBezTo>
                    <a:pt x="599322" y="2920914"/>
                    <a:pt x="598518" y="2920476"/>
                    <a:pt x="597860" y="2919891"/>
                  </a:cubicBezTo>
                  <a:cubicBezTo>
                    <a:pt x="597204" y="2919307"/>
                    <a:pt x="596619" y="2918577"/>
                    <a:pt x="596180" y="2917773"/>
                  </a:cubicBezTo>
                  <a:cubicBezTo>
                    <a:pt x="595742" y="2916897"/>
                    <a:pt x="595524" y="2916020"/>
                    <a:pt x="595451" y="2915071"/>
                  </a:cubicBezTo>
                  <a:cubicBezTo>
                    <a:pt x="595305" y="2914122"/>
                    <a:pt x="595305" y="2913245"/>
                    <a:pt x="595451" y="2912296"/>
                  </a:cubicBezTo>
                  <a:cubicBezTo>
                    <a:pt x="596180" y="2909739"/>
                    <a:pt x="596985" y="2907110"/>
                    <a:pt x="597641" y="2904189"/>
                  </a:cubicBezTo>
                  <a:cubicBezTo>
                    <a:pt x="603849" y="2879868"/>
                    <a:pt x="607355" y="2854890"/>
                    <a:pt x="608159" y="2829766"/>
                  </a:cubicBezTo>
                  <a:cubicBezTo>
                    <a:pt x="608378" y="2827940"/>
                    <a:pt x="609181" y="2826187"/>
                    <a:pt x="610495" y="2824872"/>
                  </a:cubicBezTo>
                  <a:cubicBezTo>
                    <a:pt x="611811" y="2823631"/>
                    <a:pt x="613491" y="2822974"/>
                    <a:pt x="615243" y="2822900"/>
                  </a:cubicBezTo>
                  <a:cubicBezTo>
                    <a:pt x="617069" y="2822974"/>
                    <a:pt x="618749" y="2823777"/>
                    <a:pt x="619990" y="2825165"/>
                  </a:cubicBezTo>
                  <a:cubicBezTo>
                    <a:pt x="621233" y="2826552"/>
                    <a:pt x="621816" y="2828378"/>
                    <a:pt x="621743" y="2830277"/>
                  </a:cubicBezTo>
                  <a:cubicBezTo>
                    <a:pt x="620867" y="2856497"/>
                    <a:pt x="617142" y="2882497"/>
                    <a:pt x="610641" y="2907913"/>
                  </a:cubicBezTo>
                  <a:cubicBezTo>
                    <a:pt x="609985" y="2910689"/>
                    <a:pt x="609181" y="2913537"/>
                    <a:pt x="608452" y="2916093"/>
                  </a:cubicBezTo>
                  <a:cubicBezTo>
                    <a:pt x="608013" y="2917554"/>
                    <a:pt x="607136" y="2918796"/>
                    <a:pt x="605968" y="2919745"/>
                  </a:cubicBezTo>
                  <a:cubicBezTo>
                    <a:pt x="604871" y="2920621"/>
                    <a:pt x="603484" y="2921133"/>
                    <a:pt x="602097" y="2921206"/>
                  </a:cubicBezTo>
                  <a:close/>
                  <a:moveTo>
                    <a:pt x="1562582" y="2823120"/>
                  </a:moveTo>
                  <a:lnTo>
                    <a:pt x="1561924" y="2823120"/>
                  </a:lnTo>
                  <a:cubicBezTo>
                    <a:pt x="1560975" y="2823047"/>
                    <a:pt x="1560098" y="2822755"/>
                    <a:pt x="1559296" y="2822316"/>
                  </a:cubicBezTo>
                  <a:cubicBezTo>
                    <a:pt x="1557689" y="2821294"/>
                    <a:pt x="1556446" y="2819687"/>
                    <a:pt x="1556010" y="2817861"/>
                  </a:cubicBezTo>
                  <a:cubicBezTo>
                    <a:pt x="1555790" y="2816912"/>
                    <a:pt x="1555790" y="2815962"/>
                    <a:pt x="1556010" y="2815013"/>
                  </a:cubicBezTo>
                  <a:cubicBezTo>
                    <a:pt x="1557762" y="2795805"/>
                    <a:pt x="1558930" y="2776523"/>
                    <a:pt x="1560025" y="2757315"/>
                  </a:cubicBezTo>
                  <a:lnTo>
                    <a:pt x="1561632" y="2729927"/>
                  </a:lnTo>
                  <a:cubicBezTo>
                    <a:pt x="1561632" y="2728955"/>
                    <a:pt x="1561778" y="2727984"/>
                    <a:pt x="1562143" y="2727078"/>
                  </a:cubicBezTo>
                  <a:cubicBezTo>
                    <a:pt x="1562509" y="2726165"/>
                    <a:pt x="1563021" y="2725318"/>
                    <a:pt x="1563677" y="2724595"/>
                  </a:cubicBezTo>
                  <a:cubicBezTo>
                    <a:pt x="1564408" y="2723931"/>
                    <a:pt x="1565212" y="2723412"/>
                    <a:pt x="1566088" y="2723061"/>
                  </a:cubicBezTo>
                  <a:cubicBezTo>
                    <a:pt x="1566965" y="2722696"/>
                    <a:pt x="1567913" y="2722543"/>
                    <a:pt x="1568864" y="2722623"/>
                  </a:cubicBezTo>
                  <a:cubicBezTo>
                    <a:pt x="1569812" y="2722667"/>
                    <a:pt x="1570761" y="2722945"/>
                    <a:pt x="1571565" y="2723427"/>
                  </a:cubicBezTo>
                  <a:cubicBezTo>
                    <a:pt x="1572442" y="2723872"/>
                    <a:pt x="1573172" y="2724493"/>
                    <a:pt x="1573757" y="2725252"/>
                  </a:cubicBezTo>
                  <a:cubicBezTo>
                    <a:pt x="1574341" y="2726034"/>
                    <a:pt x="1574778" y="2726933"/>
                    <a:pt x="1574998" y="2727882"/>
                  </a:cubicBezTo>
                  <a:cubicBezTo>
                    <a:pt x="1575217" y="2728868"/>
                    <a:pt x="1575217" y="2729890"/>
                    <a:pt x="1574998" y="2730876"/>
                  </a:cubicBezTo>
                  <a:cubicBezTo>
                    <a:pt x="1574341" y="2740006"/>
                    <a:pt x="1573830" y="2749062"/>
                    <a:pt x="1573245" y="2758191"/>
                  </a:cubicBezTo>
                  <a:cubicBezTo>
                    <a:pt x="1572150" y="2777619"/>
                    <a:pt x="1570980" y="2797046"/>
                    <a:pt x="1569301" y="2816619"/>
                  </a:cubicBezTo>
                  <a:cubicBezTo>
                    <a:pt x="1569228" y="2818372"/>
                    <a:pt x="1568425" y="2820125"/>
                    <a:pt x="1567182" y="2821367"/>
                  </a:cubicBezTo>
                  <a:cubicBezTo>
                    <a:pt x="1565941" y="2822535"/>
                    <a:pt x="1564262" y="2823120"/>
                    <a:pt x="1562582" y="2823120"/>
                  </a:cubicBezTo>
                  <a:close/>
                  <a:moveTo>
                    <a:pt x="611080" y="2751326"/>
                  </a:moveTo>
                  <a:cubicBezTo>
                    <a:pt x="609400" y="2751334"/>
                    <a:pt x="607794" y="2750676"/>
                    <a:pt x="606626" y="2749500"/>
                  </a:cubicBezTo>
                  <a:cubicBezTo>
                    <a:pt x="605383" y="2748324"/>
                    <a:pt x="604581" y="2746747"/>
                    <a:pt x="604361" y="2745045"/>
                  </a:cubicBezTo>
                  <a:cubicBezTo>
                    <a:pt x="602755" y="2730438"/>
                    <a:pt x="600709" y="2715831"/>
                    <a:pt x="598372" y="2701662"/>
                  </a:cubicBezTo>
                  <a:lnTo>
                    <a:pt x="591653" y="2660836"/>
                  </a:lnTo>
                  <a:cubicBezTo>
                    <a:pt x="591361" y="2658973"/>
                    <a:pt x="591726" y="2657067"/>
                    <a:pt x="592821" y="2655504"/>
                  </a:cubicBezTo>
                  <a:cubicBezTo>
                    <a:pt x="593845" y="2653978"/>
                    <a:pt x="595378" y="2652919"/>
                    <a:pt x="597204" y="2652583"/>
                  </a:cubicBezTo>
                  <a:cubicBezTo>
                    <a:pt x="598957" y="2652269"/>
                    <a:pt x="600783" y="2652692"/>
                    <a:pt x="602243" y="2653751"/>
                  </a:cubicBezTo>
                  <a:cubicBezTo>
                    <a:pt x="603703" y="2654876"/>
                    <a:pt x="604727" y="2656519"/>
                    <a:pt x="605017" y="2658352"/>
                  </a:cubicBezTo>
                  <a:lnTo>
                    <a:pt x="611665" y="2699179"/>
                  </a:lnTo>
                  <a:cubicBezTo>
                    <a:pt x="614001" y="2713786"/>
                    <a:pt x="616119" y="2728393"/>
                    <a:pt x="617799" y="2743000"/>
                  </a:cubicBezTo>
                  <a:cubicBezTo>
                    <a:pt x="618018" y="2743942"/>
                    <a:pt x="618018" y="2744907"/>
                    <a:pt x="617799" y="2745848"/>
                  </a:cubicBezTo>
                  <a:cubicBezTo>
                    <a:pt x="617581" y="2746776"/>
                    <a:pt x="617215" y="2747652"/>
                    <a:pt x="616631" y="2748405"/>
                  </a:cubicBezTo>
                  <a:cubicBezTo>
                    <a:pt x="616119" y="2749179"/>
                    <a:pt x="615463" y="2749829"/>
                    <a:pt x="614659" y="2750304"/>
                  </a:cubicBezTo>
                  <a:cubicBezTo>
                    <a:pt x="613856" y="2750808"/>
                    <a:pt x="612979" y="2751114"/>
                    <a:pt x="612030" y="2751180"/>
                  </a:cubicBezTo>
                  <a:close/>
                  <a:moveTo>
                    <a:pt x="1574705" y="2652290"/>
                  </a:moveTo>
                  <a:lnTo>
                    <a:pt x="1574195" y="2652290"/>
                  </a:lnTo>
                  <a:cubicBezTo>
                    <a:pt x="1573318" y="2652203"/>
                    <a:pt x="1572442" y="2651932"/>
                    <a:pt x="1571638" y="2651487"/>
                  </a:cubicBezTo>
                  <a:cubicBezTo>
                    <a:pt x="1570834" y="2651056"/>
                    <a:pt x="1570178" y="2650486"/>
                    <a:pt x="1569593" y="2649807"/>
                  </a:cubicBezTo>
                  <a:cubicBezTo>
                    <a:pt x="1569008" y="2649070"/>
                    <a:pt x="1568571" y="2648230"/>
                    <a:pt x="1568279" y="2647324"/>
                  </a:cubicBezTo>
                  <a:cubicBezTo>
                    <a:pt x="1568133" y="2646433"/>
                    <a:pt x="1568133" y="2645513"/>
                    <a:pt x="1568279" y="2644622"/>
                  </a:cubicBezTo>
                  <a:lnTo>
                    <a:pt x="1574924" y="2559390"/>
                  </a:lnTo>
                  <a:cubicBezTo>
                    <a:pt x="1575071" y="2557535"/>
                    <a:pt x="1575948" y="2555811"/>
                    <a:pt x="1577335" y="2554569"/>
                  </a:cubicBezTo>
                  <a:cubicBezTo>
                    <a:pt x="1578649" y="2553350"/>
                    <a:pt x="1580402" y="2552736"/>
                    <a:pt x="1582228" y="2552890"/>
                  </a:cubicBezTo>
                  <a:cubicBezTo>
                    <a:pt x="1584054" y="2553036"/>
                    <a:pt x="1585734" y="2553941"/>
                    <a:pt x="1586830" y="2555373"/>
                  </a:cubicBezTo>
                  <a:cubicBezTo>
                    <a:pt x="1587998" y="2556833"/>
                    <a:pt x="1588583" y="2558689"/>
                    <a:pt x="1588437" y="2560558"/>
                  </a:cubicBezTo>
                  <a:lnTo>
                    <a:pt x="1581789" y="2645790"/>
                  </a:lnTo>
                  <a:cubicBezTo>
                    <a:pt x="1581645" y="2647536"/>
                    <a:pt x="1580841" y="2649172"/>
                    <a:pt x="1579600" y="2650391"/>
                  </a:cubicBezTo>
                  <a:cubicBezTo>
                    <a:pt x="1578357" y="2651735"/>
                    <a:pt x="1576531" y="2652480"/>
                    <a:pt x="1574705" y="2652437"/>
                  </a:cubicBezTo>
                  <a:close/>
                  <a:moveTo>
                    <a:pt x="586176" y="2582323"/>
                  </a:moveTo>
                  <a:cubicBezTo>
                    <a:pt x="584496" y="2582308"/>
                    <a:pt x="582889" y="2581687"/>
                    <a:pt x="581646" y="2580570"/>
                  </a:cubicBezTo>
                  <a:cubicBezTo>
                    <a:pt x="580405" y="2579365"/>
                    <a:pt x="579601" y="2577766"/>
                    <a:pt x="579455" y="2576042"/>
                  </a:cubicBezTo>
                  <a:cubicBezTo>
                    <a:pt x="577995" y="2562969"/>
                    <a:pt x="576827" y="2549822"/>
                    <a:pt x="576023" y="2536676"/>
                  </a:cubicBezTo>
                  <a:cubicBezTo>
                    <a:pt x="575001" y="2520389"/>
                    <a:pt x="574416" y="2505052"/>
                    <a:pt x="574124" y="2490080"/>
                  </a:cubicBezTo>
                  <a:cubicBezTo>
                    <a:pt x="574124" y="2488210"/>
                    <a:pt x="574782" y="2486406"/>
                    <a:pt x="576096" y="2485040"/>
                  </a:cubicBezTo>
                  <a:cubicBezTo>
                    <a:pt x="577265" y="2483660"/>
                    <a:pt x="579018" y="2482864"/>
                    <a:pt x="580844" y="2482849"/>
                  </a:cubicBezTo>
                  <a:cubicBezTo>
                    <a:pt x="581720" y="2482783"/>
                    <a:pt x="582670" y="2482929"/>
                    <a:pt x="583472" y="2483287"/>
                  </a:cubicBezTo>
                  <a:cubicBezTo>
                    <a:pt x="584350" y="2483608"/>
                    <a:pt x="585079" y="2484105"/>
                    <a:pt x="585737" y="2484748"/>
                  </a:cubicBezTo>
                  <a:cubicBezTo>
                    <a:pt x="586395" y="2485405"/>
                    <a:pt x="586905" y="2486201"/>
                    <a:pt x="587197" y="2487085"/>
                  </a:cubicBezTo>
                  <a:cubicBezTo>
                    <a:pt x="587563" y="2487969"/>
                    <a:pt x="587709" y="2488911"/>
                    <a:pt x="587709" y="2489860"/>
                  </a:cubicBezTo>
                  <a:cubicBezTo>
                    <a:pt x="587709" y="2504467"/>
                    <a:pt x="588584" y="2520024"/>
                    <a:pt x="589535" y="2535799"/>
                  </a:cubicBezTo>
                  <a:cubicBezTo>
                    <a:pt x="590264" y="2548727"/>
                    <a:pt x="591434" y="2561581"/>
                    <a:pt x="592894" y="2574435"/>
                  </a:cubicBezTo>
                  <a:cubicBezTo>
                    <a:pt x="593113" y="2575377"/>
                    <a:pt x="593113" y="2576341"/>
                    <a:pt x="592894" y="2577284"/>
                  </a:cubicBezTo>
                  <a:cubicBezTo>
                    <a:pt x="592675" y="2578204"/>
                    <a:pt x="592309" y="2579073"/>
                    <a:pt x="591726" y="2579840"/>
                  </a:cubicBezTo>
                  <a:cubicBezTo>
                    <a:pt x="591141" y="2580570"/>
                    <a:pt x="590483" y="2581191"/>
                    <a:pt x="589681" y="2581666"/>
                  </a:cubicBezTo>
                  <a:cubicBezTo>
                    <a:pt x="588877" y="2582162"/>
                    <a:pt x="588001" y="2582462"/>
                    <a:pt x="587124" y="2582542"/>
                  </a:cubicBezTo>
                  <a:close/>
                  <a:moveTo>
                    <a:pt x="1588071" y="2481900"/>
                  </a:moveTo>
                  <a:lnTo>
                    <a:pt x="1587486" y="2481900"/>
                  </a:lnTo>
                  <a:cubicBezTo>
                    <a:pt x="1586611" y="2481834"/>
                    <a:pt x="1585734" y="2481585"/>
                    <a:pt x="1584931" y="2481169"/>
                  </a:cubicBezTo>
                  <a:cubicBezTo>
                    <a:pt x="1584127" y="2480709"/>
                    <a:pt x="1583471" y="2480118"/>
                    <a:pt x="1582886" y="2479416"/>
                  </a:cubicBezTo>
                  <a:cubicBezTo>
                    <a:pt x="1582301" y="2478700"/>
                    <a:pt x="1581862" y="2477882"/>
                    <a:pt x="1581572" y="2477006"/>
                  </a:cubicBezTo>
                  <a:cubicBezTo>
                    <a:pt x="1581426" y="2476086"/>
                    <a:pt x="1581426" y="2475151"/>
                    <a:pt x="1581572" y="2474231"/>
                  </a:cubicBezTo>
                  <a:lnTo>
                    <a:pt x="1582740" y="2457286"/>
                  </a:lnTo>
                  <a:cubicBezTo>
                    <a:pt x="1583981" y="2432681"/>
                    <a:pt x="1594571" y="2409478"/>
                    <a:pt x="1612392" y="2392432"/>
                  </a:cubicBezTo>
                  <a:cubicBezTo>
                    <a:pt x="1613707" y="2391139"/>
                    <a:pt x="1615459" y="2390452"/>
                    <a:pt x="1617285" y="2390533"/>
                  </a:cubicBezTo>
                  <a:cubicBezTo>
                    <a:pt x="1619111" y="2390650"/>
                    <a:pt x="1620791" y="2391489"/>
                    <a:pt x="1621959" y="2392870"/>
                  </a:cubicBezTo>
                  <a:cubicBezTo>
                    <a:pt x="1623202" y="2394287"/>
                    <a:pt x="1623785" y="2396120"/>
                    <a:pt x="1623711" y="2397982"/>
                  </a:cubicBezTo>
                  <a:cubicBezTo>
                    <a:pt x="1623640" y="2399859"/>
                    <a:pt x="1622836" y="2401634"/>
                    <a:pt x="1621522" y="2402948"/>
                  </a:cubicBezTo>
                  <a:cubicBezTo>
                    <a:pt x="1613999" y="2410040"/>
                    <a:pt x="1607863" y="2418556"/>
                    <a:pt x="1603627" y="2428000"/>
                  </a:cubicBezTo>
                  <a:cubicBezTo>
                    <a:pt x="1599319" y="2437553"/>
                    <a:pt x="1596835" y="2447836"/>
                    <a:pt x="1596323" y="2458309"/>
                  </a:cubicBezTo>
                  <a:lnTo>
                    <a:pt x="1595155" y="2475326"/>
                  </a:lnTo>
                  <a:cubicBezTo>
                    <a:pt x="1595009" y="2477086"/>
                    <a:pt x="1594280" y="2478752"/>
                    <a:pt x="1593037" y="2480001"/>
                  </a:cubicBezTo>
                  <a:cubicBezTo>
                    <a:pt x="1591723" y="2481315"/>
                    <a:pt x="1589897" y="2482002"/>
                    <a:pt x="1588071" y="2481900"/>
                  </a:cubicBezTo>
                  <a:close/>
                  <a:moveTo>
                    <a:pt x="584423" y="2411859"/>
                  </a:moveTo>
                  <a:lnTo>
                    <a:pt x="583765" y="2411859"/>
                  </a:lnTo>
                  <a:cubicBezTo>
                    <a:pt x="582816" y="2411720"/>
                    <a:pt x="581939" y="2411428"/>
                    <a:pt x="581135" y="2410982"/>
                  </a:cubicBezTo>
                  <a:cubicBezTo>
                    <a:pt x="580332" y="2410486"/>
                    <a:pt x="579674" y="2409843"/>
                    <a:pt x="579091" y="2409083"/>
                  </a:cubicBezTo>
                  <a:cubicBezTo>
                    <a:pt x="577922" y="2407535"/>
                    <a:pt x="577412" y="2405592"/>
                    <a:pt x="577702" y="2403679"/>
                  </a:cubicBezTo>
                  <a:cubicBezTo>
                    <a:pt x="580479" y="2374976"/>
                    <a:pt x="585371" y="2346507"/>
                    <a:pt x="592309" y="2318520"/>
                  </a:cubicBezTo>
                  <a:cubicBezTo>
                    <a:pt x="592529" y="2317629"/>
                    <a:pt x="592967" y="2316789"/>
                    <a:pt x="593479" y="2316037"/>
                  </a:cubicBezTo>
                  <a:cubicBezTo>
                    <a:pt x="593989" y="2315262"/>
                    <a:pt x="594647" y="2314613"/>
                    <a:pt x="595451" y="2314138"/>
                  </a:cubicBezTo>
                  <a:cubicBezTo>
                    <a:pt x="596180" y="2313663"/>
                    <a:pt x="597058" y="2313363"/>
                    <a:pt x="597933" y="2313261"/>
                  </a:cubicBezTo>
                  <a:cubicBezTo>
                    <a:pt x="598810" y="2313079"/>
                    <a:pt x="599686" y="2313079"/>
                    <a:pt x="600563" y="2313261"/>
                  </a:cubicBezTo>
                  <a:cubicBezTo>
                    <a:pt x="602316" y="2313795"/>
                    <a:pt x="603776" y="2314970"/>
                    <a:pt x="604727" y="2316548"/>
                  </a:cubicBezTo>
                  <a:cubicBezTo>
                    <a:pt x="605602" y="2318228"/>
                    <a:pt x="605895" y="2320170"/>
                    <a:pt x="605456" y="2322026"/>
                  </a:cubicBezTo>
                  <a:cubicBezTo>
                    <a:pt x="598737" y="2349297"/>
                    <a:pt x="594062" y="2377029"/>
                    <a:pt x="591434" y="2404994"/>
                  </a:cubicBezTo>
                  <a:cubicBezTo>
                    <a:pt x="591361" y="2406783"/>
                    <a:pt x="590557" y="2408470"/>
                    <a:pt x="589316" y="2409741"/>
                  </a:cubicBezTo>
                  <a:cubicBezTo>
                    <a:pt x="587928" y="2411106"/>
                    <a:pt x="586102" y="2411874"/>
                    <a:pt x="584130" y="2411859"/>
                  </a:cubicBezTo>
                  <a:close/>
                  <a:moveTo>
                    <a:pt x="1687763" y="2364313"/>
                  </a:moveTo>
                  <a:cubicBezTo>
                    <a:pt x="1686449" y="2364320"/>
                    <a:pt x="1685135" y="2363941"/>
                    <a:pt x="1684039" y="2363218"/>
                  </a:cubicBezTo>
                  <a:cubicBezTo>
                    <a:pt x="1682944" y="2362421"/>
                    <a:pt x="1682068" y="2361333"/>
                    <a:pt x="1681557" y="2360077"/>
                  </a:cubicBezTo>
                  <a:cubicBezTo>
                    <a:pt x="1680899" y="2358339"/>
                    <a:pt x="1680899" y="2356411"/>
                    <a:pt x="1681557" y="2354672"/>
                  </a:cubicBezTo>
                  <a:cubicBezTo>
                    <a:pt x="1682140" y="2352927"/>
                    <a:pt x="1683455" y="2351503"/>
                    <a:pt x="1685135" y="2350728"/>
                  </a:cubicBezTo>
                  <a:lnTo>
                    <a:pt x="1759411" y="2316110"/>
                  </a:lnTo>
                  <a:cubicBezTo>
                    <a:pt x="1760216" y="2315745"/>
                    <a:pt x="1761164" y="2315547"/>
                    <a:pt x="1762041" y="2315525"/>
                  </a:cubicBezTo>
                  <a:cubicBezTo>
                    <a:pt x="1762917" y="2315489"/>
                    <a:pt x="1763794" y="2315635"/>
                    <a:pt x="1764597" y="2315964"/>
                  </a:cubicBezTo>
                  <a:cubicBezTo>
                    <a:pt x="1765474" y="2316329"/>
                    <a:pt x="1766203" y="2316848"/>
                    <a:pt x="1766861" y="2317498"/>
                  </a:cubicBezTo>
                  <a:cubicBezTo>
                    <a:pt x="1767519" y="2318126"/>
                    <a:pt x="1768029" y="2318900"/>
                    <a:pt x="1768321" y="2319762"/>
                  </a:cubicBezTo>
                  <a:cubicBezTo>
                    <a:pt x="1768687" y="2320616"/>
                    <a:pt x="1768906" y="2321536"/>
                    <a:pt x="1768906" y="2322464"/>
                  </a:cubicBezTo>
                  <a:cubicBezTo>
                    <a:pt x="1768906" y="2323406"/>
                    <a:pt x="1768760" y="2324341"/>
                    <a:pt x="1768468" y="2325239"/>
                  </a:cubicBezTo>
                  <a:cubicBezTo>
                    <a:pt x="1768102" y="2326101"/>
                    <a:pt x="1767665" y="2326897"/>
                    <a:pt x="1767007" y="2327576"/>
                  </a:cubicBezTo>
                  <a:cubicBezTo>
                    <a:pt x="1766422" y="2328255"/>
                    <a:pt x="1765693" y="2328796"/>
                    <a:pt x="1764889" y="2329183"/>
                  </a:cubicBezTo>
                  <a:lnTo>
                    <a:pt x="1690320" y="2363728"/>
                  </a:lnTo>
                  <a:cubicBezTo>
                    <a:pt x="1689443" y="2364152"/>
                    <a:pt x="1688421" y="2364349"/>
                    <a:pt x="1687473" y="2364313"/>
                  </a:cubicBezTo>
                  <a:close/>
                  <a:moveTo>
                    <a:pt x="1836391" y="2295806"/>
                  </a:moveTo>
                  <a:cubicBezTo>
                    <a:pt x="1835077" y="2295799"/>
                    <a:pt x="1833761" y="2295361"/>
                    <a:pt x="1832666" y="2294564"/>
                  </a:cubicBezTo>
                  <a:cubicBezTo>
                    <a:pt x="1831571" y="2293798"/>
                    <a:pt x="1830694" y="2292702"/>
                    <a:pt x="1830182" y="2291424"/>
                  </a:cubicBezTo>
                  <a:cubicBezTo>
                    <a:pt x="1829526" y="2289685"/>
                    <a:pt x="1829526" y="2287757"/>
                    <a:pt x="1830182" y="2286019"/>
                  </a:cubicBezTo>
                  <a:cubicBezTo>
                    <a:pt x="1830840" y="2284289"/>
                    <a:pt x="1832154" y="2282879"/>
                    <a:pt x="1833834" y="2282075"/>
                  </a:cubicBezTo>
                  <a:cubicBezTo>
                    <a:pt x="1858740" y="2270828"/>
                    <a:pt x="1883717" y="2259778"/>
                    <a:pt x="1908768" y="2248917"/>
                  </a:cubicBezTo>
                  <a:cubicBezTo>
                    <a:pt x="1909572" y="2248567"/>
                    <a:pt x="1910448" y="2248391"/>
                    <a:pt x="1911325" y="2248406"/>
                  </a:cubicBezTo>
                  <a:cubicBezTo>
                    <a:pt x="1912200" y="2248406"/>
                    <a:pt x="1913151" y="2248611"/>
                    <a:pt x="1913955" y="2248991"/>
                  </a:cubicBezTo>
                  <a:cubicBezTo>
                    <a:pt x="1914757" y="2249363"/>
                    <a:pt x="1915488" y="2249882"/>
                    <a:pt x="1916144" y="2250524"/>
                  </a:cubicBezTo>
                  <a:cubicBezTo>
                    <a:pt x="1917460" y="2251890"/>
                    <a:pt x="1918117" y="2253694"/>
                    <a:pt x="1918117" y="2255563"/>
                  </a:cubicBezTo>
                  <a:cubicBezTo>
                    <a:pt x="1918117" y="2256513"/>
                    <a:pt x="1917897" y="2257448"/>
                    <a:pt x="1917607" y="2258339"/>
                  </a:cubicBezTo>
                  <a:cubicBezTo>
                    <a:pt x="1917241" y="2259186"/>
                    <a:pt x="1916729" y="2259953"/>
                    <a:pt x="1916071" y="2260603"/>
                  </a:cubicBezTo>
                  <a:cubicBezTo>
                    <a:pt x="1915488" y="2261260"/>
                    <a:pt x="1914684" y="2261779"/>
                    <a:pt x="1913882" y="2262137"/>
                  </a:cubicBezTo>
                  <a:cubicBezTo>
                    <a:pt x="1888903" y="2272946"/>
                    <a:pt x="1863925" y="2284047"/>
                    <a:pt x="1839165" y="2295221"/>
                  </a:cubicBezTo>
                  <a:cubicBezTo>
                    <a:pt x="1838436" y="2295529"/>
                    <a:pt x="1837632" y="2295726"/>
                    <a:pt x="1836829" y="2295806"/>
                  </a:cubicBezTo>
                  <a:close/>
                  <a:moveTo>
                    <a:pt x="1433237" y="2247384"/>
                  </a:moveTo>
                  <a:cubicBezTo>
                    <a:pt x="1431850" y="2247391"/>
                    <a:pt x="1430534" y="2246953"/>
                    <a:pt x="1429439" y="2246142"/>
                  </a:cubicBezTo>
                  <a:cubicBezTo>
                    <a:pt x="1428271" y="2245309"/>
                    <a:pt x="1427394" y="2244133"/>
                    <a:pt x="1426955" y="2242782"/>
                  </a:cubicBezTo>
                  <a:cubicBezTo>
                    <a:pt x="1426299" y="2241044"/>
                    <a:pt x="1426299" y="2239116"/>
                    <a:pt x="1426955" y="2237378"/>
                  </a:cubicBezTo>
                  <a:cubicBezTo>
                    <a:pt x="1427686" y="2235691"/>
                    <a:pt x="1429000" y="2234332"/>
                    <a:pt x="1430680" y="2233580"/>
                  </a:cubicBezTo>
                  <a:cubicBezTo>
                    <a:pt x="1447186" y="2227007"/>
                    <a:pt x="1457339" y="2207141"/>
                    <a:pt x="1457849" y="2180630"/>
                  </a:cubicBezTo>
                  <a:lnTo>
                    <a:pt x="1464569" y="2177781"/>
                  </a:lnTo>
                  <a:lnTo>
                    <a:pt x="1457849" y="2177781"/>
                  </a:lnTo>
                  <a:lnTo>
                    <a:pt x="1457849" y="2168141"/>
                  </a:lnTo>
                  <a:cubicBezTo>
                    <a:pt x="1457703" y="2167228"/>
                    <a:pt x="1457703" y="2166278"/>
                    <a:pt x="1457849" y="2165365"/>
                  </a:cubicBezTo>
                  <a:cubicBezTo>
                    <a:pt x="1458141" y="2164504"/>
                    <a:pt x="1458580" y="2163715"/>
                    <a:pt x="1459165" y="2163028"/>
                  </a:cubicBezTo>
                  <a:cubicBezTo>
                    <a:pt x="1459748" y="2162312"/>
                    <a:pt x="1460479" y="2161735"/>
                    <a:pt x="1461281" y="2161348"/>
                  </a:cubicBezTo>
                  <a:cubicBezTo>
                    <a:pt x="1462086" y="2160932"/>
                    <a:pt x="1462963" y="2160684"/>
                    <a:pt x="1463838" y="2160618"/>
                  </a:cubicBezTo>
                  <a:cubicBezTo>
                    <a:pt x="1465591" y="2160552"/>
                    <a:pt x="1467344" y="2161209"/>
                    <a:pt x="1468658" y="2162444"/>
                  </a:cubicBezTo>
                  <a:cubicBezTo>
                    <a:pt x="1469974" y="2163729"/>
                    <a:pt x="1470849" y="2165475"/>
                    <a:pt x="1470923" y="2167337"/>
                  </a:cubicBezTo>
                  <a:lnTo>
                    <a:pt x="1470923" y="2180995"/>
                  </a:lnTo>
                  <a:cubicBezTo>
                    <a:pt x="1470411" y="2213568"/>
                    <a:pt x="1456973" y="2238108"/>
                    <a:pt x="1435136" y="2246726"/>
                  </a:cubicBezTo>
                  <a:cubicBezTo>
                    <a:pt x="1434478" y="2247018"/>
                    <a:pt x="1433820" y="2247165"/>
                    <a:pt x="1433091" y="2247165"/>
                  </a:cubicBezTo>
                  <a:close/>
                  <a:moveTo>
                    <a:pt x="625614" y="2247384"/>
                  </a:moveTo>
                  <a:cubicBezTo>
                    <a:pt x="624592" y="2247384"/>
                    <a:pt x="623642" y="2247157"/>
                    <a:pt x="622766" y="2246726"/>
                  </a:cubicBezTo>
                  <a:cubicBezTo>
                    <a:pt x="621962" y="2246325"/>
                    <a:pt x="621233" y="2245784"/>
                    <a:pt x="620575" y="2245119"/>
                  </a:cubicBezTo>
                  <a:cubicBezTo>
                    <a:pt x="619990" y="2244389"/>
                    <a:pt x="619551" y="2243571"/>
                    <a:pt x="619188" y="2242710"/>
                  </a:cubicBezTo>
                  <a:cubicBezTo>
                    <a:pt x="618895" y="2241840"/>
                    <a:pt x="618749" y="2240920"/>
                    <a:pt x="618822" y="2240007"/>
                  </a:cubicBezTo>
                  <a:cubicBezTo>
                    <a:pt x="618822" y="2239050"/>
                    <a:pt x="619041" y="2238108"/>
                    <a:pt x="619407" y="2237232"/>
                  </a:cubicBezTo>
                  <a:cubicBezTo>
                    <a:pt x="626564" y="2221120"/>
                    <a:pt x="634524" y="2205396"/>
                    <a:pt x="643361" y="2190124"/>
                  </a:cubicBezTo>
                  <a:cubicBezTo>
                    <a:pt x="648838" y="2180557"/>
                    <a:pt x="654535" y="2171208"/>
                    <a:pt x="660379" y="2162225"/>
                  </a:cubicBezTo>
                  <a:cubicBezTo>
                    <a:pt x="661329" y="2160662"/>
                    <a:pt x="662862" y="2159566"/>
                    <a:pt x="664688" y="2159230"/>
                  </a:cubicBezTo>
                  <a:cubicBezTo>
                    <a:pt x="666441" y="2158843"/>
                    <a:pt x="668340" y="2159245"/>
                    <a:pt x="669800" y="2160326"/>
                  </a:cubicBezTo>
                  <a:cubicBezTo>
                    <a:pt x="670531" y="2160837"/>
                    <a:pt x="671188" y="2161509"/>
                    <a:pt x="671626" y="2162298"/>
                  </a:cubicBezTo>
                  <a:cubicBezTo>
                    <a:pt x="672138" y="2163079"/>
                    <a:pt x="672502" y="2163948"/>
                    <a:pt x="672648" y="2164854"/>
                  </a:cubicBezTo>
                  <a:cubicBezTo>
                    <a:pt x="672794" y="2165774"/>
                    <a:pt x="672794" y="2166709"/>
                    <a:pt x="672648" y="2167629"/>
                  </a:cubicBezTo>
                  <a:cubicBezTo>
                    <a:pt x="672429" y="2168528"/>
                    <a:pt x="672065" y="2169390"/>
                    <a:pt x="671626" y="2170185"/>
                  </a:cubicBezTo>
                  <a:cubicBezTo>
                    <a:pt x="665856" y="2179001"/>
                    <a:pt x="660305" y="2188101"/>
                    <a:pt x="654901" y="2197501"/>
                  </a:cubicBezTo>
                  <a:cubicBezTo>
                    <a:pt x="646356" y="2212312"/>
                    <a:pt x="638614" y="2227577"/>
                    <a:pt x="631676" y="2243221"/>
                  </a:cubicBezTo>
                  <a:cubicBezTo>
                    <a:pt x="631165" y="2244382"/>
                    <a:pt x="630362" y="2245390"/>
                    <a:pt x="629339" y="2246142"/>
                  </a:cubicBezTo>
                  <a:cubicBezTo>
                    <a:pt x="628317" y="2246872"/>
                    <a:pt x="627074" y="2247303"/>
                    <a:pt x="625833" y="2247384"/>
                  </a:cubicBezTo>
                  <a:close/>
                  <a:moveTo>
                    <a:pt x="1986551" y="2231097"/>
                  </a:moveTo>
                  <a:cubicBezTo>
                    <a:pt x="1984945" y="2231067"/>
                    <a:pt x="1983338" y="2230505"/>
                    <a:pt x="1982095" y="2229490"/>
                  </a:cubicBezTo>
                  <a:cubicBezTo>
                    <a:pt x="1980854" y="2228387"/>
                    <a:pt x="1980050" y="2226890"/>
                    <a:pt x="1979758" y="2225254"/>
                  </a:cubicBezTo>
                  <a:cubicBezTo>
                    <a:pt x="1979467" y="2223603"/>
                    <a:pt x="1979758" y="2221902"/>
                    <a:pt x="1980562" y="2220434"/>
                  </a:cubicBezTo>
                  <a:cubicBezTo>
                    <a:pt x="1981293" y="2218980"/>
                    <a:pt x="1982607" y="2217856"/>
                    <a:pt x="1984141" y="2217293"/>
                  </a:cubicBezTo>
                  <a:cubicBezTo>
                    <a:pt x="2006928" y="2208237"/>
                    <a:pt x="2031979" y="2198742"/>
                    <a:pt x="2060681" y="2188079"/>
                  </a:cubicBezTo>
                  <a:cubicBezTo>
                    <a:pt x="2061559" y="2187779"/>
                    <a:pt x="2062434" y="2187656"/>
                    <a:pt x="2063311" y="2187714"/>
                  </a:cubicBezTo>
                  <a:cubicBezTo>
                    <a:pt x="2064187" y="2187787"/>
                    <a:pt x="2065064" y="2188006"/>
                    <a:pt x="2065867" y="2188371"/>
                  </a:cubicBezTo>
                  <a:cubicBezTo>
                    <a:pt x="2066671" y="2188810"/>
                    <a:pt x="2067400" y="2189372"/>
                    <a:pt x="2067985" y="2190051"/>
                  </a:cubicBezTo>
                  <a:cubicBezTo>
                    <a:pt x="2068570" y="2190767"/>
                    <a:pt x="2069008" y="2191585"/>
                    <a:pt x="2069299" y="2192461"/>
                  </a:cubicBezTo>
                  <a:cubicBezTo>
                    <a:pt x="2069957" y="2194229"/>
                    <a:pt x="2069957" y="2196172"/>
                    <a:pt x="2069299" y="2197939"/>
                  </a:cubicBezTo>
                  <a:cubicBezTo>
                    <a:pt x="2068570" y="2199597"/>
                    <a:pt x="2067109" y="2200890"/>
                    <a:pt x="2065430" y="2201518"/>
                  </a:cubicBezTo>
                  <a:cubicBezTo>
                    <a:pt x="2036726" y="2211889"/>
                    <a:pt x="2011821" y="2221383"/>
                    <a:pt x="1989107" y="2230732"/>
                  </a:cubicBezTo>
                  <a:cubicBezTo>
                    <a:pt x="1988450" y="2231009"/>
                    <a:pt x="1987792" y="2231185"/>
                    <a:pt x="1987061" y="2231243"/>
                  </a:cubicBezTo>
                  <a:close/>
                  <a:moveTo>
                    <a:pt x="1359105" y="2222917"/>
                  </a:moveTo>
                  <a:cubicBezTo>
                    <a:pt x="1357718" y="2222895"/>
                    <a:pt x="1356404" y="2222464"/>
                    <a:pt x="1355307" y="2221675"/>
                  </a:cubicBezTo>
                  <a:cubicBezTo>
                    <a:pt x="1332521" y="2205768"/>
                    <a:pt x="1310611" y="2188700"/>
                    <a:pt x="1289576" y="2170551"/>
                  </a:cubicBezTo>
                  <a:cubicBezTo>
                    <a:pt x="1288919" y="2169952"/>
                    <a:pt x="1288335" y="2169200"/>
                    <a:pt x="1287969" y="2168359"/>
                  </a:cubicBezTo>
                  <a:cubicBezTo>
                    <a:pt x="1287532" y="2167549"/>
                    <a:pt x="1287240" y="2166658"/>
                    <a:pt x="1287167" y="2165730"/>
                  </a:cubicBezTo>
                  <a:cubicBezTo>
                    <a:pt x="1287021" y="2164810"/>
                    <a:pt x="1287021" y="2163875"/>
                    <a:pt x="1287167" y="2162955"/>
                  </a:cubicBezTo>
                  <a:cubicBezTo>
                    <a:pt x="1287459" y="2162079"/>
                    <a:pt x="1287896" y="2161261"/>
                    <a:pt x="1288481" y="2160545"/>
                  </a:cubicBezTo>
                  <a:cubicBezTo>
                    <a:pt x="1288993" y="2159814"/>
                    <a:pt x="1289722" y="2159208"/>
                    <a:pt x="1290526" y="2158792"/>
                  </a:cubicBezTo>
                  <a:cubicBezTo>
                    <a:pt x="1291257" y="2158339"/>
                    <a:pt x="1292133" y="2158069"/>
                    <a:pt x="1293010" y="2157989"/>
                  </a:cubicBezTo>
                  <a:cubicBezTo>
                    <a:pt x="1293885" y="2157813"/>
                    <a:pt x="1294763" y="2157813"/>
                    <a:pt x="1295638" y="2157989"/>
                  </a:cubicBezTo>
                  <a:cubicBezTo>
                    <a:pt x="1296442" y="2158288"/>
                    <a:pt x="1297245" y="2158733"/>
                    <a:pt x="1297903" y="2159303"/>
                  </a:cubicBezTo>
                  <a:cubicBezTo>
                    <a:pt x="1318207" y="2176978"/>
                    <a:pt x="1339971" y="2193922"/>
                    <a:pt x="1362539" y="2209916"/>
                  </a:cubicBezTo>
                  <a:cubicBezTo>
                    <a:pt x="1363269" y="2210450"/>
                    <a:pt x="1363927" y="2211114"/>
                    <a:pt x="1364437" y="2211889"/>
                  </a:cubicBezTo>
                  <a:cubicBezTo>
                    <a:pt x="1364875" y="2212685"/>
                    <a:pt x="1365241" y="2213546"/>
                    <a:pt x="1365387" y="2214445"/>
                  </a:cubicBezTo>
                  <a:cubicBezTo>
                    <a:pt x="1365533" y="2215358"/>
                    <a:pt x="1365533" y="2216300"/>
                    <a:pt x="1365387" y="2217220"/>
                  </a:cubicBezTo>
                  <a:cubicBezTo>
                    <a:pt x="1365241" y="2218126"/>
                    <a:pt x="1364875" y="2218995"/>
                    <a:pt x="1364365" y="2219777"/>
                  </a:cubicBezTo>
                  <a:cubicBezTo>
                    <a:pt x="1363707" y="2220631"/>
                    <a:pt x="1362903" y="2221347"/>
                    <a:pt x="1362028" y="2221894"/>
                  </a:cubicBezTo>
                  <a:cubicBezTo>
                    <a:pt x="1361077" y="2222384"/>
                    <a:pt x="1360056" y="2222632"/>
                    <a:pt x="1359032" y="2222625"/>
                  </a:cubicBezTo>
                  <a:close/>
                  <a:moveTo>
                    <a:pt x="2139852" y="2175225"/>
                  </a:moveTo>
                  <a:cubicBezTo>
                    <a:pt x="2138246" y="2175269"/>
                    <a:pt x="2136639" y="2174663"/>
                    <a:pt x="2135469" y="2173545"/>
                  </a:cubicBezTo>
                  <a:cubicBezTo>
                    <a:pt x="2132914" y="2171216"/>
                    <a:pt x="2132329" y="2167403"/>
                    <a:pt x="2134082" y="2164416"/>
                  </a:cubicBezTo>
                  <a:cubicBezTo>
                    <a:pt x="2134886" y="2162970"/>
                    <a:pt x="2136200" y="2161874"/>
                    <a:pt x="2137734" y="2161348"/>
                  </a:cubicBezTo>
                  <a:lnTo>
                    <a:pt x="2187908" y="2143747"/>
                  </a:lnTo>
                  <a:lnTo>
                    <a:pt x="2214859" y="2134325"/>
                  </a:lnTo>
                  <a:cubicBezTo>
                    <a:pt x="2216466" y="2133602"/>
                    <a:pt x="2218365" y="2133602"/>
                    <a:pt x="2219971" y="2134325"/>
                  </a:cubicBezTo>
                  <a:cubicBezTo>
                    <a:pt x="2220774" y="2134763"/>
                    <a:pt x="2221505" y="2135326"/>
                    <a:pt x="2222090" y="2136005"/>
                  </a:cubicBezTo>
                  <a:cubicBezTo>
                    <a:pt x="2222673" y="2136736"/>
                    <a:pt x="2223111" y="2137583"/>
                    <a:pt x="2223331" y="2138488"/>
                  </a:cubicBezTo>
                  <a:cubicBezTo>
                    <a:pt x="2223916" y="2140271"/>
                    <a:pt x="2223769" y="2142206"/>
                    <a:pt x="2222965" y="2143893"/>
                  </a:cubicBezTo>
                  <a:cubicBezTo>
                    <a:pt x="2222236" y="2145551"/>
                    <a:pt x="2220774" y="2146843"/>
                    <a:pt x="2219094" y="2147472"/>
                  </a:cubicBezTo>
                  <a:lnTo>
                    <a:pt x="2192218" y="2156893"/>
                  </a:lnTo>
                  <a:lnTo>
                    <a:pt x="2142044" y="2174495"/>
                  </a:lnTo>
                  <a:cubicBezTo>
                    <a:pt x="2141386" y="2174568"/>
                    <a:pt x="2140728" y="2174568"/>
                    <a:pt x="2140071" y="2174495"/>
                  </a:cubicBezTo>
                  <a:close/>
                  <a:moveTo>
                    <a:pt x="2294101" y="2121471"/>
                  </a:moveTo>
                  <a:cubicBezTo>
                    <a:pt x="2292495" y="2121471"/>
                    <a:pt x="2290888" y="2120872"/>
                    <a:pt x="2289720" y="2119791"/>
                  </a:cubicBezTo>
                  <a:cubicBezTo>
                    <a:pt x="2288478" y="2118667"/>
                    <a:pt x="2287675" y="2117148"/>
                    <a:pt x="2287383" y="2115482"/>
                  </a:cubicBezTo>
                  <a:cubicBezTo>
                    <a:pt x="2287163" y="2113817"/>
                    <a:pt x="2287456" y="2112108"/>
                    <a:pt x="2288331" y="2110662"/>
                  </a:cubicBezTo>
                  <a:cubicBezTo>
                    <a:pt x="2289209" y="2109245"/>
                    <a:pt x="2290523" y="2108164"/>
                    <a:pt x="2292056" y="2107595"/>
                  </a:cubicBezTo>
                  <a:lnTo>
                    <a:pt x="2369547" y="2081302"/>
                  </a:lnTo>
                  <a:cubicBezTo>
                    <a:pt x="2371227" y="2080937"/>
                    <a:pt x="2372980" y="2081221"/>
                    <a:pt x="2374440" y="2082105"/>
                  </a:cubicBezTo>
                  <a:cubicBezTo>
                    <a:pt x="2375902" y="2083054"/>
                    <a:pt x="2376997" y="2084508"/>
                    <a:pt x="2377509" y="2086195"/>
                  </a:cubicBezTo>
                  <a:cubicBezTo>
                    <a:pt x="2378092" y="2087846"/>
                    <a:pt x="2378092" y="2089650"/>
                    <a:pt x="2377509" y="2091307"/>
                  </a:cubicBezTo>
                  <a:cubicBezTo>
                    <a:pt x="2376778" y="2092914"/>
                    <a:pt x="2375537" y="2094214"/>
                    <a:pt x="2373930" y="2094959"/>
                  </a:cubicBezTo>
                  <a:lnTo>
                    <a:pt x="2296439" y="2121106"/>
                  </a:lnTo>
                  <a:cubicBezTo>
                    <a:pt x="2295635" y="2121391"/>
                    <a:pt x="2294832" y="2121515"/>
                    <a:pt x="2293955" y="2121471"/>
                  </a:cubicBezTo>
                  <a:close/>
                  <a:moveTo>
                    <a:pt x="1233851" y="2114168"/>
                  </a:moveTo>
                  <a:cubicBezTo>
                    <a:pt x="1232171" y="2114182"/>
                    <a:pt x="1230491" y="2113496"/>
                    <a:pt x="1229322" y="2112269"/>
                  </a:cubicBezTo>
                  <a:cubicBezTo>
                    <a:pt x="1209895" y="2093082"/>
                    <a:pt x="1188935" y="2075539"/>
                    <a:pt x="1166586" y="2059829"/>
                  </a:cubicBezTo>
                  <a:cubicBezTo>
                    <a:pt x="1165052" y="2058763"/>
                    <a:pt x="1164029" y="2057090"/>
                    <a:pt x="1163736" y="2055228"/>
                  </a:cubicBezTo>
                  <a:cubicBezTo>
                    <a:pt x="1163373" y="2053358"/>
                    <a:pt x="1163736" y="2051423"/>
                    <a:pt x="1164760" y="2049824"/>
                  </a:cubicBezTo>
                  <a:cubicBezTo>
                    <a:pt x="1165781" y="2048254"/>
                    <a:pt x="1167388" y="2047173"/>
                    <a:pt x="1169214" y="2046829"/>
                  </a:cubicBezTo>
                  <a:cubicBezTo>
                    <a:pt x="1170967" y="2046457"/>
                    <a:pt x="1172866" y="2046851"/>
                    <a:pt x="1174328" y="2047925"/>
                  </a:cubicBezTo>
                  <a:cubicBezTo>
                    <a:pt x="1197260" y="2064065"/>
                    <a:pt x="1218805" y="2082091"/>
                    <a:pt x="1238743" y="2101825"/>
                  </a:cubicBezTo>
                  <a:cubicBezTo>
                    <a:pt x="1239401" y="2102453"/>
                    <a:pt x="1239913" y="2103227"/>
                    <a:pt x="1240206" y="2104089"/>
                  </a:cubicBezTo>
                  <a:cubicBezTo>
                    <a:pt x="1241008" y="2105834"/>
                    <a:pt x="1241008" y="2107821"/>
                    <a:pt x="1240206" y="2109566"/>
                  </a:cubicBezTo>
                  <a:cubicBezTo>
                    <a:pt x="1239913" y="2110428"/>
                    <a:pt x="1239401" y="2111202"/>
                    <a:pt x="1238743" y="2111830"/>
                  </a:cubicBezTo>
                  <a:cubicBezTo>
                    <a:pt x="1238160" y="2112510"/>
                    <a:pt x="1237429" y="2113050"/>
                    <a:pt x="1236625" y="2113437"/>
                  </a:cubicBezTo>
                  <a:cubicBezTo>
                    <a:pt x="1235823" y="2113788"/>
                    <a:pt x="1234946" y="2113963"/>
                    <a:pt x="1234070" y="2113949"/>
                  </a:cubicBezTo>
                  <a:close/>
                  <a:moveTo>
                    <a:pt x="717493" y="2107522"/>
                  </a:moveTo>
                  <a:cubicBezTo>
                    <a:pt x="716542" y="2107470"/>
                    <a:pt x="715667" y="2107222"/>
                    <a:pt x="714863" y="2106791"/>
                  </a:cubicBezTo>
                  <a:cubicBezTo>
                    <a:pt x="713987" y="2106397"/>
                    <a:pt x="713256" y="2105798"/>
                    <a:pt x="712671" y="2105038"/>
                  </a:cubicBezTo>
                  <a:cubicBezTo>
                    <a:pt x="709970" y="2102219"/>
                    <a:pt x="709970" y="2097778"/>
                    <a:pt x="712671" y="2094959"/>
                  </a:cubicBezTo>
                  <a:cubicBezTo>
                    <a:pt x="732100" y="2074495"/>
                    <a:pt x="754229" y="2056754"/>
                    <a:pt x="778403" y="2042228"/>
                  </a:cubicBezTo>
                  <a:cubicBezTo>
                    <a:pt x="779207" y="2041797"/>
                    <a:pt x="780084" y="2041497"/>
                    <a:pt x="780960" y="2041352"/>
                  </a:cubicBezTo>
                  <a:cubicBezTo>
                    <a:pt x="781837" y="2041132"/>
                    <a:pt x="782712" y="2041132"/>
                    <a:pt x="783590" y="2041352"/>
                  </a:cubicBezTo>
                  <a:cubicBezTo>
                    <a:pt x="784465" y="2041571"/>
                    <a:pt x="785269" y="2041994"/>
                    <a:pt x="785926" y="2042593"/>
                  </a:cubicBezTo>
                  <a:cubicBezTo>
                    <a:pt x="786657" y="2043185"/>
                    <a:pt x="787241" y="2043901"/>
                    <a:pt x="787678" y="2044711"/>
                  </a:cubicBezTo>
                  <a:cubicBezTo>
                    <a:pt x="789577" y="2048114"/>
                    <a:pt x="788409" y="2052380"/>
                    <a:pt x="785123" y="2054425"/>
                  </a:cubicBezTo>
                  <a:cubicBezTo>
                    <a:pt x="761897" y="2068287"/>
                    <a:pt x="740717" y="2085245"/>
                    <a:pt x="722093" y="2104819"/>
                  </a:cubicBezTo>
                  <a:cubicBezTo>
                    <a:pt x="720925" y="2106178"/>
                    <a:pt x="719318" y="2107017"/>
                    <a:pt x="717566" y="2107156"/>
                  </a:cubicBezTo>
                  <a:close/>
                  <a:moveTo>
                    <a:pt x="1449304" y="2091307"/>
                  </a:moveTo>
                  <a:cubicBezTo>
                    <a:pt x="1447844" y="2091300"/>
                    <a:pt x="1446384" y="2090789"/>
                    <a:pt x="1445214" y="2089847"/>
                  </a:cubicBezTo>
                  <a:cubicBezTo>
                    <a:pt x="1444046" y="2088868"/>
                    <a:pt x="1443169" y="2087539"/>
                    <a:pt x="1442805" y="2086049"/>
                  </a:cubicBezTo>
                  <a:cubicBezTo>
                    <a:pt x="1435428" y="2059501"/>
                    <a:pt x="1424108" y="2034230"/>
                    <a:pt x="1409135" y="2011115"/>
                  </a:cubicBezTo>
                  <a:cubicBezTo>
                    <a:pt x="1408113" y="2009508"/>
                    <a:pt x="1407748" y="2007587"/>
                    <a:pt x="1408040" y="2005710"/>
                  </a:cubicBezTo>
                  <a:cubicBezTo>
                    <a:pt x="1408404" y="2003855"/>
                    <a:pt x="1409427" y="2002204"/>
                    <a:pt x="1410961" y="2001109"/>
                  </a:cubicBezTo>
                  <a:cubicBezTo>
                    <a:pt x="1412421" y="1999999"/>
                    <a:pt x="1414247" y="1999575"/>
                    <a:pt x="1416073" y="1999940"/>
                  </a:cubicBezTo>
                  <a:cubicBezTo>
                    <a:pt x="1417899" y="2000371"/>
                    <a:pt x="1419432" y="2001467"/>
                    <a:pt x="1420456" y="2003008"/>
                  </a:cubicBezTo>
                  <a:cubicBezTo>
                    <a:pt x="1436158" y="2027373"/>
                    <a:pt x="1448136" y="2053994"/>
                    <a:pt x="1455804" y="2081959"/>
                  </a:cubicBezTo>
                  <a:cubicBezTo>
                    <a:pt x="1456023" y="2082872"/>
                    <a:pt x="1456023" y="2083822"/>
                    <a:pt x="1455804" y="2084735"/>
                  </a:cubicBezTo>
                  <a:cubicBezTo>
                    <a:pt x="1455731" y="2085655"/>
                    <a:pt x="1455440" y="2086553"/>
                    <a:pt x="1455001" y="2087364"/>
                  </a:cubicBezTo>
                  <a:cubicBezTo>
                    <a:pt x="1454636" y="2088182"/>
                    <a:pt x="1454051" y="2088905"/>
                    <a:pt x="1453322" y="2089482"/>
                  </a:cubicBezTo>
                  <a:cubicBezTo>
                    <a:pt x="1452591" y="2090059"/>
                    <a:pt x="1451788" y="2090504"/>
                    <a:pt x="1450911" y="2090796"/>
                  </a:cubicBezTo>
                  <a:close/>
                  <a:moveTo>
                    <a:pt x="857135" y="2025576"/>
                  </a:moveTo>
                  <a:cubicBezTo>
                    <a:pt x="855455" y="2025539"/>
                    <a:pt x="853849" y="2024926"/>
                    <a:pt x="852534" y="2023823"/>
                  </a:cubicBezTo>
                  <a:cubicBezTo>
                    <a:pt x="851293" y="2022632"/>
                    <a:pt x="850489" y="2021026"/>
                    <a:pt x="850270" y="2019295"/>
                  </a:cubicBezTo>
                  <a:cubicBezTo>
                    <a:pt x="850124" y="2017549"/>
                    <a:pt x="850562" y="2015796"/>
                    <a:pt x="851511" y="2014329"/>
                  </a:cubicBezTo>
                  <a:cubicBezTo>
                    <a:pt x="852461" y="2012911"/>
                    <a:pt x="853849" y="2011904"/>
                    <a:pt x="855528" y="2011480"/>
                  </a:cubicBezTo>
                  <a:lnTo>
                    <a:pt x="859765" y="2010531"/>
                  </a:lnTo>
                  <a:cubicBezTo>
                    <a:pt x="884962" y="2004206"/>
                    <a:pt x="910451" y="1999327"/>
                    <a:pt x="936232" y="1995924"/>
                  </a:cubicBezTo>
                  <a:cubicBezTo>
                    <a:pt x="937985" y="1995960"/>
                    <a:pt x="939592" y="1996610"/>
                    <a:pt x="940906" y="1997749"/>
                  </a:cubicBezTo>
                  <a:cubicBezTo>
                    <a:pt x="942222" y="1998962"/>
                    <a:pt x="943024" y="2000591"/>
                    <a:pt x="943170" y="2002351"/>
                  </a:cubicBezTo>
                  <a:cubicBezTo>
                    <a:pt x="943317" y="2004096"/>
                    <a:pt x="942878" y="2005849"/>
                    <a:pt x="941929" y="2007317"/>
                  </a:cubicBezTo>
                  <a:cubicBezTo>
                    <a:pt x="940906" y="2008719"/>
                    <a:pt x="939519" y="2009727"/>
                    <a:pt x="937839" y="2010165"/>
                  </a:cubicBezTo>
                  <a:cubicBezTo>
                    <a:pt x="912642" y="2013233"/>
                    <a:pt x="887592" y="2017695"/>
                    <a:pt x="862905" y="2023531"/>
                  </a:cubicBezTo>
                  <a:lnTo>
                    <a:pt x="858961" y="2024553"/>
                  </a:lnTo>
                  <a:close/>
                  <a:moveTo>
                    <a:pt x="1097422" y="2023823"/>
                  </a:moveTo>
                  <a:cubicBezTo>
                    <a:pt x="1096690" y="2023969"/>
                    <a:pt x="1095961" y="2023969"/>
                    <a:pt x="1095230" y="2023823"/>
                  </a:cubicBezTo>
                  <a:cubicBezTo>
                    <a:pt x="1077993" y="2017688"/>
                    <a:pt x="1060173" y="2013306"/>
                    <a:pt x="1042060" y="2010750"/>
                  </a:cubicBezTo>
                  <a:cubicBezTo>
                    <a:pt x="1033881" y="2009654"/>
                    <a:pt x="1025701" y="2008851"/>
                    <a:pt x="1017520" y="2008267"/>
                  </a:cubicBezTo>
                  <a:cubicBezTo>
                    <a:pt x="1016644" y="2008172"/>
                    <a:pt x="1015767" y="2007923"/>
                    <a:pt x="1014965" y="2007536"/>
                  </a:cubicBezTo>
                  <a:cubicBezTo>
                    <a:pt x="1014160" y="2007098"/>
                    <a:pt x="1013431" y="2006536"/>
                    <a:pt x="1012846" y="2005856"/>
                  </a:cubicBezTo>
                  <a:cubicBezTo>
                    <a:pt x="1012261" y="2005141"/>
                    <a:pt x="1011825" y="2004323"/>
                    <a:pt x="1011532" y="2003446"/>
                  </a:cubicBezTo>
                  <a:cubicBezTo>
                    <a:pt x="1011386" y="2002526"/>
                    <a:pt x="1011386" y="2001591"/>
                    <a:pt x="1011532" y="2000671"/>
                  </a:cubicBezTo>
                  <a:cubicBezTo>
                    <a:pt x="1011678" y="1998838"/>
                    <a:pt x="1012481" y="1997114"/>
                    <a:pt x="1013797" y="1995850"/>
                  </a:cubicBezTo>
                  <a:cubicBezTo>
                    <a:pt x="1015111" y="1994594"/>
                    <a:pt x="1016864" y="1993915"/>
                    <a:pt x="1018689" y="1993951"/>
                  </a:cubicBezTo>
                  <a:cubicBezTo>
                    <a:pt x="1027161" y="1994609"/>
                    <a:pt x="1035634" y="1995412"/>
                    <a:pt x="1044179" y="1996654"/>
                  </a:cubicBezTo>
                  <a:cubicBezTo>
                    <a:pt x="1063167" y="1999290"/>
                    <a:pt x="1081937" y="2003892"/>
                    <a:pt x="1099977" y="2010384"/>
                  </a:cubicBezTo>
                  <a:cubicBezTo>
                    <a:pt x="1101583" y="2010910"/>
                    <a:pt x="1102899" y="2012006"/>
                    <a:pt x="1103702" y="2013452"/>
                  </a:cubicBezTo>
                  <a:cubicBezTo>
                    <a:pt x="1104579" y="2014927"/>
                    <a:pt x="1104871" y="2016666"/>
                    <a:pt x="1104579" y="2018345"/>
                  </a:cubicBezTo>
                  <a:cubicBezTo>
                    <a:pt x="1104286" y="2020011"/>
                    <a:pt x="1103482" y="2021530"/>
                    <a:pt x="1102241" y="2022655"/>
                  </a:cubicBezTo>
                  <a:cubicBezTo>
                    <a:pt x="1101000" y="2023750"/>
                    <a:pt x="1099394" y="2024327"/>
                    <a:pt x="1097714" y="2024261"/>
                  </a:cubicBezTo>
                  <a:close/>
                  <a:moveTo>
                    <a:pt x="1364000" y="1947866"/>
                  </a:moveTo>
                  <a:cubicBezTo>
                    <a:pt x="1363049" y="1947859"/>
                    <a:pt x="1362101" y="1947633"/>
                    <a:pt x="1361297" y="1947209"/>
                  </a:cubicBezTo>
                  <a:cubicBezTo>
                    <a:pt x="1360421" y="1946808"/>
                    <a:pt x="1359617" y="1946201"/>
                    <a:pt x="1359032" y="1945456"/>
                  </a:cubicBezTo>
                  <a:lnTo>
                    <a:pt x="1337706" y="1920989"/>
                  </a:lnTo>
                  <a:cubicBezTo>
                    <a:pt x="1326166" y="1908033"/>
                    <a:pt x="1315504" y="1894266"/>
                    <a:pt x="1305937" y="1879798"/>
                  </a:cubicBezTo>
                  <a:cubicBezTo>
                    <a:pt x="1304914" y="1878227"/>
                    <a:pt x="1304475" y="1876321"/>
                    <a:pt x="1304841" y="1874466"/>
                  </a:cubicBezTo>
                  <a:cubicBezTo>
                    <a:pt x="1305133" y="1872633"/>
                    <a:pt x="1306155" y="1870990"/>
                    <a:pt x="1307617" y="1869865"/>
                  </a:cubicBezTo>
                  <a:cubicBezTo>
                    <a:pt x="1309077" y="1868806"/>
                    <a:pt x="1310903" y="1868382"/>
                    <a:pt x="1312656" y="1868696"/>
                  </a:cubicBezTo>
                  <a:cubicBezTo>
                    <a:pt x="1314482" y="1869040"/>
                    <a:pt x="1316015" y="1870091"/>
                    <a:pt x="1317037" y="1871618"/>
                  </a:cubicBezTo>
                  <a:cubicBezTo>
                    <a:pt x="1326166" y="1885129"/>
                    <a:pt x="1336173" y="1898013"/>
                    <a:pt x="1347055" y="1910180"/>
                  </a:cubicBezTo>
                  <a:cubicBezTo>
                    <a:pt x="1354797" y="1919529"/>
                    <a:pt x="1362539" y="1927709"/>
                    <a:pt x="1369404" y="1936035"/>
                  </a:cubicBezTo>
                  <a:cubicBezTo>
                    <a:pt x="1370061" y="1936692"/>
                    <a:pt x="1370499" y="1937495"/>
                    <a:pt x="1370792" y="1938372"/>
                  </a:cubicBezTo>
                  <a:cubicBezTo>
                    <a:pt x="1371084" y="1939263"/>
                    <a:pt x="1371230" y="1940205"/>
                    <a:pt x="1371157" y="1941147"/>
                  </a:cubicBezTo>
                  <a:cubicBezTo>
                    <a:pt x="1371157" y="1942075"/>
                    <a:pt x="1370938" y="1942995"/>
                    <a:pt x="1370572" y="1943849"/>
                  </a:cubicBezTo>
                  <a:cubicBezTo>
                    <a:pt x="1370134" y="1944667"/>
                    <a:pt x="1369624" y="1945405"/>
                    <a:pt x="1368966" y="1946040"/>
                  </a:cubicBezTo>
                  <a:cubicBezTo>
                    <a:pt x="1367798" y="1946983"/>
                    <a:pt x="1366336" y="1947472"/>
                    <a:pt x="1364802" y="1947428"/>
                  </a:cubicBezTo>
                  <a:close/>
                  <a:moveTo>
                    <a:pt x="1276795" y="1805959"/>
                  </a:moveTo>
                  <a:cubicBezTo>
                    <a:pt x="1275261" y="1805959"/>
                    <a:pt x="1273801" y="1805419"/>
                    <a:pt x="1272706" y="1804426"/>
                  </a:cubicBezTo>
                  <a:cubicBezTo>
                    <a:pt x="1271536" y="1803447"/>
                    <a:pt x="1270661" y="1802117"/>
                    <a:pt x="1270295" y="1800628"/>
                  </a:cubicBezTo>
                  <a:cubicBezTo>
                    <a:pt x="1265549" y="1781960"/>
                    <a:pt x="1263065" y="1762781"/>
                    <a:pt x="1262992" y="1743514"/>
                  </a:cubicBezTo>
                  <a:cubicBezTo>
                    <a:pt x="1262992" y="1733355"/>
                    <a:pt x="1263577" y="1723211"/>
                    <a:pt x="1264818" y="1713132"/>
                  </a:cubicBezTo>
                  <a:cubicBezTo>
                    <a:pt x="1265037" y="1711262"/>
                    <a:pt x="1266059" y="1709560"/>
                    <a:pt x="1267521" y="1708384"/>
                  </a:cubicBezTo>
                  <a:cubicBezTo>
                    <a:pt x="1268908" y="1707223"/>
                    <a:pt x="1270734" y="1706697"/>
                    <a:pt x="1272560" y="1706923"/>
                  </a:cubicBezTo>
                  <a:cubicBezTo>
                    <a:pt x="1273435" y="1707055"/>
                    <a:pt x="1274312" y="1707354"/>
                    <a:pt x="1275115" y="1707800"/>
                  </a:cubicBezTo>
                  <a:cubicBezTo>
                    <a:pt x="1275919" y="1708296"/>
                    <a:pt x="1276577" y="1708939"/>
                    <a:pt x="1277160" y="1709699"/>
                  </a:cubicBezTo>
                  <a:cubicBezTo>
                    <a:pt x="1277745" y="1710458"/>
                    <a:pt x="1278110" y="1711328"/>
                    <a:pt x="1278330" y="1712255"/>
                  </a:cubicBezTo>
                  <a:cubicBezTo>
                    <a:pt x="1278549" y="1713197"/>
                    <a:pt x="1278549" y="1714161"/>
                    <a:pt x="1278330" y="1715103"/>
                  </a:cubicBezTo>
                  <a:cubicBezTo>
                    <a:pt x="1277087" y="1724598"/>
                    <a:pt x="1276504" y="1734158"/>
                    <a:pt x="1276504" y="1743733"/>
                  </a:cubicBezTo>
                  <a:cubicBezTo>
                    <a:pt x="1276504" y="1761758"/>
                    <a:pt x="1278694" y="1779718"/>
                    <a:pt x="1283149" y="1797195"/>
                  </a:cubicBezTo>
                  <a:cubicBezTo>
                    <a:pt x="1283588" y="1799028"/>
                    <a:pt x="1283296" y="1800949"/>
                    <a:pt x="1282418" y="1802600"/>
                  </a:cubicBezTo>
                  <a:cubicBezTo>
                    <a:pt x="1281543" y="1804236"/>
                    <a:pt x="1280083" y="1805455"/>
                    <a:pt x="1278330" y="1805959"/>
                  </a:cubicBezTo>
                  <a:cubicBezTo>
                    <a:pt x="1277818" y="1805894"/>
                    <a:pt x="1277306" y="1805740"/>
                    <a:pt x="1276795" y="1805521"/>
                  </a:cubicBezTo>
                  <a:close/>
                  <a:moveTo>
                    <a:pt x="1292352" y="1638709"/>
                  </a:moveTo>
                  <a:cubicBezTo>
                    <a:pt x="1291475" y="1638716"/>
                    <a:pt x="1290672" y="1638570"/>
                    <a:pt x="1289868" y="1638271"/>
                  </a:cubicBezTo>
                  <a:cubicBezTo>
                    <a:pt x="1288188" y="1637503"/>
                    <a:pt x="1286874" y="1636116"/>
                    <a:pt x="1286143" y="1634400"/>
                  </a:cubicBezTo>
                  <a:cubicBezTo>
                    <a:pt x="1285414" y="1632640"/>
                    <a:pt x="1285414" y="1630682"/>
                    <a:pt x="1286143" y="1628922"/>
                  </a:cubicBezTo>
                  <a:cubicBezTo>
                    <a:pt x="1296589" y="1602155"/>
                    <a:pt x="1309660" y="1576490"/>
                    <a:pt x="1325145" y="1552308"/>
                  </a:cubicBezTo>
                  <a:cubicBezTo>
                    <a:pt x="1326093" y="1550716"/>
                    <a:pt x="1327775" y="1549621"/>
                    <a:pt x="1329601" y="1549314"/>
                  </a:cubicBezTo>
                  <a:cubicBezTo>
                    <a:pt x="1331353" y="1548941"/>
                    <a:pt x="1333252" y="1549336"/>
                    <a:pt x="1334713" y="1550409"/>
                  </a:cubicBezTo>
                  <a:cubicBezTo>
                    <a:pt x="1336246" y="1551541"/>
                    <a:pt x="1337268" y="1553214"/>
                    <a:pt x="1337560" y="1555084"/>
                  </a:cubicBezTo>
                  <a:cubicBezTo>
                    <a:pt x="1337926" y="1556961"/>
                    <a:pt x="1337487" y="1558896"/>
                    <a:pt x="1336465" y="1560488"/>
                  </a:cubicBezTo>
                  <a:cubicBezTo>
                    <a:pt x="1321712" y="1583976"/>
                    <a:pt x="1309297" y="1608823"/>
                    <a:pt x="1299290" y="1634692"/>
                  </a:cubicBezTo>
                  <a:cubicBezTo>
                    <a:pt x="1298778" y="1635817"/>
                    <a:pt x="1297903" y="1636759"/>
                    <a:pt x="1296808" y="1637394"/>
                  </a:cubicBezTo>
                  <a:cubicBezTo>
                    <a:pt x="1295784" y="1638051"/>
                    <a:pt x="1294543" y="1638409"/>
                    <a:pt x="1293301" y="1638416"/>
                  </a:cubicBezTo>
                  <a:close/>
                  <a:moveTo>
                    <a:pt x="1379044" y="1495048"/>
                  </a:moveTo>
                  <a:cubicBezTo>
                    <a:pt x="1377510" y="1495027"/>
                    <a:pt x="1375977" y="1494457"/>
                    <a:pt x="1374809" y="1493442"/>
                  </a:cubicBezTo>
                  <a:cubicBezTo>
                    <a:pt x="1373422" y="1492229"/>
                    <a:pt x="1372544" y="1490535"/>
                    <a:pt x="1372325" y="1488694"/>
                  </a:cubicBezTo>
                  <a:cubicBezTo>
                    <a:pt x="1372179" y="1486825"/>
                    <a:pt x="1372691" y="1484955"/>
                    <a:pt x="1373785" y="1483436"/>
                  </a:cubicBezTo>
                  <a:cubicBezTo>
                    <a:pt x="1390803" y="1461526"/>
                    <a:pt x="1407821" y="1439177"/>
                    <a:pt x="1424254" y="1416682"/>
                  </a:cubicBezTo>
                  <a:cubicBezTo>
                    <a:pt x="1424764" y="1415966"/>
                    <a:pt x="1425495" y="1415345"/>
                    <a:pt x="1426226" y="1414856"/>
                  </a:cubicBezTo>
                  <a:cubicBezTo>
                    <a:pt x="1427028" y="1414359"/>
                    <a:pt x="1427906" y="1414038"/>
                    <a:pt x="1428781" y="1413906"/>
                  </a:cubicBezTo>
                  <a:cubicBezTo>
                    <a:pt x="1429658" y="1413724"/>
                    <a:pt x="1430534" y="1413724"/>
                    <a:pt x="1431411" y="1413906"/>
                  </a:cubicBezTo>
                  <a:cubicBezTo>
                    <a:pt x="1432287" y="1414162"/>
                    <a:pt x="1433018" y="1414556"/>
                    <a:pt x="1433749" y="1415075"/>
                  </a:cubicBezTo>
                  <a:cubicBezTo>
                    <a:pt x="1434478" y="1415667"/>
                    <a:pt x="1435063" y="1416382"/>
                    <a:pt x="1435502" y="1417193"/>
                  </a:cubicBezTo>
                  <a:cubicBezTo>
                    <a:pt x="1435938" y="1418011"/>
                    <a:pt x="1436231" y="1418902"/>
                    <a:pt x="1436377" y="1419822"/>
                  </a:cubicBezTo>
                  <a:cubicBezTo>
                    <a:pt x="1436523" y="1420743"/>
                    <a:pt x="1436523" y="1421678"/>
                    <a:pt x="1436377" y="1422598"/>
                  </a:cubicBezTo>
                  <a:cubicBezTo>
                    <a:pt x="1436085" y="1423474"/>
                    <a:pt x="1435719" y="1424314"/>
                    <a:pt x="1435209" y="1425081"/>
                  </a:cubicBezTo>
                  <a:cubicBezTo>
                    <a:pt x="1418703" y="1447722"/>
                    <a:pt x="1401539" y="1469997"/>
                    <a:pt x="1384521" y="1492200"/>
                  </a:cubicBezTo>
                  <a:cubicBezTo>
                    <a:pt x="1383280" y="1493507"/>
                    <a:pt x="1381601" y="1494296"/>
                    <a:pt x="1379848" y="1494391"/>
                  </a:cubicBezTo>
                  <a:close/>
                  <a:moveTo>
                    <a:pt x="1477058" y="1358765"/>
                  </a:moveTo>
                  <a:cubicBezTo>
                    <a:pt x="1475744" y="1358758"/>
                    <a:pt x="1474428" y="1358320"/>
                    <a:pt x="1473333" y="1357524"/>
                  </a:cubicBezTo>
                  <a:cubicBezTo>
                    <a:pt x="1471800" y="1356443"/>
                    <a:pt x="1470776" y="1354821"/>
                    <a:pt x="1470411" y="1352995"/>
                  </a:cubicBezTo>
                  <a:cubicBezTo>
                    <a:pt x="1470047" y="1351155"/>
                    <a:pt x="1470411" y="1349241"/>
                    <a:pt x="1471434" y="1347664"/>
                  </a:cubicBezTo>
                  <a:cubicBezTo>
                    <a:pt x="1474647" y="1342551"/>
                    <a:pt x="1477787" y="1337439"/>
                    <a:pt x="1480856" y="1332180"/>
                  </a:cubicBezTo>
                  <a:cubicBezTo>
                    <a:pt x="1491884" y="1313366"/>
                    <a:pt x="1501962" y="1294012"/>
                    <a:pt x="1511092" y="1274190"/>
                  </a:cubicBezTo>
                  <a:cubicBezTo>
                    <a:pt x="1511823" y="1272532"/>
                    <a:pt x="1513283" y="1271240"/>
                    <a:pt x="1514963" y="1270612"/>
                  </a:cubicBezTo>
                  <a:cubicBezTo>
                    <a:pt x="1516643" y="1269881"/>
                    <a:pt x="1518468" y="1269881"/>
                    <a:pt x="1520148" y="1270612"/>
                  </a:cubicBezTo>
                  <a:cubicBezTo>
                    <a:pt x="1521755" y="1271496"/>
                    <a:pt x="1522997" y="1272956"/>
                    <a:pt x="1523581" y="1274702"/>
                  </a:cubicBezTo>
                  <a:cubicBezTo>
                    <a:pt x="1524239" y="1276469"/>
                    <a:pt x="1524239" y="1278412"/>
                    <a:pt x="1523581" y="1280179"/>
                  </a:cubicBezTo>
                  <a:cubicBezTo>
                    <a:pt x="1514232" y="1300468"/>
                    <a:pt x="1503861" y="1320261"/>
                    <a:pt x="1492541" y="1339484"/>
                  </a:cubicBezTo>
                  <a:cubicBezTo>
                    <a:pt x="1489401" y="1344816"/>
                    <a:pt x="1486187" y="1350001"/>
                    <a:pt x="1482901" y="1355259"/>
                  </a:cubicBezTo>
                  <a:cubicBezTo>
                    <a:pt x="1482316" y="1356056"/>
                    <a:pt x="1481585" y="1356727"/>
                    <a:pt x="1480710" y="1357231"/>
                  </a:cubicBezTo>
                  <a:cubicBezTo>
                    <a:pt x="1479833" y="1357692"/>
                    <a:pt x="1478884" y="1357969"/>
                    <a:pt x="1477934" y="1358035"/>
                  </a:cubicBezTo>
                  <a:close/>
                  <a:moveTo>
                    <a:pt x="1550969" y="1206706"/>
                  </a:moveTo>
                  <a:cubicBezTo>
                    <a:pt x="1549947" y="1206713"/>
                    <a:pt x="1548997" y="1206487"/>
                    <a:pt x="1548121" y="1206049"/>
                  </a:cubicBezTo>
                  <a:cubicBezTo>
                    <a:pt x="1547317" y="1205661"/>
                    <a:pt x="1546588" y="1205121"/>
                    <a:pt x="1546003" y="1204442"/>
                  </a:cubicBezTo>
                  <a:cubicBezTo>
                    <a:pt x="1545418" y="1203762"/>
                    <a:pt x="1544908" y="1202967"/>
                    <a:pt x="1544616" y="1202105"/>
                  </a:cubicBezTo>
                  <a:cubicBezTo>
                    <a:pt x="1544250" y="1201250"/>
                    <a:pt x="1544104" y="1200323"/>
                    <a:pt x="1544177" y="1199402"/>
                  </a:cubicBezTo>
                  <a:cubicBezTo>
                    <a:pt x="1544177" y="1198446"/>
                    <a:pt x="1544396" y="1197503"/>
                    <a:pt x="1544762" y="1196627"/>
                  </a:cubicBezTo>
                  <a:cubicBezTo>
                    <a:pt x="1549655" y="1185328"/>
                    <a:pt x="1554474" y="1174037"/>
                    <a:pt x="1559369" y="1162739"/>
                  </a:cubicBezTo>
                  <a:cubicBezTo>
                    <a:pt x="1566014" y="1147905"/>
                    <a:pt x="1573683" y="1133554"/>
                    <a:pt x="1582301" y="1119794"/>
                  </a:cubicBezTo>
                  <a:cubicBezTo>
                    <a:pt x="1582740" y="1119005"/>
                    <a:pt x="1583398" y="1118333"/>
                    <a:pt x="1584127" y="1117822"/>
                  </a:cubicBezTo>
                  <a:cubicBezTo>
                    <a:pt x="1584858" y="1117326"/>
                    <a:pt x="1585660" y="1116953"/>
                    <a:pt x="1586538" y="1116726"/>
                  </a:cubicBezTo>
                  <a:cubicBezTo>
                    <a:pt x="1587413" y="1116581"/>
                    <a:pt x="1588364" y="1116581"/>
                    <a:pt x="1589239" y="1116726"/>
                  </a:cubicBezTo>
                  <a:cubicBezTo>
                    <a:pt x="1590116" y="1116938"/>
                    <a:pt x="1590919" y="1117311"/>
                    <a:pt x="1591650" y="1117822"/>
                  </a:cubicBezTo>
                  <a:cubicBezTo>
                    <a:pt x="1592381" y="1118355"/>
                    <a:pt x="1593037" y="1119020"/>
                    <a:pt x="1593549" y="1119794"/>
                  </a:cubicBezTo>
                  <a:cubicBezTo>
                    <a:pt x="1594061" y="1120553"/>
                    <a:pt x="1594426" y="1121430"/>
                    <a:pt x="1594571" y="1122350"/>
                  </a:cubicBezTo>
                  <a:cubicBezTo>
                    <a:pt x="1594717" y="1123263"/>
                    <a:pt x="1594717" y="1124205"/>
                    <a:pt x="1594571" y="1125126"/>
                  </a:cubicBezTo>
                  <a:cubicBezTo>
                    <a:pt x="1594353" y="1126024"/>
                    <a:pt x="1593987" y="1126886"/>
                    <a:pt x="1593549" y="1127682"/>
                  </a:cubicBezTo>
                  <a:cubicBezTo>
                    <a:pt x="1585368" y="1140784"/>
                    <a:pt x="1577993" y="1154420"/>
                    <a:pt x="1571638" y="1168509"/>
                  </a:cubicBezTo>
                  <a:cubicBezTo>
                    <a:pt x="1566453" y="1179413"/>
                    <a:pt x="1561560" y="1190638"/>
                    <a:pt x="1557031" y="1202178"/>
                  </a:cubicBezTo>
                  <a:cubicBezTo>
                    <a:pt x="1556519" y="1203317"/>
                    <a:pt x="1555790" y="1204303"/>
                    <a:pt x="1554767" y="1205026"/>
                  </a:cubicBezTo>
                  <a:cubicBezTo>
                    <a:pt x="1553818" y="1205756"/>
                    <a:pt x="1552648" y="1206187"/>
                    <a:pt x="1551480" y="1206268"/>
                  </a:cubicBezTo>
                  <a:close/>
                  <a:moveTo>
                    <a:pt x="1642263" y="1067939"/>
                  </a:moveTo>
                  <a:cubicBezTo>
                    <a:pt x="1640875" y="1067968"/>
                    <a:pt x="1639488" y="1067530"/>
                    <a:pt x="1638318" y="1066698"/>
                  </a:cubicBezTo>
                  <a:cubicBezTo>
                    <a:pt x="1637151" y="1065821"/>
                    <a:pt x="1636275" y="1064631"/>
                    <a:pt x="1635836" y="1063265"/>
                  </a:cubicBezTo>
                  <a:cubicBezTo>
                    <a:pt x="1635398" y="1061833"/>
                    <a:pt x="1635398" y="1060314"/>
                    <a:pt x="1635836" y="1058883"/>
                  </a:cubicBezTo>
                  <a:cubicBezTo>
                    <a:pt x="1636275" y="1057495"/>
                    <a:pt x="1637077" y="1056261"/>
                    <a:pt x="1638174" y="1055304"/>
                  </a:cubicBezTo>
                  <a:cubicBezTo>
                    <a:pt x="1659646" y="1037126"/>
                    <a:pt x="1683748" y="1022350"/>
                    <a:pt x="1709674" y="1011483"/>
                  </a:cubicBezTo>
                  <a:cubicBezTo>
                    <a:pt x="1711354" y="1010752"/>
                    <a:pt x="1713180" y="1010752"/>
                    <a:pt x="1714861" y="1011483"/>
                  </a:cubicBezTo>
                  <a:cubicBezTo>
                    <a:pt x="1716541" y="1012221"/>
                    <a:pt x="1717855" y="1013623"/>
                    <a:pt x="1718513" y="1015354"/>
                  </a:cubicBezTo>
                  <a:cubicBezTo>
                    <a:pt x="1719242" y="1017114"/>
                    <a:pt x="1719242" y="1019078"/>
                    <a:pt x="1718513" y="1020831"/>
                  </a:cubicBezTo>
                  <a:cubicBezTo>
                    <a:pt x="1717782" y="1022518"/>
                    <a:pt x="1716468" y="1023877"/>
                    <a:pt x="1714788" y="1024629"/>
                  </a:cubicBezTo>
                  <a:cubicBezTo>
                    <a:pt x="1690101" y="1034993"/>
                    <a:pt x="1667096" y="1049111"/>
                    <a:pt x="1646719" y="1066478"/>
                  </a:cubicBezTo>
                  <a:cubicBezTo>
                    <a:pt x="1645622" y="1067128"/>
                    <a:pt x="1644308" y="1067384"/>
                    <a:pt x="1642994" y="1067209"/>
                  </a:cubicBezTo>
                  <a:close/>
                  <a:moveTo>
                    <a:pt x="1790305" y="1002719"/>
                  </a:moveTo>
                  <a:cubicBezTo>
                    <a:pt x="1788625" y="1002536"/>
                    <a:pt x="1787092" y="1001784"/>
                    <a:pt x="1785924" y="1000601"/>
                  </a:cubicBezTo>
                  <a:cubicBezTo>
                    <a:pt x="1784754" y="999374"/>
                    <a:pt x="1784025" y="997774"/>
                    <a:pt x="1783879" y="996073"/>
                  </a:cubicBezTo>
                  <a:cubicBezTo>
                    <a:pt x="1783806" y="994334"/>
                    <a:pt x="1784244" y="992603"/>
                    <a:pt x="1785266" y="991179"/>
                  </a:cubicBezTo>
                  <a:cubicBezTo>
                    <a:pt x="1786215" y="989821"/>
                    <a:pt x="1787677" y="988857"/>
                    <a:pt x="1789283" y="988477"/>
                  </a:cubicBezTo>
                  <a:lnTo>
                    <a:pt x="1798705" y="987089"/>
                  </a:lnTo>
                  <a:lnTo>
                    <a:pt x="1813312" y="985190"/>
                  </a:lnTo>
                  <a:cubicBezTo>
                    <a:pt x="1832008" y="983299"/>
                    <a:pt x="1850632" y="979983"/>
                    <a:pt x="1868818" y="975257"/>
                  </a:cubicBezTo>
                  <a:cubicBezTo>
                    <a:pt x="1870571" y="974768"/>
                    <a:pt x="1872470" y="975002"/>
                    <a:pt x="1874003" y="975915"/>
                  </a:cubicBezTo>
                  <a:cubicBezTo>
                    <a:pt x="1875611" y="976893"/>
                    <a:pt x="1876706" y="978434"/>
                    <a:pt x="1877218" y="980224"/>
                  </a:cubicBezTo>
                  <a:cubicBezTo>
                    <a:pt x="1877728" y="982071"/>
                    <a:pt x="1877437" y="984044"/>
                    <a:pt x="1876487" y="985701"/>
                  </a:cubicBezTo>
                  <a:cubicBezTo>
                    <a:pt x="1875611" y="987294"/>
                    <a:pt x="1874149" y="988491"/>
                    <a:pt x="1872396" y="989061"/>
                  </a:cubicBezTo>
                  <a:cubicBezTo>
                    <a:pt x="1853555" y="993947"/>
                    <a:pt x="1834345" y="997394"/>
                    <a:pt x="1814992" y="999359"/>
                  </a:cubicBezTo>
                  <a:lnTo>
                    <a:pt x="1800385" y="1001185"/>
                  </a:lnTo>
                  <a:lnTo>
                    <a:pt x="1791329" y="1002572"/>
                  </a:lnTo>
                  <a:close/>
                  <a:moveTo>
                    <a:pt x="1938640" y="945532"/>
                  </a:moveTo>
                  <a:cubicBezTo>
                    <a:pt x="1937326" y="945540"/>
                    <a:pt x="1936010" y="945160"/>
                    <a:pt x="1934915" y="944437"/>
                  </a:cubicBezTo>
                  <a:cubicBezTo>
                    <a:pt x="1933820" y="943662"/>
                    <a:pt x="1932943" y="942596"/>
                    <a:pt x="1932431" y="941369"/>
                  </a:cubicBezTo>
                  <a:cubicBezTo>
                    <a:pt x="1931921" y="940091"/>
                    <a:pt x="1931775" y="938711"/>
                    <a:pt x="1931921" y="937352"/>
                  </a:cubicBezTo>
                  <a:cubicBezTo>
                    <a:pt x="1932141" y="936001"/>
                    <a:pt x="1932724" y="934738"/>
                    <a:pt x="1933601" y="933700"/>
                  </a:cubicBezTo>
                  <a:cubicBezTo>
                    <a:pt x="1950909" y="912301"/>
                    <a:pt x="1962815" y="887053"/>
                    <a:pt x="1968366" y="860081"/>
                  </a:cubicBezTo>
                  <a:cubicBezTo>
                    <a:pt x="1968803" y="858299"/>
                    <a:pt x="1969972" y="856758"/>
                    <a:pt x="1971506" y="855772"/>
                  </a:cubicBezTo>
                  <a:cubicBezTo>
                    <a:pt x="1973039" y="854786"/>
                    <a:pt x="1974938" y="854494"/>
                    <a:pt x="1976691" y="854969"/>
                  </a:cubicBezTo>
                  <a:cubicBezTo>
                    <a:pt x="1978444" y="855472"/>
                    <a:pt x="1979904" y="856692"/>
                    <a:pt x="1980781" y="858328"/>
                  </a:cubicBezTo>
                  <a:cubicBezTo>
                    <a:pt x="1981730" y="859957"/>
                    <a:pt x="1982022" y="861892"/>
                    <a:pt x="1981584" y="863733"/>
                  </a:cubicBezTo>
                  <a:cubicBezTo>
                    <a:pt x="1975450" y="892516"/>
                    <a:pt x="1962669" y="919466"/>
                    <a:pt x="1944264" y="942465"/>
                  </a:cubicBezTo>
                  <a:cubicBezTo>
                    <a:pt x="1943606" y="943202"/>
                    <a:pt x="1942876" y="943801"/>
                    <a:pt x="1941999" y="944217"/>
                  </a:cubicBezTo>
                  <a:cubicBezTo>
                    <a:pt x="1941124" y="944590"/>
                    <a:pt x="1940173" y="944787"/>
                    <a:pt x="1939225" y="944802"/>
                  </a:cubicBezTo>
                  <a:close/>
                  <a:moveTo>
                    <a:pt x="1484654" y="797198"/>
                  </a:moveTo>
                  <a:cubicBezTo>
                    <a:pt x="1472895" y="797198"/>
                    <a:pt x="1460991" y="797198"/>
                    <a:pt x="1449158" y="796541"/>
                  </a:cubicBezTo>
                  <a:lnTo>
                    <a:pt x="1445141" y="796541"/>
                  </a:lnTo>
                  <a:cubicBezTo>
                    <a:pt x="1443315" y="796424"/>
                    <a:pt x="1441635" y="795547"/>
                    <a:pt x="1440467" y="794130"/>
                  </a:cubicBezTo>
                  <a:cubicBezTo>
                    <a:pt x="1439226" y="792713"/>
                    <a:pt x="1438642" y="790880"/>
                    <a:pt x="1438715" y="789018"/>
                  </a:cubicBezTo>
                  <a:cubicBezTo>
                    <a:pt x="1438642" y="788068"/>
                    <a:pt x="1438861" y="787112"/>
                    <a:pt x="1439226" y="786242"/>
                  </a:cubicBezTo>
                  <a:cubicBezTo>
                    <a:pt x="1439590" y="785374"/>
                    <a:pt x="1440102" y="784599"/>
                    <a:pt x="1440833" y="783978"/>
                  </a:cubicBezTo>
                  <a:cubicBezTo>
                    <a:pt x="1441489" y="783336"/>
                    <a:pt x="1442293" y="782861"/>
                    <a:pt x="1443169" y="782591"/>
                  </a:cubicBezTo>
                  <a:cubicBezTo>
                    <a:pt x="1444046" y="782372"/>
                    <a:pt x="1444922" y="782372"/>
                    <a:pt x="1445799" y="782591"/>
                  </a:cubicBezTo>
                  <a:lnTo>
                    <a:pt x="1449597" y="782591"/>
                  </a:lnTo>
                  <a:cubicBezTo>
                    <a:pt x="1475378" y="783540"/>
                    <a:pt x="1500721" y="783394"/>
                    <a:pt x="1526357" y="782591"/>
                  </a:cubicBezTo>
                  <a:cubicBezTo>
                    <a:pt x="1528183" y="782584"/>
                    <a:pt x="1529862" y="783292"/>
                    <a:pt x="1531177" y="784563"/>
                  </a:cubicBezTo>
                  <a:cubicBezTo>
                    <a:pt x="1533953" y="787258"/>
                    <a:pt x="1534172" y="791640"/>
                    <a:pt x="1531615" y="794569"/>
                  </a:cubicBezTo>
                  <a:cubicBezTo>
                    <a:pt x="1530447" y="795941"/>
                    <a:pt x="1528694" y="796759"/>
                    <a:pt x="1526869" y="796833"/>
                  </a:cubicBezTo>
                  <a:cubicBezTo>
                    <a:pt x="1512845" y="796686"/>
                    <a:pt x="1498749" y="796906"/>
                    <a:pt x="1484654" y="796906"/>
                  </a:cubicBezTo>
                  <a:close/>
                  <a:moveTo>
                    <a:pt x="1607571" y="789894"/>
                  </a:moveTo>
                  <a:cubicBezTo>
                    <a:pt x="1605818" y="789960"/>
                    <a:pt x="1604065" y="789303"/>
                    <a:pt x="1602751" y="788068"/>
                  </a:cubicBezTo>
                  <a:cubicBezTo>
                    <a:pt x="1601364" y="786783"/>
                    <a:pt x="1600560" y="785037"/>
                    <a:pt x="1600487" y="783175"/>
                  </a:cubicBezTo>
                  <a:cubicBezTo>
                    <a:pt x="1600414" y="781291"/>
                    <a:pt x="1601072" y="779450"/>
                    <a:pt x="1602240" y="777989"/>
                  </a:cubicBezTo>
                  <a:cubicBezTo>
                    <a:pt x="1603409" y="776609"/>
                    <a:pt x="1605089" y="775769"/>
                    <a:pt x="1606915" y="775652"/>
                  </a:cubicBezTo>
                  <a:cubicBezTo>
                    <a:pt x="1632550" y="772804"/>
                    <a:pt x="1658842" y="769152"/>
                    <a:pt x="1687253" y="764405"/>
                  </a:cubicBezTo>
                  <a:cubicBezTo>
                    <a:pt x="1688933" y="764332"/>
                    <a:pt x="1690613" y="764909"/>
                    <a:pt x="1691927" y="766012"/>
                  </a:cubicBezTo>
                  <a:cubicBezTo>
                    <a:pt x="1693241" y="767151"/>
                    <a:pt x="1694118" y="768728"/>
                    <a:pt x="1694411" y="770467"/>
                  </a:cubicBezTo>
                  <a:cubicBezTo>
                    <a:pt x="1694630" y="772213"/>
                    <a:pt x="1694265" y="773987"/>
                    <a:pt x="1693387" y="775506"/>
                  </a:cubicBezTo>
                  <a:cubicBezTo>
                    <a:pt x="1692512" y="776982"/>
                    <a:pt x="1691051" y="778048"/>
                    <a:pt x="1689372" y="778501"/>
                  </a:cubicBezTo>
                  <a:cubicBezTo>
                    <a:pt x="1660960" y="783248"/>
                    <a:pt x="1634522" y="786681"/>
                    <a:pt x="1608521" y="789894"/>
                  </a:cubicBezTo>
                  <a:close/>
                  <a:moveTo>
                    <a:pt x="1986624" y="784343"/>
                  </a:moveTo>
                  <a:cubicBezTo>
                    <a:pt x="1985747" y="784358"/>
                    <a:pt x="1984872" y="784183"/>
                    <a:pt x="1984068" y="783833"/>
                  </a:cubicBezTo>
                  <a:cubicBezTo>
                    <a:pt x="1983265" y="783496"/>
                    <a:pt x="1982461" y="782970"/>
                    <a:pt x="1981876" y="782299"/>
                  </a:cubicBezTo>
                  <a:cubicBezTo>
                    <a:pt x="1981220" y="781641"/>
                    <a:pt x="1980708" y="780874"/>
                    <a:pt x="1980343" y="780035"/>
                  </a:cubicBezTo>
                  <a:cubicBezTo>
                    <a:pt x="1980050" y="779165"/>
                    <a:pt x="1979831" y="778252"/>
                    <a:pt x="1979831" y="777332"/>
                  </a:cubicBezTo>
                  <a:cubicBezTo>
                    <a:pt x="1979831" y="753961"/>
                    <a:pt x="1972091" y="743371"/>
                    <a:pt x="1928706" y="742202"/>
                  </a:cubicBezTo>
                  <a:cubicBezTo>
                    <a:pt x="1927027" y="742013"/>
                    <a:pt x="1925420" y="741173"/>
                    <a:pt x="1924325" y="739865"/>
                  </a:cubicBezTo>
                  <a:cubicBezTo>
                    <a:pt x="1921915" y="737119"/>
                    <a:pt x="1921915" y="733044"/>
                    <a:pt x="1924325" y="730298"/>
                  </a:cubicBezTo>
                  <a:cubicBezTo>
                    <a:pt x="1925420" y="728990"/>
                    <a:pt x="1927027" y="728150"/>
                    <a:pt x="1928706" y="727960"/>
                  </a:cubicBezTo>
                  <a:cubicBezTo>
                    <a:pt x="1968146" y="728983"/>
                    <a:pt x="1992612" y="737674"/>
                    <a:pt x="1993124" y="776894"/>
                  </a:cubicBezTo>
                  <a:cubicBezTo>
                    <a:pt x="1993124" y="777844"/>
                    <a:pt x="1992978" y="778786"/>
                    <a:pt x="1992612" y="779670"/>
                  </a:cubicBezTo>
                  <a:cubicBezTo>
                    <a:pt x="1992321" y="780502"/>
                    <a:pt x="1991810" y="781269"/>
                    <a:pt x="1991225" y="781934"/>
                  </a:cubicBezTo>
                  <a:cubicBezTo>
                    <a:pt x="1990642" y="782620"/>
                    <a:pt x="1989838" y="783168"/>
                    <a:pt x="1989033" y="783540"/>
                  </a:cubicBezTo>
                  <a:cubicBezTo>
                    <a:pt x="1988231" y="783891"/>
                    <a:pt x="1987354" y="784066"/>
                    <a:pt x="1986478" y="784051"/>
                  </a:cubicBezTo>
                  <a:close/>
                  <a:moveTo>
                    <a:pt x="1372471" y="765646"/>
                  </a:moveTo>
                  <a:cubicBezTo>
                    <a:pt x="1371376" y="765632"/>
                    <a:pt x="1370353" y="765376"/>
                    <a:pt x="1369404" y="764916"/>
                  </a:cubicBezTo>
                  <a:cubicBezTo>
                    <a:pt x="1368454" y="764398"/>
                    <a:pt x="1367652" y="763675"/>
                    <a:pt x="1366994" y="762798"/>
                  </a:cubicBezTo>
                  <a:cubicBezTo>
                    <a:pt x="1357791" y="748549"/>
                    <a:pt x="1353337" y="731809"/>
                    <a:pt x="1354066" y="714887"/>
                  </a:cubicBezTo>
                  <a:cubicBezTo>
                    <a:pt x="1354212" y="701383"/>
                    <a:pt x="1355746" y="687923"/>
                    <a:pt x="1358595" y="674718"/>
                  </a:cubicBezTo>
                  <a:cubicBezTo>
                    <a:pt x="1358888" y="672885"/>
                    <a:pt x="1359909" y="671241"/>
                    <a:pt x="1361370" y="670117"/>
                  </a:cubicBezTo>
                  <a:cubicBezTo>
                    <a:pt x="1362830" y="669021"/>
                    <a:pt x="1364656" y="668598"/>
                    <a:pt x="1366409" y="668948"/>
                  </a:cubicBezTo>
                  <a:cubicBezTo>
                    <a:pt x="1368235" y="669262"/>
                    <a:pt x="1369843" y="670321"/>
                    <a:pt x="1370792" y="671870"/>
                  </a:cubicBezTo>
                  <a:cubicBezTo>
                    <a:pt x="1371886" y="673432"/>
                    <a:pt x="1372252" y="675339"/>
                    <a:pt x="1371960" y="677201"/>
                  </a:cubicBezTo>
                  <a:lnTo>
                    <a:pt x="1371960" y="678370"/>
                  </a:lnTo>
                  <a:cubicBezTo>
                    <a:pt x="1369404" y="690384"/>
                    <a:pt x="1368017" y="702610"/>
                    <a:pt x="1367798" y="714887"/>
                  </a:cubicBezTo>
                  <a:cubicBezTo>
                    <a:pt x="1367140" y="728800"/>
                    <a:pt x="1370792" y="742575"/>
                    <a:pt x="1378241" y="754326"/>
                  </a:cubicBezTo>
                  <a:cubicBezTo>
                    <a:pt x="1378753" y="755079"/>
                    <a:pt x="1379117" y="755918"/>
                    <a:pt x="1379336" y="756809"/>
                  </a:cubicBezTo>
                  <a:cubicBezTo>
                    <a:pt x="1379482" y="757730"/>
                    <a:pt x="1379482" y="758664"/>
                    <a:pt x="1379336" y="759585"/>
                  </a:cubicBezTo>
                  <a:cubicBezTo>
                    <a:pt x="1379190" y="760512"/>
                    <a:pt x="1378826" y="761396"/>
                    <a:pt x="1378388" y="762214"/>
                  </a:cubicBezTo>
                  <a:cubicBezTo>
                    <a:pt x="1377949" y="762988"/>
                    <a:pt x="1377364" y="763682"/>
                    <a:pt x="1376635" y="764259"/>
                  </a:cubicBezTo>
                  <a:cubicBezTo>
                    <a:pt x="1375465" y="765179"/>
                    <a:pt x="1374005" y="765646"/>
                    <a:pt x="1372471" y="765574"/>
                  </a:cubicBezTo>
                  <a:close/>
                  <a:moveTo>
                    <a:pt x="1767811" y="763529"/>
                  </a:moveTo>
                  <a:cubicBezTo>
                    <a:pt x="1766203" y="763507"/>
                    <a:pt x="1764743" y="762937"/>
                    <a:pt x="1763502" y="761922"/>
                  </a:cubicBezTo>
                  <a:cubicBezTo>
                    <a:pt x="1762261" y="760855"/>
                    <a:pt x="1761457" y="759417"/>
                    <a:pt x="1761164" y="757832"/>
                  </a:cubicBezTo>
                  <a:cubicBezTo>
                    <a:pt x="1760872" y="756020"/>
                    <a:pt x="1761310" y="754166"/>
                    <a:pt x="1762334" y="752646"/>
                  </a:cubicBezTo>
                  <a:cubicBezTo>
                    <a:pt x="1763282" y="751134"/>
                    <a:pt x="1764743" y="750054"/>
                    <a:pt x="1766496" y="749652"/>
                  </a:cubicBezTo>
                  <a:cubicBezTo>
                    <a:pt x="1783733" y="746146"/>
                    <a:pt x="1801041" y="742348"/>
                    <a:pt x="1818205" y="738478"/>
                  </a:cubicBezTo>
                  <a:cubicBezTo>
                    <a:pt x="1827627" y="736360"/>
                    <a:pt x="1837049" y="734606"/>
                    <a:pt x="1846615" y="733146"/>
                  </a:cubicBezTo>
                  <a:cubicBezTo>
                    <a:pt x="1848441" y="732912"/>
                    <a:pt x="1850267" y="733409"/>
                    <a:pt x="1851656" y="734534"/>
                  </a:cubicBezTo>
                  <a:cubicBezTo>
                    <a:pt x="1853116" y="735687"/>
                    <a:pt x="1854065" y="737360"/>
                    <a:pt x="1854357" y="739208"/>
                  </a:cubicBezTo>
                  <a:cubicBezTo>
                    <a:pt x="1854503" y="740128"/>
                    <a:pt x="1854503" y="741063"/>
                    <a:pt x="1854357" y="741983"/>
                  </a:cubicBezTo>
                  <a:cubicBezTo>
                    <a:pt x="1854138" y="742904"/>
                    <a:pt x="1853772" y="743772"/>
                    <a:pt x="1853189" y="744540"/>
                  </a:cubicBezTo>
                  <a:cubicBezTo>
                    <a:pt x="1852677" y="745313"/>
                    <a:pt x="1852019" y="745963"/>
                    <a:pt x="1851217" y="746438"/>
                  </a:cubicBezTo>
                  <a:cubicBezTo>
                    <a:pt x="1850413" y="746935"/>
                    <a:pt x="1849537" y="747264"/>
                    <a:pt x="1848660" y="747388"/>
                  </a:cubicBezTo>
                  <a:cubicBezTo>
                    <a:pt x="1839458" y="748775"/>
                    <a:pt x="1830328" y="750455"/>
                    <a:pt x="1821345" y="752500"/>
                  </a:cubicBezTo>
                  <a:cubicBezTo>
                    <a:pt x="1804037" y="756444"/>
                    <a:pt x="1786653" y="759804"/>
                    <a:pt x="1769418" y="763748"/>
                  </a:cubicBezTo>
                  <a:close/>
                  <a:moveTo>
                    <a:pt x="1383134" y="599638"/>
                  </a:moveTo>
                  <a:lnTo>
                    <a:pt x="1381528" y="599638"/>
                  </a:lnTo>
                  <a:cubicBezTo>
                    <a:pt x="1379848" y="599236"/>
                    <a:pt x="1378314" y="598155"/>
                    <a:pt x="1377437" y="596643"/>
                  </a:cubicBezTo>
                  <a:cubicBezTo>
                    <a:pt x="1376562" y="595073"/>
                    <a:pt x="1376196" y="593247"/>
                    <a:pt x="1376489" y="591458"/>
                  </a:cubicBezTo>
                  <a:lnTo>
                    <a:pt x="1382405" y="564727"/>
                  </a:lnTo>
                  <a:cubicBezTo>
                    <a:pt x="1386713" y="545979"/>
                    <a:pt x="1390876" y="527165"/>
                    <a:pt x="1394967" y="508271"/>
                  </a:cubicBezTo>
                  <a:cubicBezTo>
                    <a:pt x="1395332" y="506511"/>
                    <a:pt x="1396354" y="504955"/>
                    <a:pt x="1397814" y="503962"/>
                  </a:cubicBezTo>
                  <a:cubicBezTo>
                    <a:pt x="1399201" y="502961"/>
                    <a:pt x="1401027" y="502567"/>
                    <a:pt x="1402709" y="502866"/>
                  </a:cubicBezTo>
                  <a:cubicBezTo>
                    <a:pt x="1404462" y="503297"/>
                    <a:pt x="1405995" y="504429"/>
                    <a:pt x="1406944" y="506007"/>
                  </a:cubicBezTo>
                  <a:cubicBezTo>
                    <a:pt x="1407894" y="507628"/>
                    <a:pt x="1408258" y="509563"/>
                    <a:pt x="1407821" y="511411"/>
                  </a:cubicBezTo>
                  <a:cubicBezTo>
                    <a:pt x="1403731" y="530254"/>
                    <a:pt x="1399567" y="549119"/>
                    <a:pt x="1395259" y="568013"/>
                  </a:cubicBezTo>
                  <a:lnTo>
                    <a:pt x="1389416" y="594671"/>
                  </a:lnTo>
                  <a:cubicBezTo>
                    <a:pt x="1388977" y="596051"/>
                    <a:pt x="1388173" y="597272"/>
                    <a:pt x="1387005" y="598177"/>
                  </a:cubicBezTo>
                  <a:cubicBezTo>
                    <a:pt x="1385910" y="599075"/>
                    <a:pt x="1384521" y="599565"/>
                    <a:pt x="1383134" y="599565"/>
                  </a:cubicBezTo>
                  <a:close/>
                  <a:moveTo>
                    <a:pt x="1420163" y="433191"/>
                  </a:moveTo>
                  <a:lnTo>
                    <a:pt x="1418630" y="433191"/>
                  </a:lnTo>
                  <a:cubicBezTo>
                    <a:pt x="1416950" y="432730"/>
                    <a:pt x="1415490" y="431635"/>
                    <a:pt x="1414540" y="430123"/>
                  </a:cubicBezTo>
                  <a:cubicBezTo>
                    <a:pt x="1413591" y="428597"/>
                    <a:pt x="1413299" y="426771"/>
                    <a:pt x="1413591" y="425011"/>
                  </a:cubicBezTo>
                  <a:cubicBezTo>
                    <a:pt x="1420895" y="394263"/>
                    <a:pt x="1426517" y="368627"/>
                    <a:pt x="1431850" y="341970"/>
                  </a:cubicBezTo>
                  <a:cubicBezTo>
                    <a:pt x="1432067" y="341049"/>
                    <a:pt x="1432433" y="340166"/>
                    <a:pt x="1432871" y="339340"/>
                  </a:cubicBezTo>
                  <a:cubicBezTo>
                    <a:pt x="1433383" y="338603"/>
                    <a:pt x="1434039" y="337960"/>
                    <a:pt x="1434770" y="337441"/>
                  </a:cubicBezTo>
                  <a:cubicBezTo>
                    <a:pt x="1435502" y="336923"/>
                    <a:pt x="1436377" y="336573"/>
                    <a:pt x="1437254" y="336419"/>
                  </a:cubicBezTo>
                  <a:cubicBezTo>
                    <a:pt x="1438130" y="336200"/>
                    <a:pt x="1439007" y="336200"/>
                    <a:pt x="1439883" y="336419"/>
                  </a:cubicBezTo>
                  <a:cubicBezTo>
                    <a:pt x="1440760" y="336631"/>
                    <a:pt x="1441562" y="337003"/>
                    <a:pt x="1442293" y="337514"/>
                  </a:cubicBezTo>
                  <a:cubicBezTo>
                    <a:pt x="1443827" y="338574"/>
                    <a:pt x="1444922" y="340246"/>
                    <a:pt x="1445141" y="342116"/>
                  </a:cubicBezTo>
                  <a:cubicBezTo>
                    <a:pt x="1445287" y="343036"/>
                    <a:pt x="1445287" y="343971"/>
                    <a:pt x="1445141" y="344891"/>
                  </a:cubicBezTo>
                  <a:cubicBezTo>
                    <a:pt x="1439736" y="371695"/>
                    <a:pt x="1433893" y="397476"/>
                    <a:pt x="1426736" y="428370"/>
                  </a:cubicBezTo>
                  <a:cubicBezTo>
                    <a:pt x="1426299" y="429802"/>
                    <a:pt x="1425422" y="431051"/>
                    <a:pt x="1424181" y="431876"/>
                  </a:cubicBezTo>
                  <a:cubicBezTo>
                    <a:pt x="1423011" y="432730"/>
                    <a:pt x="1421551" y="433161"/>
                    <a:pt x="1420090" y="433118"/>
                  </a:cubicBezTo>
                  <a:close/>
                  <a:moveTo>
                    <a:pt x="1452152" y="265648"/>
                  </a:moveTo>
                  <a:lnTo>
                    <a:pt x="1451350" y="265648"/>
                  </a:lnTo>
                  <a:cubicBezTo>
                    <a:pt x="1450399" y="265509"/>
                    <a:pt x="1449524" y="265217"/>
                    <a:pt x="1448720" y="264772"/>
                  </a:cubicBezTo>
                  <a:cubicBezTo>
                    <a:pt x="1447113" y="263764"/>
                    <a:pt x="1445945" y="262164"/>
                    <a:pt x="1445506" y="260316"/>
                  </a:cubicBezTo>
                  <a:cubicBezTo>
                    <a:pt x="1445287" y="259374"/>
                    <a:pt x="1445287" y="258410"/>
                    <a:pt x="1445506" y="257468"/>
                  </a:cubicBezTo>
                  <a:cubicBezTo>
                    <a:pt x="1447040" y="242912"/>
                    <a:pt x="1447844" y="228283"/>
                    <a:pt x="1447844" y="213647"/>
                  </a:cubicBezTo>
                  <a:cubicBezTo>
                    <a:pt x="1447844" y="200574"/>
                    <a:pt x="1447186" y="187135"/>
                    <a:pt x="1446091" y="173405"/>
                  </a:cubicBezTo>
                  <a:cubicBezTo>
                    <a:pt x="1445945" y="171557"/>
                    <a:pt x="1446530" y="169731"/>
                    <a:pt x="1447698" y="168292"/>
                  </a:cubicBezTo>
                  <a:cubicBezTo>
                    <a:pt x="1448793" y="166861"/>
                    <a:pt x="1450399" y="165940"/>
                    <a:pt x="1452225" y="165736"/>
                  </a:cubicBezTo>
                  <a:cubicBezTo>
                    <a:pt x="1453102" y="165517"/>
                    <a:pt x="1454124" y="165517"/>
                    <a:pt x="1455001" y="165736"/>
                  </a:cubicBezTo>
                  <a:cubicBezTo>
                    <a:pt x="1455877" y="165955"/>
                    <a:pt x="1456754" y="166378"/>
                    <a:pt x="1457485" y="166978"/>
                  </a:cubicBezTo>
                  <a:cubicBezTo>
                    <a:pt x="1458214" y="167606"/>
                    <a:pt x="1458799" y="168380"/>
                    <a:pt x="1459238" y="169242"/>
                  </a:cubicBezTo>
                  <a:cubicBezTo>
                    <a:pt x="1459675" y="170118"/>
                    <a:pt x="1459967" y="171096"/>
                    <a:pt x="1459967" y="172090"/>
                  </a:cubicBezTo>
                  <a:cubicBezTo>
                    <a:pt x="1461137" y="186186"/>
                    <a:pt x="1461720" y="200062"/>
                    <a:pt x="1461720" y="213501"/>
                  </a:cubicBezTo>
                  <a:cubicBezTo>
                    <a:pt x="1461720" y="228626"/>
                    <a:pt x="1460918" y="243738"/>
                    <a:pt x="1459382" y="258783"/>
                  </a:cubicBezTo>
                  <a:cubicBezTo>
                    <a:pt x="1459238" y="260616"/>
                    <a:pt x="1458434" y="262340"/>
                    <a:pt x="1457120" y="263603"/>
                  </a:cubicBezTo>
                  <a:cubicBezTo>
                    <a:pt x="1455804" y="264925"/>
                    <a:pt x="1453978" y="265641"/>
                    <a:pt x="1452152" y="265575"/>
                  </a:cubicBezTo>
                  <a:close/>
                  <a:moveTo>
                    <a:pt x="1440102" y="95914"/>
                  </a:moveTo>
                  <a:cubicBezTo>
                    <a:pt x="1438568" y="95907"/>
                    <a:pt x="1437035" y="95337"/>
                    <a:pt x="1435865" y="94307"/>
                  </a:cubicBezTo>
                  <a:cubicBezTo>
                    <a:pt x="1434624" y="93271"/>
                    <a:pt x="1433820" y="91861"/>
                    <a:pt x="1433456" y="90291"/>
                  </a:cubicBezTo>
                  <a:cubicBezTo>
                    <a:pt x="1427467" y="61077"/>
                    <a:pt x="1420090" y="32374"/>
                    <a:pt x="1413664" y="7907"/>
                  </a:cubicBezTo>
                  <a:cubicBezTo>
                    <a:pt x="1413299" y="6154"/>
                    <a:pt x="1413664" y="4336"/>
                    <a:pt x="1414540" y="2795"/>
                  </a:cubicBezTo>
                  <a:cubicBezTo>
                    <a:pt x="1415417" y="1275"/>
                    <a:pt x="1416804" y="151"/>
                    <a:pt x="1418484" y="-346"/>
                  </a:cubicBezTo>
                  <a:cubicBezTo>
                    <a:pt x="1420163" y="-843"/>
                    <a:pt x="1421916" y="-660"/>
                    <a:pt x="1423450" y="165"/>
                  </a:cubicBezTo>
                  <a:cubicBezTo>
                    <a:pt x="1425056" y="998"/>
                    <a:pt x="1426226" y="2415"/>
                    <a:pt x="1426736" y="4109"/>
                  </a:cubicBezTo>
                  <a:cubicBezTo>
                    <a:pt x="1433164" y="28576"/>
                    <a:pt x="1440541" y="57717"/>
                    <a:pt x="1446674" y="87369"/>
                  </a:cubicBezTo>
                  <a:cubicBezTo>
                    <a:pt x="1446967" y="89173"/>
                    <a:pt x="1446601" y="91021"/>
                    <a:pt x="1445580" y="92555"/>
                  </a:cubicBezTo>
                  <a:cubicBezTo>
                    <a:pt x="1444704" y="94066"/>
                    <a:pt x="1443169" y="95147"/>
                    <a:pt x="1441489" y="95549"/>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4" name="Google Shape;54;p10"/>
            <p:cNvSpPr/>
            <p:nvPr/>
          </p:nvSpPr>
          <p:spPr>
            <a:xfrm>
              <a:off x="4811676" y="7084"/>
              <a:ext cx="1841071" cy="4129480"/>
            </a:xfrm>
            <a:custGeom>
              <a:avLst/>
              <a:gdLst/>
              <a:ahLst/>
              <a:cxnLst/>
              <a:rect l="l" t="t" r="r" b="b"/>
              <a:pathLst>
                <a:path w="1841071" h="4129480" extrusionOk="0">
                  <a:moveTo>
                    <a:pt x="1084257" y="4128787"/>
                  </a:moveTo>
                  <a:cubicBezTo>
                    <a:pt x="1074981" y="4128714"/>
                    <a:pt x="1065632" y="4128056"/>
                    <a:pt x="1056430" y="4126815"/>
                  </a:cubicBezTo>
                  <a:cubicBezTo>
                    <a:pt x="1039486" y="4124550"/>
                    <a:pt x="1022688" y="4121337"/>
                    <a:pt x="1006036" y="4117320"/>
                  </a:cubicBezTo>
                  <a:cubicBezTo>
                    <a:pt x="1004283" y="4116882"/>
                    <a:pt x="1002749" y="4115787"/>
                    <a:pt x="1001800" y="4114180"/>
                  </a:cubicBezTo>
                  <a:cubicBezTo>
                    <a:pt x="1000850" y="4112573"/>
                    <a:pt x="1000559" y="4110601"/>
                    <a:pt x="1000923" y="4108775"/>
                  </a:cubicBezTo>
                  <a:cubicBezTo>
                    <a:pt x="1001362" y="4107022"/>
                    <a:pt x="1002384" y="4105415"/>
                    <a:pt x="1003918" y="4104393"/>
                  </a:cubicBezTo>
                  <a:cubicBezTo>
                    <a:pt x="1005451" y="4103370"/>
                    <a:pt x="1007277" y="4103079"/>
                    <a:pt x="1009030" y="4103443"/>
                  </a:cubicBezTo>
                  <a:cubicBezTo>
                    <a:pt x="1025244" y="4107387"/>
                    <a:pt x="1041604" y="4110455"/>
                    <a:pt x="1058110" y="4112719"/>
                  </a:cubicBezTo>
                  <a:cubicBezTo>
                    <a:pt x="1066801" y="4113888"/>
                    <a:pt x="1075493" y="4114472"/>
                    <a:pt x="1084257" y="4114545"/>
                  </a:cubicBezTo>
                  <a:lnTo>
                    <a:pt x="1087689" y="4114545"/>
                  </a:lnTo>
                  <a:cubicBezTo>
                    <a:pt x="1089369" y="4114764"/>
                    <a:pt x="1090976" y="4115567"/>
                    <a:pt x="1092071" y="4116882"/>
                  </a:cubicBezTo>
                  <a:cubicBezTo>
                    <a:pt x="1094482" y="4119658"/>
                    <a:pt x="1094482" y="4123747"/>
                    <a:pt x="1092071" y="4126523"/>
                  </a:cubicBezTo>
                  <a:cubicBezTo>
                    <a:pt x="1090976" y="4127838"/>
                    <a:pt x="1089369" y="4128641"/>
                    <a:pt x="1087689" y="4128860"/>
                  </a:cubicBezTo>
                  <a:close/>
                  <a:moveTo>
                    <a:pt x="1159702" y="4095702"/>
                  </a:moveTo>
                  <a:cubicBezTo>
                    <a:pt x="1158168" y="4095702"/>
                    <a:pt x="1156635" y="4095190"/>
                    <a:pt x="1155466" y="4094168"/>
                  </a:cubicBezTo>
                  <a:cubicBezTo>
                    <a:pt x="1154736" y="4093584"/>
                    <a:pt x="1154224" y="4092853"/>
                    <a:pt x="1153786" y="4092050"/>
                  </a:cubicBezTo>
                  <a:cubicBezTo>
                    <a:pt x="1153348" y="4091247"/>
                    <a:pt x="1153056" y="4090297"/>
                    <a:pt x="1152983" y="4089348"/>
                  </a:cubicBezTo>
                  <a:cubicBezTo>
                    <a:pt x="1152837" y="4088398"/>
                    <a:pt x="1152837" y="4087522"/>
                    <a:pt x="1152983" y="4086573"/>
                  </a:cubicBezTo>
                  <a:cubicBezTo>
                    <a:pt x="1153201" y="4085696"/>
                    <a:pt x="1153640" y="4084820"/>
                    <a:pt x="1154224" y="4084090"/>
                  </a:cubicBezTo>
                  <a:cubicBezTo>
                    <a:pt x="1165691" y="4067948"/>
                    <a:pt x="1173652" y="4049543"/>
                    <a:pt x="1177523" y="4030116"/>
                  </a:cubicBezTo>
                  <a:cubicBezTo>
                    <a:pt x="1179275" y="4022813"/>
                    <a:pt x="1181028" y="4015509"/>
                    <a:pt x="1182562" y="4008206"/>
                  </a:cubicBezTo>
                  <a:cubicBezTo>
                    <a:pt x="1183073" y="4006526"/>
                    <a:pt x="1184169" y="4004992"/>
                    <a:pt x="1185629" y="4004042"/>
                  </a:cubicBezTo>
                  <a:cubicBezTo>
                    <a:pt x="1188770" y="4002217"/>
                    <a:pt x="1192787" y="4003239"/>
                    <a:pt x="1194759" y="4006307"/>
                  </a:cubicBezTo>
                  <a:cubicBezTo>
                    <a:pt x="1195708" y="4007840"/>
                    <a:pt x="1196074" y="4009666"/>
                    <a:pt x="1195781" y="4011419"/>
                  </a:cubicBezTo>
                  <a:cubicBezTo>
                    <a:pt x="1194102" y="4018723"/>
                    <a:pt x="1192422" y="4026026"/>
                    <a:pt x="1190596" y="4033330"/>
                  </a:cubicBezTo>
                  <a:cubicBezTo>
                    <a:pt x="1186213" y="4054802"/>
                    <a:pt x="1177230" y="4075033"/>
                    <a:pt x="1164376" y="4092707"/>
                  </a:cubicBezTo>
                  <a:cubicBezTo>
                    <a:pt x="1163208" y="4094314"/>
                    <a:pt x="1161382" y="4095263"/>
                    <a:pt x="1159410" y="4095336"/>
                  </a:cubicBezTo>
                  <a:close/>
                  <a:moveTo>
                    <a:pt x="930226" y="4091831"/>
                  </a:moveTo>
                  <a:cubicBezTo>
                    <a:pt x="929349" y="4091758"/>
                    <a:pt x="928473" y="4091612"/>
                    <a:pt x="927670" y="4091320"/>
                  </a:cubicBezTo>
                  <a:cubicBezTo>
                    <a:pt x="902180" y="4080365"/>
                    <a:pt x="877567" y="4067437"/>
                    <a:pt x="854050" y="4052757"/>
                  </a:cubicBezTo>
                  <a:cubicBezTo>
                    <a:pt x="852516" y="4051735"/>
                    <a:pt x="851420" y="4050201"/>
                    <a:pt x="850983" y="4048448"/>
                  </a:cubicBezTo>
                  <a:cubicBezTo>
                    <a:pt x="850471" y="4046622"/>
                    <a:pt x="850690" y="4044650"/>
                    <a:pt x="851640" y="4042971"/>
                  </a:cubicBezTo>
                  <a:cubicBezTo>
                    <a:pt x="852589" y="4041436"/>
                    <a:pt x="854050" y="4040268"/>
                    <a:pt x="855802" y="4039757"/>
                  </a:cubicBezTo>
                  <a:cubicBezTo>
                    <a:pt x="857555" y="4039246"/>
                    <a:pt x="859454" y="4039537"/>
                    <a:pt x="860989" y="4040487"/>
                  </a:cubicBezTo>
                  <a:cubicBezTo>
                    <a:pt x="883921" y="4054876"/>
                    <a:pt x="907950" y="4067437"/>
                    <a:pt x="932782" y="4078100"/>
                  </a:cubicBezTo>
                  <a:cubicBezTo>
                    <a:pt x="934242" y="4078757"/>
                    <a:pt x="935484" y="4079926"/>
                    <a:pt x="936214" y="4081314"/>
                  </a:cubicBezTo>
                  <a:cubicBezTo>
                    <a:pt x="937017" y="4082775"/>
                    <a:pt x="937237" y="4084454"/>
                    <a:pt x="936944" y="4086061"/>
                  </a:cubicBezTo>
                  <a:cubicBezTo>
                    <a:pt x="936653" y="4087668"/>
                    <a:pt x="935776" y="4089129"/>
                    <a:pt x="934535" y="4090224"/>
                  </a:cubicBezTo>
                  <a:cubicBezTo>
                    <a:pt x="933366" y="4091247"/>
                    <a:pt x="931832" y="4091758"/>
                    <a:pt x="930299" y="4091831"/>
                  </a:cubicBezTo>
                  <a:close/>
                  <a:moveTo>
                    <a:pt x="790656" y="4005284"/>
                  </a:moveTo>
                  <a:cubicBezTo>
                    <a:pt x="789194" y="4005284"/>
                    <a:pt x="787734" y="4004773"/>
                    <a:pt x="786565" y="4003824"/>
                  </a:cubicBezTo>
                  <a:cubicBezTo>
                    <a:pt x="764655" y="3986222"/>
                    <a:pt x="742744" y="3969570"/>
                    <a:pt x="720834" y="3954452"/>
                  </a:cubicBezTo>
                  <a:cubicBezTo>
                    <a:pt x="720103" y="3953867"/>
                    <a:pt x="719446" y="3953210"/>
                    <a:pt x="718935" y="3952407"/>
                  </a:cubicBezTo>
                  <a:cubicBezTo>
                    <a:pt x="718497" y="3951604"/>
                    <a:pt x="718131" y="3950727"/>
                    <a:pt x="717985" y="3949851"/>
                  </a:cubicBezTo>
                  <a:cubicBezTo>
                    <a:pt x="717839" y="3948901"/>
                    <a:pt x="717839" y="3947952"/>
                    <a:pt x="717985" y="3947002"/>
                  </a:cubicBezTo>
                  <a:cubicBezTo>
                    <a:pt x="718204" y="3946126"/>
                    <a:pt x="718570" y="3945250"/>
                    <a:pt x="719081" y="3944446"/>
                  </a:cubicBezTo>
                  <a:cubicBezTo>
                    <a:pt x="719592" y="3943642"/>
                    <a:pt x="720250" y="3942985"/>
                    <a:pt x="720980" y="3942474"/>
                  </a:cubicBezTo>
                  <a:cubicBezTo>
                    <a:pt x="721710" y="3941963"/>
                    <a:pt x="722586" y="3941671"/>
                    <a:pt x="723463" y="3941452"/>
                  </a:cubicBezTo>
                  <a:cubicBezTo>
                    <a:pt x="724339" y="3941232"/>
                    <a:pt x="725216" y="3941232"/>
                    <a:pt x="726092" y="3941452"/>
                  </a:cubicBezTo>
                  <a:cubicBezTo>
                    <a:pt x="726968" y="3941598"/>
                    <a:pt x="727845" y="3942036"/>
                    <a:pt x="728576" y="3942547"/>
                  </a:cubicBezTo>
                  <a:cubicBezTo>
                    <a:pt x="750486" y="3957812"/>
                    <a:pt x="772397" y="3974610"/>
                    <a:pt x="794964" y="3992430"/>
                  </a:cubicBezTo>
                  <a:cubicBezTo>
                    <a:pt x="796133" y="3993306"/>
                    <a:pt x="796937" y="3994548"/>
                    <a:pt x="797301" y="3996009"/>
                  </a:cubicBezTo>
                  <a:cubicBezTo>
                    <a:pt x="797667" y="3997397"/>
                    <a:pt x="797667" y="3998930"/>
                    <a:pt x="797301" y="4000318"/>
                  </a:cubicBezTo>
                  <a:cubicBezTo>
                    <a:pt x="796863" y="4001706"/>
                    <a:pt x="796060" y="4002947"/>
                    <a:pt x="794891" y="4003824"/>
                  </a:cubicBezTo>
                  <a:cubicBezTo>
                    <a:pt x="793796" y="4004700"/>
                    <a:pt x="792408" y="4005211"/>
                    <a:pt x="790947" y="4005211"/>
                  </a:cubicBezTo>
                  <a:close/>
                  <a:moveTo>
                    <a:pt x="1204691" y="3933199"/>
                  </a:moveTo>
                  <a:lnTo>
                    <a:pt x="1204034" y="3933199"/>
                  </a:lnTo>
                  <a:cubicBezTo>
                    <a:pt x="1203085" y="3933126"/>
                    <a:pt x="1202209" y="3932833"/>
                    <a:pt x="1201478" y="3932322"/>
                  </a:cubicBezTo>
                  <a:cubicBezTo>
                    <a:pt x="1200674" y="3931884"/>
                    <a:pt x="1199944" y="3931227"/>
                    <a:pt x="1199433" y="3930423"/>
                  </a:cubicBezTo>
                  <a:cubicBezTo>
                    <a:pt x="1198848" y="3929620"/>
                    <a:pt x="1198484" y="3928817"/>
                    <a:pt x="1198264" y="3927867"/>
                  </a:cubicBezTo>
                  <a:cubicBezTo>
                    <a:pt x="1198118" y="3926918"/>
                    <a:pt x="1198118" y="3926041"/>
                    <a:pt x="1198264" y="3925092"/>
                  </a:cubicBezTo>
                  <a:cubicBezTo>
                    <a:pt x="1201186" y="3901866"/>
                    <a:pt x="1202719" y="3878495"/>
                    <a:pt x="1202719" y="3855124"/>
                  </a:cubicBezTo>
                  <a:lnTo>
                    <a:pt x="1202719" y="3840955"/>
                  </a:lnTo>
                  <a:cubicBezTo>
                    <a:pt x="1202719" y="3840006"/>
                    <a:pt x="1202866" y="3839056"/>
                    <a:pt x="1203158" y="3838180"/>
                  </a:cubicBezTo>
                  <a:cubicBezTo>
                    <a:pt x="1203523" y="3837304"/>
                    <a:pt x="1203961" y="3836573"/>
                    <a:pt x="1204545" y="3835843"/>
                  </a:cubicBezTo>
                  <a:cubicBezTo>
                    <a:pt x="1205130" y="3835185"/>
                    <a:pt x="1205933" y="3834601"/>
                    <a:pt x="1206737" y="3834236"/>
                  </a:cubicBezTo>
                  <a:cubicBezTo>
                    <a:pt x="1207540" y="3833871"/>
                    <a:pt x="1208416" y="3833652"/>
                    <a:pt x="1209293" y="3833579"/>
                  </a:cubicBezTo>
                  <a:cubicBezTo>
                    <a:pt x="1210169" y="3833579"/>
                    <a:pt x="1211046" y="3833725"/>
                    <a:pt x="1211922" y="3834017"/>
                  </a:cubicBezTo>
                  <a:cubicBezTo>
                    <a:pt x="1212725" y="3834382"/>
                    <a:pt x="1213528" y="3834821"/>
                    <a:pt x="1214186" y="3835478"/>
                  </a:cubicBezTo>
                  <a:cubicBezTo>
                    <a:pt x="1214843" y="3836135"/>
                    <a:pt x="1215354" y="3836938"/>
                    <a:pt x="1215720" y="3837814"/>
                  </a:cubicBezTo>
                  <a:cubicBezTo>
                    <a:pt x="1216012" y="3838691"/>
                    <a:pt x="1216231" y="3839567"/>
                    <a:pt x="1216231" y="3840517"/>
                  </a:cubicBezTo>
                  <a:lnTo>
                    <a:pt x="1216231" y="3855124"/>
                  </a:lnTo>
                  <a:cubicBezTo>
                    <a:pt x="1216158" y="3879153"/>
                    <a:pt x="1214624" y="3903108"/>
                    <a:pt x="1211557" y="3926918"/>
                  </a:cubicBezTo>
                  <a:cubicBezTo>
                    <a:pt x="1211411" y="3928671"/>
                    <a:pt x="1210608" y="3930277"/>
                    <a:pt x="1209366" y="3931446"/>
                  </a:cubicBezTo>
                  <a:cubicBezTo>
                    <a:pt x="1208124" y="3932615"/>
                    <a:pt x="1206517" y="3933272"/>
                    <a:pt x="1204838" y="3933199"/>
                  </a:cubicBezTo>
                  <a:close/>
                  <a:moveTo>
                    <a:pt x="655394" y="3910850"/>
                  </a:moveTo>
                  <a:cubicBezTo>
                    <a:pt x="654226" y="3910850"/>
                    <a:pt x="653057" y="3910485"/>
                    <a:pt x="652034" y="3909900"/>
                  </a:cubicBezTo>
                  <a:cubicBezTo>
                    <a:pt x="628371" y="3895878"/>
                    <a:pt x="604197" y="3882804"/>
                    <a:pt x="580241" y="3871265"/>
                  </a:cubicBezTo>
                  <a:cubicBezTo>
                    <a:pt x="579438" y="3870900"/>
                    <a:pt x="578708" y="3870316"/>
                    <a:pt x="578123" y="3869658"/>
                  </a:cubicBezTo>
                  <a:cubicBezTo>
                    <a:pt x="577539" y="3869001"/>
                    <a:pt x="577028" y="3868197"/>
                    <a:pt x="576735" y="3867321"/>
                  </a:cubicBezTo>
                  <a:cubicBezTo>
                    <a:pt x="576443" y="3866444"/>
                    <a:pt x="576297" y="3865495"/>
                    <a:pt x="576297" y="3864545"/>
                  </a:cubicBezTo>
                  <a:cubicBezTo>
                    <a:pt x="576370" y="3863596"/>
                    <a:pt x="576589" y="3862720"/>
                    <a:pt x="576955" y="3861843"/>
                  </a:cubicBezTo>
                  <a:cubicBezTo>
                    <a:pt x="577319" y="3860967"/>
                    <a:pt x="577831" y="3860237"/>
                    <a:pt x="578488" y="3859580"/>
                  </a:cubicBezTo>
                  <a:cubicBezTo>
                    <a:pt x="579145" y="3858922"/>
                    <a:pt x="579875" y="3858411"/>
                    <a:pt x="580753" y="3858118"/>
                  </a:cubicBezTo>
                  <a:cubicBezTo>
                    <a:pt x="581556" y="3857754"/>
                    <a:pt x="582432" y="3857608"/>
                    <a:pt x="583309" y="3857681"/>
                  </a:cubicBezTo>
                  <a:cubicBezTo>
                    <a:pt x="584258" y="3857681"/>
                    <a:pt x="585135" y="3857899"/>
                    <a:pt x="585938" y="3858338"/>
                  </a:cubicBezTo>
                  <a:cubicBezTo>
                    <a:pt x="610185" y="3870096"/>
                    <a:pt x="634652" y="3883243"/>
                    <a:pt x="658973" y="3897484"/>
                  </a:cubicBezTo>
                  <a:cubicBezTo>
                    <a:pt x="659776" y="3897923"/>
                    <a:pt x="660433" y="3898580"/>
                    <a:pt x="661018" y="3899310"/>
                  </a:cubicBezTo>
                  <a:cubicBezTo>
                    <a:pt x="661529" y="3900040"/>
                    <a:pt x="661968" y="3900917"/>
                    <a:pt x="662186" y="3901793"/>
                  </a:cubicBezTo>
                  <a:cubicBezTo>
                    <a:pt x="662332" y="3902743"/>
                    <a:pt x="662332" y="3903619"/>
                    <a:pt x="662186" y="3904569"/>
                  </a:cubicBezTo>
                  <a:cubicBezTo>
                    <a:pt x="662040" y="3905518"/>
                    <a:pt x="661748" y="3906394"/>
                    <a:pt x="661310" y="3907198"/>
                  </a:cubicBezTo>
                  <a:cubicBezTo>
                    <a:pt x="660799" y="3908293"/>
                    <a:pt x="659923" y="3909243"/>
                    <a:pt x="658900" y="3909900"/>
                  </a:cubicBezTo>
                  <a:cubicBezTo>
                    <a:pt x="657877" y="3910485"/>
                    <a:pt x="656709" y="3910850"/>
                    <a:pt x="655541" y="3910850"/>
                  </a:cubicBezTo>
                  <a:close/>
                  <a:moveTo>
                    <a:pt x="508082" y="3839860"/>
                  </a:moveTo>
                  <a:cubicBezTo>
                    <a:pt x="507352" y="3840006"/>
                    <a:pt x="506549" y="3840006"/>
                    <a:pt x="505819" y="3839860"/>
                  </a:cubicBezTo>
                  <a:cubicBezTo>
                    <a:pt x="489020" y="3833652"/>
                    <a:pt x="471711" y="3827882"/>
                    <a:pt x="454694" y="3822843"/>
                  </a:cubicBezTo>
                  <a:cubicBezTo>
                    <a:pt x="445856" y="3820140"/>
                    <a:pt x="437092" y="3817292"/>
                    <a:pt x="428474" y="3814151"/>
                  </a:cubicBezTo>
                  <a:cubicBezTo>
                    <a:pt x="427597" y="3813860"/>
                    <a:pt x="426794" y="3813348"/>
                    <a:pt x="426137" y="3812764"/>
                  </a:cubicBezTo>
                  <a:cubicBezTo>
                    <a:pt x="425480" y="3812107"/>
                    <a:pt x="424968" y="3811303"/>
                    <a:pt x="424530" y="3810499"/>
                  </a:cubicBezTo>
                  <a:cubicBezTo>
                    <a:pt x="424165" y="3809623"/>
                    <a:pt x="423946" y="3808747"/>
                    <a:pt x="423872" y="3807797"/>
                  </a:cubicBezTo>
                  <a:cubicBezTo>
                    <a:pt x="423872" y="3806848"/>
                    <a:pt x="424019" y="3805971"/>
                    <a:pt x="424311" y="3805095"/>
                  </a:cubicBezTo>
                  <a:cubicBezTo>
                    <a:pt x="424822" y="3803342"/>
                    <a:pt x="426064" y="3801882"/>
                    <a:pt x="427744" y="3801005"/>
                  </a:cubicBezTo>
                  <a:cubicBezTo>
                    <a:pt x="429350" y="3800347"/>
                    <a:pt x="431249" y="3800347"/>
                    <a:pt x="432857" y="3801005"/>
                  </a:cubicBezTo>
                  <a:cubicBezTo>
                    <a:pt x="441255" y="3804072"/>
                    <a:pt x="449800" y="3806848"/>
                    <a:pt x="458419" y="3809185"/>
                  </a:cubicBezTo>
                  <a:cubicBezTo>
                    <a:pt x="475728" y="3814443"/>
                    <a:pt x="493256" y="3820214"/>
                    <a:pt x="510420" y="3826568"/>
                  </a:cubicBezTo>
                  <a:cubicBezTo>
                    <a:pt x="513560" y="3827882"/>
                    <a:pt x="515313" y="3831096"/>
                    <a:pt x="514802" y="3834455"/>
                  </a:cubicBezTo>
                  <a:cubicBezTo>
                    <a:pt x="514509" y="3836062"/>
                    <a:pt x="513779" y="3837596"/>
                    <a:pt x="512537" y="3838691"/>
                  </a:cubicBezTo>
                  <a:cubicBezTo>
                    <a:pt x="511369" y="3839786"/>
                    <a:pt x="509762" y="3840371"/>
                    <a:pt x="508155" y="3840371"/>
                  </a:cubicBezTo>
                  <a:close/>
                  <a:moveTo>
                    <a:pt x="357046" y="3778364"/>
                  </a:moveTo>
                  <a:cubicBezTo>
                    <a:pt x="355804" y="3778364"/>
                    <a:pt x="354635" y="3777999"/>
                    <a:pt x="353613" y="3777342"/>
                  </a:cubicBezTo>
                  <a:cubicBezTo>
                    <a:pt x="329803" y="3762443"/>
                    <a:pt x="307747" y="3744914"/>
                    <a:pt x="287881" y="3724975"/>
                  </a:cubicBezTo>
                  <a:cubicBezTo>
                    <a:pt x="287224" y="3724318"/>
                    <a:pt x="286786" y="3723587"/>
                    <a:pt x="286421" y="3722711"/>
                  </a:cubicBezTo>
                  <a:cubicBezTo>
                    <a:pt x="286055" y="3721835"/>
                    <a:pt x="285837" y="3720958"/>
                    <a:pt x="285764" y="3720009"/>
                  </a:cubicBezTo>
                  <a:cubicBezTo>
                    <a:pt x="285764" y="3719059"/>
                    <a:pt x="285909" y="3718110"/>
                    <a:pt x="286274" y="3717233"/>
                  </a:cubicBezTo>
                  <a:cubicBezTo>
                    <a:pt x="286567" y="3716357"/>
                    <a:pt x="287005" y="3715554"/>
                    <a:pt x="287663" y="3714897"/>
                  </a:cubicBezTo>
                  <a:cubicBezTo>
                    <a:pt x="288247" y="3714239"/>
                    <a:pt x="288977" y="3713655"/>
                    <a:pt x="289780" y="3713290"/>
                  </a:cubicBezTo>
                  <a:cubicBezTo>
                    <a:pt x="290583" y="3712924"/>
                    <a:pt x="291533" y="3712705"/>
                    <a:pt x="292409" y="3712632"/>
                  </a:cubicBezTo>
                  <a:cubicBezTo>
                    <a:pt x="293286" y="3712632"/>
                    <a:pt x="294162" y="3712778"/>
                    <a:pt x="294966" y="3713144"/>
                  </a:cubicBezTo>
                  <a:cubicBezTo>
                    <a:pt x="295843" y="3713436"/>
                    <a:pt x="296573" y="3713947"/>
                    <a:pt x="297230" y="3714604"/>
                  </a:cubicBezTo>
                  <a:cubicBezTo>
                    <a:pt x="316365" y="3733812"/>
                    <a:pt x="337692" y="3750757"/>
                    <a:pt x="360625" y="3765145"/>
                  </a:cubicBezTo>
                  <a:cubicBezTo>
                    <a:pt x="362158" y="3766167"/>
                    <a:pt x="363327" y="3767701"/>
                    <a:pt x="363765" y="3769527"/>
                  </a:cubicBezTo>
                  <a:cubicBezTo>
                    <a:pt x="364203" y="3771353"/>
                    <a:pt x="363911" y="3773252"/>
                    <a:pt x="363034" y="3774931"/>
                  </a:cubicBezTo>
                  <a:cubicBezTo>
                    <a:pt x="362377" y="3775954"/>
                    <a:pt x="361501" y="3776830"/>
                    <a:pt x="360478" y="3777487"/>
                  </a:cubicBezTo>
                  <a:cubicBezTo>
                    <a:pt x="359456" y="3778072"/>
                    <a:pt x="358214" y="3778364"/>
                    <a:pt x="357046" y="3778364"/>
                  </a:cubicBezTo>
                  <a:close/>
                  <a:moveTo>
                    <a:pt x="1201040" y="3762953"/>
                  </a:moveTo>
                  <a:cubicBezTo>
                    <a:pt x="1199433" y="3762953"/>
                    <a:pt x="1197827" y="3762296"/>
                    <a:pt x="1196658" y="3761201"/>
                  </a:cubicBezTo>
                  <a:cubicBezTo>
                    <a:pt x="1195416" y="3760033"/>
                    <a:pt x="1194613" y="3758571"/>
                    <a:pt x="1194393" y="3756892"/>
                  </a:cubicBezTo>
                  <a:cubicBezTo>
                    <a:pt x="1190596" y="3730599"/>
                    <a:pt x="1185922" y="3703941"/>
                    <a:pt x="1181467" y="3678160"/>
                  </a:cubicBezTo>
                  <a:lnTo>
                    <a:pt x="1180736" y="3672755"/>
                  </a:lnTo>
                  <a:cubicBezTo>
                    <a:pt x="1180444" y="3670929"/>
                    <a:pt x="1180882" y="3669030"/>
                    <a:pt x="1181905" y="3667497"/>
                  </a:cubicBezTo>
                  <a:cubicBezTo>
                    <a:pt x="1182854" y="3665963"/>
                    <a:pt x="1184387" y="3664941"/>
                    <a:pt x="1186140" y="3664575"/>
                  </a:cubicBezTo>
                  <a:cubicBezTo>
                    <a:pt x="1187017" y="3664356"/>
                    <a:pt x="1187893" y="3664356"/>
                    <a:pt x="1188770" y="3664575"/>
                  </a:cubicBezTo>
                  <a:cubicBezTo>
                    <a:pt x="1189647" y="3664795"/>
                    <a:pt x="1190450" y="3665159"/>
                    <a:pt x="1191180" y="3665671"/>
                  </a:cubicBezTo>
                  <a:cubicBezTo>
                    <a:pt x="1191910" y="3666182"/>
                    <a:pt x="1192567" y="3666840"/>
                    <a:pt x="1193006" y="3667643"/>
                  </a:cubicBezTo>
                  <a:cubicBezTo>
                    <a:pt x="1193444" y="3668446"/>
                    <a:pt x="1193736" y="3669323"/>
                    <a:pt x="1193956" y="3670199"/>
                  </a:cubicBezTo>
                  <a:lnTo>
                    <a:pt x="1194832" y="3675457"/>
                  </a:lnTo>
                  <a:cubicBezTo>
                    <a:pt x="1199433" y="3701385"/>
                    <a:pt x="1204108" y="3728189"/>
                    <a:pt x="1207905" y="3754700"/>
                  </a:cubicBezTo>
                  <a:cubicBezTo>
                    <a:pt x="1208051" y="3755650"/>
                    <a:pt x="1208051" y="3756526"/>
                    <a:pt x="1207905" y="3757476"/>
                  </a:cubicBezTo>
                  <a:cubicBezTo>
                    <a:pt x="1207686" y="3758425"/>
                    <a:pt x="1207321" y="3759302"/>
                    <a:pt x="1206737" y="3760033"/>
                  </a:cubicBezTo>
                  <a:cubicBezTo>
                    <a:pt x="1206225" y="3760763"/>
                    <a:pt x="1205568" y="3761420"/>
                    <a:pt x="1204765" y="3761931"/>
                  </a:cubicBezTo>
                  <a:cubicBezTo>
                    <a:pt x="1204034" y="3762369"/>
                    <a:pt x="1203158" y="3762735"/>
                    <a:pt x="1202282" y="3762880"/>
                  </a:cubicBezTo>
                  <a:close/>
                  <a:moveTo>
                    <a:pt x="238291" y="3663042"/>
                  </a:moveTo>
                  <a:cubicBezTo>
                    <a:pt x="237268" y="3663042"/>
                    <a:pt x="236319" y="3662822"/>
                    <a:pt x="235369" y="3662385"/>
                  </a:cubicBezTo>
                  <a:cubicBezTo>
                    <a:pt x="234493" y="3661873"/>
                    <a:pt x="233690" y="3661216"/>
                    <a:pt x="233032" y="3660413"/>
                  </a:cubicBezTo>
                  <a:cubicBezTo>
                    <a:pt x="215722" y="3638502"/>
                    <a:pt x="198925" y="3615350"/>
                    <a:pt x="182930" y="3592709"/>
                  </a:cubicBezTo>
                  <a:cubicBezTo>
                    <a:pt x="182272" y="3591979"/>
                    <a:pt x="181762" y="3591029"/>
                    <a:pt x="181469" y="3590080"/>
                  </a:cubicBezTo>
                  <a:cubicBezTo>
                    <a:pt x="181104" y="3589130"/>
                    <a:pt x="181031" y="3588108"/>
                    <a:pt x="181104" y="3587085"/>
                  </a:cubicBezTo>
                  <a:cubicBezTo>
                    <a:pt x="181177" y="3586062"/>
                    <a:pt x="181469" y="3585113"/>
                    <a:pt x="181980" y="3584237"/>
                  </a:cubicBezTo>
                  <a:cubicBezTo>
                    <a:pt x="182419" y="3583360"/>
                    <a:pt x="183076" y="3582557"/>
                    <a:pt x="183879" y="3581973"/>
                  </a:cubicBezTo>
                  <a:cubicBezTo>
                    <a:pt x="184682" y="3581388"/>
                    <a:pt x="185559" y="3580950"/>
                    <a:pt x="186508" y="3580804"/>
                  </a:cubicBezTo>
                  <a:cubicBezTo>
                    <a:pt x="188480" y="3580439"/>
                    <a:pt x="190452" y="3580950"/>
                    <a:pt x="191986" y="3582191"/>
                  </a:cubicBezTo>
                  <a:cubicBezTo>
                    <a:pt x="192717" y="3582849"/>
                    <a:pt x="193374" y="3583653"/>
                    <a:pt x="193812" y="3584529"/>
                  </a:cubicBezTo>
                  <a:cubicBezTo>
                    <a:pt x="209295" y="3606950"/>
                    <a:pt x="226386" y="3629591"/>
                    <a:pt x="243476" y="3651721"/>
                  </a:cubicBezTo>
                  <a:cubicBezTo>
                    <a:pt x="244352" y="3652744"/>
                    <a:pt x="244863" y="3653985"/>
                    <a:pt x="245083" y="3655300"/>
                  </a:cubicBezTo>
                  <a:cubicBezTo>
                    <a:pt x="245229" y="3656615"/>
                    <a:pt x="245009" y="3658002"/>
                    <a:pt x="244499" y="3659244"/>
                  </a:cubicBezTo>
                  <a:cubicBezTo>
                    <a:pt x="243914" y="3660486"/>
                    <a:pt x="243037" y="3661507"/>
                    <a:pt x="241943" y="3662238"/>
                  </a:cubicBezTo>
                  <a:cubicBezTo>
                    <a:pt x="240847" y="3662969"/>
                    <a:pt x="239605" y="3663333"/>
                    <a:pt x="238291" y="3663261"/>
                  </a:cubicBezTo>
                  <a:close/>
                  <a:moveTo>
                    <a:pt x="1173141" y="3594389"/>
                  </a:moveTo>
                  <a:cubicBezTo>
                    <a:pt x="1171533" y="3594389"/>
                    <a:pt x="1169927" y="3593731"/>
                    <a:pt x="1168758" y="3592636"/>
                  </a:cubicBezTo>
                  <a:cubicBezTo>
                    <a:pt x="1167517" y="3591467"/>
                    <a:pt x="1166714" y="3589934"/>
                    <a:pt x="1166494" y="3588254"/>
                  </a:cubicBezTo>
                  <a:cubicBezTo>
                    <a:pt x="1162550" y="3560062"/>
                    <a:pt x="1158825" y="3531798"/>
                    <a:pt x="1155320" y="3503460"/>
                  </a:cubicBezTo>
                  <a:cubicBezTo>
                    <a:pt x="1155100" y="3501561"/>
                    <a:pt x="1155539" y="3499662"/>
                    <a:pt x="1156635" y="3498056"/>
                  </a:cubicBezTo>
                  <a:cubicBezTo>
                    <a:pt x="1157146" y="3497325"/>
                    <a:pt x="1157876" y="3496668"/>
                    <a:pt x="1158679" y="3496230"/>
                  </a:cubicBezTo>
                  <a:cubicBezTo>
                    <a:pt x="1159410" y="3495718"/>
                    <a:pt x="1160286" y="3495426"/>
                    <a:pt x="1161236" y="3495352"/>
                  </a:cubicBezTo>
                  <a:cubicBezTo>
                    <a:pt x="1163062" y="3495061"/>
                    <a:pt x="1164888" y="3495572"/>
                    <a:pt x="1166275" y="3496741"/>
                  </a:cubicBezTo>
                  <a:cubicBezTo>
                    <a:pt x="1167736" y="3497909"/>
                    <a:pt x="1168686" y="3499589"/>
                    <a:pt x="1168977" y="3501415"/>
                  </a:cubicBezTo>
                  <a:cubicBezTo>
                    <a:pt x="1172410" y="3529680"/>
                    <a:pt x="1176061" y="3557871"/>
                    <a:pt x="1180079" y="3585989"/>
                  </a:cubicBezTo>
                  <a:cubicBezTo>
                    <a:pt x="1180298" y="3586939"/>
                    <a:pt x="1180298" y="3587888"/>
                    <a:pt x="1180079" y="3588838"/>
                  </a:cubicBezTo>
                  <a:cubicBezTo>
                    <a:pt x="1179859" y="3589714"/>
                    <a:pt x="1179495" y="3590591"/>
                    <a:pt x="1178983" y="3591321"/>
                  </a:cubicBezTo>
                  <a:cubicBezTo>
                    <a:pt x="1178472" y="3592052"/>
                    <a:pt x="1177815" y="3592709"/>
                    <a:pt x="1177011" y="3593220"/>
                  </a:cubicBezTo>
                  <a:cubicBezTo>
                    <a:pt x="1176208" y="3593731"/>
                    <a:pt x="1175331" y="3594023"/>
                    <a:pt x="1174455" y="3594169"/>
                  </a:cubicBezTo>
                  <a:close/>
                  <a:moveTo>
                    <a:pt x="142103" y="3525882"/>
                  </a:moveTo>
                  <a:cubicBezTo>
                    <a:pt x="141007" y="3525882"/>
                    <a:pt x="139839" y="3525589"/>
                    <a:pt x="138890" y="3525005"/>
                  </a:cubicBezTo>
                  <a:cubicBezTo>
                    <a:pt x="137941" y="3524421"/>
                    <a:pt x="137136" y="3523618"/>
                    <a:pt x="136479" y="3522668"/>
                  </a:cubicBezTo>
                  <a:cubicBezTo>
                    <a:pt x="121872" y="3498859"/>
                    <a:pt x="107265" y="3474391"/>
                    <a:pt x="93243" y="3449633"/>
                  </a:cubicBezTo>
                  <a:cubicBezTo>
                    <a:pt x="92294" y="3448026"/>
                    <a:pt x="92074" y="3446054"/>
                    <a:pt x="92512" y="3444228"/>
                  </a:cubicBezTo>
                  <a:cubicBezTo>
                    <a:pt x="92951" y="3442402"/>
                    <a:pt x="94046" y="3440869"/>
                    <a:pt x="95653" y="3439919"/>
                  </a:cubicBezTo>
                  <a:cubicBezTo>
                    <a:pt x="97186" y="3438970"/>
                    <a:pt x="99012" y="3438678"/>
                    <a:pt x="100765" y="3439116"/>
                  </a:cubicBezTo>
                  <a:cubicBezTo>
                    <a:pt x="102518" y="3439700"/>
                    <a:pt x="103979" y="3440869"/>
                    <a:pt x="104855" y="3442402"/>
                  </a:cubicBezTo>
                  <a:cubicBezTo>
                    <a:pt x="118440" y="3466869"/>
                    <a:pt x="132901" y="3491336"/>
                    <a:pt x="147727" y="3514561"/>
                  </a:cubicBezTo>
                  <a:cubicBezTo>
                    <a:pt x="148238" y="3515292"/>
                    <a:pt x="148603" y="3516168"/>
                    <a:pt x="148750" y="3517118"/>
                  </a:cubicBezTo>
                  <a:cubicBezTo>
                    <a:pt x="148968" y="3517994"/>
                    <a:pt x="148968" y="3519017"/>
                    <a:pt x="148750" y="3519893"/>
                  </a:cubicBezTo>
                  <a:cubicBezTo>
                    <a:pt x="148603" y="3520769"/>
                    <a:pt x="148238" y="3521646"/>
                    <a:pt x="147800" y="3522449"/>
                  </a:cubicBezTo>
                  <a:cubicBezTo>
                    <a:pt x="147288" y="3523252"/>
                    <a:pt x="146631" y="3523909"/>
                    <a:pt x="145901" y="3524421"/>
                  </a:cubicBezTo>
                  <a:cubicBezTo>
                    <a:pt x="144805" y="3525298"/>
                    <a:pt x="143490" y="3525808"/>
                    <a:pt x="142103" y="3525882"/>
                  </a:cubicBezTo>
                  <a:close/>
                  <a:moveTo>
                    <a:pt x="1153348" y="3425093"/>
                  </a:moveTo>
                  <a:cubicBezTo>
                    <a:pt x="1151668" y="3425020"/>
                    <a:pt x="1150061" y="3424363"/>
                    <a:pt x="1148819" y="3423195"/>
                  </a:cubicBezTo>
                  <a:cubicBezTo>
                    <a:pt x="1147578" y="3421953"/>
                    <a:pt x="1146847" y="3420346"/>
                    <a:pt x="1146702" y="3418593"/>
                  </a:cubicBezTo>
                  <a:lnTo>
                    <a:pt x="1145314" y="3403255"/>
                  </a:lnTo>
                  <a:cubicBezTo>
                    <a:pt x="1142977" y="3376233"/>
                    <a:pt x="1140566" y="3354322"/>
                    <a:pt x="1137573" y="3334018"/>
                  </a:cubicBezTo>
                  <a:cubicBezTo>
                    <a:pt x="1137353" y="3333069"/>
                    <a:pt x="1137353" y="3332119"/>
                    <a:pt x="1137573" y="3331170"/>
                  </a:cubicBezTo>
                  <a:cubicBezTo>
                    <a:pt x="1137791" y="3330220"/>
                    <a:pt x="1138157" y="3329417"/>
                    <a:pt x="1138741" y="3328614"/>
                  </a:cubicBezTo>
                  <a:cubicBezTo>
                    <a:pt x="1139252" y="3327883"/>
                    <a:pt x="1139909" y="3327226"/>
                    <a:pt x="1140713" y="3326788"/>
                  </a:cubicBezTo>
                  <a:cubicBezTo>
                    <a:pt x="1141443" y="3326277"/>
                    <a:pt x="1142319" y="3325984"/>
                    <a:pt x="1143196" y="3325838"/>
                  </a:cubicBezTo>
                  <a:cubicBezTo>
                    <a:pt x="1144072" y="3325619"/>
                    <a:pt x="1145021" y="3325619"/>
                    <a:pt x="1145898" y="3325838"/>
                  </a:cubicBezTo>
                  <a:cubicBezTo>
                    <a:pt x="1146775" y="3326058"/>
                    <a:pt x="1147578" y="3326423"/>
                    <a:pt x="1148309" y="3327007"/>
                  </a:cubicBezTo>
                  <a:cubicBezTo>
                    <a:pt x="1149039" y="3327591"/>
                    <a:pt x="1149623" y="3328249"/>
                    <a:pt x="1150061" y="3329052"/>
                  </a:cubicBezTo>
                  <a:cubicBezTo>
                    <a:pt x="1150572" y="3329855"/>
                    <a:pt x="1150865" y="3330732"/>
                    <a:pt x="1150938" y="3331681"/>
                  </a:cubicBezTo>
                  <a:cubicBezTo>
                    <a:pt x="1153786" y="3352277"/>
                    <a:pt x="1156196" y="3374553"/>
                    <a:pt x="1158752" y="3401795"/>
                  </a:cubicBezTo>
                  <a:lnTo>
                    <a:pt x="1160067" y="3417059"/>
                  </a:lnTo>
                  <a:cubicBezTo>
                    <a:pt x="1160213" y="3418885"/>
                    <a:pt x="1159702" y="3420784"/>
                    <a:pt x="1158534" y="3422245"/>
                  </a:cubicBezTo>
                  <a:cubicBezTo>
                    <a:pt x="1157438" y="3423705"/>
                    <a:pt x="1155831" y="3424655"/>
                    <a:pt x="1154006" y="3424801"/>
                  </a:cubicBezTo>
                  <a:close/>
                  <a:moveTo>
                    <a:pt x="60304" y="3378351"/>
                  </a:moveTo>
                  <a:cubicBezTo>
                    <a:pt x="59062" y="3378351"/>
                    <a:pt x="57820" y="3377985"/>
                    <a:pt x="56726" y="3377328"/>
                  </a:cubicBezTo>
                  <a:cubicBezTo>
                    <a:pt x="55703" y="3376598"/>
                    <a:pt x="54827" y="3375576"/>
                    <a:pt x="54242" y="3374407"/>
                  </a:cubicBezTo>
                  <a:cubicBezTo>
                    <a:pt x="42118" y="3348334"/>
                    <a:pt x="31747" y="3321529"/>
                    <a:pt x="23275" y="3294068"/>
                  </a:cubicBezTo>
                  <a:cubicBezTo>
                    <a:pt x="22545" y="3292315"/>
                    <a:pt x="22545" y="3290343"/>
                    <a:pt x="23275" y="3288590"/>
                  </a:cubicBezTo>
                  <a:cubicBezTo>
                    <a:pt x="23713" y="3287787"/>
                    <a:pt x="24297" y="3287057"/>
                    <a:pt x="24954" y="3286399"/>
                  </a:cubicBezTo>
                  <a:cubicBezTo>
                    <a:pt x="25612" y="3285815"/>
                    <a:pt x="26416" y="3285376"/>
                    <a:pt x="27219" y="3285085"/>
                  </a:cubicBezTo>
                  <a:cubicBezTo>
                    <a:pt x="28899" y="3284428"/>
                    <a:pt x="30798" y="3284573"/>
                    <a:pt x="32404" y="3285523"/>
                  </a:cubicBezTo>
                  <a:cubicBezTo>
                    <a:pt x="33208" y="3285888"/>
                    <a:pt x="33938" y="3286472"/>
                    <a:pt x="34449" y="3287202"/>
                  </a:cubicBezTo>
                  <a:cubicBezTo>
                    <a:pt x="35033" y="3287933"/>
                    <a:pt x="35472" y="3288737"/>
                    <a:pt x="35764" y="3289613"/>
                  </a:cubicBezTo>
                  <a:cubicBezTo>
                    <a:pt x="44017" y="3316344"/>
                    <a:pt x="54169" y="3342490"/>
                    <a:pt x="66000" y="3367833"/>
                  </a:cubicBezTo>
                  <a:cubicBezTo>
                    <a:pt x="66366" y="3368637"/>
                    <a:pt x="66658" y="3369513"/>
                    <a:pt x="66658" y="3370463"/>
                  </a:cubicBezTo>
                  <a:cubicBezTo>
                    <a:pt x="66803" y="3371412"/>
                    <a:pt x="66803" y="3372288"/>
                    <a:pt x="66658" y="3373238"/>
                  </a:cubicBezTo>
                  <a:cubicBezTo>
                    <a:pt x="66366" y="3374114"/>
                    <a:pt x="65927" y="3374918"/>
                    <a:pt x="65343" y="3375576"/>
                  </a:cubicBezTo>
                  <a:cubicBezTo>
                    <a:pt x="64759" y="3376306"/>
                    <a:pt x="64029" y="3376890"/>
                    <a:pt x="63225" y="3377255"/>
                  </a:cubicBezTo>
                  <a:cubicBezTo>
                    <a:pt x="62130" y="3377766"/>
                    <a:pt x="60961" y="3377985"/>
                    <a:pt x="59792" y="3377766"/>
                  </a:cubicBezTo>
                  <a:close/>
                  <a:moveTo>
                    <a:pt x="1128078" y="3256528"/>
                  </a:moveTo>
                  <a:cubicBezTo>
                    <a:pt x="1126617" y="3256528"/>
                    <a:pt x="1125156" y="3256017"/>
                    <a:pt x="1123987" y="3255068"/>
                  </a:cubicBezTo>
                  <a:cubicBezTo>
                    <a:pt x="1122819" y="3254118"/>
                    <a:pt x="1121943" y="3252803"/>
                    <a:pt x="1121577" y="3251343"/>
                  </a:cubicBezTo>
                  <a:cubicBezTo>
                    <a:pt x="1114566" y="3224392"/>
                    <a:pt x="1105071" y="3198100"/>
                    <a:pt x="1093020" y="3172976"/>
                  </a:cubicBezTo>
                  <a:cubicBezTo>
                    <a:pt x="1092656" y="3172100"/>
                    <a:pt x="1092363" y="3171223"/>
                    <a:pt x="1092290" y="3170274"/>
                  </a:cubicBezTo>
                  <a:cubicBezTo>
                    <a:pt x="1092144" y="3169324"/>
                    <a:pt x="1092144" y="3168448"/>
                    <a:pt x="1092290" y="3167499"/>
                  </a:cubicBezTo>
                  <a:cubicBezTo>
                    <a:pt x="1092583" y="3166622"/>
                    <a:pt x="1093020" y="3165818"/>
                    <a:pt x="1093532" y="3165088"/>
                  </a:cubicBezTo>
                  <a:cubicBezTo>
                    <a:pt x="1094116" y="3164358"/>
                    <a:pt x="1094846" y="3163774"/>
                    <a:pt x="1095651" y="3163335"/>
                  </a:cubicBezTo>
                  <a:cubicBezTo>
                    <a:pt x="1096454" y="3162897"/>
                    <a:pt x="1097330" y="3162605"/>
                    <a:pt x="1098207" y="3162532"/>
                  </a:cubicBezTo>
                  <a:cubicBezTo>
                    <a:pt x="1099083" y="3162459"/>
                    <a:pt x="1099959" y="3162605"/>
                    <a:pt x="1100836" y="3162897"/>
                  </a:cubicBezTo>
                  <a:cubicBezTo>
                    <a:pt x="1101712" y="3163189"/>
                    <a:pt x="1102515" y="3163701"/>
                    <a:pt x="1103172" y="3164284"/>
                  </a:cubicBezTo>
                  <a:cubicBezTo>
                    <a:pt x="1103830" y="3164942"/>
                    <a:pt x="1104414" y="3165673"/>
                    <a:pt x="1104780" y="3166549"/>
                  </a:cubicBezTo>
                  <a:cubicBezTo>
                    <a:pt x="1117049" y="3192549"/>
                    <a:pt x="1126836" y="3219645"/>
                    <a:pt x="1133994" y="3247472"/>
                  </a:cubicBezTo>
                  <a:cubicBezTo>
                    <a:pt x="1134505" y="3249298"/>
                    <a:pt x="1134285" y="3251196"/>
                    <a:pt x="1133409" y="3252876"/>
                  </a:cubicBezTo>
                  <a:cubicBezTo>
                    <a:pt x="1132533" y="3254483"/>
                    <a:pt x="1131072" y="3255652"/>
                    <a:pt x="1129393" y="3256235"/>
                  </a:cubicBezTo>
                  <a:cubicBezTo>
                    <a:pt x="1128954" y="3256382"/>
                    <a:pt x="1128516" y="3256455"/>
                    <a:pt x="1128078" y="3256528"/>
                  </a:cubicBezTo>
                  <a:close/>
                  <a:moveTo>
                    <a:pt x="10640" y="3215775"/>
                  </a:moveTo>
                  <a:cubicBezTo>
                    <a:pt x="8960" y="3215775"/>
                    <a:pt x="7427" y="3215117"/>
                    <a:pt x="6185" y="3214022"/>
                  </a:cubicBezTo>
                  <a:cubicBezTo>
                    <a:pt x="5016" y="3212853"/>
                    <a:pt x="4213" y="3211320"/>
                    <a:pt x="3920" y="3209712"/>
                  </a:cubicBezTo>
                  <a:cubicBezTo>
                    <a:pt x="3190" y="3204673"/>
                    <a:pt x="2533" y="3199488"/>
                    <a:pt x="2021" y="3194375"/>
                  </a:cubicBezTo>
                  <a:cubicBezTo>
                    <a:pt x="927" y="3184881"/>
                    <a:pt x="415" y="3175313"/>
                    <a:pt x="488" y="3165746"/>
                  </a:cubicBezTo>
                  <a:cubicBezTo>
                    <a:pt x="488" y="3151066"/>
                    <a:pt x="1730" y="3136385"/>
                    <a:pt x="4213" y="3121925"/>
                  </a:cubicBezTo>
                  <a:cubicBezTo>
                    <a:pt x="4359" y="3121047"/>
                    <a:pt x="4651" y="3120171"/>
                    <a:pt x="5162" y="3119368"/>
                  </a:cubicBezTo>
                  <a:cubicBezTo>
                    <a:pt x="5673" y="3118564"/>
                    <a:pt x="6258" y="3117907"/>
                    <a:pt x="6988" y="3117323"/>
                  </a:cubicBezTo>
                  <a:cubicBezTo>
                    <a:pt x="7718" y="3116812"/>
                    <a:pt x="8595" y="3116447"/>
                    <a:pt x="9471" y="3116228"/>
                  </a:cubicBezTo>
                  <a:cubicBezTo>
                    <a:pt x="10347" y="3116081"/>
                    <a:pt x="11224" y="3116081"/>
                    <a:pt x="12100" y="3116228"/>
                  </a:cubicBezTo>
                  <a:cubicBezTo>
                    <a:pt x="12977" y="3116374"/>
                    <a:pt x="13853" y="3116739"/>
                    <a:pt x="14584" y="3117250"/>
                  </a:cubicBezTo>
                  <a:cubicBezTo>
                    <a:pt x="15314" y="3117761"/>
                    <a:pt x="15971" y="3118418"/>
                    <a:pt x="16483" y="3119221"/>
                  </a:cubicBezTo>
                  <a:cubicBezTo>
                    <a:pt x="17505" y="3120829"/>
                    <a:pt x="17870" y="3122728"/>
                    <a:pt x="17505" y="3124554"/>
                  </a:cubicBezTo>
                  <a:cubicBezTo>
                    <a:pt x="15168" y="3138065"/>
                    <a:pt x="13999" y="3151723"/>
                    <a:pt x="13926" y="3165380"/>
                  </a:cubicBezTo>
                  <a:cubicBezTo>
                    <a:pt x="13926" y="3174363"/>
                    <a:pt x="14511" y="3183420"/>
                    <a:pt x="15460" y="3192330"/>
                  </a:cubicBezTo>
                  <a:cubicBezTo>
                    <a:pt x="15971" y="3197370"/>
                    <a:pt x="16628" y="3202336"/>
                    <a:pt x="17286" y="3206937"/>
                  </a:cubicBezTo>
                  <a:cubicBezTo>
                    <a:pt x="17433" y="3207886"/>
                    <a:pt x="17433" y="3208763"/>
                    <a:pt x="17286" y="3209712"/>
                  </a:cubicBezTo>
                  <a:cubicBezTo>
                    <a:pt x="17067" y="3210589"/>
                    <a:pt x="16701" y="3211465"/>
                    <a:pt x="16191" y="3212269"/>
                  </a:cubicBezTo>
                  <a:cubicBezTo>
                    <a:pt x="15607" y="3212999"/>
                    <a:pt x="14949" y="3213656"/>
                    <a:pt x="14219" y="3214167"/>
                  </a:cubicBezTo>
                  <a:cubicBezTo>
                    <a:pt x="13415" y="3214606"/>
                    <a:pt x="12612" y="3214971"/>
                    <a:pt x="11736" y="3215117"/>
                  </a:cubicBezTo>
                  <a:close/>
                  <a:moveTo>
                    <a:pt x="1059060" y="3101985"/>
                  </a:moveTo>
                  <a:cubicBezTo>
                    <a:pt x="1057672" y="3101985"/>
                    <a:pt x="1056358" y="3101548"/>
                    <a:pt x="1055262" y="3100744"/>
                  </a:cubicBezTo>
                  <a:cubicBezTo>
                    <a:pt x="1054166" y="3099941"/>
                    <a:pt x="1053290" y="3098845"/>
                    <a:pt x="1052778" y="3097530"/>
                  </a:cubicBezTo>
                  <a:cubicBezTo>
                    <a:pt x="1049638" y="3089350"/>
                    <a:pt x="1047009" y="3081170"/>
                    <a:pt x="1044526" y="3072553"/>
                  </a:cubicBezTo>
                  <a:cubicBezTo>
                    <a:pt x="1040655" y="3059845"/>
                    <a:pt x="1038536" y="3046625"/>
                    <a:pt x="1038317" y="3033333"/>
                  </a:cubicBezTo>
                  <a:cubicBezTo>
                    <a:pt x="1038244" y="3025372"/>
                    <a:pt x="1039340" y="3017338"/>
                    <a:pt x="1041458" y="3009669"/>
                  </a:cubicBezTo>
                  <a:cubicBezTo>
                    <a:pt x="1041969" y="3007916"/>
                    <a:pt x="1043138" y="3006383"/>
                    <a:pt x="1044671" y="3005433"/>
                  </a:cubicBezTo>
                  <a:cubicBezTo>
                    <a:pt x="1046279" y="3004557"/>
                    <a:pt x="1048105" y="3004337"/>
                    <a:pt x="1049857" y="3004922"/>
                  </a:cubicBezTo>
                  <a:cubicBezTo>
                    <a:pt x="1051610" y="3005506"/>
                    <a:pt x="1053070" y="3006748"/>
                    <a:pt x="1053874" y="3008355"/>
                  </a:cubicBezTo>
                  <a:cubicBezTo>
                    <a:pt x="1054677" y="3010034"/>
                    <a:pt x="1054896" y="3011933"/>
                    <a:pt x="1054385" y="3013759"/>
                  </a:cubicBezTo>
                  <a:cubicBezTo>
                    <a:pt x="1052706" y="3020113"/>
                    <a:pt x="1051829" y="3026760"/>
                    <a:pt x="1051902" y="3033333"/>
                  </a:cubicBezTo>
                  <a:cubicBezTo>
                    <a:pt x="1052121" y="3045238"/>
                    <a:pt x="1054020" y="3056996"/>
                    <a:pt x="1057452" y="3068389"/>
                  </a:cubicBezTo>
                  <a:cubicBezTo>
                    <a:pt x="1059790" y="3076496"/>
                    <a:pt x="1062346" y="3084676"/>
                    <a:pt x="1065268" y="3092272"/>
                  </a:cubicBezTo>
                  <a:cubicBezTo>
                    <a:pt x="1065852" y="3094025"/>
                    <a:pt x="1065852" y="3095924"/>
                    <a:pt x="1065268" y="3097676"/>
                  </a:cubicBezTo>
                  <a:cubicBezTo>
                    <a:pt x="1064537" y="3099356"/>
                    <a:pt x="1063222" y="3100744"/>
                    <a:pt x="1061543" y="3101474"/>
                  </a:cubicBezTo>
                  <a:cubicBezTo>
                    <a:pt x="1060813" y="3101840"/>
                    <a:pt x="1060009" y="3102058"/>
                    <a:pt x="1059205" y="3102132"/>
                  </a:cubicBezTo>
                  <a:close/>
                  <a:moveTo>
                    <a:pt x="39854" y="3051299"/>
                  </a:moveTo>
                  <a:cubicBezTo>
                    <a:pt x="38612" y="3051299"/>
                    <a:pt x="37444" y="3050934"/>
                    <a:pt x="36422" y="3050277"/>
                  </a:cubicBezTo>
                  <a:cubicBezTo>
                    <a:pt x="34887" y="3049254"/>
                    <a:pt x="33719" y="3047721"/>
                    <a:pt x="33281" y="3045895"/>
                  </a:cubicBezTo>
                  <a:cubicBezTo>
                    <a:pt x="33134" y="3044945"/>
                    <a:pt x="33134" y="3044069"/>
                    <a:pt x="33281" y="3043119"/>
                  </a:cubicBezTo>
                  <a:cubicBezTo>
                    <a:pt x="33427" y="3042243"/>
                    <a:pt x="33719" y="3041367"/>
                    <a:pt x="34157" y="3040563"/>
                  </a:cubicBezTo>
                  <a:cubicBezTo>
                    <a:pt x="47377" y="3017484"/>
                    <a:pt x="63371" y="2996084"/>
                    <a:pt x="81922" y="2977022"/>
                  </a:cubicBezTo>
                  <a:lnTo>
                    <a:pt x="86085" y="2972713"/>
                  </a:lnTo>
                  <a:cubicBezTo>
                    <a:pt x="87327" y="2971398"/>
                    <a:pt x="89080" y="2970668"/>
                    <a:pt x="90905" y="2970668"/>
                  </a:cubicBezTo>
                  <a:cubicBezTo>
                    <a:pt x="92731" y="2970668"/>
                    <a:pt x="94411" y="2971398"/>
                    <a:pt x="95653" y="2972713"/>
                  </a:cubicBezTo>
                  <a:cubicBezTo>
                    <a:pt x="96967" y="2974101"/>
                    <a:pt x="97625" y="2975854"/>
                    <a:pt x="97625" y="2977752"/>
                  </a:cubicBezTo>
                  <a:cubicBezTo>
                    <a:pt x="97625" y="2979651"/>
                    <a:pt x="96895" y="2981477"/>
                    <a:pt x="95653" y="2982865"/>
                  </a:cubicBezTo>
                  <a:lnTo>
                    <a:pt x="91489" y="2987101"/>
                  </a:lnTo>
                  <a:cubicBezTo>
                    <a:pt x="73815" y="3005360"/>
                    <a:pt x="58478" y="3025664"/>
                    <a:pt x="45842" y="3047721"/>
                  </a:cubicBezTo>
                  <a:cubicBezTo>
                    <a:pt x="45332" y="3048816"/>
                    <a:pt x="44455" y="3049766"/>
                    <a:pt x="43433" y="3050423"/>
                  </a:cubicBezTo>
                  <a:cubicBezTo>
                    <a:pt x="42410" y="3051080"/>
                    <a:pt x="41241" y="3051446"/>
                    <a:pt x="40000" y="3051446"/>
                  </a:cubicBezTo>
                  <a:close/>
                  <a:moveTo>
                    <a:pt x="1105729" y="2963000"/>
                  </a:moveTo>
                  <a:cubicBezTo>
                    <a:pt x="1104195" y="2963000"/>
                    <a:pt x="1102662" y="2962488"/>
                    <a:pt x="1101493" y="2961466"/>
                  </a:cubicBezTo>
                  <a:cubicBezTo>
                    <a:pt x="1100251" y="2960443"/>
                    <a:pt x="1099374" y="2958983"/>
                    <a:pt x="1099083" y="2957376"/>
                  </a:cubicBezTo>
                  <a:cubicBezTo>
                    <a:pt x="1098791" y="2955770"/>
                    <a:pt x="1099010" y="2954089"/>
                    <a:pt x="1099740" y="2952629"/>
                  </a:cubicBezTo>
                  <a:cubicBezTo>
                    <a:pt x="1100470" y="2951241"/>
                    <a:pt x="1101639" y="2950073"/>
                    <a:pt x="1103026" y="2949343"/>
                  </a:cubicBezTo>
                  <a:cubicBezTo>
                    <a:pt x="1128370" y="2938460"/>
                    <a:pt x="1154443" y="2929331"/>
                    <a:pt x="1181028" y="2921954"/>
                  </a:cubicBezTo>
                  <a:cubicBezTo>
                    <a:pt x="1181905" y="2921808"/>
                    <a:pt x="1182781" y="2921808"/>
                    <a:pt x="1183657" y="2921954"/>
                  </a:cubicBezTo>
                  <a:cubicBezTo>
                    <a:pt x="1184534" y="2922100"/>
                    <a:pt x="1185410" y="2922392"/>
                    <a:pt x="1186213" y="2922830"/>
                  </a:cubicBezTo>
                  <a:cubicBezTo>
                    <a:pt x="1187017" y="2923269"/>
                    <a:pt x="1187675" y="2923926"/>
                    <a:pt x="1188259" y="2924656"/>
                  </a:cubicBezTo>
                  <a:cubicBezTo>
                    <a:pt x="1188770" y="2925387"/>
                    <a:pt x="1189208" y="2926263"/>
                    <a:pt x="1189427" y="2927140"/>
                  </a:cubicBezTo>
                  <a:cubicBezTo>
                    <a:pt x="1189865" y="2928965"/>
                    <a:pt x="1189647" y="2930864"/>
                    <a:pt x="1188770" y="2932544"/>
                  </a:cubicBezTo>
                  <a:cubicBezTo>
                    <a:pt x="1187966" y="2934151"/>
                    <a:pt x="1186506" y="2935393"/>
                    <a:pt x="1184753" y="2935977"/>
                  </a:cubicBezTo>
                  <a:cubicBezTo>
                    <a:pt x="1158825" y="2943134"/>
                    <a:pt x="1133409" y="2952118"/>
                    <a:pt x="1108723" y="2962854"/>
                  </a:cubicBezTo>
                  <a:cubicBezTo>
                    <a:pt x="1107774" y="2963292"/>
                    <a:pt x="1106751" y="2963511"/>
                    <a:pt x="1105729" y="2963438"/>
                  </a:cubicBezTo>
                  <a:close/>
                  <a:moveTo>
                    <a:pt x="148968" y="2925898"/>
                  </a:moveTo>
                  <a:cubicBezTo>
                    <a:pt x="148092" y="2925898"/>
                    <a:pt x="147142" y="2925679"/>
                    <a:pt x="146339" y="2925314"/>
                  </a:cubicBezTo>
                  <a:cubicBezTo>
                    <a:pt x="145462" y="2924876"/>
                    <a:pt x="144732" y="2924291"/>
                    <a:pt x="144148" y="2923561"/>
                  </a:cubicBezTo>
                  <a:cubicBezTo>
                    <a:pt x="141519" y="2920786"/>
                    <a:pt x="141519" y="2916330"/>
                    <a:pt x="144148" y="2913555"/>
                  </a:cubicBezTo>
                  <a:cubicBezTo>
                    <a:pt x="158755" y="2898948"/>
                    <a:pt x="173582" y="2884341"/>
                    <a:pt x="188700" y="2869734"/>
                  </a:cubicBezTo>
                  <a:lnTo>
                    <a:pt x="203307" y="2855127"/>
                  </a:lnTo>
                  <a:cubicBezTo>
                    <a:pt x="204622" y="2853812"/>
                    <a:pt x="206374" y="2853155"/>
                    <a:pt x="208200" y="2853228"/>
                  </a:cubicBezTo>
                  <a:cubicBezTo>
                    <a:pt x="210976" y="2853374"/>
                    <a:pt x="213386" y="2855273"/>
                    <a:pt x="214262" y="2857902"/>
                  </a:cubicBezTo>
                  <a:cubicBezTo>
                    <a:pt x="214627" y="2858779"/>
                    <a:pt x="214773" y="2859655"/>
                    <a:pt x="214700" y="2860605"/>
                  </a:cubicBezTo>
                  <a:cubicBezTo>
                    <a:pt x="214700" y="2861554"/>
                    <a:pt x="214481" y="2862503"/>
                    <a:pt x="214043" y="2863307"/>
                  </a:cubicBezTo>
                  <a:cubicBezTo>
                    <a:pt x="213678" y="2864183"/>
                    <a:pt x="213166" y="2864914"/>
                    <a:pt x="212509" y="2865571"/>
                  </a:cubicBezTo>
                  <a:lnTo>
                    <a:pt x="197902" y="2880178"/>
                  </a:lnTo>
                  <a:lnTo>
                    <a:pt x="153424" y="2923999"/>
                  </a:lnTo>
                  <a:cubicBezTo>
                    <a:pt x="152255" y="2925241"/>
                    <a:pt x="150649" y="2925971"/>
                    <a:pt x="148968" y="2926117"/>
                  </a:cubicBezTo>
                  <a:close/>
                  <a:moveTo>
                    <a:pt x="1259102" y="2908954"/>
                  </a:moveTo>
                  <a:cubicBezTo>
                    <a:pt x="1257715" y="2908954"/>
                    <a:pt x="1256400" y="2908516"/>
                    <a:pt x="1255305" y="2907712"/>
                  </a:cubicBezTo>
                  <a:cubicBezTo>
                    <a:pt x="1254136" y="2906909"/>
                    <a:pt x="1253260" y="2905740"/>
                    <a:pt x="1252748" y="2904426"/>
                  </a:cubicBezTo>
                  <a:cubicBezTo>
                    <a:pt x="1252091" y="2902673"/>
                    <a:pt x="1252091" y="2900774"/>
                    <a:pt x="1252748" y="2899021"/>
                  </a:cubicBezTo>
                  <a:cubicBezTo>
                    <a:pt x="1253479" y="2897341"/>
                    <a:pt x="1254793" y="2896027"/>
                    <a:pt x="1256473" y="2895296"/>
                  </a:cubicBezTo>
                  <a:cubicBezTo>
                    <a:pt x="1280794" y="2885363"/>
                    <a:pt x="1305627" y="2873970"/>
                    <a:pt x="1330458" y="2861335"/>
                  </a:cubicBezTo>
                  <a:cubicBezTo>
                    <a:pt x="1332137" y="2860605"/>
                    <a:pt x="1333963" y="2860605"/>
                    <a:pt x="1335644" y="2861335"/>
                  </a:cubicBezTo>
                  <a:cubicBezTo>
                    <a:pt x="1337324" y="2861992"/>
                    <a:pt x="1338711" y="2863307"/>
                    <a:pt x="1339514" y="2864987"/>
                  </a:cubicBezTo>
                  <a:cubicBezTo>
                    <a:pt x="1340172" y="2866739"/>
                    <a:pt x="1340172" y="2868711"/>
                    <a:pt x="1339514" y="2870464"/>
                  </a:cubicBezTo>
                  <a:cubicBezTo>
                    <a:pt x="1338930" y="2872217"/>
                    <a:pt x="1337688" y="2873605"/>
                    <a:pt x="1336082" y="2874481"/>
                  </a:cubicBezTo>
                  <a:cubicBezTo>
                    <a:pt x="1310958" y="2887335"/>
                    <a:pt x="1285687" y="2898948"/>
                    <a:pt x="1261074" y="2908881"/>
                  </a:cubicBezTo>
                  <a:cubicBezTo>
                    <a:pt x="1260564" y="2908954"/>
                    <a:pt x="1260052" y="2909027"/>
                    <a:pt x="1259541" y="2908954"/>
                  </a:cubicBezTo>
                  <a:close/>
                  <a:moveTo>
                    <a:pt x="1405173" y="2834896"/>
                  </a:moveTo>
                  <a:cubicBezTo>
                    <a:pt x="1404005" y="2834896"/>
                    <a:pt x="1402836" y="2834531"/>
                    <a:pt x="1401813" y="2833947"/>
                  </a:cubicBezTo>
                  <a:cubicBezTo>
                    <a:pt x="1400791" y="2833289"/>
                    <a:pt x="1399914" y="2832413"/>
                    <a:pt x="1399330" y="2831318"/>
                  </a:cubicBezTo>
                  <a:cubicBezTo>
                    <a:pt x="1398381" y="2829637"/>
                    <a:pt x="1398162" y="2827666"/>
                    <a:pt x="1398673" y="2825840"/>
                  </a:cubicBezTo>
                  <a:cubicBezTo>
                    <a:pt x="1399111" y="2824014"/>
                    <a:pt x="1400207" y="2822480"/>
                    <a:pt x="1401813" y="2821531"/>
                  </a:cubicBezTo>
                  <a:cubicBezTo>
                    <a:pt x="1420511" y="2810283"/>
                    <a:pt x="1439427" y="2798305"/>
                    <a:pt x="1459657" y="2785013"/>
                  </a:cubicBezTo>
                  <a:lnTo>
                    <a:pt x="1471197" y="2777710"/>
                  </a:lnTo>
                  <a:cubicBezTo>
                    <a:pt x="1472658" y="2776760"/>
                    <a:pt x="1474484" y="2776468"/>
                    <a:pt x="1476237" y="2776906"/>
                  </a:cubicBezTo>
                  <a:cubicBezTo>
                    <a:pt x="1477989" y="2777344"/>
                    <a:pt x="1479596" y="2778440"/>
                    <a:pt x="1480472" y="2780047"/>
                  </a:cubicBezTo>
                  <a:cubicBezTo>
                    <a:pt x="1480911" y="2780850"/>
                    <a:pt x="1481276" y="2781726"/>
                    <a:pt x="1481349" y="2782603"/>
                  </a:cubicBezTo>
                  <a:cubicBezTo>
                    <a:pt x="1481495" y="2783552"/>
                    <a:pt x="1481495" y="2784429"/>
                    <a:pt x="1481349" y="2785378"/>
                  </a:cubicBezTo>
                  <a:cubicBezTo>
                    <a:pt x="1481129" y="2786328"/>
                    <a:pt x="1480765" y="2787131"/>
                    <a:pt x="1480253" y="2787935"/>
                  </a:cubicBezTo>
                  <a:cubicBezTo>
                    <a:pt x="1479742" y="2788665"/>
                    <a:pt x="1479085" y="2789322"/>
                    <a:pt x="1478281" y="2789834"/>
                  </a:cubicBezTo>
                  <a:lnTo>
                    <a:pt x="1466888" y="2797137"/>
                  </a:lnTo>
                  <a:cubicBezTo>
                    <a:pt x="1446511" y="2810648"/>
                    <a:pt x="1427449" y="2822626"/>
                    <a:pt x="1408460" y="2833655"/>
                  </a:cubicBezTo>
                  <a:cubicBezTo>
                    <a:pt x="1407656" y="2834312"/>
                    <a:pt x="1406634" y="2834750"/>
                    <a:pt x="1405611" y="2834896"/>
                  </a:cubicBezTo>
                  <a:close/>
                  <a:moveTo>
                    <a:pt x="266993" y="2808823"/>
                  </a:moveTo>
                  <a:cubicBezTo>
                    <a:pt x="266117" y="2808823"/>
                    <a:pt x="265167" y="2808676"/>
                    <a:pt x="264364" y="2808311"/>
                  </a:cubicBezTo>
                  <a:cubicBezTo>
                    <a:pt x="263488" y="2807873"/>
                    <a:pt x="262757" y="2807362"/>
                    <a:pt x="262100" y="2806632"/>
                  </a:cubicBezTo>
                  <a:cubicBezTo>
                    <a:pt x="261515" y="2805974"/>
                    <a:pt x="261005" y="2805171"/>
                    <a:pt x="260639" y="2804368"/>
                  </a:cubicBezTo>
                  <a:cubicBezTo>
                    <a:pt x="260274" y="2803491"/>
                    <a:pt x="260128" y="2802542"/>
                    <a:pt x="260128" y="2801592"/>
                  </a:cubicBezTo>
                  <a:cubicBezTo>
                    <a:pt x="260128" y="2800643"/>
                    <a:pt x="260274" y="2799766"/>
                    <a:pt x="260639" y="2798890"/>
                  </a:cubicBezTo>
                  <a:cubicBezTo>
                    <a:pt x="261005" y="2798086"/>
                    <a:pt x="261515" y="2797283"/>
                    <a:pt x="262100" y="2796626"/>
                  </a:cubicBezTo>
                  <a:cubicBezTo>
                    <a:pt x="284011" y="2774715"/>
                    <a:pt x="302488" y="2755288"/>
                    <a:pt x="319870" y="2736810"/>
                  </a:cubicBezTo>
                  <a:cubicBezTo>
                    <a:pt x="321112" y="2735466"/>
                    <a:pt x="322792" y="2734677"/>
                    <a:pt x="324618" y="2734619"/>
                  </a:cubicBezTo>
                  <a:cubicBezTo>
                    <a:pt x="326444" y="2734611"/>
                    <a:pt x="328197" y="2735349"/>
                    <a:pt x="329438" y="2736664"/>
                  </a:cubicBezTo>
                  <a:cubicBezTo>
                    <a:pt x="330753" y="2738015"/>
                    <a:pt x="331484" y="2739826"/>
                    <a:pt x="331484" y="2741703"/>
                  </a:cubicBezTo>
                  <a:cubicBezTo>
                    <a:pt x="331484" y="2743566"/>
                    <a:pt x="330826" y="2745370"/>
                    <a:pt x="329585" y="2746743"/>
                  </a:cubicBezTo>
                  <a:cubicBezTo>
                    <a:pt x="312129" y="2765440"/>
                    <a:pt x="293067" y="2785086"/>
                    <a:pt x="271157" y="2806924"/>
                  </a:cubicBezTo>
                  <a:cubicBezTo>
                    <a:pt x="269988" y="2808092"/>
                    <a:pt x="268381" y="2808749"/>
                    <a:pt x="266702" y="2808823"/>
                  </a:cubicBezTo>
                  <a:close/>
                  <a:moveTo>
                    <a:pt x="1542845" y="2743529"/>
                  </a:moveTo>
                  <a:cubicBezTo>
                    <a:pt x="1541383" y="2743566"/>
                    <a:pt x="1539996" y="2743098"/>
                    <a:pt x="1538900" y="2742215"/>
                  </a:cubicBezTo>
                  <a:cubicBezTo>
                    <a:pt x="1537732" y="2741323"/>
                    <a:pt x="1536855" y="2740097"/>
                    <a:pt x="1536417" y="2738709"/>
                  </a:cubicBezTo>
                  <a:cubicBezTo>
                    <a:pt x="1535979" y="2737285"/>
                    <a:pt x="1535979" y="2735751"/>
                    <a:pt x="1536417" y="2734327"/>
                  </a:cubicBezTo>
                  <a:cubicBezTo>
                    <a:pt x="1536782" y="2732902"/>
                    <a:pt x="1537658" y="2731654"/>
                    <a:pt x="1538827" y="2730748"/>
                  </a:cubicBezTo>
                  <a:cubicBezTo>
                    <a:pt x="1560300" y="2714191"/>
                    <a:pt x="1578997" y="2694289"/>
                    <a:pt x="1594115" y="2671809"/>
                  </a:cubicBezTo>
                  <a:cubicBezTo>
                    <a:pt x="1594553" y="2671057"/>
                    <a:pt x="1595210" y="2670414"/>
                    <a:pt x="1595941" y="2669910"/>
                  </a:cubicBezTo>
                  <a:cubicBezTo>
                    <a:pt x="1596671" y="2669391"/>
                    <a:pt x="1597548" y="2669018"/>
                    <a:pt x="1598424" y="2668814"/>
                  </a:cubicBezTo>
                  <a:cubicBezTo>
                    <a:pt x="1599301" y="2668632"/>
                    <a:pt x="1600177" y="2668632"/>
                    <a:pt x="1601053" y="2668814"/>
                  </a:cubicBezTo>
                  <a:cubicBezTo>
                    <a:pt x="1601930" y="2668968"/>
                    <a:pt x="1602733" y="2669340"/>
                    <a:pt x="1603463" y="2669910"/>
                  </a:cubicBezTo>
                  <a:cubicBezTo>
                    <a:pt x="1604924" y="2671005"/>
                    <a:pt x="1605947" y="2672627"/>
                    <a:pt x="1606312" y="2674438"/>
                  </a:cubicBezTo>
                  <a:cubicBezTo>
                    <a:pt x="1606677" y="2676315"/>
                    <a:pt x="1606239" y="2678250"/>
                    <a:pt x="1605216" y="2679843"/>
                  </a:cubicBezTo>
                  <a:cubicBezTo>
                    <a:pt x="1589222" y="2703593"/>
                    <a:pt x="1569502" y="2724584"/>
                    <a:pt x="1546788" y="2741995"/>
                  </a:cubicBezTo>
                  <a:cubicBezTo>
                    <a:pt x="1545693" y="2742930"/>
                    <a:pt x="1544232" y="2743449"/>
                    <a:pt x="1542771" y="2743456"/>
                  </a:cubicBezTo>
                  <a:close/>
                  <a:moveTo>
                    <a:pt x="375232" y="2681961"/>
                  </a:moveTo>
                  <a:cubicBezTo>
                    <a:pt x="374136" y="2681946"/>
                    <a:pt x="373113" y="2681698"/>
                    <a:pt x="372164" y="2681230"/>
                  </a:cubicBezTo>
                  <a:cubicBezTo>
                    <a:pt x="370557" y="2680332"/>
                    <a:pt x="369389" y="2678879"/>
                    <a:pt x="368805" y="2677140"/>
                  </a:cubicBezTo>
                  <a:cubicBezTo>
                    <a:pt x="368073" y="2675380"/>
                    <a:pt x="368073" y="2673423"/>
                    <a:pt x="368805" y="2671662"/>
                  </a:cubicBezTo>
                  <a:cubicBezTo>
                    <a:pt x="375377" y="2658114"/>
                    <a:pt x="378883" y="2643266"/>
                    <a:pt x="378957" y="2628207"/>
                  </a:cubicBezTo>
                  <a:cubicBezTo>
                    <a:pt x="378810" y="2616572"/>
                    <a:pt x="376984" y="2605018"/>
                    <a:pt x="373624" y="2593880"/>
                  </a:cubicBezTo>
                  <a:cubicBezTo>
                    <a:pt x="373040" y="2592091"/>
                    <a:pt x="373260" y="2590155"/>
                    <a:pt x="374063" y="2588476"/>
                  </a:cubicBezTo>
                  <a:cubicBezTo>
                    <a:pt x="374939" y="2586840"/>
                    <a:pt x="376326" y="2585591"/>
                    <a:pt x="378080" y="2584970"/>
                  </a:cubicBezTo>
                  <a:cubicBezTo>
                    <a:pt x="379760" y="2584408"/>
                    <a:pt x="381659" y="2584590"/>
                    <a:pt x="383192" y="2585481"/>
                  </a:cubicBezTo>
                  <a:cubicBezTo>
                    <a:pt x="384799" y="2586357"/>
                    <a:pt x="386041" y="2587862"/>
                    <a:pt x="386552" y="2589644"/>
                  </a:cubicBezTo>
                  <a:cubicBezTo>
                    <a:pt x="390350" y="2602155"/>
                    <a:pt x="392322" y="2615133"/>
                    <a:pt x="392468" y="2628207"/>
                  </a:cubicBezTo>
                  <a:cubicBezTo>
                    <a:pt x="392395" y="2645443"/>
                    <a:pt x="388451" y="2662446"/>
                    <a:pt x="380928" y="2677944"/>
                  </a:cubicBezTo>
                  <a:cubicBezTo>
                    <a:pt x="380417" y="2679112"/>
                    <a:pt x="379541" y="2680120"/>
                    <a:pt x="378518" y="2680865"/>
                  </a:cubicBezTo>
                  <a:cubicBezTo>
                    <a:pt x="377495" y="2681551"/>
                    <a:pt x="376254" y="2681931"/>
                    <a:pt x="375012" y="2681961"/>
                  </a:cubicBezTo>
                  <a:close/>
                  <a:moveTo>
                    <a:pt x="1640273" y="2608925"/>
                  </a:moveTo>
                  <a:cubicBezTo>
                    <a:pt x="1639104" y="2608859"/>
                    <a:pt x="1638009" y="2608560"/>
                    <a:pt x="1636987" y="2608049"/>
                  </a:cubicBezTo>
                  <a:cubicBezTo>
                    <a:pt x="1636183" y="2607560"/>
                    <a:pt x="1635526" y="2606946"/>
                    <a:pt x="1634942" y="2606223"/>
                  </a:cubicBezTo>
                  <a:cubicBezTo>
                    <a:pt x="1634430" y="2605471"/>
                    <a:pt x="1633992" y="2604631"/>
                    <a:pt x="1633773" y="2603740"/>
                  </a:cubicBezTo>
                  <a:cubicBezTo>
                    <a:pt x="1633627" y="2602820"/>
                    <a:pt x="1633627" y="2601885"/>
                    <a:pt x="1633773" y="2600964"/>
                  </a:cubicBezTo>
                  <a:cubicBezTo>
                    <a:pt x="1633919" y="2600044"/>
                    <a:pt x="1634212" y="2599153"/>
                    <a:pt x="1634649" y="2598335"/>
                  </a:cubicBezTo>
                  <a:cubicBezTo>
                    <a:pt x="1647869" y="2573503"/>
                    <a:pt x="1661015" y="2548598"/>
                    <a:pt x="1674015" y="2523620"/>
                  </a:cubicBezTo>
                  <a:cubicBezTo>
                    <a:pt x="1674965" y="2522153"/>
                    <a:pt x="1676352" y="2521086"/>
                    <a:pt x="1678033" y="2520626"/>
                  </a:cubicBezTo>
                  <a:cubicBezTo>
                    <a:pt x="1679712" y="2520180"/>
                    <a:pt x="1681465" y="2520414"/>
                    <a:pt x="1682999" y="2521283"/>
                  </a:cubicBezTo>
                  <a:cubicBezTo>
                    <a:pt x="1684460" y="2522203"/>
                    <a:pt x="1685628" y="2523628"/>
                    <a:pt x="1686139" y="2525300"/>
                  </a:cubicBezTo>
                  <a:cubicBezTo>
                    <a:pt x="1686797" y="2526973"/>
                    <a:pt x="1686797" y="2528813"/>
                    <a:pt x="1686139" y="2530486"/>
                  </a:cubicBezTo>
                  <a:cubicBezTo>
                    <a:pt x="1673139" y="2555464"/>
                    <a:pt x="1659847" y="2580442"/>
                    <a:pt x="1646627" y="2605274"/>
                  </a:cubicBezTo>
                  <a:cubicBezTo>
                    <a:pt x="1646043" y="2606333"/>
                    <a:pt x="1645240" y="2607238"/>
                    <a:pt x="1644217" y="2607903"/>
                  </a:cubicBezTo>
                  <a:cubicBezTo>
                    <a:pt x="1643195" y="2608567"/>
                    <a:pt x="1642026" y="2608925"/>
                    <a:pt x="1640784" y="2608925"/>
                  </a:cubicBezTo>
                  <a:close/>
                  <a:moveTo>
                    <a:pt x="343607" y="2522744"/>
                  </a:moveTo>
                  <a:cubicBezTo>
                    <a:pt x="342439" y="2522751"/>
                    <a:pt x="341343" y="2522444"/>
                    <a:pt x="340321" y="2521868"/>
                  </a:cubicBezTo>
                  <a:cubicBezTo>
                    <a:pt x="339371" y="2521269"/>
                    <a:pt x="338495" y="2520443"/>
                    <a:pt x="337911" y="2519457"/>
                  </a:cubicBezTo>
                  <a:cubicBezTo>
                    <a:pt x="323376" y="2495918"/>
                    <a:pt x="307236" y="2473350"/>
                    <a:pt x="289780" y="2451900"/>
                  </a:cubicBezTo>
                  <a:cubicBezTo>
                    <a:pt x="289196" y="2451184"/>
                    <a:pt x="288757" y="2450366"/>
                    <a:pt x="288466" y="2449490"/>
                  </a:cubicBezTo>
                  <a:cubicBezTo>
                    <a:pt x="287881" y="2447678"/>
                    <a:pt x="288027" y="2445714"/>
                    <a:pt x="288904" y="2444012"/>
                  </a:cubicBezTo>
                  <a:cubicBezTo>
                    <a:pt x="289269" y="2443187"/>
                    <a:pt x="289853" y="2442456"/>
                    <a:pt x="290583" y="2441894"/>
                  </a:cubicBezTo>
                  <a:cubicBezTo>
                    <a:pt x="291241" y="2441273"/>
                    <a:pt x="291971" y="2440798"/>
                    <a:pt x="292848" y="2440506"/>
                  </a:cubicBezTo>
                  <a:cubicBezTo>
                    <a:pt x="293724" y="2440324"/>
                    <a:pt x="294601" y="2440324"/>
                    <a:pt x="295477" y="2440506"/>
                  </a:cubicBezTo>
                  <a:cubicBezTo>
                    <a:pt x="296353" y="2440572"/>
                    <a:pt x="297230" y="2440820"/>
                    <a:pt x="298033" y="2441237"/>
                  </a:cubicBezTo>
                  <a:cubicBezTo>
                    <a:pt x="298836" y="2441675"/>
                    <a:pt x="299494" y="2442274"/>
                    <a:pt x="300078" y="2442989"/>
                  </a:cubicBezTo>
                  <a:cubicBezTo>
                    <a:pt x="317971" y="2464915"/>
                    <a:pt x="334404" y="2487972"/>
                    <a:pt x="349304" y="2512008"/>
                  </a:cubicBezTo>
                  <a:cubicBezTo>
                    <a:pt x="350253" y="2513636"/>
                    <a:pt x="350619" y="2515557"/>
                    <a:pt x="350253" y="2517412"/>
                  </a:cubicBezTo>
                  <a:cubicBezTo>
                    <a:pt x="349888" y="2519209"/>
                    <a:pt x="348866" y="2520801"/>
                    <a:pt x="347332" y="2521868"/>
                  </a:cubicBezTo>
                  <a:cubicBezTo>
                    <a:pt x="346236" y="2522568"/>
                    <a:pt x="344922" y="2522897"/>
                    <a:pt x="343607" y="2522817"/>
                  </a:cubicBezTo>
                  <a:close/>
                  <a:moveTo>
                    <a:pt x="1717836" y="2458692"/>
                  </a:moveTo>
                  <a:cubicBezTo>
                    <a:pt x="1714769" y="2458699"/>
                    <a:pt x="1712140" y="2456662"/>
                    <a:pt x="1711336" y="2453726"/>
                  </a:cubicBezTo>
                  <a:cubicBezTo>
                    <a:pt x="1710752" y="2451936"/>
                    <a:pt x="1710972" y="2450001"/>
                    <a:pt x="1711775" y="2448321"/>
                  </a:cubicBezTo>
                  <a:cubicBezTo>
                    <a:pt x="1724994" y="2421298"/>
                    <a:pt x="1736899" y="2396393"/>
                    <a:pt x="1748292" y="2371999"/>
                  </a:cubicBezTo>
                  <a:cubicBezTo>
                    <a:pt x="1748657" y="2371174"/>
                    <a:pt x="1749169" y="2370429"/>
                    <a:pt x="1749826" y="2369808"/>
                  </a:cubicBezTo>
                  <a:cubicBezTo>
                    <a:pt x="1750483" y="2369151"/>
                    <a:pt x="1751213" y="2368647"/>
                    <a:pt x="1752090" y="2368348"/>
                  </a:cubicBezTo>
                  <a:cubicBezTo>
                    <a:pt x="1753770" y="2367734"/>
                    <a:pt x="1755669" y="2367866"/>
                    <a:pt x="1757276" y="2368713"/>
                  </a:cubicBezTo>
                  <a:cubicBezTo>
                    <a:pt x="1758955" y="2369524"/>
                    <a:pt x="1760197" y="2370977"/>
                    <a:pt x="1760708" y="2372730"/>
                  </a:cubicBezTo>
                  <a:cubicBezTo>
                    <a:pt x="1761365" y="2374468"/>
                    <a:pt x="1761365" y="2376396"/>
                    <a:pt x="1760708" y="2378134"/>
                  </a:cubicBezTo>
                  <a:cubicBezTo>
                    <a:pt x="1749533" y="2402601"/>
                    <a:pt x="1737483" y="2427725"/>
                    <a:pt x="1724191" y="2454821"/>
                  </a:cubicBezTo>
                  <a:cubicBezTo>
                    <a:pt x="1723680" y="2455960"/>
                    <a:pt x="1722875" y="2456925"/>
                    <a:pt x="1721854" y="2457596"/>
                  </a:cubicBezTo>
                  <a:cubicBezTo>
                    <a:pt x="1720904" y="2458254"/>
                    <a:pt x="1719735" y="2458634"/>
                    <a:pt x="1718567" y="2458692"/>
                  </a:cubicBezTo>
                  <a:close/>
                  <a:moveTo>
                    <a:pt x="240190" y="2391354"/>
                  </a:moveTo>
                  <a:cubicBezTo>
                    <a:pt x="239313" y="2391354"/>
                    <a:pt x="238364" y="2391149"/>
                    <a:pt x="237560" y="2390769"/>
                  </a:cubicBezTo>
                  <a:cubicBezTo>
                    <a:pt x="236756" y="2390390"/>
                    <a:pt x="235953" y="2389842"/>
                    <a:pt x="235369" y="2389162"/>
                  </a:cubicBezTo>
                  <a:cubicBezTo>
                    <a:pt x="222588" y="2375432"/>
                    <a:pt x="209588" y="2361921"/>
                    <a:pt x="196587" y="2348336"/>
                  </a:cubicBezTo>
                  <a:lnTo>
                    <a:pt x="177891" y="2328763"/>
                  </a:lnTo>
                  <a:cubicBezTo>
                    <a:pt x="177306" y="2328069"/>
                    <a:pt x="176795" y="2327280"/>
                    <a:pt x="176429" y="2326426"/>
                  </a:cubicBezTo>
                  <a:cubicBezTo>
                    <a:pt x="176065" y="2325571"/>
                    <a:pt x="175918" y="2324650"/>
                    <a:pt x="175918" y="2323723"/>
                  </a:cubicBezTo>
                  <a:cubicBezTo>
                    <a:pt x="175918" y="2322774"/>
                    <a:pt x="176065" y="2321831"/>
                    <a:pt x="176429" y="2320948"/>
                  </a:cubicBezTo>
                  <a:cubicBezTo>
                    <a:pt x="176795" y="2320115"/>
                    <a:pt x="177306" y="2319348"/>
                    <a:pt x="177891" y="2318684"/>
                  </a:cubicBezTo>
                  <a:cubicBezTo>
                    <a:pt x="179132" y="2317347"/>
                    <a:pt x="180885" y="2316580"/>
                    <a:pt x="182711" y="2316566"/>
                  </a:cubicBezTo>
                  <a:cubicBezTo>
                    <a:pt x="184537" y="2316558"/>
                    <a:pt x="186290" y="2317333"/>
                    <a:pt x="187531" y="2318684"/>
                  </a:cubicBezTo>
                  <a:lnTo>
                    <a:pt x="206228" y="2338257"/>
                  </a:lnTo>
                  <a:cubicBezTo>
                    <a:pt x="219229" y="2351769"/>
                    <a:pt x="232228" y="2365426"/>
                    <a:pt x="244936" y="2379011"/>
                  </a:cubicBezTo>
                  <a:cubicBezTo>
                    <a:pt x="246251" y="2380384"/>
                    <a:pt x="246982" y="2382217"/>
                    <a:pt x="246982" y="2384123"/>
                  </a:cubicBezTo>
                  <a:cubicBezTo>
                    <a:pt x="246982" y="2386000"/>
                    <a:pt x="246251" y="2387811"/>
                    <a:pt x="244936" y="2389162"/>
                  </a:cubicBezTo>
                  <a:cubicBezTo>
                    <a:pt x="243768" y="2390572"/>
                    <a:pt x="242016" y="2391419"/>
                    <a:pt x="240190" y="2391500"/>
                  </a:cubicBezTo>
                  <a:close/>
                  <a:moveTo>
                    <a:pt x="1787877" y="2304223"/>
                  </a:moveTo>
                  <a:cubicBezTo>
                    <a:pt x="1787001" y="2304172"/>
                    <a:pt x="1786051" y="2303967"/>
                    <a:pt x="1785248" y="2303639"/>
                  </a:cubicBezTo>
                  <a:cubicBezTo>
                    <a:pt x="1783568" y="2302821"/>
                    <a:pt x="1782326" y="2301411"/>
                    <a:pt x="1781669" y="2299694"/>
                  </a:cubicBezTo>
                  <a:cubicBezTo>
                    <a:pt x="1780939" y="2297935"/>
                    <a:pt x="1780939" y="2295977"/>
                    <a:pt x="1781669" y="2294217"/>
                  </a:cubicBezTo>
                  <a:cubicBezTo>
                    <a:pt x="1789411" y="2274936"/>
                    <a:pt x="1797226" y="2255508"/>
                    <a:pt x="1803580" y="2236519"/>
                  </a:cubicBezTo>
                  <a:cubicBezTo>
                    <a:pt x="1806209" y="2229216"/>
                    <a:pt x="1808546" y="2222350"/>
                    <a:pt x="1810883" y="2215266"/>
                  </a:cubicBezTo>
                  <a:cubicBezTo>
                    <a:pt x="1811176" y="2214389"/>
                    <a:pt x="1811613" y="2213571"/>
                    <a:pt x="1812198" y="2212856"/>
                  </a:cubicBezTo>
                  <a:cubicBezTo>
                    <a:pt x="1812782" y="2212155"/>
                    <a:pt x="1813439" y="2211563"/>
                    <a:pt x="1814243" y="2211103"/>
                  </a:cubicBezTo>
                  <a:cubicBezTo>
                    <a:pt x="1815850" y="2210285"/>
                    <a:pt x="1817676" y="2210124"/>
                    <a:pt x="1819429" y="2210665"/>
                  </a:cubicBezTo>
                  <a:cubicBezTo>
                    <a:pt x="1820378" y="2210876"/>
                    <a:pt x="1821255" y="2211329"/>
                    <a:pt x="1821985" y="2211979"/>
                  </a:cubicBezTo>
                  <a:cubicBezTo>
                    <a:pt x="1822788" y="2212578"/>
                    <a:pt x="1823372" y="2213360"/>
                    <a:pt x="1823811" y="2214244"/>
                  </a:cubicBezTo>
                  <a:cubicBezTo>
                    <a:pt x="1824248" y="2215127"/>
                    <a:pt x="1824541" y="2216099"/>
                    <a:pt x="1824614" y="2217092"/>
                  </a:cubicBezTo>
                  <a:cubicBezTo>
                    <a:pt x="1824614" y="2218085"/>
                    <a:pt x="1824468" y="2219071"/>
                    <a:pt x="1824176" y="2220013"/>
                  </a:cubicBezTo>
                  <a:cubicBezTo>
                    <a:pt x="1821912" y="2227317"/>
                    <a:pt x="1819502" y="2234620"/>
                    <a:pt x="1816873" y="2241924"/>
                  </a:cubicBezTo>
                  <a:cubicBezTo>
                    <a:pt x="1810007" y="2261059"/>
                    <a:pt x="1802266" y="2280632"/>
                    <a:pt x="1794450" y="2300352"/>
                  </a:cubicBezTo>
                  <a:cubicBezTo>
                    <a:pt x="1793939" y="2301652"/>
                    <a:pt x="1792990" y="2302755"/>
                    <a:pt x="1791821" y="2303492"/>
                  </a:cubicBezTo>
                  <a:cubicBezTo>
                    <a:pt x="1790652" y="2304201"/>
                    <a:pt x="1789265" y="2304530"/>
                    <a:pt x="1787877" y="2304442"/>
                  </a:cubicBezTo>
                  <a:close/>
                  <a:moveTo>
                    <a:pt x="128956" y="2266829"/>
                  </a:moveTo>
                  <a:cubicBezTo>
                    <a:pt x="127789" y="2266807"/>
                    <a:pt x="126693" y="2266478"/>
                    <a:pt x="125670" y="2265879"/>
                  </a:cubicBezTo>
                  <a:cubicBezTo>
                    <a:pt x="124721" y="2265280"/>
                    <a:pt x="123844" y="2264448"/>
                    <a:pt x="123260" y="2263469"/>
                  </a:cubicBezTo>
                  <a:cubicBezTo>
                    <a:pt x="120996" y="2259818"/>
                    <a:pt x="118878" y="2256166"/>
                    <a:pt x="116833" y="2252148"/>
                  </a:cubicBezTo>
                  <a:cubicBezTo>
                    <a:pt x="105293" y="2229888"/>
                    <a:pt x="97698" y="2205830"/>
                    <a:pt x="94192" y="2181012"/>
                  </a:cubicBezTo>
                  <a:cubicBezTo>
                    <a:pt x="94119" y="2179216"/>
                    <a:pt x="94703" y="2177448"/>
                    <a:pt x="95799" y="2176046"/>
                  </a:cubicBezTo>
                  <a:cubicBezTo>
                    <a:pt x="97990" y="2173212"/>
                    <a:pt x="102080" y="2172657"/>
                    <a:pt x="104929" y="2174805"/>
                  </a:cubicBezTo>
                  <a:cubicBezTo>
                    <a:pt x="106389" y="2175878"/>
                    <a:pt x="107338" y="2177434"/>
                    <a:pt x="107704" y="2179186"/>
                  </a:cubicBezTo>
                  <a:cubicBezTo>
                    <a:pt x="110844" y="2202288"/>
                    <a:pt x="118001" y="2224673"/>
                    <a:pt x="128738" y="2245356"/>
                  </a:cubicBezTo>
                  <a:cubicBezTo>
                    <a:pt x="130637" y="2248935"/>
                    <a:pt x="132535" y="2252660"/>
                    <a:pt x="134653" y="2255800"/>
                  </a:cubicBezTo>
                  <a:cubicBezTo>
                    <a:pt x="135165" y="2256604"/>
                    <a:pt x="135457" y="2257495"/>
                    <a:pt x="135603" y="2258430"/>
                  </a:cubicBezTo>
                  <a:cubicBezTo>
                    <a:pt x="135749" y="2259343"/>
                    <a:pt x="135749" y="2260285"/>
                    <a:pt x="135603" y="2261205"/>
                  </a:cubicBezTo>
                  <a:cubicBezTo>
                    <a:pt x="135384" y="2262118"/>
                    <a:pt x="135019" y="2262987"/>
                    <a:pt x="134507" y="2263761"/>
                  </a:cubicBezTo>
                  <a:cubicBezTo>
                    <a:pt x="133996" y="2264550"/>
                    <a:pt x="133339" y="2265207"/>
                    <a:pt x="132535" y="2265660"/>
                  </a:cubicBezTo>
                  <a:cubicBezTo>
                    <a:pt x="131587" y="2266442"/>
                    <a:pt x="130491" y="2266902"/>
                    <a:pt x="129249" y="2266975"/>
                  </a:cubicBezTo>
                  <a:close/>
                  <a:moveTo>
                    <a:pt x="1831990" y="2140916"/>
                  </a:moveTo>
                  <a:cubicBezTo>
                    <a:pt x="1831041" y="2140909"/>
                    <a:pt x="1830165" y="2140683"/>
                    <a:pt x="1829361" y="2140259"/>
                  </a:cubicBezTo>
                  <a:cubicBezTo>
                    <a:pt x="1828558" y="2139901"/>
                    <a:pt x="1827828" y="2139346"/>
                    <a:pt x="1827243" y="2138652"/>
                  </a:cubicBezTo>
                  <a:cubicBezTo>
                    <a:pt x="1826586" y="2137951"/>
                    <a:pt x="1826074" y="2137133"/>
                    <a:pt x="1825783" y="2136242"/>
                  </a:cubicBezTo>
                  <a:cubicBezTo>
                    <a:pt x="1825636" y="2135322"/>
                    <a:pt x="1825636" y="2134379"/>
                    <a:pt x="1825783" y="2133466"/>
                  </a:cubicBezTo>
                  <a:lnTo>
                    <a:pt x="1825783" y="2122730"/>
                  </a:lnTo>
                  <a:cubicBezTo>
                    <a:pt x="1825856" y="2098687"/>
                    <a:pt x="1822350" y="2074768"/>
                    <a:pt x="1815484" y="2051740"/>
                  </a:cubicBezTo>
                  <a:cubicBezTo>
                    <a:pt x="1815338" y="2050827"/>
                    <a:pt x="1815338" y="2049885"/>
                    <a:pt x="1815484" y="2048965"/>
                  </a:cubicBezTo>
                  <a:cubicBezTo>
                    <a:pt x="1815558" y="2048023"/>
                    <a:pt x="1815777" y="2047110"/>
                    <a:pt x="1816215" y="2046263"/>
                  </a:cubicBezTo>
                  <a:cubicBezTo>
                    <a:pt x="1816580" y="2045452"/>
                    <a:pt x="1817164" y="2044729"/>
                    <a:pt x="1817821" y="2044144"/>
                  </a:cubicBezTo>
                  <a:cubicBezTo>
                    <a:pt x="1818479" y="2043502"/>
                    <a:pt x="1819282" y="2043027"/>
                    <a:pt x="1820159" y="2042757"/>
                  </a:cubicBezTo>
                  <a:cubicBezTo>
                    <a:pt x="1821035" y="2042567"/>
                    <a:pt x="1821912" y="2042567"/>
                    <a:pt x="1822788" y="2042757"/>
                  </a:cubicBezTo>
                  <a:cubicBezTo>
                    <a:pt x="1823664" y="2042852"/>
                    <a:pt x="1824468" y="2043100"/>
                    <a:pt x="1825271" y="2043487"/>
                  </a:cubicBezTo>
                  <a:cubicBezTo>
                    <a:pt x="1826074" y="2043903"/>
                    <a:pt x="1826805" y="2044510"/>
                    <a:pt x="1827316" y="2045240"/>
                  </a:cubicBezTo>
                  <a:cubicBezTo>
                    <a:pt x="1827900" y="2045956"/>
                    <a:pt x="1828339" y="2046774"/>
                    <a:pt x="1828631" y="2047650"/>
                  </a:cubicBezTo>
                  <a:cubicBezTo>
                    <a:pt x="1836008" y="2072095"/>
                    <a:pt x="1839660" y="2097497"/>
                    <a:pt x="1839586" y="2123022"/>
                  </a:cubicBezTo>
                  <a:lnTo>
                    <a:pt x="1839586" y="2134416"/>
                  </a:lnTo>
                  <a:cubicBezTo>
                    <a:pt x="1839513" y="2136264"/>
                    <a:pt x="1838710" y="2138017"/>
                    <a:pt x="1837395" y="2139310"/>
                  </a:cubicBezTo>
                  <a:cubicBezTo>
                    <a:pt x="1835935" y="2140690"/>
                    <a:pt x="1833963" y="2141340"/>
                    <a:pt x="1831990" y="2141062"/>
                  </a:cubicBezTo>
                  <a:close/>
                  <a:moveTo>
                    <a:pt x="112889" y="2103668"/>
                  </a:moveTo>
                  <a:cubicBezTo>
                    <a:pt x="112159" y="2103778"/>
                    <a:pt x="111429" y="2103778"/>
                    <a:pt x="110698" y="2103668"/>
                  </a:cubicBezTo>
                  <a:cubicBezTo>
                    <a:pt x="107119" y="2102244"/>
                    <a:pt x="105293" y="2098278"/>
                    <a:pt x="106462" y="2094612"/>
                  </a:cubicBezTo>
                  <a:cubicBezTo>
                    <a:pt x="115518" y="2067070"/>
                    <a:pt x="128592" y="2041004"/>
                    <a:pt x="145244" y="2017268"/>
                  </a:cubicBezTo>
                  <a:cubicBezTo>
                    <a:pt x="146266" y="2015800"/>
                    <a:pt x="147873" y="2014799"/>
                    <a:pt x="149626" y="2014492"/>
                  </a:cubicBezTo>
                  <a:cubicBezTo>
                    <a:pt x="151379" y="2014200"/>
                    <a:pt x="153205" y="2014646"/>
                    <a:pt x="154665" y="2015734"/>
                  </a:cubicBezTo>
                  <a:cubicBezTo>
                    <a:pt x="155395" y="2016311"/>
                    <a:pt x="155980" y="2016997"/>
                    <a:pt x="156491" y="2017779"/>
                  </a:cubicBezTo>
                  <a:cubicBezTo>
                    <a:pt x="156930" y="2018597"/>
                    <a:pt x="157221" y="2019488"/>
                    <a:pt x="157367" y="2020408"/>
                  </a:cubicBezTo>
                  <a:cubicBezTo>
                    <a:pt x="157513" y="2021329"/>
                    <a:pt x="157513" y="2022263"/>
                    <a:pt x="157367" y="2023183"/>
                  </a:cubicBezTo>
                  <a:cubicBezTo>
                    <a:pt x="157149" y="2024089"/>
                    <a:pt x="156710" y="2024951"/>
                    <a:pt x="156199" y="2025739"/>
                  </a:cubicBezTo>
                  <a:cubicBezTo>
                    <a:pt x="140497" y="2048286"/>
                    <a:pt x="128226" y="2073015"/>
                    <a:pt x="119682" y="2099140"/>
                  </a:cubicBezTo>
                  <a:cubicBezTo>
                    <a:pt x="119243" y="2100557"/>
                    <a:pt x="118367" y="2101806"/>
                    <a:pt x="117198" y="2102719"/>
                  </a:cubicBezTo>
                  <a:cubicBezTo>
                    <a:pt x="116030" y="2103581"/>
                    <a:pt x="114642" y="2104041"/>
                    <a:pt x="113182" y="2104033"/>
                  </a:cubicBezTo>
                  <a:close/>
                  <a:moveTo>
                    <a:pt x="1783057" y="1981918"/>
                  </a:moveTo>
                  <a:cubicBezTo>
                    <a:pt x="1782035" y="1981918"/>
                    <a:pt x="1781012" y="1981670"/>
                    <a:pt x="1780136" y="1981188"/>
                  </a:cubicBezTo>
                  <a:cubicBezTo>
                    <a:pt x="1779186" y="1980721"/>
                    <a:pt x="1778383" y="1980049"/>
                    <a:pt x="1777798" y="1979216"/>
                  </a:cubicBezTo>
                  <a:cubicBezTo>
                    <a:pt x="1767574" y="1965683"/>
                    <a:pt x="1756107" y="1953121"/>
                    <a:pt x="1743545" y="1941676"/>
                  </a:cubicBezTo>
                  <a:lnTo>
                    <a:pt x="1720319" y="1920788"/>
                  </a:lnTo>
                  <a:cubicBezTo>
                    <a:pt x="1719662" y="1920146"/>
                    <a:pt x="1719078" y="1919371"/>
                    <a:pt x="1718713" y="1918524"/>
                  </a:cubicBezTo>
                  <a:cubicBezTo>
                    <a:pt x="1718275" y="1917692"/>
                    <a:pt x="1718056" y="1916764"/>
                    <a:pt x="1718056" y="1915822"/>
                  </a:cubicBezTo>
                  <a:cubicBezTo>
                    <a:pt x="1717836" y="1914880"/>
                    <a:pt x="1717836" y="1913916"/>
                    <a:pt x="1718056" y="1912974"/>
                  </a:cubicBezTo>
                  <a:cubicBezTo>
                    <a:pt x="1718347" y="1912097"/>
                    <a:pt x="1718859" y="1911279"/>
                    <a:pt x="1719443" y="1910563"/>
                  </a:cubicBezTo>
                  <a:cubicBezTo>
                    <a:pt x="1720028" y="1909847"/>
                    <a:pt x="1720758" y="1909271"/>
                    <a:pt x="1721561" y="1908883"/>
                  </a:cubicBezTo>
                  <a:cubicBezTo>
                    <a:pt x="1722365" y="1908474"/>
                    <a:pt x="1723241" y="1908226"/>
                    <a:pt x="1724191" y="1908153"/>
                  </a:cubicBezTo>
                  <a:cubicBezTo>
                    <a:pt x="1725067" y="1908117"/>
                    <a:pt x="1726016" y="1908263"/>
                    <a:pt x="1726820" y="1908591"/>
                  </a:cubicBezTo>
                  <a:cubicBezTo>
                    <a:pt x="1727696" y="1908891"/>
                    <a:pt x="1728499" y="1909395"/>
                    <a:pt x="1729157" y="1910052"/>
                  </a:cubicBezTo>
                  <a:lnTo>
                    <a:pt x="1752382" y="1931013"/>
                  </a:lnTo>
                  <a:cubicBezTo>
                    <a:pt x="1765602" y="1943020"/>
                    <a:pt x="1777652" y="1956217"/>
                    <a:pt x="1788389" y="1970452"/>
                  </a:cubicBezTo>
                  <a:cubicBezTo>
                    <a:pt x="1789192" y="1971511"/>
                    <a:pt x="1789703" y="1972775"/>
                    <a:pt x="1789849" y="1974104"/>
                  </a:cubicBezTo>
                  <a:cubicBezTo>
                    <a:pt x="1789995" y="1975426"/>
                    <a:pt x="1789776" y="1976755"/>
                    <a:pt x="1789265" y="1977975"/>
                  </a:cubicBezTo>
                  <a:cubicBezTo>
                    <a:pt x="1788680" y="1979187"/>
                    <a:pt x="1787804" y="1980224"/>
                    <a:pt x="1786709" y="1980969"/>
                  </a:cubicBezTo>
                  <a:cubicBezTo>
                    <a:pt x="1785613" y="1981692"/>
                    <a:pt x="1784371" y="1982050"/>
                    <a:pt x="1783057" y="1981991"/>
                  </a:cubicBezTo>
                  <a:close/>
                  <a:moveTo>
                    <a:pt x="198632" y="1959424"/>
                  </a:moveTo>
                  <a:cubicBezTo>
                    <a:pt x="197245" y="1959402"/>
                    <a:pt x="195857" y="1958942"/>
                    <a:pt x="194761" y="1958109"/>
                  </a:cubicBezTo>
                  <a:cubicBezTo>
                    <a:pt x="194031" y="1957547"/>
                    <a:pt x="193374" y="1956853"/>
                    <a:pt x="192935" y="1956064"/>
                  </a:cubicBezTo>
                  <a:cubicBezTo>
                    <a:pt x="192424" y="1955283"/>
                    <a:pt x="192132" y="1954413"/>
                    <a:pt x="191986" y="1953508"/>
                  </a:cubicBezTo>
                  <a:cubicBezTo>
                    <a:pt x="191767" y="1952566"/>
                    <a:pt x="191767" y="1951601"/>
                    <a:pt x="191986" y="1950660"/>
                  </a:cubicBezTo>
                  <a:cubicBezTo>
                    <a:pt x="192132" y="1949732"/>
                    <a:pt x="192498" y="1948856"/>
                    <a:pt x="193082" y="1948104"/>
                  </a:cubicBezTo>
                  <a:cubicBezTo>
                    <a:pt x="208565" y="1925024"/>
                    <a:pt x="224048" y="1901653"/>
                    <a:pt x="239532" y="1878209"/>
                  </a:cubicBezTo>
                  <a:cubicBezTo>
                    <a:pt x="240554" y="1876697"/>
                    <a:pt x="242161" y="1875630"/>
                    <a:pt x="243914" y="1875214"/>
                  </a:cubicBezTo>
                  <a:cubicBezTo>
                    <a:pt x="245740" y="1874886"/>
                    <a:pt x="247565" y="1875309"/>
                    <a:pt x="249027" y="1876383"/>
                  </a:cubicBezTo>
                  <a:cubicBezTo>
                    <a:pt x="250487" y="1877508"/>
                    <a:pt x="251510" y="1879151"/>
                    <a:pt x="251802" y="1880984"/>
                  </a:cubicBezTo>
                  <a:cubicBezTo>
                    <a:pt x="252167" y="1882861"/>
                    <a:pt x="251729" y="1884796"/>
                    <a:pt x="250706" y="1886389"/>
                  </a:cubicBezTo>
                  <a:cubicBezTo>
                    <a:pt x="235223" y="1909855"/>
                    <a:pt x="219740" y="1933255"/>
                    <a:pt x="204183" y="1956575"/>
                  </a:cubicBezTo>
                  <a:cubicBezTo>
                    <a:pt x="203599" y="1957466"/>
                    <a:pt x="202723" y="1958190"/>
                    <a:pt x="201773" y="1958693"/>
                  </a:cubicBezTo>
                  <a:cubicBezTo>
                    <a:pt x="200824" y="1959190"/>
                    <a:pt x="199801" y="1959439"/>
                    <a:pt x="198705" y="1959424"/>
                  </a:cubicBezTo>
                  <a:close/>
                  <a:moveTo>
                    <a:pt x="1662768" y="1867546"/>
                  </a:moveTo>
                  <a:cubicBezTo>
                    <a:pt x="1661234" y="1867451"/>
                    <a:pt x="1659701" y="1866866"/>
                    <a:pt x="1658532" y="1865866"/>
                  </a:cubicBezTo>
                  <a:cubicBezTo>
                    <a:pt x="1637863" y="1847753"/>
                    <a:pt x="1616829" y="1829787"/>
                    <a:pt x="1595576" y="1811966"/>
                  </a:cubicBezTo>
                  <a:cubicBezTo>
                    <a:pt x="1594188" y="1810739"/>
                    <a:pt x="1593238" y="1809008"/>
                    <a:pt x="1593093" y="1807145"/>
                  </a:cubicBezTo>
                  <a:cubicBezTo>
                    <a:pt x="1592947" y="1805276"/>
                    <a:pt x="1593457" y="1803406"/>
                    <a:pt x="1594553" y="1801887"/>
                  </a:cubicBezTo>
                  <a:cubicBezTo>
                    <a:pt x="1595137" y="1801171"/>
                    <a:pt x="1595795" y="1800572"/>
                    <a:pt x="1596598" y="1800134"/>
                  </a:cubicBezTo>
                  <a:cubicBezTo>
                    <a:pt x="1597328" y="1799674"/>
                    <a:pt x="1598205" y="1799375"/>
                    <a:pt x="1599081" y="1799258"/>
                  </a:cubicBezTo>
                  <a:cubicBezTo>
                    <a:pt x="1599958" y="1799075"/>
                    <a:pt x="1600907" y="1799075"/>
                    <a:pt x="1601784" y="1799258"/>
                  </a:cubicBezTo>
                  <a:cubicBezTo>
                    <a:pt x="1602660" y="1799506"/>
                    <a:pt x="1603463" y="1799959"/>
                    <a:pt x="1604121" y="1800572"/>
                  </a:cubicBezTo>
                  <a:cubicBezTo>
                    <a:pt x="1625155" y="1818393"/>
                    <a:pt x="1646189" y="1836382"/>
                    <a:pt x="1667151" y="1854546"/>
                  </a:cubicBezTo>
                  <a:cubicBezTo>
                    <a:pt x="1668465" y="1855824"/>
                    <a:pt x="1669341" y="1857533"/>
                    <a:pt x="1669560" y="1859366"/>
                  </a:cubicBezTo>
                  <a:cubicBezTo>
                    <a:pt x="1669780" y="1861250"/>
                    <a:pt x="1669195" y="1863134"/>
                    <a:pt x="1668027" y="1864624"/>
                  </a:cubicBezTo>
                  <a:cubicBezTo>
                    <a:pt x="1667442" y="1865406"/>
                    <a:pt x="1666639" y="1866034"/>
                    <a:pt x="1665762" y="1866450"/>
                  </a:cubicBezTo>
                  <a:cubicBezTo>
                    <a:pt x="1664886" y="1866939"/>
                    <a:pt x="1663937" y="1867209"/>
                    <a:pt x="1662914" y="1867254"/>
                  </a:cubicBezTo>
                  <a:close/>
                  <a:moveTo>
                    <a:pt x="286786" y="1816421"/>
                  </a:moveTo>
                  <a:cubicBezTo>
                    <a:pt x="285909" y="1816384"/>
                    <a:pt x="284960" y="1816187"/>
                    <a:pt x="284156" y="1815837"/>
                  </a:cubicBezTo>
                  <a:cubicBezTo>
                    <a:pt x="282477" y="1815099"/>
                    <a:pt x="281162" y="1813697"/>
                    <a:pt x="280504" y="1811966"/>
                  </a:cubicBezTo>
                  <a:cubicBezTo>
                    <a:pt x="279774" y="1810206"/>
                    <a:pt x="279774" y="1808241"/>
                    <a:pt x="280504" y="1806488"/>
                  </a:cubicBezTo>
                  <a:cubicBezTo>
                    <a:pt x="288173" y="1787952"/>
                    <a:pt x="292191" y="1768115"/>
                    <a:pt x="292409" y="1748060"/>
                  </a:cubicBezTo>
                  <a:cubicBezTo>
                    <a:pt x="292409" y="1740873"/>
                    <a:pt x="291825" y="1733694"/>
                    <a:pt x="290730" y="1726588"/>
                  </a:cubicBezTo>
                  <a:cubicBezTo>
                    <a:pt x="290438" y="1724747"/>
                    <a:pt x="290876" y="1722870"/>
                    <a:pt x="291898" y="1721329"/>
                  </a:cubicBezTo>
                  <a:cubicBezTo>
                    <a:pt x="292921" y="1719846"/>
                    <a:pt x="294527" y="1718802"/>
                    <a:pt x="296280" y="1718408"/>
                  </a:cubicBezTo>
                  <a:cubicBezTo>
                    <a:pt x="298033" y="1718167"/>
                    <a:pt x="299859" y="1718641"/>
                    <a:pt x="301320" y="1719722"/>
                  </a:cubicBezTo>
                  <a:cubicBezTo>
                    <a:pt x="302780" y="1720877"/>
                    <a:pt x="303730" y="1722549"/>
                    <a:pt x="304022" y="1724397"/>
                  </a:cubicBezTo>
                  <a:cubicBezTo>
                    <a:pt x="305190" y="1732255"/>
                    <a:pt x="305848" y="1740187"/>
                    <a:pt x="305848" y="1748133"/>
                  </a:cubicBezTo>
                  <a:cubicBezTo>
                    <a:pt x="305629" y="1769971"/>
                    <a:pt x="301247" y="1791567"/>
                    <a:pt x="292921" y="1811747"/>
                  </a:cubicBezTo>
                  <a:cubicBezTo>
                    <a:pt x="292409" y="1813003"/>
                    <a:pt x="291533" y="1814091"/>
                    <a:pt x="290438" y="1814887"/>
                  </a:cubicBezTo>
                  <a:cubicBezTo>
                    <a:pt x="289415" y="1815632"/>
                    <a:pt x="288173" y="1816063"/>
                    <a:pt x="286858" y="1816129"/>
                  </a:cubicBezTo>
                  <a:close/>
                  <a:moveTo>
                    <a:pt x="1536271" y="1760476"/>
                  </a:moveTo>
                  <a:cubicBezTo>
                    <a:pt x="1534738" y="1760483"/>
                    <a:pt x="1533277" y="1759965"/>
                    <a:pt x="1532108" y="1759015"/>
                  </a:cubicBezTo>
                  <a:cubicBezTo>
                    <a:pt x="1510855" y="1741414"/>
                    <a:pt x="1489455" y="1723886"/>
                    <a:pt x="1468130" y="1706357"/>
                  </a:cubicBezTo>
                  <a:cubicBezTo>
                    <a:pt x="1466669" y="1705159"/>
                    <a:pt x="1465792" y="1703458"/>
                    <a:pt x="1465573" y="1701610"/>
                  </a:cubicBezTo>
                  <a:cubicBezTo>
                    <a:pt x="1465354" y="1699755"/>
                    <a:pt x="1465792" y="1697870"/>
                    <a:pt x="1466888" y="1696351"/>
                  </a:cubicBezTo>
                  <a:cubicBezTo>
                    <a:pt x="1467984" y="1694920"/>
                    <a:pt x="1469590" y="1693956"/>
                    <a:pt x="1471416" y="1693649"/>
                  </a:cubicBezTo>
                  <a:cubicBezTo>
                    <a:pt x="1473169" y="1693430"/>
                    <a:pt x="1474995" y="1693956"/>
                    <a:pt x="1476382" y="1695110"/>
                  </a:cubicBezTo>
                  <a:cubicBezTo>
                    <a:pt x="1497782" y="1712543"/>
                    <a:pt x="1519108" y="1730093"/>
                    <a:pt x="1540434" y="1747768"/>
                  </a:cubicBezTo>
                  <a:cubicBezTo>
                    <a:pt x="1541165" y="1748360"/>
                    <a:pt x="1541749" y="1749075"/>
                    <a:pt x="1542187" y="1749886"/>
                  </a:cubicBezTo>
                  <a:cubicBezTo>
                    <a:pt x="1542625" y="1750696"/>
                    <a:pt x="1542918" y="1751595"/>
                    <a:pt x="1542991" y="1752515"/>
                  </a:cubicBezTo>
                  <a:cubicBezTo>
                    <a:pt x="1543136" y="1753458"/>
                    <a:pt x="1543136" y="1754421"/>
                    <a:pt x="1542991" y="1755364"/>
                  </a:cubicBezTo>
                  <a:cubicBezTo>
                    <a:pt x="1542698" y="1756240"/>
                    <a:pt x="1542333" y="1757058"/>
                    <a:pt x="1541749" y="1757774"/>
                  </a:cubicBezTo>
                  <a:cubicBezTo>
                    <a:pt x="1541165" y="1758614"/>
                    <a:pt x="1540361" y="1759300"/>
                    <a:pt x="1539484" y="1759746"/>
                  </a:cubicBezTo>
                  <a:cubicBezTo>
                    <a:pt x="1538608" y="1760242"/>
                    <a:pt x="1537658" y="1760490"/>
                    <a:pt x="1536636" y="1760476"/>
                  </a:cubicBezTo>
                  <a:close/>
                  <a:moveTo>
                    <a:pt x="1408167" y="1655305"/>
                  </a:moveTo>
                  <a:cubicBezTo>
                    <a:pt x="1406707" y="1655305"/>
                    <a:pt x="1405246" y="1654787"/>
                    <a:pt x="1404078" y="1653845"/>
                  </a:cubicBezTo>
                  <a:cubicBezTo>
                    <a:pt x="1384358" y="1637996"/>
                    <a:pt x="1362959" y="1621198"/>
                    <a:pt x="1338346" y="1603523"/>
                  </a:cubicBezTo>
                  <a:cubicBezTo>
                    <a:pt x="1336593" y="1602508"/>
                    <a:pt x="1335351" y="1600814"/>
                    <a:pt x="1334913" y="1598849"/>
                  </a:cubicBezTo>
                  <a:cubicBezTo>
                    <a:pt x="1334694" y="1597863"/>
                    <a:pt x="1334694" y="1596834"/>
                    <a:pt x="1334913" y="1595855"/>
                  </a:cubicBezTo>
                  <a:cubicBezTo>
                    <a:pt x="1335059" y="1594832"/>
                    <a:pt x="1335425" y="1593861"/>
                    <a:pt x="1336009" y="1593006"/>
                  </a:cubicBezTo>
                  <a:cubicBezTo>
                    <a:pt x="1336520" y="1592166"/>
                    <a:pt x="1337250" y="1591465"/>
                    <a:pt x="1338127" y="1590961"/>
                  </a:cubicBezTo>
                  <a:cubicBezTo>
                    <a:pt x="1338930" y="1590428"/>
                    <a:pt x="1339880" y="1590107"/>
                    <a:pt x="1340829" y="1590012"/>
                  </a:cubicBezTo>
                  <a:cubicBezTo>
                    <a:pt x="1342801" y="1589764"/>
                    <a:pt x="1344773" y="1590443"/>
                    <a:pt x="1346161" y="1591838"/>
                  </a:cubicBezTo>
                  <a:cubicBezTo>
                    <a:pt x="1370627" y="1610024"/>
                    <a:pt x="1392100" y="1626603"/>
                    <a:pt x="1411892" y="1642524"/>
                  </a:cubicBezTo>
                  <a:cubicBezTo>
                    <a:pt x="1413061" y="1643437"/>
                    <a:pt x="1413864" y="1644693"/>
                    <a:pt x="1414230" y="1646103"/>
                  </a:cubicBezTo>
                  <a:cubicBezTo>
                    <a:pt x="1414668" y="1647505"/>
                    <a:pt x="1414668" y="1649010"/>
                    <a:pt x="1414230" y="1650412"/>
                  </a:cubicBezTo>
                  <a:cubicBezTo>
                    <a:pt x="1413791" y="1651792"/>
                    <a:pt x="1412988" y="1653012"/>
                    <a:pt x="1411819" y="1653918"/>
                  </a:cubicBezTo>
                  <a:cubicBezTo>
                    <a:pt x="1410723" y="1654794"/>
                    <a:pt x="1409336" y="1655276"/>
                    <a:pt x="1407876" y="1655305"/>
                  </a:cubicBezTo>
                  <a:close/>
                  <a:moveTo>
                    <a:pt x="267578" y="1653772"/>
                  </a:moveTo>
                  <a:cubicBezTo>
                    <a:pt x="265167" y="1653794"/>
                    <a:pt x="262977" y="1652465"/>
                    <a:pt x="261881" y="1650339"/>
                  </a:cubicBezTo>
                  <a:cubicBezTo>
                    <a:pt x="257791" y="1643036"/>
                    <a:pt x="253336" y="1635732"/>
                    <a:pt x="248588" y="1628429"/>
                  </a:cubicBezTo>
                  <a:cubicBezTo>
                    <a:pt x="238218" y="1612478"/>
                    <a:pt x="227043" y="1597074"/>
                    <a:pt x="215138" y="1582270"/>
                  </a:cubicBezTo>
                  <a:cubicBezTo>
                    <a:pt x="214481" y="1581584"/>
                    <a:pt x="214043" y="1580759"/>
                    <a:pt x="213751" y="1579860"/>
                  </a:cubicBezTo>
                  <a:cubicBezTo>
                    <a:pt x="213532" y="1578918"/>
                    <a:pt x="213532" y="1577954"/>
                    <a:pt x="213751" y="1577012"/>
                  </a:cubicBezTo>
                  <a:cubicBezTo>
                    <a:pt x="213823" y="1575113"/>
                    <a:pt x="214700" y="1573331"/>
                    <a:pt x="216088" y="1572045"/>
                  </a:cubicBezTo>
                  <a:cubicBezTo>
                    <a:pt x="216818" y="1571468"/>
                    <a:pt x="217621" y="1571023"/>
                    <a:pt x="218498" y="1570731"/>
                  </a:cubicBezTo>
                  <a:cubicBezTo>
                    <a:pt x="219374" y="1570548"/>
                    <a:pt x="220250" y="1570548"/>
                    <a:pt x="221127" y="1570731"/>
                  </a:cubicBezTo>
                  <a:cubicBezTo>
                    <a:pt x="222076" y="1570797"/>
                    <a:pt x="222953" y="1571103"/>
                    <a:pt x="223757" y="1571607"/>
                  </a:cubicBezTo>
                  <a:cubicBezTo>
                    <a:pt x="224560" y="1572082"/>
                    <a:pt x="225217" y="1572703"/>
                    <a:pt x="225801" y="1573433"/>
                  </a:cubicBezTo>
                  <a:cubicBezTo>
                    <a:pt x="238291" y="1588588"/>
                    <a:pt x="249830" y="1604436"/>
                    <a:pt x="260493" y="1620906"/>
                  </a:cubicBezTo>
                  <a:cubicBezTo>
                    <a:pt x="265460" y="1628209"/>
                    <a:pt x="269988" y="1636024"/>
                    <a:pt x="274150" y="1643401"/>
                  </a:cubicBezTo>
                  <a:cubicBezTo>
                    <a:pt x="274589" y="1644182"/>
                    <a:pt x="274881" y="1645051"/>
                    <a:pt x="275027" y="1645957"/>
                  </a:cubicBezTo>
                  <a:cubicBezTo>
                    <a:pt x="275392" y="1647805"/>
                    <a:pt x="274881" y="1649711"/>
                    <a:pt x="273786" y="1651215"/>
                  </a:cubicBezTo>
                  <a:cubicBezTo>
                    <a:pt x="273274" y="1651990"/>
                    <a:pt x="272617" y="1652640"/>
                    <a:pt x="271814" y="1653114"/>
                  </a:cubicBezTo>
                  <a:cubicBezTo>
                    <a:pt x="270499" y="1653801"/>
                    <a:pt x="269038" y="1654035"/>
                    <a:pt x="267578" y="1653772"/>
                  </a:cubicBezTo>
                  <a:close/>
                  <a:moveTo>
                    <a:pt x="1276120" y="1555832"/>
                  </a:moveTo>
                  <a:cubicBezTo>
                    <a:pt x="1274732" y="1555817"/>
                    <a:pt x="1273418" y="1555408"/>
                    <a:pt x="1272249" y="1554663"/>
                  </a:cubicBezTo>
                  <a:lnTo>
                    <a:pt x="1257642" y="1544000"/>
                  </a:lnTo>
                  <a:lnTo>
                    <a:pt x="1206007" y="1506752"/>
                  </a:lnTo>
                  <a:cubicBezTo>
                    <a:pt x="1204472" y="1505613"/>
                    <a:pt x="1203377" y="1503947"/>
                    <a:pt x="1203012" y="1502078"/>
                  </a:cubicBezTo>
                  <a:cubicBezTo>
                    <a:pt x="1202646" y="1500171"/>
                    <a:pt x="1203012" y="1498207"/>
                    <a:pt x="1203961" y="1496527"/>
                  </a:cubicBezTo>
                  <a:cubicBezTo>
                    <a:pt x="1204399" y="1495775"/>
                    <a:pt x="1205057" y="1495103"/>
                    <a:pt x="1205714" y="1494555"/>
                  </a:cubicBezTo>
                  <a:cubicBezTo>
                    <a:pt x="1207101" y="1493482"/>
                    <a:pt x="1208927" y="1493080"/>
                    <a:pt x="1210608" y="1493460"/>
                  </a:cubicBezTo>
                  <a:cubicBezTo>
                    <a:pt x="1211484" y="1493613"/>
                    <a:pt x="1212287" y="1493963"/>
                    <a:pt x="1213018" y="1494482"/>
                  </a:cubicBezTo>
                  <a:cubicBezTo>
                    <a:pt x="1230911" y="1507555"/>
                    <a:pt x="1248075" y="1519898"/>
                    <a:pt x="1265311" y="1532241"/>
                  </a:cubicBezTo>
                  <a:lnTo>
                    <a:pt x="1279918" y="1542904"/>
                  </a:lnTo>
                  <a:cubicBezTo>
                    <a:pt x="1281086" y="1543788"/>
                    <a:pt x="1281962" y="1545008"/>
                    <a:pt x="1282474" y="1546410"/>
                  </a:cubicBezTo>
                  <a:cubicBezTo>
                    <a:pt x="1282912" y="1547863"/>
                    <a:pt x="1282912" y="1549412"/>
                    <a:pt x="1282474" y="1550865"/>
                  </a:cubicBezTo>
                  <a:cubicBezTo>
                    <a:pt x="1282035" y="1552275"/>
                    <a:pt x="1281232" y="1553524"/>
                    <a:pt x="1280064" y="1554444"/>
                  </a:cubicBezTo>
                  <a:cubicBezTo>
                    <a:pt x="1278969" y="1555335"/>
                    <a:pt x="1277580" y="1555824"/>
                    <a:pt x="1276120" y="1555832"/>
                  </a:cubicBezTo>
                  <a:close/>
                  <a:moveTo>
                    <a:pt x="166570" y="1519971"/>
                  </a:moveTo>
                  <a:cubicBezTo>
                    <a:pt x="165620" y="1519971"/>
                    <a:pt x="164671" y="1519745"/>
                    <a:pt x="163794" y="1519314"/>
                  </a:cubicBezTo>
                  <a:cubicBezTo>
                    <a:pt x="162918" y="1518868"/>
                    <a:pt x="162115" y="1518248"/>
                    <a:pt x="161458" y="1517488"/>
                  </a:cubicBezTo>
                  <a:cubicBezTo>
                    <a:pt x="150502" y="1504123"/>
                    <a:pt x="139547" y="1490903"/>
                    <a:pt x="128007" y="1477684"/>
                  </a:cubicBezTo>
                  <a:lnTo>
                    <a:pt x="107631" y="1453656"/>
                  </a:lnTo>
                  <a:cubicBezTo>
                    <a:pt x="106389" y="1452209"/>
                    <a:pt x="105805" y="1450354"/>
                    <a:pt x="105951" y="1448470"/>
                  </a:cubicBezTo>
                  <a:cubicBezTo>
                    <a:pt x="106024" y="1446607"/>
                    <a:pt x="106901" y="1444862"/>
                    <a:pt x="108215" y="1443577"/>
                  </a:cubicBezTo>
                  <a:cubicBezTo>
                    <a:pt x="108872" y="1442956"/>
                    <a:pt x="109603" y="1442481"/>
                    <a:pt x="110479" y="1442189"/>
                  </a:cubicBezTo>
                  <a:cubicBezTo>
                    <a:pt x="111356" y="1441889"/>
                    <a:pt x="112232" y="1441765"/>
                    <a:pt x="113108" y="1441824"/>
                  </a:cubicBezTo>
                  <a:cubicBezTo>
                    <a:pt x="113985" y="1441889"/>
                    <a:pt x="114861" y="1442138"/>
                    <a:pt x="115664" y="1442554"/>
                  </a:cubicBezTo>
                  <a:cubicBezTo>
                    <a:pt x="116468" y="1442941"/>
                    <a:pt x="117198" y="1443518"/>
                    <a:pt x="117783" y="1444234"/>
                  </a:cubicBezTo>
                  <a:lnTo>
                    <a:pt x="138086" y="1468189"/>
                  </a:lnTo>
                  <a:cubicBezTo>
                    <a:pt x="149407" y="1481431"/>
                    <a:pt x="160654" y="1494774"/>
                    <a:pt x="171683" y="1508213"/>
                  </a:cubicBezTo>
                  <a:cubicBezTo>
                    <a:pt x="172340" y="1508899"/>
                    <a:pt x="172778" y="1509725"/>
                    <a:pt x="173070" y="1510623"/>
                  </a:cubicBezTo>
                  <a:cubicBezTo>
                    <a:pt x="173216" y="1511536"/>
                    <a:pt x="173216" y="1512485"/>
                    <a:pt x="173070" y="1513398"/>
                  </a:cubicBezTo>
                  <a:cubicBezTo>
                    <a:pt x="172997" y="1514318"/>
                    <a:pt x="172778" y="1515209"/>
                    <a:pt x="172340" y="1516027"/>
                  </a:cubicBezTo>
                  <a:cubicBezTo>
                    <a:pt x="171244" y="1518408"/>
                    <a:pt x="168907" y="1519993"/>
                    <a:pt x="166278" y="1520190"/>
                  </a:cubicBezTo>
                  <a:close/>
                  <a:moveTo>
                    <a:pt x="1154443" y="1445183"/>
                  </a:moveTo>
                  <a:cubicBezTo>
                    <a:pt x="1153274" y="1445198"/>
                    <a:pt x="1152107" y="1444869"/>
                    <a:pt x="1151084" y="1444234"/>
                  </a:cubicBezTo>
                  <a:cubicBezTo>
                    <a:pt x="1150061" y="1443635"/>
                    <a:pt x="1149185" y="1442744"/>
                    <a:pt x="1148601" y="1441678"/>
                  </a:cubicBezTo>
                  <a:cubicBezTo>
                    <a:pt x="1134870" y="1416093"/>
                    <a:pt x="1125010" y="1388596"/>
                    <a:pt x="1119387" y="1360098"/>
                  </a:cubicBezTo>
                  <a:cubicBezTo>
                    <a:pt x="1119241" y="1359177"/>
                    <a:pt x="1119241" y="1358242"/>
                    <a:pt x="1119387" y="1357322"/>
                  </a:cubicBezTo>
                  <a:cubicBezTo>
                    <a:pt x="1119605" y="1356409"/>
                    <a:pt x="1119898" y="1355518"/>
                    <a:pt x="1120336" y="1354693"/>
                  </a:cubicBezTo>
                  <a:cubicBezTo>
                    <a:pt x="1120847" y="1353933"/>
                    <a:pt x="1121431" y="1353269"/>
                    <a:pt x="1122161" y="1352721"/>
                  </a:cubicBezTo>
                  <a:cubicBezTo>
                    <a:pt x="1122892" y="1352180"/>
                    <a:pt x="1123696" y="1351808"/>
                    <a:pt x="1124572" y="1351625"/>
                  </a:cubicBezTo>
                  <a:cubicBezTo>
                    <a:pt x="1125449" y="1351406"/>
                    <a:pt x="1126325" y="1351406"/>
                    <a:pt x="1127201" y="1351625"/>
                  </a:cubicBezTo>
                  <a:cubicBezTo>
                    <a:pt x="1128078" y="1351757"/>
                    <a:pt x="1128954" y="1352078"/>
                    <a:pt x="1129684" y="1352575"/>
                  </a:cubicBezTo>
                  <a:cubicBezTo>
                    <a:pt x="1130414" y="1353108"/>
                    <a:pt x="1131072" y="1353772"/>
                    <a:pt x="1131583" y="1354547"/>
                  </a:cubicBezTo>
                  <a:cubicBezTo>
                    <a:pt x="1132095" y="1355299"/>
                    <a:pt x="1132460" y="1356139"/>
                    <a:pt x="1132679" y="1357030"/>
                  </a:cubicBezTo>
                  <a:cubicBezTo>
                    <a:pt x="1138010" y="1384133"/>
                    <a:pt x="1147432" y="1410280"/>
                    <a:pt x="1160578" y="1434593"/>
                  </a:cubicBezTo>
                  <a:cubicBezTo>
                    <a:pt x="1161163" y="1435689"/>
                    <a:pt x="1161527" y="1436916"/>
                    <a:pt x="1161527" y="1438172"/>
                  </a:cubicBezTo>
                  <a:cubicBezTo>
                    <a:pt x="1161527" y="1439421"/>
                    <a:pt x="1161236" y="1440655"/>
                    <a:pt x="1160651" y="1441751"/>
                  </a:cubicBezTo>
                  <a:cubicBezTo>
                    <a:pt x="1160067" y="1442839"/>
                    <a:pt x="1159191" y="1443752"/>
                    <a:pt x="1158168" y="1444380"/>
                  </a:cubicBezTo>
                  <a:cubicBezTo>
                    <a:pt x="1157146" y="1445023"/>
                    <a:pt x="1155977" y="1445351"/>
                    <a:pt x="1154736" y="1445329"/>
                  </a:cubicBezTo>
                  <a:close/>
                  <a:moveTo>
                    <a:pt x="60961" y="1390188"/>
                  </a:moveTo>
                  <a:cubicBezTo>
                    <a:pt x="59939" y="1390195"/>
                    <a:pt x="58843" y="1389969"/>
                    <a:pt x="57893" y="1389530"/>
                  </a:cubicBezTo>
                  <a:cubicBezTo>
                    <a:pt x="56944" y="1389012"/>
                    <a:pt x="56141" y="1388289"/>
                    <a:pt x="55484" y="1387413"/>
                  </a:cubicBezTo>
                  <a:cubicBezTo>
                    <a:pt x="53219" y="1384199"/>
                    <a:pt x="50955" y="1380985"/>
                    <a:pt x="48764" y="1377699"/>
                  </a:cubicBezTo>
                  <a:cubicBezTo>
                    <a:pt x="34596" y="1357249"/>
                    <a:pt x="22910" y="1335185"/>
                    <a:pt x="13999" y="1311967"/>
                  </a:cubicBezTo>
                  <a:cubicBezTo>
                    <a:pt x="13196" y="1310105"/>
                    <a:pt x="13196" y="1307987"/>
                    <a:pt x="13999" y="1306124"/>
                  </a:cubicBezTo>
                  <a:cubicBezTo>
                    <a:pt x="14365" y="1305204"/>
                    <a:pt x="14876" y="1304357"/>
                    <a:pt x="15534" y="1303641"/>
                  </a:cubicBezTo>
                  <a:cubicBezTo>
                    <a:pt x="16191" y="1302918"/>
                    <a:pt x="16994" y="1302341"/>
                    <a:pt x="17870" y="1301961"/>
                  </a:cubicBezTo>
                  <a:cubicBezTo>
                    <a:pt x="18747" y="1301618"/>
                    <a:pt x="19769" y="1301443"/>
                    <a:pt x="20719" y="1301450"/>
                  </a:cubicBezTo>
                  <a:cubicBezTo>
                    <a:pt x="21668" y="1301501"/>
                    <a:pt x="22618" y="1301779"/>
                    <a:pt x="23421" y="1302253"/>
                  </a:cubicBezTo>
                  <a:cubicBezTo>
                    <a:pt x="24297" y="1302692"/>
                    <a:pt x="25101" y="1303313"/>
                    <a:pt x="25686" y="1304079"/>
                  </a:cubicBezTo>
                  <a:cubicBezTo>
                    <a:pt x="26270" y="1304861"/>
                    <a:pt x="26707" y="1305759"/>
                    <a:pt x="26927" y="1306709"/>
                  </a:cubicBezTo>
                  <a:cubicBezTo>
                    <a:pt x="35399" y="1328838"/>
                    <a:pt x="46500" y="1349858"/>
                    <a:pt x="60012" y="1369300"/>
                  </a:cubicBezTo>
                  <a:cubicBezTo>
                    <a:pt x="62130" y="1372514"/>
                    <a:pt x="64321" y="1375581"/>
                    <a:pt x="66585" y="1378721"/>
                  </a:cubicBezTo>
                  <a:cubicBezTo>
                    <a:pt x="68922" y="1381869"/>
                    <a:pt x="68338" y="1386280"/>
                    <a:pt x="65270" y="1388727"/>
                  </a:cubicBezTo>
                  <a:cubicBezTo>
                    <a:pt x="64174" y="1389735"/>
                    <a:pt x="62714" y="1390312"/>
                    <a:pt x="61254" y="1390334"/>
                  </a:cubicBezTo>
                  <a:close/>
                  <a:moveTo>
                    <a:pt x="1112156" y="1281658"/>
                  </a:moveTo>
                  <a:cubicBezTo>
                    <a:pt x="1110549" y="1281672"/>
                    <a:pt x="1108943" y="1281073"/>
                    <a:pt x="1107774" y="1279978"/>
                  </a:cubicBezTo>
                  <a:cubicBezTo>
                    <a:pt x="1106533" y="1278853"/>
                    <a:pt x="1105729" y="1277334"/>
                    <a:pt x="1105437" y="1275669"/>
                  </a:cubicBezTo>
                  <a:cubicBezTo>
                    <a:pt x="1100763" y="1247185"/>
                    <a:pt x="1095431" y="1219140"/>
                    <a:pt x="1089954" y="1192190"/>
                  </a:cubicBezTo>
                  <a:cubicBezTo>
                    <a:pt x="1089734" y="1190437"/>
                    <a:pt x="1090173" y="1188677"/>
                    <a:pt x="1091195" y="1187223"/>
                  </a:cubicBezTo>
                  <a:cubicBezTo>
                    <a:pt x="1092144" y="1185799"/>
                    <a:pt x="1093605" y="1184762"/>
                    <a:pt x="1095285" y="1184302"/>
                  </a:cubicBezTo>
                  <a:cubicBezTo>
                    <a:pt x="1096965" y="1183944"/>
                    <a:pt x="1098644" y="1184229"/>
                    <a:pt x="1100106" y="1185105"/>
                  </a:cubicBezTo>
                  <a:cubicBezTo>
                    <a:pt x="1101566" y="1186025"/>
                    <a:pt x="1102735" y="1187449"/>
                    <a:pt x="1103246" y="1189122"/>
                  </a:cubicBezTo>
                  <a:cubicBezTo>
                    <a:pt x="1109016" y="1216218"/>
                    <a:pt x="1114347" y="1244629"/>
                    <a:pt x="1119095" y="1273259"/>
                  </a:cubicBezTo>
                  <a:cubicBezTo>
                    <a:pt x="1119387" y="1275099"/>
                    <a:pt x="1118948" y="1276976"/>
                    <a:pt x="1117926" y="1278517"/>
                  </a:cubicBezTo>
                  <a:cubicBezTo>
                    <a:pt x="1116903" y="1280022"/>
                    <a:pt x="1115370" y="1281073"/>
                    <a:pt x="1113617" y="1281439"/>
                  </a:cubicBezTo>
                  <a:close/>
                  <a:moveTo>
                    <a:pt x="5162" y="1233308"/>
                  </a:moveTo>
                  <a:cubicBezTo>
                    <a:pt x="4286" y="1233323"/>
                    <a:pt x="3409" y="1233148"/>
                    <a:pt x="2606" y="1232797"/>
                  </a:cubicBezTo>
                  <a:cubicBezTo>
                    <a:pt x="1803" y="1232395"/>
                    <a:pt x="1072" y="1231855"/>
                    <a:pt x="415" y="1231190"/>
                  </a:cubicBezTo>
                  <a:cubicBezTo>
                    <a:pt x="-169" y="1230511"/>
                    <a:pt x="-681" y="1229715"/>
                    <a:pt x="-972" y="1228853"/>
                  </a:cubicBezTo>
                  <a:cubicBezTo>
                    <a:pt x="-1338" y="1227999"/>
                    <a:pt x="-1484" y="1227079"/>
                    <a:pt x="-1484" y="1226151"/>
                  </a:cubicBezTo>
                  <a:cubicBezTo>
                    <a:pt x="-1119" y="1204007"/>
                    <a:pt x="2314" y="1182030"/>
                    <a:pt x="8814" y="1160857"/>
                  </a:cubicBezTo>
                  <a:cubicBezTo>
                    <a:pt x="10859" y="1154285"/>
                    <a:pt x="13050" y="1147565"/>
                    <a:pt x="15168" y="1140992"/>
                  </a:cubicBezTo>
                  <a:cubicBezTo>
                    <a:pt x="15460" y="1140108"/>
                    <a:pt x="15971" y="1139290"/>
                    <a:pt x="16556" y="1138582"/>
                  </a:cubicBezTo>
                  <a:cubicBezTo>
                    <a:pt x="17140" y="1137881"/>
                    <a:pt x="17797" y="1137311"/>
                    <a:pt x="18600" y="1136902"/>
                  </a:cubicBezTo>
                  <a:cubicBezTo>
                    <a:pt x="19404" y="1136486"/>
                    <a:pt x="20280" y="1136237"/>
                    <a:pt x="21157" y="1136172"/>
                  </a:cubicBezTo>
                  <a:cubicBezTo>
                    <a:pt x="22034" y="1136106"/>
                    <a:pt x="22910" y="1136230"/>
                    <a:pt x="23787" y="1136537"/>
                  </a:cubicBezTo>
                  <a:cubicBezTo>
                    <a:pt x="24663" y="1136836"/>
                    <a:pt x="25393" y="1137311"/>
                    <a:pt x="26050" y="1137924"/>
                  </a:cubicBezTo>
                  <a:cubicBezTo>
                    <a:pt x="26780" y="1138545"/>
                    <a:pt x="27292" y="1139320"/>
                    <a:pt x="27657" y="1140188"/>
                  </a:cubicBezTo>
                  <a:cubicBezTo>
                    <a:pt x="28095" y="1141021"/>
                    <a:pt x="28315" y="1141949"/>
                    <a:pt x="28315" y="1142891"/>
                  </a:cubicBezTo>
                  <a:cubicBezTo>
                    <a:pt x="28460" y="1143782"/>
                    <a:pt x="28460" y="1144702"/>
                    <a:pt x="28315" y="1145593"/>
                  </a:cubicBezTo>
                  <a:cubicBezTo>
                    <a:pt x="26123" y="1152166"/>
                    <a:pt x="24005" y="1158666"/>
                    <a:pt x="22034" y="1165312"/>
                  </a:cubicBezTo>
                  <a:cubicBezTo>
                    <a:pt x="15825" y="1185178"/>
                    <a:pt x="12612" y="1205847"/>
                    <a:pt x="12393" y="1226662"/>
                  </a:cubicBezTo>
                  <a:cubicBezTo>
                    <a:pt x="12246" y="1228459"/>
                    <a:pt x="11516" y="1230153"/>
                    <a:pt x="10201" y="1231410"/>
                  </a:cubicBezTo>
                  <a:cubicBezTo>
                    <a:pt x="8960" y="1232636"/>
                    <a:pt x="7207" y="1233294"/>
                    <a:pt x="5455" y="1233235"/>
                  </a:cubicBezTo>
                  <a:close/>
                  <a:moveTo>
                    <a:pt x="1076223" y="1114845"/>
                  </a:moveTo>
                  <a:cubicBezTo>
                    <a:pt x="1074762" y="1114831"/>
                    <a:pt x="1073374" y="1114342"/>
                    <a:pt x="1072206" y="1113458"/>
                  </a:cubicBezTo>
                  <a:cubicBezTo>
                    <a:pt x="1071037" y="1112508"/>
                    <a:pt x="1070160" y="1111201"/>
                    <a:pt x="1069723" y="1109733"/>
                  </a:cubicBezTo>
                  <a:cubicBezTo>
                    <a:pt x="1061981" y="1082126"/>
                    <a:pt x="1054239" y="1054956"/>
                    <a:pt x="1045110" y="1028737"/>
                  </a:cubicBezTo>
                  <a:cubicBezTo>
                    <a:pt x="1044744" y="1027883"/>
                    <a:pt x="1044598" y="1026955"/>
                    <a:pt x="1044671" y="1026035"/>
                  </a:cubicBezTo>
                  <a:cubicBezTo>
                    <a:pt x="1044744" y="1025078"/>
                    <a:pt x="1044964" y="1024143"/>
                    <a:pt x="1045329" y="1023259"/>
                  </a:cubicBezTo>
                  <a:cubicBezTo>
                    <a:pt x="1045694" y="1022412"/>
                    <a:pt x="1046206" y="1021667"/>
                    <a:pt x="1046936" y="1021068"/>
                  </a:cubicBezTo>
                  <a:cubicBezTo>
                    <a:pt x="1047593" y="1020411"/>
                    <a:pt x="1048323" y="1019907"/>
                    <a:pt x="1049199" y="1019608"/>
                  </a:cubicBezTo>
                  <a:cubicBezTo>
                    <a:pt x="1050807" y="1018885"/>
                    <a:pt x="1052706" y="1018885"/>
                    <a:pt x="1054312" y="1019608"/>
                  </a:cubicBezTo>
                  <a:cubicBezTo>
                    <a:pt x="1055919" y="1020440"/>
                    <a:pt x="1057161" y="1021842"/>
                    <a:pt x="1057818" y="1023551"/>
                  </a:cubicBezTo>
                  <a:cubicBezTo>
                    <a:pt x="1066801" y="1049990"/>
                    <a:pt x="1075200" y="1077598"/>
                    <a:pt x="1082723" y="1105205"/>
                  </a:cubicBezTo>
                  <a:cubicBezTo>
                    <a:pt x="1082942" y="1106118"/>
                    <a:pt x="1082942" y="1107067"/>
                    <a:pt x="1082723" y="1107980"/>
                  </a:cubicBezTo>
                  <a:cubicBezTo>
                    <a:pt x="1082650" y="1108900"/>
                    <a:pt x="1082358" y="1109799"/>
                    <a:pt x="1081920" y="1110609"/>
                  </a:cubicBezTo>
                  <a:cubicBezTo>
                    <a:pt x="1081554" y="1111435"/>
                    <a:pt x="1080970" y="1112165"/>
                    <a:pt x="1080239" y="1112728"/>
                  </a:cubicBezTo>
                  <a:cubicBezTo>
                    <a:pt x="1079582" y="1113297"/>
                    <a:pt x="1078779" y="1113721"/>
                    <a:pt x="1077903" y="1113969"/>
                  </a:cubicBezTo>
                  <a:cubicBezTo>
                    <a:pt x="1077319" y="1114181"/>
                    <a:pt x="1076661" y="1114334"/>
                    <a:pt x="1076004" y="1114407"/>
                  </a:cubicBezTo>
                  <a:close/>
                  <a:moveTo>
                    <a:pt x="51102" y="1070367"/>
                  </a:moveTo>
                  <a:cubicBezTo>
                    <a:pt x="50225" y="1070403"/>
                    <a:pt x="49276" y="1070199"/>
                    <a:pt x="48472" y="1069783"/>
                  </a:cubicBezTo>
                  <a:cubicBezTo>
                    <a:pt x="47668" y="1069447"/>
                    <a:pt x="46865" y="1068921"/>
                    <a:pt x="46281" y="1068249"/>
                  </a:cubicBezTo>
                  <a:cubicBezTo>
                    <a:pt x="45624" y="1067592"/>
                    <a:pt x="45112" y="1066796"/>
                    <a:pt x="44821" y="1065912"/>
                  </a:cubicBezTo>
                  <a:cubicBezTo>
                    <a:pt x="44455" y="1065028"/>
                    <a:pt x="44309" y="1064086"/>
                    <a:pt x="44309" y="1063136"/>
                  </a:cubicBezTo>
                  <a:cubicBezTo>
                    <a:pt x="44309" y="1062209"/>
                    <a:pt x="44528" y="1061289"/>
                    <a:pt x="44893" y="1060434"/>
                  </a:cubicBezTo>
                  <a:cubicBezTo>
                    <a:pt x="54095" y="1037501"/>
                    <a:pt x="63883" y="1014787"/>
                    <a:pt x="73669" y="992146"/>
                  </a:cubicBezTo>
                  <a:lnTo>
                    <a:pt x="77832" y="982141"/>
                  </a:lnTo>
                  <a:cubicBezTo>
                    <a:pt x="78636" y="980607"/>
                    <a:pt x="80023" y="979409"/>
                    <a:pt x="81630" y="978781"/>
                  </a:cubicBezTo>
                  <a:cubicBezTo>
                    <a:pt x="83236" y="978160"/>
                    <a:pt x="84990" y="978160"/>
                    <a:pt x="86597" y="978781"/>
                  </a:cubicBezTo>
                  <a:cubicBezTo>
                    <a:pt x="88203" y="979511"/>
                    <a:pt x="89445" y="980848"/>
                    <a:pt x="90102" y="982506"/>
                  </a:cubicBezTo>
                  <a:cubicBezTo>
                    <a:pt x="90759" y="984200"/>
                    <a:pt x="90759" y="986070"/>
                    <a:pt x="90102" y="987764"/>
                  </a:cubicBezTo>
                  <a:lnTo>
                    <a:pt x="85720" y="997697"/>
                  </a:lnTo>
                  <a:cubicBezTo>
                    <a:pt x="76079" y="1020192"/>
                    <a:pt x="66366" y="1042906"/>
                    <a:pt x="57163" y="1065766"/>
                  </a:cubicBezTo>
                  <a:cubicBezTo>
                    <a:pt x="56652" y="1067007"/>
                    <a:pt x="55776" y="1068074"/>
                    <a:pt x="54680" y="1068833"/>
                  </a:cubicBezTo>
                  <a:cubicBezTo>
                    <a:pt x="53585" y="1069600"/>
                    <a:pt x="52270" y="1070009"/>
                    <a:pt x="50955" y="1070002"/>
                  </a:cubicBezTo>
                  <a:close/>
                  <a:moveTo>
                    <a:pt x="1021520" y="954168"/>
                  </a:moveTo>
                  <a:cubicBezTo>
                    <a:pt x="1020205" y="954183"/>
                    <a:pt x="1018890" y="953774"/>
                    <a:pt x="1017795" y="953000"/>
                  </a:cubicBezTo>
                  <a:cubicBezTo>
                    <a:pt x="1016699" y="952240"/>
                    <a:pt x="1015823" y="951174"/>
                    <a:pt x="1015312" y="949932"/>
                  </a:cubicBezTo>
                  <a:cubicBezTo>
                    <a:pt x="1010126" y="937443"/>
                    <a:pt x="1004721" y="924954"/>
                    <a:pt x="999024" y="912611"/>
                  </a:cubicBezTo>
                  <a:cubicBezTo>
                    <a:pt x="993328" y="900268"/>
                    <a:pt x="986536" y="886245"/>
                    <a:pt x="979889" y="873829"/>
                  </a:cubicBezTo>
                  <a:cubicBezTo>
                    <a:pt x="979013" y="872172"/>
                    <a:pt x="978794" y="870243"/>
                    <a:pt x="979232" y="868425"/>
                  </a:cubicBezTo>
                  <a:cubicBezTo>
                    <a:pt x="979743" y="866636"/>
                    <a:pt x="980839" y="865094"/>
                    <a:pt x="982446" y="864116"/>
                  </a:cubicBezTo>
                  <a:cubicBezTo>
                    <a:pt x="983979" y="863217"/>
                    <a:pt x="985805" y="862984"/>
                    <a:pt x="987558" y="863458"/>
                  </a:cubicBezTo>
                  <a:cubicBezTo>
                    <a:pt x="989311" y="864028"/>
                    <a:pt x="990771" y="865226"/>
                    <a:pt x="991648" y="866818"/>
                  </a:cubicBezTo>
                  <a:cubicBezTo>
                    <a:pt x="998513" y="879599"/>
                    <a:pt x="1005014" y="892891"/>
                    <a:pt x="1011295" y="906403"/>
                  </a:cubicBezTo>
                  <a:cubicBezTo>
                    <a:pt x="1017575" y="919915"/>
                    <a:pt x="1022469" y="931527"/>
                    <a:pt x="1027727" y="944235"/>
                  </a:cubicBezTo>
                  <a:cubicBezTo>
                    <a:pt x="1028385" y="945973"/>
                    <a:pt x="1028385" y="947902"/>
                    <a:pt x="1027727" y="949640"/>
                  </a:cubicBezTo>
                  <a:cubicBezTo>
                    <a:pt x="1027070" y="951356"/>
                    <a:pt x="1025828" y="952766"/>
                    <a:pt x="1024149" y="953584"/>
                  </a:cubicBezTo>
                  <a:cubicBezTo>
                    <a:pt x="1023272" y="953934"/>
                    <a:pt x="1022396" y="954110"/>
                    <a:pt x="1021447" y="954095"/>
                  </a:cubicBezTo>
                  <a:close/>
                  <a:moveTo>
                    <a:pt x="112232" y="912392"/>
                  </a:moveTo>
                  <a:lnTo>
                    <a:pt x="110552" y="912392"/>
                  </a:lnTo>
                  <a:cubicBezTo>
                    <a:pt x="108799" y="911888"/>
                    <a:pt x="107338" y="910705"/>
                    <a:pt x="106462" y="909105"/>
                  </a:cubicBezTo>
                  <a:cubicBezTo>
                    <a:pt x="105512" y="907462"/>
                    <a:pt x="105293" y="905541"/>
                    <a:pt x="105659" y="903701"/>
                  </a:cubicBezTo>
                  <a:cubicBezTo>
                    <a:pt x="110260" y="885997"/>
                    <a:pt x="112743" y="867804"/>
                    <a:pt x="112962" y="849509"/>
                  </a:cubicBezTo>
                  <a:cubicBezTo>
                    <a:pt x="112962" y="840270"/>
                    <a:pt x="112232" y="831038"/>
                    <a:pt x="110844" y="821901"/>
                  </a:cubicBezTo>
                  <a:cubicBezTo>
                    <a:pt x="110698" y="820989"/>
                    <a:pt x="110698" y="820039"/>
                    <a:pt x="110844" y="819126"/>
                  </a:cubicBezTo>
                  <a:cubicBezTo>
                    <a:pt x="111063" y="818213"/>
                    <a:pt x="111429" y="817344"/>
                    <a:pt x="111940" y="816570"/>
                  </a:cubicBezTo>
                  <a:cubicBezTo>
                    <a:pt x="112450" y="815818"/>
                    <a:pt x="113108" y="815175"/>
                    <a:pt x="113912" y="814671"/>
                  </a:cubicBezTo>
                  <a:cubicBezTo>
                    <a:pt x="114642" y="814174"/>
                    <a:pt x="115445" y="813853"/>
                    <a:pt x="116322" y="813722"/>
                  </a:cubicBezTo>
                  <a:cubicBezTo>
                    <a:pt x="118074" y="813415"/>
                    <a:pt x="119900" y="813867"/>
                    <a:pt x="121361" y="814963"/>
                  </a:cubicBezTo>
                  <a:cubicBezTo>
                    <a:pt x="122822" y="816088"/>
                    <a:pt x="123844" y="817731"/>
                    <a:pt x="124137" y="819564"/>
                  </a:cubicBezTo>
                  <a:cubicBezTo>
                    <a:pt x="125743" y="829373"/>
                    <a:pt x="126547" y="839284"/>
                    <a:pt x="126693" y="849217"/>
                  </a:cubicBezTo>
                  <a:cubicBezTo>
                    <a:pt x="126547" y="868673"/>
                    <a:pt x="124137" y="888042"/>
                    <a:pt x="119389" y="906914"/>
                  </a:cubicBezTo>
                  <a:cubicBezTo>
                    <a:pt x="119024" y="908477"/>
                    <a:pt x="118074" y="909865"/>
                    <a:pt x="116833" y="910858"/>
                  </a:cubicBezTo>
                  <a:cubicBezTo>
                    <a:pt x="115591" y="911851"/>
                    <a:pt x="114058" y="912363"/>
                    <a:pt x="112450" y="912319"/>
                  </a:cubicBezTo>
                  <a:close/>
                  <a:moveTo>
                    <a:pt x="941181" y="806272"/>
                  </a:moveTo>
                  <a:cubicBezTo>
                    <a:pt x="940158" y="806279"/>
                    <a:pt x="939136" y="806031"/>
                    <a:pt x="938186" y="805542"/>
                  </a:cubicBezTo>
                  <a:cubicBezTo>
                    <a:pt x="937310" y="805023"/>
                    <a:pt x="936507" y="804329"/>
                    <a:pt x="935850" y="803496"/>
                  </a:cubicBezTo>
                  <a:cubicBezTo>
                    <a:pt x="919635" y="781257"/>
                    <a:pt x="901669" y="760355"/>
                    <a:pt x="882168" y="740978"/>
                  </a:cubicBezTo>
                  <a:cubicBezTo>
                    <a:pt x="881511" y="740328"/>
                    <a:pt x="881073" y="739562"/>
                    <a:pt x="880708" y="738714"/>
                  </a:cubicBezTo>
                  <a:cubicBezTo>
                    <a:pt x="880342" y="737860"/>
                    <a:pt x="880124" y="736947"/>
                    <a:pt x="880051" y="736012"/>
                  </a:cubicBezTo>
                  <a:cubicBezTo>
                    <a:pt x="880051" y="735084"/>
                    <a:pt x="880197" y="734164"/>
                    <a:pt x="880561" y="733310"/>
                  </a:cubicBezTo>
                  <a:cubicBezTo>
                    <a:pt x="880854" y="732419"/>
                    <a:pt x="881292" y="731601"/>
                    <a:pt x="881950" y="730900"/>
                  </a:cubicBezTo>
                  <a:cubicBezTo>
                    <a:pt x="882534" y="730220"/>
                    <a:pt x="883264" y="729680"/>
                    <a:pt x="884067" y="729293"/>
                  </a:cubicBezTo>
                  <a:cubicBezTo>
                    <a:pt x="884870" y="728913"/>
                    <a:pt x="885820" y="728709"/>
                    <a:pt x="886696" y="728709"/>
                  </a:cubicBezTo>
                  <a:cubicBezTo>
                    <a:pt x="887573" y="728672"/>
                    <a:pt x="888449" y="728818"/>
                    <a:pt x="889253" y="729147"/>
                  </a:cubicBezTo>
                  <a:cubicBezTo>
                    <a:pt x="890056" y="729505"/>
                    <a:pt x="890860" y="729994"/>
                    <a:pt x="891517" y="730608"/>
                  </a:cubicBezTo>
                  <a:cubicBezTo>
                    <a:pt x="911601" y="750466"/>
                    <a:pt x="930006" y="771967"/>
                    <a:pt x="946512" y="794878"/>
                  </a:cubicBezTo>
                  <a:cubicBezTo>
                    <a:pt x="947316" y="795923"/>
                    <a:pt x="947754" y="797164"/>
                    <a:pt x="947900" y="798457"/>
                  </a:cubicBezTo>
                  <a:cubicBezTo>
                    <a:pt x="948046" y="799786"/>
                    <a:pt x="947827" y="801123"/>
                    <a:pt x="947243" y="802328"/>
                  </a:cubicBezTo>
                  <a:cubicBezTo>
                    <a:pt x="946659" y="803504"/>
                    <a:pt x="945855" y="804512"/>
                    <a:pt x="944760" y="805249"/>
                  </a:cubicBezTo>
                  <a:cubicBezTo>
                    <a:pt x="943664" y="805870"/>
                    <a:pt x="942422" y="806199"/>
                    <a:pt x="941181" y="806199"/>
                  </a:cubicBezTo>
                  <a:close/>
                  <a:moveTo>
                    <a:pt x="91709" y="746602"/>
                  </a:moveTo>
                  <a:cubicBezTo>
                    <a:pt x="90395" y="746617"/>
                    <a:pt x="89080" y="746208"/>
                    <a:pt x="87984" y="745433"/>
                  </a:cubicBezTo>
                  <a:cubicBezTo>
                    <a:pt x="86816" y="744696"/>
                    <a:pt x="85940" y="743593"/>
                    <a:pt x="85428" y="742293"/>
                  </a:cubicBezTo>
                  <a:cubicBezTo>
                    <a:pt x="79147" y="726518"/>
                    <a:pt x="72427" y="710961"/>
                    <a:pt x="65709" y="695405"/>
                  </a:cubicBezTo>
                  <a:cubicBezTo>
                    <a:pt x="61254" y="684961"/>
                    <a:pt x="56798" y="674589"/>
                    <a:pt x="52489" y="664292"/>
                  </a:cubicBezTo>
                  <a:cubicBezTo>
                    <a:pt x="51832" y="662553"/>
                    <a:pt x="51832" y="660625"/>
                    <a:pt x="52489" y="658887"/>
                  </a:cubicBezTo>
                  <a:cubicBezTo>
                    <a:pt x="53146" y="657141"/>
                    <a:pt x="54388" y="655702"/>
                    <a:pt x="56068" y="654870"/>
                  </a:cubicBezTo>
                  <a:cubicBezTo>
                    <a:pt x="57674" y="654184"/>
                    <a:pt x="59573" y="654184"/>
                    <a:pt x="61181" y="654870"/>
                  </a:cubicBezTo>
                  <a:cubicBezTo>
                    <a:pt x="62860" y="655607"/>
                    <a:pt x="64247" y="656966"/>
                    <a:pt x="64978" y="658668"/>
                  </a:cubicBezTo>
                  <a:cubicBezTo>
                    <a:pt x="69287" y="669039"/>
                    <a:pt x="73742" y="679264"/>
                    <a:pt x="78197" y="689635"/>
                  </a:cubicBezTo>
                  <a:cubicBezTo>
                    <a:pt x="84990" y="705337"/>
                    <a:pt x="91709" y="720967"/>
                    <a:pt x="98063" y="736815"/>
                  </a:cubicBezTo>
                  <a:cubicBezTo>
                    <a:pt x="98793" y="738576"/>
                    <a:pt x="98793" y="740533"/>
                    <a:pt x="98063" y="742293"/>
                  </a:cubicBezTo>
                  <a:cubicBezTo>
                    <a:pt x="97406" y="744024"/>
                    <a:pt x="96091" y="745433"/>
                    <a:pt x="94411" y="746237"/>
                  </a:cubicBezTo>
                  <a:cubicBezTo>
                    <a:pt x="93535" y="746485"/>
                    <a:pt x="92585" y="746588"/>
                    <a:pt x="91709" y="746529"/>
                  </a:cubicBezTo>
                  <a:close/>
                  <a:moveTo>
                    <a:pt x="825931" y="685983"/>
                  </a:moveTo>
                  <a:cubicBezTo>
                    <a:pt x="824252" y="686005"/>
                    <a:pt x="822645" y="685377"/>
                    <a:pt x="821403" y="684230"/>
                  </a:cubicBezTo>
                  <a:cubicBezTo>
                    <a:pt x="804605" y="668455"/>
                    <a:pt x="782694" y="647712"/>
                    <a:pt x="762463" y="624487"/>
                  </a:cubicBezTo>
                  <a:cubicBezTo>
                    <a:pt x="759761" y="621668"/>
                    <a:pt x="759761" y="617228"/>
                    <a:pt x="762463" y="614408"/>
                  </a:cubicBezTo>
                  <a:cubicBezTo>
                    <a:pt x="764947" y="611765"/>
                    <a:pt x="769110" y="611641"/>
                    <a:pt x="771739" y="614131"/>
                  </a:cubicBezTo>
                  <a:cubicBezTo>
                    <a:pt x="771885" y="614218"/>
                    <a:pt x="771958" y="614313"/>
                    <a:pt x="772031" y="614408"/>
                  </a:cubicBezTo>
                  <a:cubicBezTo>
                    <a:pt x="791897" y="636976"/>
                    <a:pt x="813516" y="657646"/>
                    <a:pt x="830459" y="672837"/>
                  </a:cubicBezTo>
                  <a:cubicBezTo>
                    <a:pt x="831482" y="673830"/>
                    <a:pt x="832212" y="675101"/>
                    <a:pt x="832505" y="676488"/>
                  </a:cubicBezTo>
                  <a:cubicBezTo>
                    <a:pt x="832942" y="677869"/>
                    <a:pt x="832942" y="679344"/>
                    <a:pt x="832505" y="680724"/>
                  </a:cubicBezTo>
                  <a:cubicBezTo>
                    <a:pt x="831993" y="682039"/>
                    <a:pt x="831117" y="683178"/>
                    <a:pt x="830021" y="684011"/>
                  </a:cubicBezTo>
                  <a:cubicBezTo>
                    <a:pt x="828926" y="685150"/>
                    <a:pt x="827465" y="685837"/>
                    <a:pt x="825931" y="685910"/>
                  </a:cubicBezTo>
                  <a:close/>
                  <a:moveTo>
                    <a:pt x="31674" y="588043"/>
                  </a:moveTo>
                  <a:cubicBezTo>
                    <a:pt x="30214" y="588043"/>
                    <a:pt x="28752" y="587524"/>
                    <a:pt x="27584" y="586582"/>
                  </a:cubicBezTo>
                  <a:cubicBezTo>
                    <a:pt x="26416" y="585582"/>
                    <a:pt x="25539" y="584223"/>
                    <a:pt x="25174" y="582711"/>
                  </a:cubicBezTo>
                  <a:cubicBezTo>
                    <a:pt x="18309" y="554534"/>
                    <a:pt x="14292" y="525736"/>
                    <a:pt x="13269" y="496749"/>
                  </a:cubicBezTo>
                  <a:cubicBezTo>
                    <a:pt x="13196" y="494872"/>
                    <a:pt x="13853" y="493039"/>
                    <a:pt x="15095" y="491636"/>
                  </a:cubicBezTo>
                  <a:cubicBezTo>
                    <a:pt x="16264" y="490234"/>
                    <a:pt x="17943" y="489387"/>
                    <a:pt x="19769" y="489299"/>
                  </a:cubicBezTo>
                  <a:cubicBezTo>
                    <a:pt x="20646" y="489292"/>
                    <a:pt x="21595" y="489467"/>
                    <a:pt x="22398" y="489810"/>
                  </a:cubicBezTo>
                  <a:cubicBezTo>
                    <a:pt x="23275" y="490132"/>
                    <a:pt x="24005" y="490628"/>
                    <a:pt x="24663" y="491271"/>
                  </a:cubicBezTo>
                  <a:cubicBezTo>
                    <a:pt x="25320" y="491921"/>
                    <a:pt x="25831" y="492688"/>
                    <a:pt x="26196" y="493535"/>
                  </a:cubicBezTo>
                  <a:cubicBezTo>
                    <a:pt x="26562" y="494397"/>
                    <a:pt x="26707" y="495310"/>
                    <a:pt x="26780" y="496238"/>
                  </a:cubicBezTo>
                  <a:cubicBezTo>
                    <a:pt x="27803" y="524210"/>
                    <a:pt x="31674" y="552015"/>
                    <a:pt x="38321" y="579205"/>
                  </a:cubicBezTo>
                  <a:cubicBezTo>
                    <a:pt x="38467" y="580126"/>
                    <a:pt x="38467" y="581061"/>
                    <a:pt x="38321" y="581981"/>
                  </a:cubicBezTo>
                  <a:cubicBezTo>
                    <a:pt x="38174" y="582923"/>
                    <a:pt x="37882" y="583836"/>
                    <a:pt x="37444" y="584683"/>
                  </a:cubicBezTo>
                  <a:cubicBezTo>
                    <a:pt x="37005" y="585494"/>
                    <a:pt x="36422" y="586210"/>
                    <a:pt x="35691" y="586801"/>
                  </a:cubicBezTo>
                  <a:cubicBezTo>
                    <a:pt x="34960" y="587386"/>
                    <a:pt x="34157" y="587809"/>
                    <a:pt x="33281" y="588043"/>
                  </a:cubicBezTo>
                  <a:close/>
                  <a:moveTo>
                    <a:pt x="718204" y="559340"/>
                  </a:moveTo>
                  <a:cubicBezTo>
                    <a:pt x="717036" y="559355"/>
                    <a:pt x="715868" y="559026"/>
                    <a:pt x="714918" y="558391"/>
                  </a:cubicBezTo>
                  <a:cubicBezTo>
                    <a:pt x="713896" y="557792"/>
                    <a:pt x="713092" y="556937"/>
                    <a:pt x="712507" y="555907"/>
                  </a:cubicBezTo>
                  <a:cubicBezTo>
                    <a:pt x="702429" y="538664"/>
                    <a:pt x="693811" y="520580"/>
                    <a:pt x="686872" y="501861"/>
                  </a:cubicBezTo>
                  <a:cubicBezTo>
                    <a:pt x="683805" y="493755"/>
                    <a:pt x="680957" y="485575"/>
                    <a:pt x="678328" y="476737"/>
                  </a:cubicBezTo>
                  <a:cubicBezTo>
                    <a:pt x="678035" y="475846"/>
                    <a:pt x="677889" y="474904"/>
                    <a:pt x="677962" y="473962"/>
                  </a:cubicBezTo>
                  <a:cubicBezTo>
                    <a:pt x="678035" y="473049"/>
                    <a:pt x="678328" y="472165"/>
                    <a:pt x="678692" y="471333"/>
                  </a:cubicBezTo>
                  <a:cubicBezTo>
                    <a:pt x="679058" y="470485"/>
                    <a:pt x="679642" y="469740"/>
                    <a:pt x="680372" y="469142"/>
                  </a:cubicBezTo>
                  <a:cubicBezTo>
                    <a:pt x="681030" y="468543"/>
                    <a:pt x="681833" y="468075"/>
                    <a:pt x="682636" y="467754"/>
                  </a:cubicBezTo>
                  <a:cubicBezTo>
                    <a:pt x="683513" y="467571"/>
                    <a:pt x="684389" y="467571"/>
                    <a:pt x="685266" y="467754"/>
                  </a:cubicBezTo>
                  <a:cubicBezTo>
                    <a:pt x="686142" y="467820"/>
                    <a:pt x="687018" y="468068"/>
                    <a:pt x="687822" y="468484"/>
                  </a:cubicBezTo>
                  <a:cubicBezTo>
                    <a:pt x="688625" y="468922"/>
                    <a:pt x="689283" y="469522"/>
                    <a:pt x="689867" y="470237"/>
                  </a:cubicBezTo>
                  <a:cubicBezTo>
                    <a:pt x="690451" y="470953"/>
                    <a:pt x="690889" y="471771"/>
                    <a:pt x="691182" y="472647"/>
                  </a:cubicBezTo>
                  <a:cubicBezTo>
                    <a:pt x="693738" y="480827"/>
                    <a:pt x="696513" y="488934"/>
                    <a:pt x="699435" y="497114"/>
                  </a:cubicBezTo>
                  <a:cubicBezTo>
                    <a:pt x="706080" y="514942"/>
                    <a:pt x="714260" y="532185"/>
                    <a:pt x="723755" y="548677"/>
                  </a:cubicBezTo>
                  <a:cubicBezTo>
                    <a:pt x="724339" y="549780"/>
                    <a:pt x="724705" y="551007"/>
                    <a:pt x="724778" y="552255"/>
                  </a:cubicBezTo>
                  <a:cubicBezTo>
                    <a:pt x="724778" y="553526"/>
                    <a:pt x="724485" y="554782"/>
                    <a:pt x="723901" y="555907"/>
                  </a:cubicBezTo>
                  <a:cubicBezTo>
                    <a:pt x="723317" y="557003"/>
                    <a:pt x="722440" y="557938"/>
                    <a:pt x="721418" y="558610"/>
                  </a:cubicBezTo>
                  <a:cubicBezTo>
                    <a:pt x="720396" y="559201"/>
                    <a:pt x="719227" y="559530"/>
                    <a:pt x="717985" y="559559"/>
                  </a:cubicBezTo>
                  <a:close/>
                  <a:moveTo>
                    <a:pt x="26853" y="418455"/>
                  </a:moveTo>
                  <a:lnTo>
                    <a:pt x="25247" y="418455"/>
                  </a:lnTo>
                  <a:cubicBezTo>
                    <a:pt x="23494" y="418090"/>
                    <a:pt x="22034" y="417031"/>
                    <a:pt x="21084" y="415534"/>
                  </a:cubicBezTo>
                  <a:cubicBezTo>
                    <a:pt x="20062" y="414015"/>
                    <a:pt x="19623" y="412160"/>
                    <a:pt x="19916" y="410348"/>
                  </a:cubicBezTo>
                  <a:cubicBezTo>
                    <a:pt x="25393" y="381740"/>
                    <a:pt x="33792" y="353782"/>
                    <a:pt x="45112" y="326942"/>
                  </a:cubicBezTo>
                  <a:cubicBezTo>
                    <a:pt x="45916" y="325431"/>
                    <a:pt x="47304" y="324269"/>
                    <a:pt x="48910" y="323655"/>
                  </a:cubicBezTo>
                  <a:cubicBezTo>
                    <a:pt x="52270" y="322560"/>
                    <a:pt x="55921" y="324291"/>
                    <a:pt x="57236" y="327600"/>
                  </a:cubicBezTo>
                  <a:cubicBezTo>
                    <a:pt x="57820" y="329250"/>
                    <a:pt x="57820" y="331062"/>
                    <a:pt x="57236" y="332712"/>
                  </a:cubicBezTo>
                  <a:cubicBezTo>
                    <a:pt x="46427" y="358566"/>
                    <a:pt x="38321" y="385495"/>
                    <a:pt x="33208" y="413050"/>
                  </a:cubicBezTo>
                  <a:cubicBezTo>
                    <a:pt x="32916" y="414694"/>
                    <a:pt x="32040" y="416191"/>
                    <a:pt x="30798" y="417287"/>
                  </a:cubicBezTo>
                  <a:cubicBezTo>
                    <a:pt x="29556" y="418134"/>
                    <a:pt x="28022" y="418521"/>
                    <a:pt x="26562" y="418382"/>
                  </a:cubicBezTo>
                  <a:close/>
                  <a:moveTo>
                    <a:pt x="666423" y="398443"/>
                  </a:moveTo>
                  <a:cubicBezTo>
                    <a:pt x="664743" y="398422"/>
                    <a:pt x="663136" y="397764"/>
                    <a:pt x="661968" y="396618"/>
                  </a:cubicBezTo>
                  <a:cubicBezTo>
                    <a:pt x="660726" y="395464"/>
                    <a:pt x="659923" y="393915"/>
                    <a:pt x="659703" y="392236"/>
                  </a:cubicBezTo>
                  <a:cubicBezTo>
                    <a:pt x="657440" y="374189"/>
                    <a:pt x="656344" y="356010"/>
                    <a:pt x="656344" y="337824"/>
                  </a:cubicBezTo>
                  <a:cubicBezTo>
                    <a:pt x="656344" y="327015"/>
                    <a:pt x="656782" y="315914"/>
                    <a:pt x="657512" y="305251"/>
                  </a:cubicBezTo>
                  <a:cubicBezTo>
                    <a:pt x="657585" y="304309"/>
                    <a:pt x="657804" y="303389"/>
                    <a:pt x="658243" y="302549"/>
                  </a:cubicBezTo>
                  <a:cubicBezTo>
                    <a:pt x="658608" y="301723"/>
                    <a:pt x="659192" y="300978"/>
                    <a:pt x="659849" y="300357"/>
                  </a:cubicBezTo>
                  <a:cubicBezTo>
                    <a:pt x="660507" y="299751"/>
                    <a:pt x="661310" y="299284"/>
                    <a:pt x="662186" y="298970"/>
                  </a:cubicBezTo>
                  <a:cubicBezTo>
                    <a:pt x="663063" y="298824"/>
                    <a:pt x="663939" y="298824"/>
                    <a:pt x="664815" y="298970"/>
                  </a:cubicBezTo>
                  <a:cubicBezTo>
                    <a:pt x="665692" y="299036"/>
                    <a:pt x="666569" y="299284"/>
                    <a:pt x="667372" y="299700"/>
                  </a:cubicBezTo>
                  <a:cubicBezTo>
                    <a:pt x="668176" y="300146"/>
                    <a:pt x="668906" y="300737"/>
                    <a:pt x="669490" y="301453"/>
                  </a:cubicBezTo>
                  <a:cubicBezTo>
                    <a:pt x="670001" y="302191"/>
                    <a:pt x="670439" y="303001"/>
                    <a:pt x="670732" y="303863"/>
                  </a:cubicBezTo>
                  <a:cubicBezTo>
                    <a:pt x="670878" y="304783"/>
                    <a:pt x="670878" y="305726"/>
                    <a:pt x="670732" y="306639"/>
                  </a:cubicBezTo>
                  <a:cubicBezTo>
                    <a:pt x="669928" y="316936"/>
                    <a:pt x="669563" y="327453"/>
                    <a:pt x="669563" y="337897"/>
                  </a:cubicBezTo>
                  <a:cubicBezTo>
                    <a:pt x="669563" y="355477"/>
                    <a:pt x="670659" y="373042"/>
                    <a:pt x="672850" y="390483"/>
                  </a:cubicBezTo>
                  <a:cubicBezTo>
                    <a:pt x="672995" y="391403"/>
                    <a:pt x="672995" y="392338"/>
                    <a:pt x="672850" y="393258"/>
                  </a:cubicBezTo>
                  <a:cubicBezTo>
                    <a:pt x="672631" y="394186"/>
                    <a:pt x="672265" y="395062"/>
                    <a:pt x="671681" y="395814"/>
                  </a:cubicBezTo>
                  <a:cubicBezTo>
                    <a:pt x="671169" y="396567"/>
                    <a:pt x="670512" y="397210"/>
                    <a:pt x="669709" y="397713"/>
                  </a:cubicBezTo>
                  <a:cubicBezTo>
                    <a:pt x="668906" y="398210"/>
                    <a:pt x="668029" y="398509"/>
                    <a:pt x="667153" y="398590"/>
                  </a:cubicBezTo>
                  <a:close/>
                  <a:moveTo>
                    <a:pt x="88496" y="261137"/>
                  </a:moveTo>
                  <a:cubicBezTo>
                    <a:pt x="87400" y="261130"/>
                    <a:pt x="86377" y="260853"/>
                    <a:pt x="85428" y="260334"/>
                  </a:cubicBezTo>
                  <a:cubicBezTo>
                    <a:pt x="84625" y="259889"/>
                    <a:pt x="83894" y="259297"/>
                    <a:pt x="83310" y="258581"/>
                  </a:cubicBezTo>
                  <a:cubicBezTo>
                    <a:pt x="82799" y="257844"/>
                    <a:pt x="82360" y="257033"/>
                    <a:pt x="82068" y="256171"/>
                  </a:cubicBezTo>
                  <a:cubicBezTo>
                    <a:pt x="81922" y="255258"/>
                    <a:pt x="81922" y="254309"/>
                    <a:pt x="82068" y="253396"/>
                  </a:cubicBezTo>
                  <a:cubicBezTo>
                    <a:pt x="82142" y="252446"/>
                    <a:pt x="82433" y="251526"/>
                    <a:pt x="82872" y="250693"/>
                  </a:cubicBezTo>
                  <a:cubicBezTo>
                    <a:pt x="88642" y="239008"/>
                    <a:pt x="94338" y="227395"/>
                    <a:pt x="99669" y="215417"/>
                  </a:cubicBezTo>
                  <a:cubicBezTo>
                    <a:pt x="105805" y="201884"/>
                    <a:pt x="110917" y="187949"/>
                    <a:pt x="115154" y="173715"/>
                  </a:cubicBezTo>
                  <a:cubicBezTo>
                    <a:pt x="115445" y="172838"/>
                    <a:pt x="115811" y="172020"/>
                    <a:pt x="116395" y="171304"/>
                  </a:cubicBezTo>
                  <a:cubicBezTo>
                    <a:pt x="116979" y="170588"/>
                    <a:pt x="117637" y="169990"/>
                    <a:pt x="118440" y="169552"/>
                  </a:cubicBezTo>
                  <a:cubicBezTo>
                    <a:pt x="120046" y="168653"/>
                    <a:pt x="121872" y="168471"/>
                    <a:pt x="123625" y="169040"/>
                  </a:cubicBezTo>
                  <a:cubicBezTo>
                    <a:pt x="125378" y="169639"/>
                    <a:pt x="126766" y="170896"/>
                    <a:pt x="127569" y="172546"/>
                  </a:cubicBezTo>
                  <a:cubicBezTo>
                    <a:pt x="128446" y="174233"/>
                    <a:pt x="128665" y="176198"/>
                    <a:pt x="128080" y="178023"/>
                  </a:cubicBezTo>
                  <a:cubicBezTo>
                    <a:pt x="123625" y="193003"/>
                    <a:pt x="118074" y="207647"/>
                    <a:pt x="111574" y="221844"/>
                  </a:cubicBezTo>
                  <a:cubicBezTo>
                    <a:pt x="106170" y="233969"/>
                    <a:pt x="100400" y="245800"/>
                    <a:pt x="94630" y="257632"/>
                  </a:cubicBezTo>
                  <a:cubicBezTo>
                    <a:pt x="94046" y="258720"/>
                    <a:pt x="93243" y="259648"/>
                    <a:pt x="92220" y="260334"/>
                  </a:cubicBezTo>
                  <a:cubicBezTo>
                    <a:pt x="90979" y="260955"/>
                    <a:pt x="89591" y="261211"/>
                    <a:pt x="88203" y="261064"/>
                  </a:cubicBezTo>
                  <a:close/>
                  <a:moveTo>
                    <a:pt x="678838" y="229002"/>
                  </a:moveTo>
                  <a:lnTo>
                    <a:pt x="677013" y="229002"/>
                  </a:lnTo>
                  <a:cubicBezTo>
                    <a:pt x="675260" y="228433"/>
                    <a:pt x="673799" y="227235"/>
                    <a:pt x="672923" y="225642"/>
                  </a:cubicBezTo>
                  <a:cubicBezTo>
                    <a:pt x="671974" y="223970"/>
                    <a:pt x="671754" y="222005"/>
                    <a:pt x="672265" y="220165"/>
                  </a:cubicBezTo>
                  <a:cubicBezTo>
                    <a:pt x="676355" y="205558"/>
                    <a:pt x="681248" y="190001"/>
                    <a:pt x="686872" y="174883"/>
                  </a:cubicBezTo>
                  <a:cubicBezTo>
                    <a:pt x="691473" y="162796"/>
                    <a:pt x="696659" y="150949"/>
                    <a:pt x="702429" y="139388"/>
                  </a:cubicBezTo>
                  <a:cubicBezTo>
                    <a:pt x="702794" y="138570"/>
                    <a:pt x="703378" y="137825"/>
                    <a:pt x="704035" y="137197"/>
                  </a:cubicBezTo>
                  <a:cubicBezTo>
                    <a:pt x="704693" y="136620"/>
                    <a:pt x="705496" y="136174"/>
                    <a:pt x="706373" y="135882"/>
                  </a:cubicBezTo>
                  <a:cubicBezTo>
                    <a:pt x="707249" y="135700"/>
                    <a:pt x="708126" y="135700"/>
                    <a:pt x="709002" y="135882"/>
                  </a:cubicBezTo>
                  <a:cubicBezTo>
                    <a:pt x="709878" y="135933"/>
                    <a:pt x="710755" y="136182"/>
                    <a:pt x="711485" y="136613"/>
                  </a:cubicBezTo>
                  <a:cubicBezTo>
                    <a:pt x="712288" y="137058"/>
                    <a:pt x="713019" y="137650"/>
                    <a:pt x="713603" y="138365"/>
                  </a:cubicBezTo>
                  <a:cubicBezTo>
                    <a:pt x="714187" y="139067"/>
                    <a:pt x="714626" y="139892"/>
                    <a:pt x="714845" y="140776"/>
                  </a:cubicBezTo>
                  <a:cubicBezTo>
                    <a:pt x="714990" y="141689"/>
                    <a:pt x="714990" y="142638"/>
                    <a:pt x="714845" y="143551"/>
                  </a:cubicBezTo>
                  <a:cubicBezTo>
                    <a:pt x="714772" y="144471"/>
                    <a:pt x="714553" y="145369"/>
                    <a:pt x="714114" y="146180"/>
                  </a:cubicBezTo>
                  <a:cubicBezTo>
                    <a:pt x="708636" y="157282"/>
                    <a:pt x="703597" y="168675"/>
                    <a:pt x="699507" y="180287"/>
                  </a:cubicBezTo>
                  <a:cubicBezTo>
                    <a:pt x="694102" y="194894"/>
                    <a:pt x="689283" y="209502"/>
                    <a:pt x="685412" y="224109"/>
                  </a:cubicBezTo>
                  <a:cubicBezTo>
                    <a:pt x="684973" y="225526"/>
                    <a:pt x="684097" y="226775"/>
                    <a:pt x="682929" y="227688"/>
                  </a:cubicBezTo>
                  <a:cubicBezTo>
                    <a:pt x="681687" y="228601"/>
                    <a:pt x="680080" y="229039"/>
                    <a:pt x="678546" y="228929"/>
                  </a:cubicBezTo>
                  <a:close/>
                  <a:moveTo>
                    <a:pt x="136187" y="98999"/>
                  </a:moveTo>
                  <a:lnTo>
                    <a:pt x="135603" y="98999"/>
                  </a:lnTo>
                  <a:cubicBezTo>
                    <a:pt x="134727" y="98912"/>
                    <a:pt x="133850" y="98664"/>
                    <a:pt x="133047" y="98269"/>
                  </a:cubicBezTo>
                  <a:cubicBezTo>
                    <a:pt x="132244" y="97824"/>
                    <a:pt x="131513" y="97232"/>
                    <a:pt x="130929" y="96516"/>
                  </a:cubicBezTo>
                  <a:cubicBezTo>
                    <a:pt x="130345" y="95815"/>
                    <a:pt x="129906" y="94990"/>
                    <a:pt x="129688" y="94106"/>
                  </a:cubicBezTo>
                  <a:cubicBezTo>
                    <a:pt x="129541" y="93193"/>
                    <a:pt x="129541" y="92244"/>
                    <a:pt x="129688" y="91331"/>
                  </a:cubicBezTo>
                  <a:cubicBezTo>
                    <a:pt x="131221" y="73291"/>
                    <a:pt x="131951" y="54083"/>
                    <a:pt x="131951" y="32464"/>
                  </a:cubicBezTo>
                  <a:lnTo>
                    <a:pt x="131951" y="6683"/>
                  </a:lnTo>
                  <a:cubicBezTo>
                    <a:pt x="131951" y="5741"/>
                    <a:pt x="132097" y="4806"/>
                    <a:pt x="132390" y="3908"/>
                  </a:cubicBezTo>
                  <a:cubicBezTo>
                    <a:pt x="132754" y="3046"/>
                    <a:pt x="133193" y="2250"/>
                    <a:pt x="133850" y="1571"/>
                  </a:cubicBezTo>
                  <a:cubicBezTo>
                    <a:pt x="134434" y="891"/>
                    <a:pt x="135165" y="351"/>
                    <a:pt x="135968" y="-36"/>
                  </a:cubicBezTo>
                  <a:cubicBezTo>
                    <a:pt x="136772" y="-416"/>
                    <a:pt x="137721" y="-620"/>
                    <a:pt x="138598" y="-620"/>
                  </a:cubicBezTo>
                  <a:cubicBezTo>
                    <a:pt x="140350" y="-606"/>
                    <a:pt x="142030" y="103"/>
                    <a:pt x="143272" y="1351"/>
                  </a:cubicBezTo>
                  <a:cubicBezTo>
                    <a:pt x="144586" y="2688"/>
                    <a:pt x="145316" y="4463"/>
                    <a:pt x="145316" y="6318"/>
                  </a:cubicBezTo>
                  <a:lnTo>
                    <a:pt x="145316" y="32464"/>
                  </a:lnTo>
                  <a:cubicBezTo>
                    <a:pt x="145316" y="54375"/>
                    <a:pt x="144659" y="74168"/>
                    <a:pt x="143053" y="92573"/>
                  </a:cubicBezTo>
                  <a:cubicBezTo>
                    <a:pt x="142906" y="94311"/>
                    <a:pt x="142176" y="95940"/>
                    <a:pt x="140934" y="97173"/>
                  </a:cubicBezTo>
                  <a:cubicBezTo>
                    <a:pt x="139766" y="98357"/>
                    <a:pt x="138159" y="99065"/>
                    <a:pt x="136479" y="99146"/>
                  </a:cubicBezTo>
                  <a:close/>
                  <a:moveTo>
                    <a:pt x="751800" y="77454"/>
                  </a:moveTo>
                  <a:cubicBezTo>
                    <a:pt x="750413" y="77388"/>
                    <a:pt x="749025" y="76906"/>
                    <a:pt x="747856" y="76067"/>
                  </a:cubicBezTo>
                  <a:cubicBezTo>
                    <a:pt x="744789" y="73671"/>
                    <a:pt x="744205" y="69310"/>
                    <a:pt x="746396" y="66133"/>
                  </a:cubicBezTo>
                  <a:cubicBezTo>
                    <a:pt x="757351" y="50285"/>
                    <a:pt x="768818" y="34802"/>
                    <a:pt x="780284" y="19172"/>
                  </a:cubicBezTo>
                  <a:lnTo>
                    <a:pt x="782694" y="15886"/>
                  </a:lnTo>
                  <a:cubicBezTo>
                    <a:pt x="786200" y="11766"/>
                    <a:pt x="790656" y="8538"/>
                    <a:pt x="795695" y="6464"/>
                  </a:cubicBezTo>
                  <a:cubicBezTo>
                    <a:pt x="797374" y="5588"/>
                    <a:pt x="799054" y="4711"/>
                    <a:pt x="800661" y="3762"/>
                  </a:cubicBezTo>
                  <a:cubicBezTo>
                    <a:pt x="801392" y="3265"/>
                    <a:pt x="802195" y="2944"/>
                    <a:pt x="803071" y="2812"/>
                  </a:cubicBezTo>
                  <a:cubicBezTo>
                    <a:pt x="803948" y="2630"/>
                    <a:pt x="804824" y="2630"/>
                    <a:pt x="805700" y="2812"/>
                  </a:cubicBezTo>
                  <a:cubicBezTo>
                    <a:pt x="806577" y="3017"/>
                    <a:pt x="807380" y="3418"/>
                    <a:pt x="808110" y="3981"/>
                  </a:cubicBezTo>
                  <a:cubicBezTo>
                    <a:pt x="808841" y="4521"/>
                    <a:pt x="809425" y="5215"/>
                    <a:pt x="809864" y="6026"/>
                  </a:cubicBezTo>
                  <a:cubicBezTo>
                    <a:pt x="810375" y="6829"/>
                    <a:pt x="810667" y="7720"/>
                    <a:pt x="810813" y="8655"/>
                  </a:cubicBezTo>
                  <a:cubicBezTo>
                    <a:pt x="810959" y="9568"/>
                    <a:pt x="810959" y="10510"/>
                    <a:pt x="810813" y="11430"/>
                  </a:cubicBezTo>
                  <a:cubicBezTo>
                    <a:pt x="810594" y="12321"/>
                    <a:pt x="810229" y="13161"/>
                    <a:pt x="809718" y="13914"/>
                  </a:cubicBezTo>
                  <a:cubicBezTo>
                    <a:pt x="809206" y="14666"/>
                    <a:pt x="808549" y="15287"/>
                    <a:pt x="807746" y="15740"/>
                  </a:cubicBezTo>
                  <a:cubicBezTo>
                    <a:pt x="805774" y="16989"/>
                    <a:pt x="803801" y="18113"/>
                    <a:pt x="801684" y="19099"/>
                  </a:cubicBezTo>
                  <a:cubicBezTo>
                    <a:pt x="798689" y="20458"/>
                    <a:pt x="795914" y="22393"/>
                    <a:pt x="793649" y="24796"/>
                  </a:cubicBezTo>
                  <a:lnTo>
                    <a:pt x="791240" y="28156"/>
                  </a:lnTo>
                  <a:cubicBezTo>
                    <a:pt x="779846" y="43566"/>
                    <a:pt x="768453" y="58976"/>
                    <a:pt x="757497" y="74679"/>
                  </a:cubicBezTo>
                  <a:cubicBezTo>
                    <a:pt x="756840" y="75562"/>
                    <a:pt x="755964" y="76285"/>
                    <a:pt x="755014" y="76797"/>
                  </a:cubicBezTo>
                  <a:cubicBezTo>
                    <a:pt x="754065" y="77272"/>
                    <a:pt x="753042" y="77498"/>
                    <a:pt x="751947" y="7745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5" name="Google Shape;55;p10"/>
            <p:cNvSpPr/>
            <p:nvPr/>
          </p:nvSpPr>
          <p:spPr>
            <a:xfrm>
              <a:off x="2838416" y="2514893"/>
              <a:ext cx="2874965" cy="2433238"/>
            </a:xfrm>
            <a:custGeom>
              <a:avLst/>
              <a:gdLst/>
              <a:ahLst/>
              <a:cxnLst/>
              <a:rect l="l" t="t" r="r" b="b"/>
              <a:pathLst>
                <a:path w="2874965" h="2433238" extrusionOk="0">
                  <a:moveTo>
                    <a:pt x="2362733" y="2432618"/>
                  </a:moveTo>
                  <a:cubicBezTo>
                    <a:pt x="2325412" y="2432399"/>
                    <a:pt x="2288383" y="2425972"/>
                    <a:pt x="2253180" y="2413555"/>
                  </a:cubicBezTo>
                  <a:cubicBezTo>
                    <a:pt x="2129021" y="2370173"/>
                    <a:pt x="2039333" y="2279171"/>
                    <a:pt x="1961040" y="2187146"/>
                  </a:cubicBezTo>
                  <a:cubicBezTo>
                    <a:pt x="1943292" y="2167720"/>
                    <a:pt x="1923865" y="2149898"/>
                    <a:pt x="1903050" y="2133831"/>
                  </a:cubicBezTo>
                  <a:lnTo>
                    <a:pt x="1894724" y="2127112"/>
                  </a:lnTo>
                  <a:cubicBezTo>
                    <a:pt x="1843599" y="2084679"/>
                    <a:pt x="1780935" y="2077448"/>
                    <a:pt x="1710675" y="2072847"/>
                  </a:cubicBezTo>
                  <a:cubicBezTo>
                    <a:pt x="1603898" y="2066127"/>
                    <a:pt x="1498655" y="2043706"/>
                    <a:pt x="1398377" y="2006239"/>
                  </a:cubicBezTo>
                  <a:cubicBezTo>
                    <a:pt x="1309274" y="1974103"/>
                    <a:pt x="1231345" y="1916916"/>
                    <a:pt x="1173940" y="1841544"/>
                  </a:cubicBezTo>
                  <a:cubicBezTo>
                    <a:pt x="1126321" y="1779975"/>
                    <a:pt x="1066870" y="1711396"/>
                    <a:pt x="987846" y="1670204"/>
                  </a:cubicBezTo>
                  <a:cubicBezTo>
                    <a:pt x="945121" y="1648294"/>
                    <a:pt x="902614" y="1623827"/>
                    <a:pt x="861204" y="1600674"/>
                  </a:cubicBezTo>
                  <a:lnTo>
                    <a:pt x="850979" y="1594904"/>
                  </a:lnTo>
                  <a:cubicBezTo>
                    <a:pt x="810444" y="1572117"/>
                    <a:pt x="764651" y="1543780"/>
                    <a:pt x="735437" y="1494190"/>
                  </a:cubicBezTo>
                  <a:lnTo>
                    <a:pt x="713527" y="1458037"/>
                  </a:lnTo>
                  <a:cubicBezTo>
                    <a:pt x="694391" y="1426340"/>
                    <a:pt x="674745" y="1393547"/>
                    <a:pt x="657289" y="1360096"/>
                  </a:cubicBezTo>
                  <a:cubicBezTo>
                    <a:pt x="602220" y="1252662"/>
                    <a:pt x="565411" y="1161733"/>
                    <a:pt x="540945" y="1073799"/>
                  </a:cubicBezTo>
                  <a:cubicBezTo>
                    <a:pt x="524073" y="1012084"/>
                    <a:pt x="502893" y="947740"/>
                    <a:pt x="476235" y="876604"/>
                  </a:cubicBezTo>
                  <a:cubicBezTo>
                    <a:pt x="468931" y="857176"/>
                    <a:pt x="464622" y="853160"/>
                    <a:pt x="462723" y="852502"/>
                  </a:cubicBezTo>
                  <a:cubicBezTo>
                    <a:pt x="460824" y="851845"/>
                    <a:pt x="454982" y="852502"/>
                    <a:pt x="438841" y="863384"/>
                  </a:cubicBezTo>
                  <a:cubicBezTo>
                    <a:pt x="398307" y="890992"/>
                    <a:pt x="359671" y="921301"/>
                    <a:pt x="323226" y="954094"/>
                  </a:cubicBezTo>
                  <a:cubicBezTo>
                    <a:pt x="289923" y="983308"/>
                    <a:pt x="256765" y="1014494"/>
                    <a:pt x="224629" y="1044365"/>
                  </a:cubicBezTo>
                  <a:cubicBezTo>
                    <a:pt x="188842" y="1077597"/>
                    <a:pt x="151594" y="1111923"/>
                    <a:pt x="114492" y="1144789"/>
                  </a:cubicBezTo>
                  <a:cubicBezTo>
                    <a:pt x="93896" y="1161952"/>
                    <a:pt x="72059" y="1177655"/>
                    <a:pt x="49198" y="1191678"/>
                  </a:cubicBezTo>
                  <a:cubicBezTo>
                    <a:pt x="39266" y="1198105"/>
                    <a:pt x="29260" y="1204605"/>
                    <a:pt x="19474" y="1211251"/>
                  </a:cubicBezTo>
                  <a:cubicBezTo>
                    <a:pt x="16552" y="1213296"/>
                    <a:pt x="12827" y="1214026"/>
                    <a:pt x="9322" y="1213296"/>
                  </a:cubicBezTo>
                  <a:cubicBezTo>
                    <a:pt x="5743" y="1212493"/>
                    <a:pt x="2675" y="1210229"/>
                    <a:pt x="776" y="1207161"/>
                  </a:cubicBezTo>
                  <a:cubicBezTo>
                    <a:pt x="-1269" y="1203947"/>
                    <a:pt x="-1926" y="1200150"/>
                    <a:pt x="-1196" y="1196425"/>
                  </a:cubicBezTo>
                  <a:cubicBezTo>
                    <a:pt x="-465" y="1192773"/>
                    <a:pt x="1653" y="1189559"/>
                    <a:pt x="4647" y="1187442"/>
                  </a:cubicBezTo>
                  <a:cubicBezTo>
                    <a:pt x="14653" y="1180576"/>
                    <a:pt x="24805" y="1174003"/>
                    <a:pt x="35030" y="1167357"/>
                  </a:cubicBezTo>
                  <a:cubicBezTo>
                    <a:pt x="56794" y="1154064"/>
                    <a:pt x="77536" y="1139238"/>
                    <a:pt x="97110" y="1122878"/>
                  </a:cubicBezTo>
                  <a:cubicBezTo>
                    <a:pt x="134138" y="1090232"/>
                    <a:pt x="170948" y="1056124"/>
                    <a:pt x="206663" y="1022967"/>
                  </a:cubicBezTo>
                  <a:cubicBezTo>
                    <a:pt x="238944" y="993022"/>
                    <a:pt x="272394" y="962128"/>
                    <a:pt x="305771" y="932330"/>
                  </a:cubicBezTo>
                  <a:cubicBezTo>
                    <a:pt x="343165" y="898661"/>
                    <a:pt x="382823" y="867621"/>
                    <a:pt x="424380" y="839283"/>
                  </a:cubicBezTo>
                  <a:cubicBezTo>
                    <a:pt x="442128" y="827451"/>
                    <a:pt x="456881" y="820586"/>
                    <a:pt x="470903" y="825406"/>
                  </a:cubicBezTo>
                  <a:cubicBezTo>
                    <a:pt x="484926" y="830227"/>
                    <a:pt x="493472" y="845198"/>
                    <a:pt x="501286" y="866233"/>
                  </a:cubicBezTo>
                  <a:cubicBezTo>
                    <a:pt x="528236" y="937881"/>
                    <a:pt x="549709" y="1003100"/>
                    <a:pt x="567018" y="1065765"/>
                  </a:cubicBezTo>
                  <a:cubicBezTo>
                    <a:pt x="590243" y="1151581"/>
                    <a:pt x="626542" y="1241050"/>
                    <a:pt x="680661" y="1346293"/>
                  </a:cubicBezTo>
                  <a:cubicBezTo>
                    <a:pt x="697459" y="1378940"/>
                    <a:pt x="717179" y="1411586"/>
                    <a:pt x="735948" y="1442773"/>
                  </a:cubicBezTo>
                  <a:cubicBezTo>
                    <a:pt x="743252" y="1454897"/>
                    <a:pt x="750555" y="1467239"/>
                    <a:pt x="757859" y="1479290"/>
                  </a:cubicBezTo>
                  <a:cubicBezTo>
                    <a:pt x="783494" y="1522673"/>
                    <a:pt x="823956" y="1547797"/>
                    <a:pt x="863176" y="1569854"/>
                  </a:cubicBezTo>
                  <a:lnTo>
                    <a:pt x="873473" y="1575623"/>
                  </a:lnTo>
                  <a:cubicBezTo>
                    <a:pt x="914519" y="1598702"/>
                    <a:pt x="957026" y="1622731"/>
                    <a:pt x="999312" y="1644860"/>
                  </a:cubicBezTo>
                  <a:cubicBezTo>
                    <a:pt x="1083158" y="1688681"/>
                    <a:pt x="1145383" y="1759891"/>
                    <a:pt x="1194536" y="1823869"/>
                  </a:cubicBezTo>
                  <a:cubicBezTo>
                    <a:pt x="1248874" y="1895152"/>
                    <a:pt x="1322639" y="1949271"/>
                    <a:pt x="1406922" y="1979727"/>
                  </a:cubicBezTo>
                  <a:cubicBezTo>
                    <a:pt x="1504862" y="2016318"/>
                    <a:pt x="1607623" y="2038374"/>
                    <a:pt x="1711917" y="2045020"/>
                  </a:cubicBezTo>
                  <a:cubicBezTo>
                    <a:pt x="1786778" y="2049914"/>
                    <a:pt x="1853459" y="2057801"/>
                    <a:pt x="1911084" y="2105274"/>
                  </a:cubicBezTo>
                  <a:lnTo>
                    <a:pt x="1919191" y="2111994"/>
                  </a:lnTo>
                  <a:cubicBezTo>
                    <a:pt x="1941394" y="2129084"/>
                    <a:pt x="1961989" y="2148219"/>
                    <a:pt x="1980687" y="2169107"/>
                  </a:cubicBezTo>
                  <a:cubicBezTo>
                    <a:pt x="2056496" y="2257918"/>
                    <a:pt x="2142971" y="2345925"/>
                    <a:pt x="2261141" y="2387116"/>
                  </a:cubicBezTo>
                  <a:cubicBezTo>
                    <a:pt x="2391801" y="2432691"/>
                    <a:pt x="2512236" y="2389965"/>
                    <a:pt x="2583154" y="2272890"/>
                  </a:cubicBezTo>
                  <a:cubicBezTo>
                    <a:pt x="2602580" y="2240901"/>
                    <a:pt x="2621278" y="2207596"/>
                    <a:pt x="2639317" y="2175461"/>
                  </a:cubicBezTo>
                  <a:cubicBezTo>
                    <a:pt x="2649615" y="2156691"/>
                    <a:pt x="2660205" y="2137994"/>
                    <a:pt x="2671014" y="2119370"/>
                  </a:cubicBezTo>
                  <a:cubicBezTo>
                    <a:pt x="2698549" y="2069852"/>
                    <a:pt x="2736381" y="2026907"/>
                    <a:pt x="2782101" y="1993458"/>
                  </a:cubicBezTo>
                  <a:cubicBezTo>
                    <a:pt x="2798022" y="1981114"/>
                    <a:pt x="2812556" y="1967019"/>
                    <a:pt x="2825264" y="1951389"/>
                  </a:cubicBezTo>
                  <a:cubicBezTo>
                    <a:pt x="2832422" y="1943793"/>
                    <a:pt x="2837972" y="1934737"/>
                    <a:pt x="2841406" y="1924878"/>
                  </a:cubicBezTo>
                  <a:cubicBezTo>
                    <a:pt x="2844838" y="1914872"/>
                    <a:pt x="2846225" y="1904281"/>
                    <a:pt x="2845349" y="1893765"/>
                  </a:cubicBezTo>
                  <a:cubicBezTo>
                    <a:pt x="2843816" y="1882736"/>
                    <a:pt x="2839944" y="1872146"/>
                    <a:pt x="2834102" y="1862652"/>
                  </a:cubicBezTo>
                  <a:cubicBezTo>
                    <a:pt x="2828332" y="1853303"/>
                    <a:pt x="2820663" y="1845342"/>
                    <a:pt x="2811534" y="1839281"/>
                  </a:cubicBezTo>
                  <a:cubicBezTo>
                    <a:pt x="2758802" y="1800133"/>
                    <a:pt x="2695262" y="1782678"/>
                    <a:pt x="2634497" y="1766245"/>
                  </a:cubicBezTo>
                  <a:lnTo>
                    <a:pt x="2627193" y="1764273"/>
                  </a:lnTo>
                  <a:cubicBezTo>
                    <a:pt x="2510337" y="1731626"/>
                    <a:pt x="2398301" y="1685834"/>
                    <a:pt x="2274725" y="1633687"/>
                  </a:cubicBezTo>
                  <a:cubicBezTo>
                    <a:pt x="2186645" y="1596293"/>
                    <a:pt x="2132819" y="1543488"/>
                    <a:pt x="2105357" y="1467458"/>
                  </a:cubicBezTo>
                  <a:cubicBezTo>
                    <a:pt x="2089654" y="1424441"/>
                    <a:pt x="2076509" y="1380546"/>
                    <a:pt x="2065918" y="1335995"/>
                  </a:cubicBezTo>
                  <a:cubicBezTo>
                    <a:pt x="2036704" y="1211835"/>
                    <a:pt x="1988355" y="1087676"/>
                    <a:pt x="1914151" y="946207"/>
                  </a:cubicBezTo>
                  <a:lnTo>
                    <a:pt x="1879386" y="879306"/>
                  </a:lnTo>
                  <a:cubicBezTo>
                    <a:pt x="1830380" y="786040"/>
                    <a:pt x="1779694" y="689415"/>
                    <a:pt x="1732878" y="592936"/>
                  </a:cubicBezTo>
                  <a:cubicBezTo>
                    <a:pt x="1687961" y="500473"/>
                    <a:pt x="1698259" y="417651"/>
                    <a:pt x="1763479" y="347537"/>
                  </a:cubicBezTo>
                  <a:cubicBezTo>
                    <a:pt x="1773267" y="336509"/>
                    <a:pt x="1782250" y="324750"/>
                    <a:pt x="1790430" y="312407"/>
                  </a:cubicBezTo>
                  <a:lnTo>
                    <a:pt x="1798171" y="301306"/>
                  </a:lnTo>
                  <a:cubicBezTo>
                    <a:pt x="1836953" y="246603"/>
                    <a:pt x="1834689" y="203366"/>
                    <a:pt x="1790064" y="164511"/>
                  </a:cubicBezTo>
                  <a:cubicBezTo>
                    <a:pt x="1739816" y="120749"/>
                    <a:pt x="1686135" y="81200"/>
                    <a:pt x="1629387" y="46267"/>
                  </a:cubicBezTo>
                  <a:cubicBezTo>
                    <a:pt x="1603460" y="30492"/>
                    <a:pt x="1587027" y="24868"/>
                    <a:pt x="1575999" y="27935"/>
                  </a:cubicBezTo>
                  <a:cubicBezTo>
                    <a:pt x="1563144" y="31514"/>
                    <a:pt x="1551459" y="49043"/>
                    <a:pt x="1535537" y="78111"/>
                  </a:cubicBezTo>
                  <a:cubicBezTo>
                    <a:pt x="1522829" y="104060"/>
                    <a:pt x="1513334" y="131456"/>
                    <a:pt x="1507272" y="159691"/>
                  </a:cubicBezTo>
                  <a:cubicBezTo>
                    <a:pt x="1485362" y="245288"/>
                    <a:pt x="1439642" y="314233"/>
                    <a:pt x="1363174" y="376751"/>
                  </a:cubicBezTo>
                  <a:cubicBezTo>
                    <a:pt x="1294960" y="432623"/>
                    <a:pt x="1229373" y="494849"/>
                    <a:pt x="1165979" y="555103"/>
                  </a:cubicBezTo>
                  <a:lnTo>
                    <a:pt x="1142754" y="577014"/>
                  </a:lnTo>
                  <a:cubicBezTo>
                    <a:pt x="1073443" y="643987"/>
                    <a:pt x="983975" y="686202"/>
                    <a:pt x="888226" y="697157"/>
                  </a:cubicBezTo>
                  <a:cubicBezTo>
                    <a:pt x="869018" y="699640"/>
                    <a:pt x="849737" y="702050"/>
                    <a:pt x="830383" y="704460"/>
                  </a:cubicBezTo>
                  <a:cubicBezTo>
                    <a:pt x="733538" y="715780"/>
                    <a:pt x="633188" y="727321"/>
                    <a:pt x="540652" y="767271"/>
                  </a:cubicBezTo>
                  <a:cubicBezTo>
                    <a:pt x="499314" y="785018"/>
                    <a:pt x="467617" y="770119"/>
                    <a:pt x="446071" y="722791"/>
                  </a:cubicBezTo>
                  <a:cubicBezTo>
                    <a:pt x="424526" y="675465"/>
                    <a:pt x="405610" y="625582"/>
                    <a:pt x="386694" y="574968"/>
                  </a:cubicBezTo>
                  <a:cubicBezTo>
                    <a:pt x="342215" y="455556"/>
                    <a:pt x="281085" y="362802"/>
                    <a:pt x="199870" y="292323"/>
                  </a:cubicBezTo>
                  <a:cubicBezTo>
                    <a:pt x="130122" y="231411"/>
                    <a:pt x="65194" y="154871"/>
                    <a:pt x="1434" y="58245"/>
                  </a:cubicBezTo>
                  <a:cubicBezTo>
                    <a:pt x="-611" y="55105"/>
                    <a:pt x="-1414" y="51285"/>
                    <a:pt x="-757" y="47582"/>
                  </a:cubicBezTo>
                  <a:cubicBezTo>
                    <a:pt x="-173" y="43996"/>
                    <a:pt x="1799" y="40768"/>
                    <a:pt x="4647" y="38526"/>
                  </a:cubicBezTo>
                  <a:cubicBezTo>
                    <a:pt x="7569" y="36422"/>
                    <a:pt x="11221" y="35604"/>
                    <a:pt x="14799" y="36262"/>
                  </a:cubicBezTo>
                  <a:cubicBezTo>
                    <a:pt x="18378" y="36985"/>
                    <a:pt x="21519" y="39117"/>
                    <a:pt x="23490" y="42177"/>
                  </a:cubicBezTo>
                  <a:cubicBezTo>
                    <a:pt x="85935" y="136612"/>
                    <a:pt x="149184" y="211400"/>
                    <a:pt x="217326" y="270632"/>
                  </a:cubicBezTo>
                  <a:cubicBezTo>
                    <a:pt x="302119" y="344543"/>
                    <a:pt x="365806" y="440876"/>
                    <a:pt x="412037" y="564890"/>
                  </a:cubicBezTo>
                  <a:cubicBezTo>
                    <a:pt x="430734" y="614919"/>
                    <a:pt x="449285" y="663853"/>
                    <a:pt x="470466" y="710960"/>
                  </a:cubicBezTo>
                  <a:cubicBezTo>
                    <a:pt x="489162" y="752298"/>
                    <a:pt x="510343" y="749888"/>
                    <a:pt x="530427" y="741343"/>
                  </a:cubicBezTo>
                  <a:cubicBezTo>
                    <a:pt x="626542" y="699859"/>
                    <a:pt x="728718" y="688028"/>
                    <a:pt x="827461" y="676634"/>
                  </a:cubicBezTo>
                  <a:cubicBezTo>
                    <a:pt x="846597" y="674442"/>
                    <a:pt x="866243" y="672179"/>
                    <a:pt x="885086" y="669769"/>
                  </a:cubicBezTo>
                  <a:cubicBezTo>
                    <a:pt x="975211" y="659397"/>
                    <a:pt x="1059494" y="619594"/>
                    <a:pt x="1124714" y="556564"/>
                  </a:cubicBezTo>
                  <a:lnTo>
                    <a:pt x="1147940" y="534654"/>
                  </a:lnTo>
                  <a:cubicBezTo>
                    <a:pt x="1211845" y="474107"/>
                    <a:pt x="1277796" y="411443"/>
                    <a:pt x="1346814" y="355133"/>
                  </a:cubicBezTo>
                  <a:cubicBezTo>
                    <a:pt x="1418388" y="296705"/>
                    <a:pt x="1461114" y="232726"/>
                    <a:pt x="1481344" y="153191"/>
                  </a:cubicBezTo>
                  <a:cubicBezTo>
                    <a:pt x="1487918" y="122479"/>
                    <a:pt x="1498362" y="92718"/>
                    <a:pt x="1512384" y="64599"/>
                  </a:cubicBezTo>
                  <a:cubicBezTo>
                    <a:pt x="1529840" y="32902"/>
                    <a:pt x="1545105" y="7997"/>
                    <a:pt x="1569279" y="1205"/>
                  </a:cubicBezTo>
                  <a:cubicBezTo>
                    <a:pt x="1588341" y="-4127"/>
                    <a:pt x="1609814" y="2008"/>
                    <a:pt x="1643264" y="22458"/>
                  </a:cubicBezTo>
                  <a:cubicBezTo>
                    <a:pt x="1701181" y="58187"/>
                    <a:pt x="1756104" y="98612"/>
                    <a:pt x="1807447" y="143331"/>
                  </a:cubicBezTo>
                  <a:cubicBezTo>
                    <a:pt x="1846229" y="177000"/>
                    <a:pt x="1880482" y="234917"/>
                    <a:pt x="1820081" y="319273"/>
                  </a:cubicBezTo>
                  <a:lnTo>
                    <a:pt x="1812340" y="330082"/>
                  </a:lnTo>
                  <a:cubicBezTo>
                    <a:pt x="1803503" y="343520"/>
                    <a:pt x="1793716" y="356229"/>
                    <a:pt x="1783126" y="368279"/>
                  </a:cubicBezTo>
                  <a:cubicBezTo>
                    <a:pt x="1726158" y="429848"/>
                    <a:pt x="1717395" y="499304"/>
                    <a:pt x="1757271" y="580885"/>
                  </a:cubicBezTo>
                  <a:cubicBezTo>
                    <a:pt x="1803795" y="676999"/>
                    <a:pt x="1854482" y="773259"/>
                    <a:pt x="1903342" y="866525"/>
                  </a:cubicBezTo>
                  <a:lnTo>
                    <a:pt x="1938326" y="933206"/>
                  </a:lnTo>
                  <a:cubicBezTo>
                    <a:pt x="2013698" y="1077158"/>
                    <a:pt x="2062486" y="1203436"/>
                    <a:pt x="2092649" y="1329860"/>
                  </a:cubicBezTo>
                  <a:cubicBezTo>
                    <a:pt x="2103093" y="1373316"/>
                    <a:pt x="2116020" y="1416188"/>
                    <a:pt x="2131357" y="1458183"/>
                  </a:cubicBezTo>
                  <a:cubicBezTo>
                    <a:pt x="2155971" y="1526251"/>
                    <a:pt x="2204977" y="1573870"/>
                    <a:pt x="2285608" y="1608051"/>
                  </a:cubicBezTo>
                  <a:cubicBezTo>
                    <a:pt x="2408234" y="1660052"/>
                    <a:pt x="2519321" y="1705991"/>
                    <a:pt x="2634789" y="1737762"/>
                  </a:cubicBezTo>
                  <a:lnTo>
                    <a:pt x="2642092" y="1739734"/>
                  </a:lnTo>
                  <a:cubicBezTo>
                    <a:pt x="2705414" y="1757261"/>
                    <a:pt x="2771000" y="1775375"/>
                    <a:pt x="2828186" y="1817442"/>
                  </a:cubicBezTo>
                  <a:cubicBezTo>
                    <a:pt x="2840456" y="1825915"/>
                    <a:pt x="2850827" y="1836870"/>
                    <a:pt x="2858496" y="1849651"/>
                  </a:cubicBezTo>
                  <a:cubicBezTo>
                    <a:pt x="2866238" y="1862652"/>
                    <a:pt x="2871204" y="1877112"/>
                    <a:pt x="2873103" y="1892158"/>
                  </a:cubicBezTo>
                  <a:cubicBezTo>
                    <a:pt x="2874345" y="1906692"/>
                    <a:pt x="2872519" y="1921372"/>
                    <a:pt x="2867844" y="1935175"/>
                  </a:cubicBezTo>
                  <a:cubicBezTo>
                    <a:pt x="2863243" y="1948906"/>
                    <a:pt x="2855720" y="1961468"/>
                    <a:pt x="2845934" y="1972058"/>
                  </a:cubicBezTo>
                  <a:cubicBezTo>
                    <a:pt x="2831838" y="1989294"/>
                    <a:pt x="2815770" y="2004851"/>
                    <a:pt x="2798095" y="2018435"/>
                  </a:cubicBezTo>
                  <a:cubicBezTo>
                    <a:pt x="2755808" y="2049110"/>
                    <a:pt x="2720678" y="2088622"/>
                    <a:pt x="2695116" y="2134196"/>
                  </a:cubicBezTo>
                  <a:cubicBezTo>
                    <a:pt x="2684453" y="2152747"/>
                    <a:pt x="2674009" y="2171298"/>
                    <a:pt x="2663492" y="2189922"/>
                  </a:cubicBezTo>
                  <a:cubicBezTo>
                    <a:pt x="2645379" y="2222569"/>
                    <a:pt x="2626536" y="2255653"/>
                    <a:pt x="2606963" y="2287862"/>
                  </a:cubicBezTo>
                  <a:cubicBezTo>
                    <a:pt x="2548753" y="2382004"/>
                    <a:pt x="2461841" y="2432618"/>
                    <a:pt x="2362733" y="2432618"/>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6" name="Google Shape;56;p10"/>
            <p:cNvSpPr/>
            <p:nvPr/>
          </p:nvSpPr>
          <p:spPr>
            <a:xfrm>
              <a:off x="5598978" y="10312"/>
              <a:ext cx="1571612" cy="6843999"/>
            </a:xfrm>
            <a:custGeom>
              <a:avLst/>
              <a:gdLst/>
              <a:ahLst/>
              <a:cxnLst/>
              <a:rect l="l" t="t" r="r" b="b"/>
              <a:pathLst>
                <a:path w="1571612" h="6843999" extrusionOk="0">
                  <a:moveTo>
                    <a:pt x="331500" y="6843270"/>
                  </a:moveTo>
                  <a:cubicBezTo>
                    <a:pt x="330769" y="6843416"/>
                    <a:pt x="329966" y="6843416"/>
                    <a:pt x="329236" y="6843270"/>
                  </a:cubicBezTo>
                  <a:cubicBezTo>
                    <a:pt x="328360" y="6842977"/>
                    <a:pt x="327628" y="6842540"/>
                    <a:pt x="326971" y="6841882"/>
                  </a:cubicBezTo>
                  <a:cubicBezTo>
                    <a:pt x="326314" y="6841298"/>
                    <a:pt x="325729" y="6840494"/>
                    <a:pt x="325365" y="6839691"/>
                  </a:cubicBezTo>
                  <a:cubicBezTo>
                    <a:pt x="324999" y="6838815"/>
                    <a:pt x="324781" y="6837938"/>
                    <a:pt x="324708" y="6836989"/>
                  </a:cubicBezTo>
                  <a:cubicBezTo>
                    <a:pt x="324562" y="6836039"/>
                    <a:pt x="324562" y="6835163"/>
                    <a:pt x="324708" y="6834214"/>
                  </a:cubicBezTo>
                  <a:cubicBezTo>
                    <a:pt x="327410" y="6826107"/>
                    <a:pt x="329966" y="6817927"/>
                    <a:pt x="332449" y="6809746"/>
                  </a:cubicBezTo>
                  <a:cubicBezTo>
                    <a:pt x="338146" y="6791707"/>
                    <a:pt x="343916" y="6773228"/>
                    <a:pt x="351000" y="6755262"/>
                  </a:cubicBezTo>
                  <a:cubicBezTo>
                    <a:pt x="360714" y="6730796"/>
                    <a:pt x="372108" y="6706256"/>
                    <a:pt x="383136" y="6682227"/>
                  </a:cubicBezTo>
                  <a:cubicBezTo>
                    <a:pt x="405046" y="6635193"/>
                    <a:pt x="427833" y="6586478"/>
                    <a:pt x="437985" y="6533966"/>
                  </a:cubicBezTo>
                  <a:cubicBezTo>
                    <a:pt x="443024" y="6508038"/>
                    <a:pt x="447626" y="6482037"/>
                    <a:pt x="452592" y="6456037"/>
                  </a:cubicBezTo>
                  <a:cubicBezTo>
                    <a:pt x="457558" y="6428430"/>
                    <a:pt x="462452" y="6400749"/>
                    <a:pt x="468076" y="6373289"/>
                  </a:cubicBezTo>
                  <a:cubicBezTo>
                    <a:pt x="478812" y="6318220"/>
                    <a:pt x="498020" y="6257090"/>
                    <a:pt x="558712" y="6221010"/>
                  </a:cubicBezTo>
                  <a:cubicBezTo>
                    <a:pt x="630797" y="6178138"/>
                    <a:pt x="688788" y="6115182"/>
                    <a:pt x="725670" y="6039810"/>
                  </a:cubicBezTo>
                  <a:cubicBezTo>
                    <a:pt x="763503" y="5964437"/>
                    <a:pt x="801992" y="5891548"/>
                    <a:pt x="855965" y="5829322"/>
                  </a:cubicBezTo>
                  <a:cubicBezTo>
                    <a:pt x="892483" y="5787546"/>
                    <a:pt x="925713" y="5746136"/>
                    <a:pt x="966321" y="5696253"/>
                  </a:cubicBezTo>
                  <a:cubicBezTo>
                    <a:pt x="1031177" y="5613723"/>
                    <a:pt x="1114437" y="5547626"/>
                    <a:pt x="1209455" y="5503148"/>
                  </a:cubicBezTo>
                  <a:cubicBezTo>
                    <a:pt x="1248894" y="5485400"/>
                    <a:pt x="1289356" y="5468603"/>
                    <a:pt x="1328576" y="5452023"/>
                  </a:cubicBezTo>
                  <a:cubicBezTo>
                    <a:pt x="1353845" y="5441506"/>
                    <a:pt x="1379188" y="5431062"/>
                    <a:pt x="1404314" y="5420326"/>
                  </a:cubicBezTo>
                  <a:cubicBezTo>
                    <a:pt x="1464785" y="5394252"/>
                    <a:pt x="1516714" y="5367668"/>
                    <a:pt x="1540158" y="5304565"/>
                  </a:cubicBezTo>
                  <a:cubicBezTo>
                    <a:pt x="1554838" y="5262862"/>
                    <a:pt x="1559585" y="5218311"/>
                    <a:pt x="1553963" y="5174490"/>
                  </a:cubicBezTo>
                  <a:cubicBezTo>
                    <a:pt x="1539866" y="5029734"/>
                    <a:pt x="1477057" y="4930772"/>
                    <a:pt x="1362026" y="4871978"/>
                  </a:cubicBezTo>
                  <a:cubicBezTo>
                    <a:pt x="1320030" y="4850578"/>
                    <a:pt x="1267883" y="4823921"/>
                    <a:pt x="1224793" y="4788645"/>
                  </a:cubicBezTo>
                  <a:cubicBezTo>
                    <a:pt x="1098369" y="4684423"/>
                    <a:pt x="988013" y="4562090"/>
                    <a:pt x="897376" y="4425587"/>
                  </a:cubicBezTo>
                  <a:cubicBezTo>
                    <a:pt x="862757" y="4374024"/>
                    <a:pt x="828285" y="4324288"/>
                    <a:pt x="787239" y="4283899"/>
                  </a:cubicBezTo>
                  <a:cubicBezTo>
                    <a:pt x="734142" y="4232847"/>
                    <a:pt x="677102" y="4186032"/>
                    <a:pt x="616702" y="4143891"/>
                  </a:cubicBezTo>
                  <a:cubicBezTo>
                    <a:pt x="528330" y="4080496"/>
                    <a:pt x="508172" y="3984308"/>
                    <a:pt x="500430" y="3898565"/>
                  </a:cubicBezTo>
                  <a:cubicBezTo>
                    <a:pt x="498604" y="3878919"/>
                    <a:pt x="496997" y="3859054"/>
                    <a:pt x="495464" y="3839334"/>
                  </a:cubicBezTo>
                  <a:cubicBezTo>
                    <a:pt x="491666" y="3791423"/>
                    <a:pt x="487722" y="3741905"/>
                    <a:pt x="479981" y="3693994"/>
                  </a:cubicBezTo>
                  <a:cubicBezTo>
                    <a:pt x="476840" y="3674421"/>
                    <a:pt x="473334" y="3654847"/>
                    <a:pt x="469829" y="3635201"/>
                  </a:cubicBezTo>
                  <a:cubicBezTo>
                    <a:pt x="457266" y="3565233"/>
                    <a:pt x="444120" y="3492709"/>
                    <a:pt x="454272" y="3417995"/>
                  </a:cubicBezTo>
                  <a:cubicBezTo>
                    <a:pt x="459457" y="3378920"/>
                    <a:pt x="468879" y="3328234"/>
                    <a:pt x="495025" y="3282222"/>
                  </a:cubicBezTo>
                  <a:cubicBezTo>
                    <a:pt x="549291" y="3187276"/>
                    <a:pt x="642702" y="3170478"/>
                    <a:pt x="717929" y="3166534"/>
                  </a:cubicBezTo>
                  <a:cubicBezTo>
                    <a:pt x="771463" y="3163686"/>
                    <a:pt x="825802" y="3162882"/>
                    <a:pt x="878606" y="3162152"/>
                  </a:cubicBezTo>
                  <a:cubicBezTo>
                    <a:pt x="928269" y="3161422"/>
                    <a:pt x="979394" y="3160692"/>
                    <a:pt x="1030008" y="3158135"/>
                  </a:cubicBezTo>
                  <a:cubicBezTo>
                    <a:pt x="1090846" y="3155214"/>
                    <a:pt x="1135689" y="3112780"/>
                    <a:pt x="1150005" y="3044712"/>
                  </a:cubicBezTo>
                  <a:cubicBezTo>
                    <a:pt x="1164100" y="2982778"/>
                    <a:pt x="1162859" y="2918361"/>
                    <a:pt x="1146426" y="2857011"/>
                  </a:cubicBezTo>
                  <a:cubicBezTo>
                    <a:pt x="1133864" y="2811949"/>
                    <a:pt x="1118161" y="2767251"/>
                    <a:pt x="1102605" y="2723284"/>
                  </a:cubicBezTo>
                  <a:cubicBezTo>
                    <a:pt x="1092526" y="2694070"/>
                    <a:pt x="1082082" y="2664418"/>
                    <a:pt x="1072587" y="2634620"/>
                  </a:cubicBezTo>
                  <a:cubicBezTo>
                    <a:pt x="1050676" y="2564871"/>
                    <a:pt x="1050676" y="2498920"/>
                    <a:pt x="1073610" y="2438812"/>
                  </a:cubicBezTo>
                  <a:cubicBezTo>
                    <a:pt x="1087925" y="2403244"/>
                    <a:pt x="1104723" y="2368698"/>
                    <a:pt x="1123712" y="2335394"/>
                  </a:cubicBezTo>
                  <a:cubicBezTo>
                    <a:pt x="1131454" y="2320787"/>
                    <a:pt x="1139853" y="2305596"/>
                    <a:pt x="1147521" y="2290551"/>
                  </a:cubicBezTo>
                  <a:cubicBezTo>
                    <a:pt x="1153437" y="2278719"/>
                    <a:pt x="1160156" y="2267179"/>
                    <a:pt x="1166729" y="2255567"/>
                  </a:cubicBezTo>
                  <a:cubicBezTo>
                    <a:pt x="1187983" y="2218684"/>
                    <a:pt x="1207994" y="2183846"/>
                    <a:pt x="1208360" y="2139952"/>
                  </a:cubicBezTo>
                  <a:cubicBezTo>
                    <a:pt x="1209309" y="2042450"/>
                    <a:pt x="1168337" y="1956196"/>
                    <a:pt x="1083105" y="1876149"/>
                  </a:cubicBezTo>
                  <a:cubicBezTo>
                    <a:pt x="1032199" y="1830349"/>
                    <a:pt x="978883" y="1787244"/>
                    <a:pt x="923450" y="1747023"/>
                  </a:cubicBezTo>
                  <a:cubicBezTo>
                    <a:pt x="856257" y="1696410"/>
                    <a:pt x="786728" y="1644044"/>
                    <a:pt x="726693" y="1581014"/>
                  </a:cubicBezTo>
                  <a:cubicBezTo>
                    <a:pt x="707996" y="1561368"/>
                    <a:pt x="689079" y="1541867"/>
                    <a:pt x="670163" y="1522586"/>
                  </a:cubicBezTo>
                  <a:cubicBezTo>
                    <a:pt x="605601" y="1456051"/>
                    <a:pt x="538700" y="1387252"/>
                    <a:pt x="480711" y="1312902"/>
                  </a:cubicBezTo>
                  <a:cubicBezTo>
                    <a:pt x="406653" y="1217957"/>
                    <a:pt x="359691" y="1103949"/>
                    <a:pt x="314336" y="993447"/>
                  </a:cubicBezTo>
                  <a:cubicBezTo>
                    <a:pt x="307471" y="976649"/>
                    <a:pt x="300533" y="959704"/>
                    <a:pt x="293595" y="942979"/>
                  </a:cubicBezTo>
                  <a:cubicBezTo>
                    <a:pt x="251964" y="843433"/>
                    <a:pt x="204930" y="738992"/>
                    <a:pt x="128681" y="654490"/>
                  </a:cubicBezTo>
                  <a:cubicBezTo>
                    <a:pt x="34538" y="550415"/>
                    <a:pt x="-7748" y="436772"/>
                    <a:pt x="-737" y="307428"/>
                  </a:cubicBezTo>
                  <a:cubicBezTo>
                    <a:pt x="1235" y="269814"/>
                    <a:pt x="6566" y="231033"/>
                    <a:pt x="28477" y="201380"/>
                  </a:cubicBezTo>
                  <a:cubicBezTo>
                    <a:pt x="65944" y="152374"/>
                    <a:pt x="106552" y="104244"/>
                    <a:pt x="145845" y="58085"/>
                  </a:cubicBezTo>
                  <a:lnTo>
                    <a:pt x="193390" y="1921"/>
                  </a:lnTo>
                  <a:cubicBezTo>
                    <a:pt x="193902" y="1205"/>
                    <a:pt x="194632" y="629"/>
                    <a:pt x="195435" y="242"/>
                  </a:cubicBezTo>
                  <a:cubicBezTo>
                    <a:pt x="196238" y="-175"/>
                    <a:pt x="197115" y="-423"/>
                    <a:pt x="197991" y="-489"/>
                  </a:cubicBezTo>
                  <a:cubicBezTo>
                    <a:pt x="198867" y="-664"/>
                    <a:pt x="199744" y="-664"/>
                    <a:pt x="200621" y="-489"/>
                  </a:cubicBezTo>
                  <a:cubicBezTo>
                    <a:pt x="201498" y="-196"/>
                    <a:pt x="202228" y="278"/>
                    <a:pt x="202885" y="899"/>
                  </a:cubicBezTo>
                  <a:cubicBezTo>
                    <a:pt x="203542" y="1513"/>
                    <a:pt x="204127" y="2257"/>
                    <a:pt x="204491" y="3090"/>
                  </a:cubicBezTo>
                  <a:cubicBezTo>
                    <a:pt x="204857" y="3937"/>
                    <a:pt x="205076" y="4857"/>
                    <a:pt x="205149" y="5792"/>
                  </a:cubicBezTo>
                  <a:cubicBezTo>
                    <a:pt x="205295" y="6683"/>
                    <a:pt x="205295" y="7604"/>
                    <a:pt x="205149" y="8495"/>
                  </a:cubicBezTo>
                  <a:cubicBezTo>
                    <a:pt x="204857" y="9385"/>
                    <a:pt x="204418" y="10203"/>
                    <a:pt x="203834" y="10905"/>
                  </a:cubicBezTo>
                  <a:cubicBezTo>
                    <a:pt x="188278" y="29748"/>
                    <a:pt x="172137" y="48445"/>
                    <a:pt x="156215" y="67215"/>
                  </a:cubicBezTo>
                  <a:cubicBezTo>
                    <a:pt x="117068" y="113300"/>
                    <a:pt x="76534" y="160919"/>
                    <a:pt x="39359" y="209853"/>
                  </a:cubicBezTo>
                  <a:cubicBezTo>
                    <a:pt x="19420" y="236072"/>
                    <a:pt x="14965" y="272298"/>
                    <a:pt x="12993" y="307793"/>
                  </a:cubicBezTo>
                  <a:cubicBezTo>
                    <a:pt x="6274" y="433121"/>
                    <a:pt x="47393" y="543258"/>
                    <a:pt x="138687" y="644412"/>
                  </a:cubicBezTo>
                  <a:cubicBezTo>
                    <a:pt x="216177" y="730739"/>
                    <a:pt x="264015" y="836202"/>
                    <a:pt x="306157" y="936991"/>
                  </a:cubicBezTo>
                  <a:cubicBezTo>
                    <a:pt x="313460" y="953350"/>
                    <a:pt x="320107" y="970660"/>
                    <a:pt x="327045" y="987531"/>
                  </a:cubicBezTo>
                  <a:cubicBezTo>
                    <a:pt x="372034" y="1097084"/>
                    <a:pt x="418558" y="1210288"/>
                    <a:pt x="491374" y="1303554"/>
                  </a:cubicBezTo>
                  <a:cubicBezTo>
                    <a:pt x="549072" y="1377027"/>
                    <a:pt x="615533" y="1445826"/>
                    <a:pt x="679878" y="1512069"/>
                  </a:cubicBezTo>
                  <a:cubicBezTo>
                    <a:pt x="698794" y="1531643"/>
                    <a:pt x="717783" y="1551216"/>
                    <a:pt x="736552" y="1570497"/>
                  </a:cubicBezTo>
                  <a:cubicBezTo>
                    <a:pt x="795784" y="1632650"/>
                    <a:pt x="864729" y="1684724"/>
                    <a:pt x="931557" y="1734972"/>
                  </a:cubicBezTo>
                  <a:cubicBezTo>
                    <a:pt x="987429" y="1775624"/>
                    <a:pt x="1041036" y="1819211"/>
                    <a:pt x="1092234" y="1865559"/>
                  </a:cubicBezTo>
                  <a:cubicBezTo>
                    <a:pt x="1180606" y="1948381"/>
                    <a:pt x="1223040" y="2038287"/>
                    <a:pt x="1222091" y="2140098"/>
                  </a:cubicBezTo>
                  <a:cubicBezTo>
                    <a:pt x="1221579" y="2187863"/>
                    <a:pt x="1199668" y="2226061"/>
                    <a:pt x="1178270" y="2263017"/>
                  </a:cubicBezTo>
                  <a:cubicBezTo>
                    <a:pt x="1171769" y="2274337"/>
                    <a:pt x="1165269" y="2285657"/>
                    <a:pt x="1159353" y="2297270"/>
                  </a:cubicBezTo>
                  <a:cubicBezTo>
                    <a:pt x="1151612" y="2312461"/>
                    <a:pt x="1143505" y="2327506"/>
                    <a:pt x="1135398" y="2342406"/>
                  </a:cubicBezTo>
                  <a:cubicBezTo>
                    <a:pt x="1116701" y="2375169"/>
                    <a:pt x="1100268" y="2409131"/>
                    <a:pt x="1086099" y="2444071"/>
                  </a:cubicBezTo>
                  <a:cubicBezTo>
                    <a:pt x="1064189" y="2501184"/>
                    <a:pt x="1064189" y="2563629"/>
                    <a:pt x="1085441" y="2630164"/>
                  </a:cubicBezTo>
                  <a:cubicBezTo>
                    <a:pt x="1094790" y="2659378"/>
                    <a:pt x="1105161" y="2689542"/>
                    <a:pt x="1115240" y="2718391"/>
                  </a:cubicBezTo>
                  <a:cubicBezTo>
                    <a:pt x="1130724" y="2762212"/>
                    <a:pt x="1146280" y="2807494"/>
                    <a:pt x="1159061" y="2852994"/>
                  </a:cubicBezTo>
                  <a:cubicBezTo>
                    <a:pt x="1176005" y="2916608"/>
                    <a:pt x="1177320" y="2983435"/>
                    <a:pt x="1162931" y="3047706"/>
                  </a:cubicBezTo>
                  <a:cubicBezTo>
                    <a:pt x="1147448" y="3121180"/>
                    <a:pt x="1096543" y="3169090"/>
                    <a:pt x="1030300" y="3172377"/>
                  </a:cubicBezTo>
                  <a:cubicBezTo>
                    <a:pt x="979686" y="3174787"/>
                    <a:pt x="928051" y="3175517"/>
                    <a:pt x="878387" y="3176248"/>
                  </a:cubicBezTo>
                  <a:cubicBezTo>
                    <a:pt x="825948" y="3177052"/>
                    <a:pt x="771756" y="3177928"/>
                    <a:pt x="718513" y="3180703"/>
                  </a:cubicBezTo>
                  <a:cubicBezTo>
                    <a:pt x="642118" y="3184720"/>
                    <a:pt x="557178" y="3200861"/>
                    <a:pt x="506711" y="3289452"/>
                  </a:cubicBezTo>
                  <a:cubicBezTo>
                    <a:pt x="481733" y="3333273"/>
                    <a:pt x="472749" y="3382134"/>
                    <a:pt x="467930" y="3420039"/>
                  </a:cubicBezTo>
                  <a:cubicBezTo>
                    <a:pt x="458288" y="3492490"/>
                    <a:pt x="471216" y="3563772"/>
                    <a:pt x="483413" y="3632717"/>
                  </a:cubicBezTo>
                  <a:cubicBezTo>
                    <a:pt x="486992" y="3652364"/>
                    <a:pt x="490717" y="3672010"/>
                    <a:pt x="493565" y="3691803"/>
                  </a:cubicBezTo>
                  <a:cubicBezTo>
                    <a:pt x="501306" y="3740226"/>
                    <a:pt x="505031" y="3789743"/>
                    <a:pt x="509122" y="3837874"/>
                  </a:cubicBezTo>
                  <a:cubicBezTo>
                    <a:pt x="510655" y="3857666"/>
                    <a:pt x="512262" y="3877313"/>
                    <a:pt x="514087" y="3897032"/>
                  </a:cubicBezTo>
                  <a:cubicBezTo>
                    <a:pt x="521830" y="3983651"/>
                    <a:pt x="540892" y="4072316"/>
                    <a:pt x="624370" y="4131913"/>
                  </a:cubicBezTo>
                  <a:cubicBezTo>
                    <a:pt x="685501" y="4174419"/>
                    <a:pt x="743126" y="4221673"/>
                    <a:pt x="796806" y="4273236"/>
                  </a:cubicBezTo>
                  <a:cubicBezTo>
                    <a:pt x="838656" y="4314574"/>
                    <a:pt x="873566" y="4364895"/>
                    <a:pt x="908697" y="4417115"/>
                  </a:cubicBezTo>
                  <a:cubicBezTo>
                    <a:pt x="998675" y="4552303"/>
                    <a:pt x="1108083" y="4673468"/>
                    <a:pt x="1233484" y="4776667"/>
                  </a:cubicBezTo>
                  <a:cubicBezTo>
                    <a:pt x="1275406" y="4811067"/>
                    <a:pt x="1326896" y="4837359"/>
                    <a:pt x="1368160" y="4858320"/>
                  </a:cubicBezTo>
                  <a:cubicBezTo>
                    <a:pt x="1487793" y="4919378"/>
                    <a:pt x="1553086" y="5021993"/>
                    <a:pt x="1567766" y="5172372"/>
                  </a:cubicBezTo>
                  <a:cubicBezTo>
                    <a:pt x="1573609" y="5218457"/>
                    <a:pt x="1568570" y="5265345"/>
                    <a:pt x="1553159" y="5309166"/>
                  </a:cubicBezTo>
                  <a:cubicBezTo>
                    <a:pt x="1527816" y="5377309"/>
                    <a:pt x="1470921" y="5406595"/>
                    <a:pt x="1409791" y="5432815"/>
                  </a:cubicBezTo>
                  <a:cubicBezTo>
                    <a:pt x="1384593" y="5443624"/>
                    <a:pt x="1359250" y="5454214"/>
                    <a:pt x="1333907" y="5464658"/>
                  </a:cubicBezTo>
                  <a:cubicBezTo>
                    <a:pt x="1295126" y="5480945"/>
                    <a:pt x="1254372" y="5497232"/>
                    <a:pt x="1215152" y="5515271"/>
                  </a:cubicBezTo>
                  <a:cubicBezTo>
                    <a:pt x="1125173" y="5556099"/>
                    <a:pt x="1047171" y="5617520"/>
                    <a:pt x="976984" y="5704432"/>
                  </a:cubicBezTo>
                  <a:cubicBezTo>
                    <a:pt x="936522" y="5754388"/>
                    <a:pt x="902635" y="5795946"/>
                    <a:pt x="866263" y="5837868"/>
                  </a:cubicBezTo>
                  <a:cubicBezTo>
                    <a:pt x="813385" y="5898925"/>
                    <a:pt x="775407" y="5970938"/>
                    <a:pt x="738013" y="6045507"/>
                  </a:cubicBezTo>
                  <a:cubicBezTo>
                    <a:pt x="699962" y="6123216"/>
                    <a:pt x="640073" y="6188144"/>
                    <a:pt x="565724" y="6232404"/>
                  </a:cubicBezTo>
                  <a:cubicBezTo>
                    <a:pt x="509925" y="6265489"/>
                    <a:pt x="492689" y="6320630"/>
                    <a:pt x="481733" y="6375115"/>
                  </a:cubicBezTo>
                  <a:cubicBezTo>
                    <a:pt x="476329" y="6402503"/>
                    <a:pt x="471435" y="6430110"/>
                    <a:pt x="466177" y="6457644"/>
                  </a:cubicBezTo>
                  <a:cubicBezTo>
                    <a:pt x="461576" y="6483718"/>
                    <a:pt x="456901" y="6509791"/>
                    <a:pt x="451934" y="6535719"/>
                  </a:cubicBezTo>
                  <a:cubicBezTo>
                    <a:pt x="441418" y="6590130"/>
                    <a:pt x="418265" y="6639721"/>
                    <a:pt x="395990" y="6687485"/>
                  </a:cubicBezTo>
                  <a:cubicBezTo>
                    <a:pt x="385035" y="6710930"/>
                    <a:pt x="374080" y="6735177"/>
                    <a:pt x="364219" y="6759499"/>
                  </a:cubicBezTo>
                  <a:cubicBezTo>
                    <a:pt x="356916" y="6776880"/>
                    <a:pt x="351584" y="6795212"/>
                    <a:pt x="345960" y="6813033"/>
                  </a:cubicBezTo>
                  <a:cubicBezTo>
                    <a:pt x="343331" y="6821213"/>
                    <a:pt x="340775" y="6829320"/>
                    <a:pt x="338219" y="6837500"/>
                  </a:cubicBezTo>
                  <a:cubicBezTo>
                    <a:pt x="337854" y="6838960"/>
                    <a:pt x="336977" y="6840202"/>
                    <a:pt x="335881" y="6841152"/>
                  </a:cubicBezTo>
                  <a:cubicBezTo>
                    <a:pt x="334787" y="6842393"/>
                    <a:pt x="333179" y="6843197"/>
                    <a:pt x="331500" y="684327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7" name="Google Shape;57;p10"/>
            <p:cNvSpPr/>
            <p:nvPr/>
          </p:nvSpPr>
          <p:spPr>
            <a:xfrm>
              <a:off x="5718197" y="6938"/>
              <a:ext cx="2582220" cy="2029427"/>
            </a:xfrm>
            <a:custGeom>
              <a:avLst/>
              <a:gdLst/>
              <a:ahLst/>
              <a:cxnLst/>
              <a:rect l="l" t="t" r="r" b="b"/>
              <a:pathLst>
                <a:path w="2582220" h="2029427" extrusionOk="0">
                  <a:moveTo>
                    <a:pt x="1511941" y="2028807"/>
                  </a:moveTo>
                  <a:cubicBezTo>
                    <a:pt x="1455924" y="2028304"/>
                    <a:pt x="1402169" y="2006290"/>
                    <a:pt x="1361927" y="1967312"/>
                  </a:cubicBezTo>
                  <a:cubicBezTo>
                    <a:pt x="1326213" y="1934855"/>
                    <a:pt x="1295246" y="1897534"/>
                    <a:pt x="1269977" y="1856445"/>
                  </a:cubicBezTo>
                  <a:cubicBezTo>
                    <a:pt x="1218852" y="1773257"/>
                    <a:pt x="1143772" y="1724470"/>
                    <a:pt x="1039623" y="1707161"/>
                  </a:cubicBezTo>
                  <a:cubicBezTo>
                    <a:pt x="893553" y="1682621"/>
                    <a:pt x="764208" y="1613748"/>
                    <a:pt x="643627" y="1495359"/>
                  </a:cubicBezTo>
                  <a:cubicBezTo>
                    <a:pt x="527355" y="1381132"/>
                    <a:pt x="440881" y="1279832"/>
                    <a:pt x="372301" y="1177071"/>
                  </a:cubicBezTo>
                  <a:cubicBezTo>
                    <a:pt x="286996" y="1049625"/>
                    <a:pt x="233534" y="946646"/>
                    <a:pt x="197017" y="843082"/>
                  </a:cubicBezTo>
                  <a:cubicBezTo>
                    <a:pt x="166123" y="753504"/>
                    <a:pt x="124712" y="667900"/>
                    <a:pt x="73660" y="588043"/>
                  </a:cubicBezTo>
                  <a:cubicBezTo>
                    <a:pt x="50435" y="551525"/>
                    <a:pt x="28817" y="515957"/>
                    <a:pt x="15232" y="477030"/>
                  </a:cubicBezTo>
                  <a:cubicBezTo>
                    <a:pt x="-15004" y="390921"/>
                    <a:pt x="-4195" y="312628"/>
                    <a:pt x="47441" y="244413"/>
                  </a:cubicBezTo>
                  <a:cubicBezTo>
                    <a:pt x="95205" y="181091"/>
                    <a:pt x="156994" y="129163"/>
                    <a:pt x="248361" y="76432"/>
                  </a:cubicBezTo>
                  <a:cubicBezTo>
                    <a:pt x="300873" y="45830"/>
                    <a:pt x="356015" y="50504"/>
                    <a:pt x="407869" y="89870"/>
                  </a:cubicBezTo>
                  <a:cubicBezTo>
                    <a:pt x="449353" y="121494"/>
                    <a:pt x="474915" y="165900"/>
                    <a:pt x="494489" y="205120"/>
                  </a:cubicBezTo>
                  <a:cubicBezTo>
                    <a:pt x="499601" y="215345"/>
                    <a:pt x="504568" y="225716"/>
                    <a:pt x="509535" y="236014"/>
                  </a:cubicBezTo>
                  <a:cubicBezTo>
                    <a:pt x="523119" y="266213"/>
                    <a:pt x="538676" y="295493"/>
                    <a:pt x="556058" y="323656"/>
                  </a:cubicBezTo>
                  <a:cubicBezTo>
                    <a:pt x="598418" y="388146"/>
                    <a:pt x="662470" y="429703"/>
                    <a:pt x="724477" y="469726"/>
                  </a:cubicBezTo>
                  <a:lnTo>
                    <a:pt x="728932" y="472720"/>
                  </a:lnTo>
                  <a:cubicBezTo>
                    <a:pt x="828187" y="536772"/>
                    <a:pt x="953734" y="627774"/>
                    <a:pt x="1046708" y="761282"/>
                  </a:cubicBezTo>
                  <a:cubicBezTo>
                    <a:pt x="1074534" y="802401"/>
                    <a:pt x="1109080" y="838524"/>
                    <a:pt x="1148957" y="868133"/>
                  </a:cubicBezTo>
                  <a:cubicBezTo>
                    <a:pt x="1197014" y="902605"/>
                    <a:pt x="1227981" y="902898"/>
                    <a:pt x="1276695" y="869447"/>
                  </a:cubicBezTo>
                  <a:cubicBezTo>
                    <a:pt x="1291595" y="860187"/>
                    <a:pt x="1305324" y="849071"/>
                    <a:pt x="1317449" y="836362"/>
                  </a:cubicBezTo>
                  <a:cubicBezTo>
                    <a:pt x="1393990" y="748720"/>
                    <a:pt x="1484187" y="675685"/>
                    <a:pt x="1562336" y="616673"/>
                  </a:cubicBezTo>
                  <a:cubicBezTo>
                    <a:pt x="1707676" y="507120"/>
                    <a:pt x="1777936" y="356887"/>
                    <a:pt x="1771216" y="171159"/>
                  </a:cubicBezTo>
                  <a:cubicBezTo>
                    <a:pt x="1769902" y="134787"/>
                    <a:pt x="1768441" y="98269"/>
                    <a:pt x="1766908" y="61606"/>
                  </a:cubicBezTo>
                  <a:lnTo>
                    <a:pt x="1764717" y="6756"/>
                  </a:lnTo>
                  <a:cubicBezTo>
                    <a:pt x="1764643" y="4894"/>
                    <a:pt x="1765228" y="3061"/>
                    <a:pt x="1766469" y="1644"/>
                  </a:cubicBezTo>
                  <a:cubicBezTo>
                    <a:pt x="1767637" y="271"/>
                    <a:pt x="1769390" y="-547"/>
                    <a:pt x="1771216" y="-620"/>
                  </a:cubicBezTo>
                  <a:cubicBezTo>
                    <a:pt x="1772969" y="-562"/>
                    <a:pt x="1774648" y="139"/>
                    <a:pt x="1775964" y="1352"/>
                  </a:cubicBezTo>
                  <a:cubicBezTo>
                    <a:pt x="1777278" y="2637"/>
                    <a:pt x="1778154" y="4383"/>
                    <a:pt x="1778227" y="6245"/>
                  </a:cubicBezTo>
                  <a:lnTo>
                    <a:pt x="1780418" y="60948"/>
                  </a:lnTo>
                  <a:cubicBezTo>
                    <a:pt x="1781879" y="97466"/>
                    <a:pt x="1783268" y="133983"/>
                    <a:pt x="1784655" y="170501"/>
                  </a:cubicBezTo>
                  <a:cubicBezTo>
                    <a:pt x="1791520" y="360904"/>
                    <a:pt x="1719508" y="514716"/>
                    <a:pt x="1570662" y="627482"/>
                  </a:cubicBezTo>
                  <a:cubicBezTo>
                    <a:pt x="1493099" y="686494"/>
                    <a:pt x="1403485" y="758069"/>
                    <a:pt x="1327820" y="845273"/>
                  </a:cubicBezTo>
                  <a:cubicBezTo>
                    <a:pt x="1314892" y="858872"/>
                    <a:pt x="1300359" y="870799"/>
                    <a:pt x="1284510" y="880768"/>
                  </a:cubicBezTo>
                  <a:cubicBezTo>
                    <a:pt x="1230757" y="917285"/>
                    <a:pt x="1194750" y="917285"/>
                    <a:pt x="1141726" y="879234"/>
                  </a:cubicBezTo>
                  <a:cubicBezTo>
                    <a:pt x="1100534" y="848808"/>
                    <a:pt x="1064820" y="811611"/>
                    <a:pt x="1036045" y="769243"/>
                  </a:cubicBezTo>
                  <a:cubicBezTo>
                    <a:pt x="944678" y="637780"/>
                    <a:pt x="820225" y="547801"/>
                    <a:pt x="721994" y="484406"/>
                  </a:cubicBezTo>
                  <a:lnTo>
                    <a:pt x="717612" y="481485"/>
                  </a:lnTo>
                  <a:cubicBezTo>
                    <a:pt x="654436" y="440658"/>
                    <a:pt x="589069" y="398590"/>
                    <a:pt x="545103" y="331543"/>
                  </a:cubicBezTo>
                  <a:cubicBezTo>
                    <a:pt x="527209" y="302892"/>
                    <a:pt x="511214" y="273079"/>
                    <a:pt x="497264" y="242295"/>
                  </a:cubicBezTo>
                  <a:cubicBezTo>
                    <a:pt x="492371" y="231996"/>
                    <a:pt x="487405" y="221699"/>
                    <a:pt x="482657" y="211620"/>
                  </a:cubicBezTo>
                  <a:cubicBezTo>
                    <a:pt x="463815" y="173861"/>
                    <a:pt x="439275" y="131281"/>
                    <a:pt x="400054" y="101337"/>
                  </a:cubicBezTo>
                  <a:cubicBezTo>
                    <a:pt x="352801" y="65403"/>
                    <a:pt x="302699" y="61021"/>
                    <a:pt x="255079" y="88775"/>
                  </a:cubicBezTo>
                  <a:cubicBezTo>
                    <a:pt x="165758" y="140849"/>
                    <a:pt x="104847" y="191681"/>
                    <a:pt x="57885" y="253469"/>
                  </a:cubicBezTo>
                  <a:cubicBezTo>
                    <a:pt x="9462" y="317521"/>
                    <a:pt x="-544" y="391140"/>
                    <a:pt x="27867" y="472574"/>
                  </a:cubicBezTo>
                  <a:cubicBezTo>
                    <a:pt x="41087" y="509968"/>
                    <a:pt x="62486" y="544952"/>
                    <a:pt x="85054" y="580520"/>
                  </a:cubicBezTo>
                  <a:cubicBezTo>
                    <a:pt x="136617" y="661304"/>
                    <a:pt x="178466" y="747895"/>
                    <a:pt x="209725" y="838481"/>
                  </a:cubicBezTo>
                  <a:cubicBezTo>
                    <a:pt x="245293" y="940730"/>
                    <a:pt x="298754" y="1042468"/>
                    <a:pt x="383110" y="1169257"/>
                  </a:cubicBezTo>
                  <a:cubicBezTo>
                    <a:pt x="451252" y="1271506"/>
                    <a:pt x="536484" y="1371710"/>
                    <a:pt x="652610" y="1485280"/>
                  </a:cubicBezTo>
                  <a:cubicBezTo>
                    <a:pt x="771146" y="1601625"/>
                    <a:pt x="898374" y="1669767"/>
                    <a:pt x="1041522" y="1693430"/>
                  </a:cubicBezTo>
                  <a:cubicBezTo>
                    <a:pt x="1150052" y="1711324"/>
                    <a:pt x="1228054" y="1762302"/>
                    <a:pt x="1281151" y="1849068"/>
                  </a:cubicBezTo>
                  <a:cubicBezTo>
                    <a:pt x="1305690" y="1888989"/>
                    <a:pt x="1335781" y="1925236"/>
                    <a:pt x="1370546" y="1956722"/>
                  </a:cubicBezTo>
                  <a:cubicBezTo>
                    <a:pt x="1446794" y="2025959"/>
                    <a:pt x="1534436" y="2033700"/>
                    <a:pt x="1638585" y="1980385"/>
                  </a:cubicBezTo>
                  <a:cubicBezTo>
                    <a:pt x="1659035" y="1969941"/>
                    <a:pt x="1679266" y="1959132"/>
                    <a:pt x="1699570" y="1947738"/>
                  </a:cubicBezTo>
                  <a:cubicBezTo>
                    <a:pt x="1763256" y="1913558"/>
                    <a:pt x="1829134" y="1878136"/>
                    <a:pt x="1899832" y="1857175"/>
                  </a:cubicBezTo>
                  <a:cubicBezTo>
                    <a:pt x="1960086" y="1839208"/>
                    <a:pt x="2022312" y="1824528"/>
                    <a:pt x="2082419" y="1810578"/>
                  </a:cubicBezTo>
                  <a:lnTo>
                    <a:pt x="2104769" y="1805393"/>
                  </a:lnTo>
                  <a:cubicBezTo>
                    <a:pt x="2214321" y="1779758"/>
                    <a:pt x="2289400" y="1727610"/>
                    <a:pt x="2341694" y="1641283"/>
                  </a:cubicBezTo>
                  <a:cubicBezTo>
                    <a:pt x="2371711" y="1591546"/>
                    <a:pt x="2404503" y="1542539"/>
                    <a:pt x="2436201" y="1495213"/>
                  </a:cubicBezTo>
                  <a:cubicBezTo>
                    <a:pt x="2467899" y="1447886"/>
                    <a:pt x="2499012" y="1401143"/>
                    <a:pt x="2528373" y="1352940"/>
                  </a:cubicBezTo>
                  <a:cubicBezTo>
                    <a:pt x="2560434" y="1300282"/>
                    <a:pt x="2572704" y="1245797"/>
                    <a:pt x="2564890" y="1190802"/>
                  </a:cubicBezTo>
                  <a:cubicBezTo>
                    <a:pt x="2557587" y="1140481"/>
                    <a:pt x="2527568" y="1110463"/>
                    <a:pt x="2491855" y="1078985"/>
                  </a:cubicBezTo>
                  <a:cubicBezTo>
                    <a:pt x="2481702" y="1070075"/>
                    <a:pt x="2471405" y="1061238"/>
                    <a:pt x="2461252" y="1052547"/>
                  </a:cubicBezTo>
                  <a:cubicBezTo>
                    <a:pt x="2438027" y="1032389"/>
                    <a:pt x="2413706" y="1011720"/>
                    <a:pt x="2391066" y="989517"/>
                  </a:cubicBezTo>
                  <a:cubicBezTo>
                    <a:pt x="2324823" y="924954"/>
                    <a:pt x="2309631" y="828840"/>
                    <a:pt x="2351335" y="739153"/>
                  </a:cubicBezTo>
                  <a:cubicBezTo>
                    <a:pt x="2372076" y="696719"/>
                    <a:pt x="2395374" y="655600"/>
                    <a:pt x="2421156" y="616015"/>
                  </a:cubicBezTo>
                  <a:cubicBezTo>
                    <a:pt x="2428898" y="603088"/>
                    <a:pt x="2437079" y="590307"/>
                    <a:pt x="2444892" y="577307"/>
                  </a:cubicBezTo>
                  <a:cubicBezTo>
                    <a:pt x="2488640" y="504337"/>
                    <a:pt x="2519097" y="424233"/>
                    <a:pt x="2535018" y="340673"/>
                  </a:cubicBezTo>
                  <a:cubicBezTo>
                    <a:pt x="2551012" y="260334"/>
                    <a:pt x="2540057" y="183136"/>
                    <a:pt x="2528736" y="124562"/>
                  </a:cubicBezTo>
                  <a:cubicBezTo>
                    <a:pt x="2523551" y="97977"/>
                    <a:pt x="2520119" y="70735"/>
                    <a:pt x="2516759" y="44223"/>
                  </a:cubicBezTo>
                  <a:cubicBezTo>
                    <a:pt x="2515226" y="32026"/>
                    <a:pt x="2513692" y="19756"/>
                    <a:pt x="2512013" y="7706"/>
                  </a:cubicBezTo>
                  <a:cubicBezTo>
                    <a:pt x="2511720" y="5836"/>
                    <a:pt x="2512157" y="3923"/>
                    <a:pt x="2513254" y="2374"/>
                  </a:cubicBezTo>
                  <a:cubicBezTo>
                    <a:pt x="2514349" y="928"/>
                    <a:pt x="2515955" y="-58"/>
                    <a:pt x="2517708" y="-401"/>
                  </a:cubicBezTo>
                  <a:cubicBezTo>
                    <a:pt x="2519534" y="-679"/>
                    <a:pt x="2521287" y="-197"/>
                    <a:pt x="2522749" y="914"/>
                  </a:cubicBezTo>
                  <a:cubicBezTo>
                    <a:pt x="2524209" y="2067"/>
                    <a:pt x="2525158" y="3740"/>
                    <a:pt x="2525450" y="5588"/>
                  </a:cubicBezTo>
                  <a:cubicBezTo>
                    <a:pt x="2527203" y="17785"/>
                    <a:pt x="2528736" y="30128"/>
                    <a:pt x="2530271" y="42105"/>
                  </a:cubicBezTo>
                  <a:cubicBezTo>
                    <a:pt x="2533558" y="68252"/>
                    <a:pt x="2536917" y="95348"/>
                    <a:pt x="2542029" y="121348"/>
                  </a:cubicBezTo>
                  <a:cubicBezTo>
                    <a:pt x="2553715" y="181237"/>
                    <a:pt x="2564817" y="260627"/>
                    <a:pt x="2548311" y="343229"/>
                  </a:cubicBezTo>
                  <a:cubicBezTo>
                    <a:pt x="2532170" y="428644"/>
                    <a:pt x="2501057" y="510531"/>
                    <a:pt x="2456432" y="585122"/>
                  </a:cubicBezTo>
                  <a:cubicBezTo>
                    <a:pt x="2448617" y="598122"/>
                    <a:pt x="2440877" y="610976"/>
                    <a:pt x="2432550" y="623903"/>
                  </a:cubicBezTo>
                  <a:cubicBezTo>
                    <a:pt x="2407060" y="663013"/>
                    <a:pt x="2383982" y="703650"/>
                    <a:pt x="2363459" y="745580"/>
                  </a:cubicBezTo>
                  <a:cubicBezTo>
                    <a:pt x="2324676" y="829497"/>
                    <a:pt x="2338554" y="919038"/>
                    <a:pt x="2399976" y="979292"/>
                  </a:cubicBezTo>
                  <a:cubicBezTo>
                    <a:pt x="2421887" y="1001203"/>
                    <a:pt x="2446499" y="1021726"/>
                    <a:pt x="2469725" y="1041737"/>
                  </a:cubicBezTo>
                  <a:lnTo>
                    <a:pt x="2500765" y="1068249"/>
                  </a:lnTo>
                  <a:cubicBezTo>
                    <a:pt x="2537283" y="1100311"/>
                    <a:pt x="2570514" y="1133542"/>
                    <a:pt x="2578254" y="1188830"/>
                  </a:cubicBezTo>
                  <a:cubicBezTo>
                    <a:pt x="2586654" y="1247258"/>
                    <a:pt x="2573727" y="1305175"/>
                    <a:pt x="2539545" y="1360755"/>
                  </a:cubicBezTo>
                  <a:cubicBezTo>
                    <a:pt x="2510331" y="1409761"/>
                    <a:pt x="2478050" y="1457234"/>
                    <a:pt x="2447010" y="1503612"/>
                  </a:cubicBezTo>
                  <a:cubicBezTo>
                    <a:pt x="2415970" y="1549989"/>
                    <a:pt x="2382520" y="1600164"/>
                    <a:pt x="2352869" y="1649098"/>
                  </a:cubicBezTo>
                  <a:cubicBezTo>
                    <a:pt x="2298602" y="1738858"/>
                    <a:pt x="2220601" y="1792977"/>
                    <a:pt x="2107470" y="1819489"/>
                  </a:cubicBezTo>
                  <a:lnTo>
                    <a:pt x="2085194" y="1824747"/>
                  </a:lnTo>
                  <a:cubicBezTo>
                    <a:pt x="2025232" y="1838770"/>
                    <a:pt x="1963226" y="1853304"/>
                    <a:pt x="1903337" y="1871052"/>
                  </a:cubicBezTo>
                  <a:cubicBezTo>
                    <a:pt x="1833588" y="1891647"/>
                    <a:pt x="1768661" y="1926704"/>
                    <a:pt x="1705557" y="1960812"/>
                  </a:cubicBezTo>
                  <a:cubicBezTo>
                    <a:pt x="1685253" y="1971767"/>
                    <a:pt x="1664805" y="1982722"/>
                    <a:pt x="1644355" y="1993459"/>
                  </a:cubicBezTo>
                  <a:cubicBezTo>
                    <a:pt x="1603674" y="2015573"/>
                    <a:pt x="1558246" y="2027690"/>
                    <a:pt x="1511941" y="2028807"/>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8" name="Google Shape;58;p10"/>
            <p:cNvSpPr/>
            <p:nvPr/>
          </p:nvSpPr>
          <p:spPr>
            <a:xfrm>
              <a:off x="7463586" y="4066102"/>
              <a:ext cx="1883061" cy="2484054"/>
            </a:xfrm>
            <a:custGeom>
              <a:avLst/>
              <a:gdLst/>
              <a:ahLst/>
              <a:cxnLst/>
              <a:rect l="l" t="t" r="r" b="b"/>
              <a:pathLst>
                <a:path w="1883061" h="2484054" extrusionOk="0">
                  <a:moveTo>
                    <a:pt x="689644" y="2482339"/>
                  </a:moveTo>
                  <a:cubicBezTo>
                    <a:pt x="615659" y="2482339"/>
                    <a:pt x="540944" y="2480002"/>
                    <a:pt x="468421" y="2477664"/>
                  </a:cubicBezTo>
                  <a:lnTo>
                    <a:pt x="415982" y="2475985"/>
                  </a:lnTo>
                  <a:cubicBezTo>
                    <a:pt x="354704" y="2474159"/>
                    <a:pt x="290214" y="2459698"/>
                    <a:pt x="218787" y="2431068"/>
                  </a:cubicBezTo>
                  <a:cubicBezTo>
                    <a:pt x="154150" y="2405286"/>
                    <a:pt x="108796" y="2371983"/>
                    <a:pt x="76076" y="2326262"/>
                  </a:cubicBezTo>
                  <a:cubicBezTo>
                    <a:pt x="31743" y="2262722"/>
                    <a:pt x="5815" y="2188226"/>
                    <a:pt x="1215" y="2110882"/>
                  </a:cubicBezTo>
                  <a:cubicBezTo>
                    <a:pt x="-4701" y="2035655"/>
                    <a:pt x="-2729" y="1972991"/>
                    <a:pt x="26046" y="1912007"/>
                  </a:cubicBezTo>
                  <a:cubicBezTo>
                    <a:pt x="63002" y="1832033"/>
                    <a:pt x="126469" y="1767178"/>
                    <a:pt x="205640" y="1728543"/>
                  </a:cubicBezTo>
                  <a:cubicBezTo>
                    <a:pt x="290872" y="1686182"/>
                    <a:pt x="378733" y="1646086"/>
                    <a:pt x="463745" y="1607377"/>
                  </a:cubicBezTo>
                  <a:lnTo>
                    <a:pt x="536780" y="1574000"/>
                  </a:lnTo>
                  <a:cubicBezTo>
                    <a:pt x="609452" y="1540624"/>
                    <a:pt x="686066" y="1503448"/>
                    <a:pt x="753038" y="1448307"/>
                  </a:cubicBezTo>
                  <a:cubicBezTo>
                    <a:pt x="827753" y="1386958"/>
                    <a:pt x="908092" y="1308079"/>
                    <a:pt x="935114" y="1188740"/>
                  </a:cubicBezTo>
                  <a:cubicBezTo>
                    <a:pt x="942637" y="1152806"/>
                    <a:pt x="948334" y="1116581"/>
                    <a:pt x="952059" y="1080064"/>
                  </a:cubicBezTo>
                  <a:lnTo>
                    <a:pt x="954980" y="1056547"/>
                  </a:lnTo>
                  <a:cubicBezTo>
                    <a:pt x="968931" y="948090"/>
                    <a:pt x="965571" y="838171"/>
                    <a:pt x="945121" y="730737"/>
                  </a:cubicBezTo>
                  <a:cubicBezTo>
                    <a:pt x="936794" y="688011"/>
                    <a:pt x="927301" y="644847"/>
                    <a:pt x="918098" y="603144"/>
                  </a:cubicBezTo>
                  <a:cubicBezTo>
                    <a:pt x="905171" y="544132"/>
                    <a:pt x="891805" y="483148"/>
                    <a:pt x="881581" y="422455"/>
                  </a:cubicBezTo>
                  <a:cubicBezTo>
                    <a:pt x="867338" y="338611"/>
                    <a:pt x="875665" y="269081"/>
                    <a:pt x="907143" y="209266"/>
                  </a:cubicBezTo>
                  <a:cubicBezTo>
                    <a:pt x="943661" y="140320"/>
                    <a:pt x="1003184" y="99713"/>
                    <a:pt x="1056280" y="66920"/>
                  </a:cubicBezTo>
                  <a:cubicBezTo>
                    <a:pt x="1149254" y="7980"/>
                    <a:pt x="1261144" y="-13491"/>
                    <a:pt x="1369308" y="6886"/>
                  </a:cubicBezTo>
                  <a:cubicBezTo>
                    <a:pt x="1451619" y="21493"/>
                    <a:pt x="1523194" y="59178"/>
                    <a:pt x="1605285" y="111179"/>
                  </a:cubicBezTo>
                  <a:cubicBezTo>
                    <a:pt x="1691321" y="165518"/>
                    <a:pt x="1778670" y="192030"/>
                    <a:pt x="1872083" y="192030"/>
                  </a:cubicBezTo>
                  <a:cubicBezTo>
                    <a:pt x="1872960" y="192176"/>
                    <a:pt x="1873909" y="192176"/>
                    <a:pt x="1874786" y="192030"/>
                  </a:cubicBezTo>
                  <a:cubicBezTo>
                    <a:pt x="1876612" y="192030"/>
                    <a:pt x="1878364" y="192760"/>
                    <a:pt x="1879605" y="194074"/>
                  </a:cubicBezTo>
                  <a:cubicBezTo>
                    <a:pt x="1880920" y="195462"/>
                    <a:pt x="1881578" y="197215"/>
                    <a:pt x="1881578" y="199114"/>
                  </a:cubicBezTo>
                  <a:cubicBezTo>
                    <a:pt x="1881578" y="201013"/>
                    <a:pt x="1880920" y="202766"/>
                    <a:pt x="1879605" y="204153"/>
                  </a:cubicBezTo>
                  <a:cubicBezTo>
                    <a:pt x="1878364" y="205468"/>
                    <a:pt x="1876612" y="206198"/>
                    <a:pt x="1874786" y="206198"/>
                  </a:cubicBezTo>
                  <a:lnTo>
                    <a:pt x="1872302" y="206198"/>
                  </a:lnTo>
                  <a:cubicBezTo>
                    <a:pt x="1776335" y="206198"/>
                    <a:pt x="1686720" y="179102"/>
                    <a:pt x="1598566" y="123376"/>
                  </a:cubicBezTo>
                  <a:cubicBezTo>
                    <a:pt x="1517716" y="72252"/>
                    <a:pt x="1447530" y="35222"/>
                    <a:pt x="1367192" y="21127"/>
                  </a:cubicBezTo>
                  <a:cubicBezTo>
                    <a:pt x="1262166" y="1335"/>
                    <a:pt x="1153491" y="22223"/>
                    <a:pt x="1063292" y="79555"/>
                  </a:cubicBezTo>
                  <a:cubicBezTo>
                    <a:pt x="1011728" y="111252"/>
                    <a:pt x="953739" y="150691"/>
                    <a:pt x="919193" y="216423"/>
                  </a:cubicBezTo>
                  <a:cubicBezTo>
                    <a:pt x="889248" y="273098"/>
                    <a:pt x="881435" y="339780"/>
                    <a:pt x="895164" y="420411"/>
                  </a:cubicBezTo>
                  <a:cubicBezTo>
                    <a:pt x="905390" y="480737"/>
                    <a:pt x="918389" y="541503"/>
                    <a:pt x="931682" y="599931"/>
                  </a:cubicBezTo>
                  <a:cubicBezTo>
                    <a:pt x="940885" y="641780"/>
                    <a:pt x="950379" y="685090"/>
                    <a:pt x="958705" y="727888"/>
                  </a:cubicBezTo>
                  <a:cubicBezTo>
                    <a:pt x="979520" y="836856"/>
                    <a:pt x="982880" y="948454"/>
                    <a:pt x="968711" y="1058446"/>
                  </a:cubicBezTo>
                  <a:lnTo>
                    <a:pt x="965862" y="1081890"/>
                  </a:lnTo>
                  <a:cubicBezTo>
                    <a:pt x="962137" y="1118991"/>
                    <a:pt x="956369" y="1155874"/>
                    <a:pt x="948627" y="1192392"/>
                  </a:cubicBezTo>
                  <a:cubicBezTo>
                    <a:pt x="920434" y="1316113"/>
                    <a:pt x="838343" y="1396890"/>
                    <a:pt x="761729" y="1459993"/>
                  </a:cubicBezTo>
                  <a:cubicBezTo>
                    <a:pt x="693515" y="1516156"/>
                    <a:pt x="616097" y="1553696"/>
                    <a:pt x="542624" y="1587439"/>
                  </a:cubicBezTo>
                  <a:lnTo>
                    <a:pt x="469588" y="1620816"/>
                  </a:lnTo>
                  <a:cubicBezTo>
                    <a:pt x="384284" y="1659524"/>
                    <a:pt x="296715" y="1699621"/>
                    <a:pt x="211701" y="1741908"/>
                  </a:cubicBezTo>
                  <a:cubicBezTo>
                    <a:pt x="135380" y="1779229"/>
                    <a:pt x="74177" y="1841674"/>
                    <a:pt x="38535" y="1918799"/>
                  </a:cubicBezTo>
                  <a:cubicBezTo>
                    <a:pt x="11147" y="1976789"/>
                    <a:pt x="9321" y="2037190"/>
                    <a:pt x="15310" y="2110152"/>
                  </a:cubicBezTo>
                  <a:cubicBezTo>
                    <a:pt x="19620" y="2184867"/>
                    <a:pt x="44597" y="2256952"/>
                    <a:pt x="87324" y="2318375"/>
                  </a:cubicBezTo>
                  <a:cubicBezTo>
                    <a:pt x="118290" y="2362196"/>
                    <a:pt x="161819" y="2393601"/>
                    <a:pt x="223972" y="2418433"/>
                  </a:cubicBezTo>
                  <a:cubicBezTo>
                    <a:pt x="293721" y="2446260"/>
                    <a:pt x="356750" y="2460574"/>
                    <a:pt x="416638" y="2462254"/>
                  </a:cubicBezTo>
                  <a:lnTo>
                    <a:pt x="469005" y="2463860"/>
                  </a:lnTo>
                  <a:cubicBezTo>
                    <a:pt x="552996" y="2466563"/>
                    <a:pt x="639541" y="2469265"/>
                    <a:pt x="724628" y="2468389"/>
                  </a:cubicBezTo>
                  <a:cubicBezTo>
                    <a:pt x="787438" y="2466782"/>
                    <a:pt x="850102" y="2461377"/>
                    <a:pt x="912255" y="2452029"/>
                  </a:cubicBezTo>
                  <a:cubicBezTo>
                    <a:pt x="986824" y="2441950"/>
                    <a:pt x="1045910" y="2393601"/>
                    <a:pt x="1103022" y="2347077"/>
                  </a:cubicBezTo>
                  <a:lnTo>
                    <a:pt x="1106747" y="2344083"/>
                  </a:lnTo>
                  <a:cubicBezTo>
                    <a:pt x="1178468" y="2285654"/>
                    <a:pt x="1252161" y="2259362"/>
                    <a:pt x="1332646" y="2263744"/>
                  </a:cubicBezTo>
                  <a:lnTo>
                    <a:pt x="1335201" y="2263744"/>
                  </a:lnTo>
                  <a:cubicBezTo>
                    <a:pt x="1368579" y="2265716"/>
                    <a:pt x="1403197" y="2267615"/>
                    <a:pt x="1434384" y="2259728"/>
                  </a:cubicBezTo>
                  <a:cubicBezTo>
                    <a:pt x="1519688" y="2238255"/>
                    <a:pt x="1583448" y="2179389"/>
                    <a:pt x="1628219" y="2080207"/>
                  </a:cubicBezTo>
                  <a:cubicBezTo>
                    <a:pt x="1655388" y="2020099"/>
                    <a:pt x="1665758" y="1953929"/>
                    <a:pt x="1675911" y="1889877"/>
                  </a:cubicBezTo>
                  <a:cubicBezTo>
                    <a:pt x="1678247" y="1875270"/>
                    <a:pt x="1680658" y="1860663"/>
                    <a:pt x="1683215" y="1846056"/>
                  </a:cubicBezTo>
                  <a:cubicBezTo>
                    <a:pt x="1690882" y="1801651"/>
                    <a:pt x="1698405" y="1757245"/>
                    <a:pt x="1705708" y="1712913"/>
                  </a:cubicBezTo>
                  <a:cubicBezTo>
                    <a:pt x="1715496" y="1654485"/>
                    <a:pt x="1725283" y="1596057"/>
                    <a:pt x="1735434" y="1538213"/>
                  </a:cubicBezTo>
                  <a:cubicBezTo>
                    <a:pt x="1749310" y="1457874"/>
                    <a:pt x="1794593" y="1404631"/>
                    <a:pt x="1869745" y="1378851"/>
                  </a:cubicBezTo>
                  <a:cubicBezTo>
                    <a:pt x="1870622" y="1378705"/>
                    <a:pt x="1871498" y="1378705"/>
                    <a:pt x="1872375" y="1378851"/>
                  </a:cubicBezTo>
                  <a:cubicBezTo>
                    <a:pt x="1873251" y="1378924"/>
                    <a:pt x="1874128" y="1379142"/>
                    <a:pt x="1874932" y="1379581"/>
                  </a:cubicBezTo>
                  <a:cubicBezTo>
                    <a:pt x="1875734" y="1380019"/>
                    <a:pt x="1876392" y="1380603"/>
                    <a:pt x="1876975" y="1381334"/>
                  </a:cubicBezTo>
                  <a:cubicBezTo>
                    <a:pt x="1878145" y="1382794"/>
                    <a:pt x="1878728" y="1384620"/>
                    <a:pt x="1878584" y="1386519"/>
                  </a:cubicBezTo>
                  <a:cubicBezTo>
                    <a:pt x="1878511" y="1387395"/>
                    <a:pt x="1878291" y="1388345"/>
                    <a:pt x="1877926" y="1389148"/>
                  </a:cubicBezTo>
                  <a:cubicBezTo>
                    <a:pt x="1877122" y="1390829"/>
                    <a:pt x="1875734" y="1392070"/>
                    <a:pt x="1873982" y="1392728"/>
                  </a:cubicBezTo>
                  <a:cubicBezTo>
                    <a:pt x="1803796" y="1417194"/>
                    <a:pt x="1761728" y="1466639"/>
                    <a:pt x="1748654" y="1541135"/>
                  </a:cubicBezTo>
                  <a:cubicBezTo>
                    <a:pt x="1738574" y="1598906"/>
                    <a:pt x="1728642" y="1657041"/>
                    <a:pt x="1718928" y="1715469"/>
                  </a:cubicBezTo>
                  <a:cubicBezTo>
                    <a:pt x="1711478" y="1759948"/>
                    <a:pt x="1703956" y="1804354"/>
                    <a:pt x="1696433" y="1848759"/>
                  </a:cubicBezTo>
                  <a:cubicBezTo>
                    <a:pt x="1693951" y="1863366"/>
                    <a:pt x="1691613" y="1877973"/>
                    <a:pt x="1689129" y="1892580"/>
                  </a:cubicBezTo>
                  <a:cubicBezTo>
                    <a:pt x="1678905" y="1957800"/>
                    <a:pt x="1668315" y="2024773"/>
                    <a:pt x="1640415" y="2086634"/>
                  </a:cubicBezTo>
                  <a:cubicBezTo>
                    <a:pt x="1593891" y="2190198"/>
                    <a:pt x="1527430" y="2251475"/>
                    <a:pt x="1437597" y="2274335"/>
                  </a:cubicBezTo>
                  <a:cubicBezTo>
                    <a:pt x="1404438" y="2282441"/>
                    <a:pt x="1368871" y="2280615"/>
                    <a:pt x="1334472" y="2278717"/>
                  </a:cubicBezTo>
                  <a:lnTo>
                    <a:pt x="1331842" y="2278717"/>
                  </a:lnTo>
                  <a:cubicBezTo>
                    <a:pt x="1255009" y="2274188"/>
                    <a:pt x="1184019" y="2299531"/>
                    <a:pt x="1114782" y="2355842"/>
                  </a:cubicBezTo>
                  <a:lnTo>
                    <a:pt x="1111057" y="2358836"/>
                  </a:lnTo>
                  <a:cubicBezTo>
                    <a:pt x="1052629" y="2406674"/>
                    <a:pt x="991936" y="2456046"/>
                    <a:pt x="913862" y="2466636"/>
                  </a:cubicBezTo>
                  <a:cubicBezTo>
                    <a:pt x="851197" y="2476204"/>
                    <a:pt x="788022" y="2481828"/>
                    <a:pt x="724702" y="2483434"/>
                  </a:cubicBezTo>
                  <a:cubicBezTo>
                    <a:pt x="713161" y="2482339"/>
                    <a:pt x="701475" y="2482339"/>
                    <a:pt x="689644" y="2482339"/>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59" name="Google Shape;59;p10"/>
            <p:cNvSpPr/>
            <p:nvPr/>
          </p:nvSpPr>
          <p:spPr>
            <a:xfrm>
              <a:off x="7570143" y="4163088"/>
              <a:ext cx="1777126" cy="2290372"/>
            </a:xfrm>
            <a:custGeom>
              <a:avLst/>
              <a:gdLst/>
              <a:ahLst/>
              <a:cxnLst/>
              <a:rect l="l" t="t" r="r" b="b"/>
              <a:pathLst>
                <a:path w="1777126" h="2290372" extrusionOk="0">
                  <a:moveTo>
                    <a:pt x="378516" y="2289750"/>
                  </a:moveTo>
                  <a:cubicBezTo>
                    <a:pt x="334183" y="2289458"/>
                    <a:pt x="290069" y="2283761"/>
                    <a:pt x="247053" y="2272879"/>
                  </a:cubicBezTo>
                  <a:cubicBezTo>
                    <a:pt x="136257" y="2245563"/>
                    <a:pt x="63587" y="2187282"/>
                    <a:pt x="24661" y="2094599"/>
                  </a:cubicBezTo>
                  <a:cubicBezTo>
                    <a:pt x="-22812" y="1981614"/>
                    <a:pt x="-4919" y="1867753"/>
                    <a:pt x="72497" y="1789897"/>
                  </a:cubicBezTo>
                  <a:cubicBezTo>
                    <a:pt x="107409" y="1754475"/>
                    <a:pt x="147212" y="1724238"/>
                    <a:pt x="190743" y="1700137"/>
                  </a:cubicBezTo>
                  <a:cubicBezTo>
                    <a:pt x="229523" y="1679395"/>
                    <a:pt x="269546" y="1661355"/>
                    <a:pt x="308621" y="1643900"/>
                  </a:cubicBezTo>
                  <a:cubicBezTo>
                    <a:pt x="342508" y="1628709"/>
                    <a:pt x="377492" y="1613079"/>
                    <a:pt x="410870" y="1595770"/>
                  </a:cubicBezTo>
                  <a:cubicBezTo>
                    <a:pt x="562564" y="1516892"/>
                    <a:pt x="708123" y="1434509"/>
                    <a:pt x="817968" y="1297348"/>
                  </a:cubicBezTo>
                  <a:cubicBezTo>
                    <a:pt x="860767" y="1245274"/>
                    <a:pt x="891222" y="1184217"/>
                    <a:pt x="907216" y="1118704"/>
                  </a:cubicBezTo>
                  <a:cubicBezTo>
                    <a:pt x="916053" y="1077001"/>
                    <a:pt x="921677" y="1034641"/>
                    <a:pt x="924088" y="992061"/>
                  </a:cubicBezTo>
                  <a:cubicBezTo>
                    <a:pt x="925402" y="975701"/>
                    <a:pt x="926718" y="958684"/>
                    <a:pt x="928398" y="942105"/>
                  </a:cubicBezTo>
                  <a:cubicBezTo>
                    <a:pt x="936650" y="854901"/>
                    <a:pt x="932633" y="766967"/>
                    <a:pt x="916346" y="680932"/>
                  </a:cubicBezTo>
                  <a:cubicBezTo>
                    <a:pt x="908604" y="636527"/>
                    <a:pt x="898745" y="591756"/>
                    <a:pt x="889323" y="548446"/>
                  </a:cubicBezTo>
                  <a:cubicBezTo>
                    <a:pt x="878807" y="500023"/>
                    <a:pt x="867851" y="449921"/>
                    <a:pt x="859597" y="400039"/>
                  </a:cubicBezTo>
                  <a:cubicBezTo>
                    <a:pt x="847840" y="329194"/>
                    <a:pt x="850687" y="272665"/>
                    <a:pt x="868581" y="222125"/>
                  </a:cubicBezTo>
                  <a:cubicBezTo>
                    <a:pt x="895678" y="145146"/>
                    <a:pt x="947313" y="88324"/>
                    <a:pt x="1031376" y="43481"/>
                  </a:cubicBezTo>
                  <a:cubicBezTo>
                    <a:pt x="1106384" y="3384"/>
                    <a:pt x="1174891" y="-8958"/>
                    <a:pt x="1246976" y="4773"/>
                  </a:cubicBezTo>
                  <a:cubicBezTo>
                    <a:pt x="1310589" y="16750"/>
                    <a:pt x="1370260" y="46256"/>
                    <a:pt x="1440812" y="100302"/>
                  </a:cubicBezTo>
                  <a:cubicBezTo>
                    <a:pt x="1547005" y="181883"/>
                    <a:pt x="1666490" y="198243"/>
                    <a:pt x="1769470" y="203866"/>
                  </a:cubicBezTo>
                  <a:cubicBezTo>
                    <a:pt x="1770345" y="203939"/>
                    <a:pt x="1771223" y="204158"/>
                    <a:pt x="1772027" y="204523"/>
                  </a:cubicBezTo>
                  <a:cubicBezTo>
                    <a:pt x="1772829" y="204961"/>
                    <a:pt x="1773560" y="205473"/>
                    <a:pt x="1774143" y="206203"/>
                  </a:cubicBezTo>
                  <a:cubicBezTo>
                    <a:pt x="1774801" y="206860"/>
                    <a:pt x="1775240" y="207663"/>
                    <a:pt x="1775532" y="208540"/>
                  </a:cubicBezTo>
                  <a:cubicBezTo>
                    <a:pt x="1775679" y="209489"/>
                    <a:pt x="1775679" y="210366"/>
                    <a:pt x="1775532" y="211315"/>
                  </a:cubicBezTo>
                  <a:cubicBezTo>
                    <a:pt x="1775459" y="213214"/>
                    <a:pt x="1774728" y="214967"/>
                    <a:pt x="1773414" y="216282"/>
                  </a:cubicBezTo>
                  <a:cubicBezTo>
                    <a:pt x="1772756" y="216939"/>
                    <a:pt x="1772027" y="217378"/>
                    <a:pt x="1771150" y="217669"/>
                  </a:cubicBezTo>
                  <a:cubicBezTo>
                    <a:pt x="1770274" y="217889"/>
                    <a:pt x="1769397" y="217889"/>
                    <a:pt x="1768519" y="217669"/>
                  </a:cubicBezTo>
                  <a:cubicBezTo>
                    <a:pt x="1663642" y="212338"/>
                    <a:pt x="1542111" y="195759"/>
                    <a:pt x="1432558" y="111623"/>
                  </a:cubicBezTo>
                  <a:cubicBezTo>
                    <a:pt x="1363979" y="58891"/>
                    <a:pt x="1305989" y="29969"/>
                    <a:pt x="1244639" y="18503"/>
                  </a:cubicBezTo>
                  <a:cubicBezTo>
                    <a:pt x="1175548" y="5430"/>
                    <a:pt x="1109670" y="17261"/>
                    <a:pt x="1037439" y="56042"/>
                  </a:cubicBezTo>
                  <a:cubicBezTo>
                    <a:pt x="956442" y="98769"/>
                    <a:pt x="906997" y="152887"/>
                    <a:pt x="881071" y="226361"/>
                  </a:cubicBezTo>
                  <a:cubicBezTo>
                    <a:pt x="864126" y="274418"/>
                    <a:pt x="861496" y="328610"/>
                    <a:pt x="872817" y="396898"/>
                  </a:cubicBezTo>
                  <a:cubicBezTo>
                    <a:pt x="880559" y="446343"/>
                    <a:pt x="891880" y="496299"/>
                    <a:pt x="902470" y="544575"/>
                  </a:cubicBezTo>
                  <a:cubicBezTo>
                    <a:pt x="911892" y="588396"/>
                    <a:pt x="921677" y="633020"/>
                    <a:pt x="929566" y="677645"/>
                  </a:cubicBezTo>
                  <a:cubicBezTo>
                    <a:pt x="946072" y="765214"/>
                    <a:pt x="950162" y="854609"/>
                    <a:pt x="941762" y="943274"/>
                  </a:cubicBezTo>
                  <a:cubicBezTo>
                    <a:pt x="940009" y="959561"/>
                    <a:pt x="938695" y="975921"/>
                    <a:pt x="937381" y="992864"/>
                  </a:cubicBezTo>
                  <a:cubicBezTo>
                    <a:pt x="935043" y="1036248"/>
                    <a:pt x="929273" y="1079339"/>
                    <a:pt x="920217" y="1121845"/>
                  </a:cubicBezTo>
                  <a:cubicBezTo>
                    <a:pt x="903784" y="1189402"/>
                    <a:pt x="872305" y="1252359"/>
                    <a:pt x="828265" y="1306112"/>
                  </a:cubicBezTo>
                  <a:cubicBezTo>
                    <a:pt x="716523" y="1445755"/>
                    <a:pt x="569648" y="1528650"/>
                    <a:pt x="416201" y="1608039"/>
                  </a:cubicBezTo>
                  <a:cubicBezTo>
                    <a:pt x="382533" y="1625568"/>
                    <a:pt x="347330" y="1641344"/>
                    <a:pt x="313223" y="1656535"/>
                  </a:cubicBezTo>
                  <a:cubicBezTo>
                    <a:pt x="274441" y="1673917"/>
                    <a:pt x="234271" y="1691884"/>
                    <a:pt x="196367" y="1712407"/>
                  </a:cubicBezTo>
                  <a:cubicBezTo>
                    <a:pt x="154006" y="1735924"/>
                    <a:pt x="115224" y="1765430"/>
                    <a:pt x="81336" y="1800049"/>
                  </a:cubicBezTo>
                  <a:cubicBezTo>
                    <a:pt x="8301" y="1873084"/>
                    <a:pt x="-8424" y="1981468"/>
                    <a:pt x="36565" y="2088684"/>
                  </a:cubicBezTo>
                  <a:cubicBezTo>
                    <a:pt x="73594" y="2176983"/>
                    <a:pt x="143343" y="2232636"/>
                    <a:pt x="249462" y="2258564"/>
                  </a:cubicBezTo>
                  <a:cubicBezTo>
                    <a:pt x="400719" y="2295958"/>
                    <a:pt x="535249" y="2269592"/>
                    <a:pt x="649329" y="2180416"/>
                  </a:cubicBezTo>
                  <a:cubicBezTo>
                    <a:pt x="668684" y="2165298"/>
                    <a:pt x="687236" y="2141561"/>
                    <a:pt x="705931" y="2107381"/>
                  </a:cubicBezTo>
                  <a:cubicBezTo>
                    <a:pt x="748000" y="2031789"/>
                    <a:pt x="813585" y="1997098"/>
                    <a:pt x="872013" y="1973727"/>
                  </a:cubicBezTo>
                  <a:cubicBezTo>
                    <a:pt x="972073" y="1933338"/>
                    <a:pt x="1081333" y="1915299"/>
                    <a:pt x="1206588" y="1918658"/>
                  </a:cubicBezTo>
                  <a:cubicBezTo>
                    <a:pt x="1247707" y="1919170"/>
                    <a:pt x="1288606" y="1912377"/>
                    <a:pt x="1327315" y="1898573"/>
                  </a:cubicBezTo>
                  <a:cubicBezTo>
                    <a:pt x="1396113" y="1874983"/>
                    <a:pt x="1430003" y="1816994"/>
                    <a:pt x="1459655" y="1736289"/>
                  </a:cubicBezTo>
                  <a:cubicBezTo>
                    <a:pt x="1485508" y="1666322"/>
                    <a:pt x="1498436" y="1588904"/>
                    <a:pt x="1498801" y="1499582"/>
                  </a:cubicBezTo>
                  <a:cubicBezTo>
                    <a:pt x="1498801" y="1431368"/>
                    <a:pt x="1500044" y="1369799"/>
                    <a:pt x="1506105" y="1307500"/>
                  </a:cubicBezTo>
                  <a:cubicBezTo>
                    <a:pt x="1510780" y="1248999"/>
                    <a:pt x="1545106" y="1196925"/>
                    <a:pt x="1597033" y="1169537"/>
                  </a:cubicBezTo>
                  <a:cubicBezTo>
                    <a:pt x="1635303" y="1149379"/>
                    <a:pt x="1674524" y="1131193"/>
                    <a:pt x="1714620" y="1114980"/>
                  </a:cubicBezTo>
                  <a:cubicBezTo>
                    <a:pt x="1731857" y="1107676"/>
                    <a:pt x="1748947" y="1100373"/>
                    <a:pt x="1765745" y="1093069"/>
                  </a:cubicBezTo>
                  <a:cubicBezTo>
                    <a:pt x="1767425" y="1092338"/>
                    <a:pt x="1769251" y="1092338"/>
                    <a:pt x="1770930" y="1093069"/>
                  </a:cubicBezTo>
                  <a:cubicBezTo>
                    <a:pt x="1772610" y="1093873"/>
                    <a:pt x="1773853" y="1095187"/>
                    <a:pt x="1774582" y="1096866"/>
                  </a:cubicBezTo>
                  <a:cubicBezTo>
                    <a:pt x="1775313" y="1098619"/>
                    <a:pt x="1775313" y="1100591"/>
                    <a:pt x="1774582" y="1102344"/>
                  </a:cubicBezTo>
                  <a:cubicBezTo>
                    <a:pt x="1773926" y="1104025"/>
                    <a:pt x="1772610" y="1105412"/>
                    <a:pt x="1770930" y="1106215"/>
                  </a:cubicBezTo>
                  <a:cubicBezTo>
                    <a:pt x="1753841" y="1113519"/>
                    <a:pt x="1736677" y="1120822"/>
                    <a:pt x="1719367" y="1128126"/>
                  </a:cubicBezTo>
                  <a:cubicBezTo>
                    <a:pt x="1679709" y="1144121"/>
                    <a:pt x="1640927" y="1162087"/>
                    <a:pt x="1603096" y="1182099"/>
                  </a:cubicBezTo>
                  <a:cubicBezTo>
                    <a:pt x="1579725" y="1194077"/>
                    <a:pt x="1559859" y="1211897"/>
                    <a:pt x="1545399" y="1233880"/>
                  </a:cubicBezTo>
                  <a:cubicBezTo>
                    <a:pt x="1530645" y="1256303"/>
                    <a:pt x="1521589" y="1282083"/>
                    <a:pt x="1519178" y="1308815"/>
                  </a:cubicBezTo>
                  <a:cubicBezTo>
                    <a:pt x="1513481" y="1370530"/>
                    <a:pt x="1512679" y="1431733"/>
                    <a:pt x="1512313" y="1499582"/>
                  </a:cubicBezTo>
                  <a:cubicBezTo>
                    <a:pt x="1511729" y="1590803"/>
                    <a:pt x="1498655" y="1669828"/>
                    <a:pt x="1472217" y="1741402"/>
                  </a:cubicBezTo>
                  <a:cubicBezTo>
                    <a:pt x="1445339" y="1814437"/>
                    <a:pt x="1409699" y="1885354"/>
                    <a:pt x="1331478" y="1912158"/>
                  </a:cubicBezTo>
                  <a:cubicBezTo>
                    <a:pt x="1291236" y="1926473"/>
                    <a:pt x="1248802" y="1933484"/>
                    <a:pt x="1206078" y="1932900"/>
                  </a:cubicBezTo>
                  <a:cubicBezTo>
                    <a:pt x="1082940" y="1929686"/>
                    <a:pt x="975140" y="1947507"/>
                    <a:pt x="876835" y="1987019"/>
                  </a:cubicBezTo>
                  <a:cubicBezTo>
                    <a:pt x="820598" y="2009806"/>
                    <a:pt x="757714" y="2042818"/>
                    <a:pt x="717618" y="2114903"/>
                  </a:cubicBezTo>
                  <a:cubicBezTo>
                    <a:pt x="697972" y="2150325"/>
                    <a:pt x="678252" y="2175450"/>
                    <a:pt x="657364" y="2191810"/>
                  </a:cubicBezTo>
                  <a:cubicBezTo>
                    <a:pt x="578412" y="2255423"/>
                    <a:pt x="479961" y="2290042"/>
                    <a:pt x="378516" y="228975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0" name="Google Shape;60;p10"/>
            <p:cNvSpPr/>
            <p:nvPr/>
          </p:nvSpPr>
          <p:spPr>
            <a:xfrm>
              <a:off x="6420933" y="3970315"/>
              <a:ext cx="2925769" cy="2883959"/>
            </a:xfrm>
            <a:custGeom>
              <a:avLst/>
              <a:gdLst/>
              <a:ahLst/>
              <a:cxnLst/>
              <a:rect l="l" t="t" r="r" b="b"/>
              <a:pathLst>
                <a:path w="2925769" h="2883959" extrusionOk="0">
                  <a:moveTo>
                    <a:pt x="35910" y="2883340"/>
                  </a:moveTo>
                  <a:cubicBezTo>
                    <a:pt x="34302" y="2883266"/>
                    <a:pt x="32696" y="2882682"/>
                    <a:pt x="31527" y="2881514"/>
                  </a:cubicBezTo>
                  <a:cubicBezTo>
                    <a:pt x="30286" y="2880345"/>
                    <a:pt x="29483" y="2878884"/>
                    <a:pt x="29263" y="2877204"/>
                  </a:cubicBezTo>
                  <a:lnTo>
                    <a:pt x="26122" y="2855293"/>
                  </a:lnTo>
                  <a:cubicBezTo>
                    <a:pt x="23786" y="2839592"/>
                    <a:pt x="21594" y="2824035"/>
                    <a:pt x="19550" y="2808405"/>
                  </a:cubicBezTo>
                  <a:cubicBezTo>
                    <a:pt x="17212" y="2790731"/>
                    <a:pt x="14437" y="2772910"/>
                    <a:pt x="11808" y="2755236"/>
                  </a:cubicBezTo>
                  <a:cubicBezTo>
                    <a:pt x="4066" y="2713751"/>
                    <a:pt x="-389" y="2671756"/>
                    <a:pt x="-1484" y="2629615"/>
                  </a:cubicBezTo>
                  <a:cubicBezTo>
                    <a:pt x="-1484" y="2558479"/>
                    <a:pt x="35033" y="2516045"/>
                    <a:pt x="100765" y="2510057"/>
                  </a:cubicBezTo>
                  <a:cubicBezTo>
                    <a:pt x="148529" y="2505236"/>
                    <a:pt x="196441" y="2502972"/>
                    <a:pt x="244425" y="2503264"/>
                  </a:cubicBezTo>
                  <a:cubicBezTo>
                    <a:pt x="321038" y="2504652"/>
                    <a:pt x="397798" y="2487635"/>
                    <a:pt x="495300" y="2448561"/>
                  </a:cubicBezTo>
                  <a:cubicBezTo>
                    <a:pt x="513194" y="2441258"/>
                    <a:pt x="530941" y="2433954"/>
                    <a:pt x="548762" y="2426651"/>
                  </a:cubicBezTo>
                  <a:cubicBezTo>
                    <a:pt x="589663" y="2409414"/>
                    <a:pt x="631949" y="2391666"/>
                    <a:pt x="674748" y="2377644"/>
                  </a:cubicBezTo>
                  <a:cubicBezTo>
                    <a:pt x="714186" y="2366031"/>
                    <a:pt x="754356" y="2357194"/>
                    <a:pt x="794964" y="2351132"/>
                  </a:cubicBezTo>
                  <a:lnTo>
                    <a:pt x="824689" y="2345946"/>
                  </a:lnTo>
                  <a:cubicBezTo>
                    <a:pt x="840757" y="2343974"/>
                    <a:pt x="855729" y="2336744"/>
                    <a:pt x="867341" y="2325424"/>
                  </a:cubicBezTo>
                  <a:cubicBezTo>
                    <a:pt x="879246" y="2313812"/>
                    <a:pt x="887281" y="2298693"/>
                    <a:pt x="890348" y="2282333"/>
                  </a:cubicBezTo>
                  <a:cubicBezTo>
                    <a:pt x="901303" y="2237855"/>
                    <a:pt x="915252" y="2178988"/>
                    <a:pt x="926061" y="2119100"/>
                  </a:cubicBezTo>
                  <a:cubicBezTo>
                    <a:pt x="957101" y="1945787"/>
                    <a:pt x="1050221" y="1817173"/>
                    <a:pt x="1202719" y="1737710"/>
                  </a:cubicBezTo>
                  <a:cubicBezTo>
                    <a:pt x="1287220" y="1693889"/>
                    <a:pt x="1377053" y="1660585"/>
                    <a:pt x="1463893" y="1628668"/>
                  </a:cubicBezTo>
                  <a:cubicBezTo>
                    <a:pt x="1492011" y="1618297"/>
                    <a:pt x="1519984" y="1608000"/>
                    <a:pt x="1547884" y="1597336"/>
                  </a:cubicBezTo>
                  <a:cubicBezTo>
                    <a:pt x="1615076" y="1571628"/>
                    <a:pt x="1701914" y="1533430"/>
                    <a:pt x="1777286" y="1465873"/>
                  </a:cubicBezTo>
                  <a:cubicBezTo>
                    <a:pt x="1878075" y="1376113"/>
                    <a:pt x="1929127" y="1258672"/>
                    <a:pt x="1933071" y="1108001"/>
                  </a:cubicBezTo>
                  <a:cubicBezTo>
                    <a:pt x="1934458" y="1054393"/>
                    <a:pt x="1934458" y="999324"/>
                    <a:pt x="1933071" y="944329"/>
                  </a:cubicBezTo>
                  <a:cubicBezTo>
                    <a:pt x="1931974" y="914969"/>
                    <a:pt x="1928834" y="885682"/>
                    <a:pt x="1923722" y="856687"/>
                  </a:cubicBezTo>
                  <a:cubicBezTo>
                    <a:pt x="1908165" y="763641"/>
                    <a:pt x="1881215" y="672054"/>
                    <a:pt x="1854850" y="583463"/>
                  </a:cubicBezTo>
                  <a:cubicBezTo>
                    <a:pt x="1847547" y="559653"/>
                    <a:pt x="1840753" y="535843"/>
                    <a:pt x="1833889" y="511961"/>
                  </a:cubicBezTo>
                  <a:cubicBezTo>
                    <a:pt x="1800657" y="396566"/>
                    <a:pt x="1796859" y="291614"/>
                    <a:pt x="1822202" y="189876"/>
                  </a:cubicBezTo>
                  <a:cubicBezTo>
                    <a:pt x="1834254" y="142038"/>
                    <a:pt x="1857259" y="115965"/>
                    <a:pt x="1899255" y="102745"/>
                  </a:cubicBezTo>
                  <a:cubicBezTo>
                    <a:pt x="1935772" y="91279"/>
                    <a:pt x="1972290" y="78278"/>
                    <a:pt x="2008297" y="66227"/>
                  </a:cubicBezTo>
                  <a:cubicBezTo>
                    <a:pt x="2035830" y="56733"/>
                    <a:pt x="2063364" y="47238"/>
                    <a:pt x="2090972" y="38182"/>
                  </a:cubicBezTo>
                  <a:cubicBezTo>
                    <a:pt x="2206368" y="496"/>
                    <a:pt x="2303432" y="-9437"/>
                    <a:pt x="2396259" y="7069"/>
                  </a:cubicBezTo>
                  <a:cubicBezTo>
                    <a:pt x="2506031" y="27300"/>
                    <a:pt x="2613319" y="59362"/>
                    <a:pt x="2716227" y="102599"/>
                  </a:cubicBezTo>
                  <a:lnTo>
                    <a:pt x="2722216" y="105009"/>
                  </a:lnTo>
                  <a:cubicBezTo>
                    <a:pt x="2784223" y="130718"/>
                    <a:pt x="2849077" y="157303"/>
                    <a:pt x="2918168" y="157449"/>
                  </a:cubicBezTo>
                  <a:cubicBezTo>
                    <a:pt x="2919848" y="157594"/>
                    <a:pt x="2921381" y="158471"/>
                    <a:pt x="2922478" y="159786"/>
                  </a:cubicBezTo>
                  <a:cubicBezTo>
                    <a:pt x="2924889" y="162561"/>
                    <a:pt x="2924889" y="166578"/>
                    <a:pt x="2922478" y="169353"/>
                  </a:cubicBezTo>
                  <a:cubicBezTo>
                    <a:pt x="2921381" y="170668"/>
                    <a:pt x="2919848" y="171544"/>
                    <a:pt x="2918168" y="171690"/>
                  </a:cubicBezTo>
                  <a:cubicBezTo>
                    <a:pt x="2846520" y="171690"/>
                    <a:pt x="2780789" y="144448"/>
                    <a:pt x="2717248" y="118374"/>
                  </a:cubicBezTo>
                  <a:lnTo>
                    <a:pt x="2711261" y="115891"/>
                  </a:lnTo>
                  <a:cubicBezTo>
                    <a:pt x="2609085" y="72947"/>
                    <a:pt x="2502526" y="41103"/>
                    <a:pt x="2393558" y="20946"/>
                  </a:cubicBezTo>
                  <a:cubicBezTo>
                    <a:pt x="2302774" y="4659"/>
                    <a:pt x="2207536" y="14665"/>
                    <a:pt x="2094551" y="51766"/>
                  </a:cubicBezTo>
                  <a:cubicBezTo>
                    <a:pt x="2066943" y="60750"/>
                    <a:pt x="2039555" y="70171"/>
                    <a:pt x="2012022" y="79666"/>
                  </a:cubicBezTo>
                  <a:cubicBezTo>
                    <a:pt x="1976307" y="92009"/>
                    <a:pt x="1938987" y="104717"/>
                    <a:pt x="1902470" y="116184"/>
                  </a:cubicBezTo>
                  <a:cubicBezTo>
                    <a:pt x="1865952" y="127650"/>
                    <a:pt x="1845429" y="150291"/>
                    <a:pt x="1834620" y="193308"/>
                  </a:cubicBezTo>
                  <a:cubicBezTo>
                    <a:pt x="1809933" y="292052"/>
                    <a:pt x="1813731" y="394813"/>
                    <a:pt x="1846085" y="507360"/>
                  </a:cubicBezTo>
                  <a:cubicBezTo>
                    <a:pt x="1852952" y="531315"/>
                    <a:pt x="1860036" y="555052"/>
                    <a:pt x="1867120" y="578861"/>
                  </a:cubicBezTo>
                  <a:cubicBezTo>
                    <a:pt x="1893558" y="667891"/>
                    <a:pt x="1920946" y="759843"/>
                    <a:pt x="1936357" y="853912"/>
                  </a:cubicBezTo>
                  <a:cubicBezTo>
                    <a:pt x="1941542" y="883564"/>
                    <a:pt x="1944755" y="913581"/>
                    <a:pt x="1945998" y="943671"/>
                  </a:cubicBezTo>
                  <a:cubicBezTo>
                    <a:pt x="1947532" y="998886"/>
                    <a:pt x="1947605" y="1054247"/>
                    <a:pt x="1945998" y="1108147"/>
                  </a:cubicBezTo>
                  <a:cubicBezTo>
                    <a:pt x="1941835" y="1263200"/>
                    <a:pt x="1889323" y="1383854"/>
                    <a:pt x="1785321" y="1476828"/>
                  </a:cubicBezTo>
                  <a:cubicBezTo>
                    <a:pt x="1708342" y="1545481"/>
                    <a:pt x="1620115" y="1584336"/>
                    <a:pt x="1551608" y="1610483"/>
                  </a:cubicBezTo>
                  <a:cubicBezTo>
                    <a:pt x="1523635" y="1621146"/>
                    <a:pt x="1495589" y="1631517"/>
                    <a:pt x="1467472" y="1641815"/>
                  </a:cubicBezTo>
                  <a:cubicBezTo>
                    <a:pt x="1380998" y="1673658"/>
                    <a:pt x="1291529" y="1706524"/>
                    <a:pt x="1207905" y="1750272"/>
                  </a:cubicBezTo>
                  <a:cubicBezTo>
                    <a:pt x="1057159" y="1828931"/>
                    <a:pt x="969080" y="1950389"/>
                    <a:pt x="938406" y="2121509"/>
                  </a:cubicBezTo>
                  <a:cubicBezTo>
                    <a:pt x="927595" y="2182202"/>
                    <a:pt x="913573" y="2241360"/>
                    <a:pt x="902544" y="2286058"/>
                  </a:cubicBezTo>
                  <a:cubicBezTo>
                    <a:pt x="898892" y="2305047"/>
                    <a:pt x="889471" y="2322502"/>
                    <a:pt x="875595" y="2336014"/>
                  </a:cubicBezTo>
                  <a:cubicBezTo>
                    <a:pt x="862156" y="2349233"/>
                    <a:pt x="844774" y="2357633"/>
                    <a:pt x="826077" y="2360116"/>
                  </a:cubicBezTo>
                  <a:lnTo>
                    <a:pt x="796351" y="2365301"/>
                  </a:lnTo>
                  <a:cubicBezTo>
                    <a:pt x="756255" y="2371217"/>
                    <a:pt x="716670" y="2379981"/>
                    <a:pt x="677815" y="2391447"/>
                  </a:cubicBezTo>
                  <a:cubicBezTo>
                    <a:pt x="635527" y="2405032"/>
                    <a:pt x="593532" y="2422706"/>
                    <a:pt x="552926" y="2439797"/>
                  </a:cubicBezTo>
                  <a:cubicBezTo>
                    <a:pt x="535031" y="2447101"/>
                    <a:pt x="517138" y="2454842"/>
                    <a:pt x="499171" y="2461708"/>
                  </a:cubicBezTo>
                  <a:cubicBezTo>
                    <a:pt x="400209" y="2501512"/>
                    <a:pt x="320892" y="2518821"/>
                    <a:pt x="243548" y="2517433"/>
                  </a:cubicBezTo>
                  <a:cubicBezTo>
                    <a:pt x="196075" y="2517214"/>
                    <a:pt x="148529" y="2519405"/>
                    <a:pt x="101276" y="2524079"/>
                  </a:cubicBezTo>
                  <a:cubicBezTo>
                    <a:pt x="42848" y="2529411"/>
                    <a:pt x="11662" y="2565783"/>
                    <a:pt x="11588" y="2629469"/>
                  </a:cubicBezTo>
                  <a:cubicBezTo>
                    <a:pt x="12757" y="2670807"/>
                    <a:pt x="17139" y="2711998"/>
                    <a:pt x="24662" y="2752680"/>
                  </a:cubicBezTo>
                  <a:cubicBezTo>
                    <a:pt x="27511" y="2770573"/>
                    <a:pt x="30432" y="2788394"/>
                    <a:pt x="32403" y="2806287"/>
                  </a:cubicBezTo>
                  <a:cubicBezTo>
                    <a:pt x="34449" y="2821917"/>
                    <a:pt x="36713" y="2837400"/>
                    <a:pt x="38904" y="2852884"/>
                  </a:cubicBezTo>
                  <a:lnTo>
                    <a:pt x="42118" y="2874794"/>
                  </a:lnTo>
                  <a:cubicBezTo>
                    <a:pt x="42409" y="2876693"/>
                    <a:pt x="41971" y="2878592"/>
                    <a:pt x="40876" y="2880125"/>
                  </a:cubicBezTo>
                  <a:cubicBezTo>
                    <a:pt x="39853" y="2881660"/>
                    <a:pt x="38247" y="2882682"/>
                    <a:pt x="36421" y="288297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1" name="Google Shape;61;p10"/>
            <p:cNvSpPr/>
            <p:nvPr/>
          </p:nvSpPr>
          <p:spPr>
            <a:xfrm>
              <a:off x="2843087" y="7181"/>
              <a:ext cx="2029813" cy="2399399"/>
            </a:xfrm>
            <a:custGeom>
              <a:avLst/>
              <a:gdLst/>
              <a:ahLst/>
              <a:cxnLst/>
              <a:rect l="l" t="t" r="r" b="b"/>
              <a:pathLst>
                <a:path w="2029813" h="2399399" extrusionOk="0">
                  <a:moveTo>
                    <a:pt x="1539119" y="2398779"/>
                  </a:moveTo>
                  <a:cubicBezTo>
                    <a:pt x="1514214" y="2397756"/>
                    <a:pt x="1490040" y="2389818"/>
                    <a:pt x="1469370" y="2375846"/>
                  </a:cubicBezTo>
                  <a:cubicBezTo>
                    <a:pt x="1458707" y="2369273"/>
                    <a:pt x="1447460" y="2363357"/>
                    <a:pt x="1436724" y="2357368"/>
                  </a:cubicBezTo>
                  <a:cubicBezTo>
                    <a:pt x="1421094" y="2349429"/>
                    <a:pt x="1405976" y="2340526"/>
                    <a:pt x="1391442" y="2330710"/>
                  </a:cubicBezTo>
                  <a:cubicBezTo>
                    <a:pt x="1334840" y="2291855"/>
                    <a:pt x="1272322" y="2285866"/>
                    <a:pt x="1188770" y="2311283"/>
                  </a:cubicBezTo>
                  <a:lnTo>
                    <a:pt x="1152982" y="2322311"/>
                  </a:lnTo>
                  <a:cubicBezTo>
                    <a:pt x="1104122" y="2336918"/>
                    <a:pt x="1053582" y="2352840"/>
                    <a:pt x="1003260" y="2365694"/>
                  </a:cubicBezTo>
                  <a:cubicBezTo>
                    <a:pt x="942130" y="2381470"/>
                    <a:pt x="878443" y="2384895"/>
                    <a:pt x="815998" y="2375773"/>
                  </a:cubicBezTo>
                  <a:cubicBezTo>
                    <a:pt x="751873" y="2366278"/>
                    <a:pt x="701041" y="2330053"/>
                    <a:pt x="660945" y="2264760"/>
                  </a:cubicBezTo>
                  <a:cubicBezTo>
                    <a:pt x="639107" y="2227358"/>
                    <a:pt x="610112" y="2194609"/>
                    <a:pt x="575639" y="2168353"/>
                  </a:cubicBezTo>
                  <a:cubicBezTo>
                    <a:pt x="509907" y="2122341"/>
                    <a:pt x="439283" y="2147173"/>
                    <a:pt x="378444" y="2173977"/>
                  </a:cubicBezTo>
                  <a:lnTo>
                    <a:pt x="340466" y="2190848"/>
                  </a:lnTo>
                  <a:cubicBezTo>
                    <a:pt x="282768" y="2217966"/>
                    <a:pt x="223464" y="2241622"/>
                    <a:pt x="162918" y="2261692"/>
                  </a:cubicBezTo>
                  <a:cubicBezTo>
                    <a:pt x="128007" y="2272428"/>
                    <a:pt x="90613" y="2274765"/>
                    <a:pt x="54387" y="2277103"/>
                  </a:cubicBezTo>
                  <a:cubicBezTo>
                    <a:pt x="38320" y="2278052"/>
                    <a:pt x="22253" y="2279147"/>
                    <a:pt x="6330" y="2280827"/>
                  </a:cubicBezTo>
                  <a:cubicBezTo>
                    <a:pt x="5454" y="2281010"/>
                    <a:pt x="4505" y="2281010"/>
                    <a:pt x="3628" y="2280827"/>
                  </a:cubicBezTo>
                  <a:cubicBezTo>
                    <a:pt x="2752" y="2280557"/>
                    <a:pt x="1875" y="2280104"/>
                    <a:pt x="1145" y="2279512"/>
                  </a:cubicBezTo>
                  <a:cubicBezTo>
                    <a:pt x="415" y="2278921"/>
                    <a:pt x="-170" y="2278169"/>
                    <a:pt x="-608" y="2277321"/>
                  </a:cubicBezTo>
                  <a:cubicBezTo>
                    <a:pt x="-1484" y="2275576"/>
                    <a:pt x="-1703" y="2273589"/>
                    <a:pt x="-1265" y="2271698"/>
                  </a:cubicBezTo>
                  <a:cubicBezTo>
                    <a:pt x="-1046" y="2270763"/>
                    <a:pt x="-608" y="2269886"/>
                    <a:pt x="-24" y="2269142"/>
                  </a:cubicBezTo>
                  <a:cubicBezTo>
                    <a:pt x="487" y="2268345"/>
                    <a:pt x="1218" y="2267695"/>
                    <a:pt x="2022" y="2267243"/>
                  </a:cubicBezTo>
                  <a:cubicBezTo>
                    <a:pt x="2825" y="2266797"/>
                    <a:pt x="3701" y="2266505"/>
                    <a:pt x="4651" y="2266366"/>
                  </a:cubicBezTo>
                  <a:cubicBezTo>
                    <a:pt x="20718" y="2264687"/>
                    <a:pt x="37297" y="2263591"/>
                    <a:pt x="53292" y="2262641"/>
                  </a:cubicBezTo>
                  <a:cubicBezTo>
                    <a:pt x="88714" y="2260450"/>
                    <a:pt x="125378" y="2258040"/>
                    <a:pt x="158828" y="2248034"/>
                  </a:cubicBezTo>
                  <a:cubicBezTo>
                    <a:pt x="218863" y="2228169"/>
                    <a:pt x="277656" y="2204681"/>
                    <a:pt x="334842" y="2177701"/>
                  </a:cubicBezTo>
                  <a:lnTo>
                    <a:pt x="372821" y="2160903"/>
                  </a:lnTo>
                  <a:cubicBezTo>
                    <a:pt x="437165" y="2132566"/>
                    <a:pt x="511588" y="2106638"/>
                    <a:pt x="583089" y="2156521"/>
                  </a:cubicBezTo>
                  <a:cubicBezTo>
                    <a:pt x="619022" y="2183873"/>
                    <a:pt x="649186" y="2218017"/>
                    <a:pt x="671900" y="2257018"/>
                  </a:cubicBezTo>
                  <a:cubicBezTo>
                    <a:pt x="710097" y="2318513"/>
                    <a:pt x="757862" y="2352840"/>
                    <a:pt x="817970" y="2361604"/>
                  </a:cubicBezTo>
                  <a:cubicBezTo>
                    <a:pt x="878881" y="2370551"/>
                    <a:pt x="940961" y="2367221"/>
                    <a:pt x="1000558" y="2351817"/>
                  </a:cubicBezTo>
                  <a:cubicBezTo>
                    <a:pt x="1050514" y="2339109"/>
                    <a:pt x="1101347" y="2323626"/>
                    <a:pt x="1149623" y="2308581"/>
                  </a:cubicBezTo>
                  <a:lnTo>
                    <a:pt x="1185483" y="2297552"/>
                  </a:lnTo>
                  <a:cubicBezTo>
                    <a:pt x="1273125" y="2270894"/>
                    <a:pt x="1338856" y="2277468"/>
                    <a:pt x="1399257" y="2318805"/>
                  </a:cubicBezTo>
                  <a:cubicBezTo>
                    <a:pt x="1413207" y="2328300"/>
                    <a:pt x="1428471" y="2336626"/>
                    <a:pt x="1443078" y="2344733"/>
                  </a:cubicBezTo>
                  <a:cubicBezTo>
                    <a:pt x="1454325" y="2350795"/>
                    <a:pt x="1465427" y="2356930"/>
                    <a:pt x="1476309" y="2363503"/>
                  </a:cubicBezTo>
                  <a:cubicBezTo>
                    <a:pt x="1515748" y="2387970"/>
                    <a:pt x="1550440" y="2390891"/>
                    <a:pt x="1579435" y="2372705"/>
                  </a:cubicBezTo>
                  <a:cubicBezTo>
                    <a:pt x="1639250" y="2335092"/>
                    <a:pt x="1706662" y="2287254"/>
                    <a:pt x="1752601" y="2217652"/>
                  </a:cubicBezTo>
                  <a:cubicBezTo>
                    <a:pt x="1827608" y="2104155"/>
                    <a:pt x="1898671" y="1988029"/>
                    <a:pt x="1963746" y="1879572"/>
                  </a:cubicBezTo>
                  <a:cubicBezTo>
                    <a:pt x="1997999" y="1822459"/>
                    <a:pt x="2013774" y="1776519"/>
                    <a:pt x="2014870" y="1729631"/>
                  </a:cubicBezTo>
                  <a:cubicBezTo>
                    <a:pt x="2016623" y="1648051"/>
                    <a:pt x="1974335" y="1586044"/>
                    <a:pt x="1932633" y="1536088"/>
                  </a:cubicBezTo>
                  <a:lnTo>
                    <a:pt x="1906632" y="1505267"/>
                  </a:lnTo>
                  <a:cubicBezTo>
                    <a:pt x="1875593" y="1468749"/>
                    <a:pt x="1844114" y="1431209"/>
                    <a:pt x="1815922" y="1391551"/>
                  </a:cubicBezTo>
                  <a:cubicBezTo>
                    <a:pt x="1780281" y="1341778"/>
                    <a:pt x="1763848" y="1280793"/>
                    <a:pt x="1769618" y="1219846"/>
                  </a:cubicBezTo>
                  <a:cubicBezTo>
                    <a:pt x="1776922" y="1154640"/>
                    <a:pt x="1789922" y="1090201"/>
                    <a:pt x="1808400" y="1027252"/>
                  </a:cubicBezTo>
                  <a:cubicBezTo>
                    <a:pt x="1831698" y="942458"/>
                    <a:pt x="1839440" y="865041"/>
                    <a:pt x="1831698" y="790618"/>
                  </a:cubicBezTo>
                  <a:cubicBezTo>
                    <a:pt x="1822569" y="700858"/>
                    <a:pt x="1808400" y="605328"/>
                    <a:pt x="1786708" y="490297"/>
                  </a:cubicBezTo>
                  <a:cubicBezTo>
                    <a:pt x="1769253" y="400778"/>
                    <a:pt x="1771736" y="308513"/>
                    <a:pt x="1794012" y="220067"/>
                  </a:cubicBezTo>
                  <a:cubicBezTo>
                    <a:pt x="1806209" y="171134"/>
                    <a:pt x="1818113" y="121324"/>
                    <a:pt x="1829946" y="71879"/>
                  </a:cubicBezTo>
                  <a:lnTo>
                    <a:pt x="1846086" y="4760"/>
                  </a:lnTo>
                  <a:cubicBezTo>
                    <a:pt x="1846524" y="2963"/>
                    <a:pt x="1847619" y="1400"/>
                    <a:pt x="1849153" y="378"/>
                  </a:cubicBezTo>
                  <a:cubicBezTo>
                    <a:pt x="1850687" y="-564"/>
                    <a:pt x="1852586" y="-857"/>
                    <a:pt x="1854339" y="-426"/>
                  </a:cubicBezTo>
                  <a:cubicBezTo>
                    <a:pt x="1856092" y="122"/>
                    <a:pt x="1857552" y="1298"/>
                    <a:pt x="1858429" y="2861"/>
                  </a:cubicBezTo>
                  <a:cubicBezTo>
                    <a:pt x="1859378" y="4504"/>
                    <a:pt x="1859597" y="6440"/>
                    <a:pt x="1859160" y="8266"/>
                  </a:cubicBezTo>
                  <a:lnTo>
                    <a:pt x="1843091" y="75385"/>
                  </a:lnTo>
                  <a:cubicBezTo>
                    <a:pt x="1831187" y="124902"/>
                    <a:pt x="1819355" y="174420"/>
                    <a:pt x="1807086" y="223792"/>
                  </a:cubicBezTo>
                  <a:cubicBezTo>
                    <a:pt x="1785613" y="310112"/>
                    <a:pt x="1783421" y="400106"/>
                    <a:pt x="1800658" y="487376"/>
                  </a:cubicBezTo>
                  <a:cubicBezTo>
                    <a:pt x="1822569" y="602772"/>
                    <a:pt x="1836737" y="698667"/>
                    <a:pt x="1845867" y="788792"/>
                  </a:cubicBezTo>
                  <a:cubicBezTo>
                    <a:pt x="1853609" y="865406"/>
                    <a:pt x="1845867" y="944576"/>
                    <a:pt x="1821693" y="1031196"/>
                  </a:cubicBezTo>
                  <a:cubicBezTo>
                    <a:pt x="1803506" y="1093269"/>
                    <a:pt x="1790798" y="1156802"/>
                    <a:pt x="1783641" y="1221087"/>
                  </a:cubicBezTo>
                  <a:cubicBezTo>
                    <a:pt x="1778017" y="1278500"/>
                    <a:pt x="1793355" y="1336008"/>
                    <a:pt x="1826951" y="1382933"/>
                  </a:cubicBezTo>
                  <a:cubicBezTo>
                    <a:pt x="1854850" y="1422080"/>
                    <a:pt x="1886402" y="1459474"/>
                    <a:pt x="1916930" y="1495699"/>
                  </a:cubicBezTo>
                  <a:lnTo>
                    <a:pt x="1943004" y="1526666"/>
                  </a:lnTo>
                  <a:cubicBezTo>
                    <a:pt x="1986313" y="1578667"/>
                    <a:pt x="2030646" y="1643523"/>
                    <a:pt x="2028235" y="1729923"/>
                  </a:cubicBezTo>
                  <a:cubicBezTo>
                    <a:pt x="2027213" y="1779441"/>
                    <a:pt x="2010853" y="1827863"/>
                    <a:pt x="1975139" y="1887095"/>
                  </a:cubicBezTo>
                  <a:cubicBezTo>
                    <a:pt x="1909846" y="1995698"/>
                    <a:pt x="1838856" y="2112043"/>
                    <a:pt x="1763337" y="2225759"/>
                  </a:cubicBezTo>
                  <a:cubicBezTo>
                    <a:pt x="1715937" y="2297406"/>
                    <a:pt x="1647065" y="2346340"/>
                    <a:pt x="1586008" y="2384756"/>
                  </a:cubicBezTo>
                  <a:cubicBezTo>
                    <a:pt x="1572058" y="2393791"/>
                    <a:pt x="1555771" y="2398655"/>
                    <a:pt x="1539119" y="2398779"/>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2" name="Google Shape;62;p10"/>
            <p:cNvSpPr/>
            <p:nvPr/>
          </p:nvSpPr>
          <p:spPr>
            <a:xfrm>
              <a:off x="7067847" y="6503"/>
              <a:ext cx="1127353" cy="1784609"/>
            </a:xfrm>
            <a:custGeom>
              <a:avLst/>
              <a:gdLst/>
              <a:ahLst/>
              <a:cxnLst/>
              <a:rect l="l" t="t" r="r" b="b"/>
              <a:pathLst>
                <a:path w="1127353" h="1784609" extrusionOk="0">
                  <a:moveTo>
                    <a:pt x="305075" y="1783406"/>
                  </a:moveTo>
                  <a:cubicBezTo>
                    <a:pt x="225102" y="1783406"/>
                    <a:pt x="169814" y="1744624"/>
                    <a:pt x="140380" y="1668083"/>
                  </a:cubicBezTo>
                  <a:cubicBezTo>
                    <a:pt x="97948" y="1557142"/>
                    <a:pt x="60553" y="1446275"/>
                    <a:pt x="26520" y="1342931"/>
                  </a:cubicBezTo>
                  <a:cubicBezTo>
                    <a:pt x="13081" y="1302520"/>
                    <a:pt x="4317" y="1260722"/>
                    <a:pt x="299" y="1218333"/>
                  </a:cubicBezTo>
                  <a:cubicBezTo>
                    <a:pt x="-11604" y="1087746"/>
                    <a:pt x="38131" y="977317"/>
                    <a:pt x="88380" y="886023"/>
                  </a:cubicBezTo>
                  <a:cubicBezTo>
                    <a:pt x="127745" y="814594"/>
                    <a:pt x="187780" y="763104"/>
                    <a:pt x="245771" y="713368"/>
                  </a:cubicBezTo>
                  <a:cubicBezTo>
                    <a:pt x="256507" y="704092"/>
                    <a:pt x="267316" y="694889"/>
                    <a:pt x="277979" y="685541"/>
                  </a:cubicBezTo>
                  <a:cubicBezTo>
                    <a:pt x="420836" y="559482"/>
                    <a:pt x="489269" y="410417"/>
                    <a:pt x="486641" y="229510"/>
                  </a:cubicBezTo>
                  <a:cubicBezTo>
                    <a:pt x="485837" y="178385"/>
                    <a:pt x="484157" y="126165"/>
                    <a:pt x="482404" y="76136"/>
                  </a:cubicBezTo>
                  <a:cubicBezTo>
                    <a:pt x="481747" y="53276"/>
                    <a:pt x="480944" y="30416"/>
                    <a:pt x="480286" y="7556"/>
                  </a:cubicBezTo>
                  <a:cubicBezTo>
                    <a:pt x="480213" y="5708"/>
                    <a:pt x="480871" y="3904"/>
                    <a:pt x="482112" y="2516"/>
                  </a:cubicBezTo>
                  <a:cubicBezTo>
                    <a:pt x="483280" y="1143"/>
                    <a:pt x="485035" y="325"/>
                    <a:pt x="486860" y="252"/>
                  </a:cubicBezTo>
                  <a:cubicBezTo>
                    <a:pt x="487736" y="194"/>
                    <a:pt x="488613" y="318"/>
                    <a:pt x="489489" y="617"/>
                  </a:cubicBezTo>
                  <a:cubicBezTo>
                    <a:pt x="490366" y="946"/>
                    <a:pt x="491095" y="1443"/>
                    <a:pt x="491753" y="2078"/>
                  </a:cubicBezTo>
                  <a:cubicBezTo>
                    <a:pt x="493067" y="3451"/>
                    <a:pt x="493798" y="5285"/>
                    <a:pt x="493798" y="7191"/>
                  </a:cubicBezTo>
                  <a:cubicBezTo>
                    <a:pt x="494455" y="29978"/>
                    <a:pt x="495259" y="52765"/>
                    <a:pt x="495990" y="75625"/>
                  </a:cubicBezTo>
                  <a:cubicBezTo>
                    <a:pt x="497596" y="126092"/>
                    <a:pt x="499422" y="177874"/>
                    <a:pt x="500078" y="229510"/>
                  </a:cubicBezTo>
                  <a:cubicBezTo>
                    <a:pt x="502855" y="412098"/>
                    <a:pt x="430987" y="569561"/>
                    <a:pt x="286670" y="696935"/>
                  </a:cubicBezTo>
                  <a:cubicBezTo>
                    <a:pt x="276007" y="706356"/>
                    <a:pt x="265125" y="715632"/>
                    <a:pt x="254316" y="724980"/>
                  </a:cubicBezTo>
                  <a:cubicBezTo>
                    <a:pt x="197202" y="773914"/>
                    <a:pt x="137971" y="824527"/>
                    <a:pt x="100065" y="893691"/>
                  </a:cubicBezTo>
                  <a:cubicBezTo>
                    <a:pt x="50912" y="982940"/>
                    <a:pt x="2198" y="1090886"/>
                    <a:pt x="13738" y="1217456"/>
                  </a:cubicBezTo>
                  <a:cubicBezTo>
                    <a:pt x="17754" y="1258692"/>
                    <a:pt x="26300" y="1299358"/>
                    <a:pt x="39301" y="1338694"/>
                  </a:cubicBezTo>
                  <a:cubicBezTo>
                    <a:pt x="73335" y="1441966"/>
                    <a:pt x="110656" y="1552614"/>
                    <a:pt x="153015" y="1663190"/>
                  </a:cubicBezTo>
                  <a:cubicBezTo>
                    <a:pt x="181281" y="1736663"/>
                    <a:pt x="235765" y="1772742"/>
                    <a:pt x="314643" y="1769310"/>
                  </a:cubicBezTo>
                  <a:cubicBezTo>
                    <a:pt x="398195" y="1765950"/>
                    <a:pt x="478753" y="1744186"/>
                    <a:pt x="546676" y="1723444"/>
                  </a:cubicBezTo>
                  <a:cubicBezTo>
                    <a:pt x="559822" y="1719354"/>
                    <a:pt x="572894" y="1715264"/>
                    <a:pt x="586114" y="1711393"/>
                  </a:cubicBezTo>
                  <a:cubicBezTo>
                    <a:pt x="658493" y="1689482"/>
                    <a:pt x="733354" y="1666988"/>
                    <a:pt x="801714" y="1633756"/>
                  </a:cubicBezTo>
                  <a:cubicBezTo>
                    <a:pt x="931205" y="1570727"/>
                    <a:pt x="1021843" y="1467821"/>
                    <a:pt x="1071142" y="1328031"/>
                  </a:cubicBezTo>
                  <a:cubicBezTo>
                    <a:pt x="1093052" y="1266755"/>
                    <a:pt x="1078882" y="1207743"/>
                    <a:pt x="1027830" y="1147415"/>
                  </a:cubicBezTo>
                  <a:lnTo>
                    <a:pt x="1005410" y="1120977"/>
                  </a:lnTo>
                  <a:cubicBezTo>
                    <a:pt x="982110" y="1094173"/>
                    <a:pt x="958886" y="1066347"/>
                    <a:pt x="936829" y="1037498"/>
                  </a:cubicBezTo>
                  <a:cubicBezTo>
                    <a:pt x="850647" y="924293"/>
                    <a:pt x="845316" y="804442"/>
                    <a:pt x="920615" y="671080"/>
                  </a:cubicBezTo>
                  <a:cubicBezTo>
                    <a:pt x="942672" y="633679"/>
                    <a:pt x="966774" y="597497"/>
                    <a:pt x="992773" y="562696"/>
                  </a:cubicBezTo>
                  <a:cubicBezTo>
                    <a:pt x="1005554" y="545022"/>
                    <a:pt x="1018262" y="527347"/>
                    <a:pt x="1030534" y="509234"/>
                  </a:cubicBezTo>
                  <a:cubicBezTo>
                    <a:pt x="1093416" y="416553"/>
                    <a:pt x="1120294" y="307657"/>
                    <a:pt x="1110287" y="185834"/>
                  </a:cubicBezTo>
                  <a:cubicBezTo>
                    <a:pt x="1106928" y="145081"/>
                    <a:pt x="1102035" y="103743"/>
                    <a:pt x="1097433" y="63866"/>
                  </a:cubicBezTo>
                  <a:cubicBezTo>
                    <a:pt x="1095242" y="45220"/>
                    <a:pt x="1093123" y="26669"/>
                    <a:pt x="1091080" y="8213"/>
                  </a:cubicBezTo>
                  <a:cubicBezTo>
                    <a:pt x="1090861" y="7227"/>
                    <a:pt x="1090861" y="6205"/>
                    <a:pt x="1091080" y="5219"/>
                  </a:cubicBezTo>
                  <a:cubicBezTo>
                    <a:pt x="1091226" y="4247"/>
                    <a:pt x="1091590" y="3320"/>
                    <a:pt x="1092175" y="2516"/>
                  </a:cubicBezTo>
                  <a:cubicBezTo>
                    <a:pt x="1092760" y="1698"/>
                    <a:pt x="1093489" y="1005"/>
                    <a:pt x="1094293" y="472"/>
                  </a:cubicBezTo>
                  <a:cubicBezTo>
                    <a:pt x="1095096" y="-25"/>
                    <a:pt x="1095973" y="-346"/>
                    <a:pt x="1096921" y="-478"/>
                  </a:cubicBezTo>
                  <a:cubicBezTo>
                    <a:pt x="1097872" y="-668"/>
                    <a:pt x="1098820" y="-668"/>
                    <a:pt x="1099771" y="-478"/>
                  </a:cubicBezTo>
                  <a:cubicBezTo>
                    <a:pt x="1100719" y="-164"/>
                    <a:pt x="1101524" y="333"/>
                    <a:pt x="1102253" y="982"/>
                  </a:cubicBezTo>
                  <a:cubicBezTo>
                    <a:pt x="1102984" y="1684"/>
                    <a:pt x="1103496" y="2495"/>
                    <a:pt x="1103934" y="3393"/>
                  </a:cubicBezTo>
                  <a:cubicBezTo>
                    <a:pt x="1104298" y="4291"/>
                    <a:pt x="1104517" y="5262"/>
                    <a:pt x="1104517" y="6241"/>
                  </a:cubicBezTo>
                  <a:cubicBezTo>
                    <a:pt x="1106563" y="24792"/>
                    <a:pt x="1108754" y="43270"/>
                    <a:pt x="1110872" y="61748"/>
                  </a:cubicBezTo>
                  <a:cubicBezTo>
                    <a:pt x="1115546" y="101917"/>
                    <a:pt x="1120367" y="143401"/>
                    <a:pt x="1123800" y="184155"/>
                  </a:cubicBezTo>
                  <a:cubicBezTo>
                    <a:pt x="1134024" y="309410"/>
                    <a:pt x="1106343" y="421519"/>
                    <a:pt x="1041489" y="517122"/>
                  </a:cubicBezTo>
                  <a:cubicBezTo>
                    <a:pt x="1029218" y="535235"/>
                    <a:pt x="1016437" y="553128"/>
                    <a:pt x="1003511" y="570876"/>
                  </a:cubicBezTo>
                  <a:cubicBezTo>
                    <a:pt x="977876" y="605436"/>
                    <a:pt x="954139" y="641377"/>
                    <a:pt x="932446" y="678530"/>
                  </a:cubicBezTo>
                  <a:cubicBezTo>
                    <a:pt x="860434" y="806195"/>
                    <a:pt x="865400" y="920787"/>
                    <a:pt x="947930" y="1029098"/>
                  </a:cubicBezTo>
                  <a:cubicBezTo>
                    <a:pt x="969841" y="1057582"/>
                    <a:pt x="993139" y="1085262"/>
                    <a:pt x="1015927" y="1111920"/>
                  </a:cubicBezTo>
                  <a:lnTo>
                    <a:pt x="1038493" y="1138432"/>
                  </a:lnTo>
                  <a:cubicBezTo>
                    <a:pt x="1092248" y="1202192"/>
                    <a:pt x="1107659" y="1267704"/>
                    <a:pt x="1084360" y="1333509"/>
                  </a:cubicBezTo>
                  <a:cubicBezTo>
                    <a:pt x="1060843" y="1402016"/>
                    <a:pt x="1024179" y="1465265"/>
                    <a:pt x="976340" y="1519675"/>
                  </a:cubicBezTo>
                  <a:cubicBezTo>
                    <a:pt x="929525" y="1573086"/>
                    <a:pt x="872411" y="1616440"/>
                    <a:pt x="808359" y="1647122"/>
                  </a:cubicBezTo>
                  <a:cubicBezTo>
                    <a:pt x="738612" y="1680864"/>
                    <a:pt x="663678" y="1703651"/>
                    <a:pt x="590716" y="1725635"/>
                  </a:cubicBezTo>
                  <a:lnTo>
                    <a:pt x="551422" y="1737539"/>
                  </a:lnTo>
                  <a:cubicBezTo>
                    <a:pt x="482697" y="1758573"/>
                    <a:pt x="401115" y="1780630"/>
                    <a:pt x="316030" y="178399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3" name="Google Shape;63;p10"/>
            <p:cNvSpPr/>
            <p:nvPr/>
          </p:nvSpPr>
          <p:spPr>
            <a:xfrm>
              <a:off x="2845515" y="4566084"/>
              <a:ext cx="2294527" cy="2288132"/>
            </a:xfrm>
            <a:custGeom>
              <a:avLst/>
              <a:gdLst/>
              <a:ahLst/>
              <a:cxnLst/>
              <a:rect l="l" t="t" r="r" b="b"/>
              <a:pathLst>
                <a:path w="2294527" h="2288132" extrusionOk="0">
                  <a:moveTo>
                    <a:pt x="2181956" y="2287498"/>
                  </a:moveTo>
                  <a:cubicBezTo>
                    <a:pt x="2181080" y="2287571"/>
                    <a:pt x="2180130" y="2287352"/>
                    <a:pt x="2179327" y="2286986"/>
                  </a:cubicBezTo>
                  <a:cubicBezTo>
                    <a:pt x="2178524" y="2286622"/>
                    <a:pt x="2177793" y="2286110"/>
                    <a:pt x="2177136" y="2285453"/>
                  </a:cubicBezTo>
                  <a:cubicBezTo>
                    <a:pt x="2176478" y="2284796"/>
                    <a:pt x="2175968" y="2283993"/>
                    <a:pt x="2175675" y="2283116"/>
                  </a:cubicBezTo>
                  <a:cubicBezTo>
                    <a:pt x="2175311" y="2282240"/>
                    <a:pt x="2175164" y="2281290"/>
                    <a:pt x="2175164" y="2280341"/>
                  </a:cubicBezTo>
                  <a:lnTo>
                    <a:pt x="2175164" y="2264053"/>
                  </a:lnTo>
                  <a:cubicBezTo>
                    <a:pt x="2175164" y="2242143"/>
                    <a:pt x="2175164" y="2218261"/>
                    <a:pt x="2176114" y="2194525"/>
                  </a:cubicBezTo>
                  <a:cubicBezTo>
                    <a:pt x="2176114" y="2193575"/>
                    <a:pt x="2176332" y="2192626"/>
                    <a:pt x="2176698" y="2191749"/>
                  </a:cubicBezTo>
                  <a:cubicBezTo>
                    <a:pt x="2177063" y="2190946"/>
                    <a:pt x="2177574" y="2190142"/>
                    <a:pt x="2178231" y="2189485"/>
                  </a:cubicBezTo>
                  <a:cubicBezTo>
                    <a:pt x="2179473" y="2188171"/>
                    <a:pt x="2181226" y="2187513"/>
                    <a:pt x="2183052" y="2187586"/>
                  </a:cubicBezTo>
                  <a:cubicBezTo>
                    <a:pt x="2184878" y="2187659"/>
                    <a:pt x="2186630" y="2188462"/>
                    <a:pt x="2187799" y="2189850"/>
                  </a:cubicBezTo>
                  <a:cubicBezTo>
                    <a:pt x="2189041" y="2191237"/>
                    <a:pt x="2189625" y="2193063"/>
                    <a:pt x="2189552" y="2194962"/>
                  </a:cubicBezTo>
                  <a:cubicBezTo>
                    <a:pt x="2188822" y="2218552"/>
                    <a:pt x="2188749" y="2241997"/>
                    <a:pt x="2188749" y="2264053"/>
                  </a:cubicBezTo>
                  <a:lnTo>
                    <a:pt x="2188749" y="2280341"/>
                  </a:lnTo>
                  <a:cubicBezTo>
                    <a:pt x="2188749" y="2281290"/>
                    <a:pt x="2188603" y="2282240"/>
                    <a:pt x="2188237" y="2283116"/>
                  </a:cubicBezTo>
                  <a:cubicBezTo>
                    <a:pt x="2187872" y="2283993"/>
                    <a:pt x="2187434" y="2284796"/>
                    <a:pt x="2186777" y="2285453"/>
                  </a:cubicBezTo>
                  <a:cubicBezTo>
                    <a:pt x="2186120" y="2286110"/>
                    <a:pt x="2185389" y="2286622"/>
                    <a:pt x="2184585" y="2286986"/>
                  </a:cubicBezTo>
                  <a:cubicBezTo>
                    <a:pt x="2183782" y="2287352"/>
                    <a:pt x="2182832" y="2287498"/>
                    <a:pt x="2181956" y="2287498"/>
                  </a:cubicBezTo>
                  <a:close/>
                  <a:moveTo>
                    <a:pt x="2190209" y="2116888"/>
                  </a:moveTo>
                  <a:lnTo>
                    <a:pt x="2189113" y="2116888"/>
                  </a:lnTo>
                  <a:cubicBezTo>
                    <a:pt x="2188237" y="2116742"/>
                    <a:pt x="2187361" y="2116450"/>
                    <a:pt x="2186630" y="2115939"/>
                  </a:cubicBezTo>
                  <a:cubicBezTo>
                    <a:pt x="2185900" y="2115427"/>
                    <a:pt x="2185243" y="2114770"/>
                    <a:pt x="2184731" y="2114040"/>
                  </a:cubicBezTo>
                  <a:cubicBezTo>
                    <a:pt x="2184221" y="2113236"/>
                    <a:pt x="2183855" y="2112433"/>
                    <a:pt x="2183636" y="2111484"/>
                  </a:cubicBezTo>
                  <a:cubicBezTo>
                    <a:pt x="2183490" y="2110534"/>
                    <a:pt x="2183490" y="2109658"/>
                    <a:pt x="2183636" y="2108708"/>
                  </a:cubicBezTo>
                  <a:cubicBezTo>
                    <a:pt x="2187799" y="2080151"/>
                    <a:pt x="2194810" y="2052033"/>
                    <a:pt x="2204525" y="2024863"/>
                  </a:cubicBezTo>
                  <a:cubicBezTo>
                    <a:pt x="2205182" y="2023110"/>
                    <a:pt x="2206423" y="2021650"/>
                    <a:pt x="2208103" y="2020847"/>
                  </a:cubicBezTo>
                  <a:cubicBezTo>
                    <a:pt x="2209783" y="2020190"/>
                    <a:pt x="2211609" y="2020190"/>
                    <a:pt x="2213288" y="2020847"/>
                  </a:cubicBezTo>
                  <a:cubicBezTo>
                    <a:pt x="2214968" y="2021577"/>
                    <a:pt x="2216283" y="2022892"/>
                    <a:pt x="2217013" y="2024572"/>
                  </a:cubicBezTo>
                  <a:cubicBezTo>
                    <a:pt x="2217743" y="2026324"/>
                    <a:pt x="2217743" y="2028296"/>
                    <a:pt x="2217013" y="2030049"/>
                  </a:cubicBezTo>
                  <a:cubicBezTo>
                    <a:pt x="2207665" y="2056342"/>
                    <a:pt x="2200873" y="2083511"/>
                    <a:pt x="2196782" y="2111191"/>
                  </a:cubicBezTo>
                  <a:cubicBezTo>
                    <a:pt x="2196490" y="2112798"/>
                    <a:pt x="2195687" y="2114259"/>
                    <a:pt x="2194446" y="2115354"/>
                  </a:cubicBezTo>
                  <a:cubicBezTo>
                    <a:pt x="2193277" y="2116376"/>
                    <a:pt x="2191743" y="2116888"/>
                    <a:pt x="2190209" y="2116888"/>
                  </a:cubicBezTo>
                  <a:close/>
                  <a:moveTo>
                    <a:pt x="2243890" y="1956211"/>
                  </a:moveTo>
                  <a:cubicBezTo>
                    <a:pt x="2242868" y="1956211"/>
                    <a:pt x="2241845" y="1955991"/>
                    <a:pt x="2240969" y="1955480"/>
                  </a:cubicBezTo>
                  <a:cubicBezTo>
                    <a:pt x="2240166" y="1955115"/>
                    <a:pt x="2239435" y="1954530"/>
                    <a:pt x="2238851" y="1953873"/>
                  </a:cubicBezTo>
                  <a:cubicBezTo>
                    <a:pt x="2238267" y="1953143"/>
                    <a:pt x="2237755" y="1952340"/>
                    <a:pt x="2237463" y="1951463"/>
                  </a:cubicBezTo>
                  <a:cubicBezTo>
                    <a:pt x="2237317" y="1950514"/>
                    <a:pt x="2237317" y="1949637"/>
                    <a:pt x="2237463" y="1948688"/>
                  </a:cubicBezTo>
                  <a:cubicBezTo>
                    <a:pt x="2237536" y="1947738"/>
                    <a:pt x="2237755" y="1946862"/>
                    <a:pt x="2238194" y="1946059"/>
                  </a:cubicBezTo>
                  <a:lnTo>
                    <a:pt x="2247761" y="1924878"/>
                  </a:lnTo>
                  <a:cubicBezTo>
                    <a:pt x="2256160" y="1906473"/>
                    <a:pt x="2262953" y="1887338"/>
                    <a:pt x="2268065" y="1867765"/>
                  </a:cubicBezTo>
                  <a:cubicBezTo>
                    <a:pt x="2268576" y="1865939"/>
                    <a:pt x="2269671" y="1864405"/>
                    <a:pt x="2271278" y="1863456"/>
                  </a:cubicBezTo>
                  <a:cubicBezTo>
                    <a:pt x="2272812" y="1862579"/>
                    <a:pt x="2274638" y="1862288"/>
                    <a:pt x="2276391" y="1862799"/>
                  </a:cubicBezTo>
                  <a:cubicBezTo>
                    <a:pt x="2278144" y="1863382"/>
                    <a:pt x="2279604" y="1864551"/>
                    <a:pt x="2280480" y="1866158"/>
                  </a:cubicBezTo>
                  <a:cubicBezTo>
                    <a:pt x="2281357" y="1867838"/>
                    <a:pt x="2281576" y="1869810"/>
                    <a:pt x="2281138" y="1871635"/>
                  </a:cubicBezTo>
                  <a:cubicBezTo>
                    <a:pt x="2275734" y="1891939"/>
                    <a:pt x="2268649" y="1911732"/>
                    <a:pt x="2259958" y="1930867"/>
                  </a:cubicBezTo>
                  <a:lnTo>
                    <a:pt x="2250317" y="1951901"/>
                  </a:lnTo>
                  <a:cubicBezTo>
                    <a:pt x="2249806" y="1953143"/>
                    <a:pt x="2249003" y="1954239"/>
                    <a:pt x="2247907" y="1954969"/>
                  </a:cubicBezTo>
                  <a:cubicBezTo>
                    <a:pt x="2246811" y="1955918"/>
                    <a:pt x="2245351" y="1956356"/>
                    <a:pt x="2243890" y="1956356"/>
                  </a:cubicBezTo>
                  <a:close/>
                  <a:moveTo>
                    <a:pt x="2286177" y="1792977"/>
                  </a:moveTo>
                  <a:cubicBezTo>
                    <a:pt x="2285301" y="1792977"/>
                    <a:pt x="2284352" y="1792758"/>
                    <a:pt x="2283548" y="1792393"/>
                  </a:cubicBezTo>
                  <a:cubicBezTo>
                    <a:pt x="2282745" y="1792027"/>
                    <a:pt x="2282015" y="1791443"/>
                    <a:pt x="2281430" y="1790786"/>
                  </a:cubicBezTo>
                  <a:cubicBezTo>
                    <a:pt x="2280773" y="1790129"/>
                    <a:pt x="2280335" y="1789325"/>
                    <a:pt x="2280043" y="1788448"/>
                  </a:cubicBezTo>
                  <a:cubicBezTo>
                    <a:pt x="2279677" y="1787572"/>
                    <a:pt x="2279531" y="1786622"/>
                    <a:pt x="2279604" y="1785673"/>
                  </a:cubicBezTo>
                  <a:lnTo>
                    <a:pt x="2279604" y="1774207"/>
                  </a:lnTo>
                  <a:cubicBezTo>
                    <a:pt x="2279458" y="1749960"/>
                    <a:pt x="2277487" y="1725785"/>
                    <a:pt x="2273542" y="1701902"/>
                  </a:cubicBezTo>
                  <a:cubicBezTo>
                    <a:pt x="2273396" y="1700149"/>
                    <a:pt x="2273908" y="1698396"/>
                    <a:pt x="2274930" y="1696936"/>
                  </a:cubicBezTo>
                  <a:cubicBezTo>
                    <a:pt x="2275952" y="1695548"/>
                    <a:pt x="2277487" y="1694525"/>
                    <a:pt x="2279166" y="1694234"/>
                  </a:cubicBezTo>
                  <a:cubicBezTo>
                    <a:pt x="2280846" y="1693941"/>
                    <a:pt x="2282672" y="1694307"/>
                    <a:pt x="2284059" y="1695329"/>
                  </a:cubicBezTo>
                  <a:cubicBezTo>
                    <a:pt x="2285520" y="1696278"/>
                    <a:pt x="2286543" y="1697812"/>
                    <a:pt x="2286908" y="1699565"/>
                  </a:cubicBezTo>
                  <a:cubicBezTo>
                    <a:pt x="2290925" y="1724324"/>
                    <a:pt x="2292970" y="1749302"/>
                    <a:pt x="2293043" y="1774353"/>
                  </a:cubicBezTo>
                  <a:lnTo>
                    <a:pt x="2293043" y="1786039"/>
                  </a:lnTo>
                  <a:cubicBezTo>
                    <a:pt x="2292970" y="1787791"/>
                    <a:pt x="2292239" y="1789471"/>
                    <a:pt x="2290998" y="1790713"/>
                  </a:cubicBezTo>
                  <a:cubicBezTo>
                    <a:pt x="2289829" y="1791955"/>
                    <a:pt x="2288149" y="1792685"/>
                    <a:pt x="2286470" y="1792685"/>
                  </a:cubicBezTo>
                  <a:close/>
                  <a:moveTo>
                    <a:pt x="2262003" y="1624996"/>
                  </a:moveTo>
                  <a:cubicBezTo>
                    <a:pt x="2260469" y="1624996"/>
                    <a:pt x="2258935" y="1624412"/>
                    <a:pt x="2257767" y="1623389"/>
                  </a:cubicBezTo>
                  <a:cubicBezTo>
                    <a:pt x="2256599" y="1622293"/>
                    <a:pt x="2255795" y="1620906"/>
                    <a:pt x="2255503" y="1619300"/>
                  </a:cubicBezTo>
                  <a:cubicBezTo>
                    <a:pt x="2248710" y="1591765"/>
                    <a:pt x="2241553" y="1564377"/>
                    <a:pt x="2234176" y="1537062"/>
                  </a:cubicBezTo>
                  <a:cubicBezTo>
                    <a:pt x="2233666" y="1535236"/>
                    <a:pt x="2233884" y="1533337"/>
                    <a:pt x="2234760" y="1531657"/>
                  </a:cubicBezTo>
                  <a:cubicBezTo>
                    <a:pt x="2235565" y="1530050"/>
                    <a:pt x="2237025" y="1528809"/>
                    <a:pt x="2238778" y="1528224"/>
                  </a:cubicBezTo>
                  <a:cubicBezTo>
                    <a:pt x="2240530" y="1527713"/>
                    <a:pt x="2242429" y="1527933"/>
                    <a:pt x="2243963" y="1528882"/>
                  </a:cubicBezTo>
                  <a:cubicBezTo>
                    <a:pt x="2245497" y="1529832"/>
                    <a:pt x="2246665" y="1531365"/>
                    <a:pt x="2247177" y="1533118"/>
                  </a:cubicBezTo>
                  <a:cubicBezTo>
                    <a:pt x="2254627" y="1560360"/>
                    <a:pt x="2261784" y="1587894"/>
                    <a:pt x="2268576" y="1615721"/>
                  </a:cubicBezTo>
                  <a:cubicBezTo>
                    <a:pt x="2269014" y="1617547"/>
                    <a:pt x="2268795" y="1619518"/>
                    <a:pt x="2267845" y="1621125"/>
                  </a:cubicBezTo>
                  <a:cubicBezTo>
                    <a:pt x="2266969" y="1622732"/>
                    <a:pt x="2265509" y="1623901"/>
                    <a:pt x="2263756" y="1624485"/>
                  </a:cubicBezTo>
                  <a:close/>
                  <a:moveTo>
                    <a:pt x="2217670" y="1460521"/>
                  </a:moveTo>
                  <a:cubicBezTo>
                    <a:pt x="2216210" y="1460521"/>
                    <a:pt x="2214822" y="1460010"/>
                    <a:pt x="2213654" y="1459133"/>
                  </a:cubicBezTo>
                  <a:cubicBezTo>
                    <a:pt x="2212485" y="1458184"/>
                    <a:pt x="2211609" y="1456943"/>
                    <a:pt x="2211097" y="1455554"/>
                  </a:cubicBezTo>
                  <a:cubicBezTo>
                    <a:pt x="2201384" y="1422908"/>
                    <a:pt x="2192108" y="1404430"/>
                    <a:pt x="2169102" y="1392818"/>
                  </a:cubicBezTo>
                  <a:cubicBezTo>
                    <a:pt x="2167422" y="1392014"/>
                    <a:pt x="2166181" y="1390626"/>
                    <a:pt x="2165596" y="1388873"/>
                  </a:cubicBezTo>
                  <a:cubicBezTo>
                    <a:pt x="2164866" y="1387121"/>
                    <a:pt x="2164866" y="1385149"/>
                    <a:pt x="2165596" y="1383396"/>
                  </a:cubicBezTo>
                  <a:cubicBezTo>
                    <a:pt x="2166400" y="1381716"/>
                    <a:pt x="2167715" y="1380401"/>
                    <a:pt x="2169467" y="1379671"/>
                  </a:cubicBezTo>
                  <a:cubicBezTo>
                    <a:pt x="2171147" y="1378941"/>
                    <a:pt x="2172973" y="1378941"/>
                    <a:pt x="2174653" y="1379671"/>
                  </a:cubicBezTo>
                  <a:cubicBezTo>
                    <a:pt x="2204743" y="1394278"/>
                    <a:pt x="2215187" y="1421739"/>
                    <a:pt x="2223951" y="1451026"/>
                  </a:cubicBezTo>
                  <a:cubicBezTo>
                    <a:pt x="2224536" y="1452852"/>
                    <a:pt x="2224317" y="1454824"/>
                    <a:pt x="2223440" y="1456504"/>
                  </a:cubicBezTo>
                  <a:cubicBezTo>
                    <a:pt x="2222637" y="1458111"/>
                    <a:pt x="2221249" y="1459352"/>
                    <a:pt x="2219496" y="1459936"/>
                  </a:cubicBezTo>
                  <a:cubicBezTo>
                    <a:pt x="2218839" y="1460083"/>
                    <a:pt x="2218182" y="1460083"/>
                    <a:pt x="2217524" y="1459936"/>
                  </a:cubicBezTo>
                  <a:close/>
                  <a:moveTo>
                    <a:pt x="1746374" y="1382300"/>
                  </a:moveTo>
                  <a:cubicBezTo>
                    <a:pt x="1726144" y="1382300"/>
                    <a:pt x="1705913" y="1381277"/>
                    <a:pt x="1685829" y="1379233"/>
                  </a:cubicBezTo>
                  <a:cubicBezTo>
                    <a:pt x="1684952" y="1379087"/>
                    <a:pt x="1684076" y="1378794"/>
                    <a:pt x="1683273" y="1378357"/>
                  </a:cubicBezTo>
                  <a:cubicBezTo>
                    <a:pt x="1682469" y="1377918"/>
                    <a:pt x="1681738" y="1377261"/>
                    <a:pt x="1681154" y="1376531"/>
                  </a:cubicBezTo>
                  <a:cubicBezTo>
                    <a:pt x="1680570" y="1375727"/>
                    <a:pt x="1680205" y="1374850"/>
                    <a:pt x="1679986" y="1373901"/>
                  </a:cubicBezTo>
                  <a:cubicBezTo>
                    <a:pt x="1679766" y="1372952"/>
                    <a:pt x="1679766" y="1372003"/>
                    <a:pt x="1679986" y="1371053"/>
                  </a:cubicBezTo>
                  <a:cubicBezTo>
                    <a:pt x="1680205" y="1369227"/>
                    <a:pt x="1681081" y="1367547"/>
                    <a:pt x="1682469" y="1366306"/>
                  </a:cubicBezTo>
                  <a:cubicBezTo>
                    <a:pt x="1683784" y="1365064"/>
                    <a:pt x="1685536" y="1364480"/>
                    <a:pt x="1687362" y="1364699"/>
                  </a:cubicBezTo>
                  <a:cubicBezTo>
                    <a:pt x="1714020" y="1367401"/>
                    <a:pt x="1740897" y="1368351"/>
                    <a:pt x="1767701" y="1367401"/>
                  </a:cubicBezTo>
                  <a:cubicBezTo>
                    <a:pt x="1768577" y="1367328"/>
                    <a:pt x="1769454" y="1367475"/>
                    <a:pt x="1770257" y="1367839"/>
                  </a:cubicBezTo>
                  <a:cubicBezTo>
                    <a:pt x="1771133" y="1368132"/>
                    <a:pt x="1771864" y="1368642"/>
                    <a:pt x="1772521" y="1369300"/>
                  </a:cubicBezTo>
                  <a:cubicBezTo>
                    <a:pt x="1773179" y="1369958"/>
                    <a:pt x="1773689" y="1370688"/>
                    <a:pt x="1774055" y="1371564"/>
                  </a:cubicBezTo>
                  <a:cubicBezTo>
                    <a:pt x="1774420" y="1372440"/>
                    <a:pt x="1774639" y="1373317"/>
                    <a:pt x="1774639" y="1374266"/>
                  </a:cubicBezTo>
                  <a:cubicBezTo>
                    <a:pt x="1774712" y="1375216"/>
                    <a:pt x="1774567" y="1376092"/>
                    <a:pt x="1774201" y="1376969"/>
                  </a:cubicBezTo>
                  <a:cubicBezTo>
                    <a:pt x="1773909" y="1377845"/>
                    <a:pt x="1773471" y="1378648"/>
                    <a:pt x="1772886" y="1379306"/>
                  </a:cubicBezTo>
                  <a:cubicBezTo>
                    <a:pt x="1772229" y="1379963"/>
                    <a:pt x="1771499" y="1380547"/>
                    <a:pt x="1770696" y="1380986"/>
                  </a:cubicBezTo>
                  <a:cubicBezTo>
                    <a:pt x="1769892" y="1381351"/>
                    <a:pt x="1769016" y="1381570"/>
                    <a:pt x="1768140" y="1381570"/>
                  </a:cubicBezTo>
                  <a:cubicBezTo>
                    <a:pt x="1760836" y="1381570"/>
                    <a:pt x="1753533" y="1382008"/>
                    <a:pt x="1746667" y="1382008"/>
                  </a:cubicBezTo>
                  <a:close/>
                  <a:moveTo>
                    <a:pt x="2092196" y="1381204"/>
                  </a:moveTo>
                  <a:cubicBezTo>
                    <a:pt x="2077589" y="1380620"/>
                    <a:pt x="2063420" y="1379525"/>
                    <a:pt x="2049032" y="1378430"/>
                  </a:cubicBezTo>
                  <a:cubicBezTo>
                    <a:pt x="2036397" y="1377407"/>
                    <a:pt x="2023763" y="1376458"/>
                    <a:pt x="2011127" y="1375873"/>
                  </a:cubicBezTo>
                  <a:cubicBezTo>
                    <a:pt x="2009301" y="1375800"/>
                    <a:pt x="2007548" y="1374923"/>
                    <a:pt x="2006380" y="1373536"/>
                  </a:cubicBezTo>
                  <a:cubicBezTo>
                    <a:pt x="2005138" y="1372148"/>
                    <a:pt x="2004554" y="1370322"/>
                    <a:pt x="2004627" y="1368423"/>
                  </a:cubicBezTo>
                  <a:cubicBezTo>
                    <a:pt x="2004700" y="1366525"/>
                    <a:pt x="2005431" y="1364771"/>
                    <a:pt x="2006745" y="1363457"/>
                  </a:cubicBezTo>
                  <a:cubicBezTo>
                    <a:pt x="2007402" y="1362800"/>
                    <a:pt x="2008133" y="1362288"/>
                    <a:pt x="2009009" y="1361997"/>
                  </a:cubicBezTo>
                  <a:cubicBezTo>
                    <a:pt x="2009886" y="1361705"/>
                    <a:pt x="2010762" y="1361558"/>
                    <a:pt x="2011638" y="1361558"/>
                  </a:cubicBezTo>
                  <a:cubicBezTo>
                    <a:pt x="2024420" y="1362215"/>
                    <a:pt x="2037274" y="1363238"/>
                    <a:pt x="2050420" y="1364187"/>
                  </a:cubicBezTo>
                  <a:cubicBezTo>
                    <a:pt x="2063566" y="1365137"/>
                    <a:pt x="2078904" y="1366379"/>
                    <a:pt x="2093073" y="1366890"/>
                  </a:cubicBezTo>
                  <a:cubicBezTo>
                    <a:pt x="2094899" y="1367036"/>
                    <a:pt x="2096578" y="1367839"/>
                    <a:pt x="2097819" y="1369154"/>
                  </a:cubicBezTo>
                  <a:cubicBezTo>
                    <a:pt x="2098404" y="1369884"/>
                    <a:pt x="2098842" y="1370688"/>
                    <a:pt x="2099208" y="1371564"/>
                  </a:cubicBezTo>
                  <a:cubicBezTo>
                    <a:pt x="2099938" y="1373317"/>
                    <a:pt x="2099938" y="1375289"/>
                    <a:pt x="2099208" y="1377042"/>
                  </a:cubicBezTo>
                  <a:cubicBezTo>
                    <a:pt x="2098842" y="1377918"/>
                    <a:pt x="2098258" y="1378648"/>
                    <a:pt x="2097601" y="1379233"/>
                  </a:cubicBezTo>
                  <a:cubicBezTo>
                    <a:pt x="2096870" y="1379817"/>
                    <a:pt x="2096140" y="1380256"/>
                    <a:pt x="2095263" y="1380620"/>
                  </a:cubicBezTo>
                  <a:cubicBezTo>
                    <a:pt x="2094387" y="1380767"/>
                    <a:pt x="2093437" y="1380767"/>
                    <a:pt x="2092561" y="1380620"/>
                  </a:cubicBezTo>
                  <a:close/>
                  <a:moveTo>
                    <a:pt x="1848770" y="1378794"/>
                  </a:moveTo>
                  <a:cubicBezTo>
                    <a:pt x="1846944" y="1378794"/>
                    <a:pt x="1845264" y="1378064"/>
                    <a:pt x="1844022" y="1376749"/>
                  </a:cubicBezTo>
                  <a:cubicBezTo>
                    <a:pt x="1842708" y="1375362"/>
                    <a:pt x="1842051" y="1373609"/>
                    <a:pt x="1842051" y="1371710"/>
                  </a:cubicBezTo>
                  <a:cubicBezTo>
                    <a:pt x="1842051" y="1369811"/>
                    <a:pt x="1842708" y="1368059"/>
                    <a:pt x="1844022" y="1366670"/>
                  </a:cubicBezTo>
                  <a:cubicBezTo>
                    <a:pt x="1845264" y="1365356"/>
                    <a:pt x="1846944" y="1364626"/>
                    <a:pt x="1848770" y="1364626"/>
                  </a:cubicBezTo>
                  <a:cubicBezTo>
                    <a:pt x="1875866" y="1363603"/>
                    <a:pt x="1903035" y="1362727"/>
                    <a:pt x="1930058" y="1362069"/>
                  </a:cubicBezTo>
                  <a:cubicBezTo>
                    <a:pt x="1931738" y="1362288"/>
                    <a:pt x="1933272" y="1363092"/>
                    <a:pt x="1934367" y="1364407"/>
                  </a:cubicBezTo>
                  <a:cubicBezTo>
                    <a:pt x="1936777" y="1367182"/>
                    <a:pt x="1936777" y="1371272"/>
                    <a:pt x="1934367" y="1374047"/>
                  </a:cubicBezTo>
                  <a:cubicBezTo>
                    <a:pt x="1933272" y="1375362"/>
                    <a:pt x="1931738" y="1376165"/>
                    <a:pt x="1930058" y="1376385"/>
                  </a:cubicBezTo>
                  <a:cubicBezTo>
                    <a:pt x="1902962" y="1376969"/>
                    <a:pt x="1875793" y="1377845"/>
                    <a:pt x="1848916" y="1378794"/>
                  </a:cubicBezTo>
                  <a:close/>
                  <a:moveTo>
                    <a:pt x="1606440" y="1365283"/>
                  </a:moveTo>
                  <a:lnTo>
                    <a:pt x="1604905" y="1365283"/>
                  </a:lnTo>
                  <a:cubicBezTo>
                    <a:pt x="1578248" y="1358783"/>
                    <a:pt x="1552028" y="1350603"/>
                    <a:pt x="1526392" y="1340817"/>
                  </a:cubicBezTo>
                  <a:cubicBezTo>
                    <a:pt x="1525516" y="1340524"/>
                    <a:pt x="1524713" y="1340013"/>
                    <a:pt x="1523983" y="1339428"/>
                  </a:cubicBezTo>
                  <a:cubicBezTo>
                    <a:pt x="1523252" y="1338844"/>
                    <a:pt x="1522668" y="1338041"/>
                    <a:pt x="1522303" y="1337165"/>
                  </a:cubicBezTo>
                  <a:cubicBezTo>
                    <a:pt x="1521573" y="1335339"/>
                    <a:pt x="1521573" y="1333367"/>
                    <a:pt x="1522303" y="1331541"/>
                  </a:cubicBezTo>
                  <a:cubicBezTo>
                    <a:pt x="1522595" y="1330591"/>
                    <a:pt x="1523106" y="1329788"/>
                    <a:pt x="1523763" y="1329058"/>
                  </a:cubicBezTo>
                  <a:cubicBezTo>
                    <a:pt x="1524348" y="1328400"/>
                    <a:pt x="1525151" y="1327816"/>
                    <a:pt x="1525955" y="1327451"/>
                  </a:cubicBezTo>
                  <a:cubicBezTo>
                    <a:pt x="1526831" y="1327086"/>
                    <a:pt x="1527708" y="1326867"/>
                    <a:pt x="1528657" y="1326867"/>
                  </a:cubicBezTo>
                  <a:cubicBezTo>
                    <a:pt x="1529533" y="1326867"/>
                    <a:pt x="1530483" y="1327086"/>
                    <a:pt x="1531286" y="1327451"/>
                  </a:cubicBezTo>
                  <a:cubicBezTo>
                    <a:pt x="1556410" y="1337238"/>
                    <a:pt x="1582045" y="1345418"/>
                    <a:pt x="1608192" y="1351990"/>
                  </a:cubicBezTo>
                  <a:cubicBezTo>
                    <a:pt x="1609872" y="1352356"/>
                    <a:pt x="1611332" y="1353378"/>
                    <a:pt x="1612282" y="1354766"/>
                  </a:cubicBezTo>
                  <a:cubicBezTo>
                    <a:pt x="1613231" y="1356227"/>
                    <a:pt x="1613670" y="1357907"/>
                    <a:pt x="1613524" y="1359659"/>
                  </a:cubicBezTo>
                  <a:cubicBezTo>
                    <a:pt x="1613304" y="1361412"/>
                    <a:pt x="1612501" y="1363019"/>
                    <a:pt x="1611259" y="1364187"/>
                  </a:cubicBezTo>
                  <a:cubicBezTo>
                    <a:pt x="1610018" y="1365356"/>
                    <a:pt x="1608412" y="1366013"/>
                    <a:pt x="1606731" y="1366013"/>
                  </a:cubicBezTo>
                  <a:close/>
                  <a:moveTo>
                    <a:pt x="1454161" y="1306855"/>
                  </a:moveTo>
                  <a:cubicBezTo>
                    <a:pt x="1453066" y="1306855"/>
                    <a:pt x="1452043" y="1306563"/>
                    <a:pt x="1451094" y="1306125"/>
                  </a:cubicBezTo>
                  <a:cubicBezTo>
                    <a:pt x="1427868" y="1293781"/>
                    <a:pt x="1403402" y="1279686"/>
                    <a:pt x="1379592" y="1264276"/>
                  </a:cubicBezTo>
                  <a:cubicBezTo>
                    <a:pt x="1378862" y="1263764"/>
                    <a:pt x="1378205" y="1263107"/>
                    <a:pt x="1377693" y="1262377"/>
                  </a:cubicBezTo>
                  <a:cubicBezTo>
                    <a:pt x="1377182" y="1261574"/>
                    <a:pt x="1376817" y="1260696"/>
                    <a:pt x="1376597" y="1259820"/>
                  </a:cubicBezTo>
                  <a:cubicBezTo>
                    <a:pt x="1376452" y="1258870"/>
                    <a:pt x="1376452" y="1257994"/>
                    <a:pt x="1376597" y="1257045"/>
                  </a:cubicBezTo>
                  <a:cubicBezTo>
                    <a:pt x="1376744" y="1256168"/>
                    <a:pt x="1377036" y="1255292"/>
                    <a:pt x="1377547" y="1254489"/>
                  </a:cubicBezTo>
                  <a:cubicBezTo>
                    <a:pt x="1377985" y="1253685"/>
                    <a:pt x="1378569" y="1253028"/>
                    <a:pt x="1379300" y="1252444"/>
                  </a:cubicBezTo>
                  <a:cubicBezTo>
                    <a:pt x="1380031" y="1251859"/>
                    <a:pt x="1380834" y="1251495"/>
                    <a:pt x="1381710" y="1251275"/>
                  </a:cubicBezTo>
                  <a:cubicBezTo>
                    <a:pt x="1382587" y="1251056"/>
                    <a:pt x="1383463" y="1251056"/>
                    <a:pt x="1384339" y="1251275"/>
                  </a:cubicBezTo>
                  <a:cubicBezTo>
                    <a:pt x="1385216" y="1251422"/>
                    <a:pt x="1386092" y="1251786"/>
                    <a:pt x="1386822" y="1252225"/>
                  </a:cubicBezTo>
                  <a:cubicBezTo>
                    <a:pt x="1409536" y="1267123"/>
                    <a:pt x="1433054" y="1280709"/>
                    <a:pt x="1457228" y="1293051"/>
                  </a:cubicBezTo>
                  <a:cubicBezTo>
                    <a:pt x="1458617" y="1293781"/>
                    <a:pt x="1459638" y="1295023"/>
                    <a:pt x="1460296" y="1296411"/>
                  </a:cubicBezTo>
                  <a:cubicBezTo>
                    <a:pt x="1460880" y="1297872"/>
                    <a:pt x="1461026" y="1299552"/>
                    <a:pt x="1460734" y="1301085"/>
                  </a:cubicBezTo>
                  <a:cubicBezTo>
                    <a:pt x="1460369" y="1302619"/>
                    <a:pt x="1459566" y="1304007"/>
                    <a:pt x="1458324" y="1305029"/>
                  </a:cubicBezTo>
                  <a:cubicBezTo>
                    <a:pt x="1457155" y="1305979"/>
                    <a:pt x="1455768" y="1306563"/>
                    <a:pt x="1454234" y="1306563"/>
                  </a:cubicBezTo>
                  <a:close/>
                  <a:moveTo>
                    <a:pt x="1314591" y="1219213"/>
                  </a:moveTo>
                  <a:cubicBezTo>
                    <a:pt x="1313203" y="1219213"/>
                    <a:pt x="1311888" y="1218774"/>
                    <a:pt x="1310793" y="1217898"/>
                  </a:cubicBezTo>
                  <a:cubicBezTo>
                    <a:pt x="1287422" y="1201977"/>
                    <a:pt x="1266241" y="1183061"/>
                    <a:pt x="1247691" y="1161734"/>
                  </a:cubicBezTo>
                  <a:cubicBezTo>
                    <a:pt x="1247106" y="1161077"/>
                    <a:pt x="1246668" y="1160273"/>
                    <a:pt x="1246376" y="1159397"/>
                  </a:cubicBezTo>
                  <a:cubicBezTo>
                    <a:pt x="1246230" y="1158447"/>
                    <a:pt x="1246230" y="1157571"/>
                    <a:pt x="1246376" y="1156621"/>
                  </a:cubicBezTo>
                  <a:cubicBezTo>
                    <a:pt x="1246376" y="1155673"/>
                    <a:pt x="1246595" y="1154723"/>
                    <a:pt x="1247033" y="1153919"/>
                  </a:cubicBezTo>
                  <a:cubicBezTo>
                    <a:pt x="1247399" y="1153116"/>
                    <a:pt x="1247909" y="1152312"/>
                    <a:pt x="1248567" y="1151728"/>
                  </a:cubicBezTo>
                  <a:cubicBezTo>
                    <a:pt x="1249224" y="1151071"/>
                    <a:pt x="1249955" y="1150633"/>
                    <a:pt x="1250831" y="1150340"/>
                  </a:cubicBezTo>
                  <a:cubicBezTo>
                    <a:pt x="1251634" y="1150049"/>
                    <a:pt x="1252584" y="1149903"/>
                    <a:pt x="1253460" y="1149903"/>
                  </a:cubicBezTo>
                  <a:cubicBezTo>
                    <a:pt x="1254337" y="1149976"/>
                    <a:pt x="1255213" y="1150195"/>
                    <a:pt x="1256017" y="1150633"/>
                  </a:cubicBezTo>
                  <a:cubicBezTo>
                    <a:pt x="1256820" y="1150998"/>
                    <a:pt x="1257551" y="1151582"/>
                    <a:pt x="1258135" y="1152312"/>
                  </a:cubicBezTo>
                  <a:cubicBezTo>
                    <a:pt x="1275956" y="1172763"/>
                    <a:pt x="1296332" y="1190802"/>
                    <a:pt x="1318754" y="1206139"/>
                  </a:cubicBezTo>
                  <a:cubicBezTo>
                    <a:pt x="1319923" y="1207016"/>
                    <a:pt x="1320871" y="1208258"/>
                    <a:pt x="1321310" y="1209718"/>
                  </a:cubicBezTo>
                  <a:cubicBezTo>
                    <a:pt x="1321676" y="1211179"/>
                    <a:pt x="1321676" y="1212640"/>
                    <a:pt x="1321310" y="1214101"/>
                  </a:cubicBezTo>
                  <a:cubicBezTo>
                    <a:pt x="1320871" y="1215561"/>
                    <a:pt x="1319995" y="1216803"/>
                    <a:pt x="1318827" y="1217753"/>
                  </a:cubicBezTo>
                  <a:cubicBezTo>
                    <a:pt x="1317658" y="1218774"/>
                    <a:pt x="1316125" y="1219286"/>
                    <a:pt x="1314591" y="1219213"/>
                  </a:cubicBezTo>
                  <a:close/>
                  <a:moveTo>
                    <a:pt x="1211319" y="1091328"/>
                  </a:moveTo>
                  <a:cubicBezTo>
                    <a:pt x="1209932" y="1091328"/>
                    <a:pt x="1208544" y="1090890"/>
                    <a:pt x="1207449" y="1090013"/>
                  </a:cubicBezTo>
                  <a:cubicBezTo>
                    <a:pt x="1206280" y="1089210"/>
                    <a:pt x="1205403" y="1088042"/>
                    <a:pt x="1204965" y="1086654"/>
                  </a:cubicBezTo>
                  <a:cubicBezTo>
                    <a:pt x="1197150" y="1063867"/>
                    <a:pt x="1191380" y="1040423"/>
                    <a:pt x="1187802" y="1016613"/>
                  </a:cubicBezTo>
                  <a:cubicBezTo>
                    <a:pt x="1187071" y="1011793"/>
                    <a:pt x="1186341" y="1006972"/>
                    <a:pt x="1185756" y="1002006"/>
                  </a:cubicBezTo>
                  <a:cubicBezTo>
                    <a:pt x="1185538" y="1001057"/>
                    <a:pt x="1185538" y="1000107"/>
                    <a:pt x="1185756" y="999158"/>
                  </a:cubicBezTo>
                  <a:cubicBezTo>
                    <a:pt x="1185976" y="998282"/>
                    <a:pt x="1186341" y="997405"/>
                    <a:pt x="1186852" y="996602"/>
                  </a:cubicBezTo>
                  <a:cubicBezTo>
                    <a:pt x="1187437" y="995872"/>
                    <a:pt x="1188094" y="995214"/>
                    <a:pt x="1188897" y="994703"/>
                  </a:cubicBezTo>
                  <a:cubicBezTo>
                    <a:pt x="1189701" y="994264"/>
                    <a:pt x="1190504" y="993973"/>
                    <a:pt x="1191380" y="993826"/>
                  </a:cubicBezTo>
                  <a:cubicBezTo>
                    <a:pt x="1193206" y="993534"/>
                    <a:pt x="1195032" y="994046"/>
                    <a:pt x="1196493" y="995141"/>
                  </a:cubicBezTo>
                  <a:cubicBezTo>
                    <a:pt x="1197954" y="996309"/>
                    <a:pt x="1198976" y="997989"/>
                    <a:pt x="1199196" y="999888"/>
                  </a:cubicBezTo>
                  <a:cubicBezTo>
                    <a:pt x="1199780" y="1004489"/>
                    <a:pt x="1200510" y="1009164"/>
                    <a:pt x="1201168" y="1013838"/>
                  </a:cubicBezTo>
                  <a:cubicBezTo>
                    <a:pt x="1204600" y="1036771"/>
                    <a:pt x="1210078" y="1059339"/>
                    <a:pt x="1217601" y="1081322"/>
                  </a:cubicBezTo>
                  <a:cubicBezTo>
                    <a:pt x="1218331" y="1083075"/>
                    <a:pt x="1218331" y="1085047"/>
                    <a:pt x="1217601" y="1086800"/>
                  </a:cubicBezTo>
                  <a:cubicBezTo>
                    <a:pt x="1216870" y="1088480"/>
                    <a:pt x="1215482" y="1089795"/>
                    <a:pt x="1213803" y="1090525"/>
                  </a:cubicBezTo>
                  <a:cubicBezTo>
                    <a:pt x="1213072" y="1090671"/>
                    <a:pt x="1212341" y="1090671"/>
                    <a:pt x="1211611" y="1090525"/>
                  </a:cubicBezTo>
                  <a:close/>
                  <a:moveTo>
                    <a:pt x="1187510" y="923347"/>
                  </a:moveTo>
                  <a:cubicBezTo>
                    <a:pt x="1186634" y="923347"/>
                    <a:pt x="1185756" y="923128"/>
                    <a:pt x="1184953" y="922763"/>
                  </a:cubicBezTo>
                  <a:cubicBezTo>
                    <a:pt x="1184150" y="922398"/>
                    <a:pt x="1183347" y="921887"/>
                    <a:pt x="1182763" y="921229"/>
                  </a:cubicBezTo>
                  <a:cubicBezTo>
                    <a:pt x="1182105" y="920572"/>
                    <a:pt x="1181667" y="919769"/>
                    <a:pt x="1181301" y="918892"/>
                  </a:cubicBezTo>
                  <a:cubicBezTo>
                    <a:pt x="1181010" y="918016"/>
                    <a:pt x="1180864" y="917140"/>
                    <a:pt x="1180864" y="916190"/>
                  </a:cubicBezTo>
                  <a:cubicBezTo>
                    <a:pt x="1181375" y="887414"/>
                    <a:pt x="1183493" y="858711"/>
                    <a:pt x="1187145" y="830154"/>
                  </a:cubicBezTo>
                  <a:cubicBezTo>
                    <a:pt x="1187218" y="829205"/>
                    <a:pt x="1187510" y="828256"/>
                    <a:pt x="1187948" y="827452"/>
                  </a:cubicBezTo>
                  <a:cubicBezTo>
                    <a:pt x="1188460" y="826649"/>
                    <a:pt x="1189044" y="825919"/>
                    <a:pt x="1189774" y="825334"/>
                  </a:cubicBezTo>
                  <a:cubicBezTo>
                    <a:pt x="1190504" y="824750"/>
                    <a:pt x="1191307" y="824311"/>
                    <a:pt x="1192184" y="824093"/>
                  </a:cubicBezTo>
                  <a:cubicBezTo>
                    <a:pt x="1193060" y="823947"/>
                    <a:pt x="1194009" y="823947"/>
                    <a:pt x="1194886" y="824093"/>
                  </a:cubicBezTo>
                  <a:cubicBezTo>
                    <a:pt x="1195763" y="824239"/>
                    <a:pt x="1196640" y="824531"/>
                    <a:pt x="1197443" y="824969"/>
                  </a:cubicBezTo>
                  <a:cubicBezTo>
                    <a:pt x="1198246" y="825480"/>
                    <a:pt x="1198903" y="826137"/>
                    <a:pt x="1199487" y="826868"/>
                  </a:cubicBezTo>
                  <a:cubicBezTo>
                    <a:pt x="1200656" y="828402"/>
                    <a:pt x="1201095" y="830374"/>
                    <a:pt x="1200802" y="832273"/>
                  </a:cubicBezTo>
                  <a:cubicBezTo>
                    <a:pt x="1197150" y="860245"/>
                    <a:pt x="1195105" y="888436"/>
                    <a:pt x="1194594" y="916628"/>
                  </a:cubicBezTo>
                  <a:cubicBezTo>
                    <a:pt x="1194448" y="918381"/>
                    <a:pt x="1193645" y="919988"/>
                    <a:pt x="1192330" y="921229"/>
                  </a:cubicBezTo>
                  <a:cubicBezTo>
                    <a:pt x="1191162" y="922471"/>
                    <a:pt x="1189481" y="923128"/>
                    <a:pt x="1187729" y="923055"/>
                  </a:cubicBezTo>
                  <a:close/>
                  <a:moveTo>
                    <a:pt x="1207522" y="753906"/>
                  </a:moveTo>
                  <a:lnTo>
                    <a:pt x="1206207" y="753906"/>
                  </a:lnTo>
                  <a:cubicBezTo>
                    <a:pt x="1204454" y="753541"/>
                    <a:pt x="1202994" y="752518"/>
                    <a:pt x="1202044" y="750985"/>
                  </a:cubicBezTo>
                  <a:cubicBezTo>
                    <a:pt x="1201021" y="749450"/>
                    <a:pt x="1200656" y="747552"/>
                    <a:pt x="1200948" y="745726"/>
                  </a:cubicBezTo>
                  <a:cubicBezTo>
                    <a:pt x="1205841" y="721405"/>
                    <a:pt x="1210954" y="697012"/>
                    <a:pt x="1216432" y="672691"/>
                  </a:cubicBezTo>
                  <a:lnTo>
                    <a:pt x="1218695" y="662393"/>
                  </a:lnTo>
                  <a:cubicBezTo>
                    <a:pt x="1219061" y="660567"/>
                    <a:pt x="1220157" y="658961"/>
                    <a:pt x="1221690" y="657938"/>
                  </a:cubicBezTo>
                  <a:cubicBezTo>
                    <a:pt x="1223151" y="656915"/>
                    <a:pt x="1224977" y="656623"/>
                    <a:pt x="1226730" y="656988"/>
                  </a:cubicBezTo>
                  <a:cubicBezTo>
                    <a:pt x="1228483" y="657426"/>
                    <a:pt x="1230016" y="658522"/>
                    <a:pt x="1230966" y="660128"/>
                  </a:cubicBezTo>
                  <a:cubicBezTo>
                    <a:pt x="1231915" y="661736"/>
                    <a:pt x="1232208" y="663634"/>
                    <a:pt x="1231842" y="665460"/>
                  </a:cubicBezTo>
                  <a:lnTo>
                    <a:pt x="1229651" y="675831"/>
                  </a:lnTo>
                  <a:cubicBezTo>
                    <a:pt x="1224319" y="700371"/>
                    <a:pt x="1219134" y="724837"/>
                    <a:pt x="1214094" y="748866"/>
                  </a:cubicBezTo>
                  <a:cubicBezTo>
                    <a:pt x="1213364" y="751788"/>
                    <a:pt x="1210735" y="753906"/>
                    <a:pt x="1207740" y="754052"/>
                  </a:cubicBezTo>
                  <a:close/>
                  <a:moveTo>
                    <a:pt x="1234325" y="585925"/>
                  </a:moveTo>
                  <a:cubicBezTo>
                    <a:pt x="1232572" y="585999"/>
                    <a:pt x="1230819" y="585267"/>
                    <a:pt x="1229651" y="583953"/>
                  </a:cubicBezTo>
                  <a:cubicBezTo>
                    <a:pt x="1228410" y="582638"/>
                    <a:pt x="1227679" y="580886"/>
                    <a:pt x="1227606" y="579060"/>
                  </a:cubicBezTo>
                  <a:cubicBezTo>
                    <a:pt x="1227314" y="551745"/>
                    <a:pt x="1220303" y="524940"/>
                    <a:pt x="1207156" y="500985"/>
                  </a:cubicBezTo>
                  <a:cubicBezTo>
                    <a:pt x="1206207" y="499378"/>
                    <a:pt x="1205987" y="497407"/>
                    <a:pt x="1206426" y="495581"/>
                  </a:cubicBezTo>
                  <a:cubicBezTo>
                    <a:pt x="1206864" y="493827"/>
                    <a:pt x="1207959" y="492294"/>
                    <a:pt x="1209493" y="491271"/>
                  </a:cubicBezTo>
                  <a:cubicBezTo>
                    <a:pt x="1211027" y="490322"/>
                    <a:pt x="1212853" y="490030"/>
                    <a:pt x="1214606" y="490468"/>
                  </a:cubicBezTo>
                  <a:cubicBezTo>
                    <a:pt x="1216359" y="490907"/>
                    <a:pt x="1217892" y="492148"/>
                    <a:pt x="1218768" y="493755"/>
                  </a:cubicBezTo>
                  <a:cubicBezTo>
                    <a:pt x="1233084" y="519755"/>
                    <a:pt x="1240752" y="548896"/>
                    <a:pt x="1241191" y="578622"/>
                  </a:cubicBezTo>
                  <a:cubicBezTo>
                    <a:pt x="1241264" y="580521"/>
                    <a:pt x="1240533" y="582347"/>
                    <a:pt x="1239292" y="583734"/>
                  </a:cubicBezTo>
                  <a:cubicBezTo>
                    <a:pt x="1238050" y="585049"/>
                    <a:pt x="1236370" y="585852"/>
                    <a:pt x="1234617" y="585925"/>
                  </a:cubicBezTo>
                  <a:close/>
                  <a:moveTo>
                    <a:pt x="1159318" y="440805"/>
                  </a:moveTo>
                  <a:cubicBezTo>
                    <a:pt x="1157711" y="440731"/>
                    <a:pt x="1156178" y="440074"/>
                    <a:pt x="1154936" y="439051"/>
                  </a:cubicBezTo>
                  <a:cubicBezTo>
                    <a:pt x="1137846" y="424152"/>
                    <a:pt x="1119587" y="410641"/>
                    <a:pt x="1100233" y="398809"/>
                  </a:cubicBezTo>
                  <a:lnTo>
                    <a:pt x="1088840" y="391506"/>
                  </a:lnTo>
                  <a:cubicBezTo>
                    <a:pt x="1087963" y="391067"/>
                    <a:pt x="1087232" y="390483"/>
                    <a:pt x="1086575" y="389752"/>
                  </a:cubicBezTo>
                  <a:cubicBezTo>
                    <a:pt x="1085991" y="388949"/>
                    <a:pt x="1085552" y="388073"/>
                    <a:pt x="1085261" y="387123"/>
                  </a:cubicBezTo>
                  <a:cubicBezTo>
                    <a:pt x="1085115" y="386174"/>
                    <a:pt x="1085115" y="385152"/>
                    <a:pt x="1085261" y="384202"/>
                  </a:cubicBezTo>
                  <a:cubicBezTo>
                    <a:pt x="1085406" y="383180"/>
                    <a:pt x="1085699" y="382230"/>
                    <a:pt x="1086210" y="381354"/>
                  </a:cubicBezTo>
                  <a:cubicBezTo>
                    <a:pt x="1086648" y="380477"/>
                    <a:pt x="1087305" y="379746"/>
                    <a:pt x="1088036" y="379162"/>
                  </a:cubicBezTo>
                  <a:cubicBezTo>
                    <a:pt x="1088840" y="378579"/>
                    <a:pt x="1089716" y="378213"/>
                    <a:pt x="1090665" y="377994"/>
                  </a:cubicBezTo>
                  <a:cubicBezTo>
                    <a:pt x="1091542" y="377775"/>
                    <a:pt x="1092564" y="377775"/>
                    <a:pt x="1093441" y="377994"/>
                  </a:cubicBezTo>
                  <a:cubicBezTo>
                    <a:pt x="1094390" y="378213"/>
                    <a:pt x="1095267" y="378579"/>
                    <a:pt x="1096070" y="379162"/>
                  </a:cubicBezTo>
                  <a:lnTo>
                    <a:pt x="1107463" y="386466"/>
                  </a:lnTo>
                  <a:cubicBezTo>
                    <a:pt x="1127401" y="398736"/>
                    <a:pt x="1146318" y="412612"/>
                    <a:pt x="1163992" y="428023"/>
                  </a:cubicBezTo>
                  <a:cubicBezTo>
                    <a:pt x="1165088" y="428973"/>
                    <a:pt x="1165891" y="430287"/>
                    <a:pt x="1166257" y="431675"/>
                  </a:cubicBezTo>
                  <a:cubicBezTo>
                    <a:pt x="1166694" y="433062"/>
                    <a:pt x="1166694" y="434596"/>
                    <a:pt x="1166257" y="435984"/>
                  </a:cubicBezTo>
                  <a:cubicBezTo>
                    <a:pt x="1165745" y="437298"/>
                    <a:pt x="1164869" y="438540"/>
                    <a:pt x="1163774" y="439416"/>
                  </a:cubicBezTo>
                  <a:cubicBezTo>
                    <a:pt x="1162386" y="440147"/>
                    <a:pt x="1160852" y="440366"/>
                    <a:pt x="1159318" y="440147"/>
                  </a:cubicBezTo>
                  <a:close/>
                  <a:moveTo>
                    <a:pt x="5362" y="427731"/>
                  </a:moveTo>
                  <a:cubicBezTo>
                    <a:pt x="3537" y="427731"/>
                    <a:pt x="1857" y="426928"/>
                    <a:pt x="616" y="425613"/>
                  </a:cubicBezTo>
                  <a:cubicBezTo>
                    <a:pt x="-699" y="424299"/>
                    <a:pt x="-1429" y="422473"/>
                    <a:pt x="-1429" y="420647"/>
                  </a:cubicBezTo>
                  <a:lnTo>
                    <a:pt x="-1429" y="418018"/>
                  </a:lnTo>
                  <a:cubicBezTo>
                    <a:pt x="-1502" y="416630"/>
                    <a:pt x="-1502" y="415242"/>
                    <a:pt x="-1429" y="413854"/>
                  </a:cubicBezTo>
                  <a:cubicBezTo>
                    <a:pt x="-1502" y="411517"/>
                    <a:pt x="-992" y="409253"/>
                    <a:pt x="-42" y="407135"/>
                  </a:cubicBezTo>
                  <a:lnTo>
                    <a:pt x="7700" y="391797"/>
                  </a:lnTo>
                  <a:cubicBezTo>
                    <a:pt x="8138" y="390994"/>
                    <a:pt x="8723" y="390264"/>
                    <a:pt x="9380" y="389680"/>
                  </a:cubicBezTo>
                  <a:cubicBezTo>
                    <a:pt x="10037" y="389095"/>
                    <a:pt x="10840" y="388657"/>
                    <a:pt x="11716" y="388365"/>
                  </a:cubicBezTo>
                  <a:cubicBezTo>
                    <a:pt x="13470" y="387781"/>
                    <a:pt x="15296" y="387999"/>
                    <a:pt x="16903" y="388876"/>
                  </a:cubicBezTo>
                  <a:cubicBezTo>
                    <a:pt x="17706" y="389314"/>
                    <a:pt x="18363" y="389898"/>
                    <a:pt x="18948" y="390629"/>
                  </a:cubicBezTo>
                  <a:cubicBezTo>
                    <a:pt x="19459" y="391360"/>
                    <a:pt x="19897" y="392163"/>
                    <a:pt x="20189" y="393039"/>
                  </a:cubicBezTo>
                  <a:cubicBezTo>
                    <a:pt x="20335" y="393989"/>
                    <a:pt x="20335" y="394865"/>
                    <a:pt x="20189" y="395815"/>
                  </a:cubicBezTo>
                  <a:cubicBezTo>
                    <a:pt x="20116" y="396764"/>
                    <a:pt x="19824" y="397641"/>
                    <a:pt x="19459" y="398517"/>
                  </a:cubicBezTo>
                  <a:lnTo>
                    <a:pt x="11716" y="413854"/>
                  </a:lnTo>
                  <a:lnTo>
                    <a:pt x="11716" y="416483"/>
                  </a:lnTo>
                  <a:cubicBezTo>
                    <a:pt x="11790" y="417871"/>
                    <a:pt x="11790" y="419259"/>
                    <a:pt x="11716" y="420647"/>
                  </a:cubicBezTo>
                  <a:cubicBezTo>
                    <a:pt x="11716" y="422473"/>
                    <a:pt x="11059" y="424225"/>
                    <a:pt x="9818" y="425540"/>
                  </a:cubicBezTo>
                  <a:cubicBezTo>
                    <a:pt x="8576" y="426562"/>
                    <a:pt x="6970" y="427074"/>
                    <a:pt x="5362" y="427074"/>
                  </a:cubicBezTo>
                  <a:close/>
                  <a:moveTo>
                    <a:pt x="1021720" y="350605"/>
                  </a:moveTo>
                  <a:cubicBezTo>
                    <a:pt x="1020624" y="350605"/>
                    <a:pt x="1019529" y="350314"/>
                    <a:pt x="1018507" y="349802"/>
                  </a:cubicBezTo>
                  <a:cubicBezTo>
                    <a:pt x="994989" y="336730"/>
                    <a:pt x="970595" y="325189"/>
                    <a:pt x="945472" y="315403"/>
                  </a:cubicBezTo>
                  <a:cubicBezTo>
                    <a:pt x="943792" y="314673"/>
                    <a:pt x="942477" y="313431"/>
                    <a:pt x="941674" y="311751"/>
                  </a:cubicBezTo>
                  <a:cubicBezTo>
                    <a:pt x="941016" y="309998"/>
                    <a:pt x="941016" y="308026"/>
                    <a:pt x="941674" y="306274"/>
                  </a:cubicBezTo>
                  <a:cubicBezTo>
                    <a:pt x="941966" y="305397"/>
                    <a:pt x="942477" y="304594"/>
                    <a:pt x="943061" y="303864"/>
                  </a:cubicBezTo>
                  <a:cubicBezTo>
                    <a:pt x="943646" y="303206"/>
                    <a:pt x="944376" y="302622"/>
                    <a:pt x="945179" y="302256"/>
                  </a:cubicBezTo>
                  <a:cubicBezTo>
                    <a:pt x="945982" y="301892"/>
                    <a:pt x="946859" y="301672"/>
                    <a:pt x="947735" y="301599"/>
                  </a:cubicBezTo>
                  <a:cubicBezTo>
                    <a:pt x="948612" y="301599"/>
                    <a:pt x="949561" y="301745"/>
                    <a:pt x="950364" y="302038"/>
                  </a:cubicBezTo>
                  <a:cubicBezTo>
                    <a:pt x="976073" y="312044"/>
                    <a:pt x="1001124" y="323729"/>
                    <a:pt x="1025298" y="337094"/>
                  </a:cubicBezTo>
                  <a:cubicBezTo>
                    <a:pt x="1026102" y="337533"/>
                    <a:pt x="1026833" y="338117"/>
                    <a:pt x="1027417" y="338847"/>
                  </a:cubicBezTo>
                  <a:cubicBezTo>
                    <a:pt x="1027928" y="339577"/>
                    <a:pt x="1028366" y="340453"/>
                    <a:pt x="1028659" y="341331"/>
                  </a:cubicBezTo>
                  <a:cubicBezTo>
                    <a:pt x="1028804" y="342279"/>
                    <a:pt x="1028804" y="343157"/>
                    <a:pt x="1028659" y="344105"/>
                  </a:cubicBezTo>
                  <a:cubicBezTo>
                    <a:pt x="1028512" y="346297"/>
                    <a:pt x="1027271" y="348342"/>
                    <a:pt x="1025445" y="349583"/>
                  </a:cubicBezTo>
                  <a:cubicBezTo>
                    <a:pt x="1024276" y="350022"/>
                    <a:pt x="1022962" y="350168"/>
                    <a:pt x="1021720" y="349948"/>
                  </a:cubicBezTo>
                  <a:close/>
                  <a:moveTo>
                    <a:pt x="51156" y="326651"/>
                  </a:moveTo>
                  <a:cubicBezTo>
                    <a:pt x="50060" y="326724"/>
                    <a:pt x="48892" y="326431"/>
                    <a:pt x="47942" y="325846"/>
                  </a:cubicBezTo>
                  <a:cubicBezTo>
                    <a:pt x="46336" y="324898"/>
                    <a:pt x="45167" y="323437"/>
                    <a:pt x="44655" y="321684"/>
                  </a:cubicBezTo>
                  <a:cubicBezTo>
                    <a:pt x="44145" y="319858"/>
                    <a:pt x="44364" y="317886"/>
                    <a:pt x="45167" y="316206"/>
                  </a:cubicBezTo>
                  <a:cubicBezTo>
                    <a:pt x="57802" y="291083"/>
                    <a:pt x="70729" y="265885"/>
                    <a:pt x="83948" y="240834"/>
                  </a:cubicBezTo>
                  <a:cubicBezTo>
                    <a:pt x="84752" y="239154"/>
                    <a:pt x="86213" y="237913"/>
                    <a:pt x="87966" y="237401"/>
                  </a:cubicBezTo>
                  <a:cubicBezTo>
                    <a:pt x="89645" y="236890"/>
                    <a:pt x="91544" y="237109"/>
                    <a:pt x="93078" y="237986"/>
                  </a:cubicBezTo>
                  <a:cubicBezTo>
                    <a:pt x="94612" y="238935"/>
                    <a:pt x="95780" y="240469"/>
                    <a:pt x="96292" y="242222"/>
                  </a:cubicBezTo>
                  <a:cubicBezTo>
                    <a:pt x="96803" y="244047"/>
                    <a:pt x="96656" y="245946"/>
                    <a:pt x="95780" y="247626"/>
                  </a:cubicBezTo>
                  <a:cubicBezTo>
                    <a:pt x="82780" y="272604"/>
                    <a:pt x="69999" y="297728"/>
                    <a:pt x="57437" y="322926"/>
                  </a:cubicBezTo>
                  <a:cubicBezTo>
                    <a:pt x="56853" y="324094"/>
                    <a:pt x="55903" y="325043"/>
                    <a:pt x="54807" y="325774"/>
                  </a:cubicBezTo>
                  <a:cubicBezTo>
                    <a:pt x="53639" y="326212"/>
                    <a:pt x="52398" y="326285"/>
                    <a:pt x="51156" y="325993"/>
                  </a:cubicBezTo>
                  <a:close/>
                  <a:moveTo>
                    <a:pt x="869149" y="294003"/>
                  </a:moveTo>
                  <a:lnTo>
                    <a:pt x="867981" y="294003"/>
                  </a:lnTo>
                  <a:cubicBezTo>
                    <a:pt x="844099" y="289475"/>
                    <a:pt x="818755" y="285896"/>
                    <a:pt x="788080" y="282098"/>
                  </a:cubicBezTo>
                  <a:cubicBezTo>
                    <a:pt x="787131" y="282025"/>
                    <a:pt x="786255" y="281734"/>
                    <a:pt x="785451" y="281295"/>
                  </a:cubicBezTo>
                  <a:cubicBezTo>
                    <a:pt x="784648" y="280784"/>
                    <a:pt x="783991" y="280127"/>
                    <a:pt x="783406" y="279396"/>
                  </a:cubicBezTo>
                  <a:cubicBezTo>
                    <a:pt x="782822" y="278666"/>
                    <a:pt x="782383" y="277790"/>
                    <a:pt x="782165" y="276840"/>
                  </a:cubicBezTo>
                  <a:cubicBezTo>
                    <a:pt x="781946" y="275891"/>
                    <a:pt x="781946" y="274941"/>
                    <a:pt x="782165" y="273992"/>
                  </a:cubicBezTo>
                  <a:cubicBezTo>
                    <a:pt x="782237" y="273042"/>
                    <a:pt x="782530" y="272093"/>
                    <a:pt x="783041" y="271289"/>
                  </a:cubicBezTo>
                  <a:cubicBezTo>
                    <a:pt x="783479" y="270413"/>
                    <a:pt x="784063" y="269683"/>
                    <a:pt x="784794" y="269099"/>
                  </a:cubicBezTo>
                  <a:cubicBezTo>
                    <a:pt x="785524" y="268514"/>
                    <a:pt x="786328" y="268076"/>
                    <a:pt x="787204" y="267857"/>
                  </a:cubicBezTo>
                  <a:cubicBezTo>
                    <a:pt x="788080" y="267711"/>
                    <a:pt x="789030" y="267711"/>
                    <a:pt x="789906" y="267857"/>
                  </a:cubicBezTo>
                  <a:cubicBezTo>
                    <a:pt x="820946" y="271363"/>
                    <a:pt x="846582" y="275160"/>
                    <a:pt x="870757" y="279908"/>
                  </a:cubicBezTo>
                  <a:cubicBezTo>
                    <a:pt x="871633" y="280054"/>
                    <a:pt x="872436" y="280419"/>
                    <a:pt x="873167" y="280857"/>
                  </a:cubicBezTo>
                  <a:cubicBezTo>
                    <a:pt x="873970" y="281368"/>
                    <a:pt x="874554" y="282025"/>
                    <a:pt x="875066" y="282830"/>
                  </a:cubicBezTo>
                  <a:cubicBezTo>
                    <a:pt x="875576" y="283560"/>
                    <a:pt x="875942" y="284436"/>
                    <a:pt x="876161" y="285312"/>
                  </a:cubicBezTo>
                  <a:cubicBezTo>
                    <a:pt x="876307" y="286262"/>
                    <a:pt x="876307" y="287138"/>
                    <a:pt x="876161" y="288088"/>
                  </a:cubicBezTo>
                  <a:cubicBezTo>
                    <a:pt x="875942" y="289768"/>
                    <a:pt x="875139" y="291374"/>
                    <a:pt x="873897" y="292543"/>
                  </a:cubicBezTo>
                  <a:cubicBezTo>
                    <a:pt x="872655" y="293712"/>
                    <a:pt x="870975" y="294296"/>
                    <a:pt x="869295" y="294296"/>
                  </a:cubicBezTo>
                  <a:close/>
                  <a:moveTo>
                    <a:pt x="707888" y="274065"/>
                  </a:moveTo>
                  <a:lnTo>
                    <a:pt x="707304" y="274065"/>
                  </a:lnTo>
                  <a:cubicBezTo>
                    <a:pt x="679843" y="271582"/>
                    <a:pt x="652746" y="266688"/>
                    <a:pt x="626161" y="259458"/>
                  </a:cubicBezTo>
                  <a:cubicBezTo>
                    <a:pt x="624408" y="258874"/>
                    <a:pt x="622948" y="257705"/>
                    <a:pt x="622072" y="256098"/>
                  </a:cubicBezTo>
                  <a:cubicBezTo>
                    <a:pt x="621195" y="254419"/>
                    <a:pt x="620976" y="252520"/>
                    <a:pt x="621488" y="250694"/>
                  </a:cubicBezTo>
                  <a:cubicBezTo>
                    <a:pt x="621925" y="248941"/>
                    <a:pt x="623094" y="247407"/>
                    <a:pt x="624628" y="246385"/>
                  </a:cubicBezTo>
                  <a:cubicBezTo>
                    <a:pt x="626161" y="245436"/>
                    <a:pt x="627987" y="245216"/>
                    <a:pt x="629741" y="245727"/>
                  </a:cubicBezTo>
                  <a:cubicBezTo>
                    <a:pt x="655521" y="252811"/>
                    <a:pt x="681887" y="257559"/>
                    <a:pt x="708545" y="259896"/>
                  </a:cubicBezTo>
                  <a:cubicBezTo>
                    <a:pt x="710225" y="260188"/>
                    <a:pt x="711759" y="261064"/>
                    <a:pt x="712782" y="262452"/>
                  </a:cubicBezTo>
                  <a:cubicBezTo>
                    <a:pt x="713876" y="263840"/>
                    <a:pt x="714461" y="265592"/>
                    <a:pt x="714388" y="267346"/>
                  </a:cubicBezTo>
                  <a:cubicBezTo>
                    <a:pt x="714315" y="269099"/>
                    <a:pt x="713658" y="270779"/>
                    <a:pt x="712416" y="272093"/>
                  </a:cubicBezTo>
                  <a:cubicBezTo>
                    <a:pt x="711174" y="273335"/>
                    <a:pt x="709568" y="274065"/>
                    <a:pt x="707888" y="274211"/>
                  </a:cubicBezTo>
                  <a:close/>
                  <a:moveTo>
                    <a:pt x="552834" y="227907"/>
                  </a:moveTo>
                  <a:cubicBezTo>
                    <a:pt x="551666" y="227907"/>
                    <a:pt x="550570" y="227615"/>
                    <a:pt x="549547" y="227031"/>
                  </a:cubicBezTo>
                  <a:cubicBezTo>
                    <a:pt x="529901" y="215490"/>
                    <a:pt x="511716" y="201614"/>
                    <a:pt x="495283" y="185839"/>
                  </a:cubicBezTo>
                  <a:cubicBezTo>
                    <a:pt x="491265" y="182041"/>
                    <a:pt x="487467" y="178535"/>
                    <a:pt x="483597" y="174372"/>
                  </a:cubicBezTo>
                  <a:cubicBezTo>
                    <a:pt x="482282" y="173057"/>
                    <a:pt x="481552" y="171232"/>
                    <a:pt x="481552" y="169406"/>
                  </a:cubicBezTo>
                  <a:cubicBezTo>
                    <a:pt x="481552" y="167507"/>
                    <a:pt x="482282" y="165681"/>
                    <a:pt x="483524" y="164293"/>
                  </a:cubicBezTo>
                  <a:cubicBezTo>
                    <a:pt x="484765" y="162979"/>
                    <a:pt x="486445" y="162175"/>
                    <a:pt x="488271" y="162175"/>
                  </a:cubicBezTo>
                  <a:cubicBezTo>
                    <a:pt x="490097" y="162175"/>
                    <a:pt x="491850" y="162906"/>
                    <a:pt x="493091" y="164221"/>
                  </a:cubicBezTo>
                  <a:lnTo>
                    <a:pt x="504412" y="175321"/>
                  </a:lnTo>
                  <a:cubicBezTo>
                    <a:pt x="520042" y="190367"/>
                    <a:pt x="537424" y="203513"/>
                    <a:pt x="556121" y="214541"/>
                  </a:cubicBezTo>
                  <a:cubicBezTo>
                    <a:pt x="557727" y="215490"/>
                    <a:pt x="558823" y="217025"/>
                    <a:pt x="559335" y="218851"/>
                  </a:cubicBezTo>
                  <a:cubicBezTo>
                    <a:pt x="559846" y="220677"/>
                    <a:pt x="559626" y="222576"/>
                    <a:pt x="558750" y="224255"/>
                  </a:cubicBezTo>
                  <a:cubicBezTo>
                    <a:pt x="558166" y="225351"/>
                    <a:pt x="557290" y="226300"/>
                    <a:pt x="556267" y="227031"/>
                  </a:cubicBezTo>
                  <a:cubicBezTo>
                    <a:pt x="555244" y="227688"/>
                    <a:pt x="554002" y="228053"/>
                    <a:pt x="552761" y="228053"/>
                  </a:cubicBezTo>
                  <a:close/>
                  <a:moveTo>
                    <a:pt x="129231" y="176782"/>
                  </a:moveTo>
                  <a:cubicBezTo>
                    <a:pt x="127989" y="176709"/>
                    <a:pt x="126747" y="176344"/>
                    <a:pt x="125725" y="175687"/>
                  </a:cubicBezTo>
                  <a:cubicBezTo>
                    <a:pt x="124994" y="175176"/>
                    <a:pt x="124264" y="174591"/>
                    <a:pt x="123753" y="173861"/>
                  </a:cubicBezTo>
                  <a:cubicBezTo>
                    <a:pt x="123241" y="173057"/>
                    <a:pt x="122877" y="172181"/>
                    <a:pt x="122657" y="171305"/>
                  </a:cubicBezTo>
                  <a:cubicBezTo>
                    <a:pt x="122511" y="170355"/>
                    <a:pt x="122511" y="169479"/>
                    <a:pt x="122657" y="168529"/>
                  </a:cubicBezTo>
                  <a:cubicBezTo>
                    <a:pt x="122803" y="167580"/>
                    <a:pt x="123095" y="166703"/>
                    <a:pt x="123534" y="165900"/>
                  </a:cubicBezTo>
                  <a:cubicBezTo>
                    <a:pt x="137411" y="141141"/>
                    <a:pt x="152967" y="117405"/>
                    <a:pt x="170057" y="94764"/>
                  </a:cubicBezTo>
                  <a:cubicBezTo>
                    <a:pt x="172175" y="91842"/>
                    <a:pt x="176338" y="91185"/>
                    <a:pt x="179260" y="93376"/>
                  </a:cubicBezTo>
                  <a:cubicBezTo>
                    <a:pt x="179406" y="93449"/>
                    <a:pt x="179479" y="93595"/>
                    <a:pt x="179625" y="93668"/>
                  </a:cubicBezTo>
                  <a:cubicBezTo>
                    <a:pt x="180355" y="94252"/>
                    <a:pt x="180866" y="95056"/>
                    <a:pt x="181305" y="95859"/>
                  </a:cubicBezTo>
                  <a:cubicBezTo>
                    <a:pt x="181742" y="96663"/>
                    <a:pt x="182035" y="97539"/>
                    <a:pt x="182108" y="98489"/>
                  </a:cubicBezTo>
                  <a:cubicBezTo>
                    <a:pt x="182254" y="99437"/>
                    <a:pt x="182254" y="100315"/>
                    <a:pt x="182108" y="101263"/>
                  </a:cubicBezTo>
                  <a:cubicBezTo>
                    <a:pt x="181816" y="102141"/>
                    <a:pt x="181378" y="103017"/>
                    <a:pt x="180793" y="103747"/>
                  </a:cubicBezTo>
                  <a:cubicBezTo>
                    <a:pt x="164142" y="125877"/>
                    <a:pt x="148950" y="149102"/>
                    <a:pt x="135365" y="173277"/>
                  </a:cubicBezTo>
                  <a:cubicBezTo>
                    <a:pt x="134781" y="174372"/>
                    <a:pt x="133905" y="175248"/>
                    <a:pt x="132882" y="175906"/>
                  </a:cubicBezTo>
                  <a:cubicBezTo>
                    <a:pt x="131860" y="176563"/>
                    <a:pt x="130691" y="176855"/>
                    <a:pt x="129450" y="176855"/>
                  </a:cubicBezTo>
                  <a:close/>
                  <a:moveTo>
                    <a:pt x="432034" y="114410"/>
                  </a:moveTo>
                  <a:cubicBezTo>
                    <a:pt x="431085" y="114410"/>
                    <a:pt x="430135" y="114264"/>
                    <a:pt x="429259" y="113826"/>
                  </a:cubicBezTo>
                  <a:cubicBezTo>
                    <a:pt x="428382" y="113461"/>
                    <a:pt x="427579" y="112877"/>
                    <a:pt x="426995" y="112146"/>
                  </a:cubicBezTo>
                  <a:lnTo>
                    <a:pt x="422758" y="107253"/>
                  </a:lnTo>
                  <a:cubicBezTo>
                    <a:pt x="411949" y="94618"/>
                    <a:pt x="400848" y="82056"/>
                    <a:pt x="390112" y="69713"/>
                  </a:cubicBezTo>
                  <a:cubicBezTo>
                    <a:pt x="386460" y="65623"/>
                    <a:pt x="382298" y="61533"/>
                    <a:pt x="378864" y="57808"/>
                  </a:cubicBezTo>
                  <a:lnTo>
                    <a:pt x="371561" y="50504"/>
                  </a:lnTo>
                  <a:cubicBezTo>
                    <a:pt x="370247" y="49117"/>
                    <a:pt x="369589" y="47364"/>
                    <a:pt x="369589" y="45465"/>
                  </a:cubicBezTo>
                  <a:cubicBezTo>
                    <a:pt x="369589" y="43566"/>
                    <a:pt x="370247" y="41814"/>
                    <a:pt x="371561" y="40425"/>
                  </a:cubicBezTo>
                  <a:cubicBezTo>
                    <a:pt x="372146" y="39768"/>
                    <a:pt x="372949" y="39257"/>
                    <a:pt x="373752" y="38892"/>
                  </a:cubicBezTo>
                  <a:cubicBezTo>
                    <a:pt x="374555" y="38526"/>
                    <a:pt x="375432" y="38380"/>
                    <a:pt x="376308" y="38380"/>
                  </a:cubicBezTo>
                  <a:cubicBezTo>
                    <a:pt x="377185" y="38380"/>
                    <a:pt x="378134" y="38526"/>
                    <a:pt x="378937" y="38892"/>
                  </a:cubicBezTo>
                  <a:cubicBezTo>
                    <a:pt x="379741" y="39257"/>
                    <a:pt x="380472" y="39768"/>
                    <a:pt x="381056" y="40425"/>
                  </a:cubicBezTo>
                  <a:lnTo>
                    <a:pt x="388870" y="47729"/>
                  </a:lnTo>
                  <a:lnTo>
                    <a:pt x="400410" y="59999"/>
                  </a:lnTo>
                  <a:cubicBezTo>
                    <a:pt x="411439" y="72415"/>
                    <a:pt x="422321" y="85050"/>
                    <a:pt x="433276" y="97685"/>
                  </a:cubicBezTo>
                  <a:lnTo>
                    <a:pt x="437439" y="102578"/>
                  </a:lnTo>
                  <a:cubicBezTo>
                    <a:pt x="438023" y="103309"/>
                    <a:pt x="438534" y="104112"/>
                    <a:pt x="438827" y="104988"/>
                  </a:cubicBezTo>
                  <a:cubicBezTo>
                    <a:pt x="438972" y="105938"/>
                    <a:pt x="438972" y="106814"/>
                    <a:pt x="438827" y="107764"/>
                  </a:cubicBezTo>
                  <a:cubicBezTo>
                    <a:pt x="438827" y="108713"/>
                    <a:pt x="438607" y="109589"/>
                    <a:pt x="438242" y="110466"/>
                  </a:cubicBezTo>
                  <a:cubicBezTo>
                    <a:pt x="437804" y="111270"/>
                    <a:pt x="437292" y="112073"/>
                    <a:pt x="436635" y="112730"/>
                  </a:cubicBezTo>
                  <a:cubicBezTo>
                    <a:pt x="435978" y="113387"/>
                    <a:pt x="435175" y="113826"/>
                    <a:pt x="434299" y="114191"/>
                  </a:cubicBezTo>
                  <a:cubicBezTo>
                    <a:pt x="433422" y="114337"/>
                    <a:pt x="432473" y="114337"/>
                    <a:pt x="431596" y="114191"/>
                  </a:cubicBezTo>
                  <a:close/>
                  <a:moveTo>
                    <a:pt x="232648" y="46269"/>
                  </a:moveTo>
                  <a:cubicBezTo>
                    <a:pt x="231626" y="46269"/>
                    <a:pt x="230603" y="46049"/>
                    <a:pt x="229654" y="45538"/>
                  </a:cubicBezTo>
                  <a:cubicBezTo>
                    <a:pt x="228704" y="45100"/>
                    <a:pt x="227901" y="44370"/>
                    <a:pt x="227316" y="43493"/>
                  </a:cubicBezTo>
                  <a:cubicBezTo>
                    <a:pt x="226732" y="42763"/>
                    <a:pt x="226294" y="41887"/>
                    <a:pt x="226075" y="41009"/>
                  </a:cubicBezTo>
                  <a:cubicBezTo>
                    <a:pt x="225929" y="40133"/>
                    <a:pt x="225929" y="39183"/>
                    <a:pt x="226075" y="38307"/>
                  </a:cubicBezTo>
                  <a:cubicBezTo>
                    <a:pt x="226222" y="37358"/>
                    <a:pt x="226513" y="36481"/>
                    <a:pt x="226952" y="35678"/>
                  </a:cubicBezTo>
                  <a:cubicBezTo>
                    <a:pt x="227389" y="34875"/>
                    <a:pt x="227974" y="34145"/>
                    <a:pt x="228631" y="33561"/>
                  </a:cubicBezTo>
                  <a:cubicBezTo>
                    <a:pt x="257042" y="10189"/>
                    <a:pt x="280925" y="-620"/>
                    <a:pt x="303930" y="-620"/>
                  </a:cubicBezTo>
                  <a:lnTo>
                    <a:pt x="306341" y="-620"/>
                  </a:lnTo>
                  <a:cubicBezTo>
                    <a:pt x="308167" y="-620"/>
                    <a:pt x="309846" y="110"/>
                    <a:pt x="311088" y="1425"/>
                  </a:cubicBezTo>
                  <a:cubicBezTo>
                    <a:pt x="312402" y="2812"/>
                    <a:pt x="313060" y="4565"/>
                    <a:pt x="313060" y="6464"/>
                  </a:cubicBezTo>
                  <a:cubicBezTo>
                    <a:pt x="313060" y="8363"/>
                    <a:pt x="312402" y="10116"/>
                    <a:pt x="311088" y="11504"/>
                  </a:cubicBezTo>
                  <a:cubicBezTo>
                    <a:pt x="309846" y="12818"/>
                    <a:pt x="308167" y="13549"/>
                    <a:pt x="306341" y="13549"/>
                  </a:cubicBezTo>
                  <a:lnTo>
                    <a:pt x="304296" y="13549"/>
                  </a:lnTo>
                  <a:cubicBezTo>
                    <a:pt x="284650" y="13549"/>
                    <a:pt x="263323" y="23409"/>
                    <a:pt x="237395" y="44734"/>
                  </a:cubicBezTo>
                  <a:cubicBezTo>
                    <a:pt x="236081" y="45611"/>
                    <a:pt x="234474" y="45903"/>
                    <a:pt x="232940" y="4568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4" name="Google Shape;64;p10"/>
            <p:cNvSpPr/>
            <p:nvPr/>
          </p:nvSpPr>
          <p:spPr>
            <a:xfrm>
              <a:off x="8256589" y="4269878"/>
              <a:ext cx="1090058" cy="1610545"/>
            </a:xfrm>
            <a:custGeom>
              <a:avLst/>
              <a:gdLst/>
              <a:ahLst/>
              <a:cxnLst/>
              <a:rect l="l" t="t" r="r" b="b"/>
              <a:pathLst>
                <a:path w="1090058" h="1610545" extrusionOk="0">
                  <a:moveTo>
                    <a:pt x="476466" y="1609926"/>
                  </a:moveTo>
                  <a:cubicBezTo>
                    <a:pt x="460984" y="1609926"/>
                    <a:pt x="444842" y="1609269"/>
                    <a:pt x="429140" y="1608612"/>
                  </a:cubicBezTo>
                  <a:lnTo>
                    <a:pt x="415701" y="1608027"/>
                  </a:lnTo>
                  <a:cubicBezTo>
                    <a:pt x="385392" y="1606786"/>
                    <a:pt x="354791" y="1602768"/>
                    <a:pt x="325284" y="1598679"/>
                  </a:cubicBezTo>
                  <a:cubicBezTo>
                    <a:pt x="295997" y="1594078"/>
                    <a:pt x="266490" y="1591010"/>
                    <a:pt x="236911" y="1589549"/>
                  </a:cubicBezTo>
                  <a:cubicBezTo>
                    <a:pt x="201124" y="1588015"/>
                    <a:pt x="164460" y="1590133"/>
                    <a:pt x="129038" y="1592179"/>
                  </a:cubicBezTo>
                  <a:cubicBezTo>
                    <a:pt x="108736" y="1593347"/>
                    <a:pt x="88651" y="1594588"/>
                    <a:pt x="68347" y="1595100"/>
                  </a:cubicBezTo>
                  <a:cubicBezTo>
                    <a:pt x="64403" y="1595100"/>
                    <a:pt x="60166" y="1595538"/>
                    <a:pt x="55712" y="1595903"/>
                  </a:cubicBezTo>
                  <a:cubicBezTo>
                    <a:pt x="34238" y="1597656"/>
                    <a:pt x="7581" y="1599775"/>
                    <a:pt x="-234" y="1575819"/>
                  </a:cubicBezTo>
                  <a:cubicBezTo>
                    <a:pt x="-5127" y="1560700"/>
                    <a:pt x="4368" y="1537110"/>
                    <a:pt x="27812" y="1505705"/>
                  </a:cubicBezTo>
                  <a:cubicBezTo>
                    <a:pt x="49723" y="1476491"/>
                    <a:pt x="73898" y="1447277"/>
                    <a:pt x="96903" y="1419377"/>
                  </a:cubicBezTo>
                  <a:cubicBezTo>
                    <a:pt x="112824" y="1400096"/>
                    <a:pt x="128674" y="1380814"/>
                    <a:pt x="144157" y="1360949"/>
                  </a:cubicBezTo>
                  <a:cubicBezTo>
                    <a:pt x="238300" y="1241683"/>
                    <a:pt x="327183" y="1106933"/>
                    <a:pt x="339160" y="930918"/>
                  </a:cubicBezTo>
                  <a:cubicBezTo>
                    <a:pt x="345222" y="842838"/>
                    <a:pt x="348436" y="738763"/>
                    <a:pt x="327037" y="635564"/>
                  </a:cubicBezTo>
                  <a:cubicBezTo>
                    <a:pt x="313088" y="568518"/>
                    <a:pt x="292784" y="501544"/>
                    <a:pt x="272772" y="436835"/>
                  </a:cubicBezTo>
                  <a:lnTo>
                    <a:pt x="265469" y="413830"/>
                  </a:lnTo>
                  <a:cubicBezTo>
                    <a:pt x="244068" y="343131"/>
                    <a:pt x="238080" y="276523"/>
                    <a:pt x="247647" y="215685"/>
                  </a:cubicBezTo>
                  <a:cubicBezTo>
                    <a:pt x="252907" y="182600"/>
                    <a:pt x="264445" y="150903"/>
                    <a:pt x="281828" y="122273"/>
                  </a:cubicBezTo>
                  <a:cubicBezTo>
                    <a:pt x="298918" y="94155"/>
                    <a:pt x="321413" y="69760"/>
                    <a:pt x="348070" y="50552"/>
                  </a:cubicBezTo>
                  <a:cubicBezTo>
                    <a:pt x="377357" y="28934"/>
                    <a:pt x="410808" y="13670"/>
                    <a:pt x="446304" y="5709"/>
                  </a:cubicBezTo>
                  <a:cubicBezTo>
                    <a:pt x="481505" y="-2252"/>
                    <a:pt x="517950" y="-2690"/>
                    <a:pt x="553300" y="4321"/>
                  </a:cubicBezTo>
                  <a:cubicBezTo>
                    <a:pt x="615964" y="16956"/>
                    <a:pt x="668915" y="52306"/>
                    <a:pt x="708353" y="81665"/>
                  </a:cubicBezTo>
                  <a:cubicBezTo>
                    <a:pt x="810602" y="158718"/>
                    <a:pt x="929577" y="195965"/>
                    <a:pt x="1082002" y="199179"/>
                  </a:cubicBezTo>
                  <a:cubicBezTo>
                    <a:pt x="1082878" y="199252"/>
                    <a:pt x="1083755" y="199471"/>
                    <a:pt x="1084557" y="199836"/>
                  </a:cubicBezTo>
                  <a:cubicBezTo>
                    <a:pt x="1085361" y="200202"/>
                    <a:pt x="1086091" y="200713"/>
                    <a:pt x="1086749" y="201370"/>
                  </a:cubicBezTo>
                  <a:cubicBezTo>
                    <a:pt x="1087333" y="202100"/>
                    <a:pt x="1087770" y="202831"/>
                    <a:pt x="1088136" y="203708"/>
                  </a:cubicBezTo>
                  <a:cubicBezTo>
                    <a:pt x="1088428" y="204584"/>
                    <a:pt x="1088574" y="205533"/>
                    <a:pt x="1088574" y="206483"/>
                  </a:cubicBezTo>
                  <a:cubicBezTo>
                    <a:pt x="1088574" y="207432"/>
                    <a:pt x="1088428" y="208382"/>
                    <a:pt x="1088063" y="209258"/>
                  </a:cubicBezTo>
                  <a:cubicBezTo>
                    <a:pt x="1087697" y="210062"/>
                    <a:pt x="1087187" y="210865"/>
                    <a:pt x="1086602" y="211522"/>
                  </a:cubicBezTo>
                  <a:cubicBezTo>
                    <a:pt x="1085944" y="212179"/>
                    <a:pt x="1085215" y="212691"/>
                    <a:pt x="1084338" y="213055"/>
                  </a:cubicBezTo>
                  <a:cubicBezTo>
                    <a:pt x="1083535" y="213421"/>
                    <a:pt x="1082585" y="213567"/>
                    <a:pt x="1081710" y="213494"/>
                  </a:cubicBezTo>
                  <a:cubicBezTo>
                    <a:pt x="926656" y="210208"/>
                    <a:pt x="805344" y="172010"/>
                    <a:pt x="700538" y="93278"/>
                  </a:cubicBezTo>
                  <a:cubicBezTo>
                    <a:pt x="662414" y="64721"/>
                    <a:pt x="611143" y="30467"/>
                    <a:pt x="551035" y="18271"/>
                  </a:cubicBezTo>
                  <a:cubicBezTo>
                    <a:pt x="517367" y="11625"/>
                    <a:pt x="482675" y="12136"/>
                    <a:pt x="449224" y="19732"/>
                  </a:cubicBezTo>
                  <a:cubicBezTo>
                    <a:pt x="415483" y="27401"/>
                    <a:pt x="383712" y="42008"/>
                    <a:pt x="355885" y="62530"/>
                  </a:cubicBezTo>
                  <a:cubicBezTo>
                    <a:pt x="330762" y="80716"/>
                    <a:pt x="309509" y="103722"/>
                    <a:pt x="293513" y="130307"/>
                  </a:cubicBezTo>
                  <a:cubicBezTo>
                    <a:pt x="277226" y="157184"/>
                    <a:pt x="266271" y="186909"/>
                    <a:pt x="261305" y="217949"/>
                  </a:cubicBezTo>
                  <a:cubicBezTo>
                    <a:pt x="252030" y="276377"/>
                    <a:pt x="257946" y="340940"/>
                    <a:pt x="278687" y="409447"/>
                  </a:cubicBezTo>
                  <a:lnTo>
                    <a:pt x="285990" y="432453"/>
                  </a:lnTo>
                  <a:cubicBezTo>
                    <a:pt x="305784" y="497747"/>
                    <a:pt x="326233" y="564793"/>
                    <a:pt x="340257" y="632497"/>
                  </a:cubicBezTo>
                  <a:cubicBezTo>
                    <a:pt x="362167" y="737521"/>
                    <a:pt x="358808" y="842838"/>
                    <a:pt x="352672" y="931941"/>
                  </a:cubicBezTo>
                  <a:cubicBezTo>
                    <a:pt x="340622" y="1111607"/>
                    <a:pt x="250423" y="1248548"/>
                    <a:pt x="154600" y="1369714"/>
                  </a:cubicBezTo>
                  <a:cubicBezTo>
                    <a:pt x="139118" y="1389433"/>
                    <a:pt x="123050" y="1408787"/>
                    <a:pt x="107054" y="1428142"/>
                  </a:cubicBezTo>
                  <a:cubicBezTo>
                    <a:pt x="83829" y="1455895"/>
                    <a:pt x="60532" y="1484671"/>
                    <a:pt x="38548" y="1513958"/>
                  </a:cubicBezTo>
                  <a:cubicBezTo>
                    <a:pt x="19121" y="1539812"/>
                    <a:pt x="9334" y="1560919"/>
                    <a:pt x="12547" y="1570560"/>
                  </a:cubicBezTo>
                  <a:cubicBezTo>
                    <a:pt x="16711" y="1583122"/>
                    <a:pt x="32632" y="1582903"/>
                    <a:pt x="54762" y="1581077"/>
                  </a:cubicBezTo>
                  <a:cubicBezTo>
                    <a:pt x="59364" y="1581077"/>
                    <a:pt x="63891" y="1580347"/>
                    <a:pt x="68054" y="1580274"/>
                  </a:cubicBezTo>
                  <a:cubicBezTo>
                    <a:pt x="88139" y="1579690"/>
                    <a:pt x="108151" y="1578594"/>
                    <a:pt x="128235" y="1577425"/>
                  </a:cubicBezTo>
                  <a:cubicBezTo>
                    <a:pt x="164022" y="1575307"/>
                    <a:pt x="201270" y="1573190"/>
                    <a:pt x="237349" y="1574650"/>
                  </a:cubicBezTo>
                  <a:cubicBezTo>
                    <a:pt x="267441" y="1575892"/>
                    <a:pt x="297677" y="1580055"/>
                    <a:pt x="326964" y="1583926"/>
                  </a:cubicBezTo>
                  <a:cubicBezTo>
                    <a:pt x="356251" y="1587797"/>
                    <a:pt x="386487" y="1592105"/>
                    <a:pt x="416139" y="1593201"/>
                  </a:cubicBezTo>
                  <a:lnTo>
                    <a:pt x="429725" y="1593712"/>
                  </a:lnTo>
                  <a:cubicBezTo>
                    <a:pt x="483989" y="1596123"/>
                    <a:pt x="539716" y="1598460"/>
                    <a:pt x="591862" y="1571802"/>
                  </a:cubicBezTo>
                  <a:cubicBezTo>
                    <a:pt x="649779" y="1542003"/>
                    <a:pt x="678847" y="1491463"/>
                    <a:pt x="680892" y="1416748"/>
                  </a:cubicBezTo>
                  <a:cubicBezTo>
                    <a:pt x="682864" y="1338162"/>
                    <a:pt x="679870" y="1258043"/>
                    <a:pt x="676874" y="1180041"/>
                  </a:cubicBezTo>
                  <a:lnTo>
                    <a:pt x="675195" y="1136220"/>
                  </a:lnTo>
                  <a:cubicBezTo>
                    <a:pt x="671835" y="1043392"/>
                    <a:pt x="711712" y="970577"/>
                    <a:pt x="790079" y="925660"/>
                  </a:cubicBezTo>
                  <a:cubicBezTo>
                    <a:pt x="888603" y="870737"/>
                    <a:pt x="983695" y="809972"/>
                    <a:pt x="1074916" y="743656"/>
                  </a:cubicBezTo>
                  <a:cubicBezTo>
                    <a:pt x="1076378" y="742560"/>
                    <a:pt x="1078204" y="742122"/>
                    <a:pt x="1079957" y="742488"/>
                  </a:cubicBezTo>
                  <a:cubicBezTo>
                    <a:pt x="1081783" y="742853"/>
                    <a:pt x="1083316" y="743875"/>
                    <a:pt x="1084338" y="745409"/>
                  </a:cubicBezTo>
                  <a:cubicBezTo>
                    <a:pt x="1085361" y="746943"/>
                    <a:pt x="1085798" y="748915"/>
                    <a:pt x="1085434" y="750741"/>
                  </a:cubicBezTo>
                  <a:cubicBezTo>
                    <a:pt x="1085142" y="752567"/>
                    <a:pt x="1084119" y="754247"/>
                    <a:pt x="1082658" y="755341"/>
                  </a:cubicBezTo>
                  <a:cubicBezTo>
                    <a:pt x="991072" y="821804"/>
                    <a:pt x="895616" y="882788"/>
                    <a:pt x="796799" y="937929"/>
                  </a:cubicBezTo>
                  <a:cubicBezTo>
                    <a:pt x="723033" y="980217"/>
                    <a:pt x="685858" y="1048431"/>
                    <a:pt x="688999" y="1135124"/>
                  </a:cubicBezTo>
                  <a:lnTo>
                    <a:pt x="690606" y="1178945"/>
                  </a:lnTo>
                  <a:cubicBezTo>
                    <a:pt x="693600" y="1256655"/>
                    <a:pt x="696668" y="1337066"/>
                    <a:pt x="694623" y="1416164"/>
                  </a:cubicBezTo>
                  <a:cubicBezTo>
                    <a:pt x="692578" y="1495261"/>
                    <a:pt x="660005" y="1552009"/>
                    <a:pt x="598071" y="1584145"/>
                  </a:cubicBezTo>
                  <a:cubicBezTo>
                    <a:pt x="558119" y="1605179"/>
                    <a:pt x="516928" y="1609926"/>
                    <a:pt x="476466" y="1609926"/>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5" name="Google Shape;65;p10"/>
            <p:cNvSpPr/>
            <p:nvPr/>
          </p:nvSpPr>
          <p:spPr>
            <a:xfrm>
              <a:off x="7274994" y="565"/>
              <a:ext cx="846269" cy="1641273"/>
            </a:xfrm>
            <a:custGeom>
              <a:avLst/>
              <a:gdLst/>
              <a:ahLst/>
              <a:cxnLst/>
              <a:rect l="l" t="t" r="r" b="b"/>
              <a:pathLst>
                <a:path w="846269" h="1641273" extrusionOk="0">
                  <a:moveTo>
                    <a:pt x="245458" y="1640644"/>
                  </a:moveTo>
                  <a:cubicBezTo>
                    <a:pt x="215369" y="1640907"/>
                    <a:pt x="185497" y="1634992"/>
                    <a:pt x="157816" y="1623262"/>
                  </a:cubicBezTo>
                  <a:cubicBezTo>
                    <a:pt x="89893" y="1594048"/>
                    <a:pt x="62433" y="1531895"/>
                    <a:pt x="46145" y="1481355"/>
                  </a:cubicBezTo>
                  <a:cubicBezTo>
                    <a:pt x="27157" y="1422197"/>
                    <a:pt x="18830" y="1362089"/>
                    <a:pt x="12257" y="1290076"/>
                  </a:cubicBezTo>
                  <a:lnTo>
                    <a:pt x="10066" y="1266632"/>
                  </a:lnTo>
                  <a:cubicBezTo>
                    <a:pt x="3128" y="1192282"/>
                    <a:pt x="-4029" y="1115303"/>
                    <a:pt x="-597" y="1038105"/>
                  </a:cubicBezTo>
                  <a:cubicBezTo>
                    <a:pt x="1814" y="983694"/>
                    <a:pt x="14887" y="941041"/>
                    <a:pt x="39499" y="907591"/>
                  </a:cubicBezTo>
                  <a:cubicBezTo>
                    <a:pt x="72804" y="862382"/>
                    <a:pt x="109248" y="818415"/>
                    <a:pt x="143648" y="776127"/>
                  </a:cubicBezTo>
                  <a:cubicBezTo>
                    <a:pt x="164025" y="751661"/>
                    <a:pt x="184475" y="726464"/>
                    <a:pt x="204413" y="701266"/>
                  </a:cubicBezTo>
                  <a:cubicBezTo>
                    <a:pt x="257510" y="634074"/>
                    <a:pt x="309218" y="559432"/>
                    <a:pt x="327476" y="467992"/>
                  </a:cubicBezTo>
                  <a:cubicBezTo>
                    <a:pt x="342083" y="393935"/>
                    <a:pt x="346101" y="332366"/>
                    <a:pt x="339675" y="274157"/>
                  </a:cubicBezTo>
                  <a:cubicBezTo>
                    <a:pt x="334124" y="213458"/>
                    <a:pt x="331640" y="152517"/>
                    <a:pt x="332371" y="91569"/>
                  </a:cubicBezTo>
                  <a:cubicBezTo>
                    <a:pt x="332371" y="65569"/>
                    <a:pt x="332371" y="39495"/>
                    <a:pt x="331348" y="13422"/>
                  </a:cubicBezTo>
                  <a:cubicBezTo>
                    <a:pt x="331348" y="9741"/>
                    <a:pt x="332735" y="6191"/>
                    <a:pt x="335219" y="3489"/>
                  </a:cubicBezTo>
                  <a:cubicBezTo>
                    <a:pt x="340038" y="-1711"/>
                    <a:pt x="348146" y="-2018"/>
                    <a:pt x="353404" y="2809"/>
                  </a:cubicBezTo>
                  <a:cubicBezTo>
                    <a:pt x="353624" y="3029"/>
                    <a:pt x="353843" y="3255"/>
                    <a:pt x="354062" y="3489"/>
                  </a:cubicBezTo>
                  <a:cubicBezTo>
                    <a:pt x="356617" y="6140"/>
                    <a:pt x="358080" y="9660"/>
                    <a:pt x="358153" y="13348"/>
                  </a:cubicBezTo>
                  <a:cubicBezTo>
                    <a:pt x="358882" y="39568"/>
                    <a:pt x="359028" y="65861"/>
                    <a:pt x="359174" y="92154"/>
                  </a:cubicBezTo>
                  <a:cubicBezTo>
                    <a:pt x="358516" y="152079"/>
                    <a:pt x="361000" y="211997"/>
                    <a:pt x="366478" y="271674"/>
                  </a:cubicBezTo>
                  <a:cubicBezTo>
                    <a:pt x="373197" y="332950"/>
                    <a:pt x="369181" y="397440"/>
                    <a:pt x="353916" y="474566"/>
                  </a:cubicBezTo>
                  <a:cubicBezTo>
                    <a:pt x="334416" y="572505"/>
                    <a:pt x="280881" y="649850"/>
                    <a:pt x="225154" y="720256"/>
                  </a:cubicBezTo>
                  <a:cubicBezTo>
                    <a:pt x="205069" y="745599"/>
                    <a:pt x="184621" y="770504"/>
                    <a:pt x="164025" y="795482"/>
                  </a:cubicBezTo>
                  <a:cubicBezTo>
                    <a:pt x="129479" y="837696"/>
                    <a:pt x="93618" y="881371"/>
                    <a:pt x="60752" y="926069"/>
                  </a:cubicBezTo>
                  <a:cubicBezTo>
                    <a:pt x="39792" y="954552"/>
                    <a:pt x="28471" y="991800"/>
                    <a:pt x="26353" y="1040296"/>
                  </a:cubicBezTo>
                  <a:cubicBezTo>
                    <a:pt x="23066" y="1115303"/>
                    <a:pt x="30078" y="1191186"/>
                    <a:pt x="36871" y="1264587"/>
                  </a:cubicBezTo>
                  <a:lnTo>
                    <a:pt x="39061" y="1288104"/>
                  </a:lnTo>
                  <a:cubicBezTo>
                    <a:pt x="45489" y="1358071"/>
                    <a:pt x="53668" y="1416354"/>
                    <a:pt x="71634" y="1472956"/>
                  </a:cubicBezTo>
                  <a:cubicBezTo>
                    <a:pt x="93181" y="1539564"/>
                    <a:pt x="122759" y="1578054"/>
                    <a:pt x="168042" y="1597627"/>
                  </a:cubicBezTo>
                  <a:cubicBezTo>
                    <a:pt x="205874" y="1612921"/>
                    <a:pt x="247284" y="1616981"/>
                    <a:pt x="287307" y="1609313"/>
                  </a:cubicBezTo>
                  <a:cubicBezTo>
                    <a:pt x="397810" y="1592171"/>
                    <a:pt x="504223" y="1555048"/>
                    <a:pt x="601358" y="1499760"/>
                  </a:cubicBezTo>
                  <a:cubicBezTo>
                    <a:pt x="649562" y="1472788"/>
                    <a:pt x="690316" y="1434291"/>
                    <a:pt x="719967" y="1387724"/>
                  </a:cubicBezTo>
                  <a:cubicBezTo>
                    <a:pt x="757289" y="1328785"/>
                    <a:pt x="756923" y="1268750"/>
                    <a:pt x="719092" y="1209153"/>
                  </a:cubicBezTo>
                  <a:cubicBezTo>
                    <a:pt x="692579" y="1169086"/>
                    <a:pt x="663804" y="1130531"/>
                    <a:pt x="632983" y="1093685"/>
                  </a:cubicBezTo>
                  <a:lnTo>
                    <a:pt x="616623" y="1073162"/>
                  </a:lnTo>
                  <a:cubicBezTo>
                    <a:pt x="531392" y="965946"/>
                    <a:pt x="516639" y="844708"/>
                    <a:pt x="572437" y="702800"/>
                  </a:cubicBezTo>
                  <a:cubicBezTo>
                    <a:pt x="598438" y="637069"/>
                    <a:pt x="640360" y="584410"/>
                    <a:pt x="688710" y="527516"/>
                  </a:cubicBezTo>
                  <a:lnTo>
                    <a:pt x="689805" y="526275"/>
                  </a:lnTo>
                  <a:cubicBezTo>
                    <a:pt x="733626" y="474712"/>
                    <a:pt x="778761" y="421396"/>
                    <a:pt x="799357" y="354934"/>
                  </a:cubicBezTo>
                  <a:cubicBezTo>
                    <a:pt x="808998" y="323164"/>
                    <a:pt x="817909" y="289640"/>
                    <a:pt x="817689" y="256994"/>
                  </a:cubicBezTo>
                  <a:cubicBezTo>
                    <a:pt x="817104" y="199880"/>
                    <a:pt x="813526" y="141598"/>
                    <a:pt x="809947" y="85580"/>
                  </a:cubicBezTo>
                  <a:cubicBezTo>
                    <a:pt x="808560" y="62209"/>
                    <a:pt x="807099" y="38692"/>
                    <a:pt x="805857" y="15174"/>
                  </a:cubicBezTo>
                  <a:cubicBezTo>
                    <a:pt x="805784" y="13319"/>
                    <a:pt x="806003" y="11464"/>
                    <a:pt x="806588" y="9697"/>
                  </a:cubicBezTo>
                  <a:cubicBezTo>
                    <a:pt x="807173" y="7929"/>
                    <a:pt x="808121" y="6293"/>
                    <a:pt x="809289" y="4877"/>
                  </a:cubicBezTo>
                  <a:cubicBezTo>
                    <a:pt x="810459" y="3504"/>
                    <a:pt x="811919" y="2386"/>
                    <a:pt x="813526" y="1590"/>
                  </a:cubicBezTo>
                  <a:cubicBezTo>
                    <a:pt x="815132" y="765"/>
                    <a:pt x="816885" y="290"/>
                    <a:pt x="818638" y="202"/>
                  </a:cubicBezTo>
                  <a:cubicBezTo>
                    <a:pt x="822216" y="20"/>
                    <a:pt x="825722" y="1313"/>
                    <a:pt x="828352" y="3781"/>
                  </a:cubicBezTo>
                  <a:cubicBezTo>
                    <a:pt x="831055" y="6374"/>
                    <a:pt x="832662" y="9901"/>
                    <a:pt x="832808" y="13641"/>
                  </a:cubicBezTo>
                  <a:cubicBezTo>
                    <a:pt x="834049" y="36939"/>
                    <a:pt x="835509" y="60383"/>
                    <a:pt x="837043" y="83754"/>
                  </a:cubicBezTo>
                  <a:cubicBezTo>
                    <a:pt x="840475" y="140868"/>
                    <a:pt x="844346" y="199077"/>
                    <a:pt x="844785" y="257067"/>
                  </a:cubicBezTo>
                  <a:cubicBezTo>
                    <a:pt x="843471" y="293482"/>
                    <a:pt x="836823" y="329510"/>
                    <a:pt x="825066" y="363990"/>
                  </a:cubicBezTo>
                  <a:cubicBezTo>
                    <a:pt x="803155" y="435930"/>
                    <a:pt x="755756" y="491510"/>
                    <a:pt x="709889" y="545190"/>
                  </a:cubicBezTo>
                  <a:lnTo>
                    <a:pt x="708794" y="546505"/>
                  </a:lnTo>
                  <a:cubicBezTo>
                    <a:pt x="662270" y="601281"/>
                    <a:pt x="621955" y="651676"/>
                    <a:pt x="597560" y="713536"/>
                  </a:cubicBezTo>
                  <a:cubicBezTo>
                    <a:pt x="545999" y="845000"/>
                    <a:pt x="558780" y="956451"/>
                    <a:pt x="637439" y="1054684"/>
                  </a:cubicBezTo>
                  <a:lnTo>
                    <a:pt x="653799" y="1075060"/>
                  </a:lnTo>
                  <a:cubicBezTo>
                    <a:pt x="685202" y="1112776"/>
                    <a:pt x="714417" y="1152200"/>
                    <a:pt x="741441" y="1193158"/>
                  </a:cubicBezTo>
                  <a:cubicBezTo>
                    <a:pt x="785262" y="1262177"/>
                    <a:pt x="785626" y="1334919"/>
                    <a:pt x="742316" y="1403353"/>
                  </a:cubicBezTo>
                  <a:cubicBezTo>
                    <a:pt x="710328" y="1453375"/>
                    <a:pt x="666580" y="1494742"/>
                    <a:pt x="614797" y="1523788"/>
                  </a:cubicBezTo>
                  <a:cubicBezTo>
                    <a:pt x="514813" y="1580770"/>
                    <a:pt x="405333" y="1619033"/>
                    <a:pt x="291617" y="1636701"/>
                  </a:cubicBezTo>
                  <a:cubicBezTo>
                    <a:pt x="276352" y="1639272"/>
                    <a:pt x="260942" y="1640594"/>
                    <a:pt x="245458" y="164064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6" name="Google Shape;66;p10"/>
            <p:cNvSpPr/>
            <p:nvPr/>
          </p:nvSpPr>
          <p:spPr>
            <a:xfrm>
              <a:off x="8330770" y="845087"/>
              <a:ext cx="1023112" cy="1309303"/>
            </a:xfrm>
            <a:custGeom>
              <a:avLst/>
              <a:gdLst/>
              <a:ahLst/>
              <a:cxnLst/>
              <a:rect l="l" t="t" r="r" b="b"/>
              <a:pathLst>
                <a:path w="1023112" h="1309303" extrusionOk="0">
                  <a:moveTo>
                    <a:pt x="383660" y="1308683"/>
                  </a:moveTo>
                  <a:cubicBezTo>
                    <a:pt x="325232" y="1308683"/>
                    <a:pt x="280024" y="1286772"/>
                    <a:pt x="246646" y="1242951"/>
                  </a:cubicBezTo>
                  <a:cubicBezTo>
                    <a:pt x="229996" y="1221041"/>
                    <a:pt x="213563" y="1198473"/>
                    <a:pt x="197130" y="1176124"/>
                  </a:cubicBezTo>
                  <a:cubicBezTo>
                    <a:pt x="183326" y="1157332"/>
                    <a:pt x="169450" y="1138584"/>
                    <a:pt x="155572" y="1119887"/>
                  </a:cubicBezTo>
                  <a:cubicBezTo>
                    <a:pt x="141915" y="1101628"/>
                    <a:pt x="128037" y="1083369"/>
                    <a:pt x="114308" y="1065475"/>
                  </a:cubicBezTo>
                  <a:cubicBezTo>
                    <a:pt x="86846" y="1029688"/>
                    <a:pt x="58508" y="992440"/>
                    <a:pt x="32362" y="954901"/>
                  </a:cubicBezTo>
                  <a:cubicBezTo>
                    <a:pt x="-8903" y="895230"/>
                    <a:pt x="-12555" y="829207"/>
                    <a:pt x="22063" y="768880"/>
                  </a:cubicBezTo>
                  <a:cubicBezTo>
                    <a:pt x="34188" y="748693"/>
                    <a:pt x="47479" y="729192"/>
                    <a:pt x="61723" y="710452"/>
                  </a:cubicBezTo>
                  <a:cubicBezTo>
                    <a:pt x="75014" y="692777"/>
                    <a:pt x="87431" y="674467"/>
                    <a:pt x="98896" y="655529"/>
                  </a:cubicBezTo>
                  <a:cubicBezTo>
                    <a:pt x="119347" y="620472"/>
                    <a:pt x="138846" y="584028"/>
                    <a:pt x="157836" y="548825"/>
                  </a:cubicBezTo>
                  <a:cubicBezTo>
                    <a:pt x="178871" y="509751"/>
                    <a:pt x="200563" y="469289"/>
                    <a:pt x="223568" y="430435"/>
                  </a:cubicBezTo>
                  <a:cubicBezTo>
                    <a:pt x="267389" y="356961"/>
                    <a:pt x="336334" y="321539"/>
                    <a:pt x="423903" y="328186"/>
                  </a:cubicBezTo>
                  <a:cubicBezTo>
                    <a:pt x="456988" y="331224"/>
                    <a:pt x="489854" y="336103"/>
                    <a:pt x="522354" y="342793"/>
                  </a:cubicBezTo>
                  <a:cubicBezTo>
                    <a:pt x="539664" y="345860"/>
                    <a:pt x="556973" y="349074"/>
                    <a:pt x="574356" y="351703"/>
                  </a:cubicBezTo>
                  <a:cubicBezTo>
                    <a:pt x="623874" y="359007"/>
                    <a:pt x="686100" y="343523"/>
                    <a:pt x="698516" y="274213"/>
                  </a:cubicBezTo>
                  <a:cubicBezTo>
                    <a:pt x="702241" y="253836"/>
                    <a:pt x="705819" y="233386"/>
                    <a:pt x="709471" y="213009"/>
                  </a:cubicBezTo>
                  <a:cubicBezTo>
                    <a:pt x="712319" y="196723"/>
                    <a:pt x="715095" y="180874"/>
                    <a:pt x="718089" y="164879"/>
                  </a:cubicBezTo>
                  <a:cubicBezTo>
                    <a:pt x="733573" y="80524"/>
                    <a:pt x="782433" y="25455"/>
                    <a:pt x="852838" y="13915"/>
                  </a:cubicBezTo>
                  <a:cubicBezTo>
                    <a:pt x="888188" y="8073"/>
                    <a:pt x="924267" y="5736"/>
                    <a:pt x="959251" y="3033"/>
                  </a:cubicBezTo>
                  <a:cubicBezTo>
                    <a:pt x="974735" y="1865"/>
                    <a:pt x="990656" y="842"/>
                    <a:pt x="1006285" y="-618"/>
                  </a:cubicBezTo>
                  <a:cubicBezTo>
                    <a:pt x="1009791" y="-677"/>
                    <a:pt x="1013152" y="638"/>
                    <a:pt x="1015634" y="3033"/>
                  </a:cubicBezTo>
                  <a:cubicBezTo>
                    <a:pt x="1018264" y="5494"/>
                    <a:pt x="1019870" y="8861"/>
                    <a:pt x="1020090" y="12455"/>
                  </a:cubicBezTo>
                  <a:cubicBezTo>
                    <a:pt x="1020382" y="16026"/>
                    <a:pt x="1019359" y="19590"/>
                    <a:pt x="1017240" y="22460"/>
                  </a:cubicBezTo>
                  <a:cubicBezTo>
                    <a:pt x="1015195" y="25280"/>
                    <a:pt x="1012055" y="27193"/>
                    <a:pt x="1008623" y="27792"/>
                  </a:cubicBezTo>
                  <a:cubicBezTo>
                    <a:pt x="993140" y="29253"/>
                    <a:pt x="976925" y="30348"/>
                    <a:pt x="961077" y="31444"/>
                  </a:cubicBezTo>
                  <a:cubicBezTo>
                    <a:pt x="926677" y="33927"/>
                    <a:pt x="891328" y="36484"/>
                    <a:pt x="857002" y="42034"/>
                  </a:cubicBezTo>
                  <a:cubicBezTo>
                    <a:pt x="774035" y="55691"/>
                    <a:pt x="750808" y="136249"/>
                    <a:pt x="744674" y="170211"/>
                  </a:cubicBezTo>
                  <a:lnTo>
                    <a:pt x="736055" y="218268"/>
                  </a:lnTo>
                  <a:cubicBezTo>
                    <a:pt x="732476" y="238718"/>
                    <a:pt x="728825" y="259168"/>
                    <a:pt x="725100" y="279617"/>
                  </a:cubicBezTo>
                  <a:cubicBezTo>
                    <a:pt x="711955" y="351484"/>
                    <a:pt x="649802" y="391726"/>
                    <a:pt x="570119" y="379821"/>
                  </a:cubicBezTo>
                  <a:cubicBezTo>
                    <a:pt x="552519" y="377192"/>
                    <a:pt x="534918" y="374052"/>
                    <a:pt x="517388" y="370838"/>
                  </a:cubicBezTo>
                  <a:cubicBezTo>
                    <a:pt x="485910" y="365214"/>
                    <a:pt x="453409" y="359372"/>
                    <a:pt x="421567" y="356889"/>
                  </a:cubicBezTo>
                  <a:cubicBezTo>
                    <a:pt x="343564" y="350827"/>
                    <a:pt x="284480" y="380625"/>
                    <a:pt x="246283" y="445480"/>
                  </a:cubicBezTo>
                  <a:cubicBezTo>
                    <a:pt x="223568" y="483970"/>
                    <a:pt x="202023" y="524139"/>
                    <a:pt x="181134" y="562921"/>
                  </a:cubicBezTo>
                  <a:cubicBezTo>
                    <a:pt x="162073" y="598343"/>
                    <a:pt x="142425" y="635006"/>
                    <a:pt x="121757" y="670429"/>
                  </a:cubicBezTo>
                  <a:cubicBezTo>
                    <a:pt x="109852" y="690141"/>
                    <a:pt x="96924" y="709203"/>
                    <a:pt x="83048" y="727542"/>
                  </a:cubicBezTo>
                  <a:cubicBezTo>
                    <a:pt x="69390" y="745538"/>
                    <a:pt x="56682" y="764264"/>
                    <a:pt x="45070" y="783633"/>
                  </a:cubicBezTo>
                  <a:cubicBezTo>
                    <a:pt x="15856" y="834246"/>
                    <a:pt x="19143" y="887635"/>
                    <a:pt x="54054" y="938102"/>
                  </a:cubicBezTo>
                  <a:cubicBezTo>
                    <a:pt x="79835" y="975423"/>
                    <a:pt x="108318" y="1012087"/>
                    <a:pt x="135195" y="1047655"/>
                  </a:cubicBezTo>
                  <a:cubicBezTo>
                    <a:pt x="149072" y="1065914"/>
                    <a:pt x="163022" y="1084172"/>
                    <a:pt x="176680" y="1102359"/>
                  </a:cubicBezTo>
                  <a:cubicBezTo>
                    <a:pt x="190337" y="1120544"/>
                    <a:pt x="204578" y="1139898"/>
                    <a:pt x="218383" y="1158815"/>
                  </a:cubicBezTo>
                  <a:cubicBezTo>
                    <a:pt x="234743" y="1180725"/>
                    <a:pt x="251102" y="1203293"/>
                    <a:pt x="267681" y="1225349"/>
                  </a:cubicBezTo>
                  <a:cubicBezTo>
                    <a:pt x="302958" y="1272165"/>
                    <a:pt x="355324" y="1288963"/>
                    <a:pt x="426825" y="1276474"/>
                  </a:cubicBezTo>
                  <a:cubicBezTo>
                    <a:pt x="502123" y="1262283"/>
                    <a:pt x="576474" y="1243207"/>
                    <a:pt x="649290" y="1219361"/>
                  </a:cubicBezTo>
                  <a:cubicBezTo>
                    <a:pt x="690993" y="1206434"/>
                    <a:pt x="732184" y="1184523"/>
                    <a:pt x="782872" y="1148005"/>
                  </a:cubicBezTo>
                  <a:cubicBezTo>
                    <a:pt x="834726" y="1110757"/>
                    <a:pt x="854737" y="1060363"/>
                    <a:pt x="847653" y="985721"/>
                  </a:cubicBezTo>
                  <a:cubicBezTo>
                    <a:pt x="845317" y="960232"/>
                    <a:pt x="842395" y="934597"/>
                    <a:pt x="839911" y="909399"/>
                  </a:cubicBezTo>
                  <a:cubicBezTo>
                    <a:pt x="835968" y="873904"/>
                    <a:pt x="832170" y="837095"/>
                    <a:pt x="829029" y="800796"/>
                  </a:cubicBezTo>
                  <a:cubicBezTo>
                    <a:pt x="822383" y="721093"/>
                    <a:pt x="828956" y="640842"/>
                    <a:pt x="848530" y="563286"/>
                  </a:cubicBezTo>
                  <a:cubicBezTo>
                    <a:pt x="868542" y="486088"/>
                    <a:pt x="920032" y="442413"/>
                    <a:pt x="1005994" y="429851"/>
                  </a:cubicBezTo>
                  <a:cubicBezTo>
                    <a:pt x="1007747" y="429486"/>
                    <a:pt x="1009573" y="429486"/>
                    <a:pt x="1011326" y="429851"/>
                  </a:cubicBezTo>
                  <a:cubicBezTo>
                    <a:pt x="1013079" y="430289"/>
                    <a:pt x="1014758" y="431114"/>
                    <a:pt x="1016219" y="432261"/>
                  </a:cubicBezTo>
                  <a:cubicBezTo>
                    <a:pt x="1017679" y="433429"/>
                    <a:pt x="1018920" y="434868"/>
                    <a:pt x="1019797" y="436497"/>
                  </a:cubicBezTo>
                  <a:cubicBezTo>
                    <a:pt x="1021550" y="439871"/>
                    <a:pt x="1022062" y="443742"/>
                    <a:pt x="1021258" y="447452"/>
                  </a:cubicBezTo>
                  <a:cubicBezTo>
                    <a:pt x="1020819" y="449256"/>
                    <a:pt x="1020017" y="450965"/>
                    <a:pt x="1018993" y="452491"/>
                  </a:cubicBezTo>
                  <a:cubicBezTo>
                    <a:pt x="1017898" y="454011"/>
                    <a:pt x="1016584" y="455303"/>
                    <a:pt x="1014978" y="456289"/>
                  </a:cubicBezTo>
                  <a:cubicBezTo>
                    <a:pt x="1013442" y="457254"/>
                    <a:pt x="1011763" y="457874"/>
                    <a:pt x="1009937" y="458115"/>
                  </a:cubicBezTo>
                  <a:cubicBezTo>
                    <a:pt x="934930" y="469071"/>
                    <a:pt x="891986" y="504931"/>
                    <a:pt x="874895" y="570808"/>
                  </a:cubicBezTo>
                  <a:cubicBezTo>
                    <a:pt x="856126" y="645166"/>
                    <a:pt x="849844" y="722115"/>
                    <a:pt x="856272" y="798532"/>
                  </a:cubicBezTo>
                  <a:cubicBezTo>
                    <a:pt x="858974" y="834319"/>
                    <a:pt x="863137" y="870837"/>
                    <a:pt x="867081" y="906040"/>
                  </a:cubicBezTo>
                  <a:cubicBezTo>
                    <a:pt x="869929" y="931675"/>
                    <a:pt x="872777" y="957165"/>
                    <a:pt x="875187" y="982946"/>
                  </a:cubicBezTo>
                  <a:cubicBezTo>
                    <a:pt x="882929" y="1068397"/>
                    <a:pt x="858974" y="1128286"/>
                    <a:pt x="798793" y="1171596"/>
                  </a:cubicBezTo>
                  <a:cubicBezTo>
                    <a:pt x="745623" y="1209793"/>
                    <a:pt x="702094" y="1232945"/>
                    <a:pt x="657615" y="1246676"/>
                  </a:cubicBezTo>
                  <a:cubicBezTo>
                    <a:pt x="583705" y="1270880"/>
                    <a:pt x="508259" y="1290256"/>
                    <a:pt x="431791" y="1304666"/>
                  </a:cubicBezTo>
                  <a:cubicBezTo>
                    <a:pt x="415870" y="1307368"/>
                    <a:pt x="399803" y="1308712"/>
                    <a:pt x="383660" y="1308683"/>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7" name="Google Shape;67;p10"/>
            <p:cNvSpPr/>
            <p:nvPr/>
          </p:nvSpPr>
          <p:spPr>
            <a:xfrm>
              <a:off x="8254181" y="2205947"/>
              <a:ext cx="1092162" cy="1758472"/>
            </a:xfrm>
            <a:custGeom>
              <a:avLst/>
              <a:gdLst/>
              <a:ahLst/>
              <a:cxnLst/>
              <a:rect l="l" t="t" r="r" b="b"/>
              <a:pathLst>
                <a:path w="1092162" h="1758472" extrusionOk="0">
                  <a:moveTo>
                    <a:pt x="1084264" y="1757853"/>
                  </a:moveTo>
                  <a:lnTo>
                    <a:pt x="1083606" y="1757853"/>
                  </a:lnTo>
                  <a:lnTo>
                    <a:pt x="994065" y="1749746"/>
                  </a:lnTo>
                  <a:cubicBezTo>
                    <a:pt x="927529" y="1743903"/>
                    <a:pt x="858730" y="1737768"/>
                    <a:pt x="791173" y="1729954"/>
                  </a:cubicBezTo>
                  <a:cubicBezTo>
                    <a:pt x="750201" y="1725206"/>
                    <a:pt x="708643" y="1718998"/>
                    <a:pt x="668473" y="1713009"/>
                  </a:cubicBezTo>
                  <a:cubicBezTo>
                    <a:pt x="610849" y="1704391"/>
                    <a:pt x="551180" y="1695408"/>
                    <a:pt x="492460" y="1691098"/>
                  </a:cubicBezTo>
                  <a:cubicBezTo>
                    <a:pt x="409491" y="1685329"/>
                    <a:pt x="326232" y="1685329"/>
                    <a:pt x="243263" y="1691098"/>
                  </a:cubicBezTo>
                  <a:cubicBezTo>
                    <a:pt x="190239" y="1694166"/>
                    <a:pt x="151167" y="1687155"/>
                    <a:pt x="116402" y="1668165"/>
                  </a:cubicBezTo>
                  <a:cubicBezTo>
                    <a:pt x="30220" y="1621204"/>
                    <a:pt x="-24337" y="1461622"/>
                    <a:pt x="7871" y="1351924"/>
                  </a:cubicBezTo>
                  <a:cubicBezTo>
                    <a:pt x="31680" y="1271585"/>
                    <a:pt x="68125" y="1196870"/>
                    <a:pt x="100844" y="1132306"/>
                  </a:cubicBezTo>
                  <a:cubicBezTo>
                    <a:pt x="179576" y="976157"/>
                    <a:pt x="263640" y="786924"/>
                    <a:pt x="290153" y="567088"/>
                  </a:cubicBezTo>
                  <a:cubicBezTo>
                    <a:pt x="297456" y="506761"/>
                    <a:pt x="314545" y="419410"/>
                    <a:pt x="377795" y="357477"/>
                  </a:cubicBezTo>
                  <a:lnTo>
                    <a:pt x="399194" y="336369"/>
                  </a:lnTo>
                  <a:cubicBezTo>
                    <a:pt x="430963" y="305184"/>
                    <a:pt x="463756" y="272902"/>
                    <a:pt x="498813" y="244637"/>
                  </a:cubicBezTo>
                  <a:cubicBezTo>
                    <a:pt x="507723" y="237334"/>
                    <a:pt x="516633" y="230030"/>
                    <a:pt x="525399" y="222727"/>
                  </a:cubicBezTo>
                  <a:cubicBezTo>
                    <a:pt x="574917" y="182557"/>
                    <a:pt x="626186" y="141147"/>
                    <a:pt x="682132" y="111348"/>
                  </a:cubicBezTo>
                  <a:cubicBezTo>
                    <a:pt x="811696" y="42987"/>
                    <a:pt x="951484" y="17133"/>
                    <a:pt x="1083094" y="-614"/>
                  </a:cubicBezTo>
                  <a:cubicBezTo>
                    <a:pt x="1084847" y="-687"/>
                    <a:pt x="1086453" y="-81"/>
                    <a:pt x="1087769" y="1065"/>
                  </a:cubicBezTo>
                  <a:cubicBezTo>
                    <a:pt x="1089083" y="2263"/>
                    <a:pt x="1089888" y="3899"/>
                    <a:pt x="1090105" y="5667"/>
                  </a:cubicBezTo>
                  <a:cubicBezTo>
                    <a:pt x="1090324" y="7434"/>
                    <a:pt x="1089959" y="9223"/>
                    <a:pt x="1088937" y="10706"/>
                  </a:cubicBezTo>
                  <a:cubicBezTo>
                    <a:pt x="1087915" y="12144"/>
                    <a:pt x="1086453" y="13182"/>
                    <a:pt x="1084774" y="13627"/>
                  </a:cubicBezTo>
                  <a:cubicBezTo>
                    <a:pt x="954334" y="31156"/>
                    <a:pt x="815933" y="56718"/>
                    <a:pt x="688266" y="124056"/>
                  </a:cubicBezTo>
                  <a:cubicBezTo>
                    <a:pt x="633345" y="153270"/>
                    <a:pt x="582657" y="194243"/>
                    <a:pt x="533651" y="234120"/>
                  </a:cubicBezTo>
                  <a:lnTo>
                    <a:pt x="506994" y="255666"/>
                  </a:lnTo>
                  <a:cubicBezTo>
                    <a:pt x="472667" y="284252"/>
                    <a:pt x="439728" y="314547"/>
                    <a:pt x="408469" y="346448"/>
                  </a:cubicBezTo>
                  <a:lnTo>
                    <a:pt x="386559" y="367629"/>
                  </a:lnTo>
                  <a:cubicBezTo>
                    <a:pt x="326232" y="426057"/>
                    <a:pt x="309945" y="510412"/>
                    <a:pt x="302934" y="568548"/>
                  </a:cubicBezTo>
                  <a:cubicBezTo>
                    <a:pt x="276202" y="790575"/>
                    <a:pt x="191482" y="981343"/>
                    <a:pt x="112165" y="1138660"/>
                  </a:cubicBezTo>
                  <a:cubicBezTo>
                    <a:pt x="80103" y="1202201"/>
                    <a:pt x="44023" y="1276551"/>
                    <a:pt x="20433" y="1355795"/>
                  </a:cubicBezTo>
                  <a:cubicBezTo>
                    <a:pt x="-9803" y="1458044"/>
                    <a:pt x="42343" y="1611418"/>
                    <a:pt x="122026" y="1655239"/>
                  </a:cubicBezTo>
                  <a:cubicBezTo>
                    <a:pt x="154453" y="1672986"/>
                    <a:pt x="191773" y="1679778"/>
                    <a:pt x="241949" y="1676637"/>
                  </a:cubicBezTo>
                  <a:cubicBezTo>
                    <a:pt x="325427" y="1670867"/>
                    <a:pt x="409272" y="1670867"/>
                    <a:pt x="492752" y="1676637"/>
                  </a:cubicBezTo>
                  <a:cubicBezTo>
                    <a:pt x="551983" y="1681385"/>
                    <a:pt x="611871" y="1690295"/>
                    <a:pt x="669789" y="1698548"/>
                  </a:cubicBezTo>
                  <a:cubicBezTo>
                    <a:pt x="709812" y="1704610"/>
                    <a:pt x="751223" y="1710818"/>
                    <a:pt x="791977" y="1715565"/>
                  </a:cubicBezTo>
                  <a:cubicBezTo>
                    <a:pt x="859388" y="1723673"/>
                    <a:pt x="928114" y="1729442"/>
                    <a:pt x="994576" y="1735285"/>
                  </a:cubicBezTo>
                  <a:cubicBezTo>
                    <a:pt x="1024447" y="1737914"/>
                    <a:pt x="1054319" y="1740543"/>
                    <a:pt x="1084191" y="1743465"/>
                  </a:cubicBezTo>
                  <a:cubicBezTo>
                    <a:pt x="1086016" y="1743538"/>
                    <a:pt x="1087696" y="1744341"/>
                    <a:pt x="1088864" y="1745728"/>
                  </a:cubicBezTo>
                  <a:cubicBezTo>
                    <a:pt x="1091421" y="1748650"/>
                    <a:pt x="1091275" y="1753105"/>
                    <a:pt x="1088425" y="1755807"/>
                  </a:cubicBezTo>
                  <a:cubicBezTo>
                    <a:pt x="1087331" y="1756976"/>
                    <a:pt x="1085870" y="1757706"/>
                    <a:pt x="1084264" y="1757853"/>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8" name="Google Shape;68;p10"/>
            <p:cNvSpPr/>
            <p:nvPr/>
          </p:nvSpPr>
          <p:spPr>
            <a:xfrm>
              <a:off x="8385909" y="2358282"/>
              <a:ext cx="960116" cy="1473871"/>
            </a:xfrm>
            <a:custGeom>
              <a:avLst/>
              <a:gdLst/>
              <a:ahLst/>
              <a:cxnLst/>
              <a:rect l="l" t="t" r="r" b="b"/>
              <a:pathLst>
                <a:path w="960116" h="1473871" extrusionOk="0">
                  <a:moveTo>
                    <a:pt x="605692" y="1473251"/>
                  </a:moveTo>
                  <a:cubicBezTo>
                    <a:pt x="552449" y="1473178"/>
                    <a:pt x="499352" y="1467190"/>
                    <a:pt x="447423" y="1455358"/>
                  </a:cubicBezTo>
                  <a:cubicBezTo>
                    <a:pt x="378990" y="1439875"/>
                    <a:pt x="308656" y="1426144"/>
                    <a:pt x="242925" y="1414531"/>
                  </a:cubicBezTo>
                  <a:cubicBezTo>
                    <a:pt x="228318" y="1411902"/>
                    <a:pt x="213711" y="1410295"/>
                    <a:pt x="199104" y="1408762"/>
                  </a:cubicBezTo>
                  <a:cubicBezTo>
                    <a:pt x="178800" y="1407081"/>
                    <a:pt x="158715" y="1403941"/>
                    <a:pt x="138850" y="1399486"/>
                  </a:cubicBezTo>
                  <a:cubicBezTo>
                    <a:pt x="109855" y="1393423"/>
                    <a:pt x="82540" y="1381373"/>
                    <a:pt x="58511" y="1364064"/>
                  </a:cubicBezTo>
                  <a:cubicBezTo>
                    <a:pt x="-9922" y="1310529"/>
                    <a:pt x="-5541" y="1229606"/>
                    <a:pt x="3662" y="1173515"/>
                  </a:cubicBezTo>
                  <a:cubicBezTo>
                    <a:pt x="20606" y="1070316"/>
                    <a:pt x="62821" y="975152"/>
                    <a:pt x="103575" y="883127"/>
                  </a:cubicBezTo>
                  <a:lnTo>
                    <a:pt x="107664" y="873997"/>
                  </a:lnTo>
                  <a:cubicBezTo>
                    <a:pt x="154188" y="769192"/>
                    <a:pt x="200127" y="654892"/>
                    <a:pt x="222330" y="530733"/>
                  </a:cubicBezTo>
                  <a:cubicBezTo>
                    <a:pt x="242998" y="415410"/>
                    <a:pt x="292150" y="333976"/>
                    <a:pt x="372928" y="281829"/>
                  </a:cubicBezTo>
                  <a:cubicBezTo>
                    <a:pt x="403968" y="259860"/>
                    <a:pt x="432816" y="234882"/>
                    <a:pt x="458963" y="207260"/>
                  </a:cubicBezTo>
                  <a:lnTo>
                    <a:pt x="479194" y="187541"/>
                  </a:lnTo>
                  <a:cubicBezTo>
                    <a:pt x="494677" y="172349"/>
                    <a:pt x="510161" y="156063"/>
                    <a:pt x="525207" y="140360"/>
                  </a:cubicBezTo>
                  <a:cubicBezTo>
                    <a:pt x="546021" y="118449"/>
                    <a:pt x="567493" y="95589"/>
                    <a:pt x="590573" y="75066"/>
                  </a:cubicBezTo>
                  <a:cubicBezTo>
                    <a:pt x="644837" y="27375"/>
                    <a:pt x="714733" y="2689"/>
                    <a:pt x="805369" y="-525"/>
                  </a:cubicBezTo>
                  <a:cubicBezTo>
                    <a:pt x="858100" y="-1920"/>
                    <a:pt x="910175" y="12008"/>
                    <a:pt x="955164" y="39571"/>
                  </a:cubicBezTo>
                  <a:cubicBezTo>
                    <a:pt x="956697" y="40557"/>
                    <a:pt x="957867" y="42098"/>
                    <a:pt x="958304" y="43880"/>
                  </a:cubicBezTo>
                  <a:cubicBezTo>
                    <a:pt x="958742" y="45699"/>
                    <a:pt x="958523" y="47620"/>
                    <a:pt x="957647" y="49285"/>
                  </a:cubicBezTo>
                  <a:cubicBezTo>
                    <a:pt x="956770" y="50906"/>
                    <a:pt x="955237" y="52097"/>
                    <a:pt x="953484" y="52571"/>
                  </a:cubicBezTo>
                  <a:cubicBezTo>
                    <a:pt x="951804" y="53083"/>
                    <a:pt x="949905" y="52871"/>
                    <a:pt x="948372" y="51987"/>
                  </a:cubicBezTo>
                  <a:cubicBezTo>
                    <a:pt x="905646" y="25621"/>
                    <a:pt x="856054" y="12315"/>
                    <a:pt x="805880" y="13717"/>
                  </a:cubicBezTo>
                  <a:cubicBezTo>
                    <a:pt x="718238" y="16784"/>
                    <a:pt x="650827" y="40448"/>
                    <a:pt x="599190" y="86022"/>
                  </a:cubicBezTo>
                  <a:cubicBezTo>
                    <a:pt x="576695" y="105814"/>
                    <a:pt x="555369" y="128309"/>
                    <a:pt x="534846" y="150147"/>
                  </a:cubicBezTo>
                  <a:cubicBezTo>
                    <a:pt x="519802" y="165995"/>
                    <a:pt x="504318" y="182793"/>
                    <a:pt x="488324" y="197765"/>
                  </a:cubicBezTo>
                  <a:lnTo>
                    <a:pt x="468678" y="217047"/>
                  </a:lnTo>
                  <a:cubicBezTo>
                    <a:pt x="441872" y="245377"/>
                    <a:pt x="412222" y="270917"/>
                    <a:pt x="380304" y="293295"/>
                  </a:cubicBezTo>
                  <a:cubicBezTo>
                    <a:pt x="302813" y="343252"/>
                    <a:pt x="256145" y="421472"/>
                    <a:pt x="236060" y="532632"/>
                  </a:cubicBezTo>
                  <a:cubicBezTo>
                    <a:pt x="213491" y="658544"/>
                    <a:pt x="167042" y="773647"/>
                    <a:pt x="120298" y="879402"/>
                  </a:cubicBezTo>
                  <a:lnTo>
                    <a:pt x="116210" y="888531"/>
                  </a:lnTo>
                  <a:cubicBezTo>
                    <a:pt x="75821" y="979680"/>
                    <a:pt x="34045" y="1073968"/>
                    <a:pt x="17393" y="1175341"/>
                  </a:cubicBezTo>
                  <a:cubicBezTo>
                    <a:pt x="3515" y="1259843"/>
                    <a:pt x="18780" y="1314107"/>
                    <a:pt x="66984" y="1352013"/>
                  </a:cubicBezTo>
                  <a:cubicBezTo>
                    <a:pt x="89405" y="1368154"/>
                    <a:pt x="114967" y="1379401"/>
                    <a:pt x="141991" y="1385025"/>
                  </a:cubicBezTo>
                  <a:cubicBezTo>
                    <a:pt x="161272" y="1389334"/>
                    <a:pt x="180772" y="1392329"/>
                    <a:pt x="200420" y="1393935"/>
                  </a:cubicBezTo>
                  <a:cubicBezTo>
                    <a:pt x="215027" y="1395469"/>
                    <a:pt x="230363" y="1397148"/>
                    <a:pt x="245262" y="1399924"/>
                  </a:cubicBezTo>
                  <a:cubicBezTo>
                    <a:pt x="310994" y="1411975"/>
                    <a:pt x="381472" y="1425340"/>
                    <a:pt x="450199" y="1440678"/>
                  </a:cubicBezTo>
                  <a:cubicBezTo>
                    <a:pt x="566032" y="1467335"/>
                    <a:pt x="686833" y="1463611"/>
                    <a:pt x="800768" y="1429869"/>
                  </a:cubicBezTo>
                  <a:cubicBezTo>
                    <a:pt x="835387" y="1419644"/>
                    <a:pt x="870517" y="1407227"/>
                    <a:pt x="903893" y="1395249"/>
                  </a:cubicBezTo>
                  <a:lnTo>
                    <a:pt x="949978" y="1378889"/>
                  </a:lnTo>
                  <a:cubicBezTo>
                    <a:pt x="951731" y="1378379"/>
                    <a:pt x="953557" y="1378525"/>
                    <a:pt x="955164" y="1379328"/>
                  </a:cubicBezTo>
                  <a:cubicBezTo>
                    <a:pt x="955968" y="1379766"/>
                    <a:pt x="956624" y="1380351"/>
                    <a:pt x="957209" y="1381081"/>
                  </a:cubicBezTo>
                  <a:cubicBezTo>
                    <a:pt x="957794" y="1381811"/>
                    <a:pt x="958231" y="1382614"/>
                    <a:pt x="958523" y="1383491"/>
                  </a:cubicBezTo>
                  <a:cubicBezTo>
                    <a:pt x="958669" y="1384440"/>
                    <a:pt x="958669" y="1385317"/>
                    <a:pt x="958523" y="1386266"/>
                  </a:cubicBezTo>
                  <a:cubicBezTo>
                    <a:pt x="958450" y="1387216"/>
                    <a:pt x="958231" y="1388092"/>
                    <a:pt x="957794" y="1388895"/>
                  </a:cubicBezTo>
                  <a:cubicBezTo>
                    <a:pt x="957428" y="1389772"/>
                    <a:pt x="956843" y="1390503"/>
                    <a:pt x="956187" y="1391087"/>
                  </a:cubicBezTo>
                  <a:cubicBezTo>
                    <a:pt x="955529" y="1391744"/>
                    <a:pt x="954725" y="1392182"/>
                    <a:pt x="953850" y="1392474"/>
                  </a:cubicBezTo>
                  <a:cubicBezTo>
                    <a:pt x="938365" y="1397879"/>
                    <a:pt x="923029" y="1403357"/>
                    <a:pt x="907983" y="1408762"/>
                  </a:cubicBezTo>
                  <a:cubicBezTo>
                    <a:pt x="874096" y="1420885"/>
                    <a:pt x="839112" y="1433301"/>
                    <a:pt x="804054" y="1443599"/>
                  </a:cubicBezTo>
                  <a:cubicBezTo>
                    <a:pt x="739710" y="1462880"/>
                    <a:pt x="672884" y="1472886"/>
                    <a:pt x="605692" y="1473251"/>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69" name="Google Shape;69;p10"/>
            <p:cNvSpPr/>
            <p:nvPr/>
          </p:nvSpPr>
          <p:spPr>
            <a:xfrm>
              <a:off x="8549977" y="2622275"/>
              <a:ext cx="796707" cy="1090830"/>
            </a:xfrm>
            <a:custGeom>
              <a:avLst/>
              <a:gdLst/>
              <a:ahLst/>
              <a:cxnLst/>
              <a:rect l="l" t="t" r="r" b="b"/>
              <a:pathLst>
                <a:path w="796707" h="1090830" extrusionOk="0">
                  <a:moveTo>
                    <a:pt x="398093" y="1090210"/>
                  </a:moveTo>
                  <a:cubicBezTo>
                    <a:pt x="376037" y="1090137"/>
                    <a:pt x="354055" y="1088020"/>
                    <a:pt x="332362" y="1083856"/>
                  </a:cubicBezTo>
                  <a:cubicBezTo>
                    <a:pt x="259985" y="1069688"/>
                    <a:pt x="195057" y="1032294"/>
                    <a:pt x="132392" y="996214"/>
                  </a:cubicBezTo>
                  <a:cubicBezTo>
                    <a:pt x="112161" y="984602"/>
                    <a:pt x="91200" y="972478"/>
                    <a:pt x="70386" y="961449"/>
                  </a:cubicBezTo>
                  <a:cubicBezTo>
                    <a:pt x="19261" y="934061"/>
                    <a:pt x="-5133" y="886881"/>
                    <a:pt x="-1043" y="821222"/>
                  </a:cubicBezTo>
                  <a:cubicBezTo>
                    <a:pt x="3194" y="752423"/>
                    <a:pt x="25104" y="681945"/>
                    <a:pt x="67829" y="599561"/>
                  </a:cubicBezTo>
                  <a:cubicBezTo>
                    <a:pt x="79149" y="577650"/>
                    <a:pt x="91055" y="555740"/>
                    <a:pt x="103398" y="535070"/>
                  </a:cubicBezTo>
                  <a:cubicBezTo>
                    <a:pt x="117566" y="510604"/>
                    <a:pt x="132173" y="484895"/>
                    <a:pt x="144954" y="459041"/>
                  </a:cubicBezTo>
                  <a:cubicBezTo>
                    <a:pt x="157735" y="433187"/>
                    <a:pt x="169275" y="406310"/>
                    <a:pt x="180523" y="380163"/>
                  </a:cubicBezTo>
                  <a:cubicBezTo>
                    <a:pt x="191769" y="354017"/>
                    <a:pt x="203748" y="325460"/>
                    <a:pt x="217404" y="298583"/>
                  </a:cubicBezTo>
                  <a:cubicBezTo>
                    <a:pt x="241580" y="250014"/>
                    <a:pt x="284087" y="226935"/>
                    <a:pt x="337329" y="233289"/>
                  </a:cubicBezTo>
                  <a:cubicBezTo>
                    <a:pt x="384583" y="239132"/>
                    <a:pt x="400797" y="278936"/>
                    <a:pt x="412337" y="315819"/>
                  </a:cubicBezTo>
                  <a:cubicBezTo>
                    <a:pt x="421247" y="342331"/>
                    <a:pt x="434976" y="366944"/>
                    <a:pt x="452943" y="388343"/>
                  </a:cubicBezTo>
                  <a:cubicBezTo>
                    <a:pt x="462511" y="400028"/>
                    <a:pt x="472079" y="405798"/>
                    <a:pt x="480770" y="404703"/>
                  </a:cubicBezTo>
                  <a:cubicBezTo>
                    <a:pt x="485445" y="403462"/>
                    <a:pt x="489680" y="401124"/>
                    <a:pt x="493331" y="397984"/>
                  </a:cubicBezTo>
                  <a:cubicBezTo>
                    <a:pt x="497056" y="394697"/>
                    <a:pt x="499979" y="390680"/>
                    <a:pt x="501878" y="386079"/>
                  </a:cubicBezTo>
                  <a:cubicBezTo>
                    <a:pt x="514803" y="363219"/>
                    <a:pt x="522180" y="337657"/>
                    <a:pt x="523350" y="311437"/>
                  </a:cubicBezTo>
                  <a:cubicBezTo>
                    <a:pt x="522838" y="273970"/>
                    <a:pt x="517653" y="236795"/>
                    <a:pt x="507792" y="200643"/>
                  </a:cubicBezTo>
                  <a:cubicBezTo>
                    <a:pt x="493185" y="142799"/>
                    <a:pt x="497714" y="91747"/>
                    <a:pt x="522399" y="44713"/>
                  </a:cubicBezTo>
                  <a:cubicBezTo>
                    <a:pt x="535107" y="20246"/>
                    <a:pt x="550665" y="5566"/>
                    <a:pt x="568850" y="891"/>
                  </a:cubicBezTo>
                  <a:cubicBezTo>
                    <a:pt x="587036" y="-3783"/>
                    <a:pt x="605953" y="2498"/>
                    <a:pt x="626694" y="18128"/>
                  </a:cubicBezTo>
                  <a:lnTo>
                    <a:pt x="629907" y="20538"/>
                  </a:lnTo>
                  <a:cubicBezTo>
                    <a:pt x="639329" y="27316"/>
                    <a:pt x="648312" y="34787"/>
                    <a:pt x="656639" y="42887"/>
                  </a:cubicBezTo>
                  <a:cubicBezTo>
                    <a:pt x="690819" y="77725"/>
                    <a:pt x="734128" y="99416"/>
                    <a:pt x="789562" y="109203"/>
                  </a:cubicBezTo>
                  <a:cubicBezTo>
                    <a:pt x="790440" y="109363"/>
                    <a:pt x="791315" y="109685"/>
                    <a:pt x="792046" y="110152"/>
                  </a:cubicBezTo>
                  <a:cubicBezTo>
                    <a:pt x="792849" y="110656"/>
                    <a:pt x="793507" y="111299"/>
                    <a:pt x="794018" y="112051"/>
                  </a:cubicBezTo>
                  <a:cubicBezTo>
                    <a:pt x="794528" y="112833"/>
                    <a:pt x="794894" y="113694"/>
                    <a:pt x="795113" y="114607"/>
                  </a:cubicBezTo>
                  <a:cubicBezTo>
                    <a:pt x="795259" y="115527"/>
                    <a:pt x="795259" y="116463"/>
                    <a:pt x="795113" y="117383"/>
                  </a:cubicBezTo>
                  <a:cubicBezTo>
                    <a:pt x="794821" y="119216"/>
                    <a:pt x="793799" y="120859"/>
                    <a:pt x="792337" y="121984"/>
                  </a:cubicBezTo>
                  <a:cubicBezTo>
                    <a:pt x="790950" y="123080"/>
                    <a:pt x="789124" y="123525"/>
                    <a:pt x="787371" y="123225"/>
                  </a:cubicBezTo>
                  <a:cubicBezTo>
                    <a:pt x="729308" y="113001"/>
                    <a:pt x="683369" y="90068"/>
                    <a:pt x="647144" y="53039"/>
                  </a:cubicBezTo>
                  <a:cubicBezTo>
                    <a:pt x="639256" y="45480"/>
                    <a:pt x="630784" y="38475"/>
                    <a:pt x="621947" y="32078"/>
                  </a:cubicBezTo>
                  <a:lnTo>
                    <a:pt x="618807" y="29740"/>
                  </a:lnTo>
                  <a:cubicBezTo>
                    <a:pt x="601205" y="16521"/>
                    <a:pt x="585430" y="11482"/>
                    <a:pt x="571844" y="15133"/>
                  </a:cubicBezTo>
                  <a:cubicBezTo>
                    <a:pt x="558261" y="18785"/>
                    <a:pt x="545333" y="30763"/>
                    <a:pt x="534451" y="51651"/>
                  </a:cubicBezTo>
                  <a:cubicBezTo>
                    <a:pt x="511810" y="95472"/>
                    <a:pt x="507500" y="142945"/>
                    <a:pt x="521378" y="197064"/>
                  </a:cubicBezTo>
                  <a:cubicBezTo>
                    <a:pt x="531309" y="234312"/>
                    <a:pt x="536496" y="272729"/>
                    <a:pt x="536860" y="311291"/>
                  </a:cubicBezTo>
                  <a:cubicBezTo>
                    <a:pt x="535473" y="339920"/>
                    <a:pt x="527585" y="367894"/>
                    <a:pt x="513635" y="392944"/>
                  </a:cubicBezTo>
                  <a:cubicBezTo>
                    <a:pt x="503046" y="412664"/>
                    <a:pt x="490338" y="417849"/>
                    <a:pt x="482011" y="418799"/>
                  </a:cubicBezTo>
                  <a:cubicBezTo>
                    <a:pt x="473685" y="419748"/>
                    <a:pt x="458713" y="416827"/>
                    <a:pt x="442572" y="397399"/>
                  </a:cubicBezTo>
                  <a:cubicBezTo>
                    <a:pt x="423438" y="374539"/>
                    <a:pt x="408758" y="348320"/>
                    <a:pt x="399336" y="320055"/>
                  </a:cubicBezTo>
                  <a:cubicBezTo>
                    <a:pt x="386043" y="277184"/>
                    <a:pt x="371290" y="251548"/>
                    <a:pt x="335650" y="247020"/>
                  </a:cubicBezTo>
                  <a:cubicBezTo>
                    <a:pt x="287884" y="241104"/>
                    <a:pt x="251074" y="260970"/>
                    <a:pt x="229237" y="304572"/>
                  </a:cubicBezTo>
                  <a:cubicBezTo>
                    <a:pt x="216237" y="330791"/>
                    <a:pt x="204333" y="358472"/>
                    <a:pt x="192719" y="385276"/>
                  </a:cubicBezTo>
                  <a:cubicBezTo>
                    <a:pt x="181106" y="412079"/>
                    <a:pt x="169495" y="438591"/>
                    <a:pt x="156860" y="464738"/>
                  </a:cubicBezTo>
                  <a:cubicBezTo>
                    <a:pt x="144223" y="490884"/>
                    <a:pt x="129179" y="516666"/>
                    <a:pt x="114936" y="541497"/>
                  </a:cubicBezTo>
                  <a:cubicBezTo>
                    <a:pt x="103032" y="562313"/>
                    <a:pt x="90763" y="583858"/>
                    <a:pt x="79588" y="605403"/>
                  </a:cubicBezTo>
                  <a:cubicBezTo>
                    <a:pt x="37885" y="685742"/>
                    <a:pt x="16558" y="754614"/>
                    <a:pt x="12396" y="821295"/>
                  </a:cubicBezTo>
                  <a:cubicBezTo>
                    <a:pt x="8671" y="880673"/>
                    <a:pt x="30216" y="923545"/>
                    <a:pt x="76302" y="947865"/>
                  </a:cubicBezTo>
                  <a:cubicBezTo>
                    <a:pt x="97335" y="959040"/>
                    <a:pt x="118370" y="971091"/>
                    <a:pt x="138309" y="982849"/>
                  </a:cubicBezTo>
                  <a:cubicBezTo>
                    <a:pt x="200389" y="1018417"/>
                    <a:pt x="264075" y="1055300"/>
                    <a:pt x="334407" y="1068958"/>
                  </a:cubicBezTo>
                  <a:cubicBezTo>
                    <a:pt x="471494" y="1095615"/>
                    <a:pt x="625745" y="1037333"/>
                    <a:pt x="661093" y="846711"/>
                  </a:cubicBezTo>
                  <a:lnTo>
                    <a:pt x="663358" y="833638"/>
                  </a:lnTo>
                  <a:cubicBezTo>
                    <a:pt x="666134" y="813262"/>
                    <a:pt x="671027" y="793177"/>
                    <a:pt x="677965" y="773823"/>
                  </a:cubicBezTo>
                  <a:cubicBezTo>
                    <a:pt x="696004" y="729125"/>
                    <a:pt x="731646" y="704147"/>
                    <a:pt x="786496" y="697428"/>
                  </a:cubicBezTo>
                  <a:cubicBezTo>
                    <a:pt x="788175" y="697355"/>
                    <a:pt x="789855" y="698012"/>
                    <a:pt x="791096" y="699181"/>
                  </a:cubicBezTo>
                  <a:cubicBezTo>
                    <a:pt x="792410" y="700422"/>
                    <a:pt x="793214" y="702029"/>
                    <a:pt x="793360" y="703782"/>
                  </a:cubicBezTo>
                  <a:cubicBezTo>
                    <a:pt x="793580" y="705535"/>
                    <a:pt x="793141" y="707288"/>
                    <a:pt x="792193" y="708748"/>
                  </a:cubicBezTo>
                  <a:cubicBezTo>
                    <a:pt x="791242" y="710209"/>
                    <a:pt x="789709" y="711232"/>
                    <a:pt x="788029" y="711596"/>
                  </a:cubicBezTo>
                  <a:cubicBezTo>
                    <a:pt x="738219" y="717731"/>
                    <a:pt x="706230" y="739861"/>
                    <a:pt x="690234" y="779373"/>
                  </a:cubicBezTo>
                  <a:cubicBezTo>
                    <a:pt x="683588" y="797924"/>
                    <a:pt x="678915" y="817205"/>
                    <a:pt x="676358" y="836779"/>
                  </a:cubicBezTo>
                  <a:lnTo>
                    <a:pt x="673947" y="850144"/>
                  </a:lnTo>
                  <a:cubicBezTo>
                    <a:pt x="643565" y="1020170"/>
                    <a:pt x="522036" y="1090210"/>
                    <a:pt x="398093" y="109021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0" name="Google Shape;70;p10"/>
            <p:cNvSpPr/>
            <p:nvPr/>
          </p:nvSpPr>
          <p:spPr>
            <a:xfrm>
              <a:off x="2965868" y="7212"/>
              <a:ext cx="1335986" cy="925446"/>
            </a:xfrm>
            <a:custGeom>
              <a:avLst/>
              <a:gdLst/>
              <a:ahLst/>
              <a:cxnLst/>
              <a:rect l="l" t="t" r="r" b="b"/>
              <a:pathLst>
                <a:path w="1335986" h="925446" extrusionOk="0">
                  <a:moveTo>
                    <a:pt x="607546" y="924826"/>
                  </a:moveTo>
                  <a:cubicBezTo>
                    <a:pt x="522972" y="924826"/>
                    <a:pt x="444751" y="893932"/>
                    <a:pt x="392019" y="839375"/>
                  </a:cubicBezTo>
                  <a:cubicBezTo>
                    <a:pt x="339288" y="784818"/>
                    <a:pt x="312411" y="708788"/>
                    <a:pt x="312850" y="619028"/>
                  </a:cubicBezTo>
                  <a:cubicBezTo>
                    <a:pt x="312850" y="578786"/>
                    <a:pt x="304085" y="537375"/>
                    <a:pt x="294006" y="494430"/>
                  </a:cubicBezTo>
                  <a:cubicBezTo>
                    <a:pt x="269686" y="390939"/>
                    <a:pt x="209285" y="313157"/>
                    <a:pt x="153486" y="250639"/>
                  </a:cubicBezTo>
                  <a:cubicBezTo>
                    <a:pt x="106963" y="198418"/>
                    <a:pt x="54232" y="136412"/>
                    <a:pt x="22023" y="60747"/>
                  </a:cubicBezTo>
                  <a:cubicBezTo>
                    <a:pt x="17277" y="49646"/>
                    <a:pt x="11944" y="38837"/>
                    <a:pt x="6540" y="28100"/>
                  </a:cubicBezTo>
                  <a:lnTo>
                    <a:pt x="-764" y="13493"/>
                  </a:lnTo>
                  <a:cubicBezTo>
                    <a:pt x="-1567" y="11755"/>
                    <a:pt x="-1713" y="9776"/>
                    <a:pt x="-1128" y="7943"/>
                  </a:cubicBezTo>
                  <a:cubicBezTo>
                    <a:pt x="-544" y="6139"/>
                    <a:pt x="624" y="4620"/>
                    <a:pt x="2304" y="3707"/>
                  </a:cubicBezTo>
                  <a:cubicBezTo>
                    <a:pt x="3911" y="2823"/>
                    <a:pt x="5883" y="2692"/>
                    <a:pt x="7635" y="3342"/>
                  </a:cubicBezTo>
                  <a:cubicBezTo>
                    <a:pt x="9388" y="3992"/>
                    <a:pt x="10776" y="5270"/>
                    <a:pt x="11580" y="6920"/>
                  </a:cubicBezTo>
                  <a:lnTo>
                    <a:pt x="19321" y="21528"/>
                  </a:lnTo>
                  <a:cubicBezTo>
                    <a:pt x="24725" y="32483"/>
                    <a:pt x="30130" y="43438"/>
                    <a:pt x="34877" y="54905"/>
                  </a:cubicBezTo>
                  <a:cubicBezTo>
                    <a:pt x="66283" y="127940"/>
                    <a:pt x="117845" y="189362"/>
                    <a:pt x="163858" y="240779"/>
                  </a:cubicBezTo>
                  <a:cubicBezTo>
                    <a:pt x="217538" y="300814"/>
                    <a:pt x="282467" y="383490"/>
                    <a:pt x="307664" y="490486"/>
                  </a:cubicBezTo>
                  <a:cubicBezTo>
                    <a:pt x="317962" y="534307"/>
                    <a:pt x="327164" y="576741"/>
                    <a:pt x="326945" y="618590"/>
                  </a:cubicBezTo>
                  <a:cubicBezTo>
                    <a:pt x="326507" y="705063"/>
                    <a:pt x="352434" y="777806"/>
                    <a:pt x="402098" y="829077"/>
                  </a:cubicBezTo>
                  <a:cubicBezTo>
                    <a:pt x="454099" y="882758"/>
                    <a:pt x="531955" y="912410"/>
                    <a:pt x="616603" y="910657"/>
                  </a:cubicBezTo>
                  <a:cubicBezTo>
                    <a:pt x="659328" y="909635"/>
                    <a:pt x="708408" y="895101"/>
                    <a:pt x="762673" y="867639"/>
                  </a:cubicBezTo>
                  <a:cubicBezTo>
                    <a:pt x="855720" y="820386"/>
                    <a:pt x="950373" y="766924"/>
                    <a:pt x="1051527" y="704406"/>
                  </a:cubicBezTo>
                  <a:cubicBezTo>
                    <a:pt x="1150928" y="642911"/>
                    <a:pt x="1224547" y="572285"/>
                    <a:pt x="1276841" y="488368"/>
                  </a:cubicBezTo>
                  <a:cubicBezTo>
                    <a:pt x="1302257" y="447534"/>
                    <a:pt x="1315476" y="400317"/>
                    <a:pt x="1315038" y="352230"/>
                  </a:cubicBezTo>
                  <a:lnTo>
                    <a:pt x="1315038" y="102085"/>
                  </a:lnTo>
                  <a:cubicBezTo>
                    <a:pt x="1315038" y="80174"/>
                    <a:pt x="1317156" y="57534"/>
                    <a:pt x="1318909" y="35843"/>
                  </a:cubicBezTo>
                  <a:cubicBezTo>
                    <a:pt x="1319712" y="25909"/>
                    <a:pt x="1320515" y="15904"/>
                    <a:pt x="1321246" y="5825"/>
                  </a:cubicBezTo>
                  <a:cubicBezTo>
                    <a:pt x="1321246" y="4883"/>
                    <a:pt x="1321465" y="3955"/>
                    <a:pt x="1321904" y="3123"/>
                  </a:cubicBezTo>
                  <a:cubicBezTo>
                    <a:pt x="1322268" y="2268"/>
                    <a:pt x="1322780" y="1508"/>
                    <a:pt x="1323510" y="932"/>
                  </a:cubicBezTo>
                  <a:cubicBezTo>
                    <a:pt x="1324167" y="289"/>
                    <a:pt x="1324970" y="-186"/>
                    <a:pt x="1325847" y="-456"/>
                  </a:cubicBezTo>
                  <a:cubicBezTo>
                    <a:pt x="1326723" y="-675"/>
                    <a:pt x="1327600" y="-675"/>
                    <a:pt x="1328476" y="-456"/>
                  </a:cubicBezTo>
                  <a:cubicBezTo>
                    <a:pt x="1329352" y="-391"/>
                    <a:pt x="1330229" y="-142"/>
                    <a:pt x="1331033" y="274"/>
                  </a:cubicBezTo>
                  <a:cubicBezTo>
                    <a:pt x="1331836" y="661"/>
                    <a:pt x="1332566" y="1238"/>
                    <a:pt x="1333077" y="1954"/>
                  </a:cubicBezTo>
                  <a:cubicBezTo>
                    <a:pt x="1333662" y="2670"/>
                    <a:pt x="1334100" y="3488"/>
                    <a:pt x="1334392" y="4364"/>
                  </a:cubicBezTo>
                  <a:cubicBezTo>
                    <a:pt x="1334538" y="5277"/>
                    <a:pt x="1334538" y="6219"/>
                    <a:pt x="1334392" y="7139"/>
                  </a:cubicBezTo>
                  <a:cubicBezTo>
                    <a:pt x="1333662" y="17145"/>
                    <a:pt x="1332786" y="27297"/>
                    <a:pt x="1332055" y="37303"/>
                  </a:cubicBezTo>
                  <a:cubicBezTo>
                    <a:pt x="1330229" y="58702"/>
                    <a:pt x="1328403" y="81124"/>
                    <a:pt x="1328184" y="102596"/>
                  </a:cubicBezTo>
                  <a:cubicBezTo>
                    <a:pt x="1327526" y="165699"/>
                    <a:pt x="1327600" y="229824"/>
                    <a:pt x="1328184" y="291831"/>
                  </a:cubicBezTo>
                  <a:lnTo>
                    <a:pt x="1328184" y="352158"/>
                  </a:lnTo>
                  <a:cubicBezTo>
                    <a:pt x="1328549" y="402983"/>
                    <a:pt x="1314527" y="452873"/>
                    <a:pt x="1287723" y="496037"/>
                  </a:cubicBezTo>
                  <a:cubicBezTo>
                    <a:pt x="1234261" y="581780"/>
                    <a:pt x="1159181" y="653939"/>
                    <a:pt x="1057954" y="716384"/>
                  </a:cubicBezTo>
                  <a:cubicBezTo>
                    <a:pt x="956728" y="778829"/>
                    <a:pt x="861490" y="833240"/>
                    <a:pt x="768004" y="880202"/>
                  </a:cubicBezTo>
                  <a:cubicBezTo>
                    <a:pt x="712060" y="908539"/>
                    <a:pt x="661008" y="923585"/>
                    <a:pt x="616383" y="924607"/>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1" name="Google Shape;71;p10"/>
            <p:cNvSpPr/>
            <p:nvPr/>
          </p:nvSpPr>
          <p:spPr>
            <a:xfrm>
              <a:off x="3101941" y="6792"/>
              <a:ext cx="1088641" cy="791774"/>
            </a:xfrm>
            <a:custGeom>
              <a:avLst/>
              <a:gdLst/>
              <a:ahLst/>
              <a:cxnLst/>
              <a:rect l="l" t="t" r="r" b="b"/>
              <a:pathLst>
                <a:path w="1088641" h="791774" extrusionOk="0">
                  <a:moveTo>
                    <a:pt x="539688" y="791154"/>
                  </a:moveTo>
                  <a:cubicBezTo>
                    <a:pt x="470670" y="791154"/>
                    <a:pt x="411731" y="758507"/>
                    <a:pt x="360898" y="691753"/>
                  </a:cubicBezTo>
                  <a:cubicBezTo>
                    <a:pt x="321095" y="639752"/>
                    <a:pt x="296920" y="579571"/>
                    <a:pt x="275666" y="522312"/>
                  </a:cubicBezTo>
                  <a:cubicBezTo>
                    <a:pt x="230969" y="403045"/>
                    <a:pt x="181378" y="302622"/>
                    <a:pt x="123680" y="215564"/>
                  </a:cubicBezTo>
                  <a:cubicBezTo>
                    <a:pt x="97022" y="175322"/>
                    <a:pt x="71314" y="133911"/>
                    <a:pt x="46190" y="93157"/>
                  </a:cubicBezTo>
                  <a:lnTo>
                    <a:pt x="22746" y="54667"/>
                  </a:lnTo>
                  <a:cubicBezTo>
                    <a:pt x="17049" y="45538"/>
                    <a:pt x="11936" y="35970"/>
                    <a:pt x="6751" y="26476"/>
                  </a:cubicBezTo>
                  <a:cubicBezTo>
                    <a:pt x="4414" y="22167"/>
                    <a:pt x="2077" y="17712"/>
                    <a:pt x="-552" y="13475"/>
                  </a:cubicBezTo>
                  <a:cubicBezTo>
                    <a:pt x="-1429" y="11825"/>
                    <a:pt x="-1721" y="9904"/>
                    <a:pt x="-1283" y="8071"/>
                  </a:cubicBezTo>
                  <a:cubicBezTo>
                    <a:pt x="-845" y="6260"/>
                    <a:pt x="324" y="4697"/>
                    <a:pt x="1857" y="3689"/>
                  </a:cubicBezTo>
                  <a:cubicBezTo>
                    <a:pt x="3392" y="2761"/>
                    <a:pt x="5218" y="2491"/>
                    <a:pt x="6970" y="2958"/>
                  </a:cubicBezTo>
                  <a:cubicBezTo>
                    <a:pt x="8723" y="3492"/>
                    <a:pt x="10183" y="4667"/>
                    <a:pt x="11133" y="6245"/>
                  </a:cubicBezTo>
                  <a:lnTo>
                    <a:pt x="18436" y="19464"/>
                  </a:lnTo>
                  <a:cubicBezTo>
                    <a:pt x="23403" y="28740"/>
                    <a:pt x="28369" y="38016"/>
                    <a:pt x="33920" y="46926"/>
                  </a:cubicBezTo>
                  <a:lnTo>
                    <a:pt x="57656" y="85415"/>
                  </a:lnTo>
                  <a:cubicBezTo>
                    <a:pt x="82488" y="125658"/>
                    <a:pt x="108124" y="166995"/>
                    <a:pt x="134636" y="207822"/>
                  </a:cubicBezTo>
                  <a:cubicBezTo>
                    <a:pt x="192698" y="295464"/>
                    <a:pt x="243166" y="396399"/>
                    <a:pt x="288009" y="516761"/>
                  </a:cubicBezTo>
                  <a:cubicBezTo>
                    <a:pt x="308897" y="572925"/>
                    <a:pt x="332707" y="632010"/>
                    <a:pt x="371343" y="682478"/>
                  </a:cubicBezTo>
                  <a:cubicBezTo>
                    <a:pt x="435906" y="766979"/>
                    <a:pt x="514345" y="794075"/>
                    <a:pt x="611263" y="765299"/>
                  </a:cubicBezTo>
                  <a:cubicBezTo>
                    <a:pt x="749227" y="724137"/>
                    <a:pt x="873606" y="646822"/>
                    <a:pt x="971618" y="541374"/>
                  </a:cubicBezTo>
                  <a:cubicBezTo>
                    <a:pt x="1024642" y="485356"/>
                    <a:pt x="1054002" y="431237"/>
                    <a:pt x="1064008" y="371056"/>
                  </a:cubicBezTo>
                  <a:cubicBezTo>
                    <a:pt x="1074817" y="308479"/>
                    <a:pt x="1076497" y="244668"/>
                    <a:pt x="1069047" y="181602"/>
                  </a:cubicBezTo>
                  <a:cubicBezTo>
                    <a:pt x="1065104" y="141119"/>
                    <a:pt x="1064227" y="100395"/>
                    <a:pt x="1066345" y="59780"/>
                  </a:cubicBezTo>
                  <a:cubicBezTo>
                    <a:pt x="1066930" y="41959"/>
                    <a:pt x="1067440" y="24139"/>
                    <a:pt x="1067440" y="6464"/>
                  </a:cubicBezTo>
                  <a:cubicBezTo>
                    <a:pt x="1067440" y="4594"/>
                    <a:pt x="1068097" y="2791"/>
                    <a:pt x="1069412" y="1425"/>
                  </a:cubicBezTo>
                  <a:cubicBezTo>
                    <a:pt x="1070654" y="117"/>
                    <a:pt x="1072407" y="-620"/>
                    <a:pt x="1074233" y="-620"/>
                  </a:cubicBezTo>
                  <a:cubicBezTo>
                    <a:pt x="1076059" y="-613"/>
                    <a:pt x="1077739" y="125"/>
                    <a:pt x="1078981" y="1425"/>
                  </a:cubicBezTo>
                  <a:cubicBezTo>
                    <a:pt x="1080295" y="2791"/>
                    <a:pt x="1080952" y="4594"/>
                    <a:pt x="1080952" y="6464"/>
                  </a:cubicBezTo>
                  <a:cubicBezTo>
                    <a:pt x="1080952" y="24358"/>
                    <a:pt x="1080514" y="42179"/>
                    <a:pt x="1079930" y="60145"/>
                  </a:cubicBezTo>
                  <a:cubicBezTo>
                    <a:pt x="1077739" y="100051"/>
                    <a:pt x="1078615" y="140067"/>
                    <a:pt x="1082413" y="179850"/>
                  </a:cubicBezTo>
                  <a:cubicBezTo>
                    <a:pt x="1090154" y="244369"/>
                    <a:pt x="1088401" y="309662"/>
                    <a:pt x="1077300" y="373685"/>
                  </a:cubicBezTo>
                  <a:cubicBezTo>
                    <a:pt x="1066930" y="436057"/>
                    <a:pt x="1035524" y="494266"/>
                    <a:pt x="981259" y="551599"/>
                  </a:cubicBezTo>
                  <a:cubicBezTo>
                    <a:pt x="881566" y="658843"/>
                    <a:pt x="754996" y="737429"/>
                    <a:pt x="614622" y="779176"/>
                  </a:cubicBezTo>
                  <a:cubicBezTo>
                    <a:pt x="590375" y="786779"/>
                    <a:pt x="565104" y="790818"/>
                    <a:pt x="539688" y="79115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2" name="Google Shape;72;p10"/>
            <p:cNvSpPr/>
            <p:nvPr/>
          </p:nvSpPr>
          <p:spPr>
            <a:xfrm>
              <a:off x="8591122" y="4389512"/>
              <a:ext cx="752277" cy="629316"/>
            </a:xfrm>
            <a:custGeom>
              <a:avLst/>
              <a:gdLst/>
              <a:ahLst/>
              <a:cxnLst/>
              <a:rect l="l" t="t" r="r" b="b"/>
              <a:pathLst>
                <a:path w="752277" h="629316" extrusionOk="0">
                  <a:moveTo>
                    <a:pt x="354905" y="628696"/>
                  </a:moveTo>
                  <a:cubicBezTo>
                    <a:pt x="349281" y="628696"/>
                    <a:pt x="343511" y="628696"/>
                    <a:pt x="337814" y="628258"/>
                  </a:cubicBezTo>
                  <a:cubicBezTo>
                    <a:pt x="261857" y="625191"/>
                    <a:pt x="200215" y="595611"/>
                    <a:pt x="154568" y="539740"/>
                  </a:cubicBezTo>
                  <a:cubicBezTo>
                    <a:pt x="105855" y="480435"/>
                    <a:pt x="64298" y="407108"/>
                    <a:pt x="27415" y="315375"/>
                  </a:cubicBezTo>
                  <a:cubicBezTo>
                    <a:pt x="9083" y="269728"/>
                    <a:pt x="-10199" y="208744"/>
                    <a:pt x="2728" y="140529"/>
                  </a:cubicBezTo>
                  <a:cubicBezTo>
                    <a:pt x="21791" y="40471"/>
                    <a:pt x="120023" y="-12844"/>
                    <a:pt x="196564" y="1763"/>
                  </a:cubicBezTo>
                  <a:cubicBezTo>
                    <a:pt x="238632" y="9943"/>
                    <a:pt x="279459" y="28201"/>
                    <a:pt x="328027" y="61651"/>
                  </a:cubicBezTo>
                  <a:cubicBezTo>
                    <a:pt x="401354" y="111096"/>
                    <a:pt x="481912" y="148856"/>
                    <a:pt x="566851" y="173542"/>
                  </a:cubicBezTo>
                  <a:cubicBezTo>
                    <a:pt x="608556" y="186103"/>
                    <a:pt x="650332" y="200930"/>
                    <a:pt x="691011" y="215317"/>
                  </a:cubicBezTo>
                  <a:cubicBezTo>
                    <a:pt x="709343" y="221891"/>
                    <a:pt x="727748" y="228391"/>
                    <a:pt x="746153" y="234745"/>
                  </a:cubicBezTo>
                  <a:cubicBezTo>
                    <a:pt x="747833" y="235402"/>
                    <a:pt x="749295" y="236644"/>
                    <a:pt x="750024" y="238324"/>
                  </a:cubicBezTo>
                  <a:cubicBezTo>
                    <a:pt x="750828" y="240003"/>
                    <a:pt x="751048" y="241902"/>
                    <a:pt x="750463" y="243728"/>
                  </a:cubicBezTo>
                  <a:cubicBezTo>
                    <a:pt x="749878" y="245481"/>
                    <a:pt x="748710" y="247014"/>
                    <a:pt x="747103" y="247891"/>
                  </a:cubicBezTo>
                  <a:cubicBezTo>
                    <a:pt x="745497" y="248694"/>
                    <a:pt x="743671" y="248913"/>
                    <a:pt x="741918" y="248329"/>
                  </a:cubicBezTo>
                  <a:lnTo>
                    <a:pt x="686630" y="228829"/>
                  </a:lnTo>
                  <a:cubicBezTo>
                    <a:pt x="646461" y="214222"/>
                    <a:pt x="604831" y="199615"/>
                    <a:pt x="563419" y="187272"/>
                  </a:cubicBezTo>
                  <a:cubicBezTo>
                    <a:pt x="477166" y="162221"/>
                    <a:pt x="395365" y="123877"/>
                    <a:pt x="321016" y="73556"/>
                  </a:cubicBezTo>
                  <a:cubicBezTo>
                    <a:pt x="273324" y="40909"/>
                    <a:pt x="234105" y="23381"/>
                    <a:pt x="193862" y="15713"/>
                  </a:cubicBezTo>
                  <a:cubicBezTo>
                    <a:pt x="124113" y="2420"/>
                    <a:pt x="33185" y="54348"/>
                    <a:pt x="15582" y="143597"/>
                  </a:cubicBezTo>
                  <a:cubicBezTo>
                    <a:pt x="3240" y="208014"/>
                    <a:pt x="21864" y="266003"/>
                    <a:pt x="39319" y="310190"/>
                  </a:cubicBezTo>
                  <a:cubicBezTo>
                    <a:pt x="75836" y="400461"/>
                    <a:pt x="116517" y="472620"/>
                    <a:pt x="164210" y="530464"/>
                  </a:cubicBezTo>
                  <a:cubicBezTo>
                    <a:pt x="208031" y="583779"/>
                    <a:pt x="264998" y="610803"/>
                    <a:pt x="337814" y="614162"/>
                  </a:cubicBezTo>
                  <a:cubicBezTo>
                    <a:pt x="436997" y="618253"/>
                    <a:pt x="529751" y="585898"/>
                    <a:pt x="622651" y="515419"/>
                  </a:cubicBezTo>
                  <a:cubicBezTo>
                    <a:pt x="650697" y="494020"/>
                    <a:pt x="677574" y="469625"/>
                    <a:pt x="703575" y="446035"/>
                  </a:cubicBezTo>
                  <a:lnTo>
                    <a:pt x="739508" y="413389"/>
                  </a:lnTo>
                  <a:cubicBezTo>
                    <a:pt x="740166" y="412805"/>
                    <a:pt x="740968" y="412366"/>
                    <a:pt x="741845" y="412074"/>
                  </a:cubicBezTo>
                  <a:cubicBezTo>
                    <a:pt x="742721" y="411928"/>
                    <a:pt x="743598" y="411928"/>
                    <a:pt x="744473" y="412074"/>
                  </a:cubicBezTo>
                  <a:cubicBezTo>
                    <a:pt x="745351" y="412147"/>
                    <a:pt x="746226" y="412366"/>
                    <a:pt x="747030" y="412805"/>
                  </a:cubicBezTo>
                  <a:cubicBezTo>
                    <a:pt x="747833" y="413242"/>
                    <a:pt x="748491" y="413827"/>
                    <a:pt x="749076" y="414557"/>
                  </a:cubicBezTo>
                  <a:cubicBezTo>
                    <a:pt x="749659" y="415288"/>
                    <a:pt x="750097" y="416164"/>
                    <a:pt x="750317" y="417040"/>
                  </a:cubicBezTo>
                  <a:cubicBezTo>
                    <a:pt x="750463" y="417990"/>
                    <a:pt x="750463" y="418866"/>
                    <a:pt x="750317" y="419816"/>
                  </a:cubicBezTo>
                  <a:cubicBezTo>
                    <a:pt x="750170" y="421642"/>
                    <a:pt x="749295" y="423394"/>
                    <a:pt x="747906" y="424636"/>
                  </a:cubicBezTo>
                  <a:cubicBezTo>
                    <a:pt x="735783" y="435226"/>
                    <a:pt x="723950" y="445962"/>
                    <a:pt x="712119" y="456844"/>
                  </a:cubicBezTo>
                  <a:cubicBezTo>
                    <a:pt x="685899" y="480654"/>
                    <a:pt x="658803" y="505340"/>
                    <a:pt x="630247" y="526959"/>
                  </a:cubicBezTo>
                  <a:cubicBezTo>
                    <a:pt x="540999" y="594881"/>
                    <a:pt x="450434" y="628696"/>
                    <a:pt x="354905" y="628696"/>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3" name="Google Shape;73;p10"/>
            <p:cNvSpPr/>
            <p:nvPr/>
          </p:nvSpPr>
          <p:spPr>
            <a:xfrm>
              <a:off x="6412582" y="6964"/>
              <a:ext cx="1020562" cy="717909"/>
            </a:xfrm>
            <a:custGeom>
              <a:avLst/>
              <a:gdLst/>
              <a:ahLst/>
              <a:cxnLst/>
              <a:rect l="l" t="t" r="r" b="b"/>
              <a:pathLst>
                <a:path w="1020562" h="717909" extrusionOk="0">
                  <a:moveTo>
                    <a:pt x="525634" y="717289"/>
                  </a:moveTo>
                  <a:cubicBezTo>
                    <a:pt x="493207" y="717289"/>
                    <a:pt x="459099" y="700126"/>
                    <a:pt x="410020" y="655355"/>
                  </a:cubicBezTo>
                  <a:cubicBezTo>
                    <a:pt x="346114" y="596927"/>
                    <a:pt x="279433" y="539887"/>
                    <a:pt x="215016" y="484672"/>
                  </a:cubicBezTo>
                  <a:lnTo>
                    <a:pt x="166739" y="443188"/>
                  </a:lnTo>
                  <a:cubicBezTo>
                    <a:pt x="93704" y="380597"/>
                    <a:pt x="56165" y="319028"/>
                    <a:pt x="43822" y="243875"/>
                  </a:cubicBezTo>
                  <a:cubicBezTo>
                    <a:pt x="34838" y="189464"/>
                    <a:pt x="23883" y="134322"/>
                    <a:pt x="13220" y="80715"/>
                  </a:cubicBezTo>
                  <a:cubicBezTo>
                    <a:pt x="8327" y="56248"/>
                    <a:pt x="3506" y="31708"/>
                    <a:pt x="-1387" y="7680"/>
                  </a:cubicBezTo>
                  <a:cubicBezTo>
                    <a:pt x="-1679" y="5876"/>
                    <a:pt x="-1314" y="4028"/>
                    <a:pt x="-292" y="2494"/>
                  </a:cubicBezTo>
                  <a:cubicBezTo>
                    <a:pt x="658" y="982"/>
                    <a:pt x="2119" y="-99"/>
                    <a:pt x="3872" y="-500"/>
                  </a:cubicBezTo>
                  <a:cubicBezTo>
                    <a:pt x="5624" y="-844"/>
                    <a:pt x="7377" y="-442"/>
                    <a:pt x="8838" y="595"/>
                  </a:cubicBezTo>
                  <a:cubicBezTo>
                    <a:pt x="10299" y="1639"/>
                    <a:pt x="11321" y="3254"/>
                    <a:pt x="11613" y="5050"/>
                  </a:cubicBezTo>
                  <a:cubicBezTo>
                    <a:pt x="16360" y="29371"/>
                    <a:pt x="21108" y="53692"/>
                    <a:pt x="26220" y="78086"/>
                  </a:cubicBezTo>
                  <a:cubicBezTo>
                    <a:pt x="36884" y="131547"/>
                    <a:pt x="48130" y="186761"/>
                    <a:pt x="57187" y="241319"/>
                  </a:cubicBezTo>
                  <a:cubicBezTo>
                    <a:pt x="68946" y="312966"/>
                    <a:pt x="105391" y="371833"/>
                    <a:pt x="175431" y="432014"/>
                  </a:cubicBezTo>
                  <a:lnTo>
                    <a:pt x="223342" y="473936"/>
                  </a:lnTo>
                  <a:cubicBezTo>
                    <a:pt x="287905" y="529370"/>
                    <a:pt x="354805" y="586629"/>
                    <a:pt x="418711" y="645349"/>
                  </a:cubicBezTo>
                  <a:cubicBezTo>
                    <a:pt x="509859" y="728463"/>
                    <a:pt x="542871" y="710132"/>
                    <a:pt x="615249" y="669816"/>
                  </a:cubicBezTo>
                  <a:cubicBezTo>
                    <a:pt x="700116" y="622826"/>
                    <a:pt x="781257" y="569349"/>
                    <a:pt x="857944" y="509869"/>
                  </a:cubicBezTo>
                  <a:cubicBezTo>
                    <a:pt x="950918" y="437345"/>
                    <a:pt x="1001604" y="335607"/>
                    <a:pt x="1005184" y="216049"/>
                  </a:cubicBezTo>
                  <a:cubicBezTo>
                    <a:pt x="1006718" y="168284"/>
                    <a:pt x="1006279" y="119423"/>
                    <a:pt x="1005913" y="72169"/>
                  </a:cubicBezTo>
                  <a:lnTo>
                    <a:pt x="1005913" y="7753"/>
                  </a:lnTo>
                  <a:cubicBezTo>
                    <a:pt x="1005694" y="6767"/>
                    <a:pt x="1005694" y="5751"/>
                    <a:pt x="1005913" y="4758"/>
                  </a:cubicBezTo>
                  <a:cubicBezTo>
                    <a:pt x="1006206" y="3809"/>
                    <a:pt x="1006718" y="2925"/>
                    <a:pt x="1007301" y="2129"/>
                  </a:cubicBezTo>
                  <a:cubicBezTo>
                    <a:pt x="1007959" y="1406"/>
                    <a:pt x="1008763" y="807"/>
                    <a:pt x="1009638" y="376"/>
                  </a:cubicBezTo>
                  <a:cubicBezTo>
                    <a:pt x="1011391" y="-405"/>
                    <a:pt x="1013436" y="-405"/>
                    <a:pt x="1015189" y="376"/>
                  </a:cubicBezTo>
                  <a:cubicBezTo>
                    <a:pt x="1016066" y="792"/>
                    <a:pt x="1016869" y="1391"/>
                    <a:pt x="1017454" y="2129"/>
                  </a:cubicBezTo>
                  <a:cubicBezTo>
                    <a:pt x="1018110" y="2903"/>
                    <a:pt x="1018622" y="3794"/>
                    <a:pt x="1018914" y="4758"/>
                  </a:cubicBezTo>
                  <a:cubicBezTo>
                    <a:pt x="1019133" y="5751"/>
                    <a:pt x="1019133" y="6767"/>
                    <a:pt x="1018914" y="7753"/>
                  </a:cubicBezTo>
                  <a:lnTo>
                    <a:pt x="1018914" y="72097"/>
                  </a:lnTo>
                  <a:cubicBezTo>
                    <a:pt x="1018914" y="119423"/>
                    <a:pt x="1019572" y="168430"/>
                    <a:pt x="1018110" y="216560"/>
                  </a:cubicBezTo>
                  <a:cubicBezTo>
                    <a:pt x="1014385" y="340720"/>
                    <a:pt x="961581" y="446474"/>
                    <a:pt x="865467" y="521701"/>
                  </a:cubicBezTo>
                  <a:cubicBezTo>
                    <a:pt x="788268" y="581612"/>
                    <a:pt x="706543" y="635475"/>
                    <a:pt x="621092" y="682817"/>
                  </a:cubicBezTo>
                  <a:cubicBezTo>
                    <a:pt x="583989" y="702390"/>
                    <a:pt x="555360" y="717289"/>
                    <a:pt x="525634" y="717289"/>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4" name="Google Shape;74;p10"/>
            <p:cNvSpPr/>
            <p:nvPr/>
          </p:nvSpPr>
          <p:spPr>
            <a:xfrm>
              <a:off x="3268188" y="6936"/>
              <a:ext cx="813245" cy="660825"/>
            </a:xfrm>
            <a:custGeom>
              <a:avLst/>
              <a:gdLst/>
              <a:ahLst/>
              <a:cxnLst/>
              <a:rect l="l" t="t" r="r" b="b"/>
              <a:pathLst>
                <a:path w="813245" h="660825" extrusionOk="0">
                  <a:moveTo>
                    <a:pt x="433549" y="660203"/>
                  </a:moveTo>
                  <a:cubicBezTo>
                    <a:pt x="403167" y="660349"/>
                    <a:pt x="373223" y="652812"/>
                    <a:pt x="346565" y="638293"/>
                  </a:cubicBezTo>
                  <a:cubicBezTo>
                    <a:pt x="305592" y="615871"/>
                    <a:pt x="268490" y="581764"/>
                    <a:pt x="233652" y="534072"/>
                  </a:cubicBezTo>
                  <a:cubicBezTo>
                    <a:pt x="159960" y="432918"/>
                    <a:pt x="109492" y="317230"/>
                    <a:pt x="64576" y="207605"/>
                  </a:cubicBezTo>
                  <a:cubicBezTo>
                    <a:pt x="46391" y="163199"/>
                    <a:pt x="32002" y="116311"/>
                    <a:pt x="18125" y="71029"/>
                  </a:cubicBezTo>
                  <a:cubicBezTo>
                    <a:pt x="11626" y="50068"/>
                    <a:pt x="5272" y="29399"/>
                    <a:pt x="-1375" y="8657"/>
                  </a:cubicBezTo>
                  <a:cubicBezTo>
                    <a:pt x="-1521" y="7744"/>
                    <a:pt x="-1521" y="6802"/>
                    <a:pt x="-1375" y="5882"/>
                  </a:cubicBezTo>
                  <a:cubicBezTo>
                    <a:pt x="-1301" y="4954"/>
                    <a:pt x="-1082" y="4041"/>
                    <a:pt x="-717" y="3179"/>
                  </a:cubicBezTo>
                  <a:cubicBezTo>
                    <a:pt x="-279" y="2376"/>
                    <a:pt x="232" y="1638"/>
                    <a:pt x="889" y="988"/>
                  </a:cubicBezTo>
                  <a:cubicBezTo>
                    <a:pt x="1547" y="389"/>
                    <a:pt x="2350" y="-78"/>
                    <a:pt x="3154" y="-399"/>
                  </a:cubicBezTo>
                  <a:cubicBezTo>
                    <a:pt x="4030" y="-575"/>
                    <a:pt x="4906" y="-575"/>
                    <a:pt x="5783" y="-399"/>
                  </a:cubicBezTo>
                  <a:cubicBezTo>
                    <a:pt x="6659" y="-327"/>
                    <a:pt x="7536" y="-107"/>
                    <a:pt x="8339" y="258"/>
                  </a:cubicBezTo>
                  <a:cubicBezTo>
                    <a:pt x="9142" y="696"/>
                    <a:pt x="9873" y="1259"/>
                    <a:pt x="10457" y="1937"/>
                  </a:cubicBezTo>
                  <a:cubicBezTo>
                    <a:pt x="11041" y="2653"/>
                    <a:pt x="11480" y="3471"/>
                    <a:pt x="11771" y="4348"/>
                  </a:cubicBezTo>
                  <a:cubicBezTo>
                    <a:pt x="18564" y="24944"/>
                    <a:pt x="24918" y="45759"/>
                    <a:pt x="31272" y="66501"/>
                  </a:cubicBezTo>
                  <a:cubicBezTo>
                    <a:pt x="45149" y="111417"/>
                    <a:pt x="59390" y="158013"/>
                    <a:pt x="77795" y="201835"/>
                  </a:cubicBezTo>
                  <a:cubicBezTo>
                    <a:pt x="122200" y="310949"/>
                    <a:pt x="172011" y="425979"/>
                    <a:pt x="244827" y="525746"/>
                  </a:cubicBezTo>
                  <a:cubicBezTo>
                    <a:pt x="278423" y="572123"/>
                    <a:pt x="313772" y="604770"/>
                    <a:pt x="353138" y="625950"/>
                  </a:cubicBezTo>
                  <a:cubicBezTo>
                    <a:pt x="400903" y="651950"/>
                    <a:pt x="456848" y="652900"/>
                    <a:pt x="519293" y="628798"/>
                  </a:cubicBezTo>
                  <a:cubicBezTo>
                    <a:pt x="632570" y="584977"/>
                    <a:pt x="716488" y="510335"/>
                    <a:pt x="767613" y="406260"/>
                  </a:cubicBezTo>
                  <a:cubicBezTo>
                    <a:pt x="784118" y="372883"/>
                    <a:pt x="793613" y="329427"/>
                    <a:pt x="796388" y="273263"/>
                  </a:cubicBezTo>
                  <a:cubicBezTo>
                    <a:pt x="799529" y="210818"/>
                    <a:pt x="798871" y="146912"/>
                    <a:pt x="798214" y="85563"/>
                  </a:cubicBezTo>
                  <a:cubicBezTo>
                    <a:pt x="798214" y="59489"/>
                    <a:pt x="797703" y="33343"/>
                    <a:pt x="797703" y="7342"/>
                  </a:cubicBezTo>
                  <a:cubicBezTo>
                    <a:pt x="797484" y="6356"/>
                    <a:pt x="797484" y="5334"/>
                    <a:pt x="797703" y="4348"/>
                  </a:cubicBezTo>
                  <a:cubicBezTo>
                    <a:pt x="797995" y="3384"/>
                    <a:pt x="798433" y="2493"/>
                    <a:pt x="799091" y="1719"/>
                  </a:cubicBezTo>
                  <a:cubicBezTo>
                    <a:pt x="799748" y="996"/>
                    <a:pt x="800551" y="396"/>
                    <a:pt x="801427" y="-34"/>
                  </a:cubicBezTo>
                  <a:cubicBezTo>
                    <a:pt x="803181" y="-816"/>
                    <a:pt x="805225" y="-816"/>
                    <a:pt x="806978" y="-34"/>
                  </a:cubicBezTo>
                  <a:cubicBezTo>
                    <a:pt x="807854" y="396"/>
                    <a:pt x="808585" y="988"/>
                    <a:pt x="809243" y="1719"/>
                  </a:cubicBezTo>
                  <a:cubicBezTo>
                    <a:pt x="809900" y="2493"/>
                    <a:pt x="810411" y="3384"/>
                    <a:pt x="810703" y="4348"/>
                  </a:cubicBezTo>
                  <a:cubicBezTo>
                    <a:pt x="810922" y="5341"/>
                    <a:pt x="810922" y="6356"/>
                    <a:pt x="810703" y="7342"/>
                  </a:cubicBezTo>
                  <a:cubicBezTo>
                    <a:pt x="810703" y="33343"/>
                    <a:pt x="810703" y="59343"/>
                    <a:pt x="811215" y="85417"/>
                  </a:cubicBezTo>
                  <a:cubicBezTo>
                    <a:pt x="811872" y="147351"/>
                    <a:pt x="812529" y="211403"/>
                    <a:pt x="809389" y="274359"/>
                  </a:cubicBezTo>
                  <a:cubicBezTo>
                    <a:pt x="806394" y="332787"/>
                    <a:pt x="796461" y="377996"/>
                    <a:pt x="779079" y="413126"/>
                  </a:cubicBezTo>
                  <a:cubicBezTo>
                    <a:pt x="725836" y="520341"/>
                    <a:pt x="639509" y="597539"/>
                    <a:pt x="523456" y="642456"/>
                  </a:cubicBezTo>
                  <a:cubicBezTo>
                    <a:pt x="494826" y="653798"/>
                    <a:pt x="464371" y="659816"/>
                    <a:pt x="433549" y="660203"/>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5" name="Google Shape;75;p10"/>
            <p:cNvSpPr/>
            <p:nvPr/>
          </p:nvSpPr>
          <p:spPr>
            <a:xfrm>
              <a:off x="6555256" y="6132"/>
              <a:ext cx="806085" cy="522349"/>
            </a:xfrm>
            <a:custGeom>
              <a:avLst/>
              <a:gdLst/>
              <a:ahLst/>
              <a:cxnLst/>
              <a:rect l="l" t="t" r="r" b="b"/>
              <a:pathLst>
                <a:path w="806085" h="522349" extrusionOk="0">
                  <a:moveTo>
                    <a:pt x="460013" y="521729"/>
                  </a:moveTo>
                  <a:cubicBezTo>
                    <a:pt x="413125" y="521466"/>
                    <a:pt x="367550" y="506465"/>
                    <a:pt x="329719" y="478857"/>
                  </a:cubicBezTo>
                  <a:cubicBezTo>
                    <a:pt x="305324" y="461913"/>
                    <a:pt x="279617" y="446211"/>
                    <a:pt x="254858" y="430362"/>
                  </a:cubicBezTo>
                  <a:cubicBezTo>
                    <a:pt x="230099" y="414513"/>
                    <a:pt x="204974" y="399176"/>
                    <a:pt x="180727" y="382378"/>
                  </a:cubicBezTo>
                  <a:cubicBezTo>
                    <a:pt x="97101" y="324388"/>
                    <a:pt x="48168" y="250257"/>
                    <a:pt x="31005" y="155969"/>
                  </a:cubicBezTo>
                  <a:cubicBezTo>
                    <a:pt x="25015" y="122227"/>
                    <a:pt x="17128" y="88265"/>
                    <a:pt x="9094" y="55400"/>
                  </a:cubicBezTo>
                  <a:cubicBezTo>
                    <a:pt x="5662" y="39989"/>
                    <a:pt x="1791" y="24579"/>
                    <a:pt x="-1423" y="9023"/>
                  </a:cubicBezTo>
                  <a:cubicBezTo>
                    <a:pt x="-1642" y="7255"/>
                    <a:pt x="-1277" y="5466"/>
                    <a:pt x="-254" y="3983"/>
                  </a:cubicBezTo>
                  <a:cubicBezTo>
                    <a:pt x="1644" y="945"/>
                    <a:pt x="5662" y="-20"/>
                    <a:pt x="8729" y="1792"/>
                  </a:cubicBezTo>
                  <a:cubicBezTo>
                    <a:pt x="10263" y="2727"/>
                    <a:pt x="11358" y="4180"/>
                    <a:pt x="11870" y="5882"/>
                  </a:cubicBezTo>
                  <a:cubicBezTo>
                    <a:pt x="15156" y="21292"/>
                    <a:pt x="18734" y="36630"/>
                    <a:pt x="22313" y="52040"/>
                  </a:cubicBezTo>
                  <a:cubicBezTo>
                    <a:pt x="30055" y="85125"/>
                    <a:pt x="37797" y="119232"/>
                    <a:pt x="44224" y="153267"/>
                  </a:cubicBezTo>
                  <a:cubicBezTo>
                    <a:pt x="60583" y="243684"/>
                    <a:pt x="107619" y="314748"/>
                    <a:pt x="188030" y="370473"/>
                  </a:cubicBezTo>
                  <a:cubicBezTo>
                    <a:pt x="211986" y="386833"/>
                    <a:pt x="237256" y="403120"/>
                    <a:pt x="261576" y="418165"/>
                  </a:cubicBezTo>
                  <a:cubicBezTo>
                    <a:pt x="285898" y="433210"/>
                    <a:pt x="312701" y="449789"/>
                    <a:pt x="337022" y="467099"/>
                  </a:cubicBezTo>
                  <a:cubicBezTo>
                    <a:pt x="407794" y="516032"/>
                    <a:pt x="484334" y="520414"/>
                    <a:pt x="578037" y="479807"/>
                  </a:cubicBezTo>
                  <a:cubicBezTo>
                    <a:pt x="683063" y="434306"/>
                    <a:pt x="746384" y="362951"/>
                    <a:pt x="771800" y="262089"/>
                  </a:cubicBezTo>
                  <a:cubicBezTo>
                    <a:pt x="784873" y="210453"/>
                    <a:pt x="799553" y="151806"/>
                    <a:pt x="786407" y="90749"/>
                  </a:cubicBezTo>
                  <a:cubicBezTo>
                    <a:pt x="783121" y="71599"/>
                    <a:pt x="782463" y="52091"/>
                    <a:pt x="784362" y="32759"/>
                  </a:cubicBezTo>
                  <a:cubicBezTo>
                    <a:pt x="784362" y="24213"/>
                    <a:pt x="785239" y="15742"/>
                    <a:pt x="785239" y="7342"/>
                  </a:cubicBezTo>
                  <a:cubicBezTo>
                    <a:pt x="785020" y="6349"/>
                    <a:pt x="785020" y="5341"/>
                    <a:pt x="785239" y="4348"/>
                  </a:cubicBezTo>
                  <a:cubicBezTo>
                    <a:pt x="785531" y="3421"/>
                    <a:pt x="786041" y="2551"/>
                    <a:pt x="786626" y="1792"/>
                  </a:cubicBezTo>
                  <a:cubicBezTo>
                    <a:pt x="787284" y="1033"/>
                    <a:pt x="788086" y="412"/>
                    <a:pt x="788964" y="-34"/>
                  </a:cubicBezTo>
                  <a:cubicBezTo>
                    <a:pt x="790717" y="-816"/>
                    <a:pt x="792762" y="-816"/>
                    <a:pt x="794514" y="-34"/>
                  </a:cubicBezTo>
                  <a:cubicBezTo>
                    <a:pt x="795390" y="382"/>
                    <a:pt x="796194" y="1010"/>
                    <a:pt x="796779" y="1792"/>
                  </a:cubicBezTo>
                  <a:cubicBezTo>
                    <a:pt x="797435" y="2529"/>
                    <a:pt x="797947" y="3399"/>
                    <a:pt x="798239" y="4348"/>
                  </a:cubicBezTo>
                  <a:cubicBezTo>
                    <a:pt x="798459" y="5341"/>
                    <a:pt x="798459" y="6349"/>
                    <a:pt x="798239" y="7342"/>
                  </a:cubicBezTo>
                  <a:cubicBezTo>
                    <a:pt x="798239" y="15960"/>
                    <a:pt x="797728" y="24798"/>
                    <a:pt x="797289" y="33635"/>
                  </a:cubicBezTo>
                  <a:cubicBezTo>
                    <a:pt x="795463" y="51595"/>
                    <a:pt x="796048" y="69722"/>
                    <a:pt x="798969" y="87535"/>
                  </a:cubicBezTo>
                  <a:cubicBezTo>
                    <a:pt x="813066" y="151660"/>
                    <a:pt x="797874" y="211695"/>
                    <a:pt x="784362" y="265449"/>
                  </a:cubicBezTo>
                  <a:cubicBezTo>
                    <a:pt x="757851" y="370985"/>
                    <a:pt x="691900" y="444969"/>
                    <a:pt x="582786" y="492661"/>
                  </a:cubicBezTo>
                  <a:cubicBezTo>
                    <a:pt x="544296" y="510650"/>
                    <a:pt x="502520" y="520539"/>
                    <a:pt x="460013" y="521729"/>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6" name="Google Shape;76;p10"/>
            <p:cNvSpPr/>
            <p:nvPr/>
          </p:nvSpPr>
          <p:spPr>
            <a:xfrm>
              <a:off x="3136903" y="2487357"/>
              <a:ext cx="1002343" cy="561859"/>
            </a:xfrm>
            <a:custGeom>
              <a:avLst/>
              <a:gdLst/>
              <a:ahLst/>
              <a:cxnLst/>
              <a:rect l="l" t="t" r="r" b="b"/>
              <a:pathLst>
                <a:path w="1002343" h="561859" extrusionOk="0">
                  <a:moveTo>
                    <a:pt x="434832" y="561239"/>
                  </a:moveTo>
                  <a:cubicBezTo>
                    <a:pt x="411606" y="561239"/>
                    <a:pt x="387578" y="560508"/>
                    <a:pt x="363476" y="559705"/>
                  </a:cubicBezTo>
                  <a:cubicBezTo>
                    <a:pt x="266339" y="555907"/>
                    <a:pt x="218866" y="481777"/>
                    <a:pt x="191917" y="426124"/>
                  </a:cubicBezTo>
                  <a:cubicBezTo>
                    <a:pt x="185563" y="412978"/>
                    <a:pt x="179428" y="399758"/>
                    <a:pt x="173219" y="386539"/>
                  </a:cubicBezTo>
                  <a:cubicBezTo>
                    <a:pt x="149556" y="335414"/>
                    <a:pt x="125163" y="283194"/>
                    <a:pt x="89011" y="239592"/>
                  </a:cubicBezTo>
                  <a:cubicBezTo>
                    <a:pt x="61696" y="206362"/>
                    <a:pt x="37155" y="176052"/>
                    <a:pt x="14368" y="143186"/>
                  </a:cubicBezTo>
                  <a:cubicBezTo>
                    <a:pt x="-3891" y="116820"/>
                    <a:pt x="-6447" y="88702"/>
                    <a:pt x="7065" y="64016"/>
                  </a:cubicBezTo>
                  <a:cubicBezTo>
                    <a:pt x="20577" y="39330"/>
                    <a:pt x="42779" y="25891"/>
                    <a:pt x="74477" y="25380"/>
                  </a:cubicBezTo>
                  <a:cubicBezTo>
                    <a:pt x="109752" y="24358"/>
                    <a:pt x="137944" y="39987"/>
                    <a:pt x="165332" y="54594"/>
                  </a:cubicBezTo>
                  <a:cubicBezTo>
                    <a:pt x="225878" y="86584"/>
                    <a:pt x="274885" y="99000"/>
                    <a:pt x="324183" y="94764"/>
                  </a:cubicBezTo>
                  <a:cubicBezTo>
                    <a:pt x="336599" y="93741"/>
                    <a:pt x="348942" y="92938"/>
                    <a:pt x="361431" y="92061"/>
                  </a:cubicBezTo>
                  <a:cubicBezTo>
                    <a:pt x="395466" y="90674"/>
                    <a:pt x="429427" y="86795"/>
                    <a:pt x="462877" y="80449"/>
                  </a:cubicBezTo>
                  <a:cubicBezTo>
                    <a:pt x="545188" y="62774"/>
                    <a:pt x="628521" y="42616"/>
                    <a:pt x="709078" y="23335"/>
                  </a:cubicBezTo>
                  <a:cubicBezTo>
                    <a:pt x="741799" y="15301"/>
                    <a:pt x="774518" y="7392"/>
                    <a:pt x="807311" y="-401"/>
                  </a:cubicBezTo>
                  <a:cubicBezTo>
                    <a:pt x="808334" y="-693"/>
                    <a:pt x="809356" y="-693"/>
                    <a:pt x="810378" y="-401"/>
                  </a:cubicBezTo>
                  <a:lnTo>
                    <a:pt x="854199" y="-401"/>
                  </a:lnTo>
                  <a:cubicBezTo>
                    <a:pt x="902476" y="2593"/>
                    <a:pt x="943449" y="22386"/>
                    <a:pt x="969522" y="55179"/>
                  </a:cubicBezTo>
                  <a:cubicBezTo>
                    <a:pt x="981719" y="70962"/>
                    <a:pt x="990629" y="89009"/>
                    <a:pt x="995741" y="108275"/>
                  </a:cubicBezTo>
                  <a:cubicBezTo>
                    <a:pt x="1000854" y="127754"/>
                    <a:pt x="1002168" y="148043"/>
                    <a:pt x="999539" y="168018"/>
                  </a:cubicBezTo>
                  <a:cubicBezTo>
                    <a:pt x="993478" y="222940"/>
                    <a:pt x="965578" y="270632"/>
                    <a:pt x="916425" y="309779"/>
                  </a:cubicBezTo>
                  <a:lnTo>
                    <a:pt x="865301" y="350606"/>
                  </a:lnTo>
                  <a:cubicBezTo>
                    <a:pt x="836890" y="373612"/>
                    <a:pt x="808334" y="396472"/>
                    <a:pt x="779557" y="419113"/>
                  </a:cubicBezTo>
                  <a:lnTo>
                    <a:pt x="777221" y="420939"/>
                  </a:lnTo>
                  <a:cubicBezTo>
                    <a:pt x="744209" y="446866"/>
                    <a:pt x="710174" y="473670"/>
                    <a:pt x="674972" y="497845"/>
                  </a:cubicBezTo>
                  <a:cubicBezTo>
                    <a:pt x="621218" y="534801"/>
                    <a:pt x="558407" y="556346"/>
                    <a:pt x="493260" y="560217"/>
                  </a:cubicBezTo>
                  <a:cubicBezTo>
                    <a:pt x="474489" y="560728"/>
                    <a:pt x="454770" y="561239"/>
                    <a:pt x="434832" y="561239"/>
                  </a:cubicBezTo>
                  <a:close/>
                  <a:moveTo>
                    <a:pt x="76229" y="39330"/>
                  </a:moveTo>
                  <a:lnTo>
                    <a:pt x="74622" y="39330"/>
                  </a:lnTo>
                  <a:cubicBezTo>
                    <a:pt x="47819" y="39768"/>
                    <a:pt x="30801" y="49482"/>
                    <a:pt x="18824" y="70881"/>
                  </a:cubicBezTo>
                  <a:cubicBezTo>
                    <a:pt x="5020" y="95859"/>
                    <a:pt x="14734" y="119158"/>
                    <a:pt x="25323" y="134422"/>
                  </a:cubicBezTo>
                  <a:cubicBezTo>
                    <a:pt x="47819" y="167069"/>
                    <a:pt x="71847" y="196940"/>
                    <a:pt x="99308" y="230025"/>
                  </a:cubicBezTo>
                  <a:cubicBezTo>
                    <a:pt x="136557" y="275307"/>
                    <a:pt x="161315" y="328695"/>
                    <a:pt x="185417" y="380258"/>
                  </a:cubicBezTo>
                  <a:cubicBezTo>
                    <a:pt x="191551" y="393478"/>
                    <a:pt x="197614" y="406624"/>
                    <a:pt x="204041" y="419624"/>
                  </a:cubicBezTo>
                  <a:cubicBezTo>
                    <a:pt x="244941" y="504125"/>
                    <a:pt x="294239" y="542908"/>
                    <a:pt x="363915" y="545391"/>
                  </a:cubicBezTo>
                  <a:cubicBezTo>
                    <a:pt x="407005" y="547727"/>
                    <a:pt x="450096" y="547727"/>
                    <a:pt x="493187" y="545391"/>
                  </a:cubicBezTo>
                  <a:cubicBezTo>
                    <a:pt x="555997" y="541666"/>
                    <a:pt x="616543" y="520924"/>
                    <a:pt x="668471" y="485356"/>
                  </a:cubicBezTo>
                  <a:cubicBezTo>
                    <a:pt x="703090" y="461327"/>
                    <a:pt x="737051" y="434669"/>
                    <a:pt x="769844" y="408888"/>
                  </a:cubicBezTo>
                  <a:lnTo>
                    <a:pt x="772254" y="407062"/>
                  </a:lnTo>
                  <a:cubicBezTo>
                    <a:pt x="800884" y="384567"/>
                    <a:pt x="829368" y="361634"/>
                    <a:pt x="857486" y="338701"/>
                  </a:cubicBezTo>
                  <a:cubicBezTo>
                    <a:pt x="874503" y="324971"/>
                    <a:pt x="891375" y="311386"/>
                    <a:pt x="908611" y="297874"/>
                  </a:cubicBezTo>
                  <a:cubicBezTo>
                    <a:pt x="954622" y="261357"/>
                    <a:pt x="980843" y="216659"/>
                    <a:pt x="986467" y="165827"/>
                  </a:cubicBezTo>
                  <a:cubicBezTo>
                    <a:pt x="988876" y="147787"/>
                    <a:pt x="987708" y="129455"/>
                    <a:pt x="983106" y="111854"/>
                  </a:cubicBezTo>
                  <a:cubicBezTo>
                    <a:pt x="978505" y="94427"/>
                    <a:pt x="970471" y="78097"/>
                    <a:pt x="959516" y="63797"/>
                  </a:cubicBezTo>
                  <a:cubicBezTo>
                    <a:pt x="935487" y="33560"/>
                    <a:pt x="898898" y="16105"/>
                    <a:pt x="853761" y="13257"/>
                  </a:cubicBezTo>
                  <a:cubicBezTo>
                    <a:pt x="844340" y="12745"/>
                    <a:pt x="834919" y="12745"/>
                    <a:pt x="825497" y="13257"/>
                  </a:cubicBezTo>
                  <a:cubicBezTo>
                    <a:pt x="820457" y="13914"/>
                    <a:pt x="815418" y="13914"/>
                    <a:pt x="810378" y="13257"/>
                  </a:cubicBezTo>
                  <a:cubicBezTo>
                    <a:pt x="777585" y="20998"/>
                    <a:pt x="744646" y="29032"/>
                    <a:pt x="712219" y="36920"/>
                  </a:cubicBezTo>
                  <a:cubicBezTo>
                    <a:pt x="631881" y="56493"/>
                    <a:pt x="548109" y="76724"/>
                    <a:pt x="465653" y="94472"/>
                  </a:cubicBezTo>
                  <a:cubicBezTo>
                    <a:pt x="431545" y="100913"/>
                    <a:pt x="397072" y="104886"/>
                    <a:pt x="362381" y="106376"/>
                  </a:cubicBezTo>
                  <a:cubicBezTo>
                    <a:pt x="349965" y="107180"/>
                    <a:pt x="337622" y="107983"/>
                    <a:pt x="325279" y="109079"/>
                  </a:cubicBezTo>
                  <a:cubicBezTo>
                    <a:pt x="273424" y="113387"/>
                    <a:pt x="222227" y="100899"/>
                    <a:pt x="159344" y="67375"/>
                  </a:cubicBezTo>
                  <a:cubicBezTo>
                    <a:pt x="133781" y="53207"/>
                    <a:pt x="107415" y="39330"/>
                    <a:pt x="76229" y="3933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7" name="Google Shape;77;p10"/>
            <p:cNvSpPr/>
            <p:nvPr/>
          </p:nvSpPr>
          <p:spPr>
            <a:xfrm>
              <a:off x="7707380" y="2417846"/>
              <a:ext cx="546252" cy="706961"/>
            </a:xfrm>
            <a:custGeom>
              <a:avLst/>
              <a:gdLst/>
              <a:ahLst/>
              <a:cxnLst/>
              <a:rect l="l" t="t" r="r" b="b"/>
              <a:pathLst>
                <a:path w="546252" h="706961" extrusionOk="0">
                  <a:moveTo>
                    <a:pt x="245732" y="706342"/>
                  </a:moveTo>
                  <a:cubicBezTo>
                    <a:pt x="230250" y="706342"/>
                    <a:pt x="214693" y="705392"/>
                    <a:pt x="197823" y="703786"/>
                  </a:cubicBezTo>
                  <a:cubicBezTo>
                    <a:pt x="130192" y="696993"/>
                    <a:pt x="88270" y="665587"/>
                    <a:pt x="72420" y="610446"/>
                  </a:cubicBezTo>
                  <a:cubicBezTo>
                    <a:pt x="56353" y="553333"/>
                    <a:pt x="42477" y="493006"/>
                    <a:pt x="29915" y="425156"/>
                  </a:cubicBezTo>
                  <a:cubicBezTo>
                    <a:pt x="23999" y="393240"/>
                    <a:pt x="19762" y="360520"/>
                    <a:pt x="15745" y="328896"/>
                  </a:cubicBezTo>
                  <a:cubicBezTo>
                    <a:pt x="12020" y="299682"/>
                    <a:pt x="7931" y="269810"/>
                    <a:pt x="2891" y="240669"/>
                  </a:cubicBezTo>
                  <a:cubicBezTo>
                    <a:pt x="-17267" y="126442"/>
                    <a:pt x="33201" y="34345"/>
                    <a:pt x="134354" y="-346"/>
                  </a:cubicBezTo>
                  <a:cubicBezTo>
                    <a:pt x="135597" y="-712"/>
                    <a:pt x="136838" y="-712"/>
                    <a:pt x="138079" y="-346"/>
                  </a:cubicBezTo>
                  <a:cubicBezTo>
                    <a:pt x="139102" y="-639"/>
                    <a:pt x="140124" y="-639"/>
                    <a:pt x="141147" y="-346"/>
                  </a:cubicBezTo>
                  <a:cubicBezTo>
                    <a:pt x="151445" y="2063"/>
                    <a:pt x="162473" y="3962"/>
                    <a:pt x="173136" y="5642"/>
                  </a:cubicBezTo>
                  <a:cubicBezTo>
                    <a:pt x="197092" y="9659"/>
                    <a:pt x="221777" y="13822"/>
                    <a:pt x="242885" y="25581"/>
                  </a:cubicBezTo>
                  <a:cubicBezTo>
                    <a:pt x="331112" y="75442"/>
                    <a:pt x="410720" y="139187"/>
                    <a:pt x="478643" y="214377"/>
                  </a:cubicBezTo>
                  <a:cubicBezTo>
                    <a:pt x="500699" y="240209"/>
                    <a:pt x="517642" y="269934"/>
                    <a:pt x="528744" y="302019"/>
                  </a:cubicBezTo>
                  <a:cubicBezTo>
                    <a:pt x="576509" y="432606"/>
                    <a:pt x="509098" y="562462"/>
                    <a:pt x="436794" y="634183"/>
                  </a:cubicBezTo>
                  <a:cubicBezTo>
                    <a:pt x="387641" y="682605"/>
                    <a:pt x="326217" y="706342"/>
                    <a:pt x="245732" y="706342"/>
                  </a:cubicBezTo>
                  <a:close/>
                  <a:moveTo>
                    <a:pt x="138590" y="13384"/>
                  </a:moveTo>
                  <a:cubicBezTo>
                    <a:pt x="44522" y="45519"/>
                    <a:pt x="-2295" y="131482"/>
                    <a:pt x="16549" y="237821"/>
                  </a:cubicBezTo>
                  <a:cubicBezTo>
                    <a:pt x="21734" y="267035"/>
                    <a:pt x="25605" y="297564"/>
                    <a:pt x="29403" y="326705"/>
                  </a:cubicBezTo>
                  <a:cubicBezTo>
                    <a:pt x="33421" y="358183"/>
                    <a:pt x="37655" y="390684"/>
                    <a:pt x="43425" y="422235"/>
                  </a:cubicBezTo>
                  <a:cubicBezTo>
                    <a:pt x="55914" y="489573"/>
                    <a:pt x="69719" y="549827"/>
                    <a:pt x="85640" y="606138"/>
                  </a:cubicBezTo>
                  <a:cubicBezTo>
                    <a:pt x="99516" y="655071"/>
                    <a:pt x="137786" y="683189"/>
                    <a:pt x="199429" y="689324"/>
                  </a:cubicBezTo>
                  <a:cubicBezTo>
                    <a:pt x="300216" y="699403"/>
                    <a:pt x="372376" y="678515"/>
                    <a:pt x="427810" y="623592"/>
                  </a:cubicBezTo>
                  <a:cubicBezTo>
                    <a:pt x="497048" y="554867"/>
                    <a:pt x="561829" y="430707"/>
                    <a:pt x="516474" y="306839"/>
                  </a:cubicBezTo>
                  <a:cubicBezTo>
                    <a:pt x="505958" y="276603"/>
                    <a:pt x="489890" y="248586"/>
                    <a:pt x="469148" y="224237"/>
                  </a:cubicBezTo>
                  <a:cubicBezTo>
                    <a:pt x="402321" y="150099"/>
                    <a:pt x="323953" y="87230"/>
                    <a:pt x="237115" y="38070"/>
                  </a:cubicBezTo>
                  <a:cubicBezTo>
                    <a:pt x="217981" y="27334"/>
                    <a:pt x="195412" y="23463"/>
                    <a:pt x="171383" y="19665"/>
                  </a:cubicBezTo>
                  <a:cubicBezTo>
                    <a:pt x="160574" y="17912"/>
                    <a:pt x="149473" y="16013"/>
                    <a:pt x="138664" y="1338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8" name="Google Shape;78;p10"/>
            <p:cNvSpPr/>
            <p:nvPr/>
          </p:nvSpPr>
          <p:spPr>
            <a:xfrm>
              <a:off x="6397287" y="2773726"/>
              <a:ext cx="201723" cy="214729"/>
            </a:xfrm>
            <a:custGeom>
              <a:avLst/>
              <a:gdLst/>
              <a:ahLst/>
              <a:cxnLst/>
              <a:rect l="l" t="t" r="r" b="b"/>
              <a:pathLst>
                <a:path w="201723" h="214729" extrusionOk="0">
                  <a:moveTo>
                    <a:pt x="112141" y="214105"/>
                  </a:moveTo>
                  <a:cubicBezTo>
                    <a:pt x="66567" y="214105"/>
                    <a:pt x="18071" y="183138"/>
                    <a:pt x="4852" y="142165"/>
                  </a:cubicBezTo>
                  <a:cubicBezTo>
                    <a:pt x="-5300" y="110541"/>
                    <a:pt x="-3182" y="76360"/>
                    <a:pt x="10695" y="46197"/>
                  </a:cubicBezTo>
                  <a:cubicBezTo>
                    <a:pt x="16538" y="34730"/>
                    <a:pt x="24645" y="24651"/>
                    <a:pt x="34577" y="16545"/>
                  </a:cubicBezTo>
                  <a:cubicBezTo>
                    <a:pt x="44364" y="8584"/>
                    <a:pt x="55685" y="2814"/>
                    <a:pt x="67881" y="-400"/>
                  </a:cubicBezTo>
                  <a:cubicBezTo>
                    <a:pt x="68977" y="-692"/>
                    <a:pt x="70218" y="-692"/>
                    <a:pt x="71314" y="-400"/>
                  </a:cubicBezTo>
                  <a:lnTo>
                    <a:pt x="72555" y="-400"/>
                  </a:lnTo>
                  <a:cubicBezTo>
                    <a:pt x="124265" y="-3394"/>
                    <a:pt x="163338" y="24067"/>
                    <a:pt x="191968" y="82422"/>
                  </a:cubicBezTo>
                  <a:cubicBezTo>
                    <a:pt x="208912" y="120766"/>
                    <a:pt x="199272" y="165610"/>
                    <a:pt x="168086" y="193582"/>
                  </a:cubicBezTo>
                  <a:cubicBezTo>
                    <a:pt x="158007" y="202419"/>
                    <a:pt x="146029" y="208700"/>
                    <a:pt x="133029" y="212059"/>
                  </a:cubicBezTo>
                  <a:cubicBezTo>
                    <a:pt x="126164" y="213448"/>
                    <a:pt x="119152" y="214178"/>
                    <a:pt x="112141" y="214105"/>
                  </a:cubicBezTo>
                  <a:close/>
                  <a:moveTo>
                    <a:pt x="71314" y="13477"/>
                  </a:moveTo>
                  <a:cubicBezTo>
                    <a:pt x="60943" y="16180"/>
                    <a:pt x="51230" y="21219"/>
                    <a:pt x="42977" y="28084"/>
                  </a:cubicBezTo>
                  <a:cubicBezTo>
                    <a:pt x="34504" y="34950"/>
                    <a:pt x="27566" y="43568"/>
                    <a:pt x="22599" y="53282"/>
                  </a:cubicBezTo>
                  <a:cubicBezTo>
                    <a:pt x="10402" y="79939"/>
                    <a:pt x="8649" y="110176"/>
                    <a:pt x="17706" y="138002"/>
                  </a:cubicBezTo>
                  <a:cubicBezTo>
                    <a:pt x="30706" y="178317"/>
                    <a:pt x="86359" y="208262"/>
                    <a:pt x="129961" y="198257"/>
                  </a:cubicBezTo>
                  <a:cubicBezTo>
                    <a:pt x="140771" y="195335"/>
                    <a:pt x="150776" y="190004"/>
                    <a:pt x="159175" y="182554"/>
                  </a:cubicBezTo>
                  <a:cubicBezTo>
                    <a:pt x="176119" y="166997"/>
                    <a:pt x="185979" y="145233"/>
                    <a:pt x="186636" y="122227"/>
                  </a:cubicBezTo>
                  <a:cubicBezTo>
                    <a:pt x="186636" y="110906"/>
                    <a:pt x="184153" y="99732"/>
                    <a:pt x="179333" y="89507"/>
                  </a:cubicBezTo>
                  <a:cubicBezTo>
                    <a:pt x="153333" y="36410"/>
                    <a:pt x="118568" y="11725"/>
                    <a:pt x="72628" y="14354"/>
                  </a:cubicBezTo>
                  <a:cubicBezTo>
                    <a:pt x="72044" y="14134"/>
                    <a:pt x="71460" y="13842"/>
                    <a:pt x="70949" y="1340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79" name="Google Shape;79;p10"/>
            <p:cNvSpPr/>
            <p:nvPr/>
          </p:nvSpPr>
          <p:spPr>
            <a:xfrm>
              <a:off x="6740227" y="4115264"/>
              <a:ext cx="386464" cy="430370"/>
            </a:xfrm>
            <a:custGeom>
              <a:avLst/>
              <a:gdLst/>
              <a:ahLst/>
              <a:cxnLst/>
              <a:rect l="l" t="t" r="r" b="b"/>
              <a:pathLst>
                <a:path w="386464" h="430370" extrusionOk="0">
                  <a:moveTo>
                    <a:pt x="329160" y="429603"/>
                  </a:moveTo>
                  <a:lnTo>
                    <a:pt x="323756" y="429603"/>
                  </a:lnTo>
                  <a:cubicBezTo>
                    <a:pt x="298340" y="428215"/>
                    <a:pt x="273435" y="422300"/>
                    <a:pt x="250211" y="412002"/>
                  </a:cubicBezTo>
                  <a:cubicBezTo>
                    <a:pt x="194923" y="386293"/>
                    <a:pt x="143506" y="344663"/>
                    <a:pt x="88510" y="281415"/>
                  </a:cubicBezTo>
                  <a:cubicBezTo>
                    <a:pt x="46223" y="232554"/>
                    <a:pt x="16790" y="173834"/>
                    <a:pt x="2913" y="110659"/>
                  </a:cubicBezTo>
                  <a:cubicBezTo>
                    <a:pt x="-9284" y="56028"/>
                    <a:pt x="3935" y="18781"/>
                    <a:pt x="42060" y="83"/>
                  </a:cubicBezTo>
                  <a:cubicBezTo>
                    <a:pt x="43448" y="-647"/>
                    <a:pt x="45054" y="-793"/>
                    <a:pt x="46515" y="-428"/>
                  </a:cubicBezTo>
                  <a:lnTo>
                    <a:pt x="48049" y="-428"/>
                  </a:lnTo>
                  <a:cubicBezTo>
                    <a:pt x="78431" y="-1086"/>
                    <a:pt x="107207" y="10601"/>
                    <a:pt x="136568" y="36090"/>
                  </a:cubicBezTo>
                  <a:lnTo>
                    <a:pt x="156287" y="52450"/>
                  </a:lnTo>
                  <a:cubicBezTo>
                    <a:pt x="200108" y="89551"/>
                    <a:pt x="245316" y="127895"/>
                    <a:pt x="286070" y="169890"/>
                  </a:cubicBezTo>
                  <a:cubicBezTo>
                    <a:pt x="340993" y="226200"/>
                    <a:pt x="372762" y="285359"/>
                    <a:pt x="383354" y="350798"/>
                  </a:cubicBezTo>
                  <a:cubicBezTo>
                    <a:pt x="387662" y="376653"/>
                    <a:pt x="383354" y="398782"/>
                    <a:pt x="371155" y="412878"/>
                  </a:cubicBezTo>
                  <a:cubicBezTo>
                    <a:pt x="365824" y="418648"/>
                    <a:pt x="359252" y="423176"/>
                    <a:pt x="352021" y="426243"/>
                  </a:cubicBezTo>
                  <a:cubicBezTo>
                    <a:pt x="344718" y="429018"/>
                    <a:pt x="336902" y="430187"/>
                    <a:pt x="329160" y="429603"/>
                  </a:cubicBezTo>
                  <a:close/>
                  <a:moveTo>
                    <a:pt x="46734" y="12864"/>
                  </a:moveTo>
                  <a:cubicBezTo>
                    <a:pt x="15037" y="29151"/>
                    <a:pt x="5323" y="58804"/>
                    <a:pt x="15694" y="106787"/>
                  </a:cubicBezTo>
                  <a:cubicBezTo>
                    <a:pt x="28986" y="167626"/>
                    <a:pt x="57178" y="224155"/>
                    <a:pt x="97859" y="271336"/>
                  </a:cubicBezTo>
                  <a:cubicBezTo>
                    <a:pt x="151612" y="333489"/>
                    <a:pt x="201568" y="374024"/>
                    <a:pt x="255103" y="398855"/>
                  </a:cubicBezTo>
                  <a:cubicBezTo>
                    <a:pt x="276941" y="408423"/>
                    <a:pt x="300239" y="413974"/>
                    <a:pt x="324048" y="415142"/>
                  </a:cubicBezTo>
                  <a:cubicBezTo>
                    <a:pt x="330622" y="416091"/>
                    <a:pt x="337268" y="415507"/>
                    <a:pt x="343548" y="413316"/>
                  </a:cubicBezTo>
                  <a:cubicBezTo>
                    <a:pt x="350049" y="411271"/>
                    <a:pt x="355965" y="407620"/>
                    <a:pt x="360785" y="402799"/>
                  </a:cubicBezTo>
                  <a:cubicBezTo>
                    <a:pt x="370134" y="391844"/>
                    <a:pt x="373274" y="374096"/>
                    <a:pt x="369768" y="352551"/>
                  </a:cubicBezTo>
                  <a:cubicBezTo>
                    <a:pt x="359690" y="290179"/>
                    <a:pt x="329087" y="233649"/>
                    <a:pt x="276795" y="179458"/>
                  </a:cubicBezTo>
                  <a:cubicBezTo>
                    <a:pt x="236406" y="137974"/>
                    <a:pt x="191489" y="99776"/>
                    <a:pt x="147961" y="62602"/>
                  </a:cubicBezTo>
                  <a:lnTo>
                    <a:pt x="128460" y="46023"/>
                  </a:lnTo>
                  <a:cubicBezTo>
                    <a:pt x="101657" y="23163"/>
                    <a:pt x="75364" y="12354"/>
                    <a:pt x="48706" y="13376"/>
                  </a:cubicBezTo>
                  <a:cubicBezTo>
                    <a:pt x="48049" y="13230"/>
                    <a:pt x="47391" y="12937"/>
                    <a:pt x="46880" y="1250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0" name="Google Shape;80;p10"/>
            <p:cNvSpPr/>
            <p:nvPr/>
          </p:nvSpPr>
          <p:spPr>
            <a:xfrm>
              <a:off x="7305137" y="2299966"/>
              <a:ext cx="1037627" cy="1355077"/>
            </a:xfrm>
            <a:custGeom>
              <a:avLst/>
              <a:gdLst/>
              <a:ahLst/>
              <a:cxnLst/>
              <a:rect l="l" t="t" r="r" b="b"/>
              <a:pathLst>
                <a:path w="1037627" h="1355077" extrusionOk="0">
                  <a:moveTo>
                    <a:pt x="250811" y="1354457"/>
                  </a:moveTo>
                  <a:lnTo>
                    <a:pt x="246428" y="1354457"/>
                  </a:lnTo>
                  <a:cubicBezTo>
                    <a:pt x="184421" y="1353727"/>
                    <a:pt x="121685" y="1329991"/>
                    <a:pt x="60408" y="1283175"/>
                  </a:cubicBezTo>
                  <a:cubicBezTo>
                    <a:pt x="-4958" y="1233365"/>
                    <a:pt x="-19054" y="1165808"/>
                    <a:pt x="20531" y="1093284"/>
                  </a:cubicBezTo>
                  <a:cubicBezTo>
                    <a:pt x="37912" y="1062974"/>
                    <a:pt x="60262" y="1035805"/>
                    <a:pt x="86701" y="1012945"/>
                  </a:cubicBezTo>
                  <a:cubicBezTo>
                    <a:pt x="126870" y="976866"/>
                    <a:pt x="169376" y="943415"/>
                    <a:pt x="213855" y="912887"/>
                  </a:cubicBezTo>
                  <a:cubicBezTo>
                    <a:pt x="316835" y="842554"/>
                    <a:pt x="362555" y="748266"/>
                    <a:pt x="353353" y="624836"/>
                  </a:cubicBezTo>
                  <a:cubicBezTo>
                    <a:pt x="351963" y="606797"/>
                    <a:pt x="351307" y="588319"/>
                    <a:pt x="350576" y="570425"/>
                  </a:cubicBezTo>
                  <a:cubicBezTo>
                    <a:pt x="349628" y="546762"/>
                    <a:pt x="348750" y="522295"/>
                    <a:pt x="346341" y="498559"/>
                  </a:cubicBezTo>
                  <a:cubicBezTo>
                    <a:pt x="341520" y="451378"/>
                    <a:pt x="335094" y="403613"/>
                    <a:pt x="328812" y="357381"/>
                  </a:cubicBezTo>
                  <a:lnTo>
                    <a:pt x="323919" y="320864"/>
                  </a:lnTo>
                  <a:cubicBezTo>
                    <a:pt x="313620" y="243374"/>
                    <a:pt x="325087" y="173917"/>
                    <a:pt x="358026" y="114832"/>
                  </a:cubicBezTo>
                  <a:cubicBezTo>
                    <a:pt x="389870" y="57718"/>
                    <a:pt x="441358" y="19448"/>
                    <a:pt x="510961" y="1773"/>
                  </a:cubicBezTo>
                  <a:cubicBezTo>
                    <a:pt x="512058" y="1481"/>
                    <a:pt x="513153" y="1481"/>
                    <a:pt x="514249" y="1773"/>
                  </a:cubicBezTo>
                  <a:lnTo>
                    <a:pt x="514978" y="1773"/>
                  </a:lnTo>
                  <a:cubicBezTo>
                    <a:pt x="598313" y="-8963"/>
                    <a:pt x="673391" y="16380"/>
                    <a:pt x="744454" y="78533"/>
                  </a:cubicBezTo>
                  <a:cubicBezTo>
                    <a:pt x="761984" y="93944"/>
                    <a:pt x="779804" y="109062"/>
                    <a:pt x="797697" y="124180"/>
                  </a:cubicBezTo>
                  <a:cubicBezTo>
                    <a:pt x="827350" y="149231"/>
                    <a:pt x="858024" y="175305"/>
                    <a:pt x="887019" y="202328"/>
                  </a:cubicBezTo>
                  <a:cubicBezTo>
                    <a:pt x="920689" y="232740"/>
                    <a:pt x="951363" y="266314"/>
                    <a:pt x="978605" y="302605"/>
                  </a:cubicBezTo>
                  <a:cubicBezTo>
                    <a:pt x="1029730" y="374107"/>
                    <a:pt x="1047186" y="461018"/>
                    <a:pt x="1029364" y="560785"/>
                  </a:cubicBezTo>
                  <a:cubicBezTo>
                    <a:pt x="1004241" y="701012"/>
                    <a:pt x="944937" y="806474"/>
                    <a:pt x="847946" y="883015"/>
                  </a:cubicBezTo>
                  <a:cubicBezTo>
                    <a:pt x="792585" y="926836"/>
                    <a:pt x="726342" y="939326"/>
                    <a:pt x="661926" y="951522"/>
                  </a:cubicBezTo>
                  <a:lnTo>
                    <a:pt x="656302" y="952545"/>
                  </a:lnTo>
                  <a:cubicBezTo>
                    <a:pt x="554053" y="972045"/>
                    <a:pt x="495625" y="1017181"/>
                    <a:pt x="466411" y="1098615"/>
                  </a:cubicBezTo>
                  <a:cubicBezTo>
                    <a:pt x="461079" y="1113515"/>
                    <a:pt x="455894" y="1128487"/>
                    <a:pt x="450926" y="1143459"/>
                  </a:cubicBezTo>
                  <a:cubicBezTo>
                    <a:pt x="442163" y="1168437"/>
                    <a:pt x="433472" y="1193488"/>
                    <a:pt x="424342" y="1218320"/>
                  </a:cubicBezTo>
                  <a:cubicBezTo>
                    <a:pt x="383881" y="1330355"/>
                    <a:pt x="325599" y="1354457"/>
                    <a:pt x="250811" y="1354457"/>
                  </a:cubicBezTo>
                  <a:close/>
                  <a:moveTo>
                    <a:pt x="514394" y="15285"/>
                  </a:moveTo>
                  <a:cubicBezTo>
                    <a:pt x="448662" y="31645"/>
                    <a:pt x="399802" y="67870"/>
                    <a:pt x="369859" y="121405"/>
                  </a:cubicBezTo>
                  <a:cubicBezTo>
                    <a:pt x="338892" y="177788"/>
                    <a:pt x="327644" y="243812"/>
                    <a:pt x="337576" y="318162"/>
                  </a:cubicBezTo>
                  <a:lnTo>
                    <a:pt x="342470" y="354679"/>
                  </a:lnTo>
                  <a:cubicBezTo>
                    <a:pt x="348750" y="401057"/>
                    <a:pt x="355252" y="449041"/>
                    <a:pt x="359925" y="496441"/>
                  </a:cubicBezTo>
                  <a:cubicBezTo>
                    <a:pt x="362409" y="520907"/>
                    <a:pt x="363357" y="545447"/>
                    <a:pt x="364381" y="569476"/>
                  </a:cubicBezTo>
                  <a:cubicBezTo>
                    <a:pt x="365037" y="587442"/>
                    <a:pt x="365768" y="605409"/>
                    <a:pt x="367082" y="623303"/>
                  </a:cubicBezTo>
                  <a:cubicBezTo>
                    <a:pt x="376431" y="752428"/>
                    <a:pt x="328812" y="850954"/>
                    <a:pt x="221012" y="924426"/>
                  </a:cubicBezTo>
                  <a:cubicBezTo>
                    <a:pt x="177045" y="954663"/>
                    <a:pt x="135049" y="987675"/>
                    <a:pt x="95392" y="1023389"/>
                  </a:cubicBezTo>
                  <a:cubicBezTo>
                    <a:pt x="70122" y="1045081"/>
                    <a:pt x="48723" y="1071008"/>
                    <a:pt x="32217" y="1099930"/>
                  </a:cubicBezTo>
                  <a:cubicBezTo>
                    <a:pt x="-4300" y="1166611"/>
                    <a:pt x="8408" y="1225916"/>
                    <a:pt x="68150" y="1271270"/>
                  </a:cubicBezTo>
                  <a:cubicBezTo>
                    <a:pt x="127892" y="1316625"/>
                    <a:pt x="186978" y="1339193"/>
                    <a:pt x="246501" y="1339924"/>
                  </a:cubicBezTo>
                  <a:cubicBezTo>
                    <a:pt x="319536" y="1340946"/>
                    <a:pt x="373072" y="1319839"/>
                    <a:pt x="412144" y="1212696"/>
                  </a:cubicBezTo>
                  <a:cubicBezTo>
                    <a:pt x="421202" y="1188229"/>
                    <a:pt x="429966" y="1162886"/>
                    <a:pt x="438657" y="1137908"/>
                  </a:cubicBezTo>
                  <a:lnTo>
                    <a:pt x="454140" y="1093064"/>
                  </a:lnTo>
                  <a:cubicBezTo>
                    <a:pt x="484670" y="1007394"/>
                    <a:pt x="548210" y="958022"/>
                    <a:pt x="654184" y="938011"/>
                  </a:cubicBezTo>
                  <a:lnTo>
                    <a:pt x="659735" y="936915"/>
                  </a:lnTo>
                  <a:cubicBezTo>
                    <a:pt x="722253" y="925084"/>
                    <a:pt x="786888" y="912449"/>
                    <a:pt x="839692" y="871184"/>
                  </a:cubicBezTo>
                  <a:cubicBezTo>
                    <a:pt x="933836" y="796761"/>
                    <a:pt x="991460" y="694146"/>
                    <a:pt x="1015854" y="557571"/>
                  </a:cubicBezTo>
                  <a:cubicBezTo>
                    <a:pt x="1032943" y="461968"/>
                    <a:pt x="1016730" y="378927"/>
                    <a:pt x="967650" y="310712"/>
                  </a:cubicBezTo>
                  <a:cubicBezTo>
                    <a:pt x="940920" y="275298"/>
                    <a:pt x="910829" y="242504"/>
                    <a:pt x="877890" y="212772"/>
                  </a:cubicBezTo>
                  <a:cubicBezTo>
                    <a:pt x="849114" y="185895"/>
                    <a:pt x="818586" y="160041"/>
                    <a:pt x="789080" y="135062"/>
                  </a:cubicBezTo>
                  <a:cubicBezTo>
                    <a:pt x="771113" y="119871"/>
                    <a:pt x="753220" y="104680"/>
                    <a:pt x="735617" y="89270"/>
                  </a:cubicBezTo>
                  <a:cubicBezTo>
                    <a:pt x="667550" y="29527"/>
                    <a:pt x="596121" y="5571"/>
                    <a:pt x="516512" y="15869"/>
                  </a:cubicBezTo>
                  <a:lnTo>
                    <a:pt x="514322" y="15869"/>
                  </a:ln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1" name="Google Shape;81;p10"/>
            <p:cNvSpPr/>
            <p:nvPr/>
          </p:nvSpPr>
          <p:spPr>
            <a:xfrm>
              <a:off x="6800695" y="2288118"/>
              <a:ext cx="652345" cy="809307"/>
            </a:xfrm>
            <a:custGeom>
              <a:avLst/>
              <a:gdLst/>
              <a:ahLst/>
              <a:cxnLst/>
              <a:rect l="l" t="t" r="r" b="b"/>
              <a:pathLst>
                <a:path w="652345" h="809307" extrusionOk="0">
                  <a:moveTo>
                    <a:pt x="244956" y="808682"/>
                  </a:moveTo>
                  <a:cubicBezTo>
                    <a:pt x="177179" y="808682"/>
                    <a:pt x="139567" y="778007"/>
                    <a:pt x="109257" y="703001"/>
                  </a:cubicBezTo>
                  <a:cubicBezTo>
                    <a:pt x="78217" y="626313"/>
                    <a:pt x="52801" y="545683"/>
                    <a:pt x="28335" y="467754"/>
                  </a:cubicBezTo>
                  <a:lnTo>
                    <a:pt x="13727" y="422472"/>
                  </a:lnTo>
                  <a:cubicBezTo>
                    <a:pt x="-3655" y="369266"/>
                    <a:pt x="-6211" y="312313"/>
                    <a:pt x="6424" y="257778"/>
                  </a:cubicBezTo>
                  <a:cubicBezTo>
                    <a:pt x="26655" y="171377"/>
                    <a:pt x="89026" y="120326"/>
                    <a:pt x="145921" y="79353"/>
                  </a:cubicBezTo>
                  <a:cubicBezTo>
                    <a:pt x="205225" y="36701"/>
                    <a:pt x="274170" y="15813"/>
                    <a:pt x="339756" y="-401"/>
                  </a:cubicBezTo>
                  <a:cubicBezTo>
                    <a:pt x="340779" y="-693"/>
                    <a:pt x="341801" y="-693"/>
                    <a:pt x="342824" y="-401"/>
                  </a:cubicBezTo>
                  <a:lnTo>
                    <a:pt x="409870" y="-401"/>
                  </a:lnTo>
                  <a:cubicBezTo>
                    <a:pt x="493422" y="-401"/>
                    <a:pt x="556452" y="47510"/>
                    <a:pt x="578655" y="127775"/>
                  </a:cubicBezTo>
                  <a:cubicBezTo>
                    <a:pt x="582963" y="143186"/>
                    <a:pt x="587638" y="158523"/>
                    <a:pt x="592385" y="173860"/>
                  </a:cubicBezTo>
                  <a:cubicBezTo>
                    <a:pt x="602318" y="203907"/>
                    <a:pt x="610497" y="234516"/>
                    <a:pt x="616852" y="265520"/>
                  </a:cubicBezTo>
                  <a:cubicBezTo>
                    <a:pt x="619846" y="281003"/>
                    <a:pt x="622840" y="296487"/>
                    <a:pt x="625982" y="311970"/>
                  </a:cubicBezTo>
                  <a:cubicBezTo>
                    <a:pt x="638690" y="375876"/>
                    <a:pt x="651763" y="441900"/>
                    <a:pt x="650813" y="509676"/>
                  </a:cubicBezTo>
                  <a:cubicBezTo>
                    <a:pt x="649426" y="611122"/>
                    <a:pt x="606992" y="684960"/>
                    <a:pt x="520300" y="734990"/>
                  </a:cubicBezTo>
                  <a:cubicBezTo>
                    <a:pt x="441787" y="780637"/>
                    <a:pt x="356627" y="796631"/>
                    <a:pt x="283665" y="806272"/>
                  </a:cubicBezTo>
                  <a:cubicBezTo>
                    <a:pt x="270811" y="807952"/>
                    <a:pt x="257883" y="808755"/>
                    <a:pt x="244956" y="808682"/>
                  </a:cubicBezTo>
                  <a:close/>
                  <a:moveTo>
                    <a:pt x="343190" y="13476"/>
                  </a:moveTo>
                  <a:cubicBezTo>
                    <a:pt x="268766" y="31807"/>
                    <a:pt x="208146" y="52038"/>
                    <a:pt x="153882" y="91112"/>
                  </a:cubicBezTo>
                  <a:cubicBezTo>
                    <a:pt x="96549" y="132450"/>
                    <a:pt x="38997" y="179631"/>
                    <a:pt x="19935" y="261211"/>
                  </a:cubicBezTo>
                  <a:cubicBezTo>
                    <a:pt x="8031" y="313117"/>
                    <a:pt x="10513" y="367301"/>
                    <a:pt x="27239" y="417871"/>
                  </a:cubicBezTo>
                  <a:lnTo>
                    <a:pt x="41846" y="463372"/>
                  </a:lnTo>
                  <a:cubicBezTo>
                    <a:pt x="66239" y="540935"/>
                    <a:pt x="91510" y="621274"/>
                    <a:pt x="122184" y="697084"/>
                  </a:cubicBezTo>
                  <a:cubicBezTo>
                    <a:pt x="155415" y="779103"/>
                    <a:pt x="195950" y="803205"/>
                    <a:pt x="282863" y="791519"/>
                  </a:cubicBezTo>
                  <a:cubicBezTo>
                    <a:pt x="354509" y="782024"/>
                    <a:pt x="437916" y="766322"/>
                    <a:pt x="514676" y="721916"/>
                  </a:cubicBezTo>
                  <a:cubicBezTo>
                    <a:pt x="596475" y="674444"/>
                    <a:pt x="636864" y="605060"/>
                    <a:pt x="638178" y="508800"/>
                  </a:cubicBezTo>
                  <a:cubicBezTo>
                    <a:pt x="639053" y="442557"/>
                    <a:pt x="626128" y="377337"/>
                    <a:pt x="613564" y="314307"/>
                  </a:cubicBezTo>
                  <a:cubicBezTo>
                    <a:pt x="610497" y="298751"/>
                    <a:pt x="607357" y="283194"/>
                    <a:pt x="604508" y="267638"/>
                  </a:cubicBezTo>
                  <a:cubicBezTo>
                    <a:pt x="598155" y="237262"/>
                    <a:pt x="590120" y="207267"/>
                    <a:pt x="580408" y="177805"/>
                  </a:cubicBezTo>
                  <a:cubicBezTo>
                    <a:pt x="575659" y="162394"/>
                    <a:pt x="570840" y="146910"/>
                    <a:pt x="566530" y="131354"/>
                  </a:cubicBezTo>
                  <a:cubicBezTo>
                    <a:pt x="546153" y="57881"/>
                    <a:pt x="487944" y="13329"/>
                    <a:pt x="410747" y="13329"/>
                  </a:cubicBezTo>
                  <a:lnTo>
                    <a:pt x="345526" y="13329"/>
                  </a:ln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2" name="Google Shape;82;p10"/>
            <p:cNvSpPr/>
            <p:nvPr/>
          </p:nvSpPr>
          <p:spPr>
            <a:xfrm>
              <a:off x="3417501" y="4380720"/>
              <a:ext cx="366009" cy="341366"/>
            </a:xfrm>
            <a:custGeom>
              <a:avLst/>
              <a:gdLst/>
              <a:ahLst/>
              <a:cxnLst/>
              <a:rect l="l" t="t" r="r" b="b"/>
              <a:pathLst>
                <a:path w="366009" h="341366" extrusionOk="0">
                  <a:moveTo>
                    <a:pt x="189072" y="340746"/>
                  </a:moveTo>
                  <a:cubicBezTo>
                    <a:pt x="172639" y="340746"/>
                    <a:pt x="156279" y="339066"/>
                    <a:pt x="140211" y="335634"/>
                  </a:cubicBezTo>
                  <a:cubicBezTo>
                    <a:pt x="73749" y="321027"/>
                    <a:pt x="31681" y="288380"/>
                    <a:pt x="12400" y="234918"/>
                  </a:cubicBezTo>
                  <a:cubicBezTo>
                    <a:pt x="-11921" y="168018"/>
                    <a:pt x="-4253" y="108129"/>
                    <a:pt x="35113" y="56712"/>
                  </a:cubicBezTo>
                  <a:cubicBezTo>
                    <a:pt x="62721" y="20779"/>
                    <a:pt x="98728" y="7779"/>
                    <a:pt x="130059" y="-401"/>
                  </a:cubicBezTo>
                  <a:cubicBezTo>
                    <a:pt x="131082" y="-693"/>
                    <a:pt x="132177" y="-693"/>
                    <a:pt x="133200" y="-401"/>
                  </a:cubicBezTo>
                  <a:lnTo>
                    <a:pt x="135318" y="-401"/>
                  </a:lnTo>
                  <a:cubicBezTo>
                    <a:pt x="140430" y="-401"/>
                    <a:pt x="145543" y="110"/>
                    <a:pt x="150802" y="256"/>
                  </a:cubicBezTo>
                  <a:cubicBezTo>
                    <a:pt x="162341" y="183"/>
                    <a:pt x="173807" y="1279"/>
                    <a:pt x="185128" y="3615"/>
                  </a:cubicBezTo>
                  <a:cubicBezTo>
                    <a:pt x="277225" y="26111"/>
                    <a:pt x="336383" y="94691"/>
                    <a:pt x="360996" y="207603"/>
                  </a:cubicBezTo>
                  <a:cubicBezTo>
                    <a:pt x="374362" y="268733"/>
                    <a:pt x="349603" y="309852"/>
                    <a:pt x="289349" y="325409"/>
                  </a:cubicBezTo>
                  <a:cubicBezTo>
                    <a:pt x="256703" y="334757"/>
                    <a:pt x="223033" y="339943"/>
                    <a:pt x="189072" y="340746"/>
                  </a:cubicBezTo>
                  <a:close/>
                  <a:moveTo>
                    <a:pt x="133419" y="13694"/>
                  </a:moveTo>
                  <a:cubicBezTo>
                    <a:pt x="104205" y="20998"/>
                    <a:pt x="70682" y="33049"/>
                    <a:pt x="45777" y="65695"/>
                  </a:cubicBezTo>
                  <a:cubicBezTo>
                    <a:pt x="9260" y="113534"/>
                    <a:pt x="1956" y="167214"/>
                    <a:pt x="25108" y="229733"/>
                  </a:cubicBezTo>
                  <a:cubicBezTo>
                    <a:pt x="43148" y="278739"/>
                    <a:pt x="80542" y="308246"/>
                    <a:pt x="142987" y="321684"/>
                  </a:cubicBezTo>
                  <a:cubicBezTo>
                    <a:pt x="193381" y="332493"/>
                    <a:pt x="241584" y="323072"/>
                    <a:pt x="286208" y="311313"/>
                  </a:cubicBezTo>
                  <a:cubicBezTo>
                    <a:pt x="339524" y="297217"/>
                    <a:pt x="359828" y="264278"/>
                    <a:pt x="348215" y="210598"/>
                  </a:cubicBezTo>
                  <a:cubicBezTo>
                    <a:pt x="324990" y="102213"/>
                    <a:pt x="270725" y="39184"/>
                    <a:pt x="182499" y="17565"/>
                  </a:cubicBezTo>
                  <a:cubicBezTo>
                    <a:pt x="172127" y="15448"/>
                    <a:pt x="161538" y="14425"/>
                    <a:pt x="150947" y="14644"/>
                  </a:cubicBezTo>
                  <a:cubicBezTo>
                    <a:pt x="145616" y="14790"/>
                    <a:pt x="140211" y="14498"/>
                    <a:pt x="134880" y="1391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3" name="Google Shape;83;p10"/>
            <p:cNvSpPr/>
            <p:nvPr/>
          </p:nvSpPr>
          <p:spPr>
            <a:xfrm>
              <a:off x="7093486" y="2175713"/>
              <a:ext cx="1321392" cy="1619922"/>
            </a:xfrm>
            <a:custGeom>
              <a:avLst/>
              <a:gdLst/>
              <a:ahLst/>
              <a:cxnLst/>
              <a:rect l="l" t="t" r="r" b="b"/>
              <a:pathLst>
                <a:path w="1321392" h="1619922" extrusionOk="0">
                  <a:moveTo>
                    <a:pt x="537689" y="1619302"/>
                  </a:moveTo>
                  <a:cubicBezTo>
                    <a:pt x="497593" y="1618864"/>
                    <a:pt x="457570" y="1614263"/>
                    <a:pt x="418422" y="1605499"/>
                  </a:cubicBezTo>
                  <a:cubicBezTo>
                    <a:pt x="361089" y="1593229"/>
                    <a:pt x="304050" y="1575043"/>
                    <a:pt x="248835" y="1557442"/>
                  </a:cubicBezTo>
                  <a:lnTo>
                    <a:pt x="229335" y="1551234"/>
                  </a:lnTo>
                  <a:cubicBezTo>
                    <a:pt x="176019" y="1534289"/>
                    <a:pt x="115546" y="1514717"/>
                    <a:pt x="64714" y="1475350"/>
                  </a:cubicBezTo>
                  <a:cubicBezTo>
                    <a:pt x="8987" y="1431529"/>
                    <a:pt x="-19496" y="1386247"/>
                    <a:pt x="10886" y="1292763"/>
                  </a:cubicBezTo>
                  <a:cubicBezTo>
                    <a:pt x="39078" y="1205704"/>
                    <a:pt x="95973" y="1130916"/>
                    <a:pt x="172367" y="1080522"/>
                  </a:cubicBezTo>
                  <a:cubicBezTo>
                    <a:pt x="197345" y="1063505"/>
                    <a:pt x="223127" y="1046926"/>
                    <a:pt x="248104" y="1030859"/>
                  </a:cubicBezTo>
                  <a:cubicBezTo>
                    <a:pt x="289661" y="1004054"/>
                    <a:pt x="332679" y="976447"/>
                    <a:pt x="372849" y="946283"/>
                  </a:cubicBezTo>
                  <a:cubicBezTo>
                    <a:pt x="443839" y="892968"/>
                    <a:pt x="482401" y="824826"/>
                    <a:pt x="487075" y="743830"/>
                  </a:cubicBezTo>
                  <a:cubicBezTo>
                    <a:pt x="489924" y="696357"/>
                    <a:pt x="489924" y="648665"/>
                    <a:pt x="487075" y="601192"/>
                  </a:cubicBezTo>
                  <a:cubicBezTo>
                    <a:pt x="483496" y="540719"/>
                    <a:pt x="477070" y="480589"/>
                    <a:pt x="467648" y="420796"/>
                  </a:cubicBezTo>
                  <a:cubicBezTo>
                    <a:pt x="448294" y="301676"/>
                    <a:pt x="477508" y="195044"/>
                    <a:pt x="554559" y="103823"/>
                  </a:cubicBezTo>
                  <a:cubicBezTo>
                    <a:pt x="607802" y="40721"/>
                    <a:pt x="740653" y="2012"/>
                    <a:pt x="740653" y="1574"/>
                  </a:cubicBezTo>
                  <a:cubicBezTo>
                    <a:pt x="844874" y="-10623"/>
                    <a:pt x="935804" y="27794"/>
                    <a:pt x="1026148" y="122666"/>
                  </a:cubicBezTo>
                  <a:cubicBezTo>
                    <a:pt x="1078879" y="178078"/>
                    <a:pt x="1134825" y="230320"/>
                    <a:pt x="1193690" y="279108"/>
                  </a:cubicBezTo>
                  <a:cubicBezTo>
                    <a:pt x="1271181" y="343598"/>
                    <a:pt x="1311204" y="431313"/>
                    <a:pt x="1318873" y="555180"/>
                  </a:cubicBezTo>
                  <a:cubicBezTo>
                    <a:pt x="1325080" y="665829"/>
                    <a:pt x="1303316" y="776185"/>
                    <a:pt x="1255550" y="876170"/>
                  </a:cubicBezTo>
                  <a:cubicBezTo>
                    <a:pt x="1218596" y="955851"/>
                    <a:pt x="1172583" y="1046050"/>
                    <a:pt x="1092245" y="1108422"/>
                  </a:cubicBezTo>
                  <a:cubicBezTo>
                    <a:pt x="1048058" y="1142675"/>
                    <a:pt x="998540" y="1163709"/>
                    <a:pt x="937191" y="1184670"/>
                  </a:cubicBezTo>
                  <a:cubicBezTo>
                    <a:pt x="852762" y="1213884"/>
                    <a:pt x="805728" y="1267784"/>
                    <a:pt x="792216" y="1350168"/>
                  </a:cubicBezTo>
                  <a:cubicBezTo>
                    <a:pt x="789880" y="1364775"/>
                    <a:pt x="786665" y="1380039"/>
                    <a:pt x="783598" y="1393989"/>
                  </a:cubicBezTo>
                  <a:cubicBezTo>
                    <a:pt x="779654" y="1411956"/>
                    <a:pt x="775783" y="1430507"/>
                    <a:pt x="773301" y="1448839"/>
                  </a:cubicBezTo>
                  <a:cubicBezTo>
                    <a:pt x="763367" y="1528155"/>
                    <a:pt x="722176" y="1579426"/>
                    <a:pt x="651185" y="1601482"/>
                  </a:cubicBezTo>
                  <a:cubicBezTo>
                    <a:pt x="614449" y="1613095"/>
                    <a:pt x="576179" y="1619083"/>
                    <a:pt x="537689" y="1619302"/>
                  </a:cubicBezTo>
                  <a:close/>
                  <a:moveTo>
                    <a:pt x="564273" y="113464"/>
                  </a:moveTo>
                  <a:cubicBezTo>
                    <a:pt x="489997" y="201106"/>
                    <a:pt x="462024" y="304305"/>
                    <a:pt x="480429" y="418532"/>
                  </a:cubicBezTo>
                  <a:cubicBezTo>
                    <a:pt x="490143" y="478808"/>
                    <a:pt x="496716" y="539478"/>
                    <a:pt x="500002" y="600535"/>
                  </a:cubicBezTo>
                  <a:cubicBezTo>
                    <a:pt x="502998" y="648593"/>
                    <a:pt x="502998" y="696869"/>
                    <a:pt x="500002" y="744926"/>
                  </a:cubicBezTo>
                  <a:cubicBezTo>
                    <a:pt x="494963" y="830377"/>
                    <a:pt x="454648" y="902098"/>
                    <a:pt x="380152" y="958115"/>
                  </a:cubicBezTo>
                  <a:cubicBezTo>
                    <a:pt x="339617" y="988571"/>
                    <a:pt x="296454" y="1016543"/>
                    <a:pt x="254605" y="1043201"/>
                  </a:cubicBezTo>
                  <a:cubicBezTo>
                    <a:pt x="229772" y="1059561"/>
                    <a:pt x="203990" y="1075848"/>
                    <a:pt x="179232" y="1092646"/>
                  </a:cubicBezTo>
                  <a:cubicBezTo>
                    <a:pt x="105612" y="1141506"/>
                    <a:pt x="50617" y="1213738"/>
                    <a:pt x="23082" y="1297655"/>
                  </a:cubicBezTo>
                  <a:cubicBezTo>
                    <a:pt x="-4597" y="1382011"/>
                    <a:pt x="19942" y="1423203"/>
                    <a:pt x="72090" y="1463883"/>
                  </a:cubicBezTo>
                  <a:cubicBezTo>
                    <a:pt x="121170" y="1502081"/>
                    <a:pt x="180620" y="1521071"/>
                    <a:pt x="232768" y="1537357"/>
                  </a:cubicBezTo>
                  <a:lnTo>
                    <a:pt x="252267" y="1543565"/>
                  </a:lnTo>
                  <a:cubicBezTo>
                    <a:pt x="307190" y="1561094"/>
                    <a:pt x="363938" y="1579206"/>
                    <a:pt x="420687" y="1591330"/>
                  </a:cubicBezTo>
                  <a:cubicBezTo>
                    <a:pt x="508985" y="1610173"/>
                    <a:pt x="581364" y="1609370"/>
                    <a:pt x="647752" y="1588773"/>
                  </a:cubicBezTo>
                  <a:cubicBezTo>
                    <a:pt x="714142" y="1568178"/>
                    <a:pt x="751025" y="1522165"/>
                    <a:pt x="760373" y="1447889"/>
                  </a:cubicBezTo>
                  <a:cubicBezTo>
                    <a:pt x="762782" y="1428900"/>
                    <a:pt x="766873" y="1410057"/>
                    <a:pt x="770744" y="1391871"/>
                  </a:cubicBezTo>
                  <a:cubicBezTo>
                    <a:pt x="773884" y="1377264"/>
                    <a:pt x="777026" y="1362657"/>
                    <a:pt x="779362" y="1348050"/>
                  </a:cubicBezTo>
                  <a:cubicBezTo>
                    <a:pt x="793386" y="1260408"/>
                    <a:pt x="843852" y="1201980"/>
                    <a:pt x="933466" y="1171378"/>
                  </a:cubicBezTo>
                  <a:cubicBezTo>
                    <a:pt x="993062" y="1150928"/>
                    <a:pt x="1041559" y="1130551"/>
                    <a:pt x="1084283" y="1097320"/>
                  </a:cubicBezTo>
                  <a:cubicBezTo>
                    <a:pt x="1161774" y="1036847"/>
                    <a:pt x="1207275" y="948329"/>
                    <a:pt x="1243500" y="870181"/>
                  </a:cubicBezTo>
                  <a:cubicBezTo>
                    <a:pt x="1290315" y="772387"/>
                    <a:pt x="1311643" y="664368"/>
                    <a:pt x="1305507" y="556130"/>
                  </a:cubicBezTo>
                  <a:cubicBezTo>
                    <a:pt x="1298204" y="436571"/>
                    <a:pt x="1259933" y="352070"/>
                    <a:pt x="1185438" y="290355"/>
                  </a:cubicBezTo>
                  <a:cubicBezTo>
                    <a:pt x="1125913" y="241114"/>
                    <a:pt x="1069384" y="188390"/>
                    <a:pt x="1016070" y="132453"/>
                  </a:cubicBezTo>
                  <a:cubicBezTo>
                    <a:pt x="928864" y="40940"/>
                    <a:pt x="841588" y="3838"/>
                    <a:pt x="741530" y="15597"/>
                  </a:cubicBezTo>
                  <a:cubicBezTo>
                    <a:pt x="740872" y="16692"/>
                    <a:pt x="603785" y="66794"/>
                    <a:pt x="564273" y="113683"/>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4" name="Google Shape;84;p10"/>
            <p:cNvSpPr/>
            <p:nvPr/>
          </p:nvSpPr>
          <p:spPr>
            <a:xfrm>
              <a:off x="6099620" y="2164898"/>
              <a:ext cx="89663" cy="76481"/>
            </a:xfrm>
            <a:custGeom>
              <a:avLst/>
              <a:gdLst/>
              <a:ahLst/>
              <a:cxnLst/>
              <a:rect l="l" t="t" r="r" b="b"/>
              <a:pathLst>
                <a:path w="89663" h="76481" extrusionOk="0">
                  <a:moveTo>
                    <a:pt x="44193" y="75857"/>
                  </a:moveTo>
                  <a:cubicBezTo>
                    <a:pt x="40542" y="75922"/>
                    <a:pt x="36963" y="75272"/>
                    <a:pt x="33604" y="73958"/>
                  </a:cubicBezTo>
                  <a:cubicBezTo>
                    <a:pt x="20896" y="69137"/>
                    <a:pt x="154" y="56064"/>
                    <a:pt x="-1381" y="41311"/>
                  </a:cubicBezTo>
                  <a:cubicBezTo>
                    <a:pt x="-2548" y="30794"/>
                    <a:pt x="6362" y="21372"/>
                    <a:pt x="14979" y="12097"/>
                  </a:cubicBezTo>
                  <a:cubicBezTo>
                    <a:pt x="18120" y="8664"/>
                    <a:pt x="21334" y="5305"/>
                    <a:pt x="23890" y="2018"/>
                  </a:cubicBezTo>
                  <a:cubicBezTo>
                    <a:pt x="24620" y="944"/>
                    <a:pt x="25716" y="126"/>
                    <a:pt x="26957" y="-319"/>
                  </a:cubicBezTo>
                  <a:cubicBezTo>
                    <a:pt x="28199" y="-721"/>
                    <a:pt x="29514" y="-721"/>
                    <a:pt x="30755" y="-319"/>
                  </a:cubicBezTo>
                  <a:cubicBezTo>
                    <a:pt x="31412" y="-465"/>
                    <a:pt x="32143" y="-465"/>
                    <a:pt x="32800" y="-319"/>
                  </a:cubicBezTo>
                  <a:cubicBezTo>
                    <a:pt x="56026" y="1142"/>
                    <a:pt x="74065" y="8299"/>
                    <a:pt x="82537" y="19692"/>
                  </a:cubicBezTo>
                  <a:cubicBezTo>
                    <a:pt x="84947" y="22877"/>
                    <a:pt x="86700" y="26536"/>
                    <a:pt x="87577" y="30428"/>
                  </a:cubicBezTo>
                  <a:cubicBezTo>
                    <a:pt x="88380" y="34358"/>
                    <a:pt x="88380" y="38404"/>
                    <a:pt x="87577" y="42333"/>
                  </a:cubicBezTo>
                  <a:cubicBezTo>
                    <a:pt x="86043" y="48052"/>
                    <a:pt x="83414" y="53413"/>
                    <a:pt x="79762" y="58109"/>
                  </a:cubicBezTo>
                  <a:cubicBezTo>
                    <a:pt x="76183" y="62688"/>
                    <a:pt x="71655" y="66464"/>
                    <a:pt x="66542" y="69211"/>
                  </a:cubicBezTo>
                  <a:cubicBezTo>
                    <a:pt x="59823" y="73381"/>
                    <a:pt x="52082" y="75674"/>
                    <a:pt x="44193" y="75857"/>
                  </a:cubicBezTo>
                  <a:close/>
                  <a:moveTo>
                    <a:pt x="32435" y="13777"/>
                  </a:moveTo>
                  <a:cubicBezTo>
                    <a:pt x="30025" y="16654"/>
                    <a:pt x="27469" y="19364"/>
                    <a:pt x="24693" y="21883"/>
                  </a:cubicBezTo>
                  <a:cubicBezTo>
                    <a:pt x="19435" y="27361"/>
                    <a:pt x="11620" y="35687"/>
                    <a:pt x="12059" y="39485"/>
                  </a:cubicBezTo>
                  <a:cubicBezTo>
                    <a:pt x="12569" y="44525"/>
                    <a:pt x="24767" y="55114"/>
                    <a:pt x="38205" y="60300"/>
                  </a:cubicBezTo>
                  <a:cubicBezTo>
                    <a:pt x="41930" y="61250"/>
                    <a:pt x="45728" y="61396"/>
                    <a:pt x="49526" y="60738"/>
                  </a:cubicBezTo>
                  <a:cubicBezTo>
                    <a:pt x="53323" y="60008"/>
                    <a:pt x="56902" y="58518"/>
                    <a:pt x="60042" y="56356"/>
                  </a:cubicBezTo>
                  <a:cubicBezTo>
                    <a:pt x="66981" y="52748"/>
                    <a:pt x="72239" y="46562"/>
                    <a:pt x="74649" y="39120"/>
                  </a:cubicBezTo>
                  <a:cubicBezTo>
                    <a:pt x="75088" y="37199"/>
                    <a:pt x="75088" y="35198"/>
                    <a:pt x="74649" y="33277"/>
                  </a:cubicBezTo>
                  <a:cubicBezTo>
                    <a:pt x="74212" y="31371"/>
                    <a:pt x="73335" y="29581"/>
                    <a:pt x="72166" y="28019"/>
                  </a:cubicBezTo>
                  <a:cubicBezTo>
                    <a:pt x="65885" y="20277"/>
                    <a:pt x="51497" y="14945"/>
                    <a:pt x="32435" y="13777"/>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5" name="Google Shape;85;p10"/>
            <p:cNvSpPr/>
            <p:nvPr/>
          </p:nvSpPr>
          <p:spPr>
            <a:xfrm>
              <a:off x="7296005" y="4695630"/>
              <a:ext cx="774899" cy="719268"/>
            </a:xfrm>
            <a:custGeom>
              <a:avLst/>
              <a:gdLst/>
              <a:ahLst/>
              <a:cxnLst/>
              <a:rect l="l" t="t" r="r" b="b"/>
              <a:pathLst>
                <a:path w="774899" h="719268" extrusionOk="0">
                  <a:moveTo>
                    <a:pt x="274623" y="718648"/>
                  </a:moveTo>
                  <a:cubicBezTo>
                    <a:pt x="212543" y="718648"/>
                    <a:pt x="166092" y="684760"/>
                    <a:pt x="132351" y="615304"/>
                  </a:cubicBezTo>
                  <a:cubicBezTo>
                    <a:pt x="90356" y="528683"/>
                    <a:pt x="64501" y="434907"/>
                    <a:pt x="39304" y="344197"/>
                  </a:cubicBezTo>
                  <a:lnTo>
                    <a:pt x="31562" y="316151"/>
                  </a:lnTo>
                  <a:cubicBezTo>
                    <a:pt x="13888" y="252465"/>
                    <a:pt x="-2327" y="183666"/>
                    <a:pt x="-1450" y="112165"/>
                  </a:cubicBezTo>
                  <a:cubicBezTo>
                    <a:pt x="-792" y="48916"/>
                    <a:pt x="34629" y="9916"/>
                    <a:pt x="95614" y="6044"/>
                  </a:cubicBezTo>
                  <a:cubicBezTo>
                    <a:pt x="103429" y="5241"/>
                    <a:pt x="111169" y="3926"/>
                    <a:pt x="118839" y="2027"/>
                  </a:cubicBezTo>
                  <a:cubicBezTo>
                    <a:pt x="122636" y="1078"/>
                    <a:pt x="126581" y="274"/>
                    <a:pt x="130306" y="-456"/>
                  </a:cubicBezTo>
                  <a:cubicBezTo>
                    <a:pt x="131181" y="-675"/>
                    <a:pt x="132205" y="-675"/>
                    <a:pt x="133080" y="-456"/>
                  </a:cubicBezTo>
                  <a:cubicBezTo>
                    <a:pt x="133811" y="-602"/>
                    <a:pt x="134469" y="-602"/>
                    <a:pt x="135198" y="-456"/>
                  </a:cubicBezTo>
                  <a:cubicBezTo>
                    <a:pt x="213711" y="5022"/>
                    <a:pt x="306175" y="14151"/>
                    <a:pt x="396665" y="39860"/>
                  </a:cubicBezTo>
                  <a:cubicBezTo>
                    <a:pt x="460132" y="57972"/>
                    <a:pt x="521336" y="77838"/>
                    <a:pt x="574140" y="120929"/>
                  </a:cubicBezTo>
                  <a:cubicBezTo>
                    <a:pt x="650096" y="183008"/>
                    <a:pt x="703266" y="266196"/>
                    <a:pt x="741025" y="331635"/>
                  </a:cubicBezTo>
                  <a:cubicBezTo>
                    <a:pt x="772064" y="384878"/>
                    <a:pt x="780830" y="437682"/>
                    <a:pt x="767172" y="483402"/>
                  </a:cubicBezTo>
                  <a:cubicBezTo>
                    <a:pt x="753515" y="529122"/>
                    <a:pt x="717581" y="567539"/>
                    <a:pt x="663243" y="592955"/>
                  </a:cubicBezTo>
                  <a:cubicBezTo>
                    <a:pt x="587360" y="628596"/>
                    <a:pt x="507239" y="657007"/>
                    <a:pt x="429530" y="684468"/>
                  </a:cubicBezTo>
                  <a:lnTo>
                    <a:pt x="376872" y="703238"/>
                  </a:lnTo>
                  <a:cubicBezTo>
                    <a:pt x="351966" y="711126"/>
                    <a:pt x="326113" y="715727"/>
                    <a:pt x="299966" y="716968"/>
                  </a:cubicBezTo>
                  <a:lnTo>
                    <a:pt x="291056" y="717772"/>
                  </a:lnTo>
                  <a:cubicBezTo>
                    <a:pt x="286090" y="718430"/>
                    <a:pt x="280247" y="718648"/>
                    <a:pt x="274623" y="718648"/>
                  </a:cubicBezTo>
                  <a:close/>
                  <a:moveTo>
                    <a:pt x="133665" y="13494"/>
                  </a:moveTo>
                  <a:lnTo>
                    <a:pt x="122636" y="15904"/>
                  </a:lnTo>
                  <a:cubicBezTo>
                    <a:pt x="114238" y="17876"/>
                    <a:pt x="105692" y="19336"/>
                    <a:pt x="97147" y="20213"/>
                  </a:cubicBezTo>
                  <a:cubicBezTo>
                    <a:pt x="43320" y="24084"/>
                    <a:pt x="13376" y="56730"/>
                    <a:pt x="12645" y="112602"/>
                  </a:cubicBezTo>
                  <a:cubicBezTo>
                    <a:pt x="11916" y="181840"/>
                    <a:pt x="28129" y="249397"/>
                    <a:pt x="45145" y="312208"/>
                  </a:cubicBezTo>
                  <a:lnTo>
                    <a:pt x="52888" y="340180"/>
                  </a:lnTo>
                  <a:cubicBezTo>
                    <a:pt x="77647" y="429941"/>
                    <a:pt x="103210" y="523352"/>
                    <a:pt x="144620" y="608731"/>
                  </a:cubicBezTo>
                  <a:cubicBezTo>
                    <a:pt x="179093" y="679721"/>
                    <a:pt x="225690" y="709884"/>
                    <a:pt x="291056" y="703676"/>
                  </a:cubicBezTo>
                  <a:lnTo>
                    <a:pt x="299966" y="702800"/>
                  </a:lnTo>
                  <a:cubicBezTo>
                    <a:pt x="324944" y="701631"/>
                    <a:pt x="349703" y="697249"/>
                    <a:pt x="373659" y="689873"/>
                  </a:cubicBezTo>
                  <a:lnTo>
                    <a:pt x="426317" y="671102"/>
                  </a:lnTo>
                  <a:cubicBezTo>
                    <a:pt x="503807" y="643641"/>
                    <a:pt x="583343" y="615376"/>
                    <a:pt x="658860" y="579954"/>
                  </a:cubicBezTo>
                  <a:cubicBezTo>
                    <a:pt x="709985" y="556072"/>
                    <a:pt x="743070" y="521526"/>
                    <a:pt x="755558" y="479093"/>
                  </a:cubicBezTo>
                  <a:cubicBezTo>
                    <a:pt x="768049" y="436659"/>
                    <a:pt x="759430" y="388529"/>
                    <a:pt x="730727" y="338865"/>
                  </a:cubicBezTo>
                  <a:cubicBezTo>
                    <a:pt x="693552" y="274449"/>
                    <a:pt x="641332" y="192795"/>
                    <a:pt x="566983" y="132103"/>
                  </a:cubicBezTo>
                  <a:cubicBezTo>
                    <a:pt x="515858" y="90692"/>
                    <a:pt x="456114" y="71337"/>
                    <a:pt x="394034" y="53298"/>
                  </a:cubicBezTo>
                  <a:cubicBezTo>
                    <a:pt x="304786" y="27882"/>
                    <a:pt x="213126" y="18972"/>
                    <a:pt x="135198" y="1349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6" name="Google Shape;86;p10"/>
            <p:cNvSpPr/>
            <p:nvPr/>
          </p:nvSpPr>
          <p:spPr>
            <a:xfrm>
              <a:off x="7848200" y="2628898"/>
              <a:ext cx="240834" cy="305691"/>
            </a:xfrm>
            <a:custGeom>
              <a:avLst/>
              <a:gdLst/>
              <a:ahLst/>
              <a:cxnLst/>
              <a:rect l="l" t="t" r="r" b="b"/>
              <a:pathLst>
                <a:path w="240834" h="305691" extrusionOk="0">
                  <a:moveTo>
                    <a:pt x="127627" y="305034"/>
                  </a:moveTo>
                  <a:cubicBezTo>
                    <a:pt x="108857" y="305545"/>
                    <a:pt x="90378" y="300798"/>
                    <a:pt x="74165" y="291303"/>
                  </a:cubicBezTo>
                  <a:cubicBezTo>
                    <a:pt x="57659" y="281663"/>
                    <a:pt x="44002" y="267786"/>
                    <a:pt x="34580" y="251134"/>
                  </a:cubicBezTo>
                  <a:cubicBezTo>
                    <a:pt x="6315" y="198402"/>
                    <a:pt x="-5808" y="138535"/>
                    <a:pt x="-111" y="78990"/>
                  </a:cubicBezTo>
                  <a:cubicBezTo>
                    <a:pt x="2663" y="47585"/>
                    <a:pt x="10186" y="13697"/>
                    <a:pt x="45609" y="988"/>
                  </a:cubicBezTo>
                  <a:cubicBezTo>
                    <a:pt x="46850" y="550"/>
                    <a:pt x="48237" y="550"/>
                    <a:pt x="49480" y="988"/>
                  </a:cubicBezTo>
                  <a:cubicBezTo>
                    <a:pt x="78694" y="-4928"/>
                    <a:pt x="113896" y="5589"/>
                    <a:pt x="149026" y="30641"/>
                  </a:cubicBezTo>
                  <a:cubicBezTo>
                    <a:pt x="194380" y="62703"/>
                    <a:pt x="229365" y="112440"/>
                    <a:pt x="237399" y="153267"/>
                  </a:cubicBezTo>
                  <a:cubicBezTo>
                    <a:pt x="246675" y="205414"/>
                    <a:pt x="222792" y="273555"/>
                    <a:pt x="167577" y="297292"/>
                  </a:cubicBezTo>
                  <a:cubicBezTo>
                    <a:pt x="154942" y="302551"/>
                    <a:pt x="141357" y="305180"/>
                    <a:pt x="127627" y="305034"/>
                  </a:cubicBezTo>
                  <a:close/>
                  <a:moveTo>
                    <a:pt x="49480" y="14500"/>
                  </a:moveTo>
                  <a:cubicBezTo>
                    <a:pt x="23406" y="24141"/>
                    <a:pt x="16175" y="47731"/>
                    <a:pt x="13399" y="79793"/>
                  </a:cubicBezTo>
                  <a:cubicBezTo>
                    <a:pt x="7777" y="136461"/>
                    <a:pt x="19242" y="193509"/>
                    <a:pt x="46338" y="243611"/>
                  </a:cubicBezTo>
                  <a:cubicBezTo>
                    <a:pt x="70367" y="288455"/>
                    <a:pt x="125070" y="299337"/>
                    <a:pt x="161880" y="283634"/>
                  </a:cubicBezTo>
                  <a:cubicBezTo>
                    <a:pt x="210521" y="262966"/>
                    <a:pt x="231629" y="200958"/>
                    <a:pt x="223887" y="155458"/>
                  </a:cubicBezTo>
                  <a:cubicBezTo>
                    <a:pt x="217095" y="117699"/>
                    <a:pt x="184083" y="71979"/>
                    <a:pt x="141869" y="41742"/>
                  </a:cubicBezTo>
                  <a:cubicBezTo>
                    <a:pt x="109661" y="18809"/>
                    <a:pt x="77963" y="9169"/>
                    <a:pt x="52474" y="14208"/>
                  </a:cubicBezTo>
                  <a:cubicBezTo>
                    <a:pt x="51525" y="14595"/>
                    <a:pt x="50502" y="14697"/>
                    <a:pt x="49480" y="1450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7" name="Google Shape;87;p10"/>
            <p:cNvSpPr/>
            <p:nvPr/>
          </p:nvSpPr>
          <p:spPr>
            <a:xfrm>
              <a:off x="5725981" y="1944702"/>
              <a:ext cx="695507" cy="544846"/>
            </a:xfrm>
            <a:custGeom>
              <a:avLst/>
              <a:gdLst/>
              <a:ahLst/>
              <a:cxnLst/>
              <a:rect l="l" t="t" r="r" b="b"/>
              <a:pathLst>
                <a:path w="695507" h="544846" extrusionOk="0">
                  <a:moveTo>
                    <a:pt x="386355" y="544226"/>
                  </a:moveTo>
                  <a:cubicBezTo>
                    <a:pt x="371894" y="544255"/>
                    <a:pt x="357506" y="542882"/>
                    <a:pt x="343337" y="540136"/>
                  </a:cubicBezTo>
                  <a:cubicBezTo>
                    <a:pt x="228964" y="518130"/>
                    <a:pt x="122552" y="465786"/>
                    <a:pt x="35348" y="388588"/>
                  </a:cubicBezTo>
                  <a:cubicBezTo>
                    <a:pt x="14898" y="372411"/>
                    <a:pt x="1752" y="348755"/>
                    <a:pt x="-1170" y="322856"/>
                  </a:cubicBezTo>
                  <a:cubicBezTo>
                    <a:pt x="-3434" y="296710"/>
                    <a:pt x="6572" y="269906"/>
                    <a:pt x="27606" y="243029"/>
                  </a:cubicBezTo>
                  <a:cubicBezTo>
                    <a:pt x="106849" y="143263"/>
                    <a:pt x="207784" y="36486"/>
                    <a:pt x="355753" y="844"/>
                  </a:cubicBezTo>
                  <a:cubicBezTo>
                    <a:pt x="356775" y="552"/>
                    <a:pt x="357798" y="552"/>
                    <a:pt x="358821" y="844"/>
                  </a:cubicBezTo>
                  <a:lnTo>
                    <a:pt x="359843" y="844"/>
                  </a:lnTo>
                  <a:cubicBezTo>
                    <a:pt x="443541" y="-7336"/>
                    <a:pt x="523807" y="18811"/>
                    <a:pt x="598303" y="77677"/>
                  </a:cubicBezTo>
                  <a:cubicBezTo>
                    <a:pt x="698653" y="156994"/>
                    <a:pt x="720564" y="254787"/>
                    <a:pt x="661843" y="360323"/>
                  </a:cubicBezTo>
                  <a:cubicBezTo>
                    <a:pt x="630876" y="415538"/>
                    <a:pt x="584353" y="454246"/>
                    <a:pt x="543600" y="486163"/>
                  </a:cubicBezTo>
                  <a:cubicBezTo>
                    <a:pt x="499194" y="522673"/>
                    <a:pt x="443834" y="543130"/>
                    <a:pt x="386355" y="544226"/>
                  </a:cubicBezTo>
                  <a:close/>
                  <a:moveTo>
                    <a:pt x="358894" y="14867"/>
                  </a:moveTo>
                  <a:cubicBezTo>
                    <a:pt x="214869" y="49486"/>
                    <a:pt x="115979" y="154218"/>
                    <a:pt x="38196" y="252158"/>
                  </a:cubicBezTo>
                  <a:cubicBezTo>
                    <a:pt x="19280" y="276114"/>
                    <a:pt x="10589" y="299412"/>
                    <a:pt x="12561" y="321688"/>
                  </a:cubicBezTo>
                  <a:cubicBezTo>
                    <a:pt x="14313" y="341918"/>
                    <a:pt x="24977" y="360761"/>
                    <a:pt x="44185" y="377706"/>
                  </a:cubicBezTo>
                  <a:cubicBezTo>
                    <a:pt x="129636" y="453319"/>
                    <a:pt x="233858" y="504553"/>
                    <a:pt x="345966" y="526040"/>
                  </a:cubicBezTo>
                  <a:cubicBezTo>
                    <a:pt x="410675" y="538529"/>
                    <a:pt x="476407" y="520708"/>
                    <a:pt x="535858" y="474915"/>
                  </a:cubicBezTo>
                  <a:cubicBezTo>
                    <a:pt x="575954" y="443802"/>
                    <a:pt x="621163" y="406189"/>
                    <a:pt x="650523" y="353312"/>
                  </a:cubicBezTo>
                  <a:cubicBezTo>
                    <a:pt x="719687" y="229152"/>
                    <a:pt x="656146" y="141510"/>
                    <a:pt x="590561" y="89363"/>
                  </a:cubicBezTo>
                  <a:cubicBezTo>
                    <a:pt x="517526" y="31811"/>
                    <a:pt x="443250" y="7710"/>
                    <a:pt x="361450" y="15232"/>
                  </a:cubicBezTo>
                  <a:cubicBezTo>
                    <a:pt x="360573" y="15320"/>
                    <a:pt x="359697" y="15196"/>
                    <a:pt x="358894" y="14867"/>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8" name="Google Shape;88;p10"/>
            <p:cNvSpPr/>
            <p:nvPr/>
          </p:nvSpPr>
          <p:spPr>
            <a:xfrm>
              <a:off x="5072109" y="1807515"/>
              <a:ext cx="1460525" cy="877987"/>
            </a:xfrm>
            <a:custGeom>
              <a:avLst/>
              <a:gdLst/>
              <a:ahLst/>
              <a:cxnLst/>
              <a:rect l="l" t="t" r="r" b="b"/>
              <a:pathLst>
                <a:path w="1460525" h="877987" extrusionOk="0">
                  <a:moveTo>
                    <a:pt x="599313" y="877367"/>
                  </a:moveTo>
                  <a:cubicBezTo>
                    <a:pt x="552790" y="877367"/>
                    <a:pt x="509406" y="859400"/>
                    <a:pt x="466535" y="822517"/>
                  </a:cubicBezTo>
                  <a:cubicBezTo>
                    <a:pt x="417748" y="782020"/>
                    <a:pt x="365017" y="746473"/>
                    <a:pt x="309218" y="716398"/>
                  </a:cubicBezTo>
                  <a:cubicBezTo>
                    <a:pt x="187906" y="648767"/>
                    <a:pt x="96758" y="560394"/>
                    <a:pt x="30662" y="446168"/>
                  </a:cubicBezTo>
                  <a:cubicBezTo>
                    <a:pt x="-4980" y="384526"/>
                    <a:pt x="-10969" y="333182"/>
                    <a:pt x="12622" y="289142"/>
                  </a:cubicBezTo>
                  <a:cubicBezTo>
                    <a:pt x="64258" y="192370"/>
                    <a:pt x="147664" y="137594"/>
                    <a:pt x="253638" y="130656"/>
                  </a:cubicBezTo>
                  <a:cubicBezTo>
                    <a:pt x="311554" y="127004"/>
                    <a:pt x="365601" y="143583"/>
                    <a:pt x="411832" y="159358"/>
                  </a:cubicBezTo>
                  <a:cubicBezTo>
                    <a:pt x="527374" y="198798"/>
                    <a:pt x="632982" y="186600"/>
                    <a:pt x="734939" y="122111"/>
                  </a:cubicBezTo>
                  <a:lnTo>
                    <a:pt x="739833" y="118970"/>
                  </a:lnTo>
                  <a:cubicBezTo>
                    <a:pt x="817396" y="70037"/>
                    <a:pt x="897369" y="19350"/>
                    <a:pt x="990344" y="1018"/>
                  </a:cubicBezTo>
                  <a:cubicBezTo>
                    <a:pt x="991293" y="799"/>
                    <a:pt x="992243" y="799"/>
                    <a:pt x="993191" y="1018"/>
                  </a:cubicBezTo>
                  <a:lnTo>
                    <a:pt x="994214" y="1018"/>
                  </a:lnTo>
                  <a:cubicBezTo>
                    <a:pt x="1082732" y="-6285"/>
                    <a:pt x="1156206" y="10732"/>
                    <a:pt x="1219016" y="53969"/>
                  </a:cubicBezTo>
                  <a:lnTo>
                    <a:pt x="1223837" y="57328"/>
                  </a:lnTo>
                  <a:cubicBezTo>
                    <a:pt x="1277664" y="94357"/>
                    <a:pt x="1333390" y="132700"/>
                    <a:pt x="1381155" y="179005"/>
                  </a:cubicBezTo>
                  <a:cubicBezTo>
                    <a:pt x="1412486" y="211206"/>
                    <a:pt x="1435346" y="250609"/>
                    <a:pt x="1447835" y="293743"/>
                  </a:cubicBezTo>
                  <a:cubicBezTo>
                    <a:pt x="1470550" y="368239"/>
                    <a:pt x="1458718" y="448139"/>
                    <a:pt x="1412486" y="531107"/>
                  </a:cubicBezTo>
                  <a:cubicBezTo>
                    <a:pt x="1368665" y="609620"/>
                    <a:pt x="1306001" y="681122"/>
                    <a:pt x="1220258" y="749702"/>
                  </a:cubicBezTo>
                  <a:cubicBezTo>
                    <a:pt x="1130863" y="821203"/>
                    <a:pt x="1037670" y="853850"/>
                    <a:pt x="936005" y="849979"/>
                  </a:cubicBezTo>
                  <a:cubicBezTo>
                    <a:pt x="849532" y="846546"/>
                    <a:pt x="747720" y="846181"/>
                    <a:pt x="648758" y="870502"/>
                  </a:cubicBezTo>
                  <a:cubicBezTo>
                    <a:pt x="632617" y="874811"/>
                    <a:pt x="616038" y="877119"/>
                    <a:pt x="599313" y="877367"/>
                  </a:cubicBezTo>
                  <a:close/>
                  <a:moveTo>
                    <a:pt x="270655" y="144970"/>
                  </a:moveTo>
                  <a:cubicBezTo>
                    <a:pt x="265470" y="144883"/>
                    <a:pt x="260357" y="145051"/>
                    <a:pt x="255172" y="145482"/>
                  </a:cubicBezTo>
                  <a:cubicBezTo>
                    <a:pt x="152338" y="152201"/>
                    <a:pt x="74920" y="202595"/>
                    <a:pt x="24892" y="296664"/>
                  </a:cubicBezTo>
                  <a:cubicBezTo>
                    <a:pt x="4004" y="335884"/>
                    <a:pt x="9847" y="382481"/>
                    <a:pt x="42713" y="439302"/>
                  </a:cubicBezTo>
                  <a:cubicBezTo>
                    <a:pt x="107568" y="550973"/>
                    <a:pt x="196963" y="637592"/>
                    <a:pt x="316010" y="704055"/>
                  </a:cubicBezTo>
                  <a:cubicBezTo>
                    <a:pt x="372539" y="734532"/>
                    <a:pt x="425782" y="770575"/>
                    <a:pt x="475153" y="811635"/>
                  </a:cubicBezTo>
                  <a:cubicBezTo>
                    <a:pt x="529930" y="858743"/>
                    <a:pt x="582515" y="872839"/>
                    <a:pt x="645690" y="857282"/>
                  </a:cubicBezTo>
                  <a:cubicBezTo>
                    <a:pt x="746479" y="832743"/>
                    <a:pt x="849239" y="832743"/>
                    <a:pt x="936589" y="836321"/>
                  </a:cubicBezTo>
                  <a:cubicBezTo>
                    <a:pt x="1035114" y="840338"/>
                    <a:pt x="1125239" y="808495"/>
                    <a:pt x="1212078" y="739038"/>
                  </a:cubicBezTo>
                  <a:cubicBezTo>
                    <a:pt x="1296433" y="671554"/>
                    <a:pt x="1358149" y="601440"/>
                    <a:pt x="1400947" y="524534"/>
                  </a:cubicBezTo>
                  <a:cubicBezTo>
                    <a:pt x="1444768" y="445218"/>
                    <a:pt x="1456527" y="369481"/>
                    <a:pt x="1435054" y="298710"/>
                  </a:cubicBezTo>
                  <a:cubicBezTo>
                    <a:pt x="1423222" y="257897"/>
                    <a:pt x="1401604" y="220598"/>
                    <a:pt x="1372098" y="190033"/>
                  </a:cubicBezTo>
                  <a:cubicBezTo>
                    <a:pt x="1325136" y="144678"/>
                    <a:pt x="1269848" y="106627"/>
                    <a:pt x="1216533" y="69817"/>
                  </a:cubicBezTo>
                  <a:lnTo>
                    <a:pt x="1211640" y="66457"/>
                  </a:lnTo>
                  <a:cubicBezTo>
                    <a:pt x="1151386" y="25047"/>
                    <a:pt x="1080615" y="8029"/>
                    <a:pt x="995309" y="15844"/>
                  </a:cubicBezTo>
                  <a:lnTo>
                    <a:pt x="992753" y="15844"/>
                  </a:lnTo>
                  <a:cubicBezTo>
                    <a:pt x="902336" y="33665"/>
                    <a:pt x="823239" y="83621"/>
                    <a:pt x="746698" y="132043"/>
                  </a:cubicBezTo>
                  <a:lnTo>
                    <a:pt x="741951" y="135111"/>
                  </a:lnTo>
                  <a:cubicBezTo>
                    <a:pt x="636415" y="201865"/>
                    <a:pt x="527008" y="214427"/>
                    <a:pt x="407669" y="173746"/>
                  </a:cubicBezTo>
                  <a:cubicBezTo>
                    <a:pt x="367061" y="159285"/>
                    <a:pt x="319881" y="144751"/>
                    <a:pt x="270436" y="144751"/>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89" name="Google Shape;89;p10"/>
            <p:cNvSpPr/>
            <p:nvPr/>
          </p:nvSpPr>
          <p:spPr>
            <a:xfrm>
              <a:off x="8646595" y="1383666"/>
              <a:ext cx="308997" cy="388896"/>
            </a:xfrm>
            <a:custGeom>
              <a:avLst/>
              <a:gdLst/>
              <a:ahLst/>
              <a:cxnLst/>
              <a:rect l="l" t="t" r="r" b="b"/>
              <a:pathLst>
                <a:path w="308997" h="388896" extrusionOk="0">
                  <a:moveTo>
                    <a:pt x="215368" y="388276"/>
                  </a:moveTo>
                  <a:cubicBezTo>
                    <a:pt x="207626" y="388203"/>
                    <a:pt x="199884" y="386742"/>
                    <a:pt x="192653" y="383967"/>
                  </a:cubicBezTo>
                  <a:lnTo>
                    <a:pt x="186081" y="381557"/>
                  </a:lnTo>
                  <a:cubicBezTo>
                    <a:pt x="162417" y="373574"/>
                    <a:pt x="139337" y="363809"/>
                    <a:pt x="117134" y="352343"/>
                  </a:cubicBezTo>
                  <a:cubicBezTo>
                    <a:pt x="28982" y="304651"/>
                    <a:pt x="-10604" y="232054"/>
                    <a:pt x="278" y="137035"/>
                  </a:cubicBezTo>
                  <a:cubicBezTo>
                    <a:pt x="6706" y="78607"/>
                    <a:pt x="21606" y="21421"/>
                    <a:pt x="85584" y="1043"/>
                  </a:cubicBezTo>
                  <a:cubicBezTo>
                    <a:pt x="86752" y="744"/>
                    <a:pt x="87993" y="744"/>
                    <a:pt x="89163" y="1043"/>
                  </a:cubicBezTo>
                  <a:lnTo>
                    <a:pt x="90770" y="1043"/>
                  </a:lnTo>
                  <a:cubicBezTo>
                    <a:pt x="95516" y="1175"/>
                    <a:pt x="100265" y="905"/>
                    <a:pt x="105011" y="240"/>
                  </a:cubicBezTo>
                  <a:cubicBezTo>
                    <a:pt x="116039" y="-1323"/>
                    <a:pt x="127214" y="-753"/>
                    <a:pt x="138023" y="1920"/>
                  </a:cubicBezTo>
                  <a:cubicBezTo>
                    <a:pt x="217048" y="27263"/>
                    <a:pt x="271166" y="73567"/>
                    <a:pt x="294683" y="135647"/>
                  </a:cubicBezTo>
                  <a:cubicBezTo>
                    <a:pt x="318200" y="197727"/>
                    <a:pt x="309290" y="274852"/>
                    <a:pt x="268755" y="350224"/>
                  </a:cubicBezTo>
                  <a:cubicBezTo>
                    <a:pt x="255172" y="375349"/>
                    <a:pt x="236986" y="388276"/>
                    <a:pt x="215368" y="388276"/>
                  </a:cubicBezTo>
                  <a:close/>
                  <a:moveTo>
                    <a:pt x="89236" y="15067"/>
                  </a:moveTo>
                  <a:cubicBezTo>
                    <a:pt x="30077" y="34055"/>
                    <a:pt x="19487" y="88978"/>
                    <a:pt x="13644" y="139226"/>
                  </a:cubicBezTo>
                  <a:cubicBezTo>
                    <a:pt x="3784" y="227745"/>
                    <a:pt x="40740" y="295375"/>
                    <a:pt x="123197" y="340219"/>
                  </a:cubicBezTo>
                  <a:cubicBezTo>
                    <a:pt x="144815" y="351298"/>
                    <a:pt x="167237" y="360720"/>
                    <a:pt x="190316" y="368411"/>
                  </a:cubicBezTo>
                  <a:lnTo>
                    <a:pt x="196890" y="370747"/>
                  </a:lnTo>
                  <a:cubicBezTo>
                    <a:pt x="222306" y="380096"/>
                    <a:pt x="241952" y="370747"/>
                    <a:pt x="256851" y="343432"/>
                  </a:cubicBezTo>
                  <a:cubicBezTo>
                    <a:pt x="295560" y="271931"/>
                    <a:pt x="304251" y="200137"/>
                    <a:pt x="281975" y="141198"/>
                  </a:cubicBezTo>
                  <a:cubicBezTo>
                    <a:pt x="259699" y="82259"/>
                    <a:pt x="208940" y="39825"/>
                    <a:pt x="133933" y="15797"/>
                  </a:cubicBezTo>
                  <a:cubicBezTo>
                    <a:pt x="124730" y="13686"/>
                    <a:pt x="115235" y="13313"/>
                    <a:pt x="105888" y="14701"/>
                  </a:cubicBezTo>
                  <a:cubicBezTo>
                    <a:pt x="100774" y="14701"/>
                    <a:pt x="95662" y="15505"/>
                    <a:pt x="90404" y="15505"/>
                  </a:cubicBezTo>
                  <a:cubicBezTo>
                    <a:pt x="89965" y="15417"/>
                    <a:pt x="89600" y="15271"/>
                    <a:pt x="89236" y="15067"/>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0" name="Google Shape;90;p10"/>
            <p:cNvSpPr/>
            <p:nvPr/>
          </p:nvSpPr>
          <p:spPr>
            <a:xfrm>
              <a:off x="7515202" y="1146206"/>
              <a:ext cx="375805" cy="314642"/>
            </a:xfrm>
            <a:custGeom>
              <a:avLst/>
              <a:gdLst/>
              <a:ahLst/>
              <a:cxnLst/>
              <a:rect l="l" t="t" r="r" b="b"/>
              <a:pathLst>
                <a:path w="375805" h="314642" extrusionOk="0">
                  <a:moveTo>
                    <a:pt x="116556" y="313876"/>
                  </a:moveTo>
                  <a:cubicBezTo>
                    <a:pt x="60246" y="313876"/>
                    <a:pt x="24679" y="291966"/>
                    <a:pt x="8027" y="248145"/>
                  </a:cubicBezTo>
                  <a:cubicBezTo>
                    <a:pt x="-11329" y="196144"/>
                    <a:pt x="-1030" y="144070"/>
                    <a:pt x="37897" y="97473"/>
                  </a:cubicBezTo>
                  <a:cubicBezTo>
                    <a:pt x="78212" y="47371"/>
                    <a:pt x="134595" y="12760"/>
                    <a:pt x="197479" y="-467"/>
                  </a:cubicBezTo>
                  <a:cubicBezTo>
                    <a:pt x="198501" y="-671"/>
                    <a:pt x="199452" y="-671"/>
                    <a:pt x="200473" y="-467"/>
                  </a:cubicBezTo>
                  <a:lnTo>
                    <a:pt x="202445" y="-467"/>
                  </a:lnTo>
                  <a:cubicBezTo>
                    <a:pt x="233412" y="789"/>
                    <a:pt x="263577" y="9853"/>
                    <a:pt x="290088" y="25899"/>
                  </a:cubicBezTo>
                  <a:cubicBezTo>
                    <a:pt x="317256" y="42237"/>
                    <a:pt x="339971" y="64951"/>
                    <a:pt x="356331" y="92069"/>
                  </a:cubicBezTo>
                  <a:cubicBezTo>
                    <a:pt x="395113" y="153345"/>
                    <a:pt x="365753" y="214987"/>
                    <a:pt x="319813" y="248729"/>
                  </a:cubicBezTo>
                  <a:cubicBezTo>
                    <a:pt x="266278" y="288168"/>
                    <a:pt x="204491" y="309494"/>
                    <a:pt x="130944" y="314022"/>
                  </a:cubicBezTo>
                  <a:close/>
                  <a:moveTo>
                    <a:pt x="200546" y="13118"/>
                  </a:moveTo>
                  <a:cubicBezTo>
                    <a:pt x="140512" y="25738"/>
                    <a:pt x="86759" y="58779"/>
                    <a:pt x="48415" y="106602"/>
                  </a:cubicBezTo>
                  <a:cubicBezTo>
                    <a:pt x="12554" y="149547"/>
                    <a:pt x="3278" y="195340"/>
                    <a:pt x="20954" y="242667"/>
                  </a:cubicBezTo>
                  <a:cubicBezTo>
                    <a:pt x="36510" y="284662"/>
                    <a:pt x="71640" y="302629"/>
                    <a:pt x="130507" y="299123"/>
                  </a:cubicBezTo>
                  <a:cubicBezTo>
                    <a:pt x="201570" y="294887"/>
                    <a:pt x="261020" y="274656"/>
                    <a:pt x="312583" y="236532"/>
                  </a:cubicBezTo>
                  <a:cubicBezTo>
                    <a:pt x="353191" y="206661"/>
                    <a:pt x="379190" y="152761"/>
                    <a:pt x="345741" y="99372"/>
                  </a:cubicBezTo>
                  <a:cubicBezTo>
                    <a:pt x="330549" y="73993"/>
                    <a:pt x="309370" y="52725"/>
                    <a:pt x="284100" y="37438"/>
                  </a:cubicBezTo>
                  <a:cubicBezTo>
                    <a:pt x="259267" y="22525"/>
                    <a:pt x="231003" y="14199"/>
                    <a:pt x="202080" y="1326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1" name="Google Shape;91;p10"/>
            <p:cNvSpPr/>
            <p:nvPr/>
          </p:nvSpPr>
          <p:spPr>
            <a:xfrm>
              <a:off x="3653296" y="1118514"/>
              <a:ext cx="505783" cy="387105"/>
            </a:xfrm>
            <a:custGeom>
              <a:avLst/>
              <a:gdLst/>
              <a:ahLst/>
              <a:cxnLst/>
              <a:rect l="l" t="t" r="r" b="b"/>
              <a:pathLst>
                <a:path w="505783" h="387105" extrusionOk="0">
                  <a:moveTo>
                    <a:pt x="123230" y="386484"/>
                  </a:moveTo>
                  <a:cubicBezTo>
                    <a:pt x="102487" y="386535"/>
                    <a:pt x="81746" y="384899"/>
                    <a:pt x="61222" y="381591"/>
                  </a:cubicBezTo>
                  <a:cubicBezTo>
                    <a:pt x="33250" y="376917"/>
                    <a:pt x="12728" y="362602"/>
                    <a:pt x="3525" y="340764"/>
                  </a:cubicBezTo>
                  <a:cubicBezTo>
                    <a:pt x="-5677" y="318927"/>
                    <a:pt x="-2245" y="289640"/>
                    <a:pt x="14188" y="262325"/>
                  </a:cubicBezTo>
                  <a:cubicBezTo>
                    <a:pt x="19155" y="253750"/>
                    <a:pt x="24851" y="245570"/>
                    <a:pt x="31059" y="237858"/>
                  </a:cubicBezTo>
                  <a:cubicBezTo>
                    <a:pt x="111397" y="141378"/>
                    <a:pt x="212989" y="37595"/>
                    <a:pt x="362565" y="-456"/>
                  </a:cubicBezTo>
                  <a:cubicBezTo>
                    <a:pt x="363661" y="-675"/>
                    <a:pt x="364684" y="-675"/>
                    <a:pt x="365779" y="-456"/>
                  </a:cubicBezTo>
                  <a:lnTo>
                    <a:pt x="419606" y="-456"/>
                  </a:lnTo>
                  <a:cubicBezTo>
                    <a:pt x="457584" y="1078"/>
                    <a:pt x="499945" y="28758"/>
                    <a:pt x="502940" y="67686"/>
                  </a:cubicBezTo>
                  <a:cubicBezTo>
                    <a:pt x="506518" y="101925"/>
                    <a:pt x="503013" y="136521"/>
                    <a:pt x="492641" y="169351"/>
                  </a:cubicBezTo>
                  <a:cubicBezTo>
                    <a:pt x="472703" y="227085"/>
                    <a:pt x="433044" y="275946"/>
                    <a:pt x="380679" y="307314"/>
                  </a:cubicBezTo>
                  <a:cubicBezTo>
                    <a:pt x="331307" y="336528"/>
                    <a:pt x="264917" y="371877"/>
                    <a:pt x="189399" y="381956"/>
                  </a:cubicBezTo>
                  <a:cubicBezTo>
                    <a:pt x="167489" y="384929"/>
                    <a:pt x="145359" y="386440"/>
                    <a:pt x="123230" y="386484"/>
                  </a:cubicBezTo>
                  <a:close/>
                  <a:moveTo>
                    <a:pt x="365633" y="13421"/>
                  </a:moveTo>
                  <a:cubicBezTo>
                    <a:pt x="219563" y="50596"/>
                    <a:pt x="119723" y="152187"/>
                    <a:pt x="41138" y="247133"/>
                  </a:cubicBezTo>
                  <a:cubicBezTo>
                    <a:pt x="35442" y="254415"/>
                    <a:pt x="30182" y="262105"/>
                    <a:pt x="25581" y="270139"/>
                  </a:cubicBezTo>
                  <a:cubicBezTo>
                    <a:pt x="11705" y="293291"/>
                    <a:pt x="8200" y="316955"/>
                    <a:pt x="15941" y="335433"/>
                  </a:cubicBezTo>
                  <a:cubicBezTo>
                    <a:pt x="23683" y="353911"/>
                    <a:pt x="40116" y="363771"/>
                    <a:pt x="63341" y="367641"/>
                  </a:cubicBezTo>
                  <a:cubicBezTo>
                    <a:pt x="104532" y="373820"/>
                    <a:pt x="146308" y="373820"/>
                    <a:pt x="187500" y="367641"/>
                  </a:cubicBezTo>
                  <a:cubicBezTo>
                    <a:pt x="260535" y="357782"/>
                    <a:pt x="325464" y="323820"/>
                    <a:pt x="373521" y="294606"/>
                  </a:cubicBezTo>
                  <a:cubicBezTo>
                    <a:pt x="423185" y="265019"/>
                    <a:pt x="460798" y="218774"/>
                    <a:pt x="479568" y="164092"/>
                  </a:cubicBezTo>
                  <a:cubicBezTo>
                    <a:pt x="489282" y="133272"/>
                    <a:pt x="492495" y="100771"/>
                    <a:pt x="489063" y="68635"/>
                  </a:cubicBezTo>
                  <a:cubicBezTo>
                    <a:pt x="486871" y="37815"/>
                    <a:pt x="450281" y="14955"/>
                    <a:pt x="418803" y="13713"/>
                  </a:cubicBezTo>
                  <a:cubicBezTo>
                    <a:pt x="407044" y="13202"/>
                    <a:pt x="395577" y="13713"/>
                    <a:pt x="383453" y="13713"/>
                  </a:cubicBezTo>
                  <a:lnTo>
                    <a:pt x="367093" y="13713"/>
                  </a:lnTo>
                  <a:cubicBezTo>
                    <a:pt x="366583" y="13669"/>
                    <a:pt x="366072" y="13574"/>
                    <a:pt x="365633" y="13421"/>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2" name="Google Shape;92;p10"/>
            <p:cNvSpPr/>
            <p:nvPr/>
          </p:nvSpPr>
          <p:spPr>
            <a:xfrm>
              <a:off x="5039774" y="907217"/>
              <a:ext cx="666682" cy="574519"/>
            </a:xfrm>
            <a:custGeom>
              <a:avLst/>
              <a:gdLst/>
              <a:ahLst/>
              <a:cxnLst/>
              <a:rect l="l" t="t" r="r" b="b"/>
              <a:pathLst>
                <a:path w="666682" h="574519" extrusionOk="0">
                  <a:moveTo>
                    <a:pt x="279692" y="573899"/>
                  </a:moveTo>
                  <a:lnTo>
                    <a:pt x="260265" y="573899"/>
                  </a:lnTo>
                  <a:cubicBezTo>
                    <a:pt x="159476" y="568860"/>
                    <a:pt x="80379" y="524235"/>
                    <a:pt x="24507" y="441121"/>
                  </a:cubicBezTo>
                  <a:cubicBezTo>
                    <a:pt x="-10111" y="389412"/>
                    <a:pt x="-10185" y="337631"/>
                    <a:pt x="24507" y="282635"/>
                  </a:cubicBezTo>
                  <a:cubicBezTo>
                    <a:pt x="56862" y="230853"/>
                    <a:pt x="106015" y="206824"/>
                    <a:pt x="157869" y="184695"/>
                  </a:cubicBezTo>
                  <a:cubicBezTo>
                    <a:pt x="235433" y="151537"/>
                    <a:pt x="304816" y="119986"/>
                    <a:pt x="367992" y="69665"/>
                  </a:cubicBezTo>
                  <a:cubicBezTo>
                    <a:pt x="392678" y="51274"/>
                    <a:pt x="418824" y="34907"/>
                    <a:pt x="446139" y="20731"/>
                  </a:cubicBezTo>
                  <a:cubicBezTo>
                    <a:pt x="458044" y="14012"/>
                    <a:pt x="470095" y="7365"/>
                    <a:pt x="481780" y="354"/>
                  </a:cubicBezTo>
                  <a:cubicBezTo>
                    <a:pt x="483240" y="-603"/>
                    <a:pt x="485066" y="-873"/>
                    <a:pt x="486747" y="-376"/>
                  </a:cubicBezTo>
                  <a:cubicBezTo>
                    <a:pt x="487477" y="-522"/>
                    <a:pt x="488280" y="-522"/>
                    <a:pt x="489011" y="-376"/>
                  </a:cubicBezTo>
                  <a:cubicBezTo>
                    <a:pt x="496314" y="354"/>
                    <a:pt x="503618" y="500"/>
                    <a:pt x="511360" y="646"/>
                  </a:cubicBezTo>
                  <a:cubicBezTo>
                    <a:pt x="528523" y="-77"/>
                    <a:pt x="545686" y="2399"/>
                    <a:pt x="561899" y="7950"/>
                  </a:cubicBezTo>
                  <a:cubicBezTo>
                    <a:pt x="623176" y="33074"/>
                    <a:pt x="656845" y="87339"/>
                    <a:pt x="664149" y="173667"/>
                  </a:cubicBezTo>
                  <a:cubicBezTo>
                    <a:pt x="670284" y="243780"/>
                    <a:pt x="649542" y="311411"/>
                    <a:pt x="601339" y="380356"/>
                  </a:cubicBezTo>
                  <a:cubicBezTo>
                    <a:pt x="508146" y="512111"/>
                    <a:pt x="405605" y="573899"/>
                    <a:pt x="279692" y="573899"/>
                  </a:cubicBezTo>
                  <a:close/>
                  <a:moveTo>
                    <a:pt x="486747" y="12843"/>
                  </a:moveTo>
                  <a:cubicBezTo>
                    <a:pt x="475353" y="19563"/>
                    <a:pt x="463448" y="26135"/>
                    <a:pt x="452055" y="32563"/>
                  </a:cubicBezTo>
                  <a:cubicBezTo>
                    <a:pt x="425397" y="46549"/>
                    <a:pt x="399835" y="62638"/>
                    <a:pt x="375733" y="80693"/>
                  </a:cubicBezTo>
                  <a:cubicBezTo>
                    <a:pt x="311316" y="131818"/>
                    <a:pt x="238135" y="165194"/>
                    <a:pt x="162617" y="197549"/>
                  </a:cubicBezTo>
                  <a:cubicBezTo>
                    <a:pt x="112806" y="218802"/>
                    <a:pt x="65626" y="241808"/>
                    <a:pt x="35462" y="290085"/>
                  </a:cubicBezTo>
                  <a:cubicBezTo>
                    <a:pt x="4496" y="339675"/>
                    <a:pt x="4496" y="386272"/>
                    <a:pt x="35462" y="432503"/>
                  </a:cubicBezTo>
                  <a:cubicBezTo>
                    <a:pt x="88705" y="511892"/>
                    <a:pt x="164516" y="554545"/>
                    <a:pt x="260776" y="559219"/>
                  </a:cubicBezTo>
                  <a:cubicBezTo>
                    <a:pt x="390852" y="565865"/>
                    <a:pt x="495365" y="505903"/>
                    <a:pt x="589434" y="371153"/>
                  </a:cubicBezTo>
                  <a:cubicBezTo>
                    <a:pt x="636396" y="304180"/>
                    <a:pt x="655166" y="241589"/>
                    <a:pt x="649615" y="173959"/>
                  </a:cubicBezTo>
                  <a:cubicBezTo>
                    <a:pt x="642311" y="92305"/>
                    <a:pt x="613097" y="43372"/>
                    <a:pt x="556568" y="20147"/>
                  </a:cubicBezTo>
                  <a:cubicBezTo>
                    <a:pt x="541742" y="15392"/>
                    <a:pt x="526113" y="13369"/>
                    <a:pt x="510556" y="14158"/>
                  </a:cubicBezTo>
                  <a:cubicBezTo>
                    <a:pt x="502741" y="14340"/>
                    <a:pt x="495000" y="13975"/>
                    <a:pt x="487258" y="13062"/>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3" name="Google Shape;93;p10"/>
            <p:cNvSpPr/>
            <p:nvPr/>
          </p:nvSpPr>
          <p:spPr>
            <a:xfrm>
              <a:off x="3244099" y="851735"/>
              <a:ext cx="1321686" cy="1034323"/>
            </a:xfrm>
            <a:custGeom>
              <a:avLst/>
              <a:gdLst/>
              <a:ahLst/>
              <a:cxnLst/>
              <a:rect l="l" t="t" r="r" b="b"/>
              <a:pathLst>
                <a:path w="1321686" h="1034323" extrusionOk="0">
                  <a:moveTo>
                    <a:pt x="1150085" y="1033703"/>
                  </a:moveTo>
                  <a:cubicBezTo>
                    <a:pt x="1090341" y="1033703"/>
                    <a:pt x="1037246" y="1007557"/>
                    <a:pt x="987289" y="980534"/>
                  </a:cubicBezTo>
                  <a:cubicBezTo>
                    <a:pt x="970418" y="971258"/>
                    <a:pt x="953766" y="961180"/>
                    <a:pt x="937553" y="951320"/>
                  </a:cubicBezTo>
                  <a:cubicBezTo>
                    <a:pt x="913597" y="936713"/>
                    <a:pt x="888838" y="922106"/>
                    <a:pt x="863641" y="909763"/>
                  </a:cubicBezTo>
                  <a:cubicBezTo>
                    <a:pt x="828219" y="892599"/>
                    <a:pt x="798566" y="887852"/>
                    <a:pt x="767161" y="894353"/>
                  </a:cubicBezTo>
                  <a:cubicBezTo>
                    <a:pt x="731958" y="901656"/>
                    <a:pt x="700772" y="918819"/>
                    <a:pt x="670536" y="935106"/>
                  </a:cubicBezTo>
                  <a:cubicBezTo>
                    <a:pt x="661333" y="940292"/>
                    <a:pt x="652057" y="945331"/>
                    <a:pt x="642637" y="950224"/>
                  </a:cubicBezTo>
                  <a:cubicBezTo>
                    <a:pt x="587422" y="978438"/>
                    <a:pt x="525195" y="990197"/>
                    <a:pt x="463481" y="984113"/>
                  </a:cubicBezTo>
                  <a:cubicBezTo>
                    <a:pt x="436166" y="981702"/>
                    <a:pt x="408705" y="977686"/>
                    <a:pt x="382047" y="973742"/>
                  </a:cubicBezTo>
                  <a:cubicBezTo>
                    <a:pt x="358749" y="970309"/>
                    <a:pt x="334501" y="966438"/>
                    <a:pt x="310691" y="964466"/>
                  </a:cubicBezTo>
                  <a:cubicBezTo>
                    <a:pt x="279651" y="961326"/>
                    <a:pt x="247443" y="959135"/>
                    <a:pt x="216550" y="957163"/>
                  </a:cubicBezTo>
                  <a:cubicBezTo>
                    <a:pt x="185655" y="955191"/>
                    <a:pt x="155857" y="953073"/>
                    <a:pt x="125547" y="949859"/>
                  </a:cubicBezTo>
                  <a:cubicBezTo>
                    <a:pt x="66243" y="944090"/>
                    <a:pt x="13439" y="900852"/>
                    <a:pt x="2776" y="848851"/>
                  </a:cubicBezTo>
                  <a:cubicBezTo>
                    <a:pt x="-3725" y="813817"/>
                    <a:pt x="-2775" y="777810"/>
                    <a:pt x="5551" y="743170"/>
                  </a:cubicBezTo>
                  <a:cubicBezTo>
                    <a:pt x="19062" y="678533"/>
                    <a:pt x="48860" y="620763"/>
                    <a:pt x="77564" y="564964"/>
                  </a:cubicBezTo>
                  <a:cubicBezTo>
                    <a:pt x="119120" y="482033"/>
                    <a:pt x="188212" y="416162"/>
                    <a:pt x="273079" y="378651"/>
                  </a:cubicBezTo>
                  <a:cubicBezTo>
                    <a:pt x="356631" y="341038"/>
                    <a:pt x="453841" y="293054"/>
                    <a:pt x="541556" y="222868"/>
                  </a:cubicBezTo>
                  <a:cubicBezTo>
                    <a:pt x="642344" y="142529"/>
                    <a:pt x="745032" y="87168"/>
                    <a:pt x="855607" y="54302"/>
                  </a:cubicBezTo>
                  <a:cubicBezTo>
                    <a:pt x="900159" y="41083"/>
                    <a:pt x="945659" y="28521"/>
                    <a:pt x="989627" y="16324"/>
                  </a:cubicBezTo>
                  <a:lnTo>
                    <a:pt x="1050538" y="-620"/>
                  </a:lnTo>
                  <a:cubicBezTo>
                    <a:pt x="1052583" y="-474"/>
                    <a:pt x="1054628" y="-474"/>
                    <a:pt x="1056672" y="-620"/>
                  </a:cubicBezTo>
                  <a:cubicBezTo>
                    <a:pt x="1113494" y="9093"/>
                    <a:pt x="1145630" y="26038"/>
                    <a:pt x="1152057" y="87826"/>
                  </a:cubicBezTo>
                  <a:cubicBezTo>
                    <a:pt x="1156731" y="135028"/>
                    <a:pt x="1155708" y="182625"/>
                    <a:pt x="1148989" y="229587"/>
                  </a:cubicBezTo>
                  <a:cubicBezTo>
                    <a:pt x="1137669" y="312116"/>
                    <a:pt x="1121528" y="392017"/>
                    <a:pt x="1107213" y="459282"/>
                  </a:cubicBezTo>
                  <a:cubicBezTo>
                    <a:pt x="1089977" y="540936"/>
                    <a:pt x="1108527" y="609077"/>
                    <a:pt x="1164181" y="668455"/>
                  </a:cubicBezTo>
                  <a:cubicBezTo>
                    <a:pt x="1206030" y="713079"/>
                    <a:pt x="1246710" y="756900"/>
                    <a:pt x="1284323" y="802474"/>
                  </a:cubicBezTo>
                  <a:cubicBezTo>
                    <a:pt x="1313537" y="838116"/>
                    <a:pt x="1324930" y="872369"/>
                    <a:pt x="1318431" y="907134"/>
                  </a:cubicBezTo>
                  <a:cubicBezTo>
                    <a:pt x="1303824" y="984770"/>
                    <a:pt x="1230789" y="1026619"/>
                    <a:pt x="1169950" y="1032608"/>
                  </a:cubicBezTo>
                  <a:cubicBezTo>
                    <a:pt x="1163304" y="1033411"/>
                    <a:pt x="1156585" y="1033703"/>
                    <a:pt x="1150085" y="1033703"/>
                  </a:cubicBezTo>
                  <a:close/>
                  <a:moveTo>
                    <a:pt x="794184" y="877700"/>
                  </a:moveTo>
                  <a:cubicBezTo>
                    <a:pt x="820550" y="878307"/>
                    <a:pt x="846332" y="884982"/>
                    <a:pt x="869703" y="897201"/>
                  </a:cubicBezTo>
                  <a:cubicBezTo>
                    <a:pt x="895484" y="909763"/>
                    <a:pt x="920827" y="924735"/>
                    <a:pt x="944637" y="939342"/>
                  </a:cubicBezTo>
                  <a:cubicBezTo>
                    <a:pt x="960704" y="949056"/>
                    <a:pt x="977283" y="959062"/>
                    <a:pt x="993862" y="968556"/>
                  </a:cubicBezTo>
                  <a:cubicBezTo>
                    <a:pt x="1047178" y="997770"/>
                    <a:pt x="1104511" y="1025670"/>
                    <a:pt x="1168709" y="1019243"/>
                  </a:cubicBezTo>
                  <a:cubicBezTo>
                    <a:pt x="1225165" y="1013765"/>
                    <a:pt x="1291919" y="975421"/>
                    <a:pt x="1305138" y="904942"/>
                  </a:cubicBezTo>
                  <a:cubicBezTo>
                    <a:pt x="1310908" y="874852"/>
                    <a:pt x="1300756" y="844616"/>
                    <a:pt x="1274171" y="812480"/>
                  </a:cubicBezTo>
                  <a:cubicBezTo>
                    <a:pt x="1236704" y="766833"/>
                    <a:pt x="1196242" y="723012"/>
                    <a:pt x="1154613" y="679191"/>
                  </a:cubicBezTo>
                  <a:cubicBezTo>
                    <a:pt x="1095454" y="616015"/>
                    <a:pt x="1075661" y="543273"/>
                    <a:pt x="1093993" y="456872"/>
                  </a:cubicBezTo>
                  <a:cubicBezTo>
                    <a:pt x="1108600" y="389753"/>
                    <a:pt x="1124376" y="309998"/>
                    <a:pt x="1135624" y="228345"/>
                  </a:cubicBezTo>
                  <a:cubicBezTo>
                    <a:pt x="1142051" y="182589"/>
                    <a:pt x="1143074" y="136226"/>
                    <a:pt x="1138545" y="90235"/>
                  </a:cubicBezTo>
                  <a:cubicBezTo>
                    <a:pt x="1133579" y="42106"/>
                    <a:pt x="1113933" y="24504"/>
                    <a:pt x="1054482" y="14279"/>
                  </a:cubicBezTo>
                  <a:lnTo>
                    <a:pt x="1053970" y="14279"/>
                  </a:lnTo>
                  <a:lnTo>
                    <a:pt x="993059" y="31223"/>
                  </a:lnTo>
                  <a:cubicBezTo>
                    <a:pt x="949238" y="43347"/>
                    <a:pt x="903737" y="55690"/>
                    <a:pt x="859331" y="69128"/>
                  </a:cubicBezTo>
                  <a:cubicBezTo>
                    <a:pt x="746200" y="103718"/>
                    <a:pt x="641030" y="160196"/>
                    <a:pt x="549663" y="235356"/>
                  </a:cubicBezTo>
                  <a:cubicBezTo>
                    <a:pt x="460852" y="306492"/>
                    <a:pt x="362620" y="354915"/>
                    <a:pt x="278337" y="392966"/>
                  </a:cubicBezTo>
                  <a:cubicBezTo>
                    <a:pt x="196757" y="428724"/>
                    <a:pt x="130295" y="492038"/>
                    <a:pt x="90636" y="571829"/>
                  </a:cubicBezTo>
                  <a:cubicBezTo>
                    <a:pt x="61422" y="628139"/>
                    <a:pt x="32208" y="684961"/>
                    <a:pt x="19136" y="747552"/>
                  </a:cubicBezTo>
                  <a:cubicBezTo>
                    <a:pt x="11247" y="780169"/>
                    <a:pt x="10298" y="814087"/>
                    <a:pt x="16360" y="847099"/>
                  </a:cubicBezTo>
                  <a:cubicBezTo>
                    <a:pt x="25854" y="893184"/>
                    <a:pt x="73546" y="931820"/>
                    <a:pt x="127227" y="936859"/>
                  </a:cubicBezTo>
                  <a:cubicBezTo>
                    <a:pt x="157391" y="939780"/>
                    <a:pt x="188066" y="941826"/>
                    <a:pt x="217791" y="944163"/>
                  </a:cubicBezTo>
                  <a:cubicBezTo>
                    <a:pt x="248831" y="946207"/>
                    <a:pt x="280820" y="948398"/>
                    <a:pt x="312299" y="951466"/>
                  </a:cubicBezTo>
                  <a:cubicBezTo>
                    <a:pt x="336400" y="953803"/>
                    <a:pt x="360794" y="957382"/>
                    <a:pt x="384311" y="960814"/>
                  </a:cubicBezTo>
                  <a:cubicBezTo>
                    <a:pt x="410750" y="964758"/>
                    <a:pt x="438065" y="968994"/>
                    <a:pt x="464650" y="971112"/>
                  </a:cubicBezTo>
                  <a:cubicBezTo>
                    <a:pt x="523954" y="977196"/>
                    <a:pt x="583843" y="965854"/>
                    <a:pt x="636793" y="938466"/>
                  </a:cubicBezTo>
                  <a:cubicBezTo>
                    <a:pt x="646069" y="933646"/>
                    <a:pt x="655198" y="928606"/>
                    <a:pt x="664401" y="923859"/>
                  </a:cubicBezTo>
                  <a:cubicBezTo>
                    <a:pt x="695368" y="906768"/>
                    <a:pt x="727576" y="889094"/>
                    <a:pt x="764678" y="881425"/>
                  </a:cubicBezTo>
                  <a:cubicBezTo>
                    <a:pt x="774319" y="879147"/>
                    <a:pt x="784252" y="877897"/>
                    <a:pt x="794184" y="87770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4" name="Google Shape;94;p10"/>
            <p:cNvSpPr/>
            <p:nvPr/>
          </p:nvSpPr>
          <p:spPr>
            <a:xfrm>
              <a:off x="6206729" y="768806"/>
              <a:ext cx="301037" cy="350826"/>
            </a:xfrm>
            <a:custGeom>
              <a:avLst/>
              <a:gdLst/>
              <a:ahLst/>
              <a:cxnLst/>
              <a:rect l="l" t="t" r="r" b="b"/>
              <a:pathLst>
                <a:path w="301037" h="350826" extrusionOk="0">
                  <a:moveTo>
                    <a:pt x="231855" y="350202"/>
                  </a:moveTo>
                  <a:cubicBezTo>
                    <a:pt x="214326" y="349238"/>
                    <a:pt x="197236" y="344023"/>
                    <a:pt x="182191" y="335011"/>
                  </a:cubicBezTo>
                  <a:cubicBezTo>
                    <a:pt x="108352" y="295280"/>
                    <a:pt x="49705" y="230863"/>
                    <a:pt x="8002" y="143367"/>
                  </a:cubicBezTo>
                  <a:cubicBezTo>
                    <a:pt x="-1273" y="120587"/>
                    <a:pt x="-3830" y="95609"/>
                    <a:pt x="699" y="71427"/>
                  </a:cubicBezTo>
                  <a:cubicBezTo>
                    <a:pt x="5957" y="36881"/>
                    <a:pt x="29036" y="12999"/>
                    <a:pt x="69352" y="583"/>
                  </a:cubicBezTo>
                  <a:cubicBezTo>
                    <a:pt x="70520" y="218"/>
                    <a:pt x="71689" y="218"/>
                    <a:pt x="72857" y="583"/>
                  </a:cubicBezTo>
                  <a:lnTo>
                    <a:pt x="73953" y="583"/>
                  </a:lnTo>
                  <a:cubicBezTo>
                    <a:pt x="159185" y="-7597"/>
                    <a:pt x="223602" y="25999"/>
                    <a:pt x="265743" y="99546"/>
                  </a:cubicBezTo>
                  <a:cubicBezTo>
                    <a:pt x="295395" y="150641"/>
                    <a:pt x="306058" y="210595"/>
                    <a:pt x="295688" y="268768"/>
                  </a:cubicBezTo>
                  <a:cubicBezTo>
                    <a:pt x="289334" y="309010"/>
                    <a:pt x="276406" y="334061"/>
                    <a:pt x="256029" y="344652"/>
                  </a:cubicBezTo>
                  <a:cubicBezTo>
                    <a:pt x="248506" y="348405"/>
                    <a:pt x="240253" y="350304"/>
                    <a:pt x="231855" y="350202"/>
                  </a:cubicBezTo>
                  <a:close/>
                  <a:moveTo>
                    <a:pt x="73149" y="14240"/>
                  </a:moveTo>
                  <a:cubicBezTo>
                    <a:pt x="37946" y="25269"/>
                    <a:pt x="18884" y="44696"/>
                    <a:pt x="14210" y="73691"/>
                  </a:cubicBezTo>
                  <a:cubicBezTo>
                    <a:pt x="10120" y="94930"/>
                    <a:pt x="12165" y="116899"/>
                    <a:pt x="20126" y="137012"/>
                  </a:cubicBezTo>
                  <a:cubicBezTo>
                    <a:pt x="60514" y="221660"/>
                    <a:pt x="117116" y="283886"/>
                    <a:pt x="188107" y="322303"/>
                  </a:cubicBezTo>
                  <a:cubicBezTo>
                    <a:pt x="214253" y="336399"/>
                    <a:pt x="234995" y="339466"/>
                    <a:pt x="250114" y="331651"/>
                  </a:cubicBezTo>
                  <a:cubicBezTo>
                    <a:pt x="265232" y="323836"/>
                    <a:pt x="277063" y="301122"/>
                    <a:pt x="282541" y="266358"/>
                  </a:cubicBezTo>
                  <a:cubicBezTo>
                    <a:pt x="292182" y="211508"/>
                    <a:pt x="282175" y="155008"/>
                    <a:pt x="254203" y="106849"/>
                  </a:cubicBezTo>
                  <a:cubicBezTo>
                    <a:pt x="214473" y="37246"/>
                    <a:pt x="156045" y="7083"/>
                    <a:pt x="75267" y="14678"/>
                  </a:cubicBezTo>
                  <a:cubicBezTo>
                    <a:pt x="74537" y="14562"/>
                    <a:pt x="73807" y="14313"/>
                    <a:pt x="73149" y="13948"/>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5" name="Google Shape;95;p10"/>
            <p:cNvSpPr/>
            <p:nvPr/>
          </p:nvSpPr>
          <p:spPr>
            <a:xfrm>
              <a:off x="4912180" y="742329"/>
              <a:ext cx="899203" cy="906877"/>
            </a:xfrm>
            <a:custGeom>
              <a:avLst/>
              <a:gdLst/>
              <a:ahLst/>
              <a:cxnLst/>
              <a:rect l="l" t="t" r="r" b="b"/>
              <a:pathLst>
                <a:path w="899203" h="906877" extrusionOk="0">
                  <a:moveTo>
                    <a:pt x="442197" y="906257"/>
                  </a:moveTo>
                  <a:cubicBezTo>
                    <a:pt x="412326" y="905943"/>
                    <a:pt x="382819" y="899136"/>
                    <a:pt x="355796" y="886319"/>
                  </a:cubicBezTo>
                  <a:cubicBezTo>
                    <a:pt x="243322" y="835216"/>
                    <a:pt x="144068" y="758952"/>
                    <a:pt x="65701" y="663415"/>
                  </a:cubicBezTo>
                  <a:cubicBezTo>
                    <a:pt x="-20408" y="558902"/>
                    <a:pt x="-23694" y="460889"/>
                    <a:pt x="55549" y="355061"/>
                  </a:cubicBezTo>
                  <a:cubicBezTo>
                    <a:pt x="87465" y="311298"/>
                    <a:pt x="125079" y="271998"/>
                    <a:pt x="167365" y="238205"/>
                  </a:cubicBezTo>
                  <a:cubicBezTo>
                    <a:pt x="203153" y="210232"/>
                    <a:pt x="241423" y="184962"/>
                    <a:pt x="278598" y="160495"/>
                  </a:cubicBezTo>
                  <a:cubicBezTo>
                    <a:pt x="311391" y="138585"/>
                    <a:pt x="345352" y="116674"/>
                    <a:pt x="377195" y="92427"/>
                  </a:cubicBezTo>
                  <a:cubicBezTo>
                    <a:pt x="435623" y="48094"/>
                    <a:pt x="490254" y="10846"/>
                    <a:pt x="559345" y="-401"/>
                  </a:cubicBezTo>
                  <a:cubicBezTo>
                    <a:pt x="560222" y="-547"/>
                    <a:pt x="561098" y="-547"/>
                    <a:pt x="561975" y="-401"/>
                  </a:cubicBezTo>
                  <a:cubicBezTo>
                    <a:pt x="563070" y="-693"/>
                    <a:pt x="564166" y="-693"/>
                    <a:pt x="565261" y="-401"/>
                  </a:cubicBezTo>
                  <a:cubicBezTo>
                    <a:pt x="577092" y="2812"/>
                    <a:pt x="589070" y="5661"/>
                    <a:pt x="600902" y="8509"/>
                  </a:cubicBezTo>
                  <a:cubicBezTo>
                    <a:pt x="627560" y="14242"/>
                    <a:pt x="653779" y="21853"/>
                    <a:pt x="679415" y="31296"/>
                  </a:cubicBezTo>
                  <a:cubicBezTo>
                    <a:pt x="772461" y="68179"/>
                    <a:pt x="838048" y="146618"/>
                    <a:pt x="874419" y="264497"/>
                  </a:cubicBezTo>
                  <a:cubicBezTo>
                    <a:pt x="915392" y="397568"/>
                    <a:pt x="902245" y="515738"/>
                    <a:pt x="835637" y="615066"/>
                  </a:cubicBezTo>
                  <a:cubicBezTo>
                    <a:pt x="764720" y="720215"/>
                    <a:pt x="670432" y="807543"/>
                    <a:pt x="560149" y="870251"/>
                  </a:cubicBezTo>
                  <a:cubicBezTo>
                    <a:pt x="524800" y="892600"/>
                    <a:pt x="484046" y="905030"/>
                    <a:pt x="442197" y="906257"/>
                  </a:cubicBezTo>
                  <a:close/>
                  <a:moveTo>
                    <a:pt x="561975" y="13476"/>
                  </a:moveTo>
                  <a:lnTo>
                    <a:pt x="561391" y="13476"/>
                  </a:lnTo>
                  <a:cubicBezTo>
                    <a:pt x="495293" y="23920"/>
                    <a:pt x="442489" y="60510"/>
                    <a:pt x="385084" y="103674"/>
                  </a:cubicBezTo>
                  <a:cubicBezTo>
                    <a:pt x="352875" y="128214"/>
                    <a:pt x="318694" y="150490"/>
                    <a:pt x="285683" y="172254"/>
                  </a:cubicBezTo>
                  <a:cubicBezTo>
                    <a:pt x="249165" y="196721"/>
                    <a:pt x="210749" y="221699"/>
                    <a:pt x="175399" y="249306"/>
                  </a:cubicBezTo>
                  <a:cubicBezTo>
                    <a:pt x="133989" y="282362"/>
                    <a:pt x="97179" y="320771"/>
                    <a:pt x="65846" y="363533"/>
                  </a:cubicBezTo>
                  <a:cubicBezTo>
                    <a:pt x="-9672" y="464468"/>
                    <a:pt x="-6604" y="554009"/>
                    <a:pt x="75634" y="653775"/>
                  </a:cubicBezTo>
                  <a:cubicBezTo>
                    <a:pt x="152612" y="747625"/>
                    <a:pt x="250042" y="822581"/>
                    <a:pt x="360471" y="872880"/>
                  </a:cubicBezTo>
                  <a:cubicBezTo>
                    <a:pt x="424157" y="902094"/>
                    <a:pt x="485288" y="897347"/>
                    <a:pt x="552991" y="857835"/>
                  </a:cubicBezTo>
                  <a:cubicBezTo>
                    <a:pt x="661302" y="796383"/>
                    <a:pt x="753984" y="710720"/>
                    <a:pt x="823805" y="607544"/>
                  </a:cubicBezTo>
                  <a:cubicBezTo>
                    <a:pt x="888150" y="511283"/>
                    <a:pt x="900712" y="397348"/>
                    <a:pt x="861126" y="268880"/>
                  </a:cubicBezTo>
                  <a:cubicBezTo>
                    <a:pt x="825631" y="153703"/>
                    <a:pt x="764428" y="80303"/>
                    <a:pt x="674230" y="44589"/>
                  </a:cubicBezTo>
                  <a:cubicBezTo>
                    <a:pt x="649178" y="35518"/>
                    <a:pt x="623616" y="28199"/>
                    <a:pt x="597543" y="22678"/>
                  </a:cubicBezTo>
                  <a:cubicBezTo>
                    <a:pt x="585857" y="19538"/>
                    <a:pt x="573879" y="16689"/>
                    <a:pt x="561975" y="13476"/>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6" name="Google Shape;96;p10"/>
            <p:cNvSpPr/>
            <p:nvPr/>
          </p:nvSpPr>
          <p:spPr>
            <a:xfrm>
              <a:off x="6071295" y="632940"/>
              <a:ext cx="640788" cy="761825"/>
            </a:xfrm>
            <a:custGeom>
              <a:avLst/>
              <a:gdLst/>
              <a:ahLst/>
              <a:cxnLst/>
              <a:rect l="l" t="t" r="r" b="b"/>
              <a:pathLst>
                <a:path w="640788" h="761825" extrusionOk="0">
                  <a:moveTo>
                    <a:pt x="518471" y="761191"/>
                  </a:moveTo>
                  <a:cubicBezTo>
                    <a:pt x="494808" y="760782"/>
                    <a:pt x="471364" y="756232"/>
                    <a:pt x="449234" y="747752"/>
                  </a:cubicBezTo>
                  <a:cubicBezTo>
                    <a:pt x="397087" y="727829"/>
                    <a:pt x="350563" y="695605"/>
                    <a:pt x="313607" y="653829"/>
                  </a:cubicBezTo>
                  <a:cubicBezTo>
                    <a:pt x="233269" y="565311"/>
                    <a:pt x="166296" y="490085"/>
                    <a:pt x="102463" y="410476"/>
                  </a:cubicBezTo>
                  <a:cubicBezTo>
                    <a:pt x="50535" y="346132"/>
                    <a:pt x="19860" y="286755"/>
                    <a:pt x="5910" y="223652"/>
                  </a:cubicBezTo>
                  <a:cubicBezTo>
                    <a:pt x="-14539" y="130897"/>
                    <a:pt x="7444" y="64144"/>
                    <a:pt x="71642" y="25143"/>
                  </a:cubicBezTo>
                  <a:cubicBezTo>
                    <a:pt x="87783" y="16306"/>
                    <a:pt x="105239" y="9929"/>
                    <a:pt x="123278" y="6227"/>
                  </a:cubicBezTo>
                  <a:cubicBezTo>
                    <a:pt x="131019" y="4182"/>
                    <a:pt x="138761" y="2137"/>
                    <a:pt x="146503" y="-346"/>
                  </a:cubicBezTo>
                  <a:cubicBezTo>
                    <a:pt x="147672" y="-712"/>
                    <a:pt x="148913" y="-712"/>
                    <a:pt x="150082" y="-346"/>
                  </a:cubicBezTo>
                  <a:lnTo>
                    <a:pt x="151543" y="-346"/>
                  </a:lnTo>
                  <a:cubicBezTo>
                    <a:pt x="260073" y="-2611"/>
                    <a:pt x="350929" y="29379"/>
                    <a:pt x="429076" y="96790"/>
                  </a:cubicBezTo>
                  <a:cubicBezTo>
                    <a:pt x="483341" y="143387"/>
                    <a:pt x="522853" y="207292"/>
                    <a:pt x="550534" y="292013"/>
                  </a:cubicBezTo>
                  <a:cubicBezTo>
                    <a:pt x="579748" y="382431"/>
                    <a:pt x="604287" y="473140"/>
                    <a:pt x="622181" y="542013"/>
                  </a:cubicBezTo>
                  <a:lnTo>
                    <a:pt x="624883" y="552675"/>
                  </a:lnTo>
                  <a:cubicBezTo>
                    <a:pt x="633721" y="586272"/>
                    <a:pt x="643800" y="624396"/>
                    <a:pt x="637153" y="657627"/>
                  </a:cubicBezTo>
                  <a:cubicBezTo>
                    <a:pt x="628973" y="698381"/>
                    <a:pt x="609619" y="728471"/>
                    <a:pt x="580917" y="745270"/>
                  </a:cubicBezTo>
                  <a:cubicBezTo>
                    <a:pt x="561854" y="756035"/>
                    <a:pt x="540309" y="761527"/>
                    <a:pt x="518471" y="761191"/>
                  </a:cubicBezTo>
                  <a:close/>
                  <a:moveTo>
                    <a:pt x="150374" y="13384"/>
                  </a:moveTo>
                  <a:cubicBezTo>
                    <a:pt x="142633" y="15940"/>
                    <a:pt x="134890" y="17985"/>
                    <a:pt x="126491" y="20030"/>
                  </a:cubicBezTo>
                  <a:cubicBezTo>
                    <a:pt x="109547" y="23405"/>
                    <a:pt x="93188" y="29291"/>
                    <a:pt x="77924" y="37486"/>
                  </a:cubicBezTo>
                  <a:cubicBezTo>
                    <a:pt x="18837" y="73492"/>
                    <a:pt x="-444" y="133308"/>
                    <a:pt x="18764" y="220074"/>
                  </a:cubicBezTo>
                  <a:cubicBezTo>
                    <a:pt x="32277" y="280912"/>
                    <a:pt x="62001" y="338391"/>
                    <a:pt x="112469" y="401055"/>
                  </a:cubicBezTo>
                  <a:cubicBezTo>
                    <a:pt x="176448" y="480298"/>
                    <a:pt x="242910" y="555378"/>
                    <a:pt x="323102" y="643750"/>
                  </a:cubicBezTo>
                  <a:cubicBezTo>
                    <a:pt x="358451" y="683861"/>
                    <a:pt x="402930" y="714916"/>
                    <a:pt x="452740" y="734314"/>
                  </a:cubicBezTo>
                  <a:cubicBezTo>
                    <a:pt x="499993" y="751696"/>
                    <a:pt x="543084" y="751112"/>
                    <a:pt x="573978" y="732707"/>
                  </a:cubicBezTo>
                  <a:cubicBezTo>
                    <a:pt x="599613" y="717516"/>
                    <a:pt x="616265" y="691150"/>
                    <a:pt x="623642" y="654341"/>
                  </a:cubicBezTo>
                  <a:cubicBezTo>
                    <a:pt x="629630" y="624542"/>
                    <a:pt x="620428" y="589777"/>
                    <a:pt x="611591" y="556400"/>
                  </a:cubicBezTo>
                  <a:lnTo>
                    <a:pt x="608816" y="545737"/>
                  </a:lnTo>
                  <a:cubicBezTo>
                    <a:pt x="591068" y="477011"/>
                    <a:pt x="566820" y="386594"/>
                    <a:pt x="537387" y="296542"/>
                  </a:cubicBezTo>
                  <a:cubicBezTo>
                    <a:pt x="510657" y="214377"/>
                    <a:pt x="472313" y="152589"/>
                    <a:pt x="420531" y="107745"/>
                  </a:cubicBezTo>
                  <a:cubicBezTo>
                    <a:pt x="344940" y="42452"/>
                    <a:pt x="256787" y="11923"/>
                    <a:pt x="151835" y="13895"/>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7" name="Google Shape;97;p10"/>
            <p:cNvSpPr/>
            <p:nvPr/>
          </p:nvSpPr>
          <p:spPr>
            <a:xfrm>
              <a:off x="2949882" y="523534"/>
              <a:ext cx="1813770" cy="1711086"/>
            </a:xfrm>
            <a:custGeom>
              <a:avLst/>
              <a:gdLst/>
              <a:ahLst/>
              <a:cxnLst/>
              <a:rect l="l" t="t" r="r" b="b"/>
              <a:pathLst>
                <a:path w="1813770" h="1711086" extrusionOk="0">
                  <a:moveTo>
                    <a:pt x="846582" y="1710429"/>
                  </a:moveTo>
                  <a:cubicBezTo>
                    <a:pt x="789541" y="1711729"/>
                    <a:pt x="737248" y="1678841"/>
                    <a:pt x="713731" y="1626877"/>
                  </a:cubicBezTo>
                  <a:cubicBezTo>
                    <a:pt x="707742" y="1613804"/>
                    <a:pt x="700585" y="1601388"/>
                    <a:pt x="692989" y="1588314"/>
                  </a:cubicBezTo>
                  <a:cubicBezTo>
                    <a:pt x="688096" y="1579696"/>
                    <a:pt x="683276" y="1571224"/>
                    <a:pt x="678382" y="1562533"/>
                  </a:cubicBezTo>
                  <a:cubicBezTo>
                    <a:pt x="654280" y="1516521"/>
                    <a:pt x="620904" y="1489060"/>
                    <a:pt x="576133" y="1477228"/>
                  </a:cubicBezTo>
                  <a:cubicBezTo>
                    <a:pt x="492143" y="1455317"/>
                    <a:pt x="405596" y="1466491"/>
                    <a:pt x="325257" y="1481683"/>
                  </a:cubicBezTo>
                  <a:cubicBezTo>
                    <a:pt x="293049" y="1487818"/>
                    <a:pt x="260475" y="1497458"/>
                    <a:pt x="228924" y="1506807"/>
                  </a:cubicBezTo>
                  <a:cubicBezTo>
                    <a:pt x="204311" y="1514111"/>
                    <a:pt x="178822" y="1521414"/>
                    <a:pt x="153332" y="1527768"/>
                  </a:cubicBezTo>
                  <a:cubicBezTo>
                    <a:pt x="126383" y="1533684"/>
                    <a:pt x="98556" y="1534918"/>
                    <a:pt x="71168" y="1531420"/>
                  </a:cubicBezTo>
                  <a:cubicBezTo>
                    <a:pt x="60505" y="1529872"/>
                    <a:pt x="50280" y="1526059"/>
                    <a:pt x="41150" y="1520245"/>
                  </a:cubicBezTo>
                  <a:cubicBezTo>
                    <a:pt x="31948" y="1514271"/>
                    <a:pt x="24061" y="1506434"/>
                    <a:pt x="18071" y="1497239"/>
                  </a:cubicBezTo>
                  <a:cubicBezTo>
                    <a:pt x="9599" y="1484465"/>
                    <a:pt x="3683" y="1470143"/>
                    <a:pt x="762" y="1455098"/>
                  </a:cubicBezTo>
                  <a:cubicBezTo>
                    <a:pt x="-2233" y="1439929"/>
                    <a:pt x="-2233" y="1424328"/>
                    <a:pt x="762" y="1409159"/>
                  </a:cubicBezTo>
                  <a:cubicBezTo>
                    <a:pt x="8065" y="1372642"/>
                    <a:pt x="14273" y="1335686"/>
                    <a:pt x="20700" y="1298803"/>
                  </a:cubicBezTo>
                  <a:cubicBezTo>
                    <a:pt x="23768" y="1280982"/>
                    <a:pt x="26909" y="1263111"/>
                    <a:pt x="30122" y="1245195"/>
                  </a:cubicBezTo>
                  <a:cubicBezTo>
                    <a:pt x="52617" y="1119429"/>
                    <a:pt x="86213" y="1028938"/>
                    <a:pt x="138652" y="951448"/>
                  </a:cubicBezTo>
                  <a:cubicBezTo>
                    <a:pt x="189850" y="877930"/>
                    <a:pt x="237177" y="801850"/>
                    <a:pt x="280633" y="723505"/>
                  </a:cubicBezTo>
                  <a:cubicBezTo>
                    <a:pt x="335482" y="623228"/>
                    <a:pt x="416624" y="566991"/>
                    <a:pt x="528953" y="551434"/>
                  </a:cubicBezTo>
                  <a:cubicBezTo>
                    <a:pt x="612139" y="540318"/>
                    <a:pt x="691747" y="510337"/>
                    <a:pt x="761569" y="463792"/>
                  </a:cubicBezTo>
                  <a:cubicBezTo>
                    <a:pt x="844683" y="407957"/>
                    <a:pt x="930646" y="356467"/>
                    <a:pt x="1019091" y="309542"/>
                  </a:cubicBezTo>
                  <a:cubicBezTo>
                    <a:pt x="1169032" y="230664"/>
                    <a:pt x="1277417" y="159309"/>
                    <a:pt x="1370463" y="78167"/>
                  </a:cubicBezTo>
                  <a:lnTo>
                    <a:pt x="1378863" y="70863"/>
                  </a:lnTo>
                  <a:cubicBezTo>
                    <a:pt x="1412093" y="41649"/>
                    <a:pt x="1446638" y="11486"/>
                    <a:pt x="1492505" y="-346"/>
                  </a:cubicBezTo>
                  <a:cubicBezTo>
                    <a:pt x="1494111" y="-712"/>
                    <a:pt x="1495792" y="-712"/>
                    <a:pt x="1497398" y="-346"/>
                  </a:cubicBezTo>
                  <a:cubicBezTo>
                    <a:pt x="1499224" y="-609"/>
                    <a:pt x="1501123" y="-456"/>
                    <a:pt x="1502949" y="92"/>
                  </a:cubicBezTo>
                  <a:cubicBezTo>
                    <a:pt x="1519528" y="5570"/>
                    <a:pt x="1534792" y="14451"/>
                    <a:pt x="1547720" y="26166"/>
                  </a:cubicBezTo>
                  <a:cubicBezTo>
                    <a:pt x="1560866" y="38151"/>
                    <a:pt x="1571529" y="52655"/>
                    <a:pt x="1579051" y="68818"/>
                  </a:cubicBezTo>
                  <a:cubicBezTo>
                    <a:pt x="1631564" y="174281"/>
                    <a:pt x="1647194" y="293401"/>
                    <a:pt x="1625501" y="423111"/>
                  </a:cubicBezTo>
                  <a:cubicBezTo>
                    <a:pt x="1614619" y="488405"/>
                    <a:pt x="1600597" y="553625"/>
                    <a:pt x="1586793" y="617093"/>
                  </a:cubicBezTo>
                  <a:cubicBezTo>
                    <a:pt x="1581316" y="642655"/>
                    <a:pt x="1575838" y="668217"/>
                    <a:pt x="1570580" y="693926"/>
                  </a:cubicBezTo>
                  <a:cubicBezTo>
                    <a:pt x="1553197" y="777916"/>
                    <a:pt x="1568972" y="851828"/>
                    <a:pt x="1617103" y="913688"/>
                  </a:cubicBezTo>
                  <a:cubicBezTo>
                    <a:pt x="1642665" y="946335"/>
                    <a:pt x="1671733" y="977521"/>
                    <a:pt x="1699852" y="1007466"/>
                  </a:cubicBezTo>
                  <a:cubicBezTo>
                    <a:pt x="1716358" y="1025213"/>
                    <a:pt x="1732864" y="1042815"/>
                    <a:pt x="1748931" y="1060928"/>
                  </a:cubicBezTo>
                  <a:cubicBezTo>
                    <a:pt x="1818168" y="1139148"/>
                    <a:pt x="1830731" y="1222846"/>
                    <a:pt x="1786252" y="1309247"/>
                  </a:cubicBezTo>
                  <a:cubicBezTo>
                    <a:pt x="1741774" y="1398686"/>
                    <a:pt x="1676042" y="1475884"/>
                    <a:pt x="1594900" y="1534122"/>
                  </a:cubicBezTo>
                  <a:cubicBezTo>
                    <a:pt x="1525078" y="1583056"/>
                    <a:pt x="1450875" y="1593938"/>
                    <a:pt x="1374699" y="1565600"/>
                  </a:cubicBezTo>
                  <a:cubicBezTo>
                    <a:pt x="1348991" y="1555960"/>
                    <a:pt x="1323574" y="1544639"/>
                    <a:pt x="1299035" y="1533684"/>
                  </a:cubicBezTo>
                  <a:cubicBezTo>
                    <a:pt x="1281945" y="1526380"/>
                    <a:pt x="1264782" y="1518347"/>
                    <a:pt x="1247399" y="1511262"/>
                  </a:cubicBezTo>
                  <a:cubicBezTo>
                    <a:pt x="1189555" y="1487599"/>
                    <a:pt x="1142155" y="1493515"/>
                    <a:pt x="1102352" y="1529521"/>
                  </a:cubicBezTo>
                  <a:cubicBezTo>
                    <a:pt x="1082924" y="1548028"/>
                    <a:pt x="1064884" y="1567996"/>
                    <a:pt x="1048524" y="1589264"/>
                  </a:cubicBezTo>
                  <a:cubicBezTo>
                    <a:pt x="1007844" y="1639731"/>
                    <a:pt x="969354" y="1671721"/>
                    <a:pt x="923707" y="1692974"/>
                  </a:cubicBezTo>
                  <a:cubicBezTo>
                    <a:pt x="899606" y="1704404"/>
                    <a:pt x="873239" y="1710363"/>
                    <a:pt x="846582" y="1710429"/>
                  </a:cubicBezTo>
                  <a:close/>
                  <a:moveTo>
                    <a:pt x="474833" y="1436474"/>
                  </a:moveTo>
                  <a:cubicBezTo>
                    <a:pt x="511424" y="1436189"/>
                    <a:pt x="547868" y="1440557"/>
                    <a:pt x="583363" y="1449475"/>
                  </a:cubicBezTo>
                  <a:cubicBezTo>
                    <a:pt x="634927" y="1462767"/>
                    <a:pt x="675023" y="1496144"/>
                    <a:pt x="702556" y="1548729"/>
                  </a:cubicBezTo>
                  <a:cubicBezTo>
                    <a:pt x="706939" y="1556836"/>
                    <a:pt x="711686" y="1565016"/>
                    <a:pt x="716433" y="1573196"/>
                  </a:cubicBezTo>
                  <a:cubicBezTo>
                    <a:pt x="724467" y="1586416"/>
                    <a:pt x="731770" y="1600044"/>
                    <a:pt x="738344" y="1614023"/>
                  </a:cubicBezTo>
                  <a:cubicBezTo>
                    <a:pt x="770990" y="1685597"/>
                    <a:pt x="852717" y="1694361"/>
                    <a:pt x="912971" y="1666024"/>
                  </a:cubicBezTo>
                  <a:cubicBezTo>
                    <a:pt x="954747" y="1646523"/>
                    <a:pt x="990461" y="1617090"/>
                    <a:pt x="1028148" y="1569910"/>
                  </a:cubicBezTo>
                  <a:cubicBezTo>
                    <a:pt x="1045384" y="1547473"/>
                    <a:pt x="1064373" y="1526446"/>
                    <a:pt x="1084969" y="1507026"/>
                  </a:cubicBezTo>
                  <a:cubicBezTo>
                    <a:pt x="1132369" y="1464082"/>
                    <a:pt x="1190431" y="1456339"/>
                    <a:pt x="1257551" y="1483801"/>
                  </a:cubicBezTo>
                  <a:cubicBezTo>
                    <a:pt x="1275152" y="1491104"/>
                    <a:pt x="1292461" y="1498408"/>
                    <a:pt x="1309844" y="1506515"/>
                  </a:cubicBezTo>
                  <a:cubicBezTo>
                    <a:pt x="1334019" y="1517397"/>
                    <a:pt x="1359069" y="1528426"/>
                    <a:pt x="1384048" y="1537774"/>
                  </a:cubicBezTo>
                  <a:cubicBezTo>
                    <a:pt x="1452555" y="1563409"/>
                    <a:pt x="1516753" y="1554061"/>
                    <a:pt x="1580074" y="1509509"/>
                  </a:cubicBezTo>
                  <a:cubicBezTo>
                    <a:pt x="1657419" y="1454156"/>
                    <a:pt x="1720083" y="1380748"/>
                    <a:pt x="1762662" y="1295662"/>
                  </a:cubicBezTo>
                  <a:cubicBezTo>
                    <a:pt x="1801444" y="1219852"/>
                    <a:pt x="1790635" y="1149592"/>
                    <a:pt x="1729358" y="1080063"/>
                  </a:cubicBezTo>
                  <a:cubicBezTo>
                    <a:pt x="1713875" y="1062096"/>
                    <a:pt x="1697149" y="1044640"/>
                    <a:pt x="1680790" y="1027258"/>
                  </a:cubicBezTo>
                  <a:cubicBezTo>
                    <a:pt x="1652306" y="996729"/>
                    <a:pt x="1622361" y="965324"/>
                    <a:pt x="1596434" y="931509"/>
                  </a:cubicBezTo>
                  <a:cubicBezTo>
                    <a:pt x="1542607" y="862564"/>
                    <a:pt x="1525006" y="780472"/>
                    <a:pt x="1544214" y="687499"/>
                  </a:cubicBezTo>
                  <a:cubicBezTo>
                    <a:pt x="1549473" y="661790"/>
                    <a:pt x="1555023" y="636374"/>
                    <a:pt x="1560501" y="610447"/>
                  </a:cubicBezTo>
                  <a:cubicBezTo>
                    <a:pt x="1573939" y="547491"/>
                    <a:pt x="1587889" y="482270"/>
                    <a:pt x="1598698" y="417780"/>
                  </a:cubicBezTo>
                  <a:cubicBezTo>
                    <a:pt x="1619440" y="294497"/>
                    <a:pt x="1604760" y="181146"/>
                    <a:pt x="1554877" y="81818"/>
                  </a:cubicBezTo>
                  <a:cubicBezTo>
                    <a:pt x="1549180" y="69315"/>
                    <a:pt x="1541073" y="58053"/>
                    <a:pt x="1531068" y="48660"/>
                  </a:cubicBezTo>
                  <a:cubicBezTo>
                    <a:pt x="1521208" y="39502"/>
                    <a:pt x="1509595" y="32425"/>
                    <a:pt x="1496960" y="27845"/>
                  </a:cubicBezTo>
                  <a:cubicBezTo>
                    <a:pt x="1458179" y="38509"/>
                    <a:pt x="1427869" y="64947"/>
                    <a:pt x="1396172" y="93139"/>
                  </a:cubicBezTo>
                  <a:lnTo>
                    <a:pt x="1387773" y="100442"/>
                  </a:lnTo>
                  <a:cubicBezTo>
                    <a:pt x="1292827" y="183045"/>
                    <a:pt x="1183274" y="255496"/>
                    <a:pt x="1031214" y="335323"/>
                  </a:cubicBezTo>
                  <a:cubicBezTo>
                    <a:pt x="943427" y="381649"/>
                    <a:pt x="858122" y="432526"/>
                    <a:pt x="775591" y="487747"/>
                  </a:cubicBezTo>
                  <a:cubicBezTo>
                    <a:pt x="702556" y="536528"/>
                    <a:pt x="619297" y="567999"/>
                    <a:pt x="532239" y="579772"/>
                  </a:cubicBezTo>
                  <a:cubicBezTo>
                    <a:pt x="427871" y="594379"/>
                    <a:pt x="355421" y="644481"/>
                    <a:pt x="304369" y="737747"/>
                  </a:cubicBezTo>
                  <a:cubicBezTo>
                    <a:pt x="260475" y="816939"/>
                    <a:pt x="212564" y="893874"/>
                    <a:pt x="160928" y="968246"/>
                  </a:cubicBezTo>
                  <a:cubicBezTo>
                    <a:pt x="110534" y="1041646"/>
                    <a:pt x="78398" y="1128923"/>
                    <a:pt x="56634" y="1250235"/>
                  </a:cubicBezTo>
                  <a:cubicBezTo>
                    <a:pt x="53493" y="1268055"/>
                    <a:pt x="50426" y="1285876"/>
                    <a:pt x="47285" y="1303696"/>
                  </a:cubicBezTo>
                  <a:cubicBezTo>
                    <a:pt x="40785" y="1340725"/>
                    <a:pt x="34358" y="1377754"/>
                    <a:pt x="27201" y="1414564"/>
                  </a:cubicBezTo>
                  <a:cubicBezTo>
                    <a:pt x="25010" y="1425804"/>
                    <a:pt x="25010" y="1437358"/>
                    <a:pt x="27201" y="1448598"/>
                  </a:cubicBezTo>
                  <a:cubicBezTo>
                    <a:pt x="29392" y="1459751"/>
                    <a:pt x="33701" y="1470363"/>
                    <a:pt x="39982" y="1479857"/>
                  </a:cubicBezTo>
                  <a:cubicBezTo>
                    <a:pt x="43780" y="1485853"/>
                    <a:pt x="48746" y="1491002"/>
                    <a:pt x="54589" y="1494975"/>
                  </a:cubicBezTo>
                  <a:cubicBezTo>
                    <a:pt x="60432" y="1498802"/>
                    <a:pt x="67078" y="1501300"/>
                    <a:pt x="74016" y="1502279"/>
                  </a:cubicBezTo>
                  <a:cubicBezTo>
                    <a:pt x="98337" y="1505456"/>
                    <a:pt x="123096" y="1504397"/>
                    <a:pt x="147051" y="1499138"/>
                  </a:cubicBezTo>
                  <a:cubicBezTo>
                    <a:pt x="171884" y="1493296"/>
                    <a:pt x="196934" y="1485919"/>
                    <a:pt x="221182" y="1478616"/>
                  </a:cubicBezTo>
                  <a:cubicBezTo>
                    <a:pt x="254048" y="1468339"/>
                    <a:pt x="287425" y="1459758"/>
                    <a:pt x="321167" y="1452907"/>
                  </a:cubicBezTo>
                  <a:cubicBezTo>
                    <a:pt x="371781" y="1442697"/>
                    <a:pt x="423197" y="1437197"/>
                    <a:pt x="474833" y="143647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8" name="Google Shape;98;p10"/>
            <p:cNvSpPr/>
            <p:nvPr/>
          </p:nvSpPr>
          <p:spPr>
            <a:xfrm>
              <a:off x="5295317" y="2158535"/>
              <a:ext cx="208955" cy="157847"/>
            </a:xfrm>
            <a:custGeom>
              <a:avLst/>
              <a:gdLst/>
              <a:ahLst/>
              <a:cxnLst/>
              <a:rect l="l" t="t" r="r" b="b"/>
              <a:pathLst>
                <a:path w="208955" h="157847" extrusionOk="0">
                  <a:moveTo>
                    <a:pt x="114858" y="157227"/>
                  </a:moveTo>
                  <a:cubicBezTo>
                    <a:pt x="89003" y="156372"/>
                    <a:pt x="64026" y="147462"/>
                    <a:pt x="43503" y="131737"/>
                  </a:cubicBezTo>
                  <a:cubicBezTo>
                    <a:pt x="23345" y="117569"/>
                    <a:pt x="-3021" y="94051"/>
                    <a:pt x="-1414" y="53663"/>
                  </a:cubicBezTo>
                  <a:cubicBezTo>
                    <a:pt x="340" y="18314"/>
                    <a:pt x="28239" y="7943"/>
                    <a:pt x="50806" y="-383"/>
                  </a:cubicBezTo>
                  <a:cubicBezTo>
                    <a:pt x="52048" y="-675"/>
                    <a:pt x="53435" y="-675"/>
                    <a:pt x="54677" y="-383"/>
                  </a:cubicBezTo>
                  <a:lnTo>
                    <a:pt x="56649" y="-383"/>
                  </a:lnTo>
                  <a:cubicBezTo>
                    <a:pt x="105363" y="-2939"/>
                    <a:pt x="149696" y="15173"/>
                    <a:pt x="188113" y="53152"/>
                  </a:cubicBezTo>
                  <a:cubicBezTo>
                    <a:pt x="205933" y="70607"/>
                    <a:pt x="208343" y="86602"/>
                    <a:pt x="207248" y="96973"/>
                  </a:cubicBezTo>
                  <a:cubicBezTo>
                    <a:pt x="205422" y="113260"/>
                    <a:pt x="194028" y="127867"/>
                    <a:pt x="174309" y="139845"/>
                  </a:cubicBezTo>
                  <a:cubicBezTo>
                    <a:pt x="156488" y="151012"/>
                    <a:pt x="135892" y="157029"/>
                    <a:pt x="114858" y="157227"/>
                  </a:cubicBezTo>
                  <a:close/>
                  <a:moveTo>
                    <a:pt x="55407" y="13055"/>
                  </a:moveTo>
                  <a:cubicBezTo>
                    <a:pt x="33059" y="21162"/>
                    <a:pt x="13558" y="28539"/>
                    <a:pt x="12390" y="54320"/>
                  </a:cubicBezTo>
                  <a:cubicBezTo>
                    <a:pt x="11222" y="80102"/>
                    <a:pt x="23199" y="100113"/>
                    <a:pt x="51172" y="119614"/>
                  </a:cubicBezTo>
                  <a:cubicBezTo>
                    <a:pt x="91049" y="147586"/>
                    <a:pt x="129100" y="149777"/>
                    <a:pt x="167443" y="126479"/>
                  </a:cubicBezTo>
                  <a:cubicBezTo>
                    <a:pt x="183438" y="116838"/>
                    <a:pt x="192495" y="105737"/>
                    <a:pt x="193736" y="94343"/>
                  </a:cubicBezTo>
                  <a:cubicBezTo>
                    <a:pt x="194977" y="82950"/>
                    <a:pt x="189865" y="73382"/>
                    <a:pt x="179129" y="62646"/>
                  </a:cubicBezTo>
                  <a:cubicBezTo>
                    <a:pt x="143269" y="27370"/>
                    <a:pt x="102589" y="10718"/>
                    <a:pt x="57672" y="12983"/>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99" name="Google Shape;99;p10"/>
            <p:cNvSpPr/>
            <p:nvPr/>
          </p:nvSpPr>
          <p:spPr>
            <a:xfrm>
              <a:off x="5957380" y="467745"/>
              <a:ext cx="979307" cy="1075268"/>
            </a:xfrm>
            <a:custGeom>
              <a:avLst/>
              <a:gdLst/>
              <a:ahLst/>
              <a:cxnLst/>
              <a:rect l="l" t="t" r="r" b="b"/>
              <a:pathLst>
                <a:path w="979307" h="1075268" extrusionOk="0">
                  <a:moveTo>
                    <a:pt x="694027" y="1074648"/>
                  </a:moveTo>
                  <a:cubicBezTo>
                    <a:pt x="663353" y="1074473"/>
                    <a:pt x="632970" y="1068937"/>
                    <a:pt x="604194" y="1058288"/>
                  </a:cubicBezTo>
                  <a:cubicBezTo>
                    <a:pt x="528749" y="1031046"/>
                    <a:pt x="461119" y="983719"/>
                    <a:pt x="385089" y="904914"/>
                  </a:cubicBezTo>
                  <a:cubicBezTo>
                    <a:pt x="286491" y="803030"/>
                    <a:pt x="202501" y="688438"/>
                    <a:pt x="133848" y="589914"/>
                  </a:cubicBezTo>
                  <a:cubicBezTo>
                    <a:pt x="85791" y="521115"/>
                    <a:pt x="52633" y="455602"/>
                    <a:pt x="32475" y="389505"/>
                  </a:cubicBezTo>
                  <a:cubicBezTo>
                    <a:pt x="-2144" y="276008"/>
                    <a:pt x="-3386" y="160101"/>
                    <a:pt x="-464" y="62162"/>
                  </a:cubicBezTo>
                  <a:cubicBezTo>
                    <a:pt x="121" y="43173"/>
                    <a:pt x="1216" y="11475"/>
                    <a:pt x="33205" y="885"/>
                  </a:cubicBezTo>
                  <a:cubicBezTo>
                    <a:pt x="34374" y="520"/>
                    <a:pt x="35689" y="520"/>
                    <a:pt x="36857" y="885"/>
                  </a:cubicBezTo>
                  <a:lnTo>
                    <a:pt x="38464" y="885"/>
                  </a:lnTo>
                  <a:cubicBezTo>
                    <a:pt x="44818" y="885"/>
                    <a:pt x="51318" y="885"/>
                    <a:pt x="57745" y="155"/>
                  </a:cubicBezTo>
                  <a:cubicBezTo>
                    <a:pt x="72352" y="-1240"/>
                    <a:pt x="87105" y="-751"/>
                    <a:pt x="101566" y="1616"/>
                  </a:cubicBezTo>
                  <a:cubicBezTo>
                    <a:pt x="200018" y="21773"/>
                    <a:pt x="304604" y="44706"/>
                    <a:pt x="405100" y="82538"/>
                  </a:cubicBezTo>
                  <a:cubicBezTo>
                    <a:pt x="547008" y="134612"/>
                    <a:pt x="664741" y="237271"/>
                    <a:pt x="735658" y="370808"/>
                  </a:cubicBezTo>
                  <a:lnTo>
                    <a:pt x="747562" y="392719"/>
                  </a:lnTo>
                  <a:cubicBezTo>
                    <a:pt x="799928" y="488468"/>
                    <a:pt x="854047" y="587576"/>
                    <a:pt x="923284" y="674634"/>
                  </a:cubicBezTo>
                  <a:cubicBezTo>
                    <a:pt x="989016" y="756653"/>
                    <a:pt x="994859" y="832609"/>
                    <a:pt x="943369" y="920836"/>
                  </a:cubicBezTo>
                  <a:cubicBezTo>
                    <a:pt x="923504" y="954293"/>
                    <a:pt x="897722" y="983843"/>
                    <a:pt x="867267" y="1008040"/>
                  </a:cubicBezTo>
                  <a:cubicBezTo>
                    <a:pt x="810299" y="1052372"/>
                    <a:pt x="753113" y="1074648"/>
                    <a:pt x="694027" y="1074648"/>
                  </a:cubicBezTo>
                  <a:close/>
                  <a:moveTo>
                    <a:pt x="36711" y="14469"/>
                  </a:moveTo>
                  <a:cubicBezTo>
                    <a:pt x="15896" y="21773"/>
                    <a:pt x="13486" y="39593"/>
                    <a:pt x="12902" y="62527"/>
                  </a:cubicBezTo>
                  <a:cubicBezTo>
                    <a:pt x="9834" y="159518"/>
                    <a:pt x="11221" y="273598"/>
                    <a:pt x="45256" y="384831"/>
                  </a:cubicBezTo>
                  <a:cubicBezTo>
                    <a:pt x="67824" y="454967"/>
                    <a:pt x="101421" y="521063"/>
                    <a:pt x="144730" y="580638"/>
                  </a:cubicBezTo>
                  <a:cubicBezTo>
                    <a:pt x="213310" y="678578"/>
                    <a:pt x="296570" y="792805"/>
                    <a:pt x="394511" y="894032"/>
                  </a:cubicBezTo>
                  <a:cubicBezTo>
                    <a:pt x="469299" y="971303"/>
                    <a:pt x="535395" y="1017680"/>
                    <a:pt x="608722" y="1044192"/>
                  </a:cubicBezTo>
                  <a:cubicBezTo>
                    <a:pt x="696365" y="1075670"/>
                    <a:pt x="777799" y="1059821"/>
                    <a:pt x="858795" y="995697"/>
                  </a:cubicBezTo>
                  <a:cubicBezTo>
                    <a:pt x="888009" y="972617"/>
                    <a:pt x="912768" y="944397"/>
                    <a:pt x="931830" y="912437"/>
                  </a:cubicBezTo>
                  <a:cubicBezTo>
                    <a:pt x="980472" y="829177"/>
                    <a:pt x="974775" y="760524"/>
                    <a:pt x="912914" y="682814"/>
                  </a:cubicBezTo>
                  <a:cubicBezTo>
                    <a:pt x="843165" y="595172"/>
                    <a:pt x="788754" y="495114"/>
                    <a:pt x="735877" y="398853"/>
                  </a:cubicBezTo>
                  <a:lnTo>
                    <a:pt x="723899" y="376943"/>
                  </a:lnTo>
                  <a:cubicBezTo>
                    <a:pt x="650864" y="242777"/>
                    <a:pt x="541311" y="147832"/>
                    <a:pt x="400572" y="94808"/>
                  </a:cubicBezTo>
                  <a:cubicBezTo>
                    <a:pt x="300879" y="57341"/>
                    <a:pt x="196950" y="34554"/>
                    <a:pt x="99010" y="14469"/>
                  </a:cubicBezTo>
                  <a:cubicBezTo>
                    <a:pt x="85645" y="12352"/>
                    <a:pt x="72060" y="11986"/>
                    <a:pt x="58621" y="13374"/>
                  </a:cubicBezTo>
                  <a:cubicBezTo>
                    <a:pt x="51976" y="13374"/>
                    <a:pt x="45329" y="14031"/>
                    <a:pt x="38683" y="14031"/>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0" name="Google Shape;100;p10"/>
            <p:cNvSpPr/>
            <p:nvPr/>
          </p:nvSpPr>
          <p:spPr>
            <a:xfrm>
              <a:off x="8432884" y="99291"/>
              <a:ext cx="380387" cy="506462"/>
            </a:xfrm>
            <a:custGeom>
              <a:avLst/>
              <a:gdLst/>
              <a:ahLst/>
              <a:cxnLst/>
              <a:rect l="l" t="t" r="r" b="b"/>
              <a:pathLst>
                <a:path w="380387" h="506462" extrusionOk="0">
                  <a:moveTo>
                    <a:pt x="133797" y="505842"/>
                  </a:moveTo>
                  <a:cubicBezTo>
                    <a:pt x="88369" y="505842"/>
                    <a:pt x="55064" y="494229"/>
                    <a:pt x="32352" y="470566"/>
                  </a:cubicBezTo>
                  <a:cubicBezTo>
                    <a:pt x="7228" y="444419"/>
                    <a:pt x="-4166" y="403228"/>
                    <a:pt x="-953" y="348159"/>
                  </a:cubicBezTo>
                  <a:cubicBezTo>
                    <a:pt x="3211" y="273371"/>
                    <a:pt x="20519" y="195442"/>
                    <a:pt x="53750" y="102834"/>
                  </a:cubicBezTo>
                  <a:cubicBezTo>
                    <a:pt x="69891" y="57479"/>
                    <a:pt x="94943" y="9641"/>
                    <a:pt x="157314" y="-511"/>
                  </a:cubicBezTo>
                  <a:cubicBezTo>
                    <a:pt x="158191" y="-657"/>
                    <a:pt x="159140" y="-657"/>
                    <a:pt x="160017" y="-511"/>
                  </a:cubicBezTo>
                  <a:lnTo>
                    <a:pt x="162208" y="-511"/>
                  </a:lnTo>
                  <a:cubicBezTo>
                    <a:pt x="236338" y="5916"/>
                    <a:pt x="293672" y="46232"/>
                    <a:pt x="333183" y="119413"/>
                  </a:cubicBezTo>
                  <a:cubicBezTo>
                    <a:pt x="363274" y="173912"/>
                    <a:pt x="378976" y="235159"/>
                    <a:pt x="378903" y="297400"/>
                  </a:cubicBezTo>
                  <a:cubicBezTo>
                    <a:pt x="378391" y="370873"/>
                    <a:pt x="355020" y="421194"/>
                    <a:pt x="305868" y="454717"/>
                  </a:cubicBezTo>
                  <a:cubicBezTo>
                    <a:pt x="261243" y="484508"/>
                    <a:pt x="209462" y="501854"/>
                    <a:pt x="155853" y="504965"/>
                  </a:cubicBezTo>
                  <a:cubicBezTo>
                    <a:pt x="147967" y="505550"/>
                    <a:pt x="141100" y="505842"/>
                    <a:pt x="133797" y="505842"/>
                  </a:cubicBezTo>
                  <a:close/>
                  <a:moveTo>
                    <a:pt x="160017" y="13585"/>
                  </a:moveTo>
                  <a:lnTo>
                    <a:pt x="159359" y="13585"/>
                  </a:lnTo>
                  <a:cubicBezTo>
                    <a:pt x="104146" y="22641"/>
                    <a:pt x="81870" y="64272"/>
                    <a:pt x="66385" y="107873"/>
                  </a:cubicBezTo>
                  <a:cubicBezTo>
                    <a:pt x="33666" y="199167"/>
                    <a:pt x="16575" y="275854"/>
                    <a:pt x="12632" y="348889"/>
                  </a:cubicBezTo>
                  <a:cubicBezTo>
                    <a:pt x="9783" y="400014"/>
                    <a:pt x="19936" y="437116"/>
                    <a:pt x="41846" y="460195"/>
                  </a:cubicBezTo>
                  <a:cubicBezTo>
                    <a:pt x="63757" y="483274"/>
                    <a:pt x="102174" y="494375"/>
                    <a:pt x="154685" y="490650"/>
                  </a:cubicBezTo>
                  <a:cubicBezTo>
                    <a:pt x="205956" y="487649"/>
                    <a:pt x="255547" y="471063"/>
                    <a:pt x="298272" y="442594"/>
                  </a:cubicBezTo>
                  <a:cubicBezTo>
                    <a:pt x="344211" y="411481"/>
                    <a:pt x="364881" y="366637"/>
                    <a:pt x="365537" y="297107"/>
                  </a:cubicBezTo>
                  <a:cubicBezTo>
                    <a:pt x="365537" y="237386"/>
                    <a:pt x="350493" y="178630"/>
                    <a:pt x="321716" y="126278"/>
                  </a:cubicBezTo>
                  <a:cubicBezTo>
                    <a:pt x="284250" y="56384"/>
                    <a:pt x="231884" y="19574"/>
                    <a:pt x="161404" y="13585"/>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1" name="Google Shape;101;p10"/>
            <p:cNvSpPr/>
            <p:nvPr/>
          </p:nvSpPr>
          <p:spPr>
            <a:xfrm>
              <a:off x="4897776" y="2787751"/>
              <a:ext cx="1035329" cy="1197777"/>
            </a:xfrm>
            <a:custGeom>
              <a:avLst/>
              <a:gdLst/>
              <a:ahLst/>
              <a:cxnLst/>
              <a:rect l="l" t="t" r="r" b="b"/>
              <a:pathLst>
                <a:path w="1035329" h="1197777" extrusionOk="0">
                  <a:moveTo>
                    <a:pt x="903867" y="1197156"/>
                  </a:moveTo>
                  <a:cubicBezTo>
                    <a:pt x="889407" y="1197010"/>
                    <a:pt x="875165" y="1194235"/>
                    <a:pt x="861726" y="1188976"/>
                  </a:cubicBezTo>
                  <a:cubicBezTo>
                    <a:pt x="827473" y="1175976"/>
                    <a:pt x="794461" y="1159762"/>
                    <a:pt x="763275" y="1140554"/>
                  </a:cubicBezTo>
                  <a:cubicBezTo>
                    <a:pt x="736617" y="1124194"/>
                    <a:pt x="710106" y="1106301"/>
                    <a:pt x="684544" y="1089429"/>
                  </a:cubicBezTo>
                  <a:cubicBezTo>
                    <a:pt x="648902" y="1065400"/>
                    <a:pt x="612092" y="1040423"/>
                    <a:pt x="574333" y="1019316"/>
                  </a:cubicBezTo>
                  <a:cubicBezTo>
                    <a:pt x="517293" y="987180"/>
                    <a:pt x="456820" y="959353"/>
                    <a:pt x="398172" y="932404"/>
                  </a:cubicBezTo>
                  <a:lnTo>
                    <a:pt x="370492" y="919696"/>
                  </a:lnTo>
                  <a:cubicBezTo>
                    <a:pt x="262327" y="869813"/>
                    <a:pt x="181039" y="784873"/>
                    <a:pt x="115673" y="708405"/>
                  </a:cubicBezTo>
                  <a:cubicBezTo>
                    <a:pt x="67688" y="652095"/>
                    <a:pt x="32559" y="586071"/>
                    <a:pt x="12620" y="514861"/>
                  </a:cubicBezTo>
                  <a:cubicBezTo>
                    <a:pt x="-17836" y="408815"/>
                    <a:pt x="934" y="323364"/>
                    <a:pt x="69879" y="254637"/>
                  </a:cubicBezTo>
                  <a:cubicBezTo>
                    <a:pt x="75430" y="249086"/>
                    <a:pt x="80908" y="243537"/>
                    <a:pt x="86385" y="237913"/>
                  </a:cubicBezTo>
                  <a:cubicBezTo>
                    <a:pt x="104936" y="218266"/>
                    <a:pt x="124656" y="199861"/>
                    <a:pt x="145471" y="182698"/>
                  </a:cubicBezTo>
                  <a:cubicBezTo>
                    <a:pt x="239613" y="108421"/>
                    <a:pt x="319513" y="49263"/>
                    <a:pt x="420302" y="20487"/>
                  </a:cubicBezTo>
                  <a:cubicBezTo>
                    <a:pt x="438780" y="15228"/>
                    <a:pt x="457477" y="10627"/>
                    <a:pt x="476174" y="5880"/>
                  </a:cubicBezTo>
                  <a:cubicBezTo>
                    <a:pt x="484719" y="3835"/>
                    <a:pt x="493118" y="1790"/>
                    <a:pt x="501590" y="-401"/>
                  </a:cubicBezTo>
                  <a:cubicBezTo>
                    <a:pt x="502686" y="-693"/>
                    <a:pt x="503782" y="-693"/>
                    <a:pt x="504876" y="-401"/>
                  </a:cubicBezTo>
                  <a:lnTo>
                    <a:pt x="581199" y="-401"/>
                  </a:lnTo>
                  <a:cubicBezTo>
                    <a:pt x="610413" y="-401"/>
                    <a:pt x="652042" y="5296"/>
                    <a:pt x="671543" y="51892"/>
                  </a:cubicBezTo>
                  <a:cubicBezTo>
                    <a:pt x="675779" y="61971"/>
                    <a:pt x="680088" y="72123"/>
                    <a:pt x="684470" y="82202"/>
                  </a:cubicBezTo>
                  <a:cubicBezTo>
                    <a:pt x="702510" y="121422"/>
                    <a:pt x="717628" y="161956"/>
                    <a:pt x="729679" y="203439"/>
                  </a:cubicBezTo>
                  <a:cubicBezTo>
                    <a:pt x="753999" y="303133"/>
                    <a:pt x="805197" y="394208"/>
                    <a:pt x="877648" y="466805"/>
                  </a:cubicBezTo>
                  <a:cubicBezTo>
                    <a:pt x="927677" y="517491"/>
                    <a:pt x="962222" y="581396"/>
                    <a:pt x="977122" y="651072"/>
                  </a:cubicBezTo>
                  <a:cubicBezTo>
                    <a:pt x="989537" y="704461"/>
                    <a:pt x="1003414" y="767928"/>
                    <a:pt x="1012690" y="832930"/>
                  </a:cubicBezTo>
                  <a:cubicBezTo>
                    <a:pt x="1014881" y="847537"/>
                    <a:pt x="1017291" y="862509"/>
                    <a:pt x="1019993" y="877262"/>
                  </a:cubicBezTo>
                  <a:cubicBezTo>
                    <a:pt x="1030365" y="941168"/>
                    <a:pt x="1041101" y="1007265"/>
                    <a:pt x="1027297" y="1074895"/>
                  </a:cubicBezTo>
                  <a:cubicBezTo>
                    <a:pt x="1017511" y="1121711"/>
                    <a:pt x="990195" y="1163048"/>
                    <a:pt x="956015" y="1182988"/>
                  </a:cubicBezTo>
                  <a:cubicBezTo>
                    <a:pt x="940239" y="1192336"/>
                    <a:pt x="922199" y="1197229"/>
                    <a:pt x="903867" y="1197156"/>
                  </a:cubicBezTo>
                  <a:close/>
                  <a:moveTo>
                    <a:pt x="504949" y="13402"/>
                  </a:moveTo>
                  <a:lnTo>
                    <a:pt x="479387" y="19756"/>
                  </a:lnTo>
                  <a:cubicBezTo>
                    <a:pt x="460909" y="24212"/>
                    <a:pt x="442286" y="28740"/>
                    <a:pt x="424027" y="34363"/>
                  </a:cubicBezTo>
                  <a:cubicBezTo>
                    <a:pt x="325649" y="62336"/>
                    <a:pt x="246624" y="120837"/>
                    <a:pt x="153797" y="194165"/>
                  </a:cubicBezTo>
                  <a:cubicBezTo>
                    <a:pt x="133493" y="211035"/>
                    <a:pt x="114211" y="229148"/>
                    <a:pt x="96026" y="248356"/>
                  </a:cubicBezTo>
                  <a:cubicBezTo>
                    <a:pt x="90548" y="253980"/>
                    <a:pt x="85070" y="259604"/>
                    <a:pt x="79447" y="265155"/>
                  </a:cubicBezTo>
                  <a:cubicBezTo>
                    <a:pt x="14591" y="329791"/>
                    <a:pt x="-2936" y="410202"/>
                    <a:pt x="25839" y="510991"/>
                  </a:cubicBezTo>
                  <a:cubicBezTo>
                    <a:pt x="45267" y="580082"/>
                    <a:pt x="79447" y="644134"/>
                    <a:pt x="126043" y="698691"/>
                  </a:cubicBezTo>
                  <a:cubicBezTo>
                    <a:pt x="190387" y="774063"/>
                    <a:pt x="270507" y="857616"/>
                    <a:pt x="376262" y="906403"/>
                  </a:cubicBezTo>
                  <a:lnTo>
                    <a:pt x="403869" y="919184"/>
                  </a:lnTo>
                  <a:cubicBezTo>
                    <a:pt x="462735" y="946207"/>
                    <a:pt x="523574" y="974180"/>
                    <a:pt x="581052" y="1006826"/>
                  </a:cubicBezTo>
                  <a:cubicBezTo>
                    <a:pt x="619177" y="1028737"/>
                    <a:pt x="656278" y="1053350"/>
                    <a:pt x="692139" y="1077525"/>
                  </a:cubicBezTo>
                  <a:cubicBezTo>
                    <a:pt x="717628" y="1094688"/>
                    <a:pt x="743993" y="1112362"/>
                    <a:pt x="770432" y="1128649"/>
                  </a:cubicBezTo>
                  <a:cubicBezTo>
                    <a:pt x="801034" y="1147127"/>
                    <a:pt x="833243" y="1162757"/>
                    <a:pt x="866693" y="1175246"/>
                  </a:cubicBezTo>
                  <a:cubicBezTo>
                    <a:pt x="893497" y="1186639"/>
                    <a:pt x="924098" y="1184814"/>
                    <a:pt x="949296" y="1170207"/>
                  </a:cubicBezTo>
                  <a:cubicBezTo>
                    <a:pt x="980263" y="1152312"/>
                    <a:pt x="1004949" y="1114481"/>
                    <a:pt x="1013932" y="1071609"/>
                  </a:cubicBezTo>
                  <a:cubicBezTo>
                    <a:pt x="1027516" y="1006681"/>
                    <a:pt x="1016926" y="941972"/>
                    <a:pt x="1006628" y="879380"/>
                  </a:cubicBezTo>
                  <a:cubicBezTo>
                    <a:pt x="1004145" y="864773"/>
                    <a:pt x="1001735" y="849655"/>
                    <a:pt x="999325" y="834829"/>
                  </a:cubicBezTo>
                  <a:cubicBezTo>
                    <a:pt x="990049" y="770193"/>
                    <a:pt x="976026" y="707310"/>
                    <a:pt x="963903" y="654140"/>
                  </a:cubicBezTo>
                  <a:cubicBezTo>
                    <a:pt x="949587" y="587166"/>
                    <a:pt x="916430" y="525598"/>
                    <a:pt x="868299" y="476810"/>
                  </a:cubicBezTo>
                  <a:cubicBezTo>
                    <a:pt x="794753" y="403775"/>
                    <a:pt x="745089" y="315476"/>
                    <a:pt x="716387" y="206580"/>
                  </a:cubicBezTo>
                  <a:cubicBezTo>
                    <a:pt x="704628" y="165827"/>
                    <a:pt x="689729" y="125950"/>
                    <a:pt x="671981" y="87387"/>
                  </a:cubicBezTo>
                  <a:cubicBezTo>
                    <a:pt x="667672" y="77235"/>
                    <a:pt x="663217" y="67083"/>
                    <a:pt x="658981" y="56858"/>
                  </a:cubicBezTo>
                  <a:cubicBezTo>
                    <a:pt x="646419" y="26768"/>
                    <a:pt x="622464" y="13037"/>
                    <a:pt x="580979" y="13037"/>
                  </a:cubicBezTo>
                  <a:lnTo>
                    <a:pt x="506629" y="13037"/>
                  </a:lnTo>
                  <a:cubicBezTo>
                    <a:pt x="506045" y="13110"/>
                    <a:pt x="505534" y="13183"/>
                    <a:pt x="504949" y="1311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2" name="Google Shape;102;p10"/>
            <p:cNvSpPr/>
            <p:nvPr/>
          </p:nvSpPr>
          <p:spPr>
            <a:xfrm>
              <a:off x="4988286" y="2944226"/>
              <a:ext cx="809149" cy="827351"/>
            </a:xfrm>
            <a:custGeom>
              <a:avLst/>
              <a:gdLst/>
              <a:ahLst/>
              <a:cxnLst/>
              <a:rect l="l" t="t" r="r" b="b"/>
              <a:pathLst>
                <a:path w="809149" h="827351" extrusionOk="0">
                  <a:moveTo>
                    <a:pt x="720019" y="826687"/>
                  </a:moveTo>
                  <a:cubicBezTo>
                    <a:pt x="706726" y="826469"/>
                    <a:pt x="693580" y="824570"/>
                    <a:pt x="680799" y="821064"/>
                  </a:cubicBezTo>
                  <a:cubicBezTo>
                    <a:pt x="676782" y="820042"/>
                    <a:pt x="672692" y="819311"/>
                    <a:pt x="668602" y="818727"/>
                  </a:cubicBezTo>
                  <a:cubicBezTo>
                    <a:pt x="661372" y="817924"/>
                    <a:pt x="654215" y="816244"/>
                    <a:pt x="647422" y="813615"/>
                  </a:cubicBezTo>
                  <a:lnTo>
                    <a:pt x="631500" y="806311"/>
                  </a:lnTo>
                  <a:cubicBezTo>
                    <a:pt x="491930" y="746641"/>
                    <a:pt x="347905" y="684854"/>
                    <a:pt x="217025" y="598234"/>
                  </a:cubicBezTo>
                  <a:cubicBezTo>
                    <a:pt x="154361" y="556677"/>
                    <a:pt x="83664" y="505845"/>
                    <a:pt x="37141" y="427405"/>
                  </a:cubicBezTo>
                  <a:cubicBezTo>
                    <a:pt x="-28591" y="317414"/>
                    <a:pt x="-9384" y="203990"/>
                    <a:pt x="86804" y="124017"/>
                  </a:cubicBezTo>
                  <a:cubicBezTo>
                    <a:pt x="148811" y="72381"/>
                    <a:pt x="225571" y="17385"/>
                    <a:pt x="320516" y="-143"/>
                  </a:cubicBezTo>
                  <a:cubicBezTo>
                    <a:pt x="321466" y="-362"/>
                    <a:pt x="322415" y="-362"/>
                    <a:pt x="323365" y="-143"/>
                  </a:cubicBezTo>
                  <a:lnTo>
                    <a:pt x="324607" y="-143"/>
                  </a:lnTo>
                  <a:cubicBezTo>
                    <a:pt x="412249" y="-5548"/>
                    <a:pt x="478784" y="34987"/>
                    <a:pt x="522239" y="120072"/>
                  </a:cubicBezTo>
                  <a:cubicBezTo>
                    <a:pt x="538308" y="152500"/>
                    <a:pt x="552549" y="185804"/>
                    <a:pt x="564965" y="219839"/>
                  </a:cubicBezTo>
                  <a:cubicBezTo>
                    <a:pt x="589578" y="285133"/>
                    <a:pt x="622079" y="334066"/>
                    <a:pt x="661445" y="365909"/>
                  </a:cubicBezTo>
                  <a:cubicBezTo>
                    <a:pt x="770998" y="453551"/>
                    <a:pt x="818251" y="573694"/>
                    <a:pt x="805689" y="732618"/>
                  </a:cubicBezTo>
                  <a:cubicBezTo>
                    <a:pt x="802768" y="769136"/>
                    <a:pt x="791082" y="795867"/>
                    <a:pt x="770121" y="811423"/>
                  </a:cubicBezTo>
                  <a:cubicBezTo>
                    <a:pt x="755587" y="821941"/>
                    <a:pt x="737986" y="827272"/>
                    <a:pt x="720019" y="826687"/>
                  </a:cubicBezTo>
                  <a:close/>
                  <a:moveTo>
                    <a:pt x="323365" y="13953"/>
                  </a:moveTo>
                  <a:lnTo>
                    <a:pt x="323365" y="13953"/>
                  </a:lnTo>
                  <a:cubicBezTo>
                    <a:pt x="231195" y="31189"/>
                    <a:pt x="156480" y="85016"/>
                    <a:pt x="95569" y="135484"/>
                  </a:cubicBezTo>
                  <a:cubicBezTo>
                    <a:pt x="3617" y="211586"/>
                    <a:pt x="-13400" y="315004"/>
                    <a:pt x="49044" y="420321"/>
                  </a:cubicBezTo>
                  <a:cubicBezTo>
                    <a:pt x="89579" y="488608"/>
                    <a:pt x="148591" y="536227"/>
                    <a:pt x="224329" y="586621"/>
                  </a:cubicBezTo>
                  <a:cubicBezTo>
                    <a:pt x="354186" y="672657"/>
                    <a:pt x="497773" y="734152"/>
                    <a:pt x="636613" y="793676"/>
                  </a:cubicBezTo>
                  <a:lnTo>
                    <a:pt x="652607" y="800541"/>
                  </a:lnTo>
                  <a:cubicBezTo>
                    <a:pt x="658450" y="802659"/>
                    <a:pt x="664512" y="804120"/>
                    <a:pt x="670647" y="804777"/>
                  </a:cubicBezTo>
                  <a:cubicBezTo>
                    <a:pt x="675176" y="805435"/>
                    <a:pt x="679631" y="806311"/>
                    <a:pt x="684086" y="807407"/>
                  </a:cubicBezTo>
                  <a:cubicBezTo>
                    <a:pt x="717682" y="816244"/>
                    <a:pt x="744047" y="813761"/>
                    <a:pt x="762379" y="800103"/>
                  </a:cubicBezTo>
                  <a:cubicBezTo>
                    <a:pt x="780711" y="786445"/>
                    <a:pt x="789767" y="764097"/>
                    <a:pt x="792323" y="731669"/>
                  </a:cubicBezTo>
                  <a:cubicBezTo>
                    <a:pt x="804521" y="578295"/>
                    <a:pt x="759093" y="462388"/>
                    <a:pt x="653557" y="377521"/>
                  </a:cubicBezTo>
                  <a:cubicBezTo>
                    <a:pt x="612219" y="344510"/>
                    <a:pt x="578258" y="293312"/>
                    <a:pt x="552769" y="225609"/>
                  </a:cubicBezTo>
                  <a:cubicBezTo>
                    <a:pt x="540571" y="192231"/>
                    <a:pt x="526476" y="159512"/>
                    <a:pt x="510700" y="127668"/>
                  </a:cubicBezTo>
                  <a:cubicBezTo>
                    <a:pt x="469435" y="47330"/>
                    <a:pt x="407428" y="9716"/>
                    <a:pt x="325629" y="14537"/>
                  </a:cubicBezTo>
                  <a:cubicBezTo>
                    <a:pt x="324825" y="14464"/>
                    <a:pt x="324095" y="14318"/>
                    <a:pt x="323365" y="13953"/>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3" name="Google Shape;103;p10"/>
            <p:cNvSpPr/>
            <p:nvPr/>
          </p:nvSpPr>
          <p:spPr>
            <a:xfrm>
              <a:off x="6942820" y="2485031"/>
              <a:ext cx="414900" cy="466945"/>
            </a:xfrm>
            <a:custGeom>
              <a:avLst/>
              <a:gdLst/>
              <a:ahLst/>
              <a:cxnLst/>
              <a:rect l="l" t="t" r="r" b="b"/>
              <a:pathLst>
                <a:path w="414900" h="466945" extrusionOk="0">
                  <a:moveTo>
                    <a:pt x="229693" y="466283"/>
                  </a:moveTo>
                  <a:cubicBezTo>
                    <a:pt x="193905" y="466210"/>
                    <a:pt x="158777" y="456350"/>
                    <a:pt x="128100" y="437799"/>
                  </a:cubicBezTo>
                  <a:cubicBezTo>
                    <a:pt x="61201" y="397630"/>
                    <a:pt x="20083" y="329050"/>
                    <a:pt x="2262" y="227896"/>
                  </a:cubicBezTo>
                  <a:cubicBezTo>
                    <a:pt x="-11396" y="150625"/>
                    <a:pt x="12560" y="86500"/>
                    <a:pt x="69745" y="47426"/>
                  </a:cubicBezTo>
                  <a:cubicBezTo>
                    <a:pt x="91656" y="33696"/>
                    <a:pt x="115102" y="22550"/>
                    <a:pt x="139567" y="14195"/>
                  </a:cubicBezTo>
                  <a:cubicBezTo>
                    <a:pt x="150157" y="10032"/>
                    <a:pt x="160749" y="6016"/>
                    <a:pt x="171119" y="1341"/>
                  </a:cubicBezTo>
                  <a:cubicBezTo>
                    <a:pt x="172506" y="830"/>
                    <a:pt x="173967" y="830"/>
                    <a:pt x="175356" y="1341"/>
                  </a:cubicBezTo>
                  <a:lnTo>
                    <a:pt x="176231" y="1341"/>
                  </a:lnTo>
                  <a:cubicBezTo>
                    <a:pt x="272127" y="-10783"/>
                    <a:pt x="340853" y="33331"/>
                    <a:pt x="380730" y="132804"/>
                  </a:cubicBezTo>
                  <a:cubicBezTo>
                    <a:pt x="395483" y="171849"/>
                    <a:pt x="405416" y="212537"/>
                    <a:pt x="410382" y="253969"/>
                  </a:cubicBezTo>
                  <a:cubicBezTo>
                    <a:pt x="424843" y="331679"/>
                    <a:pt x="386646" y="409680"/>
                    <a:pt x="316385" y="445833"/>
                  </a:cubicBezTo>
                  <a:cubicBezTo>
                    <a:pt x="289655" y="459929"/>
                    <a:pt x="259856" y="466940"/>
                    <a:pt x="229693" y="466283"/>
                  </a:cubicBezTo>
                  <a:close/>
                  <a:moveTo>
                    <a:pt x="175429" y="14926"/>
                  </a:moveTo>
                  <a:cubicBezTo>
                    <a:pt x="165130" y="19381"/>
                    <a:pt x="154686" y="23471"/>
                    <a:pt x="144389" y="27561"/>
                  </a:cubicBezTo>
                  <a:cubicBezTo>
                    <a:pt x="121016" y="35631"/>
                    <a:pt x="98596" y="46316"/>
                    <a:pt x="77561" y="59404"/>
                  </a:cubicBezTo>
                  <a:cubicBezTo>
                    <a:pt x="25341" y="95118"/>
                    <a:pt x="3431" y="154350"/>
                    <a:pt x="16066" y="225267"/>
                  </a:cubicBezTo>
                  <a:cubicBezTo>
                    <a:pt x="33083" y="322111"/>
                    <a:pt x="72083" y="387551"/>
                    <a:pt x="135333" y="425383"/>
                  </a:cubicBezTo>
                  <a:cubicBezTo>
                    <a:pt x="217934" y="475047"/>
                    <a:pt x="322155" y="453502"/>
                    <a:pt x="372768" y="376450"/>
                  </a:cubicBezTo>
                  <a:cubicBezTo>
                    <a:pt x="395337" y="340370"/>
                    <a:pt x="403954" y="297352"/>
                    <a:pt x="397089" y="255357"/>
                  </a:cubicBezTo>
                  <a:cubicBezTo>
                    <a:pt x="392050" y="215056"/>
                    <a:pt x="382117" y="175523"/>
                    <a:pt x="367510" y="137625"/>
                  </a:cubicBezTo>
                  <a:cubicBezTo>
                    <a:pt x="330482" y="44943"/>
                    <a:pt x="266723" y="3751"/>
                    <a:pt x="177618" y="15218"/>
                  </a:cubicBezTo>
                  <a:cubicBezTo>
                    <a:pt x="176962" y="15327"/>
                    <a:pt x="176304" y="15327"/>
                    <a:pt x="175646" y="15218"/>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4" name="Google Shape;104;p10"/>
            <p:cNvSpPr/>
            <p:nvPr/>
          </p:nvSpPr>
          <p:spPr>
            <a:xfrm>
              <a:off x="3509504" y="3080419"/>
              <a:ext cx="1792168" cy="1699240"/>
            </a:xfrm>
            <a:custGeom>
              <a:avLst/>
              <a:gdLst/>
              <a:ahLst/>
              <a:cxnLst/>
              <a:rect l="l" t="t" r="r" b="b"/>
              <a:pathLst>
                <a:path w="1792168" h="1699240" extrusionOk="0">
                  <a:moveTo>
                    <a:pt x="1653521" y="1698599"/>
                  </a:moveTo>
                  <a:cubicBezTo>
                    <a:pt x="1634532" y="1698380"/>
                    <a:pt x="1615615" y="1695459"/>
                    <a:pt x="1597429" y="1689909"/>
                  </a:cubicBezTo>
                  <a:cubicBezTo>
                    <a:pt x="1532574" y="1670627"/>
                    <a:pt x="1477287" y="1629582"/>
                    <a:pt x="1428426" y="1564434"/>
                  </a:cubicBezTo>
                  <a:cubicBezTo>
                    <a:pt x="1391908" y="1515428"/>
                    <a:pt x="1362694" y="1474089"/>
                    <a:pt x="1337278" y="1433847"/>
                  </a:cubicBezTo>
                  <a:cubicBezTo>
                    <a:pt x="1300760" y="1376734"/>
                    <a:pt x="1248175" y="1356941"/>
                    <a:pt x="1171635" y="1372279"/>
                  </a:cubicBezTo>
                  <a:cubicBezTo>
                    <a:pt x="1070846" y="1392509"/>
                    <a:pt x="980136" y="1407262"/>
                    <a:pt x="886067" y="1382358"/>
                  </a:cubicBezTo>
                  <a:cubicBezTo>
                    <a:pt x="791997" y="1357453"/>
                    <a:pt x="682007" y="1318963"/>
                    <a:pt x="596774" y="1226646"/>
                  </a:cubicBezTo>
                  <a:cubicBezTo>
                    <a:pt x="550981" y="1177128"/>
                    <a:pt x="509132" y="1132650"/>
                    <a:pt x="463778" y="1090582"/>
                  </a:cubicBezTo>
                  <a:cubicBezTo>
                    <a:pt x="424339" y="1054064"/>
                    <a:pt x="376720" y="1029305"/>
                    <a:pt x="330635" y="1005131"/>
                  </a:cubicBezTo>
                  <a:cubicBezTo>
                    <a:pt x="307409" y="993007"/>
                    <a:pt x="284185" y="980664"/>
                    <a:pt x="260886" y="966714"/>
                  </a:cubicBezTo>
                  <a:cubicBezTo>
                    <a:pt x="216115" y="940276"/>
                    <a:pt x="175289" y="907556"/>
                    <a:pt x="139648" y="869650"/>
                  </a:cubicBezTo>
                  <a:cubicBezTo>
                    <a:pt x="84798" y="809323"/>
                    <a:pt x="53831" y="730884"/>
                    <a:pt x="26809" y="656315"/>
                  </a:cubicBezTo>
                  <a:cubicBezTo>
                    <a:pt x="-799" y="579555"/>
                    <a:pt x="-8102" y="511267"/>
                    <a:pt x="4460" y="447362"/>
                  </a:cubicBezTo>
                  <a:cubicBezTo>
                    <a:pt x="19943" y="367023"/>
                    <a:pt x="72383" y="314437"/>
                    <a:pt x="155204" y="295302"/>
                  </a:cubicBezTo>
                  <a:cubicBezTo>
                    <a:pt x="220643" y="279454"/>
                    <a:pt x="287106" y="268060"/>
                    <a:pt x="354152" y="261268"/>
                  </a:cubicBezTo>
                  <a:cubicBezTo>
                    <a:pt x="431715" y="253965"/>
                    <a:pt x="495621" y="216862"/>
                    <a:pt x="554706" y="143536"/>
                  </a:cubicBezTo>
                  <a:lnTo>
                    <a:pt x="560769" y="136232"/>
                  </a:lnTo>
                  <a:cubicBezTo>
                    <a:pt x="605904" y="80214"/>
                    <a:pt x="652647" y="22005"/>
                    <a:pt x="726412" y="678"/>
                  </a:cubicBezTo>
                  <a:cubicBezTo>
                    <a:pt x="727581" y="459"/>
                    <a:pt x="728750" y="459"/>
                    <a:pt x="729917" y="678"/>
                  </a:cubicBezTo>
                  <a:lnTo>
                    <a:pt x="730648" y="678"/>
                  </a:lnTo>
                  <a:cubicBezTo>
                    <a:pt x="754750" y="-2316"/>
                    <a:pt x="779216" y="-125"/>
                    <a:pt x="802369" y="7179"/>
                  </a:cubicBezTo>
                  <a:cubicBezTo>
                    <a:pt x="825740" y="14555"/>
                    <a:pt x="847359" y="26825"/>
                    <a:pt x="865764" y="43039"/>
                  </a:cubicBezTo>
                  <a:cubicBezTo>
                    <a:pt x="876646" y="52242"/>
                    <a:pt x="887674" y="60932"/>
                    <a:pt x="899140" y="69769"/>
                  </a:cubicBezTo>
                  <a:cubicBezTo>
                    <a:pt x="915062" y="82040"/>
                    <a:pt x="931495" y="94894"/>
                    <a:pt x="946832" y="108698"/>
                  </a:cubicBezTo>
                  <a:cubicBezTo>
                    <a:pt x="955596" y="116805"/>
                    <a:pt x="964507" y="124327"/>
                    <a:pt x="973417" y="132215"/>
                  </a:cubicBezTo>
                  <a:cubicBezTo>
                    <a:pt x="1007963" y="161136"/>
                    <a:pt x="1040317" y="192469"/>
                    <a:pt x="1070335" y="226065"/>
                  </a:cubicBezTo>
                  <a:cubicBezTo>
                    <a:pt x="1147387" y="316336"/>
                    <a:pt x="1200264" y="421872"/>
                    <a:pt x="1241895" y="513823"/>
                  </a:cubicBezTo>
                  <a:cubicBezTo>
                    <a:pt x="1281406" y="601027"/>
                    <a:pt x="1303901" y="699333"/>
                    <a:pt x="1309817" y="814436"/>
                  </a:cubicBezTo>
                  <a:cubicBezTo>
                    <a:pt x="1311643" y="847521"/>
                    <a:pt x="1312884" y="880679"/>
                    <a:pt x="1314126" y="913837"/>
                  </a:cubicBezTo>
                  <a:cubicBezTo>
                    <a:pt x="1316390" y="972265"/>
                    <a:pt x="1318581" y="1032227"/>
                    <a:pt x="1323986" y="1091094"/>
                  </a:cubicBezTo>
                  <a:cubicBezTo>
                    <a:pt x="1330486" y="1162084"/>
                    <a:pt x="1367807" y="1205320"/>
                    <a:pt x="1434342" y="1219123"/>
                  </a:cubicBezTo>
                  <a:cubicBezTo>
                    <a:pt x="1506720" y="1234315"/>
                    <a:pt x="1577125" y="1251113"/>
                    <a:pt x="1641616" y="1290114"/>
                  </a:cubicBezTo>
                  <a:cubicBezTo>
                    <a:pt x="1746055" y="1352997"/>
                    <a:pt x="1794990" y="1436185"/>
                    <a:pt x="1790388" y="1543107"/>
                  </a:cubicBezTo>
                  <a:cubicBezTo>
                    <a:pt x="1788051" y="1601535"/>
                    <a:pt x="1768478" y="1646234"/>
                    <a:pt x="1733567" y="1672818"/>
                  </a:cubicBezTo>
                  <a:cubicBezTo>
                    <a:pt x="1710487" y="1690055"/>
                    <a:pt x="1682296" y="1699111"/>
                    <a:pt x="1653521" y="1698599"/>
                  </a:cubicBezTo>
                  <a:close/>
                  <a:moveTo>
                    <a:pt x="1219399" y="1353144"/>
                  </a:moveTo>
                  <a:cubicBezTo>
                    <a:pt x="1275710" y="1353144"/>
                    <a:pt x="1317632" y="1376880"/>
                    <a:pt x="1348890" y="1426179"/>
                  </a:cubicBezTo>
                  <a:cubicBezTo>
                    <a:pt x="1374307" y="1465983"/>
                    <a:pt x="1403156" y="1507101"/>
                    <a:pt x="1439454" y="1555743"/>
                  </a:cubicBezTo>
                  <a:cubicBezTo>
                    <a:pt x="1486489" y="1618480"/>
                    <a:pt x="1539513" y="1657992"/>
                    <a:pt x="1601520" y="1676324"/>
                  </a:cubicBezTo>
                  <a:cubicBezTo>
                    <a:pt x="1650526" y="1690931"/>
                    <a:pt x="1694931" y="1685745"/>
                    <a:pt x="1726409" y="1661717"/>
                  </a:cubicBezTo>
                  <a:cubicBezTo>
                    <a:pt x="1757887" y="1637688"/>
                    <a:pt x="1775416" y="1596423"/>
                    <a:pt x="1777534" y="1542962"/>
                  </a:cubicBezTo>
                  <a:cubicBezTo>
                    <a:pt x="1781624" y="1439763"/>
                    <a:pt x="1736561" y="1363368"/>
                    <a:pt x="1635553" y="1302457"/>
                  </a:cubicBezTo>
                  <a:cubicBezTo>
                    <a:pt x="1572816" y="1264552"/>
                    <a:pt x="1504090" y="1247973"/>
                    <a:pt x="1432370" y="1233073"/>
                  </a:cubicBezTo>
                  <a:cubicBezTo>
                    <a:pt x="1359335" y="1217736"/>
                    <a:pt x="1318289" y="1170483"/>
                    <a:pt x="1311132" y="1092481"/>
                  </a:cubicBezTo>
                  <a:cubicBezTo>
                    <a:pt x="1305654" y="1033176"/>
                    <a:pt x="1303316" y="972849"/>
                    <a:pt x="1301272" y="914421"/>
                  </a:cubicBezTo>
                  <a:cubicBezTo>
                    <a:pt x="1300030" y="881336"/>
                    <a:pt x="1298788" y="848252"/>
                    <a:pt x="1296962" y="815240"/>
                  </a:cubicBezTo>
                  <a:cubicBezTo>
                    <a:pt x="1290828" y="702035"/>
                    <a:pt x="1268990" y="605410"/>
                    <a:pt x="1230208" y="519958"/>
                  </a:cubicBezTo>
                  <a:cubicBezTo>
                    <a:pt x="1189090" y="429321"/>
                    <a:pt x="1136724" y="324516"/>
                    <a:pt x="1060840" y="235560"/>
                  </a:cubicBezTo>
                  <a:cubicBezTo>
                    <a:pt x="1031261" y="202475"/>
                    <a:pt x="999344" y="171581"/>
                    <a:pt x="965384" y="143097"/>
                  </a:cubicBezTo>
                  <a:cubicBezTo>
                    <a:pt x="956399" y="134990"/>
                    <a:pt x="947489" y="127467"/>
                    <a:pt x="938652" y="119434"/>
                  </a:cubicBezTo>
                  <a:cubicBezTo>
                    <a:pt x="923607" y="105995"/>
                    <a:pt x="907686" y="93433"/>
                    <a:pt x="891690" y="81163"/>
                  </a:cubicBezTo>
                  <a:cubicBezTo>
                    <a:pt x="880371" y="72399"/>
                    <a:pt x="868977" y="63488"/>
                    <a:pt x="857875" y="54213"/>
                  </a:cubicBezTo>
                  <a:cubicBezTo>
                    <a:pt x="841004" y="39022"/>
                    <a:pt x="821066" y="27556"/>
                    <a:pt x="799447" y="20690"/>
                  </a:cubicBezTo>
                  <a:cubicBezTo>
                    <a:pt x="777975" y="13898"/>
                    <a:pt x="755334" y="11926"/>
                    <a:pt x="732985" y="14847"/>
                  </a:cubicBezTo>
                  <a:lnTo>
                    <a:pt x="730575" y="14847"/>
                  </a:lnTo>
                  <a:cubicBezTo>
                    <a:pt x="660826" y="35151"/>
                    <a:pt x="615545" y="91388"/>
                    <a:pt x="571797" y="145799"/>
                  </a:cubicBezTo>
                  <a:lnTo>
                    <a:pt x="565808" y="153103"/>
                  </a:lnTo>
                  <a:cubicBezTo>
                    <a:pt x="504166" y="229424"/>
                    <a:pt x="437485" y="268426"/>
                    <a:pt x="356051" y="275510"/>
                  </a:cubicBezTo>
                  <a:cubicBezTo>
                    <a:pt x="289662" y="282302"/>
                    <a:pt x="223711" y="293549"/>
                    <a:pt x="158856" y="309252"/>
                  </a:cubicBezTo>
                  <a:cubicBezTo>
                    <a:pt x="81366" y="327072"/>
                    <a:pt x="33163" y="375787"/>
                    <a:pt x="18483" y="450210"/>
                  </a:cubicBezTo>
                  <a:cubicBezTo>
                    <a:pt x="6359" y="511414"/>
                    <a:pt x="13516" y="577145"/>
                    <a:pt x="40393" y="651202"/>
                  </a:cubicBezTo>
                  <a:cubicBezTo>
                    <a:pt x="67270" y="725260"/>
                    <a:pt x="97142" y="801363"/>
                    <a:pt x="149946" y="859791"/>
                  </a:cubicBezTo>
                  <a:cubicBezTo>
                    <a:pt x="184711" y="896746"/>
                    <a:pt x="224515" y="928590"/>
                    <a:pt x="268189" y="954371"/>
                  </a:cubicBezTo>
                  <a:cubicBezTo>
                    <a:pt x="290539" y="967955"/>
                    <a:pt x="314202" y="980372"/>
                    <a:pt x="336989" y="992350"/>
                  </a:cubicBezTo>
                  <a:cubicBezTo>
                    <a:pt x="383439" y="1016816"/>
                    <a:pt x="431935" y="1042379"/>
                    <a:pt x="472907" y="1079992"/>
                  </a:cubicBezTo>
                  <a:cubicBezTo>
                    <a:pt x="518920" y="1122352"/>
                    <a:pt x="560549" y="1167049"/>
                    <a:pt x="606707" y="1216933"/>
                  </a:cubicBezTo>
                  <a:cubicBezTo>
                    <a:pt x="689603" y="1306693"/>
                    <a:pt x="796599" y="1343941"/>
                    <a:pt x="889646" y="1368627"/>
                  </a:cubicBezTo>
                  <a:cubicBezTo>
                    <a:pt x="981012" y="1393094"/>
                    <a:pt x="1070408" y="1378340"/>
                    <a:pt x="1169370" y="1358402"/>
                  </a:cubicBezTo>
                  <a:cubicBezTo>
                    <a:pt x="1185803" y="1355042"/>
                    <a:pt x="1202602" y="1353289"/>
                    <a:pt x="1219399" y="1353144"/>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5" name="Google Shape;105;p10"/>
            <p:cNvSpPr/>
            <p:nvPr/>
          </p:nvSpPr>
          <p:spPr>
            <a:xfrm>
              <a:off x="5121580" y="3101583"/>
              <a:ext cx="310632" cy="328877"/>
            </a:xfrm>
            <a:custGeom>
              <a:avLst/>
              <a:gdLst/>
              <a:ahLst/>
              <a:cxnLst/>
              <a:rect l="l" t="t" r="r" b="b"/>
              <a:pathLst>
                <a:path w="310632" h="328877" extrusionOk="0">
                  <a:moveTo>
                    <a:pt x="254634" y="328257"/>
                  </a:moveTo>
                  <a:cubicBezTo>
                    <a:pt x="162390" y="328257"/>
                    <a:pt x="87311" y="296341"/>
                    <a:pt x="31219" y="233311"/>
                  </a:cubicBezTo>
                  <a:cubicBezTo>
                    <a:pt x="-11945" y="184889"/>
                    <a:pt x="-12602" y="126680"/>
                    <a:pt x="30562" y="73657"/>
                  </a:cubicBezTo>
                  <a:cubicBezTo>
                    <a:pt x="59776" y="37139"/>
                    <a:pt x="99215" y="13841"/>
                    <a:pt x="154722" y="-401"/>
                  </a:cubicBezTo>
                  <a:cubicBezTo>
                    <a:pt x="155745" y="-693"/>
                    <a:pt x="156912" y="-693"/>
                    <a:pt x="157935" y="-401"/>
                  </a:cubicBezTo>
                  <a:lnTo>
                    <a:pt x="159323" y="-401"/>
                  </a:lnTo>
                  <a:cubicBezTo>
                    <a:pt x="214903" y="-2446"/>
                    <a:pt x="256168" y="26841"/>
                    <a:pt x="271943" y="79938"/>
                  </a:cubicBezTo>
                  <a:cubicBezTo>
                    <a:pt x="288303" y="139681"/>
                    <a:pt x="300500" y="200519"/>
                    <a:pt x="308460" y="261942"/>
                  </a:cubicBezTo>
                  <a:cubicBezTo>
                    <a:pt x="309702" y="270121"/>
                    <a:pt x="309264" y="278520"/>
                    <a:pt x="307146" y="286554"/>
                  </a:cubicBezTo>
                  <a:cubicBezTo>
                    <a:pt x="305101" y="294515"/>
                    <a:pt x="301376" y="302038"/>
                    <a:pt x="296191" y="308465"/>
                  </a:cubicBezTo>
                  <a:cubicBezTo>
                    <a:pt x="291517" y="314380"/>
                    <a:pt x="285600" y="319201"/>
                    <a:pt x="278882" y="322633"/>
                  </a:cubicBezTo>
                  <a:cubicBezTo>
                    <a:pt x="272235" y="325993"/>
                    <a:pt x="264932" y="327819"/>
                    <a:pt x="257482" y="327965"/>
                  </a:cubicBezTo>
                  <a:close/>
                  <a:moveTo>
                    <a:pt x="157716" y="14206"/>
                  </a:moveTo>
                  <a:cubicBezTo>
                    <a:pt x="105423" y="27644"/>
                    <a:pt x="68321" y="49774"/>
                    <a:pt x="40859" y="83663"/>
                  </a:cubicBezTo>
                  <a:cubicBezTo>
                    <a:pt x="2516" y="131208"/>
                    <a:pt x="2589" y="181603"/>
                    <a:pt x="40859" y="224328"/>
                  </a:cubicBezTo>
                  <a:cubicBezTo>
                    <a:pt x="94249" y="284290"/>
                    <a:pt x="166115" y="314600"/>
                    <a:pt x="254415" y="314600"/>
                  </a:cubicBezTo>
                  <a:lnTo>
                    <a:pt x="256459" y="314600"/>
                  </a:lnTo>
                  <a:cubicBezTo>
                    <a:pt x="262010" y="314453"/>
                    <a:pt x="267415" y="313139"/>
                    <a:pt x="272381" y="310655"/>
                  </a:cubicBezTo>
                  <a:cubicBezTo>
                    <a:pt x="277420" y="308099"/>
                    <a:pt x="281803" y="304448"/>
                    <a:pt x="285309" y="300066"/>
                  </a:cubicBezTo>
                  <a:cubicBezTo>
                    <a:pt x="289179" y="295245"/>
                    <a:pt x="292027" y="289621"/>
                    <a:pt x="293562" y="283633"/>
                  </a:cubicBezTo>
                  <a:cubicBezTo>
                    <a:pt x="295168" y="277571"/>
                    <a:pt x="295461" y="271289"/>
                    <a:pt x="294511" y="265082"/>
                  </a:cubicBezTo>
                  <a:cubicBezTo>
                    <a:pt x="286550" y="204317"/>
                    <a:pt x="274354" y="144209"/>
                    <a:pt x="257994" y="85123"/>
                  </a:cubicBezTo>
                  <a:cubicBezTo>
                    <a:pt x="243971" y="37650"/>
                    <a:pt x="208768" y="12088"/>
                    <a:pt x="158885" y="14425"/>
                  </a:cubicBezTo>
                  <a:cubicBezTo>
                    <a:pt x="158520" y="14425"/>
                    <a:pt x="158081" y="14352"/>
                    <a:pt x="157716" y="14206"/>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6" name="Google Shape;106;p10"/>
            <p:cNvSpPr/>
            <p:nvPr/>
          </p:nvSpPr>
          <p:spPr>
            <a:xfrm>
              <a:off x="6137915" y="3306374"/>
              <a:ext cx="2166465" cy="3079964"/>
            </a:xfrm>
            <a:custGeom>
              <a:avLst/>
              <a:gdLst/>
              <a:ahLst/>
              <a:cxnLst/>
              <a:rect l="l" t="t" r="r" b="b"/>
              <a:pathLst>
                <a:path w="2166465" h="3079964" extrusionOk="0">
                  <a:moveTo>
                    <a:pt x="587039" y="3079345"/>
                  </a:moveTo>
                  <a:cubicBezTo>
                    <a:pt x="532847" y="3078834"/>
                    <a:pt x="479386" y="3066344"/>
                    <a:pt x="430598" y="3042827"/>
                  </a:cubicBezTo>
                  <a:cubicBezTo>
                    <a:pt x="388019" y="3022962"/>
                    <a:pt x="329079" y="2987904"/>
                    <a:pt x="309871" y="2914212"/>
                  </a:cubicBezTo>
                  <a:cubicBezTo>
                    <a:pt x="297674" y="2867689"/>
                    <a:pt x="306803" y="2822261"/>
                    <a:pt x="318635" y="2779974"/>
                  </a:cubicBezTo>
                  <a:cubicBezTo>
                    <a:pt x="343175" y="2691528"/>
                    <a:pt x="387580" y="2606004"/>
                    <a:pt x="454334" y="2518873"/>
                  </a:cubicBezTo>
                  <a:cubicBezTo>
                    <a:pt x="555123" y="2386387"/>
                    <a:pt x="655181" y="2299768"/>
                    <a:pt x="768385" y="2245576"/>
                  </a:cubicBezTo>
                  <a:cubicBezTo>
                    <a:pt x="811403" y="2225053"/>
                    <a:pt x="856684" y="2208474"/>
                    <a:pt x="900213" y="2192406"/>
                  </a:cubicBezTo>
                  <a:cubicBezTo>
                    <a:pt x="914820" y="2187002"/>
                    <a:pt x="929427" y="2181670"/>
                    <a:pt x="944034" y="2176120"/>
                  </a:cubicBezTo>
                  <a:cubicBezTo>
                    <a:pt x="1052565" y="2135292"/>
                    <a:pt x="1087403" y="2083437"/>
                    <a:pt x="1083532" y="1971036"/>
                  </a:cubicBezTo>
                  <a:cubicBezTo>
                    <a:pt x="1082072" y="1917940"/>
                    <a:pt x="1075644" y="1865135"/>
                    <a:pt x="1064325" y="1813280"/>
                  </a:cubicBezTo>
                  <a:cubicBezTo>
                    <a:pt x="1031896" y="1668013"/>
                    <a:pt x="976683" y="1578035"/>
                    <a:pt x="886045" y="1521140"/>
                  </a:cubicBezTo>
                  <a:cubicBezTo>
                    <a:pt x="808993" y="1473156"/>
                    <a:pt x="740486" y="1428531"/>
                    <a:pt x="682423" y="1367766"/>
                  </a:cubicBezTo>
                  <a:cubicBezTo>
                    <a:pt x="664895" y="1349434"/>
                    <a:pt x="647147" y="1331175"/>
                    <a:pt x="629108" y="1312990"/>
                  </a:cubicBezTo>
                  <a:cubicBezTo>
                    <a:pt x="570680" y="1253101"/>
                    <a:pt x="509476" y="1191240"/>
                    <a:pt x="458571" y="1122441"/>
                  </a:cubicBezTo>
                  <a:cubicBezTo>
                    <a:pt x="379182" y="1015152"/>
                    <a:pt x="281460" y="891723"/>
                    <a:pt x="157738" y="790351"/>
                  </a:cubicBezTo>
                  <a:cubicBezTo>
                    <a:pt x="104715" y="747771"/>
                    <a:pt x="67467" y="688612"/>
                    <a:pt x="52130" y="622370"/>
                  </a:cubicBezTo>
                  <a:cubicBezTo>
                    <a:pt x="44388" y="588189"/>
                    <a:pt x="39276" y="553059"/>
                    <a:pt x="34309" y="519171"/>
                  </a:cubicBezTo>
                  <a:cubicBezTo>
                    <a:pt x="31388" y="499817"/>
                    <a:pt x="28540" y="480389"/>
                    <a:pt x="25253" y="460743"/>
                  </a:cubicBezTo>
                  <a:lnTo>
                    <a:pt x="22186" y="443214"/>
                  </a:lnTo>
                  <a:cubicBezTo>
                    <a:pt x="9258" y="369157"/>
                    <a:pt x="-4108" y="292616"/>
                    <a:pt x="-1040" y="214687"/>
                  </a:cubicBezTo>
                  <a:cubicBezTo>
                    <a:pt x="3124" y="118719"/>
                    <a:pt x="55489" y="42471"/>
                    <a:pt x="132249" y="20487"/>
                  </a:cubicBezTo>
                  <a:cubicBezTo>
                    <a:pt x="150874" y="15156"/>
                    <a:pt x="169936" y="10481"/>
                    <a:pt x="188341" y="5880"/>
                  </a:cubicBezTo>
                  <a:lnTo>
                    <a:pt x="213830" y="-401"/>
                  </a:lnTo>
                  <a:cubicBezTo>
                    <a:pt x="215436" y="-693"/>
                    <a:pt x="217043" y="-693"/>
                    <a:pt x="218650" y="-401"/>
                  </a:cubicBezTo>
                  <a:lnTo>
                    <a:pt x="221060" y="-401"/>
                  </a:lnTo>
                  <a:cubicBezTo>
                    <a:pt x="232819" y="256"/>
                    <a:pt x="244650" y="622"/>
                    <a:pt x="256555" y="986"/>
                  </a:cubicBezTo>
                  <a:cubicBezTo>
                    <a:pt x="283213" y="1206"/>
                    <a:pt x="309725" y="3251"/>
                    <a:pt x="336091" y="7194"/>
                  </a:cubicBezTo>
                  <a:cubicBezTo>
                    <a:pt x="478582" y="32319"/>
                    <a:pt x="575208" y="114483"/>
                    <a:pt x="623484" y="251424"/>
                  </a:cubicBezTo>
                  <a:cubicBezTo>
                    <a:pt x="662193" y="361561"/>
                    <a:pt x="720621" y="439927"/>
                    <a:pt x="801763" y="490760"/>
                  </a:cubicBezTo>
                  <a:cubicBezTo>
                    <a:pt x="839522" y="514424"/>
                    <a:pt x="877427" y="539256"/>
                    <a:pt x="914018" y="563357"/>
                  </a:cubicBezTo>
                  <a:cubicBezTo>
                    <a:pt x="974637" y="603162"/>
                    <a:pt x="1037373" y="644280"/>
                    <a:pt x="1100915" y="680213"/>
                  </a:cubicBezTo>
                  <a:cubicBezTo>
                    <a:pt x="1192354" y="731045"/>
                    <a:pt x="1293216" y="762670"/>
                    <a:pt x="1397291" y="773187"/>
                  </a:cubicBezTo>
                  <a:cubicBezTo>
                    <a:pt x="1455646" y="779906"/>
                    <a:pt x="1513052" y="792687"/>
                    <a:pt x="1568704" y="811457"/>
                  </a:cubicBezTo>
                  <a:cubicBezTo>
                    <a:pt x="1616469" y="827745"/>
                    <a:pt x="1663650" y="847098"/>
                    <a:pt x="1709589" y="866015"/>
                  </a:cubicBezTo>
                  <a:cubicBezTo>
                    <a:pt x="1739242" y="878284"/>
                    <a:pt x="1769916" y="890919"/>
                    <a:pt x="1800298" y="902533"/>
                  </a:cubicBezTo>
                  <a:cubicBezTo>
                    <a:pt x="1844119" y="919257"/>
                    <a:pt x="1893347" y="943286"/>
                    <a:pt x="1923583" y="994557"/>
                  </a:cubicBezTo>
                  <a:cubicBezTo>
                    <a:pt x="1985882" y="1097755"/>
                    <a:pt x="2039635" y="1205920"/>
                    <a:pt x="2084260" y="1317883"/>
                  </a:cubicBezTo>
                  <a:cubicBezTo>
                    <a:pt x="2145682" y="1475566"/>
                    <a:pt x="2171902" y="1627552"/>
                    <a:pt x="2163431" y="1782314"/>
                  </a:cubicBezTo>
                  <a:cubicBezTo>
                    <a:pt x="2160947" y="1850967"/>
                    <a:pt x="2143492" y="1918305"/>
                    <a:pt x="2112306" y="1979509"/>
                  </a:cubicBezTo>
                  <a:cubicBezTo>
                    <a:pt x="2060450" y="2078763"/>
                    <a:pt x="1976241" y="2148147"/>
                    <a:pt x="1855003" y="2191676"/>
                  </a:cubicBezTo>
                  <a:lnTo>
                    <a:pt x="1761955" y="2224760"/>
                  </a:lnTo>
                  <a:cubicBezTo>
                    <a:pt x="1659049" y="2261278"/>
                    <a:pt x="1552637" y="2299330"/>
                    <a:pt x="1449073" y="2338987"/>
                  </a:cubicBezTo>
                  <a:cubicBezTo>
                    <a:pt x="1361943" y="2372583"/>
                    <a:pt x="1299351" y="2421079"/>
                    <a:pt x="1257941" y="2487030"/>
                  </a:cubicBezTo>
                  <a:cubicBezTo>
                    <a:pt x="1214484" y="2556048"/>
                    <a:pt x="1176286" y="2627185"/>
                    <a:pt x="1144590" y="2687584"/>
                  </a:cubicBezTo>
                  <a:cubicBezTo>
                    <a:pt x="1108073" y="2757040"/>
                    <a:pt x="1064688" y="2828031"/>
                    <a:pt x="993479" y="2877038"/>
                  </a:cubicBezTo>
                  <a:cubicBezTo>
                    <a:pt x="973395" y="2890914"/>
                    <a:pt x="953383" y="2905010"/>
                    <a:pt x="933371" y="2919106"/>
                  </a:cubicBezTo>
                  <a:cubicBezTo>
                    <a:pt x="886410" y="2952336"/>
                    <a:pt x="837843" y="2986663"/>
                    <a:pt x="787813" y="3017045"/>
                  </a:cubicBezTo>
                  <a:cubicBezTo>
                    <a:pt x="722811" y="3058895"/>
                    <a:pt x="654816" y="3079345"/>
                    <a:pt x="587039" y="3079345"/>
                  </a:cubicBezTo>
                  <a:close/>
                  <a:moveTo>
                    <a:pt x="220111" y="28521"/>
                  </a:moveTo>
                  <a:lnTo>
                    <a:pt x="195644" y="34509"/>
                  </a:lnTo>
                  <a:cubicBezTo>
                    <a:pt x="177531" y="38965"/>
                    <a:pt x="158761" y="43493"/>
                    <a:pt x="140649" y="48678"/>
                  </a:cubicBezTo>
                  <a:cubicBezTo>
                    <a:pt x="74333" y="67667"/>
                    <a:pt x="31096" y="131939"/>
                    <a:pt x="27225" y="216659"/>
                  </a:cubicBezTo>
                  <a:cubicBezTo>
                    <a:pt x="24012" y="291374"/>
                    <a:pt x="37084" y="366235"/>
                    <a:pt x="49792" y="438759"/>
                  </a:cubicBezTo>
                  <a:lnTo>
                    <a:pt x="52787" y="456360"/>
                  </a:lnTo>
                  <a:cubicBezTo>
                    <a:pt x="56146" y="475861"/>
                    <a:pt x="59068" y="495507"/>
                    <a:pt x="61916" y="515227"/>
                  </a:cubicBezTo>
                  <a:cubicBezTo>
                    <a:pt x="66810" y="548604"/>
                    <a:pt x="71849" y="583077"/>
                    <a:pt x="79372" y="616161"/>
                  </a:cubicBezTo>
                  <a:cubicBezTo>
                    <a:pt x="93395" y="676124"/>
                    <a:pt x="127137" y="729658"/>
                    <a:pt x="175267" y="768148"/>
                  </a:cubicBezTo>
                  <a:cubicBezTo>
                    <a:pt x="301253" y="871493"/>
                    <a:pt x="400507" y="996675"/>
                    <a:pt x="480846" y="1105205"/>
                  </a:cubicBezTo>
                  <a:cubicBezTo>
                    <a:pt x="530583" y="1172470"/>
                    <a:pt x="590399" y="1233674"/>
                    <a:pt x="648827" y="1292905"/>
                  </a:cubicBezTo>
                  <a:cubicBezTo>
                    <a:pt x="666866" y="1311164"/>
                    <a:pt x="684760" y="1329423"/>
                    <a:pt x="702435" y="1347901"/>
                  </a:cubicBezTo>
                  <a:cubicBezTo>
                    <a:pt x="758233" y="1406329"/>
                    <a:pt x="825279" y="1450150"/>
                    <a:pt x="900725" y="1496820"/>
                  </a:cubicBezTo>
                  <a:cubicBezTo>
                    <a:pt x="1027222" y="1575697"/>
                    <a:pt x="1070166" y="1711470"/>
                    <a:pt x="1091420" y="1806926"/>
                  </a:cubicBezTo>
                  <a:cubicBezTo>
                    <a:pt x="1103105" y="1860607"/>
                    <a:pt x="1109752" y="1915237"/>
                    <a:pt x="1111359" y="1970160"/>
                  </a:cubicBezTo>
                  <a:cubicBezTo>
                    <a:pt x="1116179" y="2112652"/>
                    <a:pt x="1054610" y="2164945"/>
                    <a:pt x="953822" y="2203069"/>
                  </a:cubicBezTo>
                  <a:lnTo>
                    <a:pt x="909416" y="2219429"/>
                  </a:lnTo>
                  <a:cubicBezTo>
                    <a:pt x="866253" y="2235205"/>
                    <a:pt x="821773" y="2251565"/>
                    <a:pt x="779633" y="2271576"/>
                  </a:cubicBezTo>
                  <a:cubicBezTo>
                    <a:pt x="670080" y="2323650"/>
                    <a:pt x="573674" y="2407933"/>
                    <a:pt x="475441" y="2536767"/>
                  </a:cubicBezTo>
                  <a:cubicBezTo>
                    <a:pt x="410952" y="2621268"/>
                    <a:pt x="368153" y="2703579"/>
                    <a:pt x="344563" y="2788373"/>
                  </a:cubicBezTo>
                  <a:cubicBezTo>
                    <a:pt x="333972" y="2826570"/>
                    <a:pt x="325573" y="2867396"/>
                    <a:pt x="335944" y="2907055"/>
                  </a:cubicBezTo>
                  <a:cubicBezTo>
                    <a:pt x="348287" y="2954308"/>
                    <a:pt x="381884" y="2989293"/>
                    <a:pt x="441626" y="3017119"/>
                  </a:cubicBezTo>
                  <a:cubicBezTo>
                    <a:pt x="552640" y="3069047"/>
                    <a:pt x="665260" y="3060940"/>
                    <a:pt x="776347" y="2993675"/>
                  </a:cubicBezTo>
                  <a:cubicBezTo>
                    <a:pt x="825498" y="2963876"/>
                    <a:pt x="873775" y="2929769"/>
                    <a:pt x="920444" y="2896903"/>
                  </a:cubicBezTo>
                  <a:cubicBezTo>
                    <a:pt x="940529" y="2882735"/>
                    <a:pt x="960467" y="2868492"/>
                    <a:pt x="980698" y="2854615"/>
                  </a:cubicBezTo>
                  <a:cubicBezTo>
                    <a:pt x="1047015" y="2809041"/>
                    <a:pt x="1088279" y="2741557"/>
                    <a:pt x="1122970" y="2675095"/>
                  </a:cubicBezTo>
                  <a:cubicBezTo>
                    <a:pt x="1154888" y="2614038"/>
                    <a:pt x="1193523" y="2542317"/>
                    <a:pt x="1237418" y="2472496"/>
                  </a:cubicBezTo>
                  <a:cubicBezTo>
                    <a:pt x="1282187" y="2401287"/>
                    <a:pt x="1349016" y="2349212"/>
                    <a:pt x="1441916" y="2313425"/>
                  </a:cubicBezTo>
                  <a:cubicBezTo>
                    <a:pt x="1545845" y="2273256"/>
                    <a:pt x="1652402" y="2235351"/>
                    <a:pt x="1755382" y="2198687"/>
                  </a:cubicBezTo>
                  <a:lnTo>
                    <a:pt x="1848064" y="2165529"/>
                  </a:lnTo>
                  <a:cubicBezTo>
                    <a:pt x="1962657" y="2124776"/>
                    <a:pt x="2041826" y="2059482"/>
                    <a:pt x="2090395" y="1966727"/>
                  </a:cubicBezTo>
                  <a:cubicBezTo>
                    <a:pt x="2119536" y="1909176"/>
                    <a:pt x="2135750" y="1846000"/>
                    <a:pt x="2137868" y="1781510"/>
                  </a:cubicBezTo>
                  <a:cubicBezTo>
                    <a:pt x="2145609" y="1630912"/>
                    <a:pt x="2120631" y="1483089"/>
                    <a:pt x="2060743" y="1329423"/>
                  </a:cubicBezTo>
                  <a:cubicBezTo>
                    <a:pt x="2016702" y="1218774"/>
                    <a:pt x="1963752" y="1111997"/>
                    <a:pt x="1902257" y="1010040"/>
                  </a:cubicBezTo>
                  <a:cubicBezTo>
                    <a:pt x="1876256" y="966219"/>
                    <a:pt x="1832435" y="944746"/>
                    <a:pt x="1792704" y="929701"/>
                  </a:cubicBezTo>
                  <a:cubicBezTo>
                    <a:pt x="1761664" y="918016"/>
                    <a:pt x="1731134" y="905235"/>
                    <a:pt x="1701264" y="893184"/>
                  </a:cubicBezTo>
                  <a:cubicBezTo>
                    <a:pt x="1655909" y="874413"/>
                    <a:pt x="1608947" y="854987"/>
                    <a:pt x="1561766" y="839284"/>
                  </a:cubicBezTo>
                  <a:cubicBezTo>
                    <a:pt x="1507867" y="821098"/>
                    <a:pt x="1452213" y="808609"/>
                    <a:pt x="1395684" y="802182"/>
                  </a:cubicBezTo>
                  <a:cubicBezTo>
                    <a:pt x="1281677" y="789255"/>
                    <a:pt x="1178624" y="756827"/>
                    <a:pt x="1089302" y="705922"/>
                  </a:cubicBezTo>
                  <a:cubicBezTo>
                    <a:pt x="1024958" y="669404"/>
                    <a:pt x="961929" y="627848"/>
                    <a:pt x="901017" y="587750"/>
                  </a:cubicBezTo>
                  <a:cubicBezTo>
                    <a:pt x="864500" y="563796"/>
                    <a:pt x="826741" y="538744"/>
                    <a:pt x="789273" y="515592"/>
                  </a:cubicBezTo>
                  <a:cubicBezTo>
                    <a:pt x="702216" y="461254"/>
                    <a:pt x="639990" y="378067"/>
                    <a:pt x="599382" y="261576"/>
                  </a:cubicBezTo>
                  <a:cubicBezTo>
                    <a:pt x="554173" y="133107"/>
                    <a:pt x="467042" y="59195"/>
                    <a:pt x="333023" y="35605"/>
                  </a:cubicBezTo>
                  <a:cubicBezTo>
                    <a:pt x="307899" y="31807"/>
                    <a:pt x="282555" y="29836"/>
                    <a:pt x="257139" y="29689"/>
                  </a:cubicBezTo>
                  <a:cubicBezTo>
                    <a:pt x="245016" y="29689"/>
                    <a:pt x="232892" y="28959"/>
                    <a:pt x="220622" y="28228"/>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7" name="Google Shape;107;p10"/>
            <p:cNvSpPr/>
            <p:nvPr/>
          </p:nvSpPr>
          <p:spPr>
            <a:xfrm>
              <a:off x="3651002" y="3341026"/>
              <a:ext cx="1051372" cy="1005659"/>
            </a:xfrm>
            <a:custGeom>
              <a:avLst/>
              <a:gdLst/>
              <a:ahLst/>
              <a:cxnLst/>
              <a:rect l="l" t="t" r="r" b="b"/>
              <a:pathLst>
                <a:path w="1051372" h="1005659" extrusionOk="0">
                  <a:moveTo>
                    <a:pt x="782182" y="1005039"/>
                  </a:moveTo>
                  <a:cubicBezTo>
                    <a:pt x="763047" y="1004894"/>
                    <a:pt x="744058" y="1002849"/>
                    <a:pt x="725361" y="998759"/>
                  </a:cubicBezTo>
                  <a:cubicBezTo>
                    <a:pt x="624646" y="976848"/>
                    <a:pt x="537442" y="920831"/>
                    <a:pt x="465795" y="831508"/>
                  </a:cubicBezTo>
                  <a:cubicBezTo>
                    <a:pt x="421973" y="776294"/>
                    <a:pt x="368293" y="729624"/>
                    <a:pt x="307454" y="693983"/>
                  </a:cubicBezTo>
                  <a:cubicBezTo>
                    <a:pt x="286858" y="681859"/>
                    <a:pt x="265313" y="670539"/>
                    <a:pt x="244498" y="659511"/>
                  </a:cubicBezTo>
                  <a:cubicBezTo>
                    <a:pt x="215868" y="644392"/>
                    <a:pt x="186070" y="628763"/>
                    <a:pt x="158317" y="610577"/>
                  </a:cubicBezTo>
                  <a:cubicBezTo>
                    <a:pt x="50881" y="541778"/>
                    <a:pt x="-1411" y="451653"/>
                    <a:pt x="-1484" y="334869"/>
                  </a:cubicBezTo>
                  <a:cubicBezTo>
                    <a:pt x="-1484" y="287031"/>
                    <a:pt x="17943" y="254530"/>
                    <a:pt x="58039" y="236053"/>
                  </a:cubicBezTo>
                  <a:cubicBezTo>
                    <a:pt x="117782" y="208226"/>
                    <a:pt x="173288" y="230940"/>
                    <a:pt x="209806" y="250660"/>
                  </a:cubicBezTo>
                  <a:cubicBezTo>
                    <a:pt x="228868" y="260739"/>
                    <a:pt x="247346" y="272571"/>
                    <a:pt x="265239" y="284110"/>
                  </a:cubicBezTo>
                  <a:cubicBezTo>
                    <a:pt x="285252" y="297330"/>
                    <a:pt x="305994" y="309526"/>
                    <a:pt x="327247" y="320627"/>
                  </a:cubicBezTo>
                  <a:cubicBezTo>
                    <a:pt x="353320" y="333774"/>
                    <a:pt x="384653" y="346117"/>
                    <a:pt x="420294" y="338375"/>
                  </a:cubicBezTo>
                  <a:cubicBezTo>
                    <a:pt x="441693" y="334431"/>
                    <a:pt x="461631" y="324936"/>
                    <a:pt x="478064" y="310695"/>
                  </a:cubicBezTo>
                  <a:cubicBezTo>
                    <a:pt x="494935" y="296161"/>
                    <a:pt x="507790" y="277610"/>
                    <a:pt x="515531" y="256795"/>
                  </a:cubicBezTo>
                  <a:cubicBezTo>
                    <a:pt x="525026" y="233131"/>
                    <a:pt x="532987" y="207862"/>
                    <a:pt x="540656" y="183760"/>
                  </a:cubicBezTo>
                  <a:cubicBezTo>
                    <a:pt x="546279" y="166012"/>
                    <a:pt x="552049" y="148192"/>
                    <a:pt x="558330" y="130736"/>
                  </a:cubicBezTo>
                  <a:cubicBezTo>
                    <a:pt x="578269" y="75376"/>
                    <a:pt x="605438" y="15195"/>
                    <a:pt x="676793" y="-289"/>
                  </a:cubicBezTo>
                  <a:cubicBezTo>
                    <a:pt x="677743" y="-581"/>
                    <a:pt x="678838" y="-581"/>
                    <a:pt x="679787" y="-289"/>
                  </a:cubicBezTo>
                  <a:lnTo>
                    <a:pt x="681029" y="-289"/>
                  </a:lnTo>
                  <a:cubicBezTo>
                    <a:pt x="737704" y="-3356"/>
                    <a:pt x="789559" y="14829"/>
                    <a:pt x="838638" y="55364"/>
                  </a:cubicBezTo>
                  <a:cubicBezTo>
                    <a:pt x="911090" y="114669"/>
                    <a:pt x="954400" y="195664"/>
                    <a:pt x="989310" y="267166"/>
                  </a:cubicBezTo>
                  <a:cubicBezTo>
                    <a:pt x="1039120" y="368904"/>
                    <a:pt x="1057817" y="469912"/>
                    <a:pt x="1046862" y="575301"/>
                  </a:cubicBezTo>
                  <a:cubicBezTo>
                    <a:pt x="1038609" y="653668"/>
                    <a:pt x="1027069" y="737439"/>
                    <a:pt x="999535" y="819458"/>
                  </a:cubicBezTo>
                  <a:cubicBezTo>
                    <a:pt x="958562" y="940915"/>
                    <a:pt x="882606" y="1005039"/>
                    <a:pt x="782182" y="1005039"/>
                  </a:cubicBezTo>
                  <a:close/>
                  <a:moveTo>
                    <a:pt x="115956" y="237440"/>
                  </a:moveTo>
                  <a:cubicBezTo>
                    <a:pt x="97770" y="237440"/>
                    <a:pt x="79877" y="241531"/>
                    <a:pt x="63516" y="249418"/>
                  </a:cubicBezTo>
                  <a:cubicBezTo>
                    <a:pt x="28387" y="265778"/>
                    <a:pt x="12392" y="293239"/>
                    <a:pt x="12392" y="335234"/>
                  </a:cubicBezTo>
                  <a:cubicBezTo>
                    <a:pt x="12392" y="446540"/>
                    <a:pt x="62640" y="532429"/>
                    <a:pt x="165766" y="598745"/>
                  </a:cubicBezTo>
                  <a:cubicBezTo>
                    <a:pt x="193154" y="616274"/>
                    <a:pt x="222587" y="631392"/>
                    <a:pt x="250998" y="646803"/>
                  </a:cubicBezTo>
                  <a:cubicBezTo>
                    <a:pt x="271959" y="657831"/>
                    <a:pt x="293650" y="669297"/>
                    <a:pt x="314466" y="681567"/>
                  </a:cubicBezTo>
                  <a:cubicBezTo>
                    <a:pt x="376764" y="718012"/>
                    <a:pt x="431687" y="765776"/>
                    <a:pt x="476530" y="822306"/>
                  </a:cubicBezTo>
                  <a:cubicBezTo>
                    <a:pt x="546279" y="909072"/>
                    <a:pt x="631000" y="963775"/>
                    <a:pt x="728575" y="984736"/>
                  </a:cubicBezTo>
                  <a:cubicBezTo>
                    <a:pt x="851346" y="1011248"/>
                    <a:pt x="940815" y="952455"/>
                    <a:pt x="986973" y="815003"/>
                  </a:cubicBezTo>
                  <a:cubicBezTo>
                    <a:pt x="1014142" y="734664"/>
                    <a:pt x="1025754" y="651769"/>
                    <a:pt x="1033497" y="573987"/>
                  </a:cubicBezTo>
                  <a:cubicBezTo>
                    <a:pt x="1044379" y="471226"/>
                    <a:pt x="1025754" y="373067"/>
                    <a:pt x="977405" y="273666"/>
                  </a:cubicBezTo>
                  <a:cubicBezTo>
                    <a:pt x="943152" y="203771"/>
                    <a:pt x="900718" y="124236"/>
                    <a:pt x="830459" y="66757"/>
                  </a:cubicBezTo>
                  <a:cubicBezTo>
                    <a:pt x="783935" y="28414"/>
                    <a:pt x="735513" y="11251"/>
                    <a:pt x="681905" y="14026"/>
                  </a:cubicBezTo>
                  <a:lnTo>
                    <a:pt x="679933" y="14026"/>
                  </a:lnTo>
                  <a:cubicBezTo>
                    <a:pt x="615224" y="28049"/>
                    <a:pt x="590758" y="81949"/>
                    <a:pt x="571403" y="136433"/>
                  </a:cubicBezTo>
                  <a:cubicBezTo>
                    <a:pt x="565195" y="153815"/>
                    <a:pt x="559571" y="171417"/>
                    <a:pt x="553948" y="189018"/>
                  </a:cubicBezTo>
                  <a:cubicBezTo>
                    <a:pt x="546206" y="213558"/>
                    <a:pt x="538100" y="238755"/>
                    <a:pt x="528385" y="262492"/>
                  </a:cubicBezTo>
                  <a:cubicBezTo>
                    <a:pt x="519914" y="285570"/>
                    <a:pt x="505671" y="306093"/>
                    <a:pt x="487120" y="322161"/>
                  </a:cubicBezTo>
                  <a:cubicBezTo>
                    <a:pt x="469008" y="337864"/>
                    <a:pt x="447024" y="348454"/>
                    <a:pt x="423434" y="352836"/>
                  </a:cubicBezTo>
                  <a:cubicBezTo>
                    <a:pt x="383776" y="361016"/>
                    <a:pt x="348427" y="347285"/>
                    <a:pt x="321988" y="333920"/>
                  </a:cubicBezTo>
                  <a:cubicBezTo>
                    <a:pt x="300297" y="322526"/>
                    <a:pt x="279189" y="309965"/>
                    <a:pt x="258740" y="296453"/>
                  </a:cubicBezTo>
                  <a:cubicBezTo>
                    <a:pt x="241138" y="285132"/>
                    <a:pt x="222880" y="273374"/>
                    <a:pt x="204475" y="263806"/>
                  </a:cubicBezTo>
                  <a:cubicBezTo>
                    <a:pt x="170732" y="245986"/>
                    <a:pt x="142614" y="237440"/>
                    <a:pt x="115956" y="237440"/>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8" name="Google Shape;108;p10"/>
            <p:cNvSpPr/>
            <p:nvPr/>
          </p:nvSpPr>
          <p:spPr>
            <a:xfrm>
              <a:off x="6262990" y="3478024"/>
              <a:ext cx="1950710" cy="2087544"/>
            </a:xfrm>
            <a:custGeom>
              <a:avLst/>
              <a:gdLst/>
              <a:ahLst/>
              <a:cxnLst/>
              <a:rect l="l" t="t" r="r" b="b"/>
              <a:pathLst>
                <a:path w="1950710" h="2087544" extrusionOk="0">
                  <a:moveTo>
                    <a:pt x="1155872" y="2086925"/>
                  </a:moveTo>
                  <a:cubicBezTo>
                    <a:pt x="1131258" y="2086925"/>
                    <a:pt x="1112782" y="2081009"/>
                    <a:pt x="1099781" y="2069031"/>
                  </a:cubicBezTo>
                  <a:cubicBezTo>
                    <a:pt x="1084224" y="2054424"/>
                    <a:pt x="1076482" y="2032514"/>
                    <a:pt x="1076482" y="2000451"/>
                  </a:cubicBezTo>
                  <a:cubicBezTo>
                    <a:pt x="1075241" y="1961815"/>
                    <a:pt x="1071004" y="1923326"/>
                    <a:pt x="1063993" y="1885275"/>
                  </a:cubicBezTo>
                  <a:cubicBezTo>
                    <a:pt x="1042813" y="1749064"/>
                    <a:pt x="1011554" y="1614680"/>
                    <a:pt x="970508" y="1483071"/>
                  </a:cubicBezTo>
                  <a:cubicBezTo>
                    <a:pt x="935889" y="1373518"/>
                    <a:pt x="872130" y="1291937"/>
                    <a:pt x="775723" y="1232998"/>
                  </a:cubicBezTo>
                  <a:cubicBezTo>
                    <a:pt x="632502" y="1146451"/>
                    <a:pt x="508123" y="1032005"/>
                    <a:pt x="409964" y="896452"/>
                  </a:cubicBezTo>
                  <a:cubicBezTo>
                    <a:pt x="391266" y="870525"/>
                    <a:pt x="374907" y="842260"/>
                    <a:pt x="358839" y="814872"/>
                  </a:cubicBezTo>
                  <a:cubicBezTo>
                    <a:pt x="340727" y="781860"/>
                    <a:pt x="320276" y="750163"/>
                    <a:pt x="297782" y="719926"/>
                  </a:cubicBezTo>
                  <a:cubicBezTo>
                    <a:pt x="252062" y="661498"/>
                    <a:pt x="201230" y="606430"/>
                    <a:pt x="151712" y="553040"/>
                  </a:cubicBezTo>
                  <a:cubicBezTo>
                    <a:pt x="135643" y="535513"/>
                    <a:pt x="119649" y="517984"/>
                    <a:pt x="103800" y="500529"/>
                  </a:cubicBezTo>
                  <a:cubicBezTo>
                    <a:pt x="70350" y="464522"/>
                    <a:pt x="45372" y="421505"/>
                    <a:pt x="30765" y="374616"/>
                  </a:cubicBezTo>
                  <a:cubicBezTo>
                    <a:pt x="7029" y="298586"/>
                    <a:pt x="-3781" y="219197"/>
                    <a:pt x="-1078" y="139589"/>
                  </a:cubicBezTo>
                  <a:cubicBezTo>
                    <a:pt x="1624" y="66116"/>
                    <a:pt x="32518" y="18789"/>
                    <a:pt x="90654" y="-346"/>
                  </a:cubicBezTo>
                  <a:cubicBezTo>
                    <a:pt x="91822" y="-712"/>
                    <a:pt x="93137" y="-712"/>
                    <a:pt x="94306" y="-346"/>
                  </a:cubicBezTo>
                  <a:lnTo>
                    <a:pt x="95840" y="-346"/>
                  </a:lnTo>
                  <a:cubicBezTo>
                    <a:pt x="132357" y="-1223"/>
                    <a:pt x="171431" y="676"/>
                    <a:pt x="209701" y="20103"/>
                  </a:cubicBezTo>
                  <a:cubicBezTo>
                    <a:pt x="275068" y="53992"/>
                    <a:pt x="328968" y="106358"/>
                    <a:pt x="364755" y="170702"/>
                  </a:cubicBezTo>
                  <a:cubicBezTo>
                    <a:pt x="434503" y="289384"/>
                    <a:pt x="516522" y="376003"/>
                    <a:pt x="615704" y="435162"/>
                  </a:cubicBezTo>
                  <a:cubicBezTo>
                    <a:pt x="692537" y="481101"/>
                    <a:pt x="747167" y="552019"/>
                    <a:pt x="801286" y="621183"/>
                  </a:cubicBezTo>
                  <a:lnTo>
                    <a:pt x="817426" y="642071"/>
                  </a:lnTo>
                  <a:cubicBezTo>
                    <a:pt x="890461" y="735337"/>
                    <a:pt x="965322" y="831962"/>
                    <a:pt x="1021049" y="940565"/>
                  </a:cubicBezTo>
                  <a:cubicBezTo>
                    <a:pt x="1070787" y="1037848"/>
                    <a:pt x="1151781" y="1083568"/>
                    <a:pt x="1268565" y="1079916"/>
                  </a:cubicBezTo>
                  <a:cubicBezTo>
                    <a:pt x="1309538" y="1078821"/>
                    <a:pt x="1351168" y="1076484"/>
                    <a:pt x="1391556" y="1074292"/>
                  </a:cubicBezTo>
                  <a:cubicBezTo>
                    <a:pt x="1450860" y="1071079"/>
                    <a:pt x="1512284" y="1067720"/>
                    <a:pt x="1572830" y="1067720"/>
                  </a:cubicBezTo>
                  <a:lnTo>
                    <a:pt x="1574071" y="1067720"/>
                  </a:lnTo>
                  <a:cubicBezTo>
                    <a:pt x="1615262" y="1066989"/>
                    <a:pt x="1656016" y="1076337"/>
                    <a:pt x="1692753" y="1094962"/>
                  </a:cubicBezTo>
                  <a:cubicBezTo>
                    <a:pt x="1730073" y="1113951"/>
                    <a:pt x="1762429" y="1141485"/>
                    <a:pt x="1787114" y="1175300"/>
                  </a:cubicBezTo>
                  <a:cubicBezTo>
                    <a:pt x="1852846" y="1264330"/>
                    <a:pt x="1901488" y="1364753"/>
                    <a:pt x="1930702" y="1471530"/>
                  </a:cubicBezTo>
                  <a:cubicBezTo>
                    <a:pt x="1952613" y="1549313"/>
                    <a:pt x="1954949" y="1623005"/>
                    <a:pt x="1938443" y="1690636"/>
                  </a:cubicBezTo>
                  <a:cubicBezTo>
                    <a:pt x="1909229" y="1807492"/>
                    <a:pt x="1836851" y="1886954"/>
                    <a:pt x="1722625" y="1927270"/>
                  </a:cubicBezTo>
                  <a:cubicBezTo>
                    <a:pt x="1693411" y="1937641"/>
                    <a:pt x="1663320" y="1946114"/>
                    <a:pt x="1634106" y="1954366"/>
                  </a:cubicBezTo>
                  <a:cubicBezTo>
                    <a:pt x="1603066" y="1963057"/>
                    <a:pt x="1571514" y="1971967"/>
                    <a:pt x="1541059" y="1983069"/>
                  </a:cubicBezTo>
                  <a:cubicBezTo>
                    <a:pt x="1432528" y="2022581"/>
                    <a:pt x="1310194" y="2067352"/>
                    <a:pt x="1181946" y="2084442"/>
                  </a:cubicBezTo>
                  <a:cubicBezTo>
                    <a:pt x="1173326" y="2085902"/>
                    <a:pt x="1164636" y="2086706"/>
                    <a:pt x="1155872" y="2086925"/>
                  </a:cubicBezTo>
                  <a:close/>
                  <a:moveTo>
                    <a:pt x="94744" y="13603"/>
                  </a:moveTo>
                  <a:cubicBezTo>
                    <a:pt x="42232" y="31132"/>
                    <a:pt x="15355" y="72616"/>
                    <a:pt x="12799" y="140465"/>
                  </a:cubicBezTo>
                  <a:cubicBezTo>
                    <a:pt x="10169" y="218394"/>
                    <a:pt x="20686" y="296176"/>
                    <a:pt x="43839" y="370599"/>
                  </a:cubicBezTo>
                  <a:cubicBezTo>
                    <a:pt x="57862" y="415442"/>
                    <a:pt x="81670" y="456561"/>
                    <a:pt x="113587" y="491034"/>
                  </a:cubicBezTo>
                  <a:lnTo>
                    <a:pt x="161425" y="543327"/>
                  </a:lnTo>
                  <a:cubicBezTo>
                    <a:pt x="210797" y="597008"/>
                    <a:pt x="261848" y="652880"/>
                    <a:pt x="307861" y="711308"/>
                  </a:cubicBezTo>
                  <a:cubicBezTo>
                    <a:pt x="330794" y="741910"/>
                    <a:pt x="351463" y="774118"/>
                    <a:pt x="369868" y="807642"/>
                  </a:cubicBezTo>
                  <a:cubicBezTo>
                    <a:pt x="385351" y="835248"/>
                    <a:pt x="402076" y="862053"/>
                    <a:pt x="420116" y="887980"/>
                  </a:cubicBezTo>
                  <a:cubicBezTo>
                    <a:pt x="517179" y="1022073"/>
                    <a:pt x="640171" y="1135277"/>
                    <a:pt x="781859" y="1220874"/>
                  </a:cubicBezTo>
                  <a:cubicBezTo>
                    <a:pt x="881259" y="1281639"/>
                    <a:pt x="946991" y="1365995"/>
                    <a:pt x="982706" y="1478689"/>
                  </a:cubicBezTo>
                  <a:cubicBezTo>
                    <a:pt x="1024262" y="1611028"/>
                    <a:pt x="1056033" y="1746289"/>
                    <a:pt x="1077651" y="1883303"/>
                  </a:cubicBezTo>
                  <a:cubicBezTo>
                    <a:pt x="1084809" y="1922012"/>
                    <a:pt x="1089117" y="1961231"/>
                    <a:pt x="1090359" y="2000598"/>
                  </a:cubicBezTo>
                  <a:cubicBezTo>
                    <a:pt x="1090359" y="2028278"/>
                    <a:pt x="1096786" y="2047267"/>
                    <a:pt x="1109274" y="2059026"/>
                  </a:cubicBezTo>
                  <a:cubicBezTo>
                    <a:pt x="1123445" y="2072099"/>
                    <a:pt x="1146889" y="2076189"/>
                    <a:pt x="1180776" y="2071587"/>
                  </a:cubicBezTo>
                  <a:cubicBezTo>
                    <a:pt x="1307566" y="2054717"/>
                    <a:pt x="1429534" y="2010238"/>
                    <a:pt x="1537334" y="1970945"/>
                  </a:cubicBezTo>
                  <a:cubicBezTo>
                    <a:pt x="1568374" y="1959698"/>
                    <a:pt x="1600218" y="1950714"/>
                    <a:pt x="1631258" y="1941731"/>
                  </a:cubicBezTo>
                  <a:cubicBezTo>
                    <a:pt x="1660472" y="1933551"/>
                    <a:pt x="1690123" y="1925371"/>
                    <a:pt x="1718900" y="1914927"/>
                  </a:cubicBezTo>
                  <a:cubicBezTo>
                    <a:pt x="1828453" y="1875926"/>
                    <a:pt x="1898273" y="1799458"/>
                    <a:pt x="1925954" y="1687787"/>
                  </a:cubicBezTo>
                  <a:cubicBezTo>
                    <a:pt x="1942021" y="1622494"/>
                    <a:pt x="1939539" y="1551724"/>
                    <a:pt x="1918212" y="1476424"/>
                  </a:cubicBezTo>
                  <a:cubicBezTo>
                    <a:pt x="1889729" y="1371180"/>
                    <a:pt x="1841890" y="1272072"/>
                    <a:pt x="1777182" y="1184284"/>
                  </a:cubicBezTo>
                  <a:cubicBezTo>
                    <a:pt x="1753736" y="1152075"/>
                    <a:pt x="1723062" y="1125855"/>
                    <a:pt x="1687568" y="1107816"/>
                  </a:cubicBezTo>
                  <a:cubicBezTo>
                    <a:pt x="1652657" y="1090141"/>
                    <a:pt x="1613948" y="1081304"/>
                    <a:pt x="1574800" y="1082107"/>
                  </a:cubicBezTo>
                  <a:lnTo>
                    <a:pt x="1573486" y="1082107"/>
                  </a:lnTo>
                  <a:cubicBezTo>
                    <a:pt x="1513378" y="1082107"/>
                    <a:pt x="1452176" y="1085467"/>
                    <a:pt x="1393017" y="1088608"/>
                  </a:cubicBezTo>
                  <a:cubicBezTo>
                    <a:pt x="1352555" y="1090798"/>
                    <a:pt x="1310779" y="1093136"/>
                    <a:pt x="1269661" y="1094305"/>
                  </a:cubicBezTo>
                  <a:cubicBezTo>
                    <a:pt x="1147181" y="1097810"/>
                    <a:pt x="1062240" y="1049826"/>
                    <a:pt x="1009801" y="947430"/>
                  </a:cubicBezTo>
                  <a:cubicBezTo>
                    <a:pt x="954806" y="839776"/>
                    <a:pt x="880018" y="743881"/>
                    <a:pt x="807714" y="651200"/>
                  </a:cubicBezTo>
                  <a:lnTo>
                    <a:pt x="791864" y="630312"/>
                  </a:lnTo>
                  <a:cubicBezTo>
                    <a:pt x="736795" y="559322"/>
                    <a:pt x="684795" y="492202"/>
                    <a:pt x="610007" y="447724"/>
                  </a:cubicBezTo>
                  <a:cubicBezTo>
                    <a:pt x="508781" y="387324"/>
                    <a:pt x="425155" y="299243"/>
                    <a:pt x="354384" y="178444"/>
                  </a:cubicBezTo>
                  <a:cubicBezTo>
                    <a:pt x="319912" y="116437"/>
                    <a:pt x="267910" y="65969"/>
                    <a:pt x="204954" y="33323"/>
                  </a:cubicBezTo>
                  <a:cubicBezTo>
                    <a:pt x="171211" y="16160"/>
                    <a:pt x="137542" y="13384"/>
                    <a:pt x="97227" y="14261"/>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sp>
          <p:nvSpPr>
            <p:cNvPr id="109" name="Google Shape;109;p10"/>
            <p:cNvSpPr/>
            <p:nvPr/>
          </p:nvSpPr>
          <p:spPr>
            <a:xfrm>
              <a:off x="4228898" y="3799926"/>
              <a:ext cx="293144" cy="356137"/>
            </a:xfrm>
            <a:custGeom>
              <a:avLst/>
              <a:gdLst/>
              <a:ahLst/>
              <a:cxnLst/>
              <a:rect l="l" t="t" r="r" b="b"/>
              <a:pathLst>
                <a:path w="293144" h="356137" extrusionOk="0">
                  <a:moveTo>
                    <a:pt x="142572" y="355517"/>
                  </a:moveTo>
                  <a:cubicBezTo>
                    <a:pt x="134173" y="355444"/>
                    <a:pt x="125847" y="354276"/>
                    <a:pt x="117813" y="352012"/>
                  </a:cubicBezTo>
                  <a:cubicBezTo>
                    <a:pt x="56244" y="334922"/>
                    <a:pt x="18485" y="294826"/>
                    <a:pt x="2272" y="230481"/>
                  </a:cubicBezTo>
                  <a:cubicBezTo>
                    <a:pt x="-1526" y="217993"/>
                    <a:pt x="-2476" y="204773"/>
                    <a:pt x="-431" y="191845"/>
                  </a:cubicBezTo>
                  <a:cubicBezTo>
                    <a:pt x="1614" y="178992"/>
                    <a:pt x="6654" y="166795"/>
                    <a:pt x="14176" y="156205"/>
                  </a:cubicBezTo>
                  <a:cubicBezTo>
                    <a:pt x="31486" y="133053"/>
                    <a:pt x="51424" y="112018"/>
                    <a:pt x="73553" y="93540"/>
                  </a:cubicBezTo>
                  <a:cubicBezTo>
                    <a:pt x="101088" y="70534"/>
                    <a:pt x="129937" y="48624"/>
                    <a:pt x="158055" y="27809"/>
                  </a:cubicBezTo>
                  <a:lnTo>
                    <a:pt x="193624" y="786"/>
                  </a:lnTo>
                  <a:cubicBezTo>
                    <a:pt x="194427" y="201"/>
                    <a:pt x="195303" y="-236"/>
                    <a:pt x="196253" y="-456"/>
                  </a:cubicBezTo>
                  <a:cubicBezTo>
                    <a:pt x="197202" y="-675"/>
                    <a:pt x="198225" y="-675"/>
                    <a:pt x="199174" y="-456"/>
                  </a:cubicBezTo>
                  <a:lnTo>
                    <a:pt x="200488" y="-456"/>
                  </a:lnTo>
                  <a:cubicBezTo>
                    <a:pt x="242849" y="-2135"/>
                    <a:pt x="262568" y="28174"/>
                    <a:pt x="275349" y="54759"/>
                  </a:cubicBezTo>
                  <a:cubicBezTo>
                    <a:pt x="315884" y="142401"/>
                    <a:pt x="275349" y="277370"/>
                    <a:pt x="214292" y="326523"/>
                  </a:cubicBezTo>
                  <a:cubicBezTo>
                    <a:pt x="197641" y="339450"/>
                    <a:pt x="173320" y="355517"/>
                    <a:pt x="142572" y="355517"/>
                  </a:cubicBezTo>
                  <a:close/>
                  <a:moveTo>
                    <a:pt x="199904" y="13348"/>
                  </a:moveTo>
                  <a:lnTo>
                    <a:pt x="165943" y="39130"/>
                  </a:lnTo>
                  <a:cubicBezTo>
                    <a:pt x="138044" y="60164"/>
                    <a:pt x="109194" y="81855"/>
                    <a:pt x="81879" y="104423"/>
                  </a:cubicBezTo>
                  <a:cubicBezTo>
                    <a:pt x="60627" y="122317"/>
                    <a:pt x="41492" y="142547"/>
                    <a:pt x="24839" y="164750"/>
                  </a:cubicBezTo>
                  <a:cubicBezTo>
                    <a:pt x="12204" y="182789"/>
                    <a:pt x="8698" y="205649"/>
                    <a:pt x="15344" y="226610"/>
                  </a:cubicBezTo>
                  <a:cubicBezTo>
                    <a:pt x="29951" y="285915"/>
                    <a:pt x="64863" y="322287"/>
                    <a:pt x="121245" y="338062"/>
                  </a:cubicBezTo>
                  <a:cubicBezTo>
                    <a:pt x="149291" y="345804"/>
                    <a:pt x="176241" y="338062"/>
                    <a:pt x="206478" y="314472"/>
                  </a:cubicBezTo>
                  <a:cubicBezTo>
                    <a:pt x="262714" y="269482"/>
                    <a:pt x="300839" y="140794"/>
                    <a:pt x="263518" y="60310"/>
                  </a:cubicBezTo>
                  <a:cubicBezTo>
                    <a:pt x="247450" y="25618"/>
                    <a:pt x="229484" y="11814"/>
                    <a:pt x="201511" y="13129"/>
                  </a:cubicBezTo>
                  <a:close/>
                </a:path>
              </a:pathLst>
            </a:custGeom>
            <a:solidFill>
              <a:srgbClr val="A2DADF">
                <a:alpha val="4196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roxima Nova"/>
                <a:buNone/>
              </a:pPr>
              <a:endParaRPr sz="1800" b="0" i="0" u="none" strike="noStrike" cap="none">
                <a:solidFill>
                  <a:schemeClr val="dk1"/>
                </a:solidFill>
                <a:latin typeface="Proxima Nova"/>
                <a:ea typeface="Proxima Nova"/>
                <a:cs typeface="Proxima Nova"/>
                <a:sym typeface="Proxima Nova"/>
              </a:endParaRPr>
            </a:p>
          </p:txBody>
        </p:sp>
      </p:grpSp>
      <p:pic>
        <p:nvPicPr>
          <p:cNvPr id="110" name="Google Shape;110;p10"/>
          <p:cNvPicPr preferRelativeResize="0"/>
          <p:nvPr/>
        </p:nvPicPr>
        <p:blipFill rotWithShape="1">
          <a:blip r:embed="rId2">
            <a:alphaModFix/>
          </a:blip>
          <a:srcRect l="24" t="5238" r="18349" b="1382"/>
          <a:stretch/>
        </p:blipFill>
        <p:spPr>
          <a:xfrm>
            <a:off x="1592279" y="593938"/>
            <a:ext cx="10599721" cy="6264061"/>
          </a:xfrm>
          <a:prstGeom prst="rect">
            <a:avLst/>
          </a:prstGeom>
          <a:noFill/>
          <a:ln>
            <a:noFill/>
          </a:ln>
        </p:spPr>
      </p:pic>
      <p:sp>
        <p:nvSpPr>
          <p:cNvPr id="111" name="Google Shape;111;p10"/>
          <p:cNvSpPr txBox="1">
            <a:spLocks noGrp="1"/>
          </p:cNvSpPr>
          <p:nvPr>
            <p:ph type="title"/>
          </p:nvPr>
        </p:nvSpPr>
        <p:spPr>
          <a:xfrm>
            <a:off x="759172" y="1773133"/>
            <a:ext cx="4927500" cy="2098800"/>
          </a:xfrm>
          <a:prstGeom prst="rect">
            <a:avLst/>
          </a:prstGeom>
          <a:noFill/>
          <a:ln>
            <a:noFill/>
          </a:ln>
        </p:spPr>
        <p:txBody>
          <a:bodyPr spcFirstLastPara="1" wrap="square" lIns="0" tIns="45700" rIns="0" bIns="0" anchor="b" anchorCtr="0">
            <a:noAutofit/>
          </a:bodyPr>
          <a:lstStyle>
            <a:lvl1pPr lvl="0" algn="l">
              <a:lnSpc>
                <a:spcPct val="90000"/>
              </a:lnSpc>
              <a:spcBef>
                <a:spcPts val="0"/>
              </a:spcBef>
              <a:spcAft>
                <a:spcPts val="0"/>
              </a:spcAft>
              <a:buClr>
                <a:schemeClr val="dk2"/>
              </a:buClr>
              <a:buSzPts val="5400"/>
              <a:buFont typeface="Montserrat ExtraBold"/>
              <a:buNone/>
              <a:defRPr sz="5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2" name="Google Shape;112;p10"/>
          <p:cNvPicPr preferRelativeResize="0"/>
          <p:nvPr/>
        </p:nvPicPr>
        <p:blipFill rotWithShape="1">
          <a:blip r:embed="rId3">
            <a:alphaModFix/>
          </a:blip>
          <a:srcRect/>
          <a:stretch/>
        </p:blipFill>
        <p:spPr>
          <a:xfrm>
            <a:off x="757516" y="549117"/>
            <a:ext cx="1466951" cy="27397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2_Case Study noQuote">
  <p:cSld name="Case Study noQuote">
    <p:spTree>
      <p:nvGrpSpPr>
        <p:cNvPr id="1" name="Shape 2323"/>
        <p:cNvGrpSpPr/>
        <p:nvPr/>
      </p:nvGrpSpPr>
      <p:grpSpPr>
        <a:xfrm>
          <a:off x="0" y="0"/>
          <a:ext cx="0" cy="0"/>
          <a:chOff x="0" y="0"/>
          <a:chExt cx="0" cy="0"/>
        </a:xfrm>
      </p:grpSpPr>
      <p:pic>
        <p:nvPicPr>
          <p:cNvPr id="2324" name="Google Shape;2324;p73" descr="A picture containing device, fan, silhouette&#10;&#10;Description automatically generated"/>
          <p:cNvPicPr preferRelativeResize="0"/>
          <p:nvPr/>
        </p:nvPicPr>
        <p:blipFill rotWithShape="1">
          <a:blip r:embed="rId2">
            <a:alphaModFix/>
          </a:blip>
          <a:srcRect l="7706"/>
          <a:stretch/>
        </p:blipFill>
        <p:spPr>
          <a:xfrm>
            <a:off x="-4" y="3692812"/>
            <a:ext cx="2858355" cy="2632614"/>
          </a:xfrm>
          <a:prstGeom prst="rect">
            <a:avLst/>
          </a:prstGeom>
          <a:noFill/>
          <a:ln>
            <a:noFill/>
          </a:ln>
        </p:spPr>
      </p:pic>
      <p:sp>
        <p:nvSpPr>
          <p:cNvPr id="2325" name="Google Shape;2325;p73"/>
          <p:cNvSpPr>
            <a:spLocks noGrp="1"/>
          </p:cNvSpPr>
          <p:nvPr>
            <p:ph type="pic" idx="2"/>
          </p:nvPr>
        </p:nvSpPr>
        <p:spPr>
          <a:xfrm>
            <a:off x="4251769" y="410967"/>
            <a:ext cx="2478000" cy="793200"/>
          </a:xfrm>
          <a:prstGeom prst="rect">
            <a:avLst/>
          </a:prstGeom>
          <a:noFill/>
          <a:ln>
            <a:noFill/>
          </a:ln>
        </p:spPr>
      </p:sp>
      <p:sp>
        <p:nvSpPr>
          <p:cNvPr id="2326" name="Google Shape;2326;p73"/>
          <p:cNvSpPr/>
          <p:nvPr/>
        </p:nvSpPr>
        <p:spPr>
          <a:xfrm rot="5400000" flipH="1">
            <a:off x="-868544" y="874548"/>
            <a:ext cx="5436722" cy="3694775"/>
          </a:xfrm>
          <a:custGeom>
            <a:avLst/>
            <a:gdLst/>
            <a:ahLst/>
            <a:cxnLst/>
            <a:rect l="l" t="t" r="r" b="b"/>
            <a:pathLst>
              <a:path w="7630487" h="5185649" extrusionOk="0">
                <a:moveTo>
                  <a:pt x="7628247" y="606387"/>
                </a:moveTo>
                <a:lnTo>
                  <a:pt x="993894" y="1073"/>
                </a:lnTo>
                <a:cubicBezTo>
                  <a:pt x="858906" y="-11203"/>
                  <a:pt x="736586" y="80844"/>
                  <a:pt x="711002" y="213957"/>
                </a:cubicBezTo>
                <a:lnTo>
                  <a:pt x="4723" y="3893941"/>
                </a:lnTo>
                <a:cubicBezTo>
                  <a:pt x="-22266" y="4034540"/>
                  <a:pt x="67878" y="4170985"/>
                  <a:pt x="207796" y="4201313"/>
                </a:cubicBezTo>
                <a:lnTo>
                  <a:pt x="4721027" y="5179626"/>
                </a:lnTo>
                <a:cubicBezTo>
                  <a:pt x="4739400" y="5183617"/>
                  <a:pt x="4758137" y="5185626"/>
                  <a:pt x="4776939" y="5185626"/>
                </a:cubicBezTo>
                <a:lnTo>
                  <a:pt x="7630438" y="518562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27" name="Google Shape;2327;p73"/>
          <p:cNvSpPr txBox="1">
            <a:spLocks noGrp="1"/>
          </p:cNvSpPr>
          <p:nvPr>
            <p:ph type="title"/>
          </p:nvPr>
        </p:nvSpPr>
        <p:spPr>
          <a:xfrm>
            <a:off x="459875" y="1096378"/>
            <a:ext cx="2557200" cy="14904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2200"/>
              <a:buFont typeface="Montserrat ExtraBold"/>
              <a:buNone/>
              <a:defRPr sz="2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8" name="Google Shape;2328;p73"/>
          <p:cNvSpPr txBox="1">
            <a:spLocks noGrp="1"/>
          </p:cNvSpPr>
          <p:nvPr>
            <p:ph type="body" idx="1"/>
          </p:nvPr>
        </p:nvSpPr>
        <p:spPr>
          <a:xfrm>
            <a:off x="4251769" y="1541613"/>
            <a:ext cx="4490100" cy="42759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92100" algn="l">
              <a:lnSpc>
                <a:spcPct val="100000"/>
              </a:lnSpc>
              <a:spcBef>
                <a:spcPts val="120"/>
              </a:spcBef>
              <a:spcAft>
                <a:spcPts val="0"/>
              </a:spcAft>
              <a:buClr>
                <a:schemeClr val="dk2"/>
              </a:buClr>
              <a:buSzPts val="1000"/>
              <a:buChar char="•"/>
              <a:defRPr sz="1000">
                <a:solidFill>
                  <a:schemeClr val="dk2"/>
                </a:solidFill>
              </a:defRPr>
            </a:lvl4pPr>
            <a:lvl5pPr marL="2286000" lvl="4" indent="-292100" algn="l">
              <a:lnSpc>
                <a:spcPct val="100000"/>
              </a:lnSpc>
              <a:spcBef>
                <a:spcPts val="120"/>
              </a:spcBef>
              <a:spcAft>
                <a:spcPts val="0"/>
              </a:spcAft>
              <a:buClr>
                <a:schemeClr val="dk2"/>
              </a:buClr>
              <a:buSzPts val="1000"/>
              <a:buFont typeface="Proxima Nova"/>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9" name="Google Shape;2329;p73"/>
          <p:cNvSpPr txBox="1">
            <a:spLocks noGrp="1"/>
          </p:cNvSpPr>
          <p:nvPr>
            <p:ph type="body" idx="3"/>
          </p:nvPr>
        </p:nvSpPr>
        <p:spPr>
          <a:xfrm>
            <a:off x="9239297" y="1541613"/>
            <a:ext cx="2469000" cy="42759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28600" algn="l">
              <a:lnSpc>
                <a:spcPct val="100000"/>
              </a:lnSpc>
              <a:spcBef>
                <a:spcPts val="1200"/>
              </a:spcBef>
              <a:spcAft>
                <a:spcPts val="0"/>
              </a:spcAft>
              <a:buClr>
                <a:schemeClr val="dk2"/>
              </a:buClr>
              <a:buSzPts val="2800"/>
              <a:buNone/>
              <a:defRPr sz="2800" b="1">
                <a:solidFill>
                  <a:schemeClr val="dk2"/>
                </a:solidFill>
                <a:latin typeface="Montserrat"/>
                <a:ea typeface="Montserrat"/>
                <a:cs typeface="Montserrat"/>
                <a:sym typeface="Montserrat"/>
              </a:defRPr>
            </a:lvl4pPr>
            <a:lvl5pPr marL="2286000" lvl="4" indent="-228600" algn="l">
              <a:lnSpc>
                <a:spcPct val="100000"/>
              </a:lnSpc>
              <a:spcBef>
                <a:spcPts val="120"/>
              </a:spcBef>
              <a:spcAft>
                <a:spcPts val="0"/>
              </a:spcAft>
              <a:buClr>
                <a:schemeClr val="dk2"/>
              </a:buClr>
              <a:buSzPts val="1200"/>
              <a:buFont typeface="Proxima Nova"/>
              <a:buNone/>
              <a:defRPr sz="12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0" name="Google Shape;2330;p73"/>
          <p:cNvSpPr>
            <a:spLocks noGrp="1"/>
          </p:cNvSpPr>
          <p:nvPr>
            <p:ph type="pic" idx="4"/>
          </p:nvPr>
        </p:nvSpPr>
        <p:spPr>
          <a:xfrm>
            <a:off x="-1" y="3244598"/>
            <a:ext cx="3697200" cy="3641700"/>
          </a:xfrm>
          <a:prstGeom prst="rect">
            <a:avLst/>
          </a:prstGeom>
          <a:noFill/>
          <a:ln>
            <a:noFill/>
          </a:ln>
        </p:spPr>
      </p:sp>
      <p:cxnSp>
        <p:nvCxnSpPr>
          <p:cNvPr id="2331" name="Google Shape;2331;p73"/>
          <p:cNvCxnSpPr/>
          <p:nvPr/>
        </p:nvCxnSpPr>
        <p:spPr>
          <a:xfrm>
            <a:off x="3951521" y="1417704"/>
            <a:ext cx="7772400" cy="0"/>
          </a:xfrm>
          <a:prstGeom prst="straightConnector1">
            <a:avLst/>
          </a:prstGeom>
          <a:noFill/>
          <a:ln w="9525" cap="flat" cmpd="sng">
            <a:solidFill>
              <a:srgbClr val="BCBCBC"/>
            </a:solidFill>
            <a:prstDash val="solid"/>
            <a:miter lim="800000"/>
            <a:headEnd type="none" w="sm" len="sm"/>
            <a:tailEnd type="none" w="sm" len="sm"/>
          </a:ln>
        </p:spPr>
      </p:cxnSp>
      <p:sp>
        <p:nvSpPr>
          <p:cNvPr id="2332" name="Google Shape;2332;p73"/>
          <p:cNvSpPr txBox="1">
            <a:spLocks noGrp="1"/>
          </p:cNvSpPr>
          <p:nvPr>
            <p:ph type="body" idx="5"/>
          </p:nvPr>
        </p:nvSpPr>
        <p:spPr>
          <a:xfrm>
            <a:off x="425176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33" name="Google Shape;2333;p73"/>
          <p:cNvSpPr txBox="1">
            <a:spLocks noGrp="1"/>
          </p:cNvSpPr>
          <p:nvPr>
            <p:ph type="body" idx="6"/>
          </p:nvPr>
        </p:nvSpPr>
        <p:spPr>
          <a:xfrm>
            <a:off x="4251769"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4" name="Google Shape;2334;p73"/>
          <p:cNvSpPr txBox="1">
            <a:spLocks noGrp="1"/>
          </p:cNvSpPr>
          <p:nvPr>
            <p:ph type="body" idx="7"/>
          </p:nvPr>
        </p:nvSpPr>
        <p:spPr>
          <a:xfrm>
            <a:off x="6096000"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35" name="Google Shape;2335;p73"/>
          <p:cNvSpPr txBox="1">
            <a:spLocks noGrp="1"/>
          </p:cNvSpPr>
          <p:nvPr>
            <p:ph type="body" idx="8"/>
          </p:nvPr>
        </p:nvSpPr>
        <p:spPr>
          <a:xfrm>
            <a:off x="6095998"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6" name="Google Shape;2336;p73"/>
          <p:cNvSpPr txBox="1">
            <a:spLocks noGrp="1"/>
          </p:cNvSpPr>
          <p:nvPr>
            <p:ph type="body" idx="9"/>
          </p:nvPr>
        </p:nvSpPr>
        <p:spPr>
          <a:xfrm>
            <a:off x="795040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37" name="Google Shape;2337;p73"/>
          <p:cNvSpPr txBox="1">
            <a:spLocks noGrp="1"/>
          </p:cNvSpPr>
          <p:nvPr>
            <p:ph type="body" idx="13"/>
          </p:nvPr>
        </p:nvSpPr>
        <p:spPr>
          <a:xfrm>
            <a:off x="7950407"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8" name="Google Shape;2338;p73"/>
          <p:cNvSpPr txBox="1">
            <a:spLocks noGrp="1"/>
          </p:cNvSpPr>
          <p:nvPr>
            <p:ph type="body" idx="14"/>
          </p:nvPr>
        </p:nvSpPr>
        <p:spPr>
          <a:xfrm>
            <a:off x="9823981" y="6498457"/>
            <a:ext cx="1884300" cy="21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39" name="Google Shape;2339;p73"/>
          <p:cNvSpPr txBox="1">
            <a:spLocks noGrp="1"/>
          </p:cNvSpPr>
          <p:nvPr>
            <p:ph type="body" idx="15"/>
          </p:nvPr>
        </p:nvSpPr>
        <p:spPr>
          <a:xfrm>
            <a:off x="9823979" y="6369087"/>
            <a:ext cx="1884300" cy="129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340" name="Google Shape;2340;p73"/>
          <p:cNvCxnSpPr/>
          <p:nvPr/>
        </p:nvCxnSpPr>
        <p:spPr>
          <a:xfrm>
            <a:off x="4251765" y="6325426"/>
            <a:ext cx="7464300" cy="0"/>
          </a:xfrm>
          <a:prstGeom prst="straightConnector1">
            <a:avLst/>
          </a:prstGeom>
          <a:noFill/>
          <a:ln w="9525" cap="flat" cmpd="sng">
            <a:solidFill>
              <a:schemeClr val="accent3"/>
            </a:solidFill>
            <a:prstDash val="solid"/>
            <a:miter lim="800000"/>
            <a:headEnd type="none" w="sm" len="sm"/>
            <a:tailEnd type="none" w="sm" len="sm"/>
          </a:ln>
        </p:spPr>
      </p:cxnSp>
      <p:pic>
        <p:nvPicPr>
          <p:cNvPr id="2341" name="Google Shape;2341;p73"/>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2_Case Study Quote Cloud BG">
  <p:cSld name="Case Study Quote Cloud BG">
    <p:spTree>
      <p:nvGrpSpPr>
        <p:cNvPr id="1" name="Shape 2342"/>
        <p:cNvGrpSpPr/>
        <p:nvPr/>
      </p:nvGrpSpPr>
      <p:grpSpPr>
        <a:xfrm>
          <a:off x="0" y="0"/>
          <a:ext cx="0" cy="0"/>
          <a:chOff x="0" y="0"/>
          <a:chExt cx="0" cy="0"/>
        </a:xfrm>
      </p:grpSpPr>
      <p:sp>
        <p:nvSpPr>
          <p:cNvPr id="2343" name="Google Shape;2343;p74"/>
          <p:cNvSpPr txBox="1">
            <a:spLocks noGrp="1"/>
          </p:cNvSpPr>
          <p:nvPr>
            <p:ph type="body" idx="1"/>
          </p:nvPr>
        </p:nvSpPr>
        <p:spPr>
          <a:xfrm>
            <a:off x="3951521" y="1214067"/>
            <a:ext cx="4469100" cy="5199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20000"/>
              </a:lnSpc>
              <a:spcBef>
                <a:spcPts val="600"/>
              </a:spcBef>
              <a:spcAft>
                <a:spcPts val="0"/>
              </a:spcAft>
              <a:buClr>
                <a:schemeClr val="dk2"/>
              </a:buClr>
              <a:buSzPts val="900"/>
              <a:buFont typeface="Proxima Nova"/>
              <a:buNone/>
              <a:defRPr sz="900">
                <a:solidFill>
                  <a:schemeClr val="dk2"/>
                </a:solidFill>
              </a:defRPr>
            </a:lvl3pPr>
            <a:lvl4pPr marL="1828800" lvl="3" indent="-285750" algn="l">
              <a:lnSpc>
                <a:spcPct val="100000"/>
              </a:lnSpc>
              <a:spcBef>
                <a:spcPts val="120"/>
              </a:spcBef>
              <a:spcAft>
                <a:spcPts val="0"/>
              </a:spcAft>
              <a:buClr>
                <a:schemeClr val="dk2"/>
              </a:buClr>
              <a:buSzPts val="900"/>
              <a:buChar char="•"/>
              <a:defRPr sz="900">
                <a:solidFill>
                  <a:schemeClr val="dk2"/>
                </a:solidFill>
              </a:defRPr>
            </a:lvl4pPr>
            <a:lvl5pPr marL="2286000" lvl="4" indent="-285750" algn="l">
              <a:lnSpc>
                <a:spcPct val="100000"/>
              </a:lnSpc>
              <a:spcBef>
                <a:spcPts val="120"/>
              </a:spcBef>
              <a:spcAft>
                <a:spcPts val="0"/>
              </a:spcAft>
              <a:buClr>
                <a:schemeClr val="dk2"/>
              </a:buClr>
              <a:buSzPts val="900"/>
              <a:buFont typeface="Proxima Nova"/>
              <a:buChar char="–"/>
              <a:defRPr sz="9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4" name="Google Shape;2344;p74"/>
          <p:cNvSpPr txBox="1">
            <a:spLocks noGrp="1"/>
          </p:cNvSpPr>
          <p:nvPr>
            <p:ph type="body" idx="2"/>
          </p:nvPr>
        </p:nvSpPr>
        <p:spPr>
          <a:xfrm>
            <a:off x="9239297" y="1214068"/>
            <a:ext cx="2469000" cy="18363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2800"/>
              <a:buNone/>
              <a:defRPr sz="28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28600" algn="l">
              <a:lnSpc>
                <a:spcPct val="100000"/>
              </a:lnSpc>
              <a:spcBef>
                <a:spcPts val="1200"/>
              </a:spcBef>
              <a:spcAft>
                <a:spcPts val="0"/>
              </a:spcAft>
              <a:buClr>
                <a:schemeClr val="dk2"/>
              </a:buClr>
              <a:buSzPts val="2800"/>
              <a:buNone/>
              <a:defRPr sz="2800" b="1">
                <a:solidFill>
                  <a:schemeClr val="dk2"/>
                </a:solidFill>
                <a:latin typeface="Montserrat"/>
                <a:ea typeface="Montserrat"/>
                <a:cs typeface="Montserrat"/>
                <a:sym typeface="Montserrat"/>
              </a:defRPr>
            </a:lvl4pPr>
            <a:lvl5pPr marL="2286000" lvl="4" indent="-228600" algn="l">
              <a:lnSpc>
                <a:spcPct val="100000"/>
              </a:lnSpc>
              <a:spcBef>
                <a:spcPts val="120"/>
              </a:spcBef>
              <a:spcAft>
                <a:spcPts val="0"/>
              </a:spcAft>
              <a:buClr>
                <a:schemeClr val="dk2"/>
              </a:buClr>
              <a:buSzPts val="1200"/>
              <a:buFont typeface="Proxima Nova"/>
              <a:buNone/>
              <a:defRPr sz="12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5" name="Google Shape;2345;p74"/>
          <p:cNvSpPr txBox="1">
            <a:spLocks noGrp="1"/>
          </p:cNvSpPr>
          <p:nvPr>
            <p:ph type="body" idx="3"/>
          </p:nvPr>
        </p:nvSpPr>
        <p:spPr>
          <a:xfrm>
            <a:off x="757448" y="4526516"/>
            <a:ext cx="22179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46" name="Google Shape;2346;p74"/>
          <p:cNvSpPr txBox="1">
            <a:spLocks noGrp="1"/>
          </p:cNvSpPr>
          <p:nvPr>
            <p:ph type="body" idx="4"/>
          </p:nvPr>
        </p:nvSpPr>
        <p:spPr>
          <a:xfrm>
            <a:off x="757448" y="4397147"/>
            <a:ext cx="22179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47" name="Google Shape;2347;p74"/>
          <p:cNvSpPr txBox="1">
            <a:spLocks noGrp="1"/>
          </p:cNvSpPr>
          <p:nvPr>
            <p:ph type="body" idx="5"/>
          </p:nvPr>
        </p:nvSpPr>
        <p:spPr>
          <a:xfrm>
            <a:off x="757450" y="4995809"/>
            <a:ext cx="22179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48" name="Google Shape;2348;p74"/>
          <p:cNvSpPr txBox="1">
            <a:spLocks noGrp="1"/>
          </p:cNvSpPr>
          <p:nvPr>
            <p:ph type="body" idx="6"/>
          </p:nvPr>
        </p:nvSpPr>
        <p:spPr>
          <a:xfrm>
            <a:off x="757448" y="4866440"/>
            <a:ext cx="22179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49" name="Google Shape;2349;p74"/>
          <p:cNvSpPr txBox="1">
            <a:spLocks noGrp="1"/>
          </p:cNvSpPr>
          <p:nvPr>
            <p:ph type="body" idx="7"/>
          </p:nvPr>
        </p:nvSpPr>
        <p:spPr>
          <a:xfrm>
            <a:off x="757451" y="5464517"/>
            <a:ext cx="22179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50" name="Google Shape;2350;p74"/>
          <p:cNvSpPr txBox="1">
            <a:spLocks noGrp="1"/>
          </p:cNvSpPr>
          <p:nvPr>
            <p:ph type="body" idx="8"/>
          </p:nvPr>
        </p:nvSpPr>
        <p:spPr>
          <a:xfrm>
            <a:off x="757449" y="5335148"/>
            <a:ext cx="22179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51" name="Google Shape;2351;p74"/>
          <p:cNvSpPr txBox="1">
            <a:spLocks noGrp="1"/>
          </p:cNvSpPr>
          <p:nvPr>
            <p:ph type="body" idx="9"/>
          </p:nvPr>
        </p:nvSpPr>
        <p:spPr>
          <a:xfrm>
            <a:off x="757450" y="5943267"/>
            <a:ext cx="2217900" cy="21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52" name="Google Shape;2352;p74"/>
          <p:cNvSpPr txBox="1">
            <a:spLocks noGrp="1"/>
          </p:cNvSpPr>
          <p:nvPr>
            <p:ph type="body" idx="13"/>
          </p:nvPr>
        </p:nvSpPr>
        <p:spPr>
          <a:xfrm>
            <a:off x="757448" y="5813897"/>
            <a:ext cx="2217900" cy="129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53" name="Google Shape;2353;p74"/>
          <p:cNvSpPr/>
          <p:nvPr/>
        </p:nvSpPr>
        <p:spPr>
          <a:xfrm rot="5400000" flipH="1">
            <a:off x="-299954" y="299955"/>
            <a:ext cx="4218194" cy="3618284"/>
          </a:xfrm>
          <a:custGeom>
            <a:avLst/>
            <a:gdLst/>
            <a:ahLst/>
            <a:cxnLst/>
            <a:rect l="l" t="t" r="r" b="b"/>
            <a:pathLst>
              <a:path w="4218194" h="3618284" extrusionOk="0">
                <a:moveTo>
                  <a:pt x="4218194" y="3618284"/>
                </a:moveTo>
                <a:lnTo>
                  <a:pt x="4218194" y="320989"/>
                </a:lnTo>
                <a:lnTo>
                  <a:pt x="708649" y="781"/>
                </a:lnTo>
                <a:cubicBezTo>
                  <a:pt x="612407" y="-7972"/>
                  <a:pt x="525197" y="57655"/>
                  <a:pt x="506956" y="152561"/>
                </a:cubicBezTo>
                <a:lnTo>
                  <a:pt x="3402" y="2776273"/>
                </a:lnTo>
                <a:cubicBezTo>
                  <a:pt x="-15841" y="2876516"/>
                  <a:pt x="48429" y="2973796"/>
                  <a:pt x="148186" y="2995419"/>
                </a:cubicBezTo>
                <a:lnTo>
                  <a:pt x="3021635" y="361828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cxnSp>
        <p:nvCxnSpPr>
          <p:cNvPr id="2354" name="Google Shape;2354;p74"/>
          <p:cNvCxnSpPr/>
          <p:nvPr/>
        </p:nvCxnSpPr>
        <p:spPr>
          <a:xfrm>
            <a:off x="8739327" y="1282890"/>
            <a:ext cx="0" cy="5199000"/>
          </a:xfrm>
          <a:prstGeom prst="straightConnector1">
            <a:avLst/>
          </a:prstGeom>
          <a:noFill/>
          <a:ln w="12700" cap="rnd" cmpd="sng">
            <a:solidFill>
              <a:schemeClr val="lt1"/>
            </a:solidFill>
            <a:prstDash val="solid"/>
            <a:round/>
            <a:headEnd type="none" w="sm" len="sm"/>
            <a:tailEnd type="none" w="sm" len="sm"/>
          </a:ln>
        </p:spPr>
      </p:cxnSp>
      <p:sp>
        <p:nvSpPr>
          <p:cNvPr id="2355" name="Google Shape;2355;p74"/>
          <p:cNvSpPr>
            <a:spLocks noGrp="1"/>
          </p:cNvSpPr>
          <p:nvPr>
            <p:ph type="pic" idx="14"/>
          </p:nvPr>
        </p:nvSpPr>
        <p:spPr>
          <a:xfrm>
            <a:off x="570100" y="410967"/>
            <a:ext cx="2478000" cy="793200"/>
          </a:xfrm>
          <a:prstGeom prst="rect">
            <a:avLst/>
          </a:prstGeom>
          <a:noFill/>
          <a:ln>
            <a:noFill/>
          </a:ln>
        </p:spPr>
      </p:sp>
      <p:pic>
        <p:nvPicPr>
          <p:cNvPr id="2356" name="Google Shape;2356;p74"/>
          <p:cNvPicPr preferRelativeResize="0"/>
          <p:nvPr/>
        </p:nvPicPr>
        <p:blipFill rotWithShape="1">
          <a:blip r:embed="rId2">
            <a:alphaModFix/>
          </a:blip>
          <a:srcRect/>
          <a:stretch/>
        </p:blipFill>
        <p:spPr>
          <a:xfrm>
            <a:off x="9239297" y="3627013"/>
            <a:ext cx="228600" cy="180975"/>
          </a:xfrm>
          <a:prstGeom prst="rect">
            <a:avLst/>
          </a:prstGeom>
          <a:noFill/>
          <a:ln>
            <a:noFill/>
          </a:ln>
        </p:spPr>
      </p:pic>
      <p:sp>
        <p:nvSpPr>
          <p:cNvPr id="2357" name="Google Shape;2357;p74"/>
          <p:cNvSpPr txBox="1">
            <a:spLocks noGrp="1"/>
          </p:cNvSpPr>
          <p:nvPr>
            <p:ph type="body" idx="15"/>
          </p:nvPr>
        </p:nvSpPr>
        <p:spPr>
          <a:xfrm>
            <a:off x="9239297" y="3835283"/>
            <a:ext cx="2469000" cy="1605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900"/>
              <a:buNone/>
              <a:defRPr sz="900" b="0">
                <a:solidFill>
                  <a:schemeClr val="dk2"/>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900"/>
              <a:buNone/>
              <a:defRPr sz="900" b="0">
                <a:solidFill>
                  <a:schemeClr val="dk2"/>
                </a:solidFill>
                <a:latin typeface="Proxima Nova"/>
                <a:ea typeface="Proxima Nova"/>
                <a:cs typeface="Proxima Nova"/>
                <a:sym typeface="Proxima Nova"/>
              </a:defRPr>
            </a:lvl2pPr>
            <a:lvl3pPr marL="1371600" lvl="2" indent="-228600" algn="l">
              <a:lnSpc>
                <a:spcPct val="120000"/>
              </a:lnSpc>
              <a:spcBef>
                <a:spcPts val="120"/>
              </a:spcBef>
              <a:spcAft>
                <a:spcPts val="0"/>
              </a:spcAft>
              <a:buClr>
                <a:schemeClr val="dk2"/>
              </a:buClr>
              <a:buSzPts val="900"/>
              <a:buFont typeface="Proxima Nova"/>
              <a:buNone/>
              <a:defRPr sz="900" b="0">
                <a:solidFill>
                  <a:schemeClr val="dk2"/>
                </a:solidFill>
                <a:latin typeface="Proxima Nova"/>
                <a:ea typeface="Proxima Nova"/>
                <a:cs typeface="Proxima Nova"/>
                <a:sym typeface="Proxima Nova"/>
              </a:defRPr>
            </a:lvl3pPr>
            <a:lvl4pPr marL="1828800" lvl="3" indent="-285750" algn="l">
              <a:lnSpc>
                <a:spcPct val="120000"/>
              </a:lnSpc>
              <a:spcBef>
                <a:spcPts val="120"/>
              </a:spcBef>
              <a:spcAft>
                <a:spcPts val="0"/>
              </a:spcAft>
              <a:buClr>
                <a:schemeClr val="dk2"/>
              </a:buClr>
              <a:buSzPts val="900"/>
              <a:buChar char="•"/>
              <a:defRPr sz="900" b="0">
                <a:solidFill>
                  <a:schemeClr val="dk2"/>
                </a:solidFill>
                <a:latin typeface="Proxima Nova"/>
                <a:ea typeface="Proxima Nova"/>
                <a:cs typeface="Proxima Nova"/>
                <a:sym typeface="Proxima Nova"/>
              </a:defRPr>
            </a:lvl4pPr>
            <a:lvl5pPr marL="2286000" lvl="4" indent="-285750" algn="l">
              <a:lnSpc>
                <a:spcPct val="120000"/>
              </a:lnSpc>
              <a:spcBef>
                <a:spcPts val="120"/>
              </a:spcBef>
              <a:spcAft>
                <a:spcPts val="0"/>
              </a:spcAft>
              <a:buClr>
                <a:schemeClr val="dk2"/>
              </a:buClr>
              <a:buSzPts val="900"/>
              <a:buFont typeface="Proxima Nova"/>
              <a:buChar char="–"/>
              <a:defRPr sz="900" b="0">
                <a:solidFill>
                  <a:schemeClr val="dk2"/>
                </a:solidFill>
                <a:latin typeface="Proxima Nova"/>
                <a:ea typeface="Proxima Nova"/>
                <a:cs typeface="Proxima Nova"/>
                <a:sym typeface="Proxima Nov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8" name="Google Shape;2358;p74"/>
          <p:cNvSpPr/>
          <p:nvPr/>
        </p:nvSpPr>
        <p:spPr>
          <a:xfrm>
            <a:off x="9216331" y="5704867"/>
            <a:ext cx="783303" cy="778896"/>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59" name="Google Shape;2359;p74"/>
          <p:cNvSpPr txBox="1">
            <a:spLocks noGrp="1"/>
          </p:cNvSpPr>
          <p:nvPr>
            <p:ph type="body" idx="16"/>
          </p:nvPr>
        </p:nvSpPr>
        <p:spPr>
          <a:xfrm>
            <a:off x="10125354" y="6071481"/>
            <a:ext cx="1582800" cy="410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chemeClr val="accent1"/>
              </a:buClr>
              <a:buSzPts val="800"/>
              <a:buNone/>
              <a:defRPr sz="800">
                <a:solidFill>
                  <a:schemeClr val="accent1"/>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60" name="Google Shape;2360;p74"/>
          <p:cNvSpPr txBox="1">
            <a:spLocks noGrp="1"/>
          </p:cNvSpPr>
          <p:nvPr>
            <p:ph type="body" idx="17"/>
          </p:nvPr>
        </p:nvSpPr>
        <p:spPr>
          <a:xfrm>
            <a:off x="10125354" y="5716717"/>
            <a:ext cx="1582800" cy="334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20"/>
              </a:spcBef>
              <a:spcAft>
                <a:spcPts val="0"/>
              </a:spcAft>
              <a:buClr>
                <a:schemeClr val="accent1"/>
              </a:buClr>
              <a:buSzPts val="800"/>
              <a:buNone/>
              <a:defRPr sz="800" b="1">
                <a:solidFill>
                  <a:schemeClr val="accen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1" name="Google Shape;2361;p74"/>
          <p:cNvSpPr>
            <a:spLocks noGrp="1"/>
          </p:cNvSpPr>
          <p:nvPr>
            <p:ph type="pic" idx="18"/>
          </p:nvPr>
        </p:nvSpPr>
        <p:spPr>
          <a:xfrm>
            <a:off x="9216487" y="5573700"/>
            <a:ext cx="783900" cy="909000"/>
          </a:xfrm>
          <a:prstGeom prst="roundRect">
            <a:avLst>
              <a:gd name="adj" fmla="val 16702"/>
            </a:avLst>
          </a:prstGeom>
          <a:noFill/>
          <a:ln>
            <a:noFill/>
          </a:ln>
        </p:spPr>
      </p:sp>
      <p:sp>
        <p:nvSpPr>
          <p:cNvPr id="2362" name="Google Shape;2362;p74"/>
          <p:cNvSpPr txBox="1">
            <a:spLocks noGrp="1"/>
          </p:cNvSpPr>
          <p:nvPr>
            <p:ph type="title"/>
          </p:nvPr>
        </p:nvSpPr>
        <p:spPr>
          <a:xfrm>
            <a:off x="757447" y="1916482"/>
            <a:ext cx="2283600" cy="17532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1800"/>
              <a:buFont typeface="Montserrat ExtraBold"/>
              <a:buNone/>
              <a:defRPr sz="1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363" name="Google Shape;2363;p74"/>
          <p:cNvCxnSpPr/>
          <p:nvPr/>
        </p:nvCxnSpPr>
        <p:spPr>
          <a:xfrm rot="10800000">
            <a:off x="415017" y="1659751"/>
            <a:ext cx="2643300" cy="0"/>
          </a:xfrm>
          <a:prstGeom prst="straightConnector1">
            <a:avLst/>
          </a:prstGeom>
          <a:noFill/>
          <a:ln w="9525" cap="flat" cmpd="sng">
            <a:solidFill>
              <a:schemeClr val="accent3"/>
            </a:solidFill>
            <a:prstDash val="solid"/>
            <a:miter lim="800000"/>
            <a:headEnd type="none" w="sm" len="sm"/>
            <a:tailEnd type="none" w="sm" len="sm"/>
          </a:ln>
        </p:spPr>
      </p:cxnSp>
      <p:pic>
        <p:nvPicPr>
          <p:cNvPr id="2364" name="Google Shape;2364;p74"/>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8_Divider Full Image &amp; Mask">
  <p:cSld name="Divider Full Image &amp; Mask">
    <p:spTree>
      <p:nvGrpSpPr>
        <p:cNvPr id="1" name="Shape 2365"/>
        <p:cNvGrpSpPr/>
        <p:nvPr/>
      </p:nvGrpSpPr>
      <p:grpSpPr>
        <a:xfrm>
          <a:off x="0" y="0"/>
          <a:ext cx="0" cy="0"/>
          <a:chOff x="0" y="0"/>
          <a:chExt cx="0" cy="0"/>
        </a:xfrm>
      </p:grpSpPr>
      <p:sp>
        <p:nvSpPr>
          <p:cNvPr id="2366" name="Google Shape;2366;p75"/>
          <p:cNvSpPr/>
          <p:nvPr/>
        </p:nvSpPr>
        <p:spPr>
          <a:xfrm>
            <a:off x="0" y="0"/>
            <a:ext cx="12192000" cy="6858000"/>
          </a:xfrm>
          <a:prstGeom prst="rect">
            <a:avLst/>
          </a:prstGeom>
          <a:solidFill>
            <a:srgbClr val="FFFFFF">
              <a:alpha val="7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67" name="Google Shape;2367;p75"/>
          <p:cNvSpPr txBox="1">
            <a:spLocks noGrp="1"/>
          </p:cNvSpPr>
          <p:nvPr>
            <p:ph type="title"/>
          </p:nvPr>
        </p:nvSpPr>
        <p:spPr>
          <a:xfrm>
            <a:off x="1295400" y="1293975"/>
            <a:ext cx="9601200" cy="2852700"/>
          </a:xfrm>
          <a:prstGeom prst="rect">
            <a:avLst/>
          </a:prstGeom>
          <a:noFill/>
          <a:ln>
            <a:noFill/>
          </a:ln>
        </p:spPr>
        <p:txBody>
          <a:bodyPr spcFirstLastPara="1" wrap="square" lIns="0" tIns="45700" rIns="0" bIns="45700" anchor="b" anchorCtr="0">
            <a:noAutofit/>
          </a:bodyPr>
          <a:lstStyle>
            <a:lvl1pPr lvl="0" algn="ctr">
              <a:lnSpc>
                <a:spcPct val="90000"/>
              </a:lnSpc>
              <a:spcBef>
                <a:spcPts val="0"/>
              </a:spcBef>
              <a:spcAft>
                <a:spcPts val="0"/>
              </a:spcAft>
              <a:buClr>
                <a:schemeClr val="dk2"/>
              </a:buClr>
              <a:buSzPts val="6000"/>
              <a:buFont typeface="Montserrat"/>
              <a:buNone/>
              <a:defRPr sz="6000">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68" name="Google Shape;2368;p75"/>
          <p:cNvSpPr txBox="1">
            <a:spLocks noGrp="1"/>
          </p:cNvSpPr>
          <p:nvPr>
            <p:ph type="subTitle" idx="1"/>
          </p:nvPr>
        </p:nvSpPr>
        <p:spPr>
          <a:xfrm>
            <a:off x="1981200" y="4329850"/>
            <a:ext cx="8229600" cy="668400"/>
          </a:xfrm>
          <a:prstGeom prst="rect">
            <a:avLst/>
          </a:prstGeom>
          <a:noFill/>
          <a:ln>
            <a:noFill/>
          </a:ln>
        </p:spPr>
        <p:txBody>
          <a:bodyPr spcFirstLastPara="1" wrap="square" lIns="0" tIns="45700" rIns="0" bIns="45700" anchor="t" anchorCtr="0">
            <a:noAutofit/>
          </a:bodyPr>
          <a:lstStyle>
            <a:lvl1pPr lvl="0" algn="ctr">
              <a:lnSpc>
                <a:spcPct val="120000"/>
              </a:lnSpc>
              <a:spcBef>
                <a:spcPts val="0"/>
              </a:spcBef>
              <a:spcAft>
                <a:spcPts val="0"/>
              </a:spcAft>
              <a:buClr>
                <a:schemeClr val="dk2"/>
              </a:buClr>
              <a:buSzPts val="2400"/>
              <a:buNone/>
              <a:defRPr sz="2400"/>
            </a:lvl1pPr>
            <a:lvl2pPr lvl="1" algn="l">
              <a:lnSpc>
                <a:spcPct val="120000"/>
              </a:lnSpc>
              <a:spcBef>
                <a:spcPts val="0"/>
              </a:spcBef>
              <a:spcAft>
                <a:spcPts val="0"/>
              </a:spcAft>
              <a:buClr>
                <a:schemeClr val="dk2"/>
              </a:buClr>
              <a:buSzPts val="1600"/>
              <a:buNone/>
              <a:defRPr/>
            </a:lvl2pPr>
            <a:lvl3pPr lvl="2" algn="l">
              <a:lnSpc>
                <a:spcPct val="120000"/>
              </a:lnSpc>
              <a:spcBef>
                <a:spcPts val="0"/>
              </a:spcBef>
              <a:spcAft>
                <a:spcPts val="0"/>
              </a:spcAft>
              <a:buClr>
                <a:schemeClr val="dk2"/>
              </a:buClr>
              <a:buSzPts val="1400"/>
              <a:buNone/>
              <a:defRPr/>
            </a:lvl3pPr>
            <a:lvl4pPr lvl="3" algn="l">
              <a:lnSpc>
                <a:spcPct val="120000"/>
              </a:lnSpc>
              <a:spcBef>
                <a:spcPts val="0"/>
              </a:spcBef>
              <a:spcAft>
                <a:spcPts val="0"/>
              </a:spcAft>
              <a:buClr>
                <a:schemeClr val="dk2"/>
              </a:buClr>
              <a:buSzPts val="1400"/>
              <a:buNone/>
              <a:defRPr/>
            </a:lvl4pPr>
            <a:lvl5pPr lvl="4" algn="l">
              <a:lnSpc>
                <a:spcPct val="120000"/>
              </a:lnSpc>
              <a:spcBef>
                <a:spcPts val="0"/>
              </a:spcBef>
              <a:spcAft>
                <a:spcPts val="0"/>
              </a:spcAft>
              <a:buClr>
                <a:schemeClr val="dk2"/>
              </a:buClr>
              <a:buSzPts val="1400"/>
              <a:buNone/>
              <a:defRPr/>
            </a:lvl5pPr>
            <a:lvl6pPr lvl="5" algn="l">
              <a:lnSpc>
                <a:spcPct val="90000"/>
              </a:lnSpc>
              <a:spcBef>
                <a:spcPts val="500"/>
              </a:spcBef>
              <a:spcAft>
                <a:spcPts val="0"/>
              </a:spcAft>
              <a:buClr>
                <a:schemeClr val="dk1"/>
              </a:buClr>
              <a:buSzPts val="1800"/>
              <a:buNone/>
              <a:defRPr/>
            </a:lvl6pPr>
            <a:lvl7pPr lvl="6" algn="l">
              <a:lnSpc>
                <a:spcPct val="90000"/>
              </a:lnSpc>
              <a:spcBef>
                <a:spcPts val="500"/>
              </a:spcBef>
              <a:spcAft>
                <a:spcPts val="0"/>
              </a:spcAft>
              <a:buClr>
                <a:schemeClr val="dk1"/>
              </a:buClr>
              <a:buSzPts val="1800"/>
              <a:buNone/>
              <a:defRPr/>
            </a:lvl7pPr>
            <a:lvl8pPr lvl="7" algn="l">
              <a:lnSpc>
                <a:spcPct val="90000"/>
              </a:lnSpc>
              <a:spcBef>
                <a:spcPts val="500"/>
              </a:spcBef>
              <a:spcAft>
                <a:spcPts val="0"/>
              </a:spcAft>
              <a:buClr>
                <a:schemeClr val="dk1"/>
              </a:buClr>
              <a:buSzPts val="1800"/>
              <a:buNone/>
              <a:defRPr/>
            </a:lvl8pPr>
            <a:lvl9pPr lvl="8" algn="l">
              <a:lnSpc>
                <a:spcPct val="90000"/>
              </a:lnSpc>
              <a:spcBef>
                <a:spcPts val="500"/>
              </a:spcBef>
              <a:spcAft>
                <a:spcPts val="0"/>
              </a:spcAft>
              <a:buClr>
                <a:schemeClr val="dk1"/>
              </a:buClr>
              <a:buSzPts val="1800"/>
              <a:buNone/>
              <a:defRPr/>
            </a:lvl9pPr>
          </a:lstStyle>
          <a:p>
            <a:endParaRPr/>
          </a:p>
        </p:txBody>
      </p:sp>
      <p:sp>
        <p:nvSpPr>
          <p:cNvPr id="2369" name="Google Shape;2369;p75"/>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370" name="Google Shape;2370;p75"/>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2371" name="Google Shape;2371;p75"/>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3_Title Align Center" type="titleOnly">
  <p:cSld name="TITLE_ONLY">
    <p:spTree>
      <p:nvGrpSpPr>
        <p:cNvPr id="1" name="Shape 2372"/>
        <p:cNvGrpSpPr/>
        <p:nvPr/>
      </p:nvGrpSpPr>
      <p:grpSpPr>
        <a:xfrm>
          <a:off x="0" y="0"/>
          <a:ext cx="0" cy="0"/>
          <a:chOff x="0" y="0"/>
          <a:chExt cx="0" cy="0"/>
        </a:xfrm>
      </p:grpSpPr>
      <p:sp>
        <p:nvSpPr>
          <p:cNvPr id="2373" name="Google Shape;2373;p76"/>
          <p:cNvSpPr txBox="1">
            <a:spLocks noGrp="1"/>
          </p:cNvSpPr>
          <p:nvPr>
            <p:ph type="title"/>
          </p:nvPr>
        </p:nvSpPr>
        <p:spPr>
          <a:xfrm>
            <a:off x="1981200" y="914400"/>
            <a:ext cx="8229600" cy="9912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4" name="Google Shape;2374;p76"/>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375" name="Google Shape;2375;p76"/>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2376" name="Google Shape;2376;p76"/>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2_Case Study Leaf Green w/Quote">
  <p:cSld name="Case Study Leaf Green w/Quote">
    <p:spTree>
      <p:nvGrpSpPr>
        <p:cNvPr id="1" name="Shape 2377"/>
        <p:cNvGrpSpPr/>
        <p:nvPr/>
      </p:nvGrpSpPr>
      <p:grpSpPr>
        <a:xfrm>
          <a:off x="0" y="0"/>
          <a:ext cx="0" cy="0"/>
          <a:chOff x="0" y="0"/>
          <a:chExt cx="0" cy="0"/>
        </a:xfrm>
      </p:grpSpPr>
      <p:sp>
        <p:nvSpPr>
          <p:cNvPr id="2378" name="Google Shape;2378;p77"/>
          <p:cNvSpPr txBox="1">
            <a:spLocks noGrp="1"/>
          </p:cNvSpPr>
          <p:nvPr>
            <p:ph type="title"/>
          </p:nvPr>
        </p:nvSpPr>
        <p:spPr>
          <a:xfrm>
            <a:off x="4251769" y="737419"/>
            <a:ext cx="7456500" cy="7581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2800"/>
              <a:buFont typeface="Montserrat ExtraBold"/>
              <a:buNone/>
              <a:defRPr sz="2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9" name="Google Shape;2379;p77"/>
          <p:cNvSpPr/>
          <p:nvPr/>
        </p:nvSpPr>
        <p:spPr>
          <a:xfrm>
            <a:off x="475968" y="1853570"/>
            <a:ext cx="3355848" cy="5004430"/>
          </a:xfrm>
          <a:custGeom>
            <a:avLst/>
            <a:gdLst/>
            <a:ahLst/>
            <a:cxnLst/>
            <a:rect l="l" t="t" r="r" b="b"/>
            <a:pathLst>
              <a:path w="3355848" h="5004430" extrusionOk="0">
                <a:moveTo>
                  <a:pt x="3211867" y="0"/>
                </a:moveTo>
                <a:cubicBezTo>
                  <a:pt x="3291454" y="68"/>
                  <a:pt x="3355916" y="64639"/>
                  <a:pt x="3355848" y="144227"/>
                </a:cubicBezTo>
                <a:lnTo>
                  <a:pt x="3355848" y="791753"/>
                </a:lnTo>
                <a:lnTo>
                  <a:pt x="3355848" y="1041741"/>
                </a:lnTo>
                <a:lnTo>
                  <a:pt x="3355848" y="5004430"/>
                </a:lnTo>
                <a:lnTo>
                  <a:pt x="0" y="5004430"/>
                </a:lnTo>
                <a:lnTo>
                  <a:pt x="0" y="791753"/>
                </a:lnTo>
                <a:lnTo>
                  <a:pt x="2163" y="791753"/>
                </a:lnTo>
                <a:lnTo>
                  <a:pt x="2163" y="750955"/>
                </a:lnTo>
                <a:cubicBezTo>
                  <a:pt x="2110" y="682111"/>
                  <a:pt x="50739" y="622839"/>
                  <a:pt x="118284" y="609472"/>
                </a:cubicBezTo>
                <a:lnTo>
                  <a:pt x="3183762" y="2743"/>
                </a:lnTo>
                <a:cubicBezTo>
                  <a:pt x="3193018" y="912"/>
                  <a:pt x="3202432" y="-8"/>
                  <a:pt x="3211867"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2380" name="Google Shape;2380;p77"/>
          <p:cNvSpPr/>
          <p:nvPr/>
        </p:nvSpPr>
        <p:spPr>
          <a:xfrm>
            <a:off x="749064" y="5147320"/>
            <a:ext cx="1189461" cy="1177155"/>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2381" name="Google Shape;2381;p77"/>
          <p:cNvPicPr preferRelativeResize="0"/>
          <p:nvPr/>
        </p:nvPicPr>
        <p:blipFill rotWithShape="1">
          <a:blip r:embed="rId2">
            <a:alphaModFix/>
          </a:blip>
          <a:srcRect/>
          <a:stretch/>
        </p:blipFill>
        <p:spPr>
          <a:xfrm>
            <a:off x="895922" y="2899908"/>
            <a:ext cx="228600" cy="180975"/>
          </a:xfrm>
          <a:prstGeom prst="rect">
            <a:avLst/>
          </a:prstGeom>
          <a:noFill/>
          <a:ln>
            <a:noFill/>
          </a:ln>
        </p:spPr>
      </p:pic>
      <p:sp>
        <p:nvSpPr>
          <p:cNvPr id="2382" name="Google Shape;2382;p77"/>
          <p:cNvSpPr/>
          <p:nvPr/>
        </p:nvSpPr>
        <p:spPr>
          <a:xfrm>
            <a:off x="477050" y="0"/>
            <a:ext cx="3353685" cy="1041741"/>
          </a:xfrm>
          <a:custGeom>
            <a:avLst/>
            <a:gdLst/>
            <a:ahLst/>
            <a:cxnLst/>
            <a:rect l="l" t="t" r="r" b="b"/>
            <a:pathLst>
              <a:path w="3353685" h="1041741" extrusionOk="0">
                <a:moveTo>
                  <a:pt x="0" y="0"/>
                </a:moveTo>
                <a:lnTo>
                  <a:pt x="3353685" y="0"/>
                </a:lnTo>
                <a:lnTo>
                  <a:pt x="3353685" y="290786"/>
                </a:lnTo>
                <a:cubicBezTo>
                  <a:pt x="3353738" y="359630"/>
                  <a:pt x="3305109" y="418902"/>
                  <a:pt x="3237564" y="432269"/>
                </a:cubicBezTo>
                <a:lnTo>
                  <a:pt x="172086" y="1038998"/>
                </a:lnTo>
                <a:cubicBezTo>
                  <a:pt x="162830" y="1040829"/>
                  <a:pt x="153416" y="1041749"/>
                  <a:pt x="143981" y="1041741"/>
                </a:cubicBezTo>
                <a:cubicBezTo>
                  <a:pt x="64394" y="1041673"/>
                  <a:pt x="-68" y="977102"/>
                  <a:pt x="0" y="897514"/>
                </a:cubicBezTo>
                <a:close/>
              </a:path>
            </a:pathLst>
          </a:custGeom>
          <a:solidFill>
            <a:srgbClr val="E7F5F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83" name="Google Shape;2383;p77"/>
          <p:cNvSpPr txBox="1">
            <a:spLocks noGrp="1"/>
          </p:cNvSpPr>
          <p:nvPr>
            <p:ph type="body" idx="1"/>
          </p:nvPr>
        </p:nvSpPr>
        <p:spPr>
          <a:xfrm>
            <a:off x="4251769" y="1798776"/>
            <a:ext cx="44901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92100" algn="l">
              <a:lnSpc>
                <a:spcPct val="100000"/>
              </a:lnSpc>
              <a:spcBef>
                <a:spcPts val="120"/>
              </a:spcBef>
              <a:spcAft>
                <a:spcPts val="0"/>
              </a:spcAft>
              <a:buClr>
                <a:schemeClr val="dk2"/>
              </a:buClr>
              <a:buSzPts val="1000"/>
              <a:buChar char="•"/>
              <a:defRPr sz="1000">
                <a:solidFill>
                  <a:schemeClr val="dk2"/>
                </a:solidFill>
              </a:defRPr>
            </a:lvl4pPr>
            <a:lvl5pPr marL="2286000" lvl="4" indent="-292100" algn="l">
              <a:lnSpc>
                <a:spcPct val="100000"/>
              </a:lnSpc>
              <a:spcBef>
                <a:spcPts val="120"/>
              </a:spcBef>
              <a:spcAft>
                <a:spcPts val="0"/>
              </a:spcAft>
              <a:buClr>
                <a:schemeClr val="dk2"/>
              </a:buClr>
              <a:buSzPts val="1000"/>
              <a:buFont typeface="Proxima Nova"/>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4" name="Google Shape;2384;p77"/>
          <p:cNvSpPr txBox="1">
            <a:spLocks noGrp="1"/>
          </p:cNvSpPr>
          <p:nvPr>
            <p:ph type="body" idx="2"/>
          </p:nvPr>
        </p:nvSpPr>
        <p:spPr>
          <a:xfrm>
            <a:off x="9239297" y="1798775"/>
            <a:ext cx="24690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dk2"/>
              </a:buClr>
              <a:buSzPts val="1400"/>
              <a:buNone/>
              <a:defRPr sz="1400" b="1">
                <a:solidFill>
                  <a:schemeClr val="dk2"/>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dk2"/>
              </a:buClr>
              <a:buSzPts val="1200"/>
              <a:buNone/>
              <a:defRPr sz="1200">
                <a:solidFill>
                  <a:schemeClr val="dk2"/>
                </a:solidFill>
              </a:defRPr>
            </a:lvl2pPr>
            <a:lvl3pPr marL="1371600" lvl="2" indent="-228600" algn="l">
              <a:lnSpc>
                <a:spcPct val="100000"/>
              </a:lnSpc>
              <a:spcBef>
                <a:spcPts val="600"/>
              </a:spcBef>
              <a:spcAft>
                <a:spcPts val="0"/>
              </a:spcAft>
              <a:buClr>
                <a:schemeClr val="dk2"/>
              </a:buClr>
              <a:buSzPts val="1000"/>
              <a:buFont typeface="Proxima Nova"/>
              <a:buNone/>
              <a:defRPr sz="1000">
                <a:solidFill>
                  <a:schemeClr val="dk2"/>
                </a:solidFill>
              </a:defRPr>
            </a:lvl3pPr>
            <a:lvl4pPr marL="1828800" lvl="3" indent="-228600" algn="l">
              <a:lnSpc>
                <a:spcPct val="100000"/>
              </a:lnSpc>
              <a:spcBef>
                <a:spcPts val="1200"/>
              </a:spcBef>
              <a:spcAft>
                <a:spcPts val="0"/>
              </a:spcAft>
              <a:buClr>
                <a:schemeClr val="dk2"/>
              </a:buClr>
              <a:buSzPts val="1600"/>
              <a:buNone/>
              <a:defRPr sz="1600" b="1">
                <a:solidFill>
                  <a:schemeClr val="dk2"/>
                </a:solidFill>
                <a:latin typeface="Montserrat"/>
                <a:ea typeface="Montserrat"/>
                <a:cs typeface="Montserrat"/>
                <a:sym typeface="Montserrat"/>
              </a:defRPr>
            </a:lvl4pPr>
            <a:lvl5pPr marL="2286000" lvl="4" indent="-228600" algn="l">
              <a:lnSpc>
                <a:spcPct val="100000"/>
              </a:lnSpc>
              <a:spcBef>
                <a:spcPts val="120"/>
              </a:spcBef>
              <a:spcAft>
                <a:spcPts val="0"/>
              </a:spcAft>
              <a:buClr>
                <a:schemeClr val="dk2"/>
              </a:buClr>
              <a:buSzPts val="1000"/>
              <a:buFont typeface="Proxima Nova"/>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5" name="Google Shape;2385;p77"/>
          <p:cNvSpPr txBox="1">
            <a:spLocks noGrp="1"/>
          </p:cNvSpPr>
          <p:nvPr>
            <p:ph type="body" idx="3"/>
          </p:nvPr>
        </p:nvSpPr>
        <p:spPr>
          <a:xfrm>
            <a:off x="2062647" y="5914906"/>
            <a:ext cx="1582800" cy="410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chemeClr val="dk2"/>
              </a:buClr>
              <a:buSzPts val="800"/>
              <a:buNone/>
              <a:defRPr sz="800">
                <a:solidFill>
                  <a:schemeClr val="dk2"/>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86" name="Google Shape;2386;p77"/>
          <p:cNvSpPr txBox="1">
            <a:spLocks noGrp="1"/>
          </p:cNvSpPr>
          <p:nvPr>
            <p:ph type="body" idx="4"/>
          </p:nvPr>
        </p:nvSpPr>
        <p:spPr>
          <a:xfrm>
            <a:off x="895922" y="3108179"/>
            <a:ext cx="2749500" cy="1611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dk2"/>
              </a:buClr>
              <a:buSzPts val="1000"/>
              <a:buNone/>
              <a:defRPr sz="1000" b="0">
                <a:solidFill>
                  <a:schemeClr val="dk2"/>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1000"/>
              <a:buNone/>
              <a:defRPr sz="1000" b="0">
                <a:solidFill>
                  <a:schemeClr val="dk2"/>
                </a:solidFill>
                <a:latin typeface="Proxima Nova"/>
                <a:ea typeface="Proxima Nova"/>
                <a:cs typeface="Proxima Nova"/>
                <a:sym typeface="Proxima Nova"/>
              </a:defRPr>
            </a:lvl2pPr>
            <a:lvl3pPr marL="1371600" lvl="2" indent="-228600" algn="l">
              <a:lnSpc>
                <a:spcPct val="120000"/>
              </a:lnSpc>
              <a:spcBef>
                <a:spcPts val="120"/>
              </a:spcBef>
              <a:spcAft>
                <a:spcPts val="0"/>
              </a:spcAft>
              <a:buClr>
                <a:schemeClr val="dk2"/>
              </a:buClr>
              <a:buSzPts val="1000"/>
              <a:buFont typeface="Proxima Nova"/>
              <a:buNone/>
              <a:defRPr sz="1000" b="0">
                <a:solidFill>
                  <a:schemeClr val="dk2"/>
                </a:solidFill>
                <a:latin typeface="Proxima Nova"/>
                <a:ea typeface="Proxima Nova"/>
                <a:cs typeface="Proxima Nova"/>
                <a:sym typeface="Proxima Nova"/>
              </a:defRPr>
            </a:lvl3pPr>
            <a:lvl4pPr marL="1828800" lvl="3" indent="-292100" algn="l">
              <a:lnSpc>
                <a:spcPct val="120000"/>
              </a:lnSpc>
              <a:spcBef>
                <a:spcPts val="120"/>
              </a:spcBef>
              <a:spcAft>
                <a:spcPts val="0"/>
              </a:spcAft>
              <a:buClr>
                <a:schemeClr val="dk2"/>
              </a:buClr>
              <a:buSzPts val="1000"/>
              <a:buChar char="•"/>
              <a:defRPr sz="1000" b="0">
                <a:solidFill>
                  <a:schemeClr val="dk2"/>
                </a:solidFill>
                <a:latin typeface="Proxima Nova"/>
                <a:ea typeface="Proxima Nova"/>
                <a:cs typeface="Proxima Nova"/>
                <a:sym typeface="Proxima Nova"/>
              </a:defRPr>
            </a:lvl4pPr>
            <a:lvl5pPr marL="2286000" lvl="4" indent="-292100" algn="l">
              <a:lnSpc>
                <a:spcPct val="120000"/>
              </a:lnSpc>
              <a:spcBef>
                <a:spcPts val="120"/>
              </a:spcBef>
              <a:spcAft>
                <a:spcPts val="0"/>
              </a:spcAft>
              <a:buClr>
                <a:schemeClr val="dk2"/>
              </a:buClr>
              <a:buSzPts val="1000"/>
              <a:buFont typeface="Proxima Nova"/>
              <a:buChar char="–"/>
              <a:defRPr sz="1000" b="0">
                <a:solidFill>
                  <a:schemeClr val="dk2"/>
                </a:solidFill>
                <a:latin typeface="Proxima Nova"/>
                <a:ea typeface="Proxima Nova"/>
                <a:cs typeface="Proxima Nova"/>
                <a:sym typeface="Proxima Nov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7" name="Google Shape;2387;p77"/>
          <p:cNvSpPr>
            <a:spLocks noGrp="1"/>
          </p:cNvSpPr>
          <p:nvPr>
            <p:ph type="pic" idx="5"/>
          </p:nvPr>
        </p:nvSpPr>
        <p:spPr>
          <a:xfrm>
            <a:off x="914849" y="1040405"/>
            <a:ext cx="2478000" cy="793200"/>
          </a:xfrm>
          <a:prstGeom prst="rect">
            <a:avLst/>
          </a:prstGeom>
          <a:noFill/>
          <a:ln>
            <a:noFill/>
          </a:ln>
        </p:spPr>
      </p:sp>
      <p:sp>
        <p:nvSpPr>
          <p:cNvPr id="2388" name="Google Shape;2388;p77"/>
          <p:cNvSpPr txBox="1">
            <a:spLocks noGrp="1"/>
          </p:cNvSpPr>
          <p:nvPr>
            <p:ph type="body" idx="6"/>
          </p:nvPr>
        </p:nvSpPr>
        <p:spPr>
          <a:xfrm>
            <a:off x="2062647" y="5560142"/>
            <a:ext cx="1582800" cy="334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20"/>
              </a:spcBef>
              <a:spcAft>
                <a:spcPts val="0"/>
              </a:spcAft>
              <a:buClr>
                <a:schemeClr val="dk2"/>
              </a:buClr>
              <a:buSzPts val="800"/>
              <a:buNone/>
              <a:defRPr sz="800" b="1">
                <a:solidFill>
                  <a:schemeClr val="dk2"/>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9" name="Google Shape;2389;p77"/>
          <p:cNvSpPr txBox="1">
            <a:spLocks noGrp="1"/>
          </p:cNvSpPr>
          <p:nvPr>
            <p:ph type="body" idx="7"/>
          </p:nvPr>
        </p:nvSpPr>
        <p:spPr>
          <a:xfrm>
            <a:off x="425176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90" name="Google Shape;2390;p77"/>
          <p:cNvSpPr txBox="1">
            <a:spLocks noGrp="1"/>
          </p:cNvSpPr>
          <p:nvPr>
            <p:ph type="body" idx="8"/>
          </p:nvPr>
        </p:nvSpPr>
        <p:spPr>
          <a:xfrm>
            <a:off x="4251769"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91" name="Google Shape;2391;p77"/>
          <p:cNvSpPr txBox="1">
            <a:spLocks noGrp="1"/>
          </p:cNvSpPr>
          <p:nvPr>
            <p:ph type="body" idx="9"/>
          </p:nvPr>
        </p:nvSpPr>
        <p:spPr>
          <a:xfrm>
            <a:off x="6096000"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92" name="Google Shape;2392;p77"/>
          <p:cNvSpPr txBox="1">
            <a:spLocks noGrp="1"/>
          </p:cNvSpPr>
          <p:nvPr>
            <p:ph type="body" idx="13"/>
          </p:nvPr>
        </p:nvSpPr>
        <p:spPr>
          <a:xfrm>
            <a:off x="6095998"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93" name="Google Shape;2393;p77"/>
          <p:cNvSpPr txBox="1">
            <a:spLocks noGrp="1"/>
          </p:cNvSpPr>
          <p:nvPr>
            <p:ph type="body" idx="14"/>
          </p:nvPr>
        </p:nvSpPr>
        <p:spPr>
          <a:xfrm>
            <a:off x="795040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94" name="Google Shape;2394;p77"/>
          <p:cNvSpPr txBox="1">
            <a:spLocks noGrp="1"/>
          </p:cNvSpPr>
          <p:nvPr>
            <p:ph type="body" idx="15"/>
          </p:nvPr>
        </p:nvSpPr>
        <p:spPr>
          <a:xfrm>
            <a:off x="7950407"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95" name="Google Shape;2395;p77"/>
          <p:cNvSpPr txBox="1">
            <a:spLocks noGrp="1"/>
          </p:cNvSpPr>
          <p:nvPr>
            <p:ph type="body" idx="16"/>
          </p:nvPr>
        </p:nvSpPr>
        <p:spPr>
          <a:xfrm>
            <a:off x="9823981" y="6498457"/>
            <a:ext cx="1884300" cy="21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96" name="Google Shape;2396;p77"/>
          <p:cNvSpPr txBox="1">
            <a:spLocks noGrp="1"/>
          </p:cNvSpPr>
          <p:nvPr>
            <p:ph type="body" idx="17"/>
          </p:nvPr>
        </p:nvSpPr>
        <p:spPr>
          <a:xfrm>
            <a:off x="9823979" y="6369087"/>
            <a:ext cx="1884300" cy="129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397" name="Google Shape;2397;p77"/>
          <p:cNvCxnSpPr/>
          <p:nvPr/>
        </p:nvCxnSpPr>
        <p:spPr>
          <a:xfrm>
            <a:off x="4251765" y="6325426"/>
            <a:ext cx="7464300" cy="0"/>
          </a:xfrm>
          <a:prstGeom prst="straightConnector1">
            <a:avLst/>
          </a:prstGeom>
          <a:noFill/>
          <a:ln w="9525" cap="flat" cmpd="sng">
            <a:solidFill>
              <a:schemeClr val="accent3"/>
            </a:solidFill>
            <a:prstDash val="solid"/>
            <a:miter lim="800000"/>
            <a:headEnd type="none" w="sm" len="sm"/>
            <a:tailEnd type="none" w="sm" len="sm"/>
          </a:ln>
        </p:spPr>
      </p:cxnSp>
      <p:sp>
        <p:nvSpPr>
          <p:cNvPr id="2398" name="Google Shape;2398;p77"/>
          <p:cNvSpPr>
            <a:spLocks noGrp="1"/>
          </p:cNvSpPr>
          <p:nvPr>
            <p:ph type="pic" idx="18"/>
          </p:nvPr>
        </p:nvSpPr>
        <p:spPr>
          <a:xfrm>
            <a:off x="749300" y="4948085"/>
            <a:ext cx="1188300" cy="1378200"/>
          </a:xfrm>
          <a:prstGeom prst="roundRect">
            <a:avLst>
              <a:gd name="adj" fmla="val 16702"/>
            </a:avLst>
          </a:prstGeom>
          <a:noFill/>
          <a:ln>
            <a:noFill/>
          </a:ln>
        </p:spPr>
      </p:sp>
      <p:pic>
        <p:nvPicPr>
          <p:cNvPr id="2399" name="Google Shape;2399;p77"/>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2_Case Study Bloom Magenta  w/Quote">
  <p:cSld name="Case Study Bloom Magenta  w/Quote">
    <p:spTree>
      <p:nvGrpSpPr>
        <p:cNvPr id="1" name="Shape 2400"/>
        <p:cNvGrpSpPr/>
        <p:nvPr/>
      </p:nvGrpSpPr>
      <p:grpSpPr>
        <a:xfrm>
          <a:off x="0" y="0"/>
          <a:ext cx="0" cy="0"/>
          <a:chOff x="0" y="0"/>
          <a:chExt cx="0" cy="0"/>
        </a:xfrm>
      </p:grpSpPr>
      <p:sp>
        <p:nvSpPr>
          <p:cNvPr id="2401" name="Google Shape;2401;p78"/>
          <p:cNvSpPr txBox="1">
            <a:spLocks noGrp="1"/>
          </p:cNvSpPr>
          <p:nvPr>
            <p:ph type="title"/>
          </p:nvPr>
        </p:nvSpPr>
        <p:spPr>
          <a:xfrm>
            <a:off x="4251769" y="737419"/>
            <a:ext cx="7456500" cy="7581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accent1"/>
              </a:buClr>
              <a:buSzPts val="2800"/>
              <a:buFont typeface="Montserrat ExtraBold"/>
              <a:buNone/>
              <a:defRPr sz="2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2" name="Google Shape;2402;p78"/>
          <p:cNvSpPr/>
          <p:nvPr/>
        </p:nvSpPr>
        <p:spPr>
          <a:xfrm>
            <a:off x="475968" y="1853570"/>
            <a:ext cx="3355848" cy="5004430"/>
          </a:xfrm>
          <a:custGeom>
            <a:avLst/>
            <a:gdLst/>
            <a:ahLst/>
            <a:cxnLst/>
            <a:rect l="l" t="t" r="r" b="b"/>
            <a:pathLst>
              <a:path w="3355848" h="5004430" extrusionOk="0">
                <a:moveTo>
                  <a:pt x="3211867" y="0"/>
                </a:moveTo>
                <a:cubicBezTo>
                  <a:pt x="3291454" y="68"/>
                  <a:pt x="3355916" y="64639"/>
                  <a:pt x="3355848" y="144227"/>
                </a:cubicBezTo>
                <a:lnTo>
                  <a:pt x="3355848" y="791753"/>
                </a:lnTo>
                <a:lnTo>
                  <a:pt x="3355848" y="1041741"/>
                </a:lnTo>
                <a:lnTo>
                  <a:pt x="3355848" y="5004430"/>
                </a:lnTo>
                <a:lnTo>
                  <a:pt x="0" y="5004430"/>
                </a:lnTo>
                <a:lnTo>
                  <a:pt x="0" y="791753"/>
                </a:lnTo>
                <a:lnTo>
                  <a:pt x="2163" y="791753"/>
                </a:lnTo>
                <a:lnTo>
                  <a:pt x="2163" y="750955"/>
                </a:lnTo>
                <a:cubicBezTo>
                  <a:pt x="2110" y="682111"/>
                  <a:pt x="50739" y="622839"/>
                  <a:pt x="118284" y="609472"/>
                </a:cubicBezTo>
                <a:lnTo>
                  <a:pt x="3183762" y="2743"/>
                </a:lnTo>
                <a:cubicBezTo>
                  <a:pt x="3193018" y="912"/>
                  <a:pt x="3202432" y="-8"/>
                  <a:pt x="3211867"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2403" name="Google Shape;2403;p78"/>
          <p:cNvSpPr/>
          <p:nvPr/>
        </p:nvSpPr>
        <p:spPr>
          <a:xfrm>
            <a:off x="749064" y="5147320"/>
            <a:ext cx="1189461" cy="1177155"/>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pic>
        <p:nvPicPr>
          <p:cNvPr id="2404" name="Google Shape;2404;p78"/>
          <p:cNvPicPr preferRelativeResize="0"/>
          <p:nvPr/>
        </p:nvPicPr>
        <p:blipFill rotWithShape="1">
          <a:blip r:embed="rId2">
            <a:alphaModFix/>
          </a:blip>
          <a:srcRect/>
          <a:stretch/>
        </p:blipFill>
        <p:spPr>
          <a:xfrm>
            <a:off x="895922" y="2899908"/>
            <a:ext cx="228600" cy="180975"/>
          </a:xfrm>
          <a:prstGeom prst="rect">
            <a:avLst/>
          </a:prstGeom>
          <a:noFill/>
          <a:ln>
            <a:noFill/>
          </a:ln>
        </p:spPr>
      </p:pic>
      <p:sp>
        <p:nvSpPr>
          <p:cNvPr id="2405" name="Google Shape;2405;p78"/>
          <p:cNvSpPr/>
          <p:nvPr/>
        </p:nvSpPr>
        <p:spPr>
          <a:xfrm>
            <a:off x="477050" y="0"/>
            <a:ext cx="3353685" cy="1041741"/>
          </a:xfrm>
          <a:custGeom>
            <a:avLst/>
            <a:gdLst/>
            <a:ahLst/>
            <a:cxnLst/>
            <a:rect l="l" t="t" r="r" b="b"/>
            <a:pathLst>
              <a:path w="3353685" h="1041741" extrusionOk="0">
                <a:moveTo>
                  <a:pt x="0" y="0"/>
                </a:moveTo>
                <a:lnTo>
                  <a:pt x="3353685" y="0"/>
                </a:lnTo>
                <a:lnTo>
                  <a:pt x="3353685" y="290786"/>
                </a:lnTo>
                <a:cubicBezTo>
                  <a:pt x="3353738" y="359630"/>
                  <a:pt x="3305109" y="418902"/>
                  <a:pt x="3237564" y="432269"/>
                </a:cubicBezTo>
                <a:lnTo>
                  <a:pt x="172086" y="1038998"/>
                </a:lnTo>
                <a:cubicBezTo>
                  <a:pt x="162830" y="1040829"/>
                  <a:pt x="153416" y="1041749"/>
                  <a:pt x="143981" y="1041741"/>
                </a:cubicBezTo>
                <a:cubicBezTo>
                  <a:pt x="64394" y="1041673"/>
                  <a:pt x="-68" y="977102"/>
                  <a:pt x="0" y="897514"/>
                </a:cubicBezTo>
                <a:close/>
              </a:path>
            </a:pathLst>
          </a:custGeom>
          <a:solidFill>
            <a:srgbClr val="E7F5F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06" name="Google Shape;2406;p78"/>
          <p:cNvSpPr txBox="1">
            <a:spLocks noGrp="1"/>
          </p:cNvSpPr>
          <p:nvPr>
            <p:ph type="body" idx="1"/>
          </p:nvPr>
        </p:nvSpPr>
        <p:spPr>
          <a:xfrm>
            <a:off x="4251769" y="1798776"/>
            <a:ext cx="44901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accent1"/>
              </a:buClr>
              <a:buSzPts val="1400"/>
              <a:buNone/>
              <a:defRPr sz="1400" b="1">
                <a:solidFill>
                  <a:schemeClr val="accent1"/>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accent1"/>
              </a:buClr>
              <a:buSzPts val="1200"/>
              <a:buNone/>
              <a:defRPr sz="1200">
                <a:solidFill>
                  <a:schemeClr val="accent1"/>
                </a:solidFill>
              </a:defRPr>
            </a:lvl2pPr>
            <a:lvl3pPr marL="1371600" lvl="2" indent="-228600" algn="l">
              <a:lnSpc>
                <a:spcPct val="100000"/>
              </a:lnSpc>
              <a:spcBef>
                <a:spcPts val="600"/>
              </a:spcBef>
              <a:spcAft>
                <a:spcPts val="0"/>
              </a:spcAft>
              <a:buClr>
                <a:schemeClr val="accent1"/>
              </a:buClr>
              <a:buSzPts val="1000"/>
              <a:buFont typeface="Proxima Nova"/>
              <a:buNone/>
              <a:defRPr sz="1000">
                <a:solidFill>
                  <a:schemeClr val="accent1"/>
                </a:solidFill>
              </a:defRPr>
            </a:lvl3pPr>
            <a:lvl4pPr marL="1828800" lvl="3" indent="-292100" algn="l">
              <a:lnSpc>
                <a:spcPct val="100000"/>
              </a:lnSpc>
              <a:spcBef>
                <a:spcPts val="120"/>
              </a:spcBef>
              <a:spcAft>
                <a:spcPts val="0"/>
              </a:spcAft>
              <a:buClr>
                <a:schemeClr val="accent1"/>
              </a:buClr>
              <a:buSzPts val="1000"/>
              <a:buChar char="•"/>
              <a:defRPr sz="1000">
                <a:solidFill>
                  <a:schemeClr val="accent1"/>
                </a:solidFill>
              </a:defRPr>
            </a:lvl4pPr>
            <a:lvl5pPr marL="2286000" lvl="4" indent="-292100" algn="l">
              <a:lnSpc>
                <a:spcPct val="100000"/>
              </a:lnSpc>
              <a:spcBef>
                <a:spcPts val="120"/>
              </a:spcBef>
              <a:spcAft>
                <a:spcPts val="0"/>
              </a:spcAft>
              <a:buClr>
                <a:schemeClr val="accent1"/>
              </a:buClr>
              <a:buSzPts val="1000"/>
              <a:buFont typeface="Proxima Nova"/>
              <a:buChar char="–"/>
              <a:defRPr sz="10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7" name="Google Shape;2407;p78"/>
          <p:cNvSpPr txBox="1">
            <a:spLocks noGrp="1"/>
          </p:cNvSpPr>
          <p:nvPr>
            <p:ph type="body" idx="2"/>
          </p:nvPr>
        </p:nvSpPr>
        <p:spPr>
          <a:xfrm>
            <a:off x="9239297" y="1798775"/>
            <a:ext cx="2469000" cy="40188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Clr>
                <a:schemeClr val="accent1"/>
              </a:buClr>
              <a:buSzPts val="1400"/>
              <a:buNone/>
              <a:defRPr sz="1400" b="1">
                <a:solidFill>
                  <a:schemeClr val="accent1"/>
                </a:solidFill>
                <a:latin typeface="Montserrat"/>
                <a:ea typeface="Montserrat"/>
                <a:cs typeface="Montserrat"/>
                <a:sym typeface="Montserrat"/>
              </a:defRPr>
            </a:lvl1pPr>
            <a:lvl2pPr marL="914400" lvl="1" indent="-228600" algn="l">
              <a:lnSpc>
                <a:spcPct val="100000"/>
              </a:lnSpc>
              <a:spcBef>
                <a:spcPts val="120"/>
              </a:spcBef>
              <a:spcAft>
                <a:spcPts val="0"/>
              </a:spcAft>
              <a:buClr>
                <a:schemeClr val="accent1"/>
              </a:buClr>
              <a:buSzPts val="1200"/>
              <a:buNone/>
              <a:defRPr sz="1200">
                <a:solidFill>
                  <a:schemeClr val="accent1"/>
                </a:solidFill>
              </a:defRPr>
            </a:lvl2pPr>
            <a:lvl3pPr marL="1371600" lvl="2" indent="-228600" algn="l">
              <a:lnSpc>
                <a:spcPct val="100000"/>
              </a:lnSpc>
              <a:spcBef>
                <a:spcPts val="600"/>
              </a:spcBef>
              <a:spcAft>
                <a:spcPts val="0"/>
              </a:spcAft>
              <a:buClr>
                <a:schemeClr val="accent1"/>
              </a:buClr>
              <a:buSzPts val="1000"/>
              <a:buFont typeface="Proxima Nova"/>
              <a:buNone/>
              <a:defRPr sz="1000">
                <a:solidFill>
                  <a:schemeClr val="accent1"/>
                </a:solidFill>
              </a:defRPr>
            </a:lvl3pPr>
            <a:lvl4pPr marL="1828800" lvl="3" indent="-228600" algn="l">
              <a:lnSpc>
                <a:spcPct val="100000"/>
              </a:lnSpc>
              <a:spcBef>
                <a:spcPts val="1200"/>
              </a:spcBef>
              <a:spcAft>
                <a:spcPts val="0"/>
              </a:spcAft>
              <a:buClr>
                <a:schemeClr val="accent1"/>
              </a:buClr>
              <a:buSzPts val="1600"/>
              <a:buNone/>
              <a:defRPr sz="1600" b="1">
                <a:solidFill>
                  <a:schemeClr val="accent1"/>
                </a:solidFill>
                <a:latin typeface="Montserrat"/>
                <a:ea typeface="Montserrat"/>
                <a:cs typeface="Montserrat"/>
                <a:sym typeface="Montserrat"/>
              </a:defRPr>
            </a:lvl4pPr>
            <a:lvl5pPr marL="2286000" lvl="4" indent="-228600" algn="l">
              <a:lnSpc>
                <a:spcPct val="100000"/>
              </a:lnSpc>
              <a:spcBef>
                <a:spcPts val="120"/>
              </a:spcBef>
              <a:spcAft>
                <a:spcPts val="0"/>
              </a:spcAft>
              <a:buClr>
                <a:schemeClr val="accent1"/>
              </a:buClr>
              <a:buSzPts val="1000"/>
              <a:buFont typeface="Proxima Nova"/>
              <a:buNone/>
              <a:defRPr sz="10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8" name="Google Shape;2408;p78"/>
          <p:cNvSpPr txBox="1">
            <a:spLocks noGrp="1"/>
          </p:cNvSpPr>
          <p:nvPr>
            <p:ph type="body" idx="3"/>
          </p:nvPr>
        </p:nvSpPr>
        <p:spPr>
          <a:xfrm>
            <a:off x="2062647" y="5914906"/>
            <a:ext cx="1582800" cy="410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chemeClr val="accent1"/>
              </a:buClr>
              <a:buSzPts val="800"/>
              <a:buNone/>
              <a:defRPr sz="800">
                <a:solidFill>
                  <a:schemeClr val="accent1"/>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09" name="Google Shape;2409;p78"/>
          <p:cNvSpPr txBox="1">
            <a:spLocks noGrp="1"/>
          </p:cNvSpPr>
          <p:nvPr>
            <p:ph type="body" idx="4"/>
          </p:nvPr>
        </p:nvSpPr>
        <p:spPr>
          <a:xfrm>
            <a:off x="895922" y="3108179"/>
            <a:ext cx="2749500" cy="16113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20"/>
              </a:spcBef>
              <a:spcAft>
                <a:spcPts val="0"/>
              </a:spcAft>
              <a:buClr>
                <a:schemeClr val="accent1"/>
              </a:buClr>
              <a:buSzPts val="1000"/>
              <a:buNone/>
              <a:defRPr sz="1000" b="0">
                <a:solidFill>
                  <a:schemeClr val="accen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accent1"/>
              </a:buClr>
              <a:buSzPts val="1000"/>
              <a:buNone/>
              <a:defRPr sz="1000" b="0">
                <a:solidFill>
                  <a:schemeClr val="accent1"/>
                </a:solidFill>
                <a:latin typeface="Proxima Nova"/>
                <a:ea typeface="Proxima Nova"/>
                <a:cs typeface="Proxima Nova"/>
                <a:sym typeface="Proxima Nova"/>
              </a:defRPr>
            </a:lvl2pPr>
            <a:lvl3pPr marL="1371600" lvl="2" indent="-228600" algn="l">
              <a:lnSpc>
                <a:spcPct val="120000"/>
              </a:lnSpc>
              <a:spcBef>
                <a:spcPts val="120"/>
              </a:spcBef>
              <a:spcAft>
                <a:spcPts val="0"/>
              </a:spcAft>
              <a:buClr>
                <a:schemeClr val="accent1"/>
              </a:buClr>
              <a:buSzPts val="1000"/>
              <a:buFont typeface="Proxima Nova"/>
              <a:buNone/>
              <a:defRPr sz="1000" b="0">
                <a:solidFill>
                  <a:schemeClr val="accent1"/>
                </a:solidFill>
                <a:latin typeface="Proxima Nova"/>
                <a:ea typeface="Proxima Nova"/>
                <a:cs typeface="Proxima Nova"/>
                <a:sym typeface="Proxima Nova"/>
              </a:defRPr>
            </a:lvl3pPr>
            <a:lvl4pPr marL="1828800" lvl="3" indent="-292100" algn="l">
              <a:lnSpc>
                <a:spcPct val="120000"/>
              </a:lnSpc>
              <a:spcBef>
                <a:spcPts val="120"/>
              </a:spcBef>
              <a:spcAft>
                <a:spcPts val="0"/>
              </a:spcAft>
              <a:buClr>
                <a:schemeClr val="accent1"/>
              </a:buClr>
              <a:buSzPts val="1000"/>
              <a:buChar char="•"/>
              <a:defRPr sz="1000" b="0">
                <a:solidFill>
                  <a:schemeClr val="accent1"/>
                </a:solidFill>
                <a:latin typeface="Proxima Nova"/>
                <a:ea typeface="Proxima Nova"/>
                <a:cs typeface="Proxima Nova"/>
                <a:sym typeface="Proxima Nova"/>
              </a:defRPr>
            </a:lvl4pPr>
            <a:lvl5pPr marL="2286000" lvl="4" indent="-292100" algn="l">
              <a:lnSpc>
                <a:spcPct val="120000"/>
              </a:lnSpc>
              <a:spcBef>
                <a:spcPts val="120"/>
              </a:spcBef>
              <a:spcAft>
                <a:spcPts val="0"/>
              </a:spcAft>
              <a:buClr>
                <a:schemeClr val="accent1"/>
              </a:buClr>
              <a:buSzPts val="1000"/>
              <a:buFont typeface="Proxima Nova"/>
              <a:buChar char="–"/>
              <a:defRPr sz="1000" b="0">
                <a:solidFill>
                  <a:schemeClr val="accent1"/>
                </a:solidFill>
                <a:latin typeface="Proxima Nova"/>
                <a:ea typeface="Proxima Nova"/>
                <a:cs typeface="Proxima Nova"/>
                <a:sym typeface="Proxima Nov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0" name="Google Shape;2410;p78"/>
          <p:cNvSpPr>
            <a:spLocks noGrp="1"/>
          </p:cNvSpPr>
          <p:nvPr>
            <p:ph type="pic" idx="5"/>
          </p:nvPr>
        </p:nvSpPr>
        <p:spPr>
          <a:xfrm>
            <a:off x="914849" y="1040405"/>
            <a:ext cx="2478000" cy="793200"/>
          </a:xfrm>
          <a:prstGeom prst="rect">
            <a:avLst/>
          </a:prstGeom>
          <a:noFill/>
          <a:ln>
            <a:noFill/>
          </a:ln>
        </p:spPr>
      </p:sp>
      <p:sp>
        <p:nvSpPr>
          <p:cNvPr id="2411" name="Google Shape;2411;p78"/>
          <p:cNvSpPr txBox="1">
            <a:spLocks noGrp="1"/>
          </p:cNvSpPr>
          <p:nvPr>
            <p:ph type="body" idx="6"/>
          </p:nvPr>
        </p:nvSpPr>
        <p:spPr>
          <a:xfrm>
            <a:off x="2062647" y="5560142"/>
            <a:ext cx="1582800" cy="334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20"/>
              </a:spcBef>
              <a:spcAft>
                <a:spcPts val="0"/>
              </a:spcAft>
              <a:buClr>
                <a:schemeClr val="accent1"/>
              </a:buClr>
              <a:buSzPts val="800"/>
              <a:buNone/>
              <a:defRPr sz="800" b="1">
                <a:solidFill>
                  <a:schemeClr val="accent1"/>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12" name="Google Shape;2412;p78"/>
          <p:cNvSpPr txBox="1">
            <a:spLocks noGrp="1"/>
          </p:cNvSpPr>
          <p:nvPr>
            <p:ph type="body" idx="7"/>
          </p:nvPr>
        </p:nvSpPr>
        <p:spPr>
          <a:xfrm>
            <a:off x="425176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3" name="Google Shape;2413;p78"/>
          <p:cNvSpPr txBox="1">
            <a:spLocks noGrp="1"/>
          </p:cNvSpPr>
          <p:nvPr>
            <p:ph type="body" idx="8"/>
          </p:nvPr>
        </p:nvSpPr>
        <p:spPr>
          <a:xfrm>
            <a:off x="4251769"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14" name="Google Shape;2414;p78"/>
          <p:cNvSpPr txBox="1">
            <a:spLocks noGrp="1"/>
          </p:cNvSpPr>
          <p:nvPr>
            <p:ph type="body" idx="9"/>
          </p:nvPr>
        </p:nvSpPr>
        <p:spPr>
          <a:xfrm>
            <a:off x="6096000"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5" name="Google Shape;2415;p78"/>
          <p:cNvSpPr txBox="1">
            <a:spLocks noGrp="1"/>
          </p:cNvSpPr>
          <p:nvPr>
            <p:ph type="body" idx="13"/>
          </p:nvPr>
        </p:nvSpPr>
        <p:spPr>
          <a:xfrm>
            <a:off x="6095998"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16" name="Google Shape;2416;p78"/>
          <p:cNvSpPr txBox="1">
            <a:spLocks noGrp="1"/>
          </p:cNvSpPr>
          <p:nvPr>
            <p:ph type="body" idx="14"/>
          </p:nvPr>
        </p:nvSpPr>
        <p:spPr>
          <a:xfrm>
            <a:off x="7950409" y="6498456"/>
            <a:ext cx="1582800" cy="21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7" name="Google Shape;2417;p78"/>
          <p:cNvSpPr txBox="1">
            <a:spLocks noGrp="1"/>
          </p:cNvSpPr>
          <p:nvPr>
            <p:ph type="body" idx="15"/>
          </p:nvPr>
        </p:nvSpPr>
        <p:spPr>
          <a:xfrm>
            <a:off x="7950407" y="6369087"/>
            <a:ext cx="1582800" cy="12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18" name="Google Shape;2418;p78"/>
          <p:cNvSpPr txBox="1">
            <a:spLocks noGrp="1"/>
          </p:cNvSpPr>
          <p:nvPr>
            <p:ph type="body" idx="16"/>
          </p:nvPr>
        </p:nvSpPr>
        <p:spPr>
          <a:xfrm>
            <a:off x="9823981" y="6498457"/>
            <a:ext cx="1884300" cy="21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a:solidFill>
                  <a:srgbClr val="58405D"/>
                </a:solidFill>
              </a:defRPr>
            </a:lvl1pPr>
            <a:lvl2pPr marL="914400" lvl="1" indent="-228600" algn="l">
              <a:lnSpc>
                <a:spcPct val="120000"/>
              </a:lnSpc>
              <a:spcBef>
                <a:spcPts val="120"/>
              </a:spcBef>
              <a:spcAft>
                <a:spcPts val="0"/>
              </a:spcAft>
              <a:buClr>
                <a:srgbClr val="888888"/>
              </a:buClr>
              <a:buSzPts val="2000"/>
              <a:buNone/>
              <a:defRPr sz="2000">
                <a:solidFill>
                  <a:srgbClr val="888888"/>
                </a:solidFill>
              </a:defRPr>
            </a:lvl2pPr>
            <a:lvl3pPr marL="1371600" lvl="2" indent="-228600" algn="l">
              <a:lnSpc>
                <a:spcPct val="120000"/>
              </a:lnSpc>
              <a:spcBef>
                <a:spcPts val="120"/>
              </a:spcBef>
              <a:spcAft>
                <a:spcPts val="0"/>
              </a:spcAft>
              <a:buClr>
                <a:srgbClr val="888888"/>
              </a:buClr>
              <a:buSzPts val="1800"/>
              <a:buNone/>
              <a:defRPr sz="1800">
                <a:solidFill>
                  <a:srgbClr val="888888"/>
                </a:solidFill>
              </a:defRPr>
            </a:lvl3pPr>
            <a:lvl4pPr marL="1828800" lvl="3" indent="-228600" algn="l">
              <a:lnSpc>
                <a:spcPct val="120000"/>
              </a:lnSpc>
              <a:spcBef>
                <a:spcPts val="120"/>
              </a:spcBef>
              <a:spcAft>
                <a:spcPts val="0"/>
              </a:spcAft>
              <a:buClr>
                <a:srgbClr val="888888"/>
              </a:buClr>
              <a:buSzPts val="1600"/>
              <a:buNone/>
              <a:defRPr sz="1600">
                <a:solidFill>
                  <a:srgbClr val="888888"/>
                </a:solidFill>
              </a:defRPr>
            </a:lvl4pPr>
            <a:lvl5pPr marL="2286000" lvl="4" indent="-228600" algn="l">
              <a:lnSpc>
                <a:spcPct val="120000"/>
              </a:lnSpc>
              <a:spcBef>
                <a:spcPts val="12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9" name="Google Shape;2419;p78"/>
          <p:cNvSpPr txBox="1">
            <a:spLocks noGrp="1"/>
          </p:cNvSpPr>
          <p:nvPr>
            <p:ph type="body" idx="17"/>
          </p:nvPr>
        </p:nvSpPr>
        <p:spPr>
          <a:xfrm>
            <a:off x="9823979" y="6369087"/>
            <a:ext cx="1884300" cy="129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
              </a:spcBef>
              <a:spcAft>
                <a:spcPts val="0"/>
              </a:spcAft>
              <a:buClr>
                <a:srgbClr val="58405D"/>
              </a:buClr>
              <a:buSzPts val="800"/>
              <a:buNone/>
              <a:defRPr sz="800" b="1" cap="none">
                <a:solidFill>
                  <a:srgbClr val="58405D"/>
                </a:solidFill>
                <a:latin typeface="Proxima Nova"/>
                <a:ea typeface="Proxima Nova"/>
                <a:cs typeface="Proxima Nova"/>
                <a:sym typeface="Proxima Nova"/>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420" name="Google Shape;2420;p78"/>
          <p:cNvCxnSpPr/>
          <p:nvPr/>
        </p:nvCxnSpPr>
        <p:spPr>
          <a:xfrm>
            <a:off x="4251765" y="6325426"/>
            <a:ext cx="7464300" cy="0"/>
          </a:xfrm>
          <a:prstGeom prst="straightConnector1">
            <a:avLst/>
          </a:prstGeom>
          <a:noFill/>
          <a:ln w="9525" cap="flat" cmpd="sng">
            <a:solidFill>
              <a:schemeClr val="accent3"/>
            </a:solidFill>
            <a:prstDash val="solid"/>
            <a:miter lim="800000"/>
            <a:headEnd type="none" w="sm" len="sm"/>
            <a:tailEnd type="none" w="sm" len="sm"/>
          </a:ln>
        </p:spPr>
      </p:cxnSp>
      <p:sp>
        <p:nvSpPr>
          <p:cNvPr id="2421" name="Google Shape;2421;p78"/>
          <p:cNvSpPr>
            <a:spLocks noGrp="1"/>
          </p:cNvSpPr>
          <p:nvPr>
            <p:ph type="pic" idx="18"/>
          </p:nvPr>
        </p:nvSpPr>
        <p:spPr>
          <a:xfrm>
            <a:off x="749300" y="4948085"/>
            <a:ext cx="1188300" cy="1378200"/>
          </a:xfrm>
          <a:prstGeom prst="roundRect">
            <a:avLst>
              <a:gd name="adj" fmla="val 16702"/>
            </a:avLst>
          </a:prstGeom>
          <a:noFill/>
          <a:ln>
            <a:noFill/>
          </a:ln>
        </p:spPr>
      </p:sp>
      <p:pic>
        <p:nvPicPr>
          <p:cNvPr id="2422" name="Google Shape;2422;p78"/>
          <p:cNvPicPr preferRelativeResize="0"/>
          <p:nvPr/>
        </p:nvPicPr>
        <p:blipFill rotWithShape="1">
          <a:blip r:embed="rId3">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4_Custom Layout">
  <p:cSld name="1_Custom Layout">
    <p:spTree>
      <p:nvGrpSpPr>
        <p:cNvPr id="1" name="Shape 2423"/>
        <p:cNvGrpSpPr/>
        <p:nvPr/>
      </p:nvGrpSpPr>
      <p:grpSpPr>
        <a:xfrm>
          <a:off x="0" y="0"/>
          <a:ext cx="0" cy="0"/>
          <a:chOff x="0" y="0"/>
          <a:chExt cx="0" cy="0"/>
        </a:xfrm>
      </p:grpSpPr>
      <p:sp>
        <p:nvSpPr>
          <p:cNvPr id="2424" name="Google Shape;2424;p79"/>
          <p:cNvSpPr txBox="1"/>
          <p:nvPr/>
        </p:nvSpPr>
        <p:spPr>
          <a:xfrm>
            <a:off x="2157047" y="2274838"/>
            <a:ext cx="78780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Montserrat"/>
                <a:ea typeface="Montserrat"/>
                <a:cs typeface="Montserrat"/>
                <a:sym typeface="Montserrat"/>
              </a:rPr>
              <a:t>DO NOT USE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Montserrat"/>
                <a:ea typeface="Montserrat"/>
                <a:cs typeface="Montserrat"/>
                <a:sym typeface="Montserrat"/>
              </a:rPr>
              <a:t>LAYOUTS BEYOND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Montserrat"/>
                <a:ea typeface="Montserrat"/>
                <a:cs typeface="Montserrat"/>
                <a:sym typeface="Montserrat"/>
              </a:rPr>
              <a:t>THIS SLIDE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4-Custom Layout">
  <p:cSld name="Custom Layout">
    <p:spTree>
      <p:nvGrpSpPr>
        <p:cNvPr id="1" name="Shape 2425"/>
        <p:cNvGrpSpPr/>
        <p:nvPr/>
      </p:nvGrpSpPr>
      <p:grpSpPr>
        <a:xfrm>
          <a:off x="0" y="0"/>
          <a:ext cx="0" cy="0"/>
          <a:chOff x="0" y="0"/>
          <a:chExt cx="0" cy="0"/>
        </a:xfrm>
      </p:grpSpPr>
      <p:sp>
        <p:nvSpPr>
          <p:cNvPr id="2426" name="Google Shape;2426;p80"/>
          <p:cNvSpPr txBox="1">
            <a:spLocks noGrp="1"/>
          </p:cNvSpPr>
          <p:nvPr>
            <p:ph type="title"/>
          </p:nvPr>
        </p:nvSpPr>
        <p:spPr>
          <a:xfrm>
            <a:off x="746250" y="702585"/>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7" name="Google Shape;2427;p80"/>
          <p:cNvSpPr txBox="1"/>
          <p:nvPr/>
        </p:nvSpPr>
        <p:spPr>
          <a:xfrm>
            <a:off x="749984" y="3104907"/>
            <a:ext cx="143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2092B"/>
                </a:solidFill>
                <a:latin typeface="Montserrat"/>
                <a:ea typeface="Montserrat"/>
                <a:cs typeface="Montserrat"/>
                <a:sym typeface="Montserrat"/>
              </a:rPr>
              <a:t>Dawn</a:t>
            </a:r>
            <a:endParaRPr sz="1400" b="0" i="0" u="none" strike="noStrike" cap="none">
              <a:solidFill>
                <a:srgbClr val="000000"/>
              </a:solidFill>
              <a:latin typeface="Arial"/>
              <a:ea typeface="Arial"/>
              <a:cs typeface="Arial"/>
              <a:sym typeface="Arial"/>
            </a:endParaRPr>
          </a:p>
        </p:txBody>
      </p:sp>
      <p:sp>
        <p:nvSpPr>
          <p:cNvPr id="2428" name="Google Shape;2428;p80"/>
          <p:cNvSpPr txBox="1"/>
          <p:nvPr/>
        </p:nvSpPr>
        <p:spPr>
          <a:xfrm>
            <a:off x="746250" y="3369826"/>
            <a:ext cx="1200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#FE5000</a:t>
            </a:r>
            <a:endParaRPr sz="1400" b="0" i="0" u="none" strike="noStrike" cap="none">
              <a:solidFill>
                <a:srgbClr val="000000"/>
              </a:solidFill>
              <a:latin typeface="Arial"/>
              <a:ea typeface="Arial"/>
              <a:cs typeface="Arial"/>
              <a:sym typeface="Arial"/>
            </a:endParaRPr>
          </a:p>
        </p:txBody>
      </p:sp>
      <p:sp>
        <p:nvSpPr>
          <p:cNvPr id="2429" name="Google Shape;2429;p80"/>
          <p:cNvSpPr txBox="1"/>
          <p:nvPr/>
        </p:nvSpPr>
        <p:spPr>
          <a:xfrm>
            <a:off x="2670225" y="3104907"/>
            <a:ext cx="202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2092B"/>
                </a:solidFill>
                <a:latin typeface="Montserrat"/>
                <a:ea typeface="Montserrat"/>
                <a:cs typeface="Montserrat"/>
                <a:sym typeface="Montserrat"/>
              </a:rPr>
              <a:t>Dusk</a:t>
            </a:r>
            <a:endParaRPr sz="1400" b="0" i="0" u="none" strike="noStrike" cap="none">
              <a:solidFill>
                <a:srgbClr val="000000"/>
              </a:solidFill>
              <a:latin typeface="Arial"/>
              <a:ea typeface="Arial"/>
              <a:cs typeface="Arial"/>
              <a:sym typeface="Arial"/>
            </a:endParaRPr>
          </a:p>
        </p:txBody>
      </p:sp>
      <p:sp>
        <p:nvSpPr>
          <p:cNvPr id="2430" name="Google Shape;2430;p80"/>
          <p:cNvSpPr txBox="1"/>
          <p:nvPr/>
        </p:nvSpPr>
        <p:spPr>
          <a:xfrm>
            <a:off x="2670224" y="3369826"/>
            <a:ext cx="1536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#22092B</a:t>
            </a:r>
            <a:endParaRPr sz="1400" b="0" i="0" u="none" strike="noStrike" cap="none">
              <a:solidFill>
                <a:srgbClr val="000000"/>
              </a:solidFill>
              <a:latin typeface="Arial"/>
              <a:ea typeface="Arial"/>
              <a:cs typeface="Arial"/>
              <a:sym typeface="Arial"/>
            </a:endParaRPr>
          </a:p>
        </p:txBody>
      </p:sp>
      <p:sp>
        <p:nvSpPr>
          <p:cNvPr id="2431" name="Google Shape;2431;p80"/>
          <p:cNvSpPr txBox="1"/>
          <p:nvPr/>
        </p:nvSpPr>
        <p:spPr>
          <a:xfrm>
            <a:off x="4590465" y="3104907"/>
            <a:ext cx="2115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2092B"/>
                </a:solidFill>
                <a:latin typeface="Montserrat"/>
                <a:ea typeface="Montserrat"/>
                <a:cs typeface="Montserrat"/>
                <a:sym typeface="Montserrat"/>
              </a:rPr>
              <a:t>Cloud</a:t>
            </a:r>
            <a:endParaRPr sz="1400" b="0" i="0" u="none" strike="noStrike" cap="none">
              <a:solidFill>
                <a:srgbClr val="000000"/>
              </a:solidFill>
              <a:latin typeface="Arial"/>
              <a:ea typeface="Arial"/>
              <a:cs typeface="Arial"/>
              <a:sym typeface="Arial"/>
            </a:endParaRPr>
          </a:p>
        </p:txBody>
      </p:sp>
      <p:sp>
        <p:nvSpPr>
          <p:cNvPr id="2432" name="Google Shape;2432;p80"/>
          <p:cNvSpPr txBox="1"/>
          <p:nvPr/>
        </p:nvSpPr>
        <p:spPr>
          <a:xfrm>
            <a:off x="4585708" y="3369826"/>
            <a:ext cx="1749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#E7F5F6</a:t>
            </a:r>
            <a:endParaRPr sz="1400" b="0" i="0" u="none" strike="noStrike" cap="none">
              <a:solidFill>
                <a:srgbClr val="000000"/>
              </a:solidFill>
              <a:latin typeface="Arial"/>
              <a:ea typeface="Arial"/>
              <a:cs typeface="Arial"/>
              <a:sym typeface="Arial"/>
            </a:endParaRPr>
          </a:p>
        </p:txBody>
      </p:sp>
      <p:sp>
        <p:nvSpPr>
          <p:cNvPr id="2433" name="Google Shape;2433;p80"/>
          <p:cNvSpPr/>
          <p:nvPr/>
        </p:nvSpPr>
        <p:spPr>
          <a:xfrm>
            <a:off x="749985" y="1762898"/>
            <a:ext cx="1440180" cy="1337310"/>
          </a:xfrm>
          <a:custGeom>
            <a:avLst/>
            <a:gdLst/>
            <a:ahLst/>
            <a:cxnLst/>
            <a:rect l="l" t="t" r="r" b="b"/>
            <a:pathLst>
              <a:path w="3048000" h="3429000" extrusionOk="0">
                <a:moveTo>
                  <a:pt x="0" y="0"/>
                </a:moveTo>
                <a:lnTo>
                  <a:pt x="3048000" y="0"/>
                </a:lnTo>
                <a:lnTo>
                  <a:pt x="3048000" y="3429000"/>
                </a:lnTo>
                <a:lnTo>
                  <a:pt x="0" y="3429000"/>
                </a:ln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34" name="Google Shape;2434;p80"/>
          <p:cNvSpPr/>
          <p:nvPr/>
        </p:nvSpPr>
        <p:spPr>
          <a:xfrm>
            <a:off x="2670225" y="1762898"/>
            <a:ext cx="1440180" cy="1337310"/>
          </a:xfrm>
          <a:custGeom>
            <a:avLst/>
            <a:gdLst/>
            <a:ahLst/>
            <a:cxnLst/>
            <a:rect l="l" t="t" r="r" b="b"/>
            <a:pathLst>
              <a:path w="3048000" h="3429000" extrusionOk="0">
                <a:moveTo>
                  <a:pt x="0" y="0"/>
                </a:moveTo>
                <a:lnTo>
                  <a:pt x="3048000" y="0"/>
                </a:lnTo>
                <a:lnTo>
                  <a:pt x="3048000" y="3429000"/>
                </a:lnTo>
                <a:lnTo>
                  <a:pt x="0" y="3429000"/>
                </a:lnTo>
                <a:close/>
              </a:path>
            </a:pathLst>
          </a:custGeom>
          <a:solidFill>
            <a:srgbClr val="2209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35" name="Google Shape;2435;p80"/>
          <p:cNvSpPr/>
          <p:nvPr/>
        </p:nvSpPr>
        <p:spPr>
          <a:xfrm>
            <a:off x="4590465" y="1762898"/>
            <a:ext cx="1440180" cy="1337310"/>
          </a:xfrm>
          <a:custGeom>
            <a:avLst/>
            <a:gdLst/>
            <a:ahLst/>
            <a:cxnLst/>
            <a:rect l="l" t="t" r="r" b="b"/>
            <a:pathLst>
              <a:path w="3048000" h="3429000" extrusionOk="0">
                <a:moveTo>
                  <a:pt x="0" y="0"/>
                </a:moveTo>
                <a:lnTo>
                  <a:pt x="3048000" y="0"/>
                </a:lnTo>
                <a:lnTo>
                  <a:pt x="3048000" y="3429000"/>
                </a:lnTo>
                <a:lnTo>
                  <a:pt x="0" y="3429000"/>
                </a:lnTo>
                <a:close/>
              </a:path>
            </a:pathLst>
          </a:custGeom>
          <a:solidFill>
            <a:srgbClr val="E7F5F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36" name="Google Shape;2436;p80"/>
          <p:cNvSpPr/>
          <p:nvPr/>
        </p:nvSpPr>
        <p:spPr>
          <a:xfrm>
            <a:off x="6644939" y="1740839"/>
            <a:ext cx="1440180" cy="861536"/>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A2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37" name="Google Shape;2437;p80"/>
          <p:cNvSpPr/>
          <p:nvPr/>
        </p:nvSpPr>
        <p:spPr>
          <a:xfrm>
            <a:off x="8751162" y="1736599"/>
            <a:ext cx="1440180" cy="861536"/>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B8D4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38" name="Google Shape;2438;p80"/>
          <p:cNvSpPr txBox="1"/>
          <p:nvPr/>
        </p:nvSpPr>
        <p:spPr>
          <a:xfrm>
            <a:off x="6582927" y="2625131"/>
            <a:ext cx="1122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2092B"/>
                </a:solidFill>
                <a:latin typeface="Montserrat"/>
                <a:ea typeface="Montserrat"/>
                <a:cs typeface="Montserrat"/>
                <a:sym typeface="Montserrat"/>
              </a:rPr>
              <a:t>Sky Blue</a:t>
            </a:r>
            <a:endParaRPr sz="1400" b="0" i="0" u="none" strike="noStrike" cap="none">
              <a:solidFill>
                <a:srgbClr val="000000"/>
              </a:solidFill>
              <a:latin typeface="Arial"/>
              <a:ea typeface="Arial"/>
              <a:cs typeface="Arial"/>
              <a:sym typeface="Arial"/>
            </a:endParaRPr>
          </a:p>
        </p:txBody>
      </p:sp>
      <p:sp>
        <p:nvSpPr>
          <p:cNvPr id="2439" name="Google Shape;2439;p80"/>
          <p:cNvSpPr txBox="1"/>
          <p:nvPr/>
        </p:nvSpPr>
        <p:spPr>
          <a:xfrm>
            <a:off x="6581792" y="2890050"/>
            <a:ext cx="117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#A2DADF</a:t>
            </a:r>
            <a:endParaRPr sz="1400" b="0" i="0" u="none" strike="noStrike" cap="none">
              <a:solidFill>
                <a:srgbClr val="000000"/>
              </a:solidFill>
              <a:latin typeface="Arial"/>
              <a:ea typeface="Arial"/>
              <a:cs typeface="Arial"/>
              <a:sym typeface="Arial"/>
            </a:endParaRPr>
          </a:p>
        </p:txBody>
      </p:sp>
      <p:sp>
        <p:nvSpPr>
          <p:cNvPr id="2440" name="Google Shape;2440;p80"/>
          <p:cNvSpPr txBox="1"/>
          <p:nvPr/>
        </p:nvSpPr>
        <p:spPr>
          <a:xfrm>
            <a:off x="8683468" y="2611170"/>
            <a:ext cx="1350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2092B"/>
                </a:solidFill>
                <a:latin typeface="Montserrat"/>
                <a:ea typeface="Montserrat"/>
                <a:cs typeface="Montserrat"/>
                <a:sym typeface="Montserrat"/>
              </a:rPr>
              <a:t>Leaf Green</a:t>
            </a:r>
            <a:endParaRPr sz="1400" b="0" i="0" u="none" strike="noStrike" cap="none">
              <a:solidFill>
                <a:srgbClr val="000000"/>
              </a:solidFill>
              <a:latin typeface="Arial"/>
              <a:ea typeface="Arial"/>
              <a:cs typeface="Arial"/>
              <a:sym typeface="Arial"/>
            </a:endParaRPr>
          </a:p>
        </p:txBody>
      </p:sp>
      <p:sp>
        <p:nvSpPr>
          <p:cNvPr id="2441" name="Google Shape;2441;p80"/>
          <p:cNvSpPr txBox="1"/>
          <p:nvPr/>
        </p:nvSpPr>
        <p:spPr>
          <a:xfrm>
            <a:off x="8705453" y="2884320"/>
            <a:ext cx="114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#B8D438</a:t>
            </a:r>
            <a:endParaRPr sz="1400" b="0" i="0" u="none" strike="noStrike" cap="none">
              <a:solidFill>
                <a:srgbClr val="000000"/>
              </a:solidFill>
              <a:latin typeface="Arial"/>
              <a:ea typeface="Arial"/>
              <a:cs typeface="Arial"/>
              <a:sym typeface="Arial"/>
            </a:endParaRPr>
          </a:p>
        </p:txBody>
      </p:sp>
      <p:sp>
        <p:nvSpPr>
          <p:cNvPr id="2442" name="Google Shape;2442;p80"/>
          <p:cNvSpPr txBox="1"/>
          <p:nvPr/>
        </p:nvSpPr>
        <p:spPr>
          <a:xfrm>
            <a:off x="535072" y="5549801"/>
            <a:ext cx="860100" cy="23070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22092B"/>
                </a:solidFill>
                <a:latin typeface="Proxima Nova"/>
                <a:ea typeface="Proxima Nova"/>
                <a:cs typeface="Proxima Nova"/>
                <a:sym typeface="Proxima Nova"/>
              </a:rPr>
              <a:t>TYPOGRAPHY</a:t>
            </a:r>
            <a:endParaRPr sz="1400" b="0" i="0" u="none" strike="noStrike" cap="none">
              <a:solidFill>
                <a:srgbClr val="000000"/>
              </a:solidFill>
              <a:latin typeface="Arial"/>
              <a:ea typeface="Arial"/>
              <a:cs typeface="Arial"/>
              <a:sym typeface="Arial"/>
            </a:endParaRPr>
          </a:p>
        </p:txBody>
      </p:sp>
      <p:sp>
        <p:nvSpPr>
          <p:cNvPr id="2443" name="Google Shape;2443;p80"/>
          <p:cNvSpPr/>
          <p:nvPr/>
        </p:nvSpPr>
        <p:spPr>
          <a:xfrm>
            <a:off x="531713" y="5788667"/>
            <a:ext cx="2720088" cy="587002"/>
          </a:xfrm>
          <a:custGeom>
            <a:avLst/>
            <a:gdLst/>
            <a:ahLst/>
            <a:cxnLst/>
            <a:rect l="l" t="t" r="r" b="b"/>
            <a:pathLst>
              <a:path w="2848260" h="790575" extrusionOk="0">
                <a:moveTo>
                  <a:pt x="0" y="0"/>
                </a:moveTo>
                <a:lnTo>
                  <a:pt x="2848261" y="0"/>
                </a:lnTo>
                <a:lnTo>
                  <a:pt x="2848261" y="790575"/>
                </a:lnTo>
                <a:lnTo>
                  <a:pt x="0" y="790575"/>
                </a:lnTo>
                <a:close/>
              </a:path>
            </a:pathLst>
          </a:custGeom>
          <a:solidFill>
            <a:srgbClr val="FFFFFF"/>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44" name="Google Shape;2444;p80"/>
          <p:cNvSpPr/>
          <p:nvPr/>
        </p:nvSpPr>
        <p:spPr>
          <a:xfrm>
            <a:off x="5979298" y="5785131"/>
            <a:ext cx="2729185" cy="594074"/>
          </a:xfrm>
          <a:custGeom>
            <a:avLst/>
            <a:gdLst/>
            <a:ahLst/>
            <a:cxnLst/>
            <a:rect l="l" t="t" r="r" b="b"/>
            <a:pathLst>
              <a:path w="2857785" h="800100" extrusionOk="0">
                <a:moveTo>
                  <a:pt x="0" y="0"/>
                </a:moveTo>
                <a:lnTo>
                  <a:pt x="2857786" y="0"/>
                </a:lnTo>
                <a:lnTo>
                  <a:pt x="2857786" y="800100"/>
                </a:lnTo>
                <a:lnTo>
                  <a:pt x="0" y="800100"/>
                </a:lnTo>
                <a:close/>
              </a:path>
            </a:pathLst>
          </a:custGeom>
          <a:solidFill>
            <a:srgbClr val="472B4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45" name="Google Shape;2445;p80"/>
          <p:cNvSpPr/>
          <p:nvPr/>
        </p:nvSpPr>
        <p:spPr>
          <a:xfrm>
            <a:off x="3253325" y="5785131"/>
            <a:ext cx="2728821" cy="594074"/>
          </a:xfrm>
          <a:custGeom>
            <a:avLst/>
            <a:gdLst/>
            <a:ahLst/>
            <a:cxnLst/>
            <a:rect l="l" t="t" r="r" b="b"/>
            <a:pathLst>
              <a:path w="2857404" h="800100" extrusionOk="0">
                <a:moveTo>
                  <a:pt x="0" y="0"/>
                </a:moveTo>
                <a:lnTo>
                  <a:pt x="2857405" y="0"/>
                </a:lnTo>
                <a:lnTo>
                  <a:pt x="2857405" y="800100"/>
                </a:lnTo>
                <a:lnTo>
                  <a:pt x="0" y="800100"/>
                </a:lnTo>
                <a:close/>
              </a:path>
            </a:pathLst>
          </a:custGeom>
          <a:solidFill>
            <a:srgbClr val="2209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46" name="Google Shape;2446;p80"/>
          <p:cNvSpPr/>
          <p:nvPr/>
        </p:nvSpPr>
        <p:spPr>
          <a:xfrm>
            <a:off x="8705453" y="5785131"/>
            <a:ext cx="2728821" cy="594074"/>
          </a:xfrm>
          <a:custGeom>
            <a:avLst/>
            <a:gdLst/>
            <a:ahLst/>
            <a:cxnLst/>
            <a:rect l="l" t="t" r="r" b="b"/>
            <a:pathLst>
              <a:path w="2857404" h="800100" extrusionOk="0">
                <a:moveTo>
                  <a:pt x="0" y="0"/>
                </a:moveTo>
                <a:lnTo>
                  <a:pt x="2857405" y="0"/>
                </a:lnTo>
                <a:lnTo>
                  <a:pt x="2857405" y="800100"/>
                </a:lnTo>
                <a:lnTo>
                  <a:pt x="0" y="800100"/>
                </a:lnTo>
                <a:close/>
              </a:path>
            </a:pathLst>
          </a:custGeom>
          <a:solidFill>
            <a:srgbClr val="584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47" name="Google Shape;2447;p80"/>
          <p:cNvSpPr txBox="1"/>
          <p:nvPr/>
        </p:nvSpPr>
        <p:spPr>
          <a:xfrm>
            <a:off x="5979298" y="5879217"/>
            <a:ext cx="983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Dusk 4</a:t>
            </a:r>
            <a:endParaRPr sz="1400" b="0" i="0" u="none" strike="noStrike" cap="none">
              <a:solidFill>
                <a:srgbClr val="000000"/>
              </a:solidFill>
              <a:latin typeface="Arial"/>
              <a:ea typeface="Arial"/>
              <a:cs typeface="Arial"/>
              <a:sym typeface="Arial"/>
            </a:endParaRPr>
          </a:p>
        </p:txBody>
      </p:sp>
      <p:sp>
        <p:nvSpPr>
          <p:cNvPr id="2448" name="Google Shape;2448;p80"/>
          <p:cNvSpPr txBox="1"/>
          <p:nvPr/>
        </p:nvSpPr>
        <p:spPr>
          <a:xfrm>
            <a:off x="3253325" y="5879217"/>
            <a:ext cx="765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Dusk</a:t>
            </a:r>
            <a:endParaRPr sz="1400" b="0" i="0" u="none" strike="noStrike" cap="none">
              <a:solidFill>
                <a:srgbClr val="000000"/>
              </a:solidFill>
              <a:latin typeface="Arial"/>
              <a:ea typeface="Arial"/>
              <a:cs typeface="Arial"/>
              <a:sym typeface="Arial"/>
            </a:endParaRPr>
          </a:p>
        </p:txBody>
      </p:sp>
      <p:sp>
        <p:nvSpPr>
          <p:cNvPr id="2449" name="Google Shape;2449;p80"/>
          <p:cNvSpPr txBox="1"/>
          <p:nvPr/>
        </p:nvSpPr>
        <p:spPr>
          <a:xfrm>
            <a:off x="8705453" y="5879217"/>
            <a:ext cx="955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Dusk 3</a:t>
            </a:r>
            <a:endParaRPr sz="1400" b="0" i="0" u="none" strike="noStrike" cap="none">
              <a:solidFill>
                <a:srgbClr val="000000"/>
              </a:solidFill>
              <a:latin typeface="Arial"/>
              <a:ea typeface="Arial"/>
              <a:cs typeface="Arial"/>
              <a:sym typeface="Arial"/>
            </a:endParaRPr>
          </a:p>
        </p:txBody>
      </p:sp>
      <p:sp>
        <p:nvSpPr>
          <p:cNvPr id="2450" name="Google Shape;2450;p80"/>
          <p:cNvSpPr txBox="1"/>
          <p:nvPr/>
        </p:nvSpPr>
        <p:spPr>
          <a:xfrm>
            <a:off x="10139812" y="5943600"/>
            <a:ext cx="11481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roxima Nova"/>
                <a:ea typeface="Proxima Nova"/>
                <a:cs typeface="Proxima Nova"/>
                <a:sym typeface="Proxima Nova"/>
              </a:rPr>
              <a:t>Hex #58405D</a:t>
            </a:r>
            <a:endParaRPr sz="1400" b="0" i="0" u="none" strike="noStrike" cap="none">
              <a:solidFill>
                <a:srgbClr val="000000"/>
              </a:solidFill>
              <a:latin typeface="Arial"/>
              <a:ea typeface="Arial"/>
              <a:cs typeface="Arial"/>
              <a:sym typeface="Arial"/>
            </a:endParaRPr>
          </a:p>
        </p:txBody>
      </p:sp>
      <p:sp>
        <p:nvSpPr>
          <p:cNvPr id="2451" name="Google Shape;2451;p80"/>
          <p:cNvSpPr txBox="1"/>
          <p:nvPr/>
        </p:nvSpPr>
        <p:spPr>
          <a:xfrm>
            <a:off x="531713" y="5897433"/>
            <a:ext cx="928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White</a:t>
            </a:r>
            <a:endParaRPr sz="1400" b="0" i="0" u="none" strike="noStrike" cap="none">
              <a:solidFill>
                <a:srgbClr val="000000"/>
              </a:solidFill>
              <a:latin typeface="Arial"/>
              <a:ea typeface="Arial"/>
              <a:cs typeface="Arial"/>
              <a:sym typeface="Arial"/>
            </a:endParaRPr>
          </a:p>
        </p:txBody>
      </p:sp>
      <p:sp>
        <p:nvSpPr>
          <p:cNvPr id="2452" name="Google Shape;2452;p80"/>
          <p:cNvSpPr txBox="1"/>
          <p:nvPr/>
        </p:nvSpPr>
        <p:spPr>
          <a:xfrm>
            <a:off x="7413840" y="5943600"/>
            <a:ext cx="11319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roxima Nova"/>
                <a:ea typeface="Proxima Nova"/>
                <a:cs typeface="Proxima Nova"/>
                <a:sym typeface="Proxima Nova"/>
              </a:rPr>
              <a:t>Hex #472B4D</a:t>
            </a:r>
            <a:endParaRPr sz="1400" b="0" i="0" u="none" strike="noStrike" cap="none">
              <a:solidFill>
                <a:srgbClr val="000000"/>
              </a:solidFill>
              <a:latin typeface="Arial"/>
              <a:ea typeface="Arial"/>
              <a:cs typeface="Arial"/>
              <a:sym typeface="Arial"/>
            </a:endParaRPr>
          </a:p>
        </p:txBody>
      </p:sp>
      <p:sp>
        <p:nvSpPr>
          <p:cNvPr id="2453" name="Google Shape;2453;p80"/>
          <p:cNvSpPr txBox="1"/>
          <p:nvPr/>
        </p:nvSpPr>
        <p:spPr>
          <a:xfrm>
            <a:off x="4710517" y="5943600"/>
            <a:ext cx="11385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roxima Nova"/>
                <a:ea typeface="Proxima Nova"/>
                <a:cs typeface="Proxima Nova"/>
                <a:sym typeface="Proxima Nova"/>
              </a:rPr>
              <a:t>Hex #22092B</a:t>
            </a:r>
            <a:endParaRPr sz="1400" b="0" i="0" u="none" strike="noStrike" cap="none">
              <a:solidFill>
                <a:srgbClr val="000000"/>
              </a:solidFill>
              <a:latin typeface="Arial"/>
              <a:ea typeface="Arial"/>
              <a:cs typeface="Arial"/>
              <a:sym typeface="Arial"/>
            </a:endParaRPr>
          </a:p>
        </p:txBody>
      </p:sp>
      <p:sp>
        <p:nvSpPr>
          <p:cNvPr id="2454" name="Google Shape;2454;p80"/>
          <p:cNvSpPr txBox="1"/>
          <p:nvPr/>
        </p:nvSpPr>
        <p:spPr>
          <a:xfrm>
            <a:off x="1950719" y="5943600"/>
            <a:ext cx="10968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roxima Nova"/>
                <a:ea typeface="Proxima Nova"/>
                <a:cs typeface="Proxima Nova"/>
                <a:sym typeface="Proxima Nova"/>
              </a:rPr>
              <a:t>Hex #FFFFFF</a:t>
            </a:r>
            <a:endParaRPr sz="1400" b="0" i="0" u="none" strike="noStrike" cap="none">
              <a:solidFill>
                <a:srgbClr val="000000"/>
              </a:solidFill>
              <a:latin typeface="Arial"/>
              <a:ea typeface="Arial"/>
              <a:cs typeface="Arial"/>
              <a:sym typeface="Arial"/>
            </a:endParaRPr>
          </a:p>
        </p:txBody>
      </p:sp>
      <p:sp>
        <p:nvSpPr>
          <p:cNvPr id="2455" name="Google Shape;2455;p80"/>
          <p:cNvSpPr/>
          <p:nvPr/>
        </p:nvSpPr>
        <p:spPr>
          <a:xfrm>
            <a:off x="6664613" y="3640044"/>
            <a:ext cx="1440180" cy="668655"/>
          </a:xfrm>
          <a:custGeom>
            <a:avLst/>
            <a:gdLst/>
            <a:ahLst/>
            <a:cxnLst/>
            <a:rect l="l" t="t" r="r" b="b"/>
            <a:pathLst>
              <a:path w="2286000" h="1714500" extrusionOk="0">
                <a:moveTo>
                  <a:pt x="0" y="0"/>
                </a:moveTo>
                <a:lnTo>
                  <a:pt x="2286000" y="0"/>
                </a:lnTo>
                <a:lnTo>
                  <a:pt x="2286000" y="1714500"/>
                </a:lnTo>
                <a:lnTo>
                  <a:pt x="0" y="171450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56" name="Google Shape;2456;p80"/>
          <p:cNvSpPr/>
          <p:nvPr/>
        </p:nvSpPr>
        <p:spPr>
          <a:xfrm>
            <a:off x="8774569" y="3640044"/>
            <a:ext cx="1440180" cy="668655"/>
          </a:xfrm>
          <a:custGeom>
            <a:avLst/>
            <a:gdLst/>
            <a:ahLst/>
            <a:cxnLst/>
            <a:rect l="l" t="t" r="r" b="b"/>
            <a:pathLst>
              <a:path w="2286000" h="1714500" extrusionOk="0">
                <a:moveTo>
                  <a:pt x="0" y="0"/>
                </a:moveTo>
                <a:lnTo>
                  <a:pt x="2286000" y="0"/>
                </a:lnTo>
                <a:lnTo>
                  <a:pt x="2286000" y="1714500"/>
                </a:lnTo>
                <a:lnTo>
                  <a:pt x="0" y="17145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57" name="Google Shape;2457;p80"/>
          <p:cNvSpPr txBox="1"/>
          <p:nvPr/>
        </p:nvSpPr>
        <p:spPr>
          <a:xfrm>
            <a:off x="6601466" y="4352194"/>
            <a:ext cx="1899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2092B"/>
                </a:solidFill>
                <a:latin typeface="Montserrat"/>
                <a:ea typeface="Montserrat"/>
                <a:cs typeface="Montserrat"/>
                <a:sym typeface="Montserrat"/>
              </a:rPr>
              <a:t>Bloom Magenta</a:t>
            </a:r>
            <a:endParaRPr sz="1400" b="0" i="0" u="none" strike="noStrike" cap="none">
              <a:solidFill>
                <a:srgbClr val="000000"/>
              </a:solidFill>
              <a:latin typeface="Arial"/>
              <a:ea typeface="Arial"/>
              <a:cs typeface="Arial"/>
              <a:sym typeface="Arial"/>
            </a:endParaRPr>
          </a:p>
        </p:txBody>
      </p:sp>
      <p:sp>
        <p:nvSpPr>
          <p:cNvPr id="2458" name="Google Shape;2458;p80"/>
          <p:cNvSpPr txBox="1"/>
          <p:nvPr/>
        </p:nvSpPr>
        <p:spPr>
          <a:xfrm>
            <a:off x="6601466" y="4636928"/>
            <a:ext cx="1131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#9C2074</a:t>
            </a:r>
            <a:endParaRPr sz="1200" b="0" i="0" u="none" strike="noStrike" cap="none">
              <a:solidFill>
                <a:srgbClr val="22092B"/>
              </a:solidFill>
              <a:latin typeface="Proxima Nova"/>
              <a:ea typeface="Proxima Nova"/>
              <a:cs typeface="Proxima Nova"/>
              <a:sym typeface="Proxima Nova"/>
            </a:endParaRPr>
          </a:p>
        </p:txBody>
      </p:sp>
      <p:sp>
        <p:nvSpPr>
          <p:cNvPr id="2459" name="Google Shape;2459;p80"/>
          <p:cNvSpPr txBox="1"/>
          <p:nvPr/>
        </p:nvSpPr>
        <p:spPr>
          <a:xfrm>
            <a:off x="8822294" y="4344257"/>
            <a:ext cx="1377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2092B"/>
                </a:solidFill>
                <a:latin typeface="Montserrat"/>
                <a:ea typeface="Montserrat"/>
                <a:cs typeface="Montserrat"/>
                <a:sym typeface="Montserrat"/>
              </a:rPr>
              <a:t>Sun Yellow</a:t>
            </a:r>
            <a:endParaRPr sz="1400" b="0" i="0" u="none" strike="noStrike" cap="none">
              <a:solidFill>
                <a:srgbClr val="000000"/>
              </a:solidFill>
              <a:latin typeface="Arial"/>
              <a:ea typeface="Arial"/>
              <a:cs typeface="Arial"/>
              <a:sym typeface="Arial"/>
            </a:endParaRPr>
          </a:p>
        </p:txBody>
      </p:sp>
      <p:sp>
        <p:nvSpPr>
          <p:cNvPr id="2460" name="Google Shape;2460;p80"/>
          <p:cNvSpPr txBox="1"/>
          <p:nvPr/>
        </p:nvSpPr>
        <p:spPr>
          <a:xfrm>
            <a:off x="8822294" y="4628991"/>
            <a:ext cx="1154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#FCD408</a:t>
            </a:r>
            <a:endParaRPr sz="1400" b="0" i="0" u="none" strike="noStrike" cap="none">
              <a:solidFill>
                <a:srgbClr val="000000"/>
              </a:solidFill>
              <a:latin typeface="Arial"/>
              <a:ea typeface="Arial"/>
              <a:cs typeface="Arial"/>
              <a:sym typeface="Arial"/>
            </a:endParaRPr>
          </a:p>
        </p:txBody>
      </p:sp>
      <p:sp>
        <p:nvSpPr>
          <p:cNvPr id="2461" name="Google Shape;2461;p80"/>
          <p:cNvSpPr txBox="1"/>
          <p:nvPr/>
        </p:nvSpPr>
        <p:spPr>
          <a:xfrm>
            <a:off x="746250" y="1360940"/>
            <a:ext cx="300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Proxima Nova"/>
                <a:ea typeface="Proxima Nova"/>
                <a:cs typeface="Proxima Nova"/>
                <a:sym typeface="Proxima Nova"/>
              </a:rPr>
              <a:t>Primary</a:t>
            </a:r>
            <a:endParaRPr sz="1400" b="0" i="0" u="none" strike="noStrike" cap="none">
              <a:solidFill>
                <a:srgbClr val="000000"/>
              </a:solidFill>
              <a:latin typeface="Arial"/>
              <a:ea typeface="Arial"/>
              <a:cs typeface="Arial"/>
              <a:sym typeface="Arial"/>
            </a:endParaRPr>
          </a:p>
        </p:txBody>
      </p:sp>
      <p:sp>
        <p:nvSpPr>
          <p:cNvPr id="2462" name="Google Shape;2462;p80"/>
          <p:cNvSpPr txBox="1"/>
          <p:nvPr/>
        </p:nvSpPr>
        <p:spPr>
          <a:xfrm>
            <a:off x="6644939" y="1327060"/>
            <a:ext cx="300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Proxima Nova"/>
                <a:ea typeface="Proxima Nova"/>
                <a:cs typeface="Proxima Nova"/>
                <a:sym typeface="Proxima Nova"/>
              </a:rPr>
              <a:t>Secondary</a:t>
            </a:r>
            <a:endParaRPr sz="1400" b="0" i="0" u="none" strike="noStrike" cap="none">
              <a:solidFill>
                <a:srgbClr val="000000"/>
              </a:solidFill>
              <a:latin typeface="Arial"/>
              <a:ea typeface="Arial"/>
              <a:cs typeface="Arial"/>
              <a:sym typeface="Arial"/>
            </a:endParaRPr>
          </a:p>
        </p:txBody>
      </p:sp>
      <p:sp>
        <p:nvSpPr>
          <p:cNvPr id="2463" name="Google Shape;2463;p80"/>
          <p:cNvSpPr txBox="1"/>
          <p:nvPr/>
        </p:nvSpPr>
        <p:spPr>
          <a:xfrm>
            <a:off x="6661031" y="3252014"/>
            <a:ext cx="300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Proxima Nova"/>
                <a:ea typeface="Proxima Nova"/>
                <a:cs typeface="Proxima Nova"/>
                <a:sym typeface="Proxima Nova"/>
              </a:rPr>
              <a:t>Tertiary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4-Custom Layout_0">
  <p:cSld name="2_Custom Layout">
    <p:spTree>
      <p:nvGrpSpPr>
        <p:cNvPr id="1" name="Shape 2464"/>
        <p:cNvGrpSpPr/>
        <p:nvPr/>
      </p:nvGrpSpPr>
      <p:grpSpPr>
        <a:xfrm>
          <a:off x="0" y="0"/>
          <a:ext cx="0" cy="0"/>
          <a:chOff x="0" y="0"/>
          <a:chExt cx="0" cy="0"/>
        </a:xfrm>
      </p:grpSpPr>
      <p:sp>
        <p:nvSpPr>
          <p:cNvPr id="2465" name="Google Shape;2465;p81"/>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6" name="Google Shape;2466;p81"/>
          <p:cNvSpPr txBox="1"/>
          <p:nvPr/>
        </p:nvSpPr>
        <p:spPr>
          <a:xfrm>
            <a:off x="769124" y="3414591"/>
            <a:ext cx="928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White</a:t>
            </a:r>
            <a:endParaRPr sz="1400" b="0" i="0" u="none" strike="noStrike" cap="none">
              <a:solidFill>
                <a:srgbClr val="000000"/>
              </a:solidFill>
              <a:latin typeface="Arial"/>
              <a:ea typeface="Arial"/>
              <a:cs typeface="Arial"/>
              <a:sym typeface="Arial"/>
            </a:endParaRPr>
          </a:p>
        </p:txBody>
      </p:sp>
      <p:sp>
        <p:nvSpPr>
          <p:cNvPr id="2467" name="Google Shape;2467;p81"/>
          <p:cNvSpPr txBox="1"/>
          <p:nvPr/>
        </p:nvSpPr>
        <p:spPr>
          <a:xfrm>
            <a:off x="769124" y="3769771"/>
            <a:ext cx="1096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#FFFFFF</a:t>
            </a:r>
            <a:endParaRPr sz="1200" b="0" i="0" u="none" strike="noStrike" cap="none">
              <a:solidFill>
                <a:srgbClr val="22092B"/>
              </a:solidFill>
              <a:latin typeface="Proxima Nova"/>
              <a:ea typeface="Proxima Nova"/>
              <a:cs typeface="Proxima Nova"/>
              <a:sym typeface="Proxima Nova"/>
            </a:endParaRPr>
          </a:p>
        </p:txBody>
      </p:sp>
      <p:sp>
        <p:nvSpPr>
          <p:cNvPr id="2468" name="Google Shape;2468;p81"/>
          <p:cNvSpPr/>
          <p:nvPr/>
        </p:nvSpPr>
        <p:spPr>
          <a:xfrm>
            <a:off x="769124" y="2499087"/>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chemeClr val="lt1"/>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69" name="Google Shape;2469;p81"/>
          <p:cNvSpPr txBox="1"/>
          <p:nvPr/>
        </p:nvSpPr>
        <p:spPr>
          <a:xfrm>
            <a:off x="2678948" y="3414591"/>
            <a:ext cx="946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5</a:t>
            </a:r>
            <a:endParaRPr sz="1400" b="0" i="0" u="none" strike="noStrike" cap="none">
              <a:solidFill>
                <a:srgbClr val="000000"/>
              </a:solidFill>
              <a:latin typeface="Arial"/>
              <a:ea typeface="Arial"/>
              <a:cs typeface="Arial"/>
              <a:sym typeface="Arial"/>
            </a:endParaRPr>
          </a:p>
        </p:txBody>
      </p:sp>
      <p:sp>
        <p:nvSpPr>
          <p:cNvPr id="2470" name="Google Shape;2470;p81"/>
          <p:cNvSpPr txBox="1"/>
          <p:nvPr/>
        </p:nvSpPr>
        <p:spPr>
          <a:xfrm>
            <a:off x="2678948" y="3769771"/>
            <a:ext cx="1111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#F2F2F2</a:t>
            </a:r>
            <a:endParaRPr sz="1400" b="0" i="0" u="none" strike="noStrike" cap="none">
              <a:solidFill>
                <a:srgbClr val="000000"/>
              </a:solidFill>
              <a:latin typeface="Arial"/>
              <a:ea typeface="Arial"/>
              <a:cs typeface="Arial"/>
              <a:sym typeface="Arial"/>
            </a:endParaRPr>
          </a:p>
        </p:txBody>
      </p:sp>
      <p:sp>
        <p:nvSpPr>
          <p:cNvPr id="2471" name="Google Shape;2471;p81"/>
          <p:cNvSpPr/>
          <p:nvPr/>
        </p:nvSpPr>
        <p:spPr>
          <a:xfrm>
            <a:off x="2678948" y="2499087"/>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F2F2F2"/>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72" name="Google Shape;2472;p81"/>
          <p:cNvSpPr txBox="1"/>
          <p:nvPr/>
        </p:nvSpPr>
        <p:spPr>
          <a:xfrm>
            <a:off x="4588772" y="3414591"/>
            <a:ext cx="105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10</a:t>
            </a:r>
            <a:endParaRPr sz="1400" b="0" i="0" u="none" strike="noStrike" cap="none">
              <a:solidFill>
                <a:srgbClr val="000000"/>
              </a:solidFill>
              <a:latin typeface="Arial"/>
              <a:ea typeface="Arial"/>
              <a:cs typeface="Arial"/>
              <a:sym typeface="Arial"/>
            </a:endParaRPr>
          </a:p>
        </p:txBody>
      </p:sp>
      <p:sp>
        <p:nvSpPr>
          <p:cNvPr id="2473" name="Google Shape;2473;p81"/>
          <p:cNvSpPr txBox="1"/>
          <p:nvPr/>
        </p:nvSpPr>
        <p:spPr>
          <a:xfrm>
            <a:off x="4588772" y="3769771"/>
            <a:ext cx="1125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#E6E6E6</a:t>
            </a:r>
            <a:endParaRPr sz="1200" b="0" i="0" u="none" strike="noStrike" cap="none">
              <a:solidFill>
                <a:srgbClr val="22092B"/>
              </a:solidFill>
              <a:latin typeface="Proxima Nova"/>
              <a:ea typeface="Proxima Nova"/>
              <a:cs typeface="Proxima Nova"/>
              <a:sym typeface="Proxima Nova"/>
            </a:endParaRPr>
          </a:p>
        </p:txBody>
      </p:sp>
      <p:sp>
        <p:nvSpPr>
          <p:cNvPr id="2474" name="Google Shape;2474;p81"/>
          <p:cNvSpPr/>
          <p:nvPr/>
        </p:nvSpPr>
        <p:spPr>
          <a:xfrm>
            <a:off x="4588772" y="2499087"/>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E6E6E6"/>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75" name="Google Shape;2475;p81"/>
          <p:cNvSpPr txBox="1"/>
          <p:nvPr/>
        </p:nvSpPr>
        <p:spPr>
          <a:xfrm>
            <a:off x="7008125" y="2506588"/>
            <a:ext cx="46608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roxima Nova"/>
                <a:ea typeface="Proxima Nova"/>
                <a:cs typeface="Proxima Nova"/>
                <a:sym typeface="Proxima Nova"/>
              </a:rPr>
              <a:t>These are used in product mock-ups, web form fields, and illustrations if needed. These tints shouldn’t be used as background colors or in brand expressions. If you consider using these grays outside of the three scenarios shared above, please consult with a brand team member.</a:t>
            </a:r>
            <a:endParaRPr sz="1400" b="0" i="0" u="none" strike="noStrike" cap="none">
              <a:solidFill>
                <a:srgbClr val="000000"/>
              </a:solidFill>
              <a:latin typeface="Arial"/>
              <a:ea typeface="Arial"/>
              <a:cs typeface="Arial"/>
              <a:sym typeface="Arial"/>
            </a:endParaRPr>
          </a:p>
        </p:txBody>
      </p:sp>
      <p:sp>
        <p:nvSpPr>
          <p:cNvPr id="2476" name="Google Shape;2476;p81"/>
          <p:cNvSpPr txBox="1"/>
          <p:nvPr/>
        </p:nvSpPr>
        <p:spPr>
          <a:xfrm>
            <a:off x="769124" y="5409897"/>
            <a:ext cx="110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20</a:t>
            </a:r>
            <a:endParaRPr sz="1400" b="0" i="0" u="none" strike="noStrike" cap="none">
              <a:solidFill>
                <a:srgbClr val="000000"/>
              </a:solidFill>
              <a:latin typeface="Arial"/>
              <a:ea typeface="Arial"/>
              <a:cs typeface="Arial"/>
              <a:sym typeface="Arial"/>
            </a:endParaRPr>
          </a:p>
        </p:txBody>
      </p:sp>
      <p:sp>
        <p:nvSpPr>
          <p:cNvPr id="2477" name="Google Shape;2477;p81"/>
          <p:cNvSpPr txBox="1"/>
          <p:nvPr/>
        </p:nvSpPr>
        <p:spPr>
          <a:xfrm>
            <a:off x="769124" y="5765077"/>
            <a:ext cx="117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#D2D2D2</a:t>
            </a:r>
            <a:endParaRPr sz="1200" b="0" i="0" u="none" strike="noStrike" cap="none">
              <a:solidFill>
                <a:srgbClr val="22092B"/>
              </a:solidFill>
              <a:latin typeface="Proxima Nova"/>
              <a:ea typeface="Proxima Nova"/>
              <a:cs typeface="Proxima Nova"/>
              <a:sym typeface="Proxima Nova"/>
            </a:endParaRPr>
          </a:p>
        </p:txBody>
      </p:sp>
      <p:sp>
        <p:nvSpPr>
          <p:cNvPr id="2478" name="Google Shape;2478;p81"/>
          <p:cNvSpPr/>
          <p:nvPr/>
        </p:nvSpPr>
        <p:spPr>
          <a:xfrm>
            <a:off x="769124" y="4494393"/>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D2D2D2"/>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79" name="Google Shape;2479;p81"/>
          <p:cNvSpPr txBox="1"/>
          <p:nvPr/>
        </p:nvSpPr>
        <p:spPr>
          <a:xfrm>
            <a:off x="2678948" y="5409897"/>
            <a:ext cx="110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30</a:t>
            </a:r>
            <a:endParaRPr sz="1400" b="0" i="0" u="none" strike="noStrike" cap="none">
              <a:solidFill>
                <a:srgbClr val="000000"/>
              </a:solidFill>
              <a:latin typeface="Arial"/>
              <a:ea typeface="Arial"/>
              <a:cs typeface="Arial"/>
              <a:sym typeface="Arial"/>
            </a:endParaRPr>
          </a:p>
        </p:txBody>
      </p:sp>
      <p:sp>
        <p:nvSpPr>
          <p:cNvPr id="2480" name="Google Shape;2480;p81"/>
          <p:cNvSpPr txBox="1"/>
          <p:nvPr/>
        </p:nvSpPr>
        <p:spPr>
          <a:xfrm>
            <a:off x="2678948" y="5765077"/>
            <a:ext cx="1188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#BCBCBC</a:t>
            </a:r>
            <a:endParaRPr sz="1200" b="0" i="0" u="none" strike="noStrike" cap="none">
              <a:solidFill>
                <a:srgbClr val="22092B"/>
              </a:solidFill>
              <a:latin typeface="Proxima Nova"/>
              <a:ea typeface="Proxima Nova"/>
              <a:cs typeface="Proxima Nova"/>
              <a:sym typeface="Proxima Nova"/>
            </a:endParaRPr>
          </a:p>
        </p:txBody>
      </p:sp>
      <p:sp>
        <p:nvSpPr>
          <p:cNvPr id="2481" name="Google Shape;2481;p81"/>
          <p:cNvSpPr/>
          <p:nvPr/>
        </p:nvSpPr>
        <p:spPr>
          <a:xfrm>
            <a:off x="2678948" y="4494393"/>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BCBCBC"/>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82" name="Google Shape;2482;p81"/>
          <p:cNvSpPr txBox="1"/>
          <p:nvPr/>
        </p:nvSpPr>
        <p:spPr>
          <a:xfrm>
            <a:off x="4588772" y="5409897"/>
            <a:ext cx="1124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40</a:t>
            </a:r>
            <a:endParaRPr sz="1400" b="0" i="0" u="none" strike="noStrike" cap="none">
              <a:solidFill>
                <a:srgbClr val="000000"/>
              </a:solidFill>
              <a:latin typeface="Arial"/>
              <a:ea typeface="Arial"/>
              <a:cs typeface="Arial"/>
              <a:sym typeface="Arial"/>
            </a:endParaRPr>
          </a:p>
        </p:txBody>
      </p:sp>
      <p:sp>
        <p:nvSpPr>
          <p:cNvPr id="2483" name="Google Shape;2483;p81"/>
          <p:cNvSpPr txBox="1"/>
          <p:nvPr/>
        </p:nvSpPr>
        <p:spPr>
          <a:xfrm>
            <a:off x="4588772" y="5765077"/>
            <a:ext cx="1148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#8B868C</a:t>
            </a:r>
            <a:endParaRPr sz="1200" b="0" i="0" u="none" strike="noStrike" cap="none">
              <a:solidFill>
                <a:srgbClr val="22092B"/>
              </a:solidFill>
              <a:latin typeface="Proxima Nova"/>
              <a:ea typeface="Proxima Nova"/>
              <a:cs typeface="Proxima Nova"/>
              <a:sym typeface="Proxima Nova"/>
            </a:endParaRPr>
          </a:p>
        </p:txBody>
      </p:sp>
      <p:sp>
        <p:nvSpPr>
          <p:cNvPr id="2484" name="Google Shape;2484;p81"/>
          <p:cNvSpPr/>
          <p:nvPr/>
        </p:nvSpPr>
        <p:spPr>
          <a:xfrm>
            <a:off x="4588772" y="4494393"/>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8B868C"/>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4-Custom Layout_1">
  <p:cSld name="2_Custom Layout_263816aa3480438394daad6423b7e19f">
    <p:spTree>
      <p:nvGrpSpPr>
        <p:cNvPr id="1" name="Shape 2485"/>
        <p:cNvGrpSpPr/>
        <p:nvPr/>
      </p:nvGrpSpPr>
      <p:grpSpPr>
        <a:xfrm>
          <a:off x="0" y="0"/>
          <a:ext cx="0" cy="0"/>
          <a:chOff x="0" y="0"/>
          <a:chExt cx="0" cy="0"/>
        </a:xfrm>
      </p:grpSpPr>
      <p:sp>
        <p:nvSpPr>
          <p:cNvPr id="2486" name="Google Shape;2486;p82"/>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7" name="Google Shape;2487;p82"/>
          <p:cNvSpPr txBox="1"/>
          <p:nvPr/>
        </p:nvSpPr>
        <p:spPr>
          <a:xfrm>
            <a:off x="769124" y="3414591"/>
            <a:ext cx="928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White</a:t>
            </a:r>
            <a:endParaRPr sz="1400" b="0" i="0" u="none" strike="noStrike" cap="none">
              <a:solidFill>
                <a:srgbClr val="000000"/>
              </a:solidFill>
              <a:latin typeface="Arial"/>
              <a:ea typeface="Arial"/>
              <a:cs typeface="Arial"/>
              <a:sym typeface="Arial"/>
            </a:endParaRPr>
          </a:p>
        </p:txBody>
      </p:sp>
      <p:sp>
        <p:nvSpPr>
          <p:cNvPr id="2488" name="Google Shape;2488;p82"/>
          <p:cNvSpPr txBox="1"/>
          <p:nvPr/>
        </p:nvSpPr>
        <p:spPr>
          <a:xfrm>
            <a:off x="769124" y="3769771"/>
            <a:ext cx="1096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#FFFFFF</a:t>
            </a:r>
            <a:endParaRPr sz="1200" b="0" i="0" u="none" strike="noStrike" cap="none">
              <a:solidFill>
                <a:srgbClr val="22092B"/>
              </a:solidFill>
              <a:latin typeface="Proxima Nova"/>
              <a:ea typeface="Proxima Nova"/>
              <a:cs typeface="Proxima Nova"/>
              <a:sym typeface="Proxima Nova"/>
            </a:endParaRPr>
          </a:p>
        </p:txBody>
      </p:sp>
      <p:sp>
        <p:nvSpPr>
          <p:cNvPr id="2489" name="Google Shape;2489;p82"/>
          <p:cNvSpPr/>
          <p:nvPr/>
        </p:nvSpPr>
        <p:spPr>
          <a:xfrm>
            <a:off x="769124" y="2499087"/>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chemeClr val="lt1"/>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90" name="Google Shape;2490;p82"/>
          <p:cNvSpPr txBox="1"/>
          <p:nvPr/>
        </p:nvSpPr>
        <p:spPr>
          <a:xfrm>
            <a:off x="2678948" y="3414591"/>
            <a:ext cx="946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5</a:t>
            </a:r>
            <a:endParaRPr sz="1400" b="0" i="0" u="none" strike="noStrike" cap="none">
              <a:solidFill>
                <a:srgbClr val="000000"/>
              </a:solidFill>
              <a:latin typeface="Arial"/>
              <a:ea typeface="Arial"/>
              <a:cs typeface="Arial"/>
              <a:sym typeface="Arial"/>
            </a:endParaRPr>
          </a:p>
        </p:txBody>
      </p:sp>
      <p:sp>
        <p:nvSpPr>
          <p:cNvPr id="2491" name="Google Shape;2491;p82"/>
          <p:cNvSpPr txBox="1"/>
          <p:nvPr/>
        </p:nvSpPr>
        <p:spPr>
          <a:xfrm>
            <a:off x="2678948" y="3769771"/>
            <a:ext cx="1111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#F2F2F2</a:t>
            </a:r>
            <a:endParaRPr sz="1400" b="0" i="0" u="none" strike="noStrike" cap="none">
              <a:solidFill>
                <a:srgbClr val="000000"/>
              </a:solidFill>
              <a:latin typeface="Arial"/>
              <a:ea typeface="Arial"/>
              <a:cs typeface="Arial"/>
              <a:sym typeface="Arial"/>
            </a:endParaRPr>
          </a:p>
        </p:txBody>
      </p:sp>
      <p:sp>
        <p:nvSpPr>
          <p:cNvPr id="2492" name="Google Shape;2492;p82"/>
          <p:cNvSpPr/>
          <p:nvPr/>
        </p:nvSpPr>
        <p:spPr>
          <a:xfrm>
            <a:off x="2678948" y="2499087"/>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F2F2F2"/>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93" name="Google Shape;2493;p82"/>
          <p:cNvSpPr txBox="1"/>
          <p:nvPr/>
        </p:nvSpPr>
        <p:spPr>
          <a:xfrm>
            <a:off x="4588772" y="3414591"/>
            <a:ext cx="105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10</a:t>
            </a:r>
            <a:endParaRPr sz="1400" b="0" i="0" u="none" strike="noStrike" cap="none">
              <a:solidFill>
                <a:srgbClr val="000000"/>
              </a:solidFill>
              <a:latin typeface="Arial"/>
              <a:ea typeface="Arial"/>
              <a:cs typeface="Arial"/>
              <a:sym typeface="Arial"/>
            </a:endParaRPr>
          </a:p>
        </p:txBody>
      </p:sp>
      <p:sp>
        <p:nvSpPr>
          <p:cNvPr id="2494" name="Google Shape;2494;p82"/>
          <p:cNvSpPr txBox="1"/>
          <p:nvPr/>
        </p:nvSpPr>
        <p:spPr>
          <a:xfrm>
            <a:off x="4588772" y="3769771"/>
            <a:ext cx="1125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#E6E6E6</a:t>
            </a:r>
            <a:endParaRPr sz="1200" b="0" i="0" u="none" strike="noStrike" cap="none">
              <a:solidFill>
                <a:srgbClr val="22092B"/>
              </a:solidFill>
              <a:latin typeface="Proxima Nova"/>
              <a:ea typeface="Proxima Nova"/>
              <a:cs typeface="Proxima Nova"/>
              <a:sym typeface="Proxima Nova"/>
            </a:endParaRPr>
          </a:p>
        </p:txBody>
      </p:sp>
      <p:sp>
        <p:nvSpPr>
          <p:cNvPr id="2495" name="Google Shape;2495;p82"/>
          <p:cNvSpPr/>
          <p:nvPr/>
        </p:nvSpPr>
        <p:spPr>
          <a:xfrm>
            <a:off x="4588772" y="2499087"/>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E6E6E6"/>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96" name="Google Shape;2496;p82"/>
          <p:cNvSpPr txBox="1"/>
          <p:nvPr/>
        </p:nvSpPr>
        <p:spPr>
          <a:xfrm>
            <a:off x="7008125" y="2506588"/>
            <a:ext cx="46608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roxima Nova"/>
                <a:ea typeface="Proxima Nova"/>
                <a:cs typeface="Proxima Nova"/>
                <a:sym typeface="Proxima Nova"/>
              </a:rPr>
              <a:t>These are used in product mock-ups, web form fields, and illustrations if needed. These tints shouldn’t be used as background colors or in brand expressions. If you consider using these grays outside of the three scenarios shared above, please consult with a brand team member.</a:t>
            </a:r>
            <a:endParaRPr sz="1400" b="0" i="0" u="none" strike="noStrike" cap="none">
              <a:solidFill>
                <a:srgbClr val="000000"/>
              </a:solidFill>
              <a:latin typeface="Arial"/>
              <a:ea typeface="Arial"/>
              <a:cs typeface="Arial"/>
              <a:sym typeface="Arial"/>
            </a:endParaRPr>
          </a:p>
        </p:txBody>
      </p:sp>
      <p:sp>
        <p:nvSpPr>
          <p:cNvPr id="2497" name="Google Shape;2497;p82"/>
          <p:cNvSpPr txBox="1"/>
          <p:nvPr/>
        </p:nvSpPr>
        <p:spPr>
          <a:xfrm>
            <a:off x="769124" y="5409897"/>
            <a:ext cx="110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20</a:t>
            </a:r>
            <a:endParaRPr sz="1400" b="0" i="0" u="none" strike="noStrike" cap="none">
              <a:solidFill>
                <a:srgbClr val="000000"/>
              </a:solidFill>
              <a:latin typeface="Arial"/>
              <a:ea typeface="Arial"/>
              <a:cs typeface="Arial"/>
              <a:sym typeface="Arial"/>
            </a:endParaRPr>
          </a:p>
        </p:txBody>
      </p:sp>
      <p:sp>
        <p:nvSpPr>
          <p:cNvPr id="2498" name="Google Shape;2498;p82"/>
          <p:cNvSpPr txBox="1"/>
          <p:nvPr/>
        </p:nvSpPr>
        <p:spPr>
          <a:xfrm>
            <a:off x="769124" y="5765077"/>
            <a:ext cx="117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#D2D2D2</a:t>
            </a:r>
            <a:endParaRPr sz="1200" b="0" i="0" u="none" strike="noStrike" cap="none">
              <a:solidFill>
                <a:srgbClr val="22092B"/>
              </a:solidFill>
              <a:latin typeface="Proxima Nova"/>
              <a:ea typeface="Proxima Nova"/>
              <a:cs typeface="Proxima Nova"/>
              <a:sym typeface="Proxima Nova"/>
            </a:endParaRPr>
          </a:p>
        </p:txBody>
      </p:sp>
      <p:sp>
        <p:nvSpPr>
          <p:cNvPr id="2499" name="Google Shape;2499;p82"/>
          <p:cNvSpPr/>
          <p:nvPr/>
        </p:nvSpPr>
        <p:spPr>
          <a:xfrm>
            <a:off x="769124" y="4494393"/>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D2D2D2"/>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00" name="Google Shape;2500;p82"/>
          <p:cNvSpPr txBox="1"/>
          <p:nvPr/>
        </p:nvSpPr>
        <p:spPr>
          <a:xfrm>
            <a:off x="2678948" y="5409897"/>
            <a:ext cx="110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30</a:t>
            </a:r>
            <a:endParaRPr sz="1400" b="0" i="0" u="none" strike="noStrike" cap="none">
              <a:solidFill>
                <a:srgbClr val="000000"/>
              </a:solidFill>
              <a:latin typeface="Arial"/>
              <a:ea typeface="Arial"/>
              <a:cs typeface="Arial"/>
              <a:sym typeface="Arial"/>
            </a:endParaRPr>
          </a:p>
        </p:txBody>
      </p:sp>
      <p:sp>
        <p:nvSpPr>
          <p:cNvPr id="2501" name="Google Shape;2501;p82"/>
          <p:cNvSpPr txBox="1"/>
          <p:nvPr/>
        </p:nvSpPr>
        <p:spPr>
          <a:xfrm>
            <a:off x="2678948" y="5765077"/>
            <a:ext cx="1188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#BCBCBC</a:t>
            </a:r>
            <a:endParaRPr sz="1200" b="0" i="0" u="none" strike="noStrike" cap="none">
              <a:solidFill>
                <a:srgbClr val="22092B"/>
              </a:solidFill>
              <a:latin typeface="Proxima Nova"/>
              <a:ea typeface="Proxima Nova"/>
              <a:cs typeface="Proxima Nova"/>
              <a:sym typeface="Proxima Nova"/>
            </a:endParaRPr>
          </a:p>
        </p:txBody>
      </p:sp>
      <p:sp>
        <p:nvSpPr>
          <p:cNvPr id="2502" name="Google Shape;2502;p82"/>
          <p:cNvSpPr/>
          <p:nvPr/>
        </p:nvSpPr>
        <p:spPr>
          <a:xfrm>
            <a:off x="2678948" y="4494393"/>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BCBCBC"/>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03" name="Google Shape;2503;p82"/>
          <p:cNvSpPr txBox="1"/>
          <p:nvPr/>
        </p:nvSpPr>
        <p:spPr>
          <a:xfrm>
            <a:off x="4588772" y="5409897"/>
            <a:ext cx="1124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092B"/>
                </a:solidFill>
                <a:latin typeface="Montserrat"/>
                <a:ea typeface="Montserrat"/>
                <a:cs typeface="Montserrat"/>
                <a:sym typeface="Montserrat"/>
              </a:rPr>
              <a:t>Gray 40</a:t>
            </a:r>
            <a:endParaRPr sz="1400" b="0" i="0" u="none" strike="noStrike" cap="none">
              <a:solidFill>
                <a:srgbClr val="000000"/>
              </a:solidFill>
              <a:latin typeface="Arial"/>
              <a:ea typeface="Arial"/>
              <a:cs typeface="Arial"/>
              <a:sym typeface="Arial"/>
            </a:endParaRPr>
          </a:p>
        </p:txBody>
      </p:sp>
      <p:sp>
        <p:nvSpPr>
          <p:cNvPr id="2504" name="Google Shape;2504;p82"/>
          <p:cNvSpPr txBox="1"/>
          <p:nvPr/>
        </p:nvSpPr>
        <p:spPr>
          <a:xfrm>
            <a:off x="4588772" y="5765077"/>
            <a:ext cx="1148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2092B"/>
                </a:solidFill>
                <a:latin typeface="Proxima Nova"/>
                <a:ea typeface="Proxima Nova"/>
                <a:cs typeface="Proxima Nova"/>
                <a:sym typeface="Proxima Nova"/>
              </a:rPr>
              <a:t>Hex #8B868C</a:t>
            </a:r>
            <a:endParaRPr sz="1200" b="0" i="0" u="none" strike="noStrike" cap="none">
              <a:solidFill>
                <a:srgbClr val="22092B"/>
              </a:solidFill>
              <a:latin typeface="Proxima Nova"/>
              <a:ea typeface="Proxima Nova"/>
              <a:cs typeface="Proxima Nova"/>
              <a:sym typeface="Proxima Nova"/>
            </a:endParaRPr>
          </a:p>
        </p:txBody>
      </p:sp>
      <p:sp>
        <p:nvSpPr>
          <p:cNvPr id="2505" name="Google Shape;2505;p82"/>
          <p:cNvSpPr/>
          <p:nvPr/>
        </p:nvSpPr>
        <p:spPr>
          <a:xfrm>
            <a:off x="4588772" y="4494393"/>
            <a:ext cx="1720215" cy="908685"/>
          </a:xfrm>
          <a:custGeom>
            <a:avLst/>
            <a:gdLst/>
            <a:ahLst/>
            <a:cxnLst/>
            <a:rect l="l" t="t" r="r" b="b"/>
            <a:pathLst>
              <a:path w="2286000" h="1714500" extrusionOk="0">
                <a:moveTo>
                  <a:pt x="0" y="0"/>
                </a:moveTo>
                <a:lnTo>
                  <a:pt x="2286000" y="0"/>
                </a:lnTo>
                <a:lnTo>
                  <a:pt x="2286000" y="1714500"/>
                </a:lnTo>
                <a:lnTo>
                  <a:pt x="0" y="1714500"/>
                </a:lnTo>
                <a:close/>
              </a:path>
            </a:pathLst>
          </a:custGeom>
          <a:solidFill>
            <a:srgbClr val="8B868C"/>
          </a:solidFill>
          <a:ln w="9525" cap="flat" cmpd="sng">
            <a:solidFill>
              <a:srgbClr val="D2D2D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2_3-Speakers">
  <p:cSld name="Three Speakers">
    <p:spTree>
      <p:nvGrpSpPr>
        <p:cNvPr id="1" name="Shape 113"/>
        <p:cNvGrpSpPr/>
        <p:nvPr/>
      </p:nvGrpSpPr>
      <p:grpSpPr>
        <a:xfrm>
          <a:off x="0" y="0"/>
          <a:ext cx="0" cy="0"/>
          <a:chOff x="0" y="0"/>
          <a:chExt cx="0" cy="0"/>
        </a:xfrm>
      </p:grpSpPr>
      <p:grpSp>
        <p:nvGrpSpPr>
          <p:cNvPr id="114" name="Google Shape;114;p11"/>
          <p:cNvGrpSpPr/>
          <p:nvPr/>
        </p:nvGrpSpPr>
        <p:grpSpPr>
          <a:xfrm rot="5400000">
            <a:off x="5503383" y="169188"/>
            <a:ext cx="6519375" cy="6857858"/>
            <a:chOff x="2838416" y="565"/>
            <a:chExt cx="6515466" cy="6853746"/>
          </a:xfrm>
        </p:grpSpPr>
        <p:sp>
          <p:nvSpPr>
            <p:cNvPr id="115" name="Google Shape;115;p11"/>
            <p:cNvSpPr/>
            <p:nvPr/>
          </p:nvSpPr>
          <p:spPr>
            <a:xfrm>
              <a:off x="2842479" y="3974023"/>
              <a:ext cx="4251510" cy="2880216"/>
            </a:xfrm>
            <a:custGeom>
              <a:avLst/>
              <a:gdLst/>
              <a:ahLst/>
              <a:cxnLst/>
              <a:rect l="l" t="t" r="r" b="b"/>
              <a:pathLst>
                <a:path w="4251510" h="2880216" extrusionOk="0">
                  <a:moveTo>
                    <a:pt x="2964643" y="2879559"/>
                  </a:moveTo>
                  <a:cubicBezTo>
                    <a:pt x="2961794" y="2879559"/>
                    <a:pt x="2959238" y="2877733"/>
                    <a:pt x="2958362" y="2874957"/>
                  </a:cubicBezTo>
                  <a:cubicBezTo>
                    <a:pt x="2957705" y="2873205"/>
                    <a:pt x="2957705" y="2871306"/>
                    <a:pt x="2958362" y="2869553"/>
                  </a:cubicBezTo>
                  <a:lnTo>
                    <a:pt x="2978447" y="2822664"/>
                  </a:lnTo>
                  <a:cubicBezTo>
                    <a:pt x="2993492" y="2787753"/>
                    <a:pt x="3009049" y="2751747"/>
                    <a:pt x="3022998" y="2715740"/>
                  </a:cubicBezTo>
                  <a:lnTo>
                    <a:pt x="3033296" y="2689521"/>
                  </a:lnTo>
                  <a:cubicBezTo>
                    <a:pt x="3051847" y="2644824"/>
                    <a:pt x="3067550" y="2599030"/>
                    <a:pt x="3080185" y="2552288"/>
                  </a:cubicBezTo>
                  <a:cubicBezTo>
                    <a:pt x="3096472" y="2486556"/>
                    <a:pt x="3093404" y="2415347"/>
                    <a:pt x="3071129" y="2341216"/>
                  </a:cubicBezTo>
                  <a:cubicBezTo>
                    <a:pt x="3059515" y="2302727"/>
                    <a:pt x="3045055" y="2264311"/>
                    <a:pt x="3031105" y="2226990"/>
                  </a:cubicBezTo>
                  <a:cubicBezTo>
                    <a:pt x="3025919" y="2213843"/>
                    <a:pt x="3021027" y="2200697"/>
                    <a:pt x="3016498" y="2187551"/>
                  </a:cubicBezTo>
                  <a:cubicBezTo>
                    <a:pt x="3013138" y="2178129"/>
                    <a:pt x="3009194" y="2168780"/>
                    <a:pt x="3005397" y="2159578"/>
                  </a:cubicBezTo>
                  <a:cubicBezTo>
                    <a:pt x="3000211" y="2147528"/>
                    <a:pt x="2995026" y="2135111"/>
                    <a:pt x="2990790" y="2122184"/>
                  </a:cubicBezTo>
                  <a:cubicBezTo>
                    <a:pt x="2981076" y="2092970"/>
                    <a:pt x="2980638" y="2070329"/>
                    <a:pt x="2989256" y="2052655"/>
                  </a:cubicBezTo>
                  <a:cubicBezTo>
                    <a:pt x="2997874" y="2034980"/>
                    <a:pt x="3014526" y="2023441"/>
                    <a:pt x="3040819" y="2014969"/>
                  </a:cubicBezTo>
                  <a:cubicBezTo>
                    <a:pt x="3086393" y="1999704"/>
                    <a:pt x="3133866" y="1990575"/>
                    <a:pt x="3181849" y="1987727"/>
                  </a:cubicBezTo>
                  <a:cubicBezTo>
                    <a:pt x="3255907" y="1984878"/>
                    <a:pt x="3313678" y="1956102"/>
                    <a:pt x="3358886" y="1900084"/>
                  </a:cubicBezTo>
                  <a:lnTo>
                    <a:pt x="3399056" y="1849836"/>
                  </a:lnTo>
                  <a:cubicBezTo>
                    <a:pt x="3439883" y="1798712"/>
                    <a:pt x="3482097" y="1745907"/>
                    <a:pt x="3524896" y="1694783"/>
                  </a:cubicBezTo>
                  <a:cubicBezTo>
                    <a:pt x="3572514" y="1638181"/>
                    <a:pt x="3605235" y="1570623"/>
                    <a:pt x="3637005" y="1504891"/>
                  </a:cubicBezTo>
                  <a:lnTo>
                    <a:pt x="3650662" y="1476845"/>
                  </a:lnTo>
                  <a:cubicBezTo>
                    <a:pt x="3688567" y="1399574"/>
                    <a:pt x="3724428" y="1381900"/>
                    <a:pt x="3804036" y="1401838"/>
                  </a:cubicBezTo>
                  <a:cubicBezTo>
                    <a:pt x="3925128" y="1431783"/>
                    <a:pt x="4039501" y="1420097"/>
                    <a:pt x="4143869" y="1367146"/>
                  </a:cubicBezTo>
                  <a:cubicBezTo>
                    <a:pt x="4222455" y="1327196"/>
                    <a:pt x="4252398" y="1252847"/>
                    <a:pt x="4227713" y="1157170"/>
                  </a:cubicBezTo>
                  <a:cubicBezTo>
                    <a:pt x="4206241" y="1073253"/>
                    <a:pt x="4152121" y="1016286"/>
                    <a:pt x="4067036" y="987802"/>
                  </a:cubicBezTo>
                  <a:cubicBezTo>
                    <a:pt x="4042423" y="979622"/>
                    <a:pt x="4017007" y="972246"/>
                    <a:pt x="3992394" y="965235"/>
                  </a:cubicBezTo>
                  <a:cubicBezTo>
                    <a:pt x="3954708" y="954352"/>
                    <a:pt x="3915779" y="943324"/>
                    <a:pt x="3878605" y="928717"/>
                  </a:cubicBezTo>
                  <a:cubicBezTo>
                    <a:pt x="3759119" y="881098"/>
                    <a:pt x="3672719" y="800759"/>
                    <a:pt x="3621813" y="689745"/>
                  </a:cubicBezTo>
                  <a:cubicBezTo>
                    <a:pt x="3609397" y="661262"/>
                    <a:pt x="3598442" y="632194"/>
                    <a:pt x="3588947" y="602615"/>
                  </a:cubicBezTo>
                  <a:cubicBezTo>
                    <a:pt x="3582666" y="583917"/>
                    <a:pt x="3576094" y="564636"/>
                    <a:pt x="3568936" y="546086"/>
                  </a:cubicBezTo>
                  <a:cubicBezTo>
                    <a:pt x="3515620" y="408779"/>
                    <a:pt x="3427905" y="325738"/>
                    <a:pt x="3300897" y="293092"/>
                  </a:cubicBezTo>
                  <a:cubicBezTo>
                    <a:pt x="3267520" y="284473"/>
                    <a:pt x="3222968" y="292362"/>
                    <a:pt x="3207850" y="343121"/>
                  </a:cubicBezTo>
                  <a:cubicBezTo>
                    <a:pt x="3191490" y="397678"/>
                    <a:pt x="3184552" y="457421"/>
                    <a:pt x="3185940" y="536007"/>
                  </a:cubicBezTo>
                  <a:cubicBezTo>
                    <a:pt x="3186451" y="570625"/>
                    <a:pt x="3187912" y="601739"/>
                    <a:pt x="3200547" y="632925"/>
                  </a:cubicBezTo>
                  <a:cubicBezTo>
                    <a:pt x="3205805" y="647605"/>
                    <a:pt x="3214497" y="660824"/>
                    <a:pt x="3225890" y="671487"/>
                  </a:cubicBezTo>
                  <a:cubicBezTo>
                    <a:pt x="3237064" y="682004"/>
                    <a:pt x="3250649" y="689527"/>
                    <a:pt x="3265475" y="693397"/>
                  </a:cubicBezTo>
                  <a:cubicBezTo>
                    <a:pt x="3292571" y="700847"/>
                    <a:pt x="3319740" y="708150"/>
                    <a:pt x="3346982" y="715308"/>
                  </a:cubicBezTo>
                  <a:cubicBezTo>
                    <a:pt x="3379921" y="723488"/>
                    <a:pt x="3413955" y="732690"/>
                    <a:pt x="3447333" y="742258"/>
                  </a:cubicBezTo>
                  <a:cubicBezTo>
                    <a:pt x="3482024" y="752191"/>
                    <a:pt x="3515036" y="764169"/>
                    <a:pt x="3538772" y="795501"/>
                  </a:cubicBezTo>
                  <a:cubicBezTo>
                    <a:pt x="3570835" y="838518"/>
                    <a:pt x="3561998" y="899648"/>
                    <a:pt x="3517373" y="944127"/>
                  </a:cubicBezTo>
                  <a:cubicBezTo>
                    <a:pt x="3488305" y="971296"/>
                    <a:pt x="3456681" y="995543"/>
                    <a:pt x="3422865" y="1016504"/>
                  </a:cubicBezTo>
                  <a:cubicBezTo>
                    <a:pt x="3412129" y="1023808"/>
                    <a:pt x="3400955" y="1031112"/>
                    <a:pt x="3390731" y="1038415"/>
                  </a:cubicBezTo>
                  <a:cubicBezTo>
                    <a:pt x="3376123" y="1048422"/>
                    <a:pt x="3361516" y="1057623"/>
                    <a:pt x="3346909" y="1066534"/>
                  </a:cubicBezTo>
                  <a:cubicBezTo>
                    <a:pt x="3332302" y="1075444"/>
                    <a:pt x="3315065" y="1086253"/>
                    <a:pt x="3299874" y="1097136"/>
                  </a:cubicBezTo>
                  <a:cubicBezTo>
                    <a:pt x="3258829" y="1126350"/>
                    <a:pt x="3235165" y="1172581"/>
                    <a:pt x="3225379" y="1242549"/>
                  </a:cubicBezTo>
                  <a:cubicBezTo>
                    <a:pt x="3221142" y="1272420"/>
                    <a:pt x="3219243" y="1303314"/>
                    <a:pt x="3217637" y="1333186"/>
                  </a:cubicBezTo>
                  <a:cubicBezTo>
                    <a:pt x="3215957" y="1358309"/>
                    <a:pt x="3214424" y="1384310"/>
                    <a:pt x="3211429" y="1409726"/>
                  </a:cubicBezTo>
                  <a:cubicBezTo>
                    <a:pt x="3204125" y="1472098"/>
                    <a:pt x="3182215" y="1518476"/>
                    <a:pt x="3099685" y="1542285"/>
                  </a:cubicBezTo>
                  <a:cubicBezTo>
                    <a:pt x="3078651" y="1548420"/>
                    <a:pt x="3057544" y="1554190"/>
                    <a:pt x="3036437" y="1560032"/>
                  </a:cubicBezTo>
                  <a:cubicBezTo>
                    <a:pt x="3008756" y="1567336"/>
                    <a:pt x="2981149" y="1575296"/>
                    <a:pt x="2953614" y="1583476"/>
                  </a:cubicBezTo>
                  <a:cubicBezTo>
                    <a:pt x="2876051" y="1606483"/>
                    <a:pt x="2823612" y="1647967"/>
                    <a:pt x="2792937" y="1710338"/>
                  </a:cubicBezTo>
                  <a:cubicBezTo>
                    <a:pt x="2779718" y="1739407"/>
                    <a:pt x="2768544" y="1769424"/>
                    <a:pt x="2759707" y="1800099"/>
                  </a:cubicBezTo>
                  <a:cubicBezTo>
                    <a:pt x="2754521" y="1816386"/>
                    <a:pt x="2749335" y="1832745"/>
                    <a:pt x="2743493" y="1849033"/>
                  </a:cubicBezTo>
                  <a:cubicBezTo>
                    <a:pt x="2725234" y="1899719"/>
                    <a:pt x="2686160" y="1929372"/>
                    <a:pt x="2633940" y="1931489"/>
                  </a:cubicBezTo>
                  <a:cubicBezTo>
                    <a:pt x="2569012" y="1934557"/>
                    <a:pt x="2502915" y="1935726"/>
                    <a:pt x="2439082" y="1936820"/>
                  </a:cubicBezTo>
                  <a:cubicBezTo>
                    <a:pt x="2400300" y="1937552"/>
                    <a:pt x="2361007" y="1938209"/>
                    <a:pt x="2322226" y="1939304"/>
                  </a:cubicBezTo>
                  <a:cubicBezTo>
                    <a:pt x="2290821" y="1940327"/>
                    <a:pt x="2264601" y="1931124"/>
                    <a:pt x="2246415" y="1912281"/>
                  </a:cubicBezTo>
                  <a:cubicBezTo>
                    <a:pt x="2228230" y="1893438"/>
                    <a:pt x="2217201" y="1864443"/>
                    <a:pt x="2217201" y="1829459"/>
                  </a:cubicBezTo>
                  <a:cubicBezTo>
                    <a:pt x="2216544" y="1731519"/>
                    <a:pt x="2245758" y="1666226"/>
                    <a:pt x="2309299" y="1625983"/>
                  </a:cubicBezTo>
                  <a:cubicBezTo>
                    <a:pt x="2335518" y="1609550"/>
                    <a:pt x="2365463" y="1599837"/>
                    <a:pt x="2396357" y="1597719"/>
                  </a:cubicBezTo>
                  <a:cubicBezTo>
                    <a:pt x="2519494" y="1590415"/>
                    <a:pt x="2593552" y="1504160"/>
                    <a:pt x="2594063" y="1367731"/>
                  </a:cubicBezTo>
                  <a:cubicBezTo>
                    <a:pt x="2594063" y="1338517"/>
                    <a:pt x="2593113" y="1307477"/>
                    <a:pt x="2584130" y="1281696"/>
                  </a:cubicBezTo>
                  <a:cubicBezTo>
                    <a:pt x="2564484" y="1224582"/>
                    <a:pt x="2495684" y="1186750"/>
                    <a:pt x="2433751" y="1200115"/>
                  </a:cubicBezTo>
                  <a:cubicBezTo>
                    <a:pt x="2419144" y="1203183"/>
                    <a:pt x="2404537" y="1206104"/>
                    <a:pt x="2389930" y="1209099"/>
                  </a:cubicBezTo>
                  <a:cubicBezTo>
                    <a:pt x="2353047" y="1216403"/>
                    <a:pt x="2314776" y="1224217"/>
                    <a:pt x="2278112" y="1234880"/>
                  </a:cubicBezTo>
                  <a:cubicBezTo>
                    <a:pt x="2248534" y="1244302"/>
                    <a:pt x="2216982" y="1245324"/>
                    <a:pt x="2186892" y="1237801"/>
                  </a:cubicBezTo>
                  <a:cubicBezTo>
                    <a:pt x="2156437" y="1230132"/>
                    <a:pt x="2128683" y="1214284"/>
                    <a:pt x="2106553" y="1191935"/>
                  </a:cubicBezTo>
                  <a:cubicBezTo>
                    <a:pt x="2068575" y="1155418"/>
                    <a:pt x="2033518" y="1114226"/>
                    <a:pt x="1999118" y="1074641"/>
                  </a:cubicBezTo>
                  <a:cubicBezTo>
                    <a:pt x="1983635" y="1056893"/>
                    <a:pt x="1968152" y="1039073"/>
                    <a:pt x="1952595" y="1021544"/>
                  </a:cubicBezTo>
                  <a:cubicBezTo>
                    <a:pt x="1937039" y="1004016"/>
                    <a:pt x="1920460" y="985027"/>
                    <a:pt x="1904537" y="966841"/>
                  </a:cubicBezTo>
                  <a:cubicBezTo>
                    <a:pt x="1866779" y="923458"/>
                    <a:pt x="1827778" y="878542"/>
                    <a:pt x="1786367" y="838299"/>
                  </a:cubicBezTo>
                  <a:cubicBezTo>
                    <a:pt x="1749192" y="802366"/>
                    <a:pt x="1698725" y="781843"/>
                    <a:pt x="1635476" y="777607"/>
                  </a:cubicBezTo>
                  <a:cubicBezTo>
                    <a:pt x="1611302" y="776000"/>
                    <a:pt x="1587127" y="774540"/>
                    <a:pt x="1563098" y="773225"/>
                  </a:cubicBezTo>
                  <a:cubicBezTo>
                    <a:pt x="1517451" y="770523"/>
                    <a:pt x="1470051" y="767820"/>
                    <a:pt x="1424331" y="763365"/>
                  </a:cubicBezTo>
                  <a:cubicBezTo>
                    <a:pt x="1319161" y="753286"/>
                    <a:pt x="1243205" y="730719"/>
                    <a:pt x="1178276" y="689892"/>
                  </a:cubicBezTo>
                  <a:cubicBezTo>
                    <a:pt x="1131753" y="661116"/>
                    <a:pt x="1091730" y="618318"/>
                    <a:pt x="1051852" y="555434"/>
                  </a:cubicBezTo>
                  <a:cubicBezTo>
                    <a:pt x="1023223" y="510079"/>
                    <a:pt x="995615" y="469983"/>
                    <a:pt x="967789" y="432954"/>
                  </a:cubicBezTo>
                  <a:cubicBezTo>
                    <a:pt x="895338" y="336474"/>
                    <a:pt x="791409" y="302878"/>
                    <a:pt x="708879" y="284546"/>
                  </a:cubicBezTo>
                  <a:lnTo>
                    <a:pt x="705081" y="283670"/>
                  </a:lnTo>
                  <a:cubicBezTo>
                    <a:pt x="669295" y="276951"/>
                    <a:pt x="634384" y="266580"/>
                    <a:pt x="600715" y="252703"/>
                  </a:cubicBezTo>
                  <a:cubicBezTo>
                    <a:pt x="553096" y="230793"/>
                    <a:pt x="531477" y="185438"/>
                    <a:pt x="510589" y="141325"/>
                  </a:cubicBezTo>
                  <a:cubicBezTo>
                    <a:pt x="507886" y="135555"/>
                    <a:pt x="505111" y="129785"/>
                    <a:pt x="502336" y="124015"/>
                  </a:cubicBezTo>
                  <a:cubicBezTo>
                    <a:pt x="489481" y="95458"/>
                    <a:pt x="473414" y="68509"/>
                    <a:pt x="454279" y="43677"/>
                  </a:cubicBezTo>
                  <a:cubicBezTo>
                    <a:pt x="425065" y="8547"/>
                    <a:pt x="388986" y="4238"/>
                    <a:pt x="350496" y="31188"/>
                  </a:cubicBezTo>
                  <a:cubicBezTo>
                    <a:pt x="329023" y="47182"/>
                    <a:pt x="309012" y="64857"/>
                    <a:pt x="290461" y="84138"/>
                  </a:cubicBezTo>
                  <a:lnTo>
                    <a:pt x="282719" y="91442"/>
                  </a:lnTo>
                  <a:cubicBezTo>
                    <a:pt x="229477" y="143589"/>
                    <a:pt x="175650" y="192012"/>
                    <a:pt x="104440" y="212023"/>
                  </a:cubicBezTo>
                  <a:cubicBezTo>
                    <a:pt x="82238" y="217719"/>
                    <a:pt x="59670" y="222102"/>
                    <a:pt x="36956" y="225023"/>
                  </a:cubicBezTo>
                  <a:cubicBezTo>
                    <a:pt x="26731" y="226484"/>
                    <a:pt x="16579" y="228017"/>
                    <a:pt x="6428" y="229843"/>
                  </a:cubicBezTo>
                  <a:cubicBezTo>
                    <a:pt x="4675" y="230136"/>
                    <a:pt x="2849" y="229697"/>
                    <a:pt x="1388" y="228602"/>
                  </a:cubicBezTo>
                  <a:cubicBezTo>
                    <a:pt x="-72" y="227506"/>
                    <a:pt x="-1095" y="225827"/>
                    <a:pt x="-1387" y="224001"/>
                  </a:cubicBezTo>
                  <a:cubicBezTo>
                    <a:pt x="-1680" y="222175"/>
                    <a:pt x="-1314" y="220203"/>
                    <a:pt x="-219" y="218669"/>
                  </a:cubicBezTo>
                  <a:cubicBezTo>
                    <a:pt x="804" y="217135"/>
                    <a:pt x="2337" y="216113"/>
                    <a:pt x="4163" y="215821"/>
                  </a:cubicBezTo>
                  <a:cubicBezTo>
                    <a:pt x="14388" y="213995"/>
                    <a:pt x="24687" y="212461"/>
                    <a:pt x="35203" y="210927"/>
                  </a:cubicBezTo>
                  <a:cubicBezTo>
                    <a:pt x="57333" y="208079"/>
                    <a:pt x="79317" y="203843"/>
                    <a:pt x="100935" y="198292"/>
                  </a:cubicBezTo>
                  <a:cubicBezTo>
                    <a:pt x="169369" y="179084"/>
                    <a:pt x="221808" y="131831"/>
                    <a:pt x="273736" y="80998"/>
                  </a:cubicBezTo>
                  <a:lnTo>
                    <a:pt x="281477" y="73694"/>
                  </a:lnTo>
                  <a:cubicBezTo>
                    <a:pt x="300613" y="53902"/>
                    <a:pt x="321355" y="35789"/>
                    <a:pt x="343484" y="19356"/>
                  </a:cubicBezTo>
                  <a:cubicBezTo>
                    <a:pt x="387890" y="-11684"/>
                    <a:pt x="431126" y="-6352"/>
                    <a:pt x="464942" y="33963"/>
                  </a:cubicBezTo>
                  <a:cubicBezTo>
                    <a:pt x="484662" y="59526"/>
                    <a:pt x="501241" y="87352"/>
                    <a:pt x="514314" y="116858"/>
                  </a:cubicBezTo>
                  <a:cubicBezTo>
                    <a:pt x="517162" y="122628"/>
                    <a:pt x="519937" y="128470"/>
                    <a:pt x="522640" y="134387"/>
                  </a:cubicBezTo>
                  <a:cubicBezTo>
                    <a:pt x="543455" y="178208"/>
                    <a:pt x="562955" y="219400"/>
                    <a:pt x="605973" y="238900"/>
                  </a:cubicBezTo>
                  <a:cubicBezTo>
                    <a:pt x="638912" y="252557"/>
                    <a:pt x="673165" y="262782"/>
                    <a:pt x="708222" y="269355"/>
                  </a:cubicBezTo>
                  <a:lnTo>
                    <a:pt x="711947" y="270232"/>
                  </a:lnTo>
                  <a:cubicBezTo>
                    <a:pt x="796668" y="289075"/>
                    <a:pt x="903591" y="323693"/>
                    <a:pt x="978672" y="423606"/>
                  </a:cubicBezTo>
                  <a:cubicBezTo>
                    <a:pt x="1006790" y="461146"/>
                    <a:pt x="1034543" y="501535"/>
                    <a:pt x="1063465" y="547181"/>
                  </a:cubicBezTo>
                  <a:cubicBezTo>
                    <a:pt x="1102173" y="608312"/>
                    <a:pt x="1140956" y="649431"/>
                    <a:pt x="1185434" y="677695"/>
                  </a:cubicBezTo>
                  <a:cubicBezTo>
                    <a:pt x="1248609" y="717060"/>
                    <a:pt x="1322740" y="739044"/>
                    <a:pt x="1425793" y="748978"/>
                  </a:cubicBezTo>
                  <a:cubicBezTo>
                    <a:pt x="1471732" y="753360"/>
                    <a:pt x="1518766" y="756281"/>
                    <a:pt x="1564121" y="758691"/>
                  </a:cubicBezTo>
                  <a:cubicBezTo>
                    <a:pt x="1588369" y="760078"/>
                    <a:pt x="1612543" y="761466"/>
                    <a:pt x="1636718" y="763073"/>
                  </a:cubicBezTo>
                  <a:cubicBezTo>
                    <a:pt x="1702888" y="767674"/>
                    <a:pt x="1756423" y="789365"/>
                    <a:pt x="1795862" y="827563"/>
                  </a:cubicBezTo>
                  <a:cubicBezTo>
                    <a:pt x="1837784" y="868390"/>
                    <a:pt x="1876931" y="913307"/>
                    <a:pt x="1914909" y="956982"/>
                  </a:cubicBezTo>
                  <a:cubicBezTo>
                    <a:pt x="1930831" y="975240"/>
                    <a:pt x="1946752" y="993499"/>
                    <a:pt x="1962820" y="1011466"/>
                  </a:cubicBezTo>
                  <a:cubicBezTo>
                    <a:pt x="1978888" y="1029432"/>
                    <a:pt x="1993860" y="1046960"/>
                    <a:pt x="2009344" y="1064855"/>
                  </a:cubicBezTo>
                  <a:cubicBezTo>
                    <a:pt x="2043304" y="1104220"/>
                    <a:pt x="2078435" y="1145193"/>
                    <a:pt x="2115975" y="1181126"/>
                  </a:cubicBezTo>
                  <a:cubicBezTo>
                    <a:pt x="2161914" y="1225532"/>
                    <a:pt x="2215229" y="1239554"/>
                    <a:pt x="2274534" y="1221952"/>
                  </a:cubicBezTo>
                  <a:cubicBezTo>
                    <a:pt x="2311782" y="1211290"/>
                    <a:pt x="2350198" y="1203548"/>
                    <a:pt x="2387374" y="1196025"/>
                  </a:cubicBezTo>
                  <a:cubicBezTo>
                    <a:pt x="2401981" y="1193104"/>
                    <a:pt x="2416588" y="1190109"/>
                    <a:pt x="2430756" y="1187042"/>
                  </a:cubicBezTo>
                  <a:cubicBezTo>
                    <a:pt x="2498898" y="1172435"/>
                    <a:pt x="2574708" y="1213919"/>
                    <a:pt x="2596692" y="1277460"/>
                  </a:cubicBezTo>
                  <a:cubicBezTo>
                    <a:pt x="2606260" y="1305359"/>
                    <a:pt x="2607429" y="1337714"/>
                    <a:pt x="2607355" y="1368461"/>
                  </a:cubicBezTo>
                  <a:cubicBezTo>
                    <a:pt x="2606698" y="1511099"/>
                    <a:pt x="2526067" y="1605095"/>
                    <a:pt x="2396795" y="1612545"/>
                  </a:cubicBezTo>
                  <a:cubicBezTo>
                    <a:pt x="2368092" y="1614516"/>
                    <a:pt x="2340339" y="1623500"/>
                    <a:pt x="2316018" y="1638838"/>
                  </a:cubicBezTo>
                  <a:cubicBezTo>
                    <a:pt x="2257005" y="1676596"/>
                    <a:pt x="2229836" y="1737289"/>
                    <a:pt x="2230348" y="1830043"/>
                  </a:cubicBezTo>
                  <a:cubicBezTo>
                    <a:pt x="2230348" y="1861083"/>
                    <a:pt x="2239185" y="1886134"/>
                    <a:pt x="2255399" y="1902640"/>
                  </a:cubicBezTo>
                  <a:cubicBezTo>
                    <a:pt x="2271612" y="1919147"/>
                    <a:pt x="2293815" y="1926450"/>
                    <a:pt x="2321130" y="1925720"/>
                  </a:cubicBezTo>
                  <a:cubicBezTo>
                    <a:pt x="2359912" y="1924624"/>
                    <a:pt x="2399278" y="1923966"/>
                    <a:pt x="2437986" y="1923309"/>
                  </a:cubicBezTo>
                  <a:cubicBezTo>
                    <a:pt x="2501819" y="1922140"/>
                    <a:pt x="2567770" y="1921045"/>
                    <a:pt x="2632552" y="1917905"/>
                  </a:cubicBezTo>
                  <a:cubicBezTo>
                    <a:pt x="2680025" y="1915641"/>
                    <a:pt x="2713913" y="1890224"/>
                    <a:pt x="2730346" y="1844432"/>
                  </a:cubicBezTo>
                  <a:cubicBezTo>
                    <a:pt x="2736190" y="1828144"/>
                    <a:pt x="2741302" y="1811784"/>
                    <a:pt x="2746414" y="1795498"/>
                  </a:cubicBezTo>
                  <a:cubicBezTo>
                    <a:pt x="2755543" y="1764093"/>
                    <a:pt x="2766937" y="1733345"/>
                    <a:pt x="2780522" y="1703620"/>
                  </a:cubicBezTo>
                  <a:cubicBezTo>
                    <a:pt x="2812438" y="1638326"/>
                    <a:pt x="2869259" y="1593555"/>
                    <a:pt x="2949452" y="1569674"/>
                  </a:cubicBezTo>
                  <a:cubicBezTo>
                    <a:pt x="2977059" y="1561566"/>
                    <a:pt x="3004812" y="1553825"/>
                    <a:pt x="3032420" y="1546156"/>
                  </a:cubicBezTo>
                  <a:cubicBezTo>
                    <a:pt x="3053527" y="1540386"/>
                    <a:pt x="3074561" y="1534543"/>
                    <a:pt x="3095668" y="1528482"/>
                  </a:cubicBezTo>
                  <a:cubicBezTo>
                    <a:pt x="3171186" y="1506571"/>
                    <a:pt x="3190614" y="1466109"/>
                    <a:pt x="3197479" y="1407974"/>
                  </a:cubicBezTo>
                  <a:cubicBezTo>
                    <a:pt x="3200474" y="1382922"/>
                    <a:pt x="3202007" y="1356849"/>
                    <a:pt x="3203541" y="1332236"/>
                  </a:cubicBezTo>
                  <a:cubicBezTo>
                    <a:pt x="3205513" y="1302000"/>
                    <a:pt x="3207412" y="1270813"/>
                    <a:pt x="3211648" y="1240431"/>
                  </a:cubicBezTo>
                  <a:cubicBezTo>
                    <a:pt x="3222092" y="1166227"/>
                    <a:pt x="3247581" y="1116928"/>
                    <a:pt x="3291987" y="1085377"/>
                  </a:cubicBezTo>
                  <a:cubicBezTo>
                    <a:pt x="3307470" y="1074276"/>
                    <a:pt x="3323903" y="1064124"/>
                    <a:pt x="3339751" y="1054337"/>
                  </a:cubicBezTo>
                  <a:cubicBezTo>
                    <a:pt x="3354358" y="1045500"/>
                    <a:pt x="3368965" y="1036371"/>
                    <a:pt x="3382696" y="1026656"/>
                  </a:cubicBezTo>
                  <a:cubicBezTo>
                    <a:pt x="3393287" y="1019353"/>
                    <a:pt x="3404242" y="1012049"/>
                    <a:pt x="3415124" y="1004746"/>
                  </a:cubicBezTo>
                  <a:cubicBezTo>
                    <a:pt x="3448136" y="984224"/>
                    <a:pt x="3479103" y="960560"/>
                    <a:pt x="3507514" y="934122"/>
                  </a:cubicBezTo>
                  <a:cubicBezTo>
                    <a:pt x="3546880" y="894902"/>
                    <a:pt x="3555205" y="841586"/>
                    <a:pt x="3527598" y="804630"/>
                  </a:cubicBezTo>
                  <a:cubicBezTo>
                    <a:pt x="3506418" y="776220"/>
                    <a:pt x="3475597" y="765556"/>
                    <a:pt x="3443169" y="756208"/>
                  </a:cubicBezTo>
                  <a:cubicBezTo>
                    <a:pt x="3410742" y="746859"/>
                    <a:pt x="3376050" y="737949"/>
                    <a:pt x="3343185" y="729477"/>
                  </a:cubicBezTo>
                  <a:cubicBezTo>
                    <a:pt x="3315869" y="722173"/>
                    <a:pt x="3288919" y="715235"/>
                    <a:pt x="3261458" y="707566"/>
                  </a:cubicBezTo>
                  <a:cubicBezTo>
                    <a:pt x="3244660" y="703258"/>
                    <a:pt x="3229177" y="694858"/>
                    <a:pt x="3216468" y="683027"/>
                  </a:cubicBezTo>
                  <a:cubicBezTo>
                    <a:pt x="3203322" y="670976"/>
                    <a:pt x="3193316" y="655930"/>
                    <a:pt x="3187254" y="639206"/>
                  </a:cubicBezTo>
                  <a:cubicBezTo>
                    <a:pt x="3173451" y="605682"/>
                    <a:pt x="3171770" y="573035"/>
                    <a:pt x="3171770" y="536956"/>
                  </a:cubicBezTo>
                  <a:cubicBezTo>
                    <a:pt x="3170676" y="456618"/>
                    <a:pt x="3177687" y="395706"/>
                    <a:pt x="3194485" y="339761"/>
                  </a:cubicBezTo>
                  <a:cubicBezTo>
                    <a:pt x="3211283" y="283816"/>
                    <a:pt x="3261604" y="269282"/>
                    <a:pt x="3304038" y="280165"/>
                  </a:cubicBezTo>
                  <a:cubicBezTo>
                    <a:pt x="3433675" y="313396"/>
                    <a:pt x="3527013" y="401257"/>
                    <a:pt x="3581571" y="541265"/>
                  </a:cubicBezTo>
                  <a:cubicBezTo>
                    <a:pt x="3588875" y="560108"/>
                    <a:pt x="3595447" y="579536"/>
                    <a:pt x="3601948" y="598378"/>
                  </a:cubicBezTo>
                  <a:cubicBezTo>
                    <a:pt x="3611223" y="627520"/>
                    <a:pt x="3622032" y="656149"/>
                    <a:pt x="3634229" y="684122"/>
                  </a:cubicBezTo>
                  <a:cubicBezTo>
                    <a:pt x="3683528" y="791630"/>
                    <a:pt x="3767445" y="869631"/>
                    <a:pt x="3883645" y="915936"/>
                  </a:cubicBezTo>
                  <a:cubicBezTo>
                    <a:pt x="3920454" y="930031"/>
                    <a:pt x="3957994" y="942228"/>
                    <a:pt x="3996118" y="952453"/>
                  </a:cubicBezTo>
                  <a:cubicBezTo>
                    <a:pt x="4020877" y="959757"/>
                    <a:pt x="4046439" y="967060"/>
                    <a:pt x="4071198" y="975240"/>
                  </a:cubicBezTo>
                  <a:cubicBezTo>
                    <a:pt x="4161177" y="1005331"/>
                    <a:pt x="4218511" y="1065658"/>
                    <a:pt x="4241079" y="1154760"/>
                  </a:cubicBezTo>
                  <a:cubicBezTo>
                    <a:pt x="4267444" y="1257667"/>
                    <a:pt x="4235090" y="1338152"/>
                    <a:pt x="4150003" y="1381169"/>
                  </a:cubicBezTo>
                  <a:cubicBezTo>
                    <a:pt x="4042788" y="1435580"/>
                    <a:pt x="3925201" y="1447631"/>
                    <a:pt x="3801115" y="1416957"/>
                  </a:cubicBezTo>
                  <a:cubicBezTo>
                    <a:pt x="3727642" y="1398698"/>
                    <a:pt x="3697989" y="1413232"/>
                    <a:pt x="3662932" y="1484661"/>
                  </a:cubicBezTo>
                  <a:lnTo>
                    <a:pt x="3649274" y="1512560"/>
                  </a:lnTo>
                  <a:cubicBezTo>
                    <a:pt x="3617212" y="1578730"/>
                    <a:pt x="3583981" y="1647164"/>
                    <a:pt x="3535340" y="1705080"/>
                  </a:cubicBezTo>
                  <a:cubicBezTo>
                    <a:pt x="3492614" y="1756205"/>
                    <a:pt x="3450473" y="1808717"/>
                    <a:pt x="3409646" y="1860134"/>
                  </a:cubicBezTo>
                  <a:lnTo>
                    <a:pt x="3369185" y="1909432"/>
                  </a:lnTo>
                  <a:cubicBezTo>
                    <a:pt x="3321419" y="1968810"/>
                    <a:pt x="3260654" y="1999193"/>
                    <a:pt x="3182361" y="2002114"/>
                  </a:cubicBezTo>
                  <a:cubicBezTo>
                    <a:pt x="3135472" y="2004963"/>
                    <a:pt x="3089095" y="2014019"/>
                    <a:pt x="3044544" y="2028919"/>
                  </a:cubicBezTo>
                  <a:cubicBezTo>
                    <a:pt x="3021975" y="2036222"/>
                    <a:pt x="3008026" y="2045862"/>
                    <a:pt x="3001307" y="2059301"/>
                  </a:cubicBezTo>
                  <a:cubicBezTo>
                    <a:pt x="2994587" y="2072740"/>
                    <a:pt x="2995172" y="2092459"/>
                    <a:pt x="3003498" y="2117729"/>
                  </a:cubicBezTo>
                  <a:cubicBezTo>
                    <a:pt x="3007588" y="2129999"/>
                    <a:pt x="3012701" y="2142268"/>
                    <a:pt x="3017520" y="2154246"/>
                  </a:cubicBezTo>
                  <a:cubicBezTo>
                    <a:pt x="3021611" y="2163668"/>
                    <a:pt x="3025335" y="2173235"/>
                    <a:pt x="3029060" y="2182876"/>
                  </a:cubicBezTo>
                  <a:cubicBezTo>
                    <a:pt x="3033808" y="2196022"/>
                    <a:pt x="3038774" y="2209023"/>
                    <a:pt x="3043667" y="2222169"/>
                  </a:cubicBezTo>
                  <a:cubicBezTo>
                    <a:pt x="3057690" y="2259563"/>
                    <a:pt x="3072297" y="2298271"/>
                    <a:pt x="3083983" y="2337273"/>
                  </a:cubicBezTo>
                  <a:cubicBezTo>
                    <a:pt x="3107281" y="2414033"/>
                    <a:pt x="3110202" y="2487652"/>
                    <a:pt x="3093258" y="2556378"/>
                  </a:cubicBezTo>
                  <a:cubicBezTo>
                    <a:pt x="3080476" y="2603632"/>
                    <a:pt x="3064482" y="2650009"/>
                    <a:pt x="3045566" y="2695145"/>
                  </a:cubicBezTo>
                  <a:lnTo>
                    <a:pt x="3035341" y="2721364"/>
                  </a:lnTo>
                  <a:cubicBezTo>
                    <a:pt x="3021245" y="2757882"/>
                    <a:pt x="3005615" y="2793742"/>
                    <a:pt x="2990571" y="2828726"/>
                  </a:cubicBezTo>
                  <a:cubicBezTo>
                    <a:pt x="2983778" y="2844282"/>
                    <a:pt x="2977059" y="2859912"/>
                    <a:pt x="2970559" y="2875615"/>
                  </a:cubicBezTo>
                  <a:cubicBezTo>
                    <a:pt x="2970047" y="2876930"/>
                    <a:pt x="2969244" y="2878024"/>
                    <a:pt x="2968148" y="2878901"/>
                  </a:cubicBezTo>
                  <a:cubicBezTo>
                    <a:pt x="2967054" y="2879413"/>
                    <a:pt x="2965885" y="2879705"/>
                    <a:pt x="2964643" y="287955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6" name="Google Shape;116;p11"/>
            <p:cNvSpPr/>
            <p:nvPr/>
          </p:nvSpPr>
          <p:spPr>
            <a:xfrm>
              <a:off x="2842630" y="8408"/>
              <a:ext cx="3069301" cy="5416495"/>
            </a:xfrm>
            <a:custGeom>
              <a:avLst/>
              <a:gdLst/>
              <a:ahLst/>
              <a:cxnLst/>
              <a:rect l="l" t="t" r="r" b="b"/>
              <a:pathLst>
                <a:path w="3069301" h="5416495" extrusionOk="0">
                  <a:moveTo>
                    <a:pt x="2854647" y="5415876"/>
                  </a:moveTo>
                  <a:cubicBezTo>
                    <a:pt x="2850995" y="5415876"/>
                    <a:pt x="2847344" y="5415876"/>
                    <a:pt x="2843619" y="5415219"/>
                  </a:cubicBezTo>
                  <a:cubicBezTo>
                    <a:pt x="2757510" y="5405505"/>
                    <a:pt x="2748673" y="5360881"/>
                    <a:pt x="2735819" y="5299093"/>
                  </a:cubicBezTo>
                  <a:cubicBezTo>
                    <a:pt x="2734504" y="5292885"/>
                    <a:pt x="2733263" y="5286531"/>
                    <a:pt x="2731801" y="5279884"/>
                  </a:cubicBezTo>
                  <a:cubicBezTo>
                    <a:pt x="2724279" y="5240957"/>
                    <a:pt x="2719240" y="5201664"/>
                    <a:pt x="2716757" y="5162079"/>
                  </a:cubicBezTo>
                  <a:cubicBezTo>
                    <a:pt x="2714931" y="5141045"/>
                    <a:pt x="2713178" y="5119353"/>
                    <a:pt x="2710548" y="5098319"/>
                  </a:cubicBezTo>
                  <a:cubicBezTo>
                    <a:pt x="2707992" y="5080207"/>
                    <a:pt x="2703756" y="5062313"/>
                    <a:pt x="2697986" y="5044931"/>
                  </a:cubicBezTo>
                  <a:cubicBezTo>
                    <a:pt x="2690683" y="5023020"/>
                    <a:pt x="2676076" y="5012795"/>
                    <a:pt x="2653435" y="5015717"/>
                  </a:cubicBezTo>
                  <a:cubicBezTo>
                    <a:pt x="2627069" y="5019003"/>
                    <a:pt x="2600777" y="5022362"/>
                    <a:pt x="2574411" y="5025723"/>
                  </a:cubicBezTo>
                  <a:cubicBezTo>
                    <a:pt x="2537894" y="5030470"/>
                    <a:pt x="2501376" y="5035217"/>
                    <a:pt x="2464859" y="5039453"/>
                  </a:cubicBezTo>
                  <a:lnTo>
                    <a:pt x="2441633" y="5042229"/>
                  </a:lnTo>
                  <a:cubicBezTo>
                    <a:pt x="2342378" y="5054207"/>
                    <a:pt x="2240056" y="5066695"/>
                    <a:pt x="2146060" y="5003885"/>
                  </a:cubicBezTo>
                  <a:cubicBezTo>
                    <a:pt x="2106621" y="4978323"/>
                    <a:pt x="2069446" y="4949400"/>
                    <a:pt x="2034973" y="4917484"/>
                  </a:cubicBezTo>
                  <a:cubicBezTo>
                    <a:pt x="2003422" y="4887394"/>
                    <a:pt x="1972455" y="4855550"/>
                    <a:pt x="1942584" y="4824657"/>
                  </a:cubicBezTo>
                  <a:cubicBezTo>
                    <a:pt x="1912712" y="4793763"/>
                    <a:pt x="1880577" y="4760897"/>
                    <a:pt x="1848806" y="4730587"/>
                  </a:cubicBezTo>
                  <a:cubicBezTo>
                    <a:pt x="1808856" y="4692683"/>
                    <a:pt x="1755760" y="4670333"/>
                    <a:pt x="1680825" y="4660255"/>
                  </a:cubicBezTo>
                  <a:lnTo>
                    <a:pt x="1658039" y="4657114"/>
                  </a:lnTo>
                  <a:cubicBezTo>
                    <a:pt x="1556593" y="4643529"/>
                    <a:pt x="1451714" y="4629288"/>
                    <a:pt x="1351876" y="4597298"/>
                  </a:cubicBezTo>
                  <a:cubicBezTo>
                    <a:pt x="1244879" y="4563045"/>
                    <a:pt x="1164905" y="4504325"/>
                    <a:pt x="1107281" y="4417778"/>
                  </a:cubicBezTo>
                  <a:cubicBezTo>
                    <a:pt x="1064482" y="4353726"/>
                    <a:pt x="1004009" y="4273825"/>
                    <a:pt x="914979" y="4225258"/>
                  </a:cubicBezTo>
                  <a:cubicBezTo>
                    <a:pt x="869405" y="4200352"/>
                    <a:pt x="821932" y="4178733"/>
                    <a:pt x="772634" y="4156896"/>
                  </a:cubicBezTo>
                  <a:cubicBezTo>
                    <a:pt x="707632" y="4127682"/>
                    <a:pt x="657603" y="4075827"/>
                    <a:pt x="624007" y="4001842"/>
                  </a:cubicBezTo>
                  <a:cubicBezTo>
                    <a:pt x="580989" y="3906824"/>
                    <a:pt x="527528" y="3816845"/>
                    <a:pt x="464645" y="3733585"/>
                  </a:cubicBezTo>
                  <a:cubicBezTo>
                    <a:pt x="456903" y="3722995"/>
                    <a:pt x="447481" y="3712843"/>
                    <a:pt x="438790" y="3703056"/>
                  </a:cubicBezTo>
                  <a:lnTo>
                    <a:pt x="435795" y="3699769"/>
                  </a:lnTo>
                  <a:cubicBezTo>
                    <a:pt x="399278" y="3659016"/>
                    <a:pt x="361154" y="3655145"/>
                    <a:pt x="318939" y="3687938"/>
                  </a:cubicBezTo>
                  <a:cubicBezTo>
                    <a:pt x="286512" y="3713062"/>
                    <a:pt x="258612" y="3746366"/>
                    <a:pt x="231297" y="3778794"/>
                  </a:cubicBezTo>
                  <a:lnTo>
                    <a:pt x="228595" y="3782080"/>
                  </a:lnTo>
                  <a:cubicBezTo>
                    <a:pt x="217420" y="3796103"/>
                    <a:pt x="207050" y="3810710"/>
                    <a:pt x="197555" y="3825901"/>
                  </a:cubicBezTo>
                  <a:cubicBezTo>
                    <a:pt x="187988" y="3841019"/>
                    <a:pt x="177690" y="3855626"/>
                    <a:pt x="166588" y="3869722"/>
                  </a:cubicBezTo>
                  <a:cubicBezTo>
                    <a:pt x="114003" y="3933409"/>
                    <a:pt x="64923" y="3967662"/>
                    <a:pt x="7444" y="3981831"/>
                  </a:cubicBezTo>
                  <a:cubicBezTo>
                    <a:pt x="6495" y="3981977"/>
                    <a:pt x="5618" y="3981977"/>
                    <a:pt x="4669" y="3981831"/>
                  </a:cubicBezTo>
                  <a:cubicBezTo>
                    <a:pt x="3719" y="3981685"/>
                    <a:pt x="2770" y="3981393"/>
                    <a:pt x="1967" y="3980881"/>
                  </a:cubicBezTo>
                  <a:cubicBezTo>
                    <a:pt x="1163" y="3980371"/>
                    <a:pt x="433" y="3979713"/>
                    <a:pt x="-151" y="3978909"/>
                  </a:cubicBezTo>
                  <a:cubicBezTo>
                    <a:pt x="-663" y="3978106"/>
                    <a:pt x="-1100" y="3977230"/>
                    <a:pt x="-1320" y="3976280"/>
                  </a:cubicBezTo>
                  <a:cubicBezTo>
                    <a:pt x="-1539" y="3975258"/>
                    <a:pt x="-1539" y="3974308"/>
                    <a:pt x="-1320" y="3973286"/>
                  </a:cubicBezTo>
                  <a:cubicBezTo>
                    <a:pt x="-1173" y="3972337"/>
                    <a:pt x="-809" y="3971387"/>
                    <a:pt x="-224" y="3970583"/>
                  </a:cubicBezTo>
                  <a:cubicBezTo>
                    <a:pt x="287" y="3969780"/>
                    <a:pt x="944" y="3969050"/>
                    <a:pt x="1748" y="3968539"/>
                  </a:cubicBezTo>
                  <a:cubicBezTo>
                    <a:pt x="2551" y="3968027"/>
                    <a:pt x="3428" y="3967662"/>
                    <a:pt x="4377" y="3967516"/>
                  </a:cubicBezTo>
                  <a:cubicBezTo>
                    <a:pt x="58642" y="3954516"/>
                    <a:pt x="105823" y="3921358"/>
                    <a:pt x="156363" y="3860082"/>
                  </a:cubicBezTo>
                  <a:cubicBezTo>
                    <a:pt x="166880" y="3846497"/>
                    <a:pt x="176594" y="3832328"/>
                    <a:pt x="185577" y="3817721"/>
                  </a:cubicBezTo>
                  <a:cubicBezTo>
                    <a:pt x="195437" y="3802018"/>
                    <a:pt x="206247" y="3786827"/>
                    <a:pt x="217932" y="3772367"/>
                  </a:cubicBezTo>
                  <a:lnTo>
                    <a:pt x="220634" y="3769079"/>
                  </a:lnTo>
                  <a:cubicBezTo>
                    <a:pt x="248169" y="3736433"/>
                    <a:pt x="276579" y="3702252"/>
                    <a:pt x="310248" y="3676106"/>
                  </a:cubicBezTo>
                  <a:cubicBezTo>
                    <a:pt x="358378" y="3638858"/>
                    <a:pt x="403733" y="3643459"/>
                    <a:pt x="445071" y="3689690"/>
                  </a:cubicBezTo>
                  <a:lnTo>
                    <a:pt x="447993" y="3692977"/>
                  </a:lnTo>
                  <a:cubicBezTo>
                    <a:pt x="456976" y="3702983"/>
                    <a:pt x="466178" y="3713354"/>
                    <a:pt x="474578" y="3724382"/>
                  </a:cubicBezTo>
                  <a:cubicBezTo>
                    <a:pt x="538118" y="3808446"/>
                    <a:pt x="592164" y="3899302"/>
                    <a:pt x="635693" y="3995269"/>
                  </a:cubicBezTo>
                  <a:cubicBezTo>
                    <a:pt x="667682" y="4065821"/>
                    <a:pt x="715520" y="4115486"/>
                    <a:pt x="777527" y="4143093"/>
                  </a:cubicBezTo>
                  <a:cubicBezTo>
                    <a:pt x="826753" y="4165004"/>
                    <a:pt x="874810" y="4186914"/>
                    <a:pt x="920822" y="4211965"/>
                  </a:cubicBezTo>
                  <a:cubicBezTo>
                    <a:pt x="1012481" y="4261921"/>
                    <a:pt x="1074196" y="4343428"/>
                    <a:pt x="1118017" y="4409160"/>
                  </a:cubicBezTo>
                  <a:cubicBezTo>
                    <a:pt x="1173816" y="4492931"/>
                    <a:pt x="1251526" y="4549899"/>
                    <a:pt x="1355454" y="4583202"/>
                  </a:cubicBezTo>
                  <a:cubicBezTo>
                    <a:pt x="1454125" y="4614827"/>
                    <a:pt x="1558492" y="4628849"/>
                    <a:pt x="1659354" y="4642507"/>
                  </a:cubicBezTo>
                  <a:lnTo>
                    <a:pt x="1682214" y="4645574"/>
                  </a:lnTo>
                  <a:cubicBezTo>
                    <a:pt x="1759777" y="4656019"/>
                    <a:pt x="1815576" y="4679536"/>
                    <a:pt x="1857498" y="4719486"/>
                  </a:cubicBezTo>
                  <a:cubicBezTo>
                    <a:pt x="1889852" y="4750088"/>
                    <a:pt x="1921331" y="4782515"/>
                    <a:pt x="1951787" y="4814432"/>
                  </a:cubicBezTo>
                  <a:cubicBezTo>
                    <a:pt x="1982242" y="4846348"/>
                    <a:pt x="2012332" y="4876804"/>
                    <a:pt x="2043738" y="4906675"/>
                  </a:cubicBezTo>
                  <a:cubicBezTo>
                    <a:pt x="2077772" y="4938154"/>
                    <a:pt x="2114362" y="4966637"/>
                    <a:pt x="2153290" y="4991761"/>
                  </a:cubicBezTo>
                  <a:cubicBezTo>
                    <a:pt x="2242978" y="5051796"/>
                    <a:pt x="2343182" y="5039672"/>
                    <a:pt x="2440173" y="5028279"/>
                  </a:cubicBezTo>
                  <a:lnTo>
                    <a:pt x="2463397" y="5025430"/>
                  </a:lnTo>
                  <a:cubicBezTo>
                    <a:pt x="2499915" y="5021195"/>
                    <a:pt x="2536432" y="5016520"/>
                    <a:pt x="2572950" y="5011773"/>
                  </a:cubicBezTo>
                  <a:cubicBezTo>
                    <a:pt x="2599242" y="5008340"/>
                    <a:pt x="2625681" y="5004908"/>
                    <a:pt x="2652048" y="5001767"/>
                  </a:cubicBezTo>
                  <a:cubicBezTo>
                    <a:pt x="2664683" y="4999284"/>
                    <a:pt x="2677828" y="5001913"/>
                    <a:pt x="2688565" y="5009070"/>
                  </a:cubicBezTo>
                  <a:cubicBezTo>
                    <a:pt x="2699593" y="5016593"/>
                    <a:pt x="2707335" y="5027913"/>
                    <a:pt x="2710476" y="5040841"/>
                  </a:cubicBezTo>
                  <a:cubicBezTo>
                    <a:pt x="2716537" y="5059099"/>
                    <a:pt x="2720919" y="5077797"/>
                    <a:pt x="2723622" y="5096786"/>
                  </a:cubicBezTo>
                  <a:cubicBezTo>
                    <a:pt x="2726178" y="5118185"/>
                    <a:pt x="2728077" y="5140023"/>
                    <a:pt x="2729829" y="5161202"/>
                  </a:cubicBezTo>
                  <a:cubicBezTo>
                    <a:pt x="2732240" y="5200131"/>
                    <a:pt x="2737133" y="5238839"/>
                    <a:pt x="2744436" y="5277109"/>
                  </a:cubicBezTo>
                  <a:cubicBezTo>
                    <a:pt x="2745898" y="5283682"/>
                    <a:pt x="2747212" y="5290183"/>
                    <a:pt x="2748454" y="5296390"/>
                  </a:cubicBezTo>
                  <a:cubicBezTo>
                    <a:pt x="2760796" y="5356571"/>
                    <a:pt x="2768173" y="5392797"/>
                    <a:pt x="2844495" y="5401415"/>
                  </a:cubicBezTo>
                  <a:cubicBezTo>
                    <a:pt x="2859175" y="5402365"/>
                    <a:pt x="2873928" y="5401269"/>
                    <a:pt x="2888316" y="5398275"/>
                  </a:cubicBezTo>
                  <a:cubicBezTo>
                    <a:pt x="2973621" y="5384398"/>
                    <a:pt x="3024818" y="5342476"/>
                    <a:pt x="3044392" y="5269879"/>
                  </a:cubicBezTo>
                  <a:cubicBezTo>
                    <a:pt x="3054982" y="5228468"/>
                    <a:pt x="3056808" y="5185231"/>
                    <a:pt x="3049651" y="5143090"/>
                  </a:cubicBezTo>
                  <a:cubicBezTo>
                    <a:pt x="3037308" y="5065527"/>
                    <a:pt x="3007875" y="5014109"/>
                    <a:pt x="2956604" y="4981390"/>
                  </a:cubicBezTo>
                  <a:cubicBezTo>
                    <a:pt x="2920086" y="4958457"/>
                    <a:pt x="2881377" y="4939176"/>
                    <a:pt x="2840990" y="4923911"/>
                  </a:cubicBezTo>
                  <a:cubicBezTo>
                    <a:pt x="2785701" y="4902001"/>
                    <a:pt x="2788769" y="4865483"/>
                    <a:pt x="2799140" y="4832471"/>
                  </a:cubicBezTo>
                  <a:cubicBezTo>
                    <a:pt x="2808342" y="4799971"/>
                    <a:pt x="2822949" y="4769296"/>
                    <a:pt x="2842523" y="4741762"/>
                  </a:cubicBezTo>
                  <a:cubicBezTo>
                    <a:pt x="2869108" y="4706559"/>
                    <a:pt x="2898613" y="4673109"/>
                    <a:pt x="2927170" y="4640681"/>
                  </a:cubicBezTo>
                  <a:cubicBezTo>
                    <a:pt x="2939952" y="4626074"/>
                    <a:pt x="2952733" y="4611467"/>
                    <a:pt x="2965295" y="4596860"/>
                  </a:cubicBezTo>
                  <a:cubicBezTo>
                    <a:pt x="3013060" y="4542230"/>
                    <a:pt x="3039499" y="4472189"/>
                    <a:pt x="3039864" y="4399665"/>
                  </a:cubicBezTo>
                  <a:cubicBezTo>
                    <a:pt x="3039864" y="4323197"/>
                    <a:pt x="3002835" y="4264039"/>
                    <a:pt x="2928632" y="4223943"/>
                  </a:cubicBezTo>
                  <a:cubicBezTo>
                    <a:pt x="2862900" y="4188228"/>
                    <a:pt x="2797168" y="4148498"/>
                    <a:pt x="2734212" y="4109715"/>
                  </a:cubicBezTo>
                  <a:lnTo>
                    <a:pt x="2674688" y="4073637"/>
                  </a:lnTo>
                  <a:cubicBezTo>
                    <a:pt x="2610052" y="4034928"/>
                    <a:pt x="2539281" y="3996438"/>
                    <a:pt x="2458942" y="3978691"/>
                  </a:cubicBezTo>
                  <a:lnTo>
                    <a:pt x="2456240" y="3978106"/>
                  </a:lnTo>
                  <a:cubicBezTo>
                    <a:pt x="2409644" y="3969050"/>
                    <a:pt x="2363777" y="3956634"/>
                    <a:pt x="2319007" y="3941004"/>
                  </a:cubicBezTo>
                  <a:cubicBezTo>
                    <a:pt x="2229977" y="3907409"/>
                    <a:pt x="2184768" y="3830137"/>
                    <a:pt x="2142700" y="3747023"/>
                  </a:cubicBezTo>
                  <a:cubicBezTo>
                    <a:pt x="2111733" y="3685746"/>
                    <a:pt x="2080401" y="3624616"/>
                    <a:pt x="2048703" y="3563632"/>
                  </a:cubicBezTo>
                  <a:lnTo>
                    <a:pt x="1993489" y="3456270"/>
                  </a:lnTo>
                  <a:cubicBezTo>
                    <a:pt x="1948426" y="3368628"/>
                    <a:pt x="1902779" y="3273682"/>
                    <a:pt x="1883280" y="3170264"/>
                  </a:cubicBezTo>
                  <a:cubicBezTo>
                    <a:pt x="1867723" y="3087297"/>
                    <a:pt x="1879116" y="3025728"/>
                    <a:pt x="1919797" y="2976357"/>
                  </a:cubicBezTo>
                  <a:cubicBezTo>
                    <a:pt x="1932797" y="2960581"/>
                    <a:pt x="1945870" y="2944878"/>
                    <a:pt x="1958578" y="2929248"/>
                  </a:cubicBezTo>
                  <a:cubicBezTo>
                    <a:pt x="1986624" y="2895871"/>
                    <a:pt x="2015692" y="2861253"/>
                    <a:pt x="2042058" y="2825612"/>
                  </a:cubicBezTo>
                  <a:cubicBezTo>
                    <a:pt x="2072148" y="2784785"/>
                    <a:pt x="2106255" y="2739211"/>
                    <a:pt x="2127947" y="2689913"/>
                  </a:cubicBezTo>
                  <a:cubicBezTo>
                    <a:pt x="2150807" y="2637984"/>
                    <a:pt x="2144526" y="2585180"/>
                    <a:pt x="2110638" y="2545011"/>
                  </a:cubicBezTo>
                  <a:cubicBezTo>
                    <a:pt x="2082738" y="2512408"/>
                    <a:pt x="2052648" y="2481755"/>
                    <a:pt x="2020512" y="2453279"/>
                  </a:cubicBezTo>
                  <a:cubicBezTo>
                    <a:pt x="1981731" y="2418002"/>
                    <a:pt x="1938494" y="2374912"/>
                    <a:pt x="1924106" y="2308961"/>
                  </a:cubicBezTo>
                  <a:cubicBezTo>
                    <a:pt x="1909499" y="2241038"/>
                    <a:pt x="1919505" y="2169318"/>
                    <a:pt x="1955584" y="2089856"/>
                  </a:cubicBezTo>
                  <a:cubicBezTo>
                    <a:pt x="1978444" y="2042083"/>
                    <a:pt x="2004225" y="1995743"/>
                    <a:pt x="2032709" y="1951089"/>
                  </a:cubicBezTo>
                  <a:cubicBezTo>
                    <a:pt x="2043518" y="1933195"/>
                    <a:pt x="2054620" y="1915229"/>
                    <a:pt x="2064991" y="1897189"/>
                  </a:cubicBezTo>
                  <a:cubicBezTo>
                    <a:pt x="2142554" y="1763973"/>
                    <a:pt x="2140144" y="1674724"/>
                    <a:pt x="2055204" y="1556626"/>
                  </a:cubicBezTo>
                  <a:cubicBezTo>
                    <a:pt x="2032855" y="1525513"/>
                    <a:pt x="2007950" y="1495350"/>
                    <a:pt x="1983848" y="1466208"/>
                  </a:cubicBezTo>
                  <a:cubicBezTo>
                    <a:pt x="1972090" y="1451601"/>
                    <a:pt x="1960624" y="1437652"/>
                    <a:pt x="1948646" y="1423264"/>
                  </a:cubicBezTo>
                  <a:cubicBezTo>
                    <a:pt x="1887369" y="1346650"/>
                    <a:pt x="1862829" y="1271132"/>
                    <a:pt x="1873712" y="1192108"/>
                  </a:cubicBezTo>
                  <a:cubicBezTo>
                    <a:pt x="1881234" y="1145913"/>
                    <a:pt x="1892043" y="1100317"/>
                    <a:pt x="1906140" y="1055678"/>
                  </a:cubicBezTo>
                  <a:cubicBezTo>
                    <a:pt x="1910302" y="1041582"/>
                    <a:pt x="1914393" y="1027340"/>
                    <a:pt x="1918263" y="1013172"/>
                  </a:cubicBezTo>
                  <a:cubicBezTo>
                    <a:pt x="1938056" y="940940"/>
                    <a:pt x="1954050" y="863157"/>
                    <a:pt x="1937106" y="784644"/>
                  </a:cubicBezTo>
                  <a:lnTo>
                    <a:pt x="1929364" y="747543"/>
                  </a:lnTo>
                  <a:cubicBezTo>
                    <a:pt x="1911471" y="665086"/>
                    <a:pt x="1892847" y="579927"/>
                    <a:pt x="1883717" y="493307"/>
                  </a:cubicBezTo>
                  <a:cubicBezTo>
                    <a:pt x="1873201" y="395367"/>
                    <a:pt x="1892774" y="304073"/>
                    <a:pt x="1915341" y="220229"/>
                  </a:cubicBezTo>
                  <a:cubicBezTo>
                    <a:pt x="1928927" y="169689"/>
                    <a:pt x="1943752" y="118637"/>
                    <a:pt x="1958214" y="69265"/>
                  </a:cubicBezTo>
                  <a:cubicBezTo>
                    <a:pt x="1964421" y="47355"/>
                    <a:pt x="1970702" y="26174"/>
                    <a:pt x="1976837" y="4556"/>
                  </a:cubicBezTo>
                  <a:cubicBezTo>
                    <a:pt x="1977130" y="3672"/>
                    <a:pt x="1977567" y="2840"/>
                    <a:pt x="1978079" y="2073"/>
                  </a:cubicBezTo>
                  <a:cubicBezTo>
                    <a:pt x="1978663" y="1357"/>
                    <a:pt x="1979320" y="758"/>
                    <a:pt x="1980124" y="320"/>
                  </a:cubicBezTo>
                  <a:cubicBezTo>
                    <a:pt x="1980928" y="-126"/>
                    <a:pt x="1981804" y="-396"/>
                    <a:pt x="1982680" y="-484"/>
                  </a:cubicBezTo>
                  <a:cubicBezTo>
                    <a:pt x="1983557" y="-666"/>
                    <a:pt x="1984433" y="-666"/>
                    <a:pt x="1985309" y="-484"/>
                  </a:cubicBezTo>
                  <a:cubicBezTo>
                    <a:pt x="1986843" y="108"/>
                    <a:pt x="1988158" y="1218"/>
                    <a:pt x="1989034" y="2657"/>
                  </a:cubicBezTo>
                  <a:cubicBezTo>
                    <a:pt x="1989911" y="4132"/>
                    <a:pt x="1990202" y="5863"/>
                    <a:pt x="1989911" y="7551"/>
                  </a:cubicBezTo>
                  <a:cubicBezTo>
                    <a:pt x="1983703" y="29315"/>
                    <a:pt x="1977421" y="50882"/>
                    <a:pt x="1971140" y="72260"/>
                  </a:cubicBezTo>
                  <a:cubicBezTo>
                    <a:pt x="1956899" y="121193"/>
                    <a:pt x="1941926" y="172537"/>
                    <a:pt x="1928415" y="222931"/>
                  </a:cubicBezTo>
                  <a:cubicBezTo>
                    <a:pt x="1906504" y="305388"/>
                    <a:pt x="1887004" y="394856"/>
                    <a:pt x="1897375" y="490532"/>
                  </a:cubicBezTo>
                  <a:cubicBezTo>
                    <a:pt x="1906504" y="576348"/>
                    <a:pt x="1924909" y="661142"/>
                    <a:pt x="1942729" y="743453"/>
                  </a:cubicBezTo>
                  <a:lnTo>
                    <a:pt x="1950545" y="780627"/>
                  </a:lnTo>
                  <a:cubicBezTo>
                    <a:pt x="1968219" y="862719"/>
                    <a:pt x="1951859" y="942619"/>
                    <a:pt x="1931556" y="1016677"/>
                  </a:cubicBezTo>
                  <a:cubicBezTo>
                    <a:pt x="1927538" y="1030919"/>
                    <a:pt x="1923740" y="1045161"/>
                    <a:pt x="1919358" y="1059403"/>
                  </a:cubicBezTo>
                  <a:cubicBezTo>
                    <a:pt x="1905409" y="1103333"/>
                    <a:pt x="1894746" y="1148221"/>
                    <a:pt x="1887369" y="1193714"/>
                  </a:cubicBezTo>
                  <a:cubicBezTo>
                    <a:pt x="1876998" y="1268429"/>
                    <a:pt x="1900516" y="1340588"/>
                    <a:pt x="1959162" y="1413623"/>
                  </a:cubicBezTo>
                  <a:cubicBezTo>
                    <a:pt x="1970776" y="1428230"/>
                    <a:pt x="1982461" y="1442180"/>
                    <a:pt x="1994293" y="1456495"/>
                  </a:cubicBezTo>
                  <a:cubicBezTo>
                    <a:pt x="2018468" y="1485709"/>
                    <a:pt x="2043518" y="1516018"/>
                    <a:pt x="2066232" y="1547570"/>
                  </a:cubicBezTo>
                  <a:cubicBezTo>
                    <a:pt x="2153874" y="1669977"/>
                    <a:pt x="2157015" y="1766675"/>
                    <a:pt x="2076823" y="1904200"/>
                  </a:cubicBezTo>
                  <a:cubicBezTo>
                    <a:pt x="2066159" y="1922386"/>
                    <a:pt x="2054912" y="1940353"/>
                    <a:pt x="2044322" y="1958246"/>
                  </a:cubicBezTo>
                  <a:cubicBezTo>
                    <a:pt x="2016130" y="2002491"/>
                    <a:pt x="1990641" y="2048386"/>
                    <a:pt x="1968000" y="2095698"/>
                  </a:cubicBezTo>
                  <a:cubicBezTo>
                    <a:pt x="1932870" y="2173554"/>
                    <a:pt x="1923083" y="2240308"/>
                    <a:pt x="1937471" y="2305821"/>
                  </a:cubicBezTo>
                  <a:cubicBezTo>
                    <a:pt x="1949668" y="2361473"/>
                    <a:pt x="1981731" y="2399452"/>
                    <a:pt x="2029568" y="2442542"/>
                  </a:cubicBezTo>
                  <a:cubicBezTo>
                    <a:pt x="2062143" y="2471464"/>
                    <a:pt x="2092744" y="2502577"/>
                    <a:pt x="2121082" y="2535662"/>
                  </a:cubicBezTo>
                  <a:cubicBezTo>
                    <a:pt x="2158695" y="2580214"/>
                    <a:pt x="2165706" y="2638642"/>
                    <a:pt x="2140436" y="2696339"/>
                  </a:cubicBezTo>
                  <a:cubicBezTo>
                    <a:pt x="2118087" y="2747026"/>
                    <a:pt x="2083541" y="2793768"/>
                    <a:pt x="2052794" y="2835106"/>
                  </a:cubicBezTo>
                  <a:cubicBezTo>
                    <a:pt x="2026136" y="2871113"/>
                    <a:pt x="1996995" y="2905804"/>
                    <a:pt x="1968730" y="2939400"/>
                  </a:cubicBezTo>
                  <a:cubicBezTo>
                    <a:pt x="1955657" y="2954957"/>
                    <a:pt x="1942584" y="2970587"/>
                    <a:pt x="1929948" y="2986289"/>
                  </a:cubicBezTo>
                  <a:cubicBezTo>
                    <a:pt x="1892482" y="3032082"/>
                    <a:pt x="1881891" y="3089853"/>
                    <a:pt x="1896645" y="3168146"/>
                  </a:cubicBezTo>
                  <a:cubicBezTo>
                    <a:pt x="1915853" y="3269958"/>
                    <a:pt x="1960916" y="3363370"/>
                    <a:pt x="2005175" y="3450281"/>
                  </a:cubicBezTo>
                  <a:cubicBezTo>
                    <a:pt x="2023580" y="3485995"/>
                    <a:pt x="2041985" y="3521783"/>
                    <a:pt x="2060463" y="3557497"/>
                  </a:cubicBezTo>
                  <a:cubicBezTo>
                    <a:pt x="2091941" y="3618627"/>
                    <a:pt x="2123273" y="3679831"/>
                    <a:pt x="2154459" y="3741034"/>
                  </a:cubicBezTo>
                  <a:cubicBezTo>
                    <a:pt x="2195359" y="3821373"/>
                    <a:pt x="2238887" y="3896088"/>
                    <a:pt x="2323389" y="3928296"/>
                  </a:cubicBezTo>
                  <a:cubicBezTo>
                    <a:pt x="2367941" y="3943634"/>
                    <a:pt x="2413441" y="3955831"/>
                    <a:pt x="2459672" y="3964814"/>
                  </a:cubicBezTo>
                  <a:lnTo>
                    <a:pt x="2462375" y="3965471"/>
                  </a:lnTo>
                  <a:cubicBezTo>
                    <a:pt x="2544612" y="3983803"/>
                    <a:pt x="2616552" y="4022585"/>
                    <a:pt x="2681992" y="4062243"/>
                  </a:cubicBezTo>
                  <a:cubicBezTo>
                    <a:pt x="2701857" y="4074147"/>
                    <a:pt x="2721723" y="4086125"/>
                    <a:pt x="2741588" y="4098322"/>
                  </a:cubicBezTo>
                  <a:cubicBezTo>
                    <a:pt x="2804617" y="4136666"/>
                    <a:pt x="2869765" y="4176324"/>
                    <a:pt x="2935350" y="4211819"/>
                  </a:cubicBezTo>
                  <a:cubicBezTo>
                    <a:pt x="3014448" y="4254617"/>
                    <a:pt x="3054325" y="4317939"/>
                    <a:pt x="3053886" y="4400323"/>
                  </a:cubicBezTo>
                  <a:cubicBezTo>
                    <a:pt x="3053522" y="4476279"/>
                    <a:pt x="3025841" y="4549533"/>
                    <a:pt x="2975885" y="4606793"/>
                  </a:cubicBezTo>
                  <a:cubicBezTo>
                    <a:pt x="2963250" y="4621400"/>
                    <a:pt x="2950469" y="4636007"/>
                    <a:pt x="2937615" y="4650614"/>
                  </a:cubicBezTo>
                  <a:cubicBezTo>
                    <a:pt x="2909204" y="4682749"/>
                    <a:pt x="2879844" y="4715907"/>
                    <a:pt x="2853551" y="4750818"/>
                  </a:cubicBezTo>
                  <a:cubicBezTo>
                    <a:pt x="2835146" y="4777038"/>
                    <a:pt x="2821269" y="4806252"/>
                    <a:pt x="2812506" y="4837072"/>
                  </a:cubicBezTo>
                  <a:cubicBezTo>
                    <a:pt x="2801842" y="4871180"/>
                    <a:pt x="2803960" y="4894259"/>
                    <a:pt x="2846321" y="4910546"/>
                  </a:cubicBezTo>
                  <a:cubicBezTo>
                    <a:pt x="2887440" y="4926103"/>
                    <a:pt x="2926951" y="4945676"/>
                    <a:pt x="2964200" y="4968974"/>
                  </a:cubicBezTo>
                  <a:cubicBezTo>
                    <a:pt x="3018464" y="5003958"/>
                    <a:pt x="3050234" y="5058735"/>
                    <a:pt x="3063308" y="5140314"/>
                  </a:cubicBezTo>
                  <a:cubicBezTo>
                    <a:pt x="3070831" y="5184501"/>
                    <a:pt x="3068932" y="5229856"/>
                    <a:pt x="3057684" y="5273239"/>
                  </a:cubicBezTo>
                  <a:cubicBezTo>
                    <a:pt x="3036504" y="5351752"/>
                    <a:pt x="2981947" y="5397399"/>
                    <a:pt x="2890653" y="5412006"/>
                  </a:cubicBezTo>
                  <a:cubicBezTo>
                    <a:pt x="2878748" y="5414269"/>
                    <a:pt x="2866697" y="5415584"/>
                    <a:pt x="2854647" y="54158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7" name="Google Shape;117;p11"/>
            <p:cNvSpPr/>
            <p:nvPr/>
          </p:nvSpPr>
          <p:spPr>
            <a:xfrm>
              <a:off x="6907912" y="7832"/>
              <a:ext cx="2379430" cy="4004133"/>
            </a:xfrm>
            <a:custGeom>
              <a:avLst/>
              <a:gdLst/>
              <a:ahLst/>
              <a:cxnLst/>
              <a:rect l="l" t="t" r="r" b="b"/>
              <a:pathLst>
                <a:path w="2379430" h="4004133" extrusionOk="0">
                  <a:moveTo>
                    <a:pt x="1178053" y="4003514"/>
                  </a:moveTo>
                  <a:lnTo>
                    <a:pt x="1174618" y="4003514"/>
                  </a:lnTo>
                  <a:cubicBezTo>
                    <a:pt x="1172793" y="4003367"/>
                    <a:pt x="1171113" y="4002637"/>
                    <a:pt x="1169872" y="4001322"/>
                  </a:cubicBezTo>
                  <a:cubicBezTo>
                    <a:pt x="1168631" y="3999935"/>
                    <a:pt x="1167900" y="3998109"/>
                    <a:pt x="1167973" y="3996210"/>
                  </a:cubicBezTo>
                  <a:cubicBezTo>
                    <a:pt x="1167900" y="3994311"/>
                    <a:pt x="1168631" y="3992485"/>
                    <a:pt x="1169872" y="3991098"/>
                  </a:cubicBezTo>
                  <a:cubicBezTo>
                    <a:pt x="1170530" y="3990440"/>
                    <a:pt x="1171332" y="3989929"/>
                    <a:pt x="1172136" y="3989564"/>
                  </a:cubicBezTo>
                  <a:cubicBezTo>
                    <a:pt x="1173012" y="3989418"/>
                    <a:pt x="1173889" y="3989418"/>
                    <a:pt x="1174765" y="3989564"/>
                  </a:cubicBezTo>
                  <a:lnTo>
                    <a:pt x="1178053" y="3989564"/>
                  </a:lnTo>
                  <a:cubicBezTo>
                    <a:pt x="1210114" y="3989564"/>
                    <a:pt x="1230199" y="3980434"/>
                    <a:pt x="1239401" y="3961738"/>
                  </a:cubicBezTo>
                  <a:cubicBezTo>
                    <a:pt x="1240206" y="3960058"/>
                    <a:pt x="1241593" y="3958816"/>
                    <a:pt x="1243346" y="3958232"/>
                  </a:cubicBezTo>
                  <a:cubicBezTo>
                    <a:pt x="1245098" y="3957721"/>
                    <a:pt x="1246924" y="3957867"/>
                    <a:pt x="1248531" y="3958743"/>
                  </a:cubicBezTo>
                  <a:cubicBezTo>
                    <a:pt x="1250137" y="3959619"/>
                    <a:pt x="1251305" y="3961081"/>
                    <a:pt x="1251890" y="3962833"/>
                  </a:cubicBezTo>
                  <a:cubicBezTo>
                    <a:pt x="1252402" y="3964659"/>
                    <a:pt x="1252256" y="3966631"/>
                    <a:pt x="1251452" y="3968311"/>
                  </a:cubicBezTo>
                  <a:cubicBezTo>
                    <a:pt x="1239694" y="3991682"/>
                    <a:pt x="1215592" y="4003514"/>
                    <a:pt x="1178053" y="4003514"/>
                  </a:cubicBezTo>
                  <a:close/>
                  <a:moveTo>
                    <a:pt x="1094792" y="3989710"/>
                  </a:moveTo>
                  <a:lnTo>
                    <a:pt x="1093112" y="3989710"/>
                  </a:lnTo>
                  <a:cubicBezTo>
                    <a:pt x="1082815" y="3986861"/>
                    <a:pt x="1072515" y="3983721"/>
                    <a:pt x="1062072" y="3980581"/>
                  </a:cubicBezTo>
                  <a:cubicBezTo>
                    <a:pt x="1046589" y="3975833"/>
                    <a:pt x="1030520" y="3971013"/>
                    <a:pt x="1014745" y="3967069"/>
                  </a:cubicBezTo>
                  <a:cubicBezTo>
                    <a:pt x="1013868" y="3966850"/>
                    <a:pt x="1013066" y="3966485"/>
                    <a:pt x="1012335" y="3965974"/>
                  </a:cubicBezTo>
                  <a:cubicBezTo>
                    <a:pt x="1011605" y="3965390"/>
                    <a:pt x="1010947" y="3964732"/>
                    <a:pt x="1010509" y="3963928"/>
                  </a:cubicBezTo>
                  <a:cubicBezTo>
                    <a:pt x="1010072" y="3963125"/>
                    <a:pt x="1009706" y="3962249"/>
                    <a:pt x="1009560" y="3961299"/>
                  </a:cubicBezTo>
                  <a:cubicBezTo>
                    <a:pt x="1009341" y="3959400"/>
                    <a:pt x="1009779" y="3957574"/>
                    <a:pt x="1010801" y="3955968"/>
                  </a:cubicBezTo>
                  <a:cubicBezTo>
                    <a:pt x="1011313" y="3955238"/>
                    <a:pt x="1011971" y="3954580"/>
                    <a:pt x="1012700" y="3954069"/>
                  </a:cubicBezTo>
                  <a:cubicBezTo>
                    <a:pt x="1013431" y="3953631"/>
                    <a:pt x="1014307" y="3953265"/>
                    <a:pt x="1015184" y="3953119"/>
                  </a:cubicBezTo>
                  <a:cubicBezTo>
                    <a:pt x="1016059" y="3952900"/>
                    <a:pt x="1016937" y="3952900"/>
                    <a:pt x="1017812" y="3953119"/>
                  </a:cubicBezTo>
                  <a:cubicBezTo>
                    <a:pt x="1033953" y="3957137"/>
                    <a:pt x="1050168" y="3962029"/>
                    <a:pt x="1065797" y="3966850"/>
                  </a:cubicBezTo>
                  <a:cubicBezTo>
                    <a:pt x="1075948" y="3969845"/>
                    <a:pt x="1086101" y="3972985"/>
                    <a:pt x="1096325" y="3975833"/>
                  </a:cubicBezTo>
                  <a:cubicBezTo>
                    <a:pt x="1098005" y="3976199"/>
                    <a:pt x="1099540" y="3977221"/>
                    <a:pt x="1100488" y="3978682"/>
                  </a:cubicBezTo>
                  <a:cubicBezTo>
                    <a:pt x="1101510" y="3980143"/>
                    <a:pt x="1101876" y="3981969"/>
                    <a:pt x="1101656" y="3983721"/>
                  </a:cubicBezTo>
                  <a:cubicBezTo>
                    <a:pt x="1101439" y="3985474"/>
                    <a:pt x="1100562" y="3987081"/>
                    <a:pt x="1099247" y="3988250"/>
                  </a:cubicBezTo>
                  <a:cubicBezTo>
                    <a:pt x="1098005" y="3989418"/>
                    <a:pt x="1096252" y="3990002"/>
                    <a:pt x="1094572" y="3989856"/>
                  </a:cubicBezTo>
                  <a:close/>
                  <a:moveTo>
                    <a:pt x="937327" y="3947861"/>
                  </a:moveTo>
                  <a:lnTo>
                    <a:pt x="935867" y="3947861"/>
                  </a:lnTo>
                  <a:cubicBezTo>
                    <a:pt x="905412" y="3940557"/>
                    <a:pt x="880215" y="3935372"/>
                    <a:pt x="856552" y="3930771"/>
                  </a:cubicBezTo>
                  <a:cubicBezTo>
                    <a:pt x="854799" y="3930405"/>
                    <a:pt x="853264" y="3929383"/>
                    <a:pt x="852242" y="3927922"/>
                  </a:cubicBezTo>
                  <a:cubicBezTo>
                    <a:pt x="851220" y="3926389"/>
                    <a:pt x="850782" y="3924490"/>
                    <a:pt x="851074" y="3922664"/>
                  </a:cubicBezTo>
                  <a:cubicBezTo>
                    <a:pt x="851438" y="3920911"/>
                    <a:pt x="852388" y="3919304"/>
                    <a:pt x="853849" y="3918136"/>
                  </a:cubicBezTo>
                  <a:cubicBezTo>
                    <a:pt x="855309" y="3917113"/>
                    <a:pt x="857062" y="3916675"/>
                    <a:pt x="858814" y="3916894"/>
                  </a:cubicBezTo>
                  <a:cubicBezTo>
                    <a:pt x="882697" y="3921568"/>
                    <a:pt x="908040" y="3926973"/>
                    <a:pt x="938570" y="3934057"/>
                  </a:cubicBezTo>
                  <a:cubicBezTo>
                    <a:pt x="940323" y="3934277"/>
                    <a:pt x="941929" y="3935226"/>
                    <a:pt x="943024" y="3936686"/>
                  </a:cubicBezTo>
                  <a:cubicBezTo>
                    <a:pt x="944121" y="3938148"/>
                    <a:pt x="944631" y="3939973"/>
                    <a:pt x="944413" y="3941799"/>
                  </a:cubicBezTo>
                  <a:cubicBezTo>
                    <a:pt x="944267" y="3943625"/>
                    <a:pt x="943390" y="3945378"/>
                    <a:pt x="942003" y="3946546"/>
                  </a:cubicBezTo>
                  <a:cubicBezTo>
                    <a:pt x="940688" y="3947715"/>
                    <a:pt x="938936" y="3948300"/>
                    <a:pt x="937181" y="3948153"/>
                  </a:cubicBezTo>
                  <a:close/>
                  <a:moveTo>
                    <a:pt x="777454" y="3918647"/>
                  </a:moveTo>
                  <a:lnTo>
                    <a:pt x="776577" y="3918647"/>
                  </a:lnTo>
                  <a:lnTo>
                    <a:pt x="770370" y="3917844"/>
                  </a:lnTo>
                  <a:cubicBezTo>
                    <a:pt x="745902" y="3914703"/>
                    <a:pt x="720633" y="3911416"/>
                    <a:pt x="695801" y="3906961"/>
                  </a:cubicBezTo>
                  <a:cubicBezTo>
                    <a:pt x="694049" y="3906596"/>
                    <a:pt x="692442" y="3905500"/>
                    <a:pt x="691419" y="3904040"/>
                  </a:cubicBezTo>
                  <a:cubicBezTo>
                    <a:pt x="690397" y="3902506"/>
                    <a:pt x="689958" y="3900534"/>
                    <a:pt x="690324" y="3898708"/>
                  </a:cubicBezTo>
                  <a:cubicBezTo>
                    <a:pt x="690834" y="3894984"/>
                    <a:pt x="694339" y="3892354"/>
                    <a:pt x="698064" y="3892865"/>
                  </a:cubicBezTo>
                  <a:cubicBezTo>
                    <a:pt x="698064" y="3892865"/>
                    <a:pt x="698137" y="3892865"/>
                    <a:pt x="698137" y="3892865"/>
                  </a:cubicBezTo>
                  <a:cubicBezTo>
                    <a:pt x="722532" y="3897320"/>
                    <a:pt x="747728" y="3900169"/>
                    <a:pt x="772050" y="3903747"/>
                  </a:cubicBezTo>
                  <a:lnTo>
                    <a:pt x="778258" y="3904478"/>
                  </a:lnTo>
                  <a:cubicBezTo>
                    <a:pt x="780084" y="3904624"/>
                    <a:pt x="781764" y="3905500"/>
                    <a:pt x="782932" y="3906888"/>
                  </a:cubicBezTo>
                  <a:cubicBezTo>
                    <a:pt x="784100" y="3908349"/>
                    <a:pt x="784758" y="3910175"/>
                    <a:pt x="784611" y="3912000"/>
                  </a:cubicBezTo>
                  <a:cubicBezTo>
                    <a:pt x="784538" y="3913826"/>
                    <a:pt x="783663" y="3915579"/>
                    <a:pt x="782347" y="3916894"/>
                  </a:cubicBezTo>
                  <a:cubicBezTo>
                    <a:pt x="781033" y="3918136"/>
                    <a:pt x="779207" y="3918793"/>
                    <a:pt x="777381" y="3918647"/>
                  </a:cubicBezTo>
                  <a:close/>
                  <a:moveTo>
                    <a:pt x="617289" y="3890529"/>
                  </a:moveTo>
                  <a:lnTo>
                    <a:pt x="615900" y="3890529"/>
                  </a:lnTo>
                  <a:cubicBezTo>
                    <a:pt x="589389" y="3884685"/>
                    <a:pt x="562949" y="3878770"/>
                    <a:pt x="536438" y="3872781"/>
                  </a:cubicBezTo>
                  <a:cubicBezTo>
                    <a:pt x="534685" y="3872416"/>
                    <a:pt x="533152" y="3871320"/>
                    <a:pt x="532275" y="3869787"/>
                  </a:cubicBezTo>
                  <a:cubicBezTo>
                    <a:pt x="531326" y="3868252"/>
                    <a:pt x="530961" y="3866427"/>
                    <a:pt x="531180" y="3864674"/>
                  </a:cubicBezTo>
                  <a:cubicBezTo>
                    <a:pt x="531545" y="3862921"/>
                    <a:pt x="532567" y="3861388"/>
                    <a:pt x="534027" y="3860292"/>
                  </a:cubicBezTo>
                  <a:cubicBezTo>
                    <a:pt x="535488" y="3859269"/>
                    <a:pt x="537242" y="3858904"/>
                    <a:pt x="538995" y="3859196"/>
                  </a:cubicBezTo>
                  <a:cubicBezTo>
                    <a:pt x="565360" y="3865258"/>
                    <a:pt x="591799" y="3871174"/>
                    <a:pt x="618383" y="3876871"/>
                  </a:cubicBezTo>
                  <a:cubicBezTo>
                    <a:pt x="622035" y="3877601"/>
                    <a:pt x="624519" y="3880960"/>
                    <a:pt x="624153" y="3884685"/>
                  </a:cubicBezTo>
                  <a:cubicBezTo>
                    <a:pt x="624007" y="3886511"/>
                    <a:pt x="623130" y="3888118"/>
                    <a:pt x="621816" y="3889360"/>
                  </a:cubicBezTo>
                  <a:cubicBezTo>
                    <a:pt x="620502" y="3890602"/>
                    <a:pt x="618749" y="3891186"/>
                    <a:pt x="616923" y="3891039"/>
                  </a:cubicBezTo>
                  <a:close/>
                  <a:moveTo>
                    <a:pt x="1246266" y="3888337"/>
                  </a:moveTo>
                  <a:cubicBezTo>
                    <a:pt x="1244733" y="3888337"/>
                    <a:pt x="1243273" y="3887753"/>
                    <a:pt x="1242103" y="3886804"/>
                  </a:cubicBezTo>
                  <a:cubicBezTo>
                    <a:pt x="1240862" y="3885781"/>
                    <a:pt x="1240059" y="3884394"/>
                    <a:pt x="1239694" y="3882859"/>
                  </a:cubicBezTo>
                  <a:cubicBezTo>
                    <a:pt x="1232973" y="3852988"/>
                    <a:pt x="1223627" y="3823847"/>
                    <a:pt x="1216396" y="3801718"/>
                  </a:cubicBezTo>
                  <a:cubicBezTo>
                    <a:pt x="1215738" y="3799965"/>
                    <a:pt x="1215738" y="3798066"/>
                    <a:pt x="1216396" y="3796313"/>
                  </a:cubicBezTo>
                  <a:cubicBezTo>
                    <a:pt x="1217198" y="3794633"/>
                    <a:pt x="1218586" y="3793318"/>
                    <a:pt x="1220265" y="3792661"/>
                  </a:cubicBezTo>
                  <a:cubicBezTo>
                    <a:pt x="1221874" y="3792004"/>
                    <a:pt x="1223773" y="3792004"/>
                    <a:pt x="1225379" y="3792661"/>
                  </a:cubicBezTo>
                  <a:cubicBezTo>
                    <a:pt x="1226986" y="3793538"/>
                    <a:pt x="1228300" y="3794926"/>
                    <a:pt x="1228885" y="3796679"/>
                  </a:cubicBezTo>
                  <a:cubicBezTo>
                    <a:pt x="1238087" y="3823774"/>
                    <a:pt x="1245974" y="3851309"/>
                    <a:pt x="1252548" y="3879208"/>
                  </a:cubicBezTo>
                  <a:cubicBezTo>
                    <a:pt x="1253424" y="3883006"/>
                    <a:pt x="1251232" y="3886804"/>
                    <a:pt x="1247509" y="3887899"/>
                  </a:cubicBezTo>
                  <a:close/>
                  <a:moveTo>
                    <a:pt x="458510" y="3854595"/>
                  </a:moveTo>
                  <a:lnTo>
                    <a:pt x="457048" y="3854595"/>
                  </a:lnTo>
                  <a:lnTo>
                    <a:pt x="392194" y="3839988"/>
                  </a:lnTo>
                  <a:lnTo>
                    <a:pt x="377587" y="3836629"/>
                  </a:lnTo>
                  <a:cubicBezTo>
                    <a:pt x="375907" y="3836263"/>
                    <a:pt x="374374" y="3835167"/>
                    <a:pt x="373423" y="3833707"/>
                  </a:cubicBezTo>
                  <a:cubicBezTo>
                    <a:pt x="372475" y="3832174"/>
                    <a:pt x="372109" y="3830348"/>
                    <a:pt x="372401" y="3828522"/>
                  </a:cubicBezTo>
                  <a:cubicBezTo>
                    <a:pt x="372767" y="3826769"/>
                    <a:pt x="373789" y="3825235"/>
                    <a:pt x="375249" y="3824212"/>
                  </a:cubicBezTo>
                  <a:cubicBezTo>
                    <a:pt x="376636" y="3823190"/>
                    <a:pt x="378462" y="3822825"/>
                    <a:pt x="380144" y="3823117"/>
                  </a:cubicBezTo>
                  <a:lnTo>
                    <a:pt x="394751" y="3826403"/>
                  </a:lnTo>
                  <a:lnTo>
                    <a:pt x="459678" y="3841010"/>
                  </a:lnTo>
                  <a:cubicBezTo>
                    <a:pt x="461358" y="3841376"/>
                    <a:pt x="462745" y="3842399"/>
                    <a:pt x="463695" y="3843786"/>
                  </a:cubicBezTo>
                  <a:cubicBezTo>
                    <a:pt x="464644" y="3845246"/>
                    <a:pt x="465083" y="3846927"/>
                    <a:pt x="464936" y="3848680"/>
                  </a:cubicBezTo>
                  <a:cubicBezTo>
                    <a:pt x="464790" y="3850432"/>
                    <a:pt x="463988" y="3852039"/>
                    <a:pt x="462745" y="3853208"/>
                  </a:cubicBezTo>
                  <a:cubicBezTo>
                    <a:pt x="461577" y="3854376"/>
                    <a:pt x="459971" y="3855034"/>
                    <a:pt x="458291" y="3855034"/>
                  </a:cubicBezTo>
                  <a:close/>
                  <a:moveTo>
                    <a:pt x="300388" y="3815521"/>
                  </a:moveTo>
                  <a:cubicBezTo>
                    <a:pt x="299732" y="3815668"/>
                    <a:pt x="299147" y="3815668"/>
                    <a:pt x="298489" y="3815521"/>
                  </a:cubicBezTo>
                  <a:cubicBezTo>
                    <a:pt x="272197" y="3807561"/>
                    <a:pt x="246343" y="3798212"/>
                    <a:pt x="221000" y="3787476"/>
                  </a:cubicBezTo>
                  <a:cubicBezTo>
                    <a:pt x="219320" y="3786673"/>
                    <a:pt x="218004" y="3785358"/>
                    <a:pt x="217275" y="3783605"/>
                  </a:cubicBezTo>
                  <a:cubicBezTo>
                    <a:pt x="216617" y="3781852"/>
                    <a:pt x="216617" y="3779953"/>
                    <a:pt x="217275" y="3778200"/>
                  </a:cubicBezTo>
                  <a:cubicBezTo>
                    <a:pt x="217931" y="3776448"/>
                    <a:pt x="219247" y="3775060"/>
                    <a:pt x="220927" y="3774256"/>
                  </a:cubicBezTo>
                  <a:cubicBezTo>
                    <a:pt x="222606" y="3773526"/>
                    <a:pt x="224432" y="3773526"/>
                    <a:pt x="226112" y="3774256"/>
                  </a:cubicBezTo>
                  <a:cubicBezTo>
                    <a:pt x="251016" y="3784774"/>
                    <a:pt x="276359" y="3793976"/>
                    <a:pt x="302214" y="3801864"/>
                  </a:cubicBezTo>
                  <a:cubicBezTo>
                    <a:pt x="305500" y="3802959"/>
                    <a:pt x="307545" y="3806319"/>
                    <a:pt x="307108" y="3809751"/>
                  </a:cubicBezTo>
                  <a:cubicBezTo>
                    <a:pt x="306889" y="3811431"/>
                    <a:pt x="306085" y="3813038"/>
                    <a:pt x="304771" y="3814206"/>
                  </a:cubicBezTo>
                  <a:cubicBezTo>
                    <a:pt x="303530" y="3815302"/>
                    <a:pt x="301921" y="3815887"/>
                    <a:pt x="300242" y="3815887"/>
                  </a:cubicBezTo>
                  <a:close/>
                  <a:moveTo>
                    <a:pt x="150520" y="3750666"/>
                  </a:moveTo>
                  <a:cubicBezTo>
                    <a:pt x="149352" y="3750666"/>
                    <a:pt x="148184" y="3750301"/>
                    <a:pt x="147160" y="3749717"/>
                  </a:cubicBezTo>
                  <a:cubicBezTo>
                    <a:pt x="138104" y="3744385"/>
                    <a:pt x="129194" y="3738761"/>
                    <a:pt x="120357" y="3732773"/>
                  </a:cubicBezTo>
                  <a:cubicBezTo>
                    <a:pt x="105896" y="3723059"/>
                    <a:pt x="92092" y="3712323"/>
                    <a:pt x="79164" y="3700637"/>
                  </a:cubicBezTo>
                  <a:cubicBezTo>
                    <a:pt x="78435" y="3700052"/>
                    <a:pt x="77777" y="3699322"/>
                    <a:pt x="77265" y="3698446"/>
                  </a:cubicBezTo>
                  <a:cubicBezTo>
                    <a:pt x="76755" y="3697569"/>
                    <a:pt x="76463" y="3696620"/>
                    <a:pt x="76317" y="3695597"/>
                  </a:cubicBezTo>
                  <a:cubicBezTo>
                    <a:pt x="76170" y="3694648"/>
                    <a:pt x="76170" y="3693625"/>
                    <a:pt x="76317" y="3692677"/>
                  </a:cubicBezTo>
                  <a:cubicBezTo>
                    <a:pt x="76536" y="3691727"/>
                    <a:pt x="77048" y="3690778"/>
                    <a:pt x="77704" y="3690047"/>
                  </a:cubicBezTo>
                  <a:cubicBezTo>
                    <a:pt x="78289" y="3689243"/>
                    <a:pt x="79091" y="3688659"/>
                    <a:pt x="79968" y="3688221"/>
                  </a:cubicBezTo>
                  <a:cubicBezTo>
                    <a:pt x="80773" y="3687783"/>
                    <a:pt x="81721" y="3687564"/>
                    <a:pt x="82670" y="3687564"/>
                  </a:cubicBezTo>
                  <a:cubicBezTo>
                    <a:pt x="83620" y="3687564"/>
                    <a:pt x="84642" y="3687783"/>
                    <a:pt x="85519" y="3688148"/>
                  </a:cubicBezTo>
                  <a:cubicBezTo>
                    <a:pt x="86395" y="3688513"/>
                    <a:pt x="87199" y="3689097"/>
                    <a:pt x="87784" y="3689828"/>
                  </a:cubicBezTo>
                  <a:cubicBezTo>
                    <a:pt x="100199" y="3701075"/>
                    <a:pt x="113419" y="3711373"/>
                    <a:pt x="127368" y="3720722"/>
                  </a:cubicBezTo>
                  <a:cubicBezTo>
                    <a:pt x="135913" y="3726564"/>
                    <a:pt x="144678" y="3732042"/>
                    <a:pt x="153515" y="3737009"/>
                  </a:cubicBezTo>
                  <a:cubicBezTo>
                    <a:pt x="154829" y="3737812"/>
                    <a:pt x="155851" y="3739054"/>
                    <a:pt x="156436" y="3740441"/>
                  </a:cubicBezTo>
                  <a:cubicBezTo>
                    <a:pt x="157021" y="3741902"/>
                    <a:pt x="157167" y="3743509"/>
                    <a:pt x="156802" y="3745042"/>
                  </a:cubicBezTo>
                  <a:cubicBezTo>
                    <a:pt x="156436" y="3746503"/>
                    <a:pt x="155561" y="3747891"/>
                    <a:pt x="154391" y="3748840"/>
                  </a:cubicBezTo>
                  <a:cubicBezTo>
                    <a:pt x="153223" y="3749790"/>
                    <a:pt x="151763" y="3750301"/>
                    <a:pt x="150227" y="3750301"/>
                  </a:cubicBezTo>
                  <a:close/>
                  <a:moveTo>
                    <a:pt x="1195727" y="3726199"/>
                  </a:moveTo>
                  <a:cubicBezTo>
                    <a:pt x="1192804" y="3726053"/>
                    <a:pt x="1190322" y="3724154"/>
                    <a:pt x="1189299" y="3721379"/>
                  </a:cubicBezTo>
                  <a:lnTo>
                    <a:pt x="1186378" y="3712176"/>
                  </a:lnTo>
                  <a:cubicBezTo>
                    <a:pt x="1178126" y="3687929"/>
                    <a:pt x="1171771" y="3663097"/>
                    <a:pt x="1167315" y="3637900"/>
                  </a:cubicBezTo>
                  <a:cubicBezTo>
                    <a:pt x="1167170" y="3636147"/>
                    <a:pt x="1167680" y="3634321"/>
                    <a:pt x="1168777" y="3632933"/>
                  </a:cubicBezTo>
                  <a:cubicBezTo>
                    <a:pt x="1169799" y="3631545"/>
                    <a:pt x="1171332" y="3630597"/>
                    <a:pt x="1173012" y="3630304"/>
                  </a:cubicBezTo>
                  <a:cubicBezTo>
                    <a:pt x="1174692" y="3630012"/>
                    <a:pt x="1176444" y="3630377"/>
                    <a:pt x="1177833" y="3631400"/>
                  </a:cubicBezTo>
                  <a:cubicBezTo>
                    <a:pt x="1179221" y="3632423"/>
                    <a:pt x="1180242" y="3633883"/>
                    <a:pt x="1180681" y="3635563"/>
                  </a:cubicBezTo>
                  <a:cubicBezTo>
                    <a:pt x="1184991" y="3660029"/>
                    <a:pt x="1191198" y="3684131"/>
                    <a:pt x="1199232" y="3707648"/>
                  </a:cubicBezTo>
                  <a:lnTo>
                    <a:pt x="1202080" y="3716705"/>
                  </a:lnTo>
                  <a:cubicBezTo>
                    <a:pt x="1202226" y="3717654"/>
                    <a:pt x="1202226" y="3718530"/>
                    <a:pt x="1202080" y="3719480"/>
                  </a:cubicBezTo>
                  <a:cubicBezTo>
                    <a:pt x="1202007" y="3721306"/>
                    <a:pt x="1201131" y="3723059"/>
                    <a:pt x="1199817" y="3724374"/>
                  </a:cubicBezTo>
                  <a:cubicBezTo>
                    <a:pt x="1199159" y="3725031"/>
                    <a:pt x="1198428" y="3725469"/>
                    <a:pt x="1197552" y="3725761"/>
                  </a:cubicBezTo>
                  <a:cubicBezTo>
                    <a:pt x="1196821" y="3725907"/>
                    <a:pt x="1196092" y="3725907"/>
                    <a:pt x="1195361" y="3725761"/>
                  </a:cubicBezTo>
                  <a:close/>
                  <a:moveTo>
                    <a:pt x="31181" y="3637608"/>
                  </a:moveTo>
                  <a:cubicBezTo>
                    <a:pt x="30013" y="3637608"/>
                    <a:pt x="28844" y="3637315"/>
                    <a:pt x="27821" y="3636658"/>
                  </a:cubicBezTo>
                  <a:cubicBezTo>
                    <a:pt x="26799" y="3636074"/>
                    <a:pt x="25922" y="3635197"/>
                    <a:pt x="25411" y="3634102"/>
                  </a:cubicBezTo>
                  <a:cubicBezTo>
                    <a:pt x="10804" y="3608540"/>
                    <a:pt x="1675" y="3580129"/>
                    <a:pt x="-1320" y="3550842"/>
                  </a:cubicBezTo>
                  <a:cubicBezTo>
                    <a:pt x="-1539" y="3549893"/>
                    <a:pt x="-1539" y="3548943"/>
                    <a:pt x="-1320" y="3547994"/>
                  </a:cubicBezTo>
                  <a:cubicBezTo>
                    <a:pt x="-1100" y="3547044"/>
                    <a:pt x="-736" y="3546241"/>
                    <a:pt x="-151" y="3545437"/>
                  </a:cubicBezTo>
                  <a:cubicBezTo>
                    <a:pt x="433" y="3544707"/>
                    <a:pt x="1163" y="3544049"/>
                    <a:pt x="1967" y="3543538"/>
                  </a:cubicBezTo>
                  <a:cubicBezTo>
                    <a:pt x="2770" y="3543100"/>
                    <a:pt x="3647" y="3542808"/>
                    <a:pt x="4523" y="3542735"/>
                  </a:cubicBezTo>
                  <a:cubicBezTo>
                    <a:pt x="6349" y="3542516"/>
                    <a:pt x="8175" y="3543027"/>
                    <a:pt x="9636" y="3544196"/>
                  </a:cubicBezTo>
                  <a:cubicBezTo>
                    <a:pt x="11096" y="3545437"/>
                    <a:pt x="12045" y="3547190"/>
                    <a:pt x="12265" y="3549089"/>
                  </a:cubicBezTo>
                  <a:cubicBezTo>
                    <a:pt x="15040" y="3576331"/>
                    <a:pt x="23512" y="3602697"/>
                    <a:pt x="37097" y="3626506"/>
                  </a:cubicBezTo>
                  <a:cubicBezTo>
                    <a:pt x="37681" y="3627602"/>
                    <a:pt x="38046" y="3628843"/>
                    <a:pt x="38046" y="3630085"/>
                  </a:cubicBezTo>
                  <a:cubicBezTo>
                    <a:pt x="38119" y="3632641"/>
                    <a:pt x="36804" y="3634979"/>
                    <a:pt x="34687" y="3636366"/>
                  </a:cubicBezTo>
                  <a:cubicBezTo>
                    <a:pt x="33664" y="3636951"/>
                    <a:pt x="32496" y="3637315"/>
                    <a:pt x="31254" y="3637315"/>
                  </a:cubicBezTo>
                  <a:close/>
                  <a:moveTo>
                    <a:pt x="1180096" y="3559387"/>
                  </a:moveTo>
                  <a:cubicBezTo>
                    <a:pt x="1179294" y="3559387"/>
                    <a:pt x="1178490" y="3559241"/>
                    <a:pt x="1177760" y="3558949"/>
                  </a:cubicBezTo>
                  <a:cubicBezTo>
                    <a:pt x="1176081" y="3558219"/>
                    <a:pt x="1174692" y="3556904"/>
                    <a:pt x="1173962" y="3555224"/>
                  </a:cubicBezTo>
                  <a:cubicBezTo>
                    <a:pt x="1173231" y="3553471"/>
                    <a:pt x="1173231" y="3551499"/>
                    <a:pt x="1173962" y="3549746"/>
                  </a:cubicBezTo>
                  <a:cubicBezTo>
                    <a:pt x="1175203" y="3546387"/>
                    <a:pt x="1176517" y="3542955"/>
                    <a:pt x="1178053" y="3539521"/>
                  </a:cubicBezTo>
                  <a:cubicBezTo>
                    <a:pt x="1188350" y="3516443"/>
                    <a:pt x="1201570" y="3494751"/>
                    <a:pt x="1217345" y="3475031"/>
                  </a:cubicBezTo>
                  <a:cubicBezTo>
                    <a:pt x="1219097" y="3472840"/>
                    <a:pt x="1222018" y="3471964"/>
                    <a:pt x="1224648" y="3472840"/>
                  </a:cubicBezTo>
                  <a:cubicBezTo>
                    <a:pt x="1225525" y="3473133"/>
                    <a:pt x="1226255" y="3473571"/>
                    <a:pt x="1226986" y="3474155"/>
                  </a:cubicBezTo>
                  <a:cubicBezTo>
                    <a:pt x="1227642" y="3474739"/>
                    <a:pt x="1228227" y="3475469"/>
                    <a:pt x="1228592" y="3476346"/>
                  </a:cubicBezTo>
                  <a:cubicBezTo>
                    <a:pt x="1229031" y="3477150"/>
                    <a:pt x="1229250" y="3478026"/>
                    <a:pt x="1229322" y="3478976"/>
                  </a:cubicBezTo>
                  <a:cubicBezTo>
                    <a:pt x="1229468" y="3479925"/>
                    <a:pt x="1229468" y="3480802"/>
                    <a:pt x="1229322" y="3481751"/>
                  </a:cubicBezTo>
                  <a:cubicBezTo>
                    <a:pt x="1229031" y="3482627"/>
                    <a:pt x="1228592" y="3483504"/>
                    <a:pt x="1228008" y="3484234"/>
                  </a:cubicBezTo>
                  <a:cubicBezTo>
                    <a:pt x="1212962" y="3503004"/>
                    <a:pt x="1200400" y="3523600"/>
                    <a:pt x="1190614" y="3545584"/>
                  </a:cubicBezTo>
                  <a:cubicBezTo>
                    <a:pt x="1189299" y="3548577"/>
                    <a:pt x="1188058" y="3551718"/>
                    <a:pt x="1186963" y="3554713"/>
                  </a:cubicBezTo>
                  <a:cubicBezTo>
                    <a:pt x="1186451" y="3556027"/>
                    <a:pt x="1185647" y="3557196"/>
                    <a:pt x="1184479" y="3558072"/>
                  </a:cubicBezTo>
                  <a:cubicBezTo>
                    <a:pt x="1183238" y="3558949"/>
                    <a:pt x="1181631" y="3559387"/>
                    <a:pt x="1180096" y="3559168"/>
                  </a:cubicBezTo>
                  <a:close/>
                  <a:moveTo>
                    <a:pt x="14237" y="3472840"/>
                  </a:moveTo>
                  <a:cubicBezTo>
                    <a:pt x="13580" y="3472986"/>
                    <a:pt x="12849" y="3472986"/>
                    <a:pt x="12192" y="3472840"/>
                  </a:cubicBezTo>
                  <a:cubicBezTo>
                    <a:pt x="11315" y="3472549"/>
                    <a:pt x="10512" y="3472110"/>
                    <a:pt x="9855" y="3471526"/>
                  </a:cubicBezTo>
                  <a:cubicBezTo>
                    <a:pt x="9197" y="3470941"/>
                    <a:pt x="8613" y="3470211"/>
                    <a:pt x="8247" y="3469408"/>
                  </a:cubicBezTo>
                  <a:cubicBezTo>
                    <a:pt x="7810" y="3468531"/>
                    <a:pt x="7590" y="3467655"/>
                    <a:pt x="7444" y="3466705"/>
                  </a:cubicBezTo>
                  <a:cubicBezTo>
                    <a:pt x="7371" y="3465756"/>
                    <a:pt x="7517" y="3464806"/>
                    <a:pt x="7810" y="3463930"/>
                  </a:cubicBezTo>
                  <a:cubicBezTo>
                    <a:pt x="14310" y="3442458"/>
                    <a:pt x="23220" y="3421862"/>
                    <a:pt x="34395" y="3402434"/>
                  </a:cubicBezTo>
                  <a:cubicBezTo>
                    <a:pt x="37535" y="3396738"/>
                    <a:pt x="40822" y="3391187"/>
                    <a:pt x="44254" y="3386074"/>
                  </a:cubicBezTo>
                  <a:cubicBezTo>
                    <a:pt x="44765" y="3385344"/>
                    <a:pt x="45350" y="3384614"/>
                    <a:pt x="46080" y="3384103"/>
                  </a:cubicBezTo>
                  <a:cubicBezTo>
                    <a:pt x="46810" y="3383591"/>
                    <a:pt x="47614" y="3383226"/>
                    <a:pt x="48490" y="3383007"/>
                  </a:cubicBezTo>
                  <a:cubicBezTo>
                    <a:pt x="49367" y="3382861"/>
                    <a:pt x="50243" y="3382861"/>
                    <a:pt x="51120" y="3383007"/>
                  </a:cubicBezTo>
                  <a:cubicBezTo>
                    <a:pt x="51995" y="3383154"/>
                    <a:pt x="52800" y="3383518"/>
                    <a:pt x="53529" y="3384030"/>
                  </a:cubicBezTo>
                  <a:cubicBezTo>
                    <a:pt x="54260" y="3384541"/>
                    <a:pt x="54918" y="3385198"/>
                    <a:pt x="55428" y="3385929"/>
                  </a:cubicBezTo>
                  <a:cubicBezTo>
                    <a:pt x="55940" y="3386732"/>
                    <a:pt x="56305" y="3387609"/>
                    <a:pt x="56451" y="3388485"/>
                  </a:cubicBezTo>
                  <a:cubicBezTo>
                    <a:pt x="56598" y="3389435"/>
                    <a:pt x="56598" y="3390311"/>
                    <a:pt x="56451" y="3391260"/>
                  </a:cubicBezTo>
                  <a:cubicBezTo>
                    <a:pt x="56305" y="3392210"/>
                    <a:pt x="55940" y="3393086"/>
                    <a:pt x="55501" y="3393890"/>
                  </a:cubicBezTo>
                  <a:cubicBezTo>
                    <a:pt x="52215" y="3399148"/>
                    <a:pt x="49002" y="3404626"/>
                    <a:pt x="45934" y="3410176"/>
                  </a:cubicBezTo>
                  <a:cubicBezTo>
                    <a:pt x="35271" y="3428654"/>
                    <a:pt x="26799" y="3448227"/>
                    <a:pt x="20591" y="3468604"/>
                  </a:cubicBezTo>
                  <a:cubicBezTo>
                    <a:pt x="20007" y="3469846"/>
                    <a:pt x="19130" y="3470941"/>
                    <a:pt x="17962" y="3471745"/>
                  </a:cubicBezTo>
                  <a:cubicBezTo>
                    <a:pt x="16866" y="3472402"/>
                    <a:pt x="15551" y="3472694"/>
                    <a:pt x="14237" y="3472622"/>
                  </a:cubicBezTo>
                  <a:close/>
                  <a:moveTo>
                    <a:pt x="1278476" y="3425221"/>
                  </a:moveTo>
                  <a:cubicBezTo>
                    <a:pt x="1276723" y="3425221"/>
                    <a:pt x="1274969" y="3424491"/>
                    <a:pt x="1273728" y="3423250"/>
                  </a:cubicBezTo>
                  <a:cubicBezTo>
                    <a:pt x="1273071" y="3422592"/>
                    <a:pt x="1272560" y="3421789"/>
                    <a:pt x="1272194" y="3420912"/>
                  </a:cubicBezTo>
                  <a:cubicBezTo>
                    <a:pt x="1271463" y="3419159"/>
                    <a:pt x="1271463" y="3417187"/>
                    <a:pt x="1272194" y="3415435"/>
                  </a:cubicBezTo>
                  <a:cubicBezTo>
                    <a:pt x="1272560" y="3414558"/>
                    <a:pt x="1273071" y="3413755"/>
                    <a:pt x="1273728" y="3413098"/>
                  </a:cubicBezTo>
                  <a:cubicBezTo>
                    <a:pt x="1294763" y="3390165"/>
                    <a:pt x="1312510" y="3369714"/>
                    <a:pt x="1328358" y="3350433"/>
                  </a:cubicBezTo>
                  <a:cubicBezTo>
                    <a:pt x="1329527" y="3349046"/>
                    <a:pt x="1331134" y="3348169"/>
                    <a:pt x="1332960" y="3348023"/>
                  </a:cubicBezTo>
                  <a:cubicBezTo>
                    <a:pt x="1334786" y="3347877"/>
                    <a:pt x="1336539" y="3348462"/>
                    <a:pt x="1337926" y="3349703"/>
                  </a:cubicBezTo>
                  <a:cubicBezTo>
                    <a:pt x="1339313" y="3350945"/>
                    <a:pt x="1340117" y="3352698"/>
                    <a:pt x="1340263" y="3354597"/>
                  </a:cubicBezTo>
                  <a:cubicBezTo>
                    <a:pt x="1340337" y="3356496"/>
                    <a:pt x="1339752" y="3358321"/>
                    <a:pt x="1338584" y="3359782"/>
                  </a:cubicBezTo>
                  <a:cubicBezTo>
                    <a:pt x="1323099" y="3379136"/>
                    <a:pt x="1304621" y="3399878"/>
                    <a:pt x="1283515" y="3423031"/>
                  </a:cubicBezTo>
                  <a:cubicBezTo>
                    <a:pt x="1282857" y="3423688"/>
                    <a:pt x="1282055" y="3424272"/>
                    <a:pt x="1281177" y="3424637"/>
                  </a:cubicBezTo>
                  <a:cubicBezTo>
                    <a:pt x="1280302" y="3424929"/>
                    <a:pt x="1279425" y="3425076"/>
                    <a:pt x="1278476" y="3425003"/>
                  </a:cubicBezTo>
                  <a:close/>
                  <a:moveTo>
                    <a:pt x="99249" y="3328596"/>
                  </a:moveTo>
                  <a:cubicBezTo>
                    <a:pt x="97569" y="3328596"/>
                    <a:pt x="95963" y="3327939"/>
                    <a:pt x="94795" y="3326770"/>
                  </a:cubicBezTo>
                  <a:cubicBezTo>
                    <a:pt x="94064" y="3326186"/>
                    <a:pt x="93554" y="3325456"/>
                    <a:pt x="93188" y="3324579"/>
                  </a:cubicBezTo>
                  <a:cubicBezTo>
                    <a:pt x="92823" y="3323703"/>
                    <a:pt x="92603" y="3322826"/>
                    <a:pt x="92530" y="3321877"/>
                  </a:cubicBezTo>
                  <a:cubicBezTo>
                    <a:pt x="92457" y="3320928"/>
                    <a:pt x="92603" y="3319978"/>
                    <a:pt x="92896" y="3319102"/>
                  </a:cubicBezTo>
                  <a:cubicBezTo>
                    <a:pt x="93188" y="3318225"/>
                    <a:pt x="93698" y="3317494"/>
                    <a:pt x="94283" y="3316764"/>
                  </a:cubicBezTo>
                  <a:cubicBezTo>
                    <a:pt x="112542" y="3295365"/>
                    <a:pt x="132407" y="3275427"/>
                    <a:pt x="153662" y="3257022"/>
                  </a:cubicBezTo>
                  <a:cubicBezTo>
                    <a:pt x="155049" y="3255926"/>
                    <a:pt x="156802" y="3255342"/>
                    <a:pt x="158627" y="3255414"/>
                  </a:cubicBezTo>
                  <a:cubicBezTo>
                    <a:pt x="160453" y="3255634"/>
                    <a:pt x="162060" y="3256510"/>
                    <a:pt x="163228" y="3257971"/>
                  </a:cubicBezTo>
                  <a:cubicBezTo>
                    <a:pt x="163813" y="3258701"/>
                    <a:pt x="164251" y="3259578"/>
                    <a:pt x="164471" y="3260454"/>
                  </a:cubicBezTo>
                  <a:cubicBezTo>
                    <a:pt x="164617" y="3261404"/>
                    <a:pt x="164617" y="3262280"/>
                    <a:pt x="164471" y="3263230"/>
                  </a:cubicBezTo>
                  <a:cubicBezTo>
                    <a:pt x="164398" y="3264179"/>
                    <a:pt x="164105" y="3265055"/>
                    <a:pt x="163666" y="3265859"/>
                  </a:cubicBezTo>
                  <a:cubicBezTo>
                    <a:pt x="163301" y="3266735"/>
                    <a:pt x="162718" y="3267465"/>
                    <a:pt x="161987" y="3268050"/>
                  </a:cubicBezTo>
                  <a:cubicBezTo>
                    <a:pt x="141244" y="3286090"/>
                    <a:pt x="121891" y="3305663"/>
                    <a:pt x="103997" y="3326478"/>
                  </a:cubicBezTo>
                  <a:cubicBezTo>
                    <a:pt x="103412" y="3327282"/>
                    <a:pt x="102610" y="3327865"/>
                    <a:pt x="101733" y="3328304"/>
                  </a:cubicBezTo>
                  <a:cubicBezTo>
                    <a:pt x="100929" y="3328449"/>
                    <a:pt x="100053" y="3328523"/>
                    <a:pt x="99249" y="3328377"/>
                  </a:cubicBezTo>
                  <a:close/>
                  <a:moveTo>
                    <a:pt x="1383938" y="3295219"/>
                  </a:moveTo>
                  <a:cubicBezTo>
                    <a:pt x="1382551" y="3295219"/>
                    <a:pt x="1381162" y="3294780"/>
                    <a:pt x="1379994" y="3293904"/>
                  </a:cubicBezTo>
                  <a:cubicBezTo>
                    <a:pt x="1378534" y="3292736"/>
                    <a:pt x="1377510" y="3291055"/>
                    <a:pt x="1377218" y="3289230"/>
                  </a:cubicBezTo>
                  <a:cubicBezTo>
                    <a:pt x="1377073" y="3288280"/>
                    <a:pt x="1377073" y="3287404"/>
                    <a:pt x="1377218" y="3286454"/>
                  </a:cubicBezTo>
                  <a:cubicBezTo>
                    <a:pt x="1377437" y="3285578"/>
                    <a:pt x="1377803" y="3284701"/>
                    <a:pt x="1378314" y="3283971"/>
                  </a:cubicBezTo>
                  <a:cubicBezTo>
                    <a:pt x="1391680" y="3264106"/>
                    <a:pt x="1403877" y="3244021"/>
                    <a:pt x="1414832" y="3224229"/>
                  </a:cubicBezTo>
                  <a:lnTo>
                    <a:pt x="1421258" y="3212178"/>
                  </a:lnTo>
                  <a:cubicBezTo>
                    <a:pt x="1422136" y="3210572"/>
                    <a:pt x="1423596" y="3209403"/>
                    <a:pt x="1425349" y="3208891"/>
                  </a:cubicBezTo>
                  <a:cubicBezTo>
                    <a:pt x="1427028" y="3208380"/>
                    <a:pt x="1428927" y="3208599"/>
                    <a:pt x="1430461" y="3209476"/>
                  </a:cubicBezTo>
                  <a:cubicBezTo>
                    <a:pt x="1431265" y="3209987"/>
                    <a:pt x="1431923" y="3210572"/>
                    <a:pt x="1432506" y="3211302"/>
                  </a:cubicBezTo>
                  <a:cubicBezTo>
                    <a:pt x="1433018" y="3212032"/>
                    <a:pt x="1433456" y="3212908"/>
                    <a:pt x="1433676" y="3213785"/>
                  </a:cubicBezTo>
                  <a:cubicBezTo>
                    <a:pt x="1433820" y="3214734"/>
                    <a:pt x="1433820" y="3215611"/>
                    <a:pt x="1433676" y="3216560"/>
                  </a:cubicBezTo>
                  <a:cubicBezTo>
                    <a:pt x="1433529" y="3217509"/>
                    <a:pt x="1433237" y="3218386"/>
                    <a:pt x="1432798" y="3219189"/>
                  </a:cubicBezTo>
                  <a:lnTo>
                    <a:pt x="1426299" y="3231533"/>
                  </a:lnTo>
                  <a:cubicBezTo>
                    <a:pt x="1414905" y="3252494"/>
                    <a:pt x="1402563" y="3272797"/>
                    <a:pt x="1389270" y="3292444"/>
                  </a:cubicBezTo>
                  <a:cubicBezTo>
                    <a:pt x="1388612" y="3293320"/>
                    <a:pt x="1387736" y="3293977"/>
                    <a:pt x="1386786" y="3294489"/>
                  </a:cubicBezTo>
                  <a:cubicBezTo>
                    <a:pt x="1385910" y="3294853"/>
                    <a:pt x="1384887" y="3295073"/>
                    <a:pt x="1383938" y="3295000"/>
                  </a:cubicBezTo>
                  <a:close/>
                  <a:moveTo>
                    <a:pt x="224140" y="3220139"/>
                  </a:moveTo>
                  <a:cubicBezTo>
                    <a:pt x="222679" y="3220139"/>
                    <a:pt x="221219" y="3219628"/>
                    <a:pt x="220049" y="3218678"/>
                  </a:cubicBezTo>
                  <a:cubicBezTo>
                    <a:pt x="218881" y="3217729"/>
                    <a:pt x="218004" y="3216414"/>
                    <a:pt x="217640" y="3214953"/>
                  </a:cubicBezTo>
                  <a:cubicBezTo>
                    <a:pt x="217129" y="3213492"/>
                    <a:pt x="217129" y="3211886"/>
                    <a:pt x="217640" y="3210425"/>
                  </a:cubicBezTo>
                  <a:cubicBezTo>
                    <a:pt x="218150" y="3209037"/>
                    <a:pt x="219101" y="3207869"/>
                    <a:pt x="220342" y="3206993"/>
                  </a:cubicBezTo>
                  <a:lnTo>
                    <a:pt x="228084" y="3202026"/>
                  </a:lnTo>
                  <a:cubicBezTo>
                    <a:pt x="247072" y="3190194"/>
                    <a:pt x="267888" y="3178070"/>
                    <a:pt x="291843" y="3165509"/>
                  </a:cubicBezTo>
                  <a:cubicBezTo>
                    <a:pt x="293450" y="3164559"/>
                    <a:pt x="295349" y="3164413"/>
                    <a:pt x="297029" y="3165070"/>
                  </a:cubicBezTo>
                  <a:cubicBezTo>
                    <a:pt x="297833" y="3165362"/>
                    <a:pt x="298635" y="3165801"/>
                    <a:pt x="299293" y="3166385"/>
                  </a:cubicBezTo>
                  <a:cubicBezTo>
                    <a:pt x="300023" y="3166969"/>
                    <a:pt x="300534" y="3167772"/>
                    <a:pt x="300973" y="3168576"/>
                  </a:cubicBezTo>
                  <a:cubicBezTo>
                    <a:pt x="301338" y="3169380"/>
                    <a:pt x="301631" y="3170329"/>
                    <a:pt x="301704" y="3171205"/>
                  </a:cubicBezTo>
                  <a:cubicBezTo>
                    <a:pt x="301848" y="3172155"/>
                    <a:pt x="301848" y="3173031"/>
                    <a:pt x="301704" y="3173981"/>
                  </a:cubicBezTo>
                  <a:cubicBezTo>
                    <a:pt x="301412" y="3174857"/>
                    <a:pt x="300973" y="3175661"/>
                    <a:pt x="300388" y="3176391"/>
                  </a:cubicBezTo>
                  <a:cubicBezTo>
                    <a:pt x="299805" y="3177121"/>
                    <a:pt x="299147" y="3177706"/>
                    <a:pt x="298343" y="3178143"/>
                  </a:cubicBezTo>
                  <a:cubicBezTo>
                    <a:pt x="274606" y="3190851"/>
                    <a:pt x="254085" y="3202610"/>
                    <a:pt x="235387" y="3214661"/>
                  </a:cubicBezTo>
                  <a:lnTo>
                    <a:pt x="227645" y="3219555"/>
                  </a:lnTo>
                  <a:cubicBezTo>
                    <a:pt x="226550" y="3219992"/>
                    <a:pt x="225308" y="3220066"/>
                    <a:pt x="224140" y="3219919"/>
                  </a:cubicBezTo>
                  <a:close/>
                  <a:moveTo>
                    <a:pt x="1465299" y="3147104"/>
                  </a:moveTo>
                  <a:cubicBezTo>
                    <a:pt x="1464204" y="3147104"/>
                    <a:pt x="1463180" y="3146811"/>
                    <a:pt x="1462232" y="3146300"/>
                  </a:cubicBezTo>
                  <a:cubicBezTo>
                    <a:pt x="1461428" y="3145862"/>
                    <a:pt x="1460771" y="3145278"/>
                    <a:pt x="1460187" y="3144621"/>
                  </a:cubicBezTo>
                  <a:cubicBezTo>
                    <a:pt x="1459602" y="3143890"/>
                    <a:pt x="1459165" y="3143087"/>
                    <a:pt x="1458872" y="3142210"/>
                  </a:cubicBezTo>
                  <a:cubicBezTo>
                    <a:pt x="1458288" y="3140384"/>
                    <a:pt x="1458434" y="3138413"/>
                    <a:pt x="1459238" y="3136732"/>
                  </a:cubicBezTo>
                  <a:cubicBezTo>
                    <a:pt x="1471727" y="3110440"/>
                    <a:pt x="1483047" y="3084440"/>
                    <a:pt x="1493052" y="3059534"/>
                  </a:cubicBezTo>
                  <a:cubicBezTo>
                    <a:pt x="1493345" y="3058658"/>
                    <a:pt x="1493857" y="3057928"/>
                    <a:pt x="1494513" y="3057271"/>
                  </a:cubicBezTo>
                  <a:cubicBezTo>
                    <a:pt x="1495171" y="3056613"/>
                    <a:pt x="1495900" y="3056102"/>
                    <a:pt x="1496704" y="3055736"/>
                  </a:cubicBezTo>
                  <a:cubicBezTo>
                    <a:pt x="1497508" y="3055372"/>
                    <a:pt x="1498457" y="3055153"/>
                    <a:pt x="1499334" y="3055226"/>
                  </a:cubicBezTo>
                  <a:cubicBezTo>
                    <a:pt x="1500210" y="3055226"/>
                    <a:pt x="1501087" y="3055372"/>
                    <a:pt x="1501889" y="3055736"/>
                  </a:cubicBezTo>
                  <a:cubicBezTo>
                    <a:pt x="1502694" y="3056102"/>
                    <a:pt x="1503496" y="3056686"/>
                    <a:pt x="1504081" y="3057343"/>
                  </a:cubicBezTo>
                  <a:cubicBezTo>
                    <a:pt x="1504739" y="3058001"/>
                    <a:pt x="1505176" y="3058804"/>
                    <a:pt x="1505541" y="3059608"/>
                  </a:cubicBezTo>
                  <a:cubicBezTo>
                    <a:pt x="1505907" y="3060484"/>
                    <a:pt x="1506053" y="3061433"/>
                    <a:pt x="1506053" y="3062383"/>
                  </a:cubicBezTo>
                  <a:cubicBezTo>
                    <a:pt x="1506053" y="3063332"/>
                    <a:pt x="1505834" y="3064209"/>
                    <a:pt x="1505541" y="3065085"/>
                  </a:cubicBezTo>
                  <a:cubicBezTo>
                    <a:pt x="1495463" y="3090282"/>
                    <a:pt x="1483631" y="3116210"/>
                    <a:pt x="1471288" y="3143087"/>
                  </a:cubicBezTo>
                  <a:cubicBezTo>
                    <a:pt x="1470266" y="3145497"/>
                    <a:pt x="1467929" y="3147104"/>
                    <a:pt x="1465299" y="3147104"/>
                  </a:cubicBezTo>
                  <a:close/>
                  <a:moveTo>
                    <a:pt x="368092" y="3140823"/>
                  </a:moveTo>
                  <a:cubicBezTo>
                    <a:pt x="366851" y="3140823"/>
                    <a:pt x="365537" y="3140457"/>
                    <a:pt x="364513" y="3139727"/>
                  </a:cubicBezTo>
                  <a:cubicBezTo>
                    <a:pt x="363418" y="3138997"/>
                    <a:pt x="362541" y="3137974"/>
                    <a:pt x="361958" y="3136732"/>
                  </a:cubicBezTo>
                  <a:cubicBezTo>
                    <a:pt x="361592" y="3135856"/>
                    <a:pt x="361373" y="3134979"/>
                    <a:pt x="361300" y="3134030"/>
                  </a:cubicBezTo>
                  <a:cubicBezTo>
                    <a:pt x="361154" y="3133154"/>
                    <a:pt x="361154" y="3132204"/>
                    <a:pt x="361300" y="3131328"/>
                  </a:cubicBezTo>
                  <a:cubicBezTo>
                    <a:pt x="361592" y="3130451"/>
                    <a:pt x="362102" y="3129648"/>
                    <a:pt x="362687" y="3128918"/>
                  </a:cubicBezTo>
                  <a:cubicBezTo>
                    <a:pt x="363272" y="3128261"/>
                    <a:pt x="364001" y="3127676"/>
                    <a:pt x="364806" y="3127311"/>
                  </a:cubicBezTo>
                  <a:cubicBezTo>
                    <a:pt x="389127" y="3114968"/>
                    <a:pt x="413446" y="3102772"/>
                    <a:pt x="437841" y="3089698"/>
                  </a:cubicBezTo>
                  <a:cubicBezTo>
                    <a:pt x="438645" y="3089114"/>
                    <a:pt x="439593" y="3088749"/>
                    <a:pt x="440542" y="3088602"/>
                  </a:cubicBezTo>
                  <a:cubicBezTo>
                    <a:pt x="441492" y="3088383"/>
                    <a:pt x="442441" y="3088383"/>
                    <a:pt x="443318" y="3088602"/>
                  </a:cubicBezTo>
                  <a:cubicBezTo>
                    <a:pt x="444194" y="3088895"/>
                    <a:pt x="445071" y="3089332"/>
                    <a:pt x="445802" y="3089917"/>
                  </a:cubicBezTo>
                  <a:cubicBezTo>
                    <a:pt x="446531" y="3090574"/>
                    <a:pt x="447116" y="3091378"/>
                    <a:pt x="447555" y="3092254"/>
                  </a:cubicBezTo>
                  <a:cubicBezTo>
                    <a:pt x="447992" y="3093130"/>
                    <a:pt x="448284" y="3094080"/>
                    <a:pt x="448357" y="3095103"/>
                  </a:cubicBezTo>
                  <a:cubicBezTo>
                    <a:pt x="448357" y="3096125"/>
                    <a:pt x="448211" y="3097075"/>
                    <a:pt x="447919" y="3098024"/>
                  </a:cubicBezTo>
                  <a:cubicBezTo>
                    <a:pt x="447555" y="3098974"/>
                    <a:pt x="447043" y="3099777"/>
                    <a:pt x="446385" y="3100507"/>
                  </a:cubicBezTo>
                  <a:cubicBezTo>
                    <a:pt x="445729" y="3101237"/>
                    <a:pt x="444925" y="3101822"/>
                    <a:pt x="444049" y="3102187"/>
                  </a:cubicBezTo>
                  <a:cubicBezTo>
                    <a:pt x="419947" y="3115187"/>
                    <a:pt x="395480" y="3127531"/>
                    <a:pt x="371014" y="3139873"/>
                  </a:cubicBezTo>
                  <a:cubicBezTo>
                    <a:pt x="370210" y="3140457"/>
                    <a:pt x="369333" y="3140823"/>
                    <a:pt x="368384" y="3140896"/>
                  </a:cubicBezTo>
                  <a:close/>
                  <a:moveTo>
                    <a:pt x="509999" y="3058293"/>
                  </a:moveTo>
                  <a:cubicBezTo>
                    <a:pt x="508977" y="3058293"/>
                    <a:pt x="507955" y="3058074"/>
                    <a:pt x="507005" y="3057635"/>
                  </a:cubicBezTo>
                  <a:cubicBezTo>
                    <a:pt x="506129" y="3057125"/>
                    <a:pt x="505325" y="3056467"/>
                    <a:pt x="504667" y="3055663"/>
                  </a:cubicBezTo>
                  <a:cubicBezTo>
                    <a:pt x="503572" y="3054130"/>
                    <a:pt x="503061" y="3052231"/>
                    <a:pt x="503353" y="3050332"/>
                  </a:cubicBezTo>
                  <a:cubicBezTo>
                    <a:pt x="503572" y="3048506"/>
                    <a:pt x="504448" y="3046826"/>
                    <a:pt x="505837" y="3045584"/>
                  </a:cubicBezTo>
                  <a:cubicBezTo>
                    <a:pt x="526943" y="3028421"/>
                    <a:pt x="545421" y="3008337"/>
                    <a:pt x="560833" y="2985915"/>
                  </a:cubicBezTo>
                  <a:cubicBezTo>
                    <a:pt x="561342" y="2985112"/>
                    <a:pt x="561927" y="2984381"/>
                    <a:pt x="562732" y="2983870"/>
                  </a:cubicBezTo>
                  <a:cubicBezTo>
                    <a:pt x="563461" y="2983286"/>
                    <a:pt x="564338" y="2982921"/>
                    <a:pt x="565214" y="2982701"/>
                  </a:cubicBezTo>
                  <a:cubicBezTo>
                    <a:pt x="567039" y="2982337"/>
                    <a:pt x="568938" y="2982701"/>
                    <a:pt x="570472" y="2983870"/>
                  </a:cubicBezTo>
                  <a:cubicBezTo>
                    <a:pt x="571203" y="2984454"/>
                    <a:pt x="571861" y="2985184"/>
                    <a:pt x="572298" y="2985988"/>
                  </a:cubicBezTo>
                  <a:cubicBezTo>
                    <a:pt x="572810" y="2986792"/>
                    <a:pt x="573102" y="2987741"/>
                    <a:pt x="573248" y="2988691"/>
                  </a:cubicBezTo>
                  <a:cubicBezTo>
                    <a:pt x="573541" y="2990590"/>
                    <a:pt x="573029" y="2992561"/>
                    <a:pt x="571861" y="2994095"/>
                  </a:cubicBezTo>
                  <a:cubicBezTo>
                    <a:pt x="555719" y="3017612"/>
                    <a:pt x="536292" y="3038720"/>
                    <a:pt x="514162" y="3056686"/>
                  </a:cubicBezTo>
                  <a:cubicBezTo>
                    <a:pt x="512994" y="3057709"/>
                    <a:pt x="511534" y="3058366"/>
                    <a:pt x="509999" y="3058366"/>
                  </a:cubicBezTo>
                  <a:close/>
                  <a:moveTo>
                    <a:pt x="1527817" y="2989421"/>
                  </a:moveTo>
                  <a:cubicBezTo>
                    <a:pt x="1527086" y="2989567"/>
                    <a:pt x="1526430" y="2989567"/>
                    <a:pt x="1525699" y="2989421"/>
                  </a:cubicBezTo>
                  <a:cubicBezTo>
                    <a:pt x="1523946" y="2988836"/>
                    <a:pt x="1522559" y="2987522"/>
                    <a:pt x="1521755" y="2985842"/>
                  </a:cubicBezTo>
                  <a:cubicBezTo>
                    <a:pt x="1520952" y="2984163"/>
                    <a:pt x="1520806" y="2982190"/>
                    <a:pt x="1521391" y="2980365"/>
                  </a:cubicBezTo>
                  <a:cubicBezTo>
                    <a:pt x="1529935" y="2952976"/>
                    <a:pt x="1536873" y="2925588"/>
                    <a:pt x="1543301" y="2898784"/>
                  </a:cubicBezTo>
                  <a:cubicBezTo>
                    <a:pt x="1543519" y="2897908"/>
                    <a:pt x="1543885" y="2897031"/>
                    <a:pt x="1544396" y="2896228"/>
                  </a:cubicBezTo>
                  <a:cubicBezTo>
                    <a:pt x="1544908" y="2895497"/>
                    <a:pt x="1545564" y="2894840"/>
                    <a:pt x="1546295" y="2894329"/>
                  </a:cubicBezTo>
                  <a:cubicBezTo>
                    <a:pt x="1547025" y="2893818"/>
                    <a:pt x="1547902" y="2893526"/>
                    <a:pt x="1548779" y="2893306"/>
                  </a:cubicBezTo>
                  <a:cubicBezTo>
                    <a:pt x="1549655" y="2893161"/>
                    <a:pt x="1550532" y="2893161"/>
                    <a:pt x="1551407" y="2893306"/>
                  </a:cubicBezTo>
                  <a:cubicBezTo>
                    <a:pt x="1552285" y="2893526"/>
                    <a:pt x="1553087" y="2893964"/>
                    <a:pt x="1553818" y="2894475"/>
                  </a:cubicBezTo>
                  <a:cubicBezTo>
                    <a:pt x="1554547" y="2894986"/>
                    <a:pt x="1555132" y="2895644"/>
                    <a:pt x="1555571" y="2896447"/>
                  </a:cubicBezTo>
                  <a:cubicBezTo>
                    <a:pt x="1556083" y="2897251"/>
                    <a:pt x="1556373" y="2898127"/>
                    <a:pt x="1556593" y="2899076"/>
                  </a:cubicBezTo>
                  <a:cubicBezTo>
                    <a:pt x="1556739" y="2899953"/>
                    <a:pt x="1556739" y="2900902"/>
                    <a:pt x="1556593" y="2901779"/>
                  </a:cubicBezTo>
                  <a:cubicBezTo>
                    <a:pt x="1550749" y="2929021"/>
                    <a:pt x="1543373" y="2956993"/>
                    <a:pt x="1534682" y="2984820"/>
                  </a:cubicBezTo>
                  <a:cubicBezTo>
                    <a:pt x="1534172" y="2986134"/>
                    <a:pt x="1533368" y="2987303"/>
                    <a:pt x="1532200" y="2988179"/>
                  </a:cubicBezTo>
                  <a:cubicBezTo>
                    <a:pt x="1530957" y="2989202"/>
                    <a:pt x="1529424" y="2989640"/>
                    <a:pt x="1527817" y="2989494"/>
                  </a:cubicBezTo>
                  <a:close/>
                  <a:moveTo>
                    <a:pt x="602097" y="2921206"/>
                  </a:moveTo>
                  <a:cubicBezTo>
                    <a:pt x="601439" y="2921352"/>
                    <a:pt x="600856" y="2921352"/>
                    <a:pt x="600198" y="2921206"/>
                  </a:cubicBezTo>
                  <a:cubicBezTo>
                    <a:pt x="599322" y="2920914"/>
                    <a:pt x="598518" y="2920476"/>
                    <a:pt x="597860" y="2919891"/>
                  </a:cubicBezTo>
                  <a:cubicBezTo>
                    <a:pt x="597204" y="2919307"/>
                    <a:pt x="596619" y="2918577"/>
                    <a:pt x="596180" y="2917773"/>
                  </a:cubicBezTo>
                  <a:cubicBezTo>
                    <a:pt x="595742" y="2916897"/>
                    <a:pt x="595524" y="2916020"/>
                    <a:pt x="595451" y="2915071"/>
                  </a:cubicBezTo>
                  <a:cubicBezTo>
                    <a:pt x="595305" y="2914122"/>
                    <a:pt x="595305" y="2913245"/>
                    <a:pt x="595451" y="2912296"/>
                  </a:cubicBezTo>
                  <a:cubicBezTo>
                    <a:pt x="596180" y="2909739"/>
                    <a:pt x="596985" y="2907110"/>
                    <a:pt x="597641" y="2904189"/>
                  </a:cubicBezTo>
                  <a:cubicBezTo>
                    <a:pt x="603849" y="2879868"/>
                    <a:pt x="607355" y="2854890"/>
                    <a:pt x="608159" y="2829766"/>
                  </a:cubicBezTo>
                  <a:cubicBezTo>
                    <a:pt x="608378" y="2827940"/>
                    <a:pt x="609181" y="2826187"/>
                    <a:pt x="610495" y="2824872"/>
                  </a:cubicBezTo>
                  <a:cubicBezTo>
                    <a:pt x="611811" y="2823631"/>
                    <a:pt x="613491" y="2822974"/>
                    <a:pt x="615243" y="2822900"/>
                  </a:cubicBezTo>
                  <a:cubicBezTo>
                    <a:pt x="617069" y="2822974"/>
                    <a:pt x="618749" y="2823777"/>
                    <a:pt x="619990" y="2825165"/>
                  </a:cubicBezTo>
                  <a:cubicBezTo>
                    <a:pt x="621233" y="2826552"/>
                    <a:pt x="621816" y="2828378"/>
                    <a:pt x="621743" y="2830277"/>
                  </a:cubicBezTo>
                  <a:cubicBezTo>
                    <a:pt x="620867" y="2856497"/>
                    <a:pt x="617142" y="2882497"/>
                    <a:pt x="610641" y="2907913"/>
                  </a:cubicBezTo>
                  <a:cubicBezTo>
                    <a:pt x="609985" y="2910689"/>
                    <a:pt x="609181" y="2913537"/>
                    <a:pt x="608452" y="2916093"/>
                  </a:cubicBezTo>
                  <a:cubicBezTo>
                    <a:pt x="608013" y="2917554"/>
                    <a:pt x="607136" y="2918796"/>
                    <a:pt x="605968" y="2919745"/>
                  </a:cubicBezTo>
                  <a:cubicBezTo>
                    <a:pt x="604871" y="2920621"/>
                    <a:pt x="603484" y="2921133"/>
                    <a:pt x="602097" y="2921206"/>
                  </a:cubicBezTo>
                  <a:close/>
                  <a:moveTo>
                    <a:pt x="1562582" y="2823120"/>
                  </a:moveTo>
                  <a:lnTo>
                    <a:pt x="1561924" y="2823120"/>
                  </a:lnTo>
                  <a:cubicBezTo>
                    <a:pt x="1560975" y="2823047"/>
                    <a:pt x="1560098" y="2822755"/>
                    <a:pt x="1559296" y="2822316"/>
                  </a:cubicBezTo>
                  <a:cubicBezTo>
                    <a:pt x="1557689" y="2821294"/>
                    <a:pt x="1556446" y="2819687"/>
                    <a:pt x="1556010" y="2817861"/>
                  </a:cubicBezTo>
                  <a:cubicBezTo>
                    <a:pt x="1555790" y="2816912"/>
                    <a:pt x="1555790" y="2815962"/>
                    <a:pt x="1556010" y="2815013"/>
                  </a:cubicBezTo>
                  <a:cubicBezTo>
                    <a:pt x="1557762" y="2795805"/>
                    <a:pt x="1558930" y="2776523"/>
                    <a:pt x="1560025" y="2757315"/>
                  </a:cubicBezTo>
                  <a:lnTo>
                    <a:pt x="1561632" y="2729927"/>
                  </a:lnTo>
                  <a:cubicBezTo>
                    <a:pt x="1561632" y="2728955"/>
                    <a:pt x="1561778" y="2727984"/>
                    <a:pt x="1562143" y="2727078"/>
                  </a:cubicBezTo>
                  <a:cubicBezTo>
                    <a:pt x="1562509" y="2726165"/>
                    <a:pt x="1563021" y="2725318"/>
                    <a:pt x="1563677" y="2724595"/>
                  </a:cubicBezTo>
                  <a:cubicBezTo>
                    <a:pt x="1564408" y="2723931"/>
                    <a:pt x="1565212" y="2723412"/>
                    <a:pt x="1566088" y="2723061"/>
                  </a:cubicBezTo>
                  <a:cubicBezTo>
                    <a:pt x="1566965" y="2722696"/>
                    <a:pt x="1567913" y="2722543"/>
                    <a:pt x="1568864" y="2722623"/>
                  </a:cubicBezTo>
                  <a:cubicBezTo>
                    <a:pt x="1569812" y="2722667"/>
                    <a:pt x="1570761" y="2722945"/>
                    <a:pt x="1571565" y="2723427"/>
                  </a:cubicBezTo>
                  <a:cubicBezTo>
                    <a:pt x="1572442" y="2723872"/>
                    <a:pt x="1573172" y="2724493"/>
                    <a:pt x="1573757" y="2725252"/>
                  </a:cubicBezTo>
                  <a:cubicBezTo>
                    <a:pt x="1574341" y="2726034"/>
                    <a:pt x="1574778" y="2726933"/>
                    <a:pt x="1574998" y="2727882"/>
                  </a:cubicBezTo>
                  <a:cubicBezTo>
                    <a:pt x="1575217" y="2728868"/>
                    <a:pt x="1575217" y="2729890"/>
                    <a:pt x="1574998" y="2730876"/>
                  </a:cubicBezTo>
                  <a:cubicBezTo>
                    <a:pt x="1574341" y="2740006"/>
                    <a:pt x="1573830" y="2749062"/>
                    <a:pt x="1573245" y="2758191"/>
                  </a:cubicBezTo>
                  <a:cubicBezTo>
                    <a:pt x="1572150" y="2777619"/>
                    <a:pt x="1570980" y="2797046"/>
                    <a:pt x="1569301" y="2816619"/>
                  </a:cubicBezTo>
                  <a:cubicBezTo>
                    <a:pt x="1569228" y="2818372"/>
                    <a:pt x="1568425" y="2820125"/>
                    <a:pt x="1567182" y="2821367"/>
                  </a:cubicBezTo>
                  <a:cubicBezTo>
                    <a:pt x="1565941" y="2822535"/>
                    <a:pt x="1564262" y="2823120"/>
                    <a:pt x="1562582" y="2823120"/>
                  </a:cubicBezTo>
                  <a:close/>
                  <a:moveTo>
                    <a:pt x="611080" y="2751326"/>
                  </a:moveTo>
                  <a:cubicBezTo>
                    <a:pt x="609400" y="2751334"/>
                    <a:pt x="607794" y="2750676"/>
                    <a:pt x="606626" y="2749500"/>
                  </a:cubicBezTo>
                  <a:cubicBezTo>
                    <a:pt x="605383" y="2748324"/>
                    <a:pt x="604581" y="2746747"/>
                    <a:pt x="604361" y="2745045"/>
                  </a:cubicBezTo>
                  <a:cubicBezTo>
                    <a:pt x="602755" y="2730438"/>
                    <a:pt x="600709" y="2715831"/>
                    <a:pt x="598372" y="2701662"/>
                  </a:cubicBezTo>
                  <a:lnTo>
                    <a:pt x="591653" y="2660836"/>
                  </a:lnTo>
                  <a:cubicBezTo>
                    <a:pt x="591361" y="2658973"/>
                    <a:pt x="591726" y="2657067"/>
                    <a:pt x="592821" y="2655504"/>
                  </a:cubicBezTo>
                  <a:cubicBezTo>
                    <a:pt x="593845" y="2653978"/>
                    <a:pt x="595378" y="2652919"/>
                    <a:pt x="597204" y="2652583"/>
                  </a:cubicBezTo>
                  <a:cubicBezTo>
                    <a:pt x="598957" y="2652269"/>
                    <a:pt x="600783" y="2652692"/>
                    <a:pt x="602243" y="2653751"/>
                  </a:cubicBezTo>
                  <a:cubicBezTo>
                    <a:pt x="603703" y="2654876"/>
                    <a:pt x="604727" y="2656519"/>
                    <a:pt x="605017" y="2658352"/>
                  </a:cubicBezTo>
                  <a:lnTo>
                    <a:pt x="611665" y="2699179"/>
                  </a:lnTo>
                  <a:cubicBezTo>
                    <a:pt x="614001" y="2713786"/>
                    <a:pt x="616119" y="2728393"/>
                    <a:pt x="617799" y="2743000"/>
                  </a:cubicBezTo>
                  <a:cubicBezTo>
                    <a:pt x="618018" y="2743942"/>
                    <a:pt x="618018" y="2744907"/>
                    <a:pt x="617799" y="2745848"/>
                  </a:cubicBezTo>
                  <a:cubicBezTo>
                    <a:pt x="617581" y="2746776"/>
                    <a:pt x="617215" y="2747652"/>
                    <a:pt x="616631" y="2748405"/>
                  </a:cubicBezTo>
                  <a:cubicBezTo>
                    <a:pt x="616119" y="2749179"/>
                    <a:pt x="615463" y="2749829"/>
                    <a:pt x="614659" y="2750304"/>
                  </a:cubicBezTo>
                  <a:cubicBezTo>
                    <a:pt x="613856" y="2750808"/>
                    <a:pt x="612979" y="2751114"/>
                    <a:pt x="612030" y="2751180"/>
                  </a:cubicBezTo>
                  <a:close/>
                  <a:moveTo>
                    <a:pt x="1574705" y="2652290"/>
                  </a:moveTo>
                  <a:lnTo>
                    <a:pt x="1574195" y="2652290"/>
                  </a:lnTo>
                  <a:cubicBezTo>
                    <a:pt x="1573318" y="2652203"/>
                    <a:pt x="1572442" y="2651932"/>
                    <a:pt x="1571638" y="2651487"/>
                  </a:cubicBezTo>
                  <a:cubicBezTo>
                    <a:pt x="1570834" y="2651056"/>
                    <a:pt x="1570178" y="2650486"/>
                    <a:pt x="1569593" y="2649807"/>
                  </a:cubicBezTo>
                  <a:cubicBezTo>
                    <a:pt x="1569008" y="2649070"/>
                    <a:pt x="1568571" y="2648230"/>
                    <a:pt x="1568279" y="2647324"/>
                  </a:cubicBezTo>
                  <a:cubicBezTo>
                    <a:pt x="1568133" y="2646433"/>
                    <a:pt x="1568133" y="2645513"/>
                    <a:pt x="1568279" y="2644622"/>
                  </a:cubicBezTo>
                  <a:lnTo>
                    <a:pt x="1574924" y="2559390"/>
                  </a:lnTo>
                  <a:cubicBezTo>
                    <a:pt x="1575071" y="2557535"/>
                    <a:pt x="1575948" y="2555811"/>
                    <a:pt x="1577335" y="2554569"/>
                  </a:cubicBezTo>
                  <a:cubicBezTo>
                    <a:pt x="1578649" y="2553350"/>
                    <a:pt x="1580402" y="2552736"/>
                    <a:pt x="1582228" y="2552890"/>
                  </a:cubicBezTo>
                  <a:cubicBezTo>
                    <a:pt x="1584054" y="2553036"/>
                    <a:pt x="1585734" y="2553941"/>
                    <a:pt x="1586830" y="2555373"/>
                  </a:cubicBezTo>
                  <a:cubicBezTo>
                    <a:pt x="1587998" y="2556833"/>
                    <a:pt x="1588583" y="2558689"/>
                    <a:pt x="1588437" y="2560558"/>
                  </a:cubicBezTo>
                  <a:lnTo>
                    <a:pt x="1581789" y="2645790"/>
                  </a:lnTo>
                  <a:cubicBezTo>
                    <a:pt x="1581645" y="2647536"/>
                    <a:pt x="1580841" y="2649172"/>
                    <a:pt x="1579600" y="2650391"/>
                  </a:cubicBezTo>
                  <a:cubicBezTo>
                    <a:pt x="1578357" y="2651735"/>
                    <a:pt x="1576531" y="2652480"/>
                    <a:pt x="1574705" y="2652437"/>
                  </a:cubicBezTo>
                  <a:close/>
                  <a:moveTo>
                    <a:pt x="586176" y="2582323"/>
                  </a:moveTo>
                  <a:cubicBezTo>
                    <a:pt x="584496" y="2582308"/>
                    <a:pt x="582889" y="2581687"/>
                    <a:pt x="581646" y="2580570"/>
                  </a:cubicBezTo>
                  <a:cubicBezTo>
                    <a:pt x="580405" y="2579365"/>
                    <a:pt x="579601" y="2577766"/>
                    <a:pt x="579455" y="2576042"/>
                  </a:cubicBezTo>
                  <a:cubicBezTo>
                    <a:pt x="577995" y="2562969"/>
                    <a:pt x="576827" y="2549822"/>
                    <a:pt x="576023" y="2536676"/>
                  </a:cubicBezTo>
                  <a:cubicBezTo>
                    <a:pt x="575001" y="2520389"/>
                    <a:pt x="574416" y="2505052"/>
                    <a:pt x="574124" y="2490080"/>
                  </a:cubicBezTo>
                  <a:cubicBezTo>
                    <a:pt x="574124" y="2488210"/>
                    <a:pt x="574782" y="2486406"/>
                    <a:pt x="576096" y="2485040"/>
                  </a:cubicBezTo>
                  <a:cubicBezTo>
                    <a:pt x="577265" y="2483660"/>
                    <a:pt x="579018" y="2482864"/>
                    <a:pt x="580844" y="2482849"/>
                  </a:cubicBezTo>
                  <a:cubicBezTo>
                    <a:pt x="581720" y="2482783"/>
                    <a:pt x="582670" y="2482929"/>
                    <a:pt x="583472" y="2483287"/>
                  </a:cubicBezTo>
                  <a:cubicBezTo>
                    <a:pt x="584350" y="2483608"/>
                    <a:pt x="585079" y="2484105"/>
                    <a:pt x="585737" y="2484748"/>
                  </a:cubicBezTo>
                  <a:cubicBezTo>
                    <a:pt x="586395" y="2485405"/>
                    <a:pt x="586905" y="2486201"/>
                    <a:pt x="587197" y="2487085"/>
                  </a:cubicBezTo>
                  <a:cubicBezTo>
                    <a:pt x="587563" y="2487969"/>
                    <a:pt x="587709" y="2488911"/>
                    <a:pt x="587709" y="2489860"/>
                  </a:cubicBezTo>
                  <a:cubicBezTo>
                    <a:pt x="587709" y="2504467"/>
                    <a:pt x="588584" y="2520024"/>
                    <a:pt x="589535" y="2535799"/>
                  </a:cubicBezTo>
                  <a:cubicBezTo>
                    <a:pt x="590264" y="2548727"/>
                    <a:pt x="591434" y="2561581"/>
                    <a:pt x="592894" y="2574435"/>
                  </a:cubicBezTo>
                  <a:cubicBezTo>
                    <a:pt x="593113" y="2575377"/>
                    <a:pt x="593113" y="2576341"/>
                    <a:pt x="592894" y="2577284"/>
                  </a:cubicBezTo>
                  <a:cubicBezTo>
                    <a:pt x="592675" y="2578204"/>
                    <a:pt x="592309" y="2579073"/>
                    <a:pt x="591726" y="2579840"/>
                  </a:cubicBezTo>
                  <a:cubicBezTo>
                    <a:pt x="591141" y="2580570"/>
                    <a:pt x="590483" y="2581191"/>
                    <a:pt x="589681" y="2581666"/>
                  </a:cubicBezTo>
                  <a:cubicBezTo>
                    <a:pt x="588877" y="2582162"/>
                    <a:pt x="588001" y="2582462"/>
                    <a:pt x="587124" y="2582542"/>
                  </a:cubicBezTo>
                  <a:close/>
                  <a:moveTo>
                    <a:pt x="1588071" y="2481900"/>
                  </a:moveTo>
                  <a:lnTo>
                    <a:pt x="1587486" y="2481900"/>
                  </a:lnTo>
                  <a:cubicBezTo>
                    <a:pt x="1586611" y="2481834"/>
                    <a:pt x="1585734" y="2481585"/>
                    <a:pt x="1584931" y="2481169"/>
                  </a:cubicBezTo>
                  <a:cubicBezTo>
                    <a:pt x="1584127" y="2480709"/>
                    <a:pt x="1583471" y="2480118"/>
                    <a:pt x="1582886" y="2479416"/>
                  </a:cubicBezTo>
                  <a:cubicBezTo>
                    <a:pt x="1582301" y="2478700"/>
                    <a:pt x="1581862" y="2477882"/>
                    <a:pt x="1581572" y="2477006"/>
                  </a:cubicBezTo>
                  <a:cubicBezTo>
                    <a:pt x="1581426" y="2476086"/>
                    <a:pt x="1581426" y="2475151"/>
                    <a:pt x="1581572" y="2474231"/>
                  </a:cubicBezTo>
                  <a:lnTo>
                    <a:pt x="1582740" y="2457286"/>
                  </a:lnTo>
                  <a:cubicBezTo>
                    <a:pt x="1583981" y="2432681"/>
                    <a:pt x="1594571" y="2409478"/>
                    <a:pt x="1612392" y="2392432"/>
                  </a:cubicBezTo>
                  <a:cubicBezTo>
                    <a:pt x="1613707" y="2391139"/>
                    <a:pt x="1615459" y="2390452"/>
                    <a:pt x="1617285" y="2390533"/>
                  </a:cubicBezTo>
                  <a:cubicBezTo>
                    <a:pt x="1619111" y="2390650"/>
                    <a:pt x="1620791" y="2391489"/>
                    <a:pt x="1621959" y="2392870"/>
                  </a:cubicBezTo>
                  <a:cubicBezTo>
                    <a:pt x="1623202" y="2394287"/>
                    <a:pt x="1623785" y="2396120"/>
                    <a:pt x="1623711" y="2397982"/>
                  </a:cubicBezTo>
                  <a:cubicBezTo>
                    <a:pt x="1623640" y="2399859"/>
                    <a:pt x="1622836" y="2401634"/>
                    <a:pt x="1621522" y="2402948"/>
                  </a:cubicBezTo>
                  <a:cubicBezTo>
                    <a:pt x="1613999" y="2410040"/>
                    <a:pt x="1607863" y="2418556"/>
                    <a:pt x="1603627" y="2428000"/>
                  </a:cubicBezTo>
                  <a:cubicBezTo>
                    <a:pt x="1599319" y="2437553"/>
                    <a:pt x="1596835" y="2447836"/>
                    <a:pt x="1596323" y="2458309"/>
                  </a:cubicBezTo>
                  <a:lnTo>
                    <a:pt x="1595155" y="2475326"/>
                  </a:lnTo>
                  <a:cubicBezTo>
                    <a:pt x="1595009" y="2477086"/>
                    <a:pt x="1594280" y="2478752"/>
                    <a:pt x="1593037" y="2480001"/>
                  </a:cubicBezTo>
                  <a:cubicBezTo>
                    <a:pt x="1591723" y="2481315"/>
                    <a:pt x="1589897" y="2482002"/>
                    <a:pt x="1588071" y="2481900"/>
                  </a:cubicBezTo>
                  <a:close/>
                  <a:moveTo>
                    <a:pt x="584423" y="2411859"/>
                  </a:moveTo>
                  <a:lnTo>
                    <a:pt x="583765" y="2411859"/>
                  </a:lnTo>
                  <a:cubicBezTo>
                    <a:pt x="582816" y="2411720"/>
                    <a:pt x="581939" y="2411428"/>
                    <a:pt x="581135" y="2410982"/>
                  </a:cubicBezTo>
                  <a:cubicBezTo>
                    <a:pt x="580332" y="2410486"/>
                    <a:pt x="579674" y="2409843"/>
                    <a:pt x="579091" y="2409083"/>
                  </a:cubicBezTo>
                  <a:cubicBezTo>
                    <a:pt x="577922" y="2407535"/>
                    <a:pt x="577412" y="2405592"/>
                    <a:pt x="577702" y="2403679"/>
                  </a:cubicBezTo>
                  <a:cubicBezTo>
                    <a:pt x="580479" y="2374976"/>
                    <a:pt x="585371" y="2346507"/>
                    <a:pt x="592309" y="2318520"/>
                  </a:cubicBezTo>
                  <a:cubicBezTo>
                    <a:pt x="592529" y="2317629"/>
                    <a:pt x="592967" y="2316789"/>
                    <a:pt x="593479" y="2316037"/>
                  </a:cubicBezTo>
                  <a:cubicBezTo>
                    <a:pt x="593989" y="2315262"/>
                    <a:pt x="594647" y="2314613"/>
                    <a:pt x="595451" y="2314138"/>
                  </a:cubicBezTo>
                  <a:cubicBezTo>
                    <a:pt x="596180" y="2313663"/>
                    <a:pt x="597058" y="2313363"/>
                    <a:pt x="597933" y="2313261"/>
                  </a:cubicBezTo>
                  <a:cubicBezTo>
                    <a:pt x="598810" y="2313079"/>
                    <a:pt x="599686" y="2313079"/>
                    <a:pt x="600563" y="2313261"/>
                  </a:cubicBezTo>
                  <a:cubicBezTo>
                    <a:pt x="602316" y="2313795"/>
                    <a:pt x="603776" y="2314970"/>
                    <a:pt x="604727" y="2316548"/>
                  </a:cubicBezTo>
                  <a:cubicBezTo>
                    <a:pt x="605602" y="2318228"/>
                    <a:pt x="605895" y="2320170"/>
                    <a:pt x="605456" y="2322026"/>
                  </a:cubicBezTo>
                  <a:cubicBezTo>
                    <a:pt x="598737" y="2349297"/>
                    <a:pt x="594062" y="2377029"/>
                    <a:pt x="591434" y="2404994"/>
                  </a:cubicBezTo>
                  <a:cubicBezTo>
                    <a:pt x="591361" y="2406783"/>
                    <a:pt x="590557" y="2408470"/>
                    <a:pt x="589316" y="2409741"/>
                  </a:cubicBezTo>
                  <a:cubicBezTo>
                    <a:pt x="587928" y="2411106"/>
                    <a:pt x="586102" y="2411874"/>
                    <a:pt x="584130" y="2411859"/>
                  </a:cubicBezTo>
                  <a:close/>
                  <a:moveTo>
                    <a:pt x="1687763" y="2364313"/>
                  </a:moveTo>
                  <a:cubicBezTo>
                    <a:pt x="1686449" y="2364320"/>
                    <a:pt x="1685135" y="2363941"/>
                    <a:pt x="1684039" y="2363218"/>
                  </a:cubicBezTo>
                  <a:cubicBezTo>
                    <a:pt x="1682944" y="2362421"/>
                    <a:pt x="1682068" y="2361333"/>
                    <a:pt x="1681557" y="2360077"/>
                  </a:cubicBezTo>
                  <a:cubicBezTo>
                    <a:pt x="1680899" y="2358339"/>
                    <a:pt x="1680899" y="2356411"/>
                    <a:pt x="1681557" y="2354672"/>
                  </a:cubicBezTo>
                  <a:cubicBezTo>
                    <a:pt x="1682140" y="2352927"/>
                    <a:pt x="1683455" y="2351503"/>
                    <a:pt x="1685135" y="2350728"/>
                  </a:cubicBezTo>
                  <a:lnTo>
                    <a:pt x="1759411" y="2316110"/>
                  </a:lnTo>
                  <a:cubicBezTo>
                    <a:pt x="1760216" y="2315745"/>
                    <a:pt x="1761164" y="2315547"/>
                    <a:pt x="1762041" y="2315525"/>
                  </a:cubicBezTo>
                  <a:cubicBezTo>
                    <a:pt x="1762917" y="2315489"/>
                    <a:pt x="1763794" y="2315635"/>
                    <a:pt x="1764597" y="2315964"/>
                  </a:cubicBezTo>
                  <a:cubicBezTo>
                    <a:pt x="1765474" y="2316329"/>
                    <a:pt x="1766203" y="2316848"/>
                    <a:pt x="1766861" y="2317498"/>
                  </a:cubicBezTo>
                  <a:cubicBezTo>
                    <a:pt x="1767519" y="2318126"/>
                    <a:pt x="1768029" y="2318900"/>
                    <a:pt x="1768321" y="2319762"/>
                  </a:cubicBezTo>
                  <a:cubicBezTo>
                    <a:pt x="1768687" y="2320616"/>
                    <a:pt x="1768906" y="2321536"/>
                    <a:pt x="1768906" y="2322464"/>
                  </a:cubicBezTo>
                  <a:cubicBezTo>
                    <a:pt x="1768906" y="2323406"/>
                    <a:pt x="1768760" y="2324341"/>
                    <a:pt x="1768468" y="2325239"/>
                  </a:cubicBezTo>
                  <a:cubicBezTo>
                    <a:pt x="1768102" y="2326101"/>
                    <a:pt x="1767665" y="2326897"/>
                    <a:pt x="1767007" y="2327576"/>
                  </a:cubicBezTo>
                  <a:cubicBezTo>
                    <a:pt x="1766422" y="2328255"/>
                    <a:pt x="1765693" y="2328796"/>
                    <a:pt x="1764889" y="2329183"/>
                  </a:cubicBezTo>
                  <a:lnTo>
                    <a:pt x="1690320" y="2363728"/>
                  </a:lnTo>
                  <a:cubicBezTo>
                    <a:pt x="1689443" y="2364152"/>
                    <a:pt x="1688421" y="2364349"/>
                    <a:pt x="1687473" y="2364313"/>
                  </a:cubicBezTo>
                  <a:close/>
                  <a:moveTo>
                    <a:pt x="1836391" y="2295806"/>
                  </a:moveTo>
                  <a:cubicBezTo>
                    <a:pt x="1835077" y="2295799"/>
                    <a:pt x="1833761" y="2295361"/>
                    <a:pt x="1832666" y="2294564"/>
                  </a:cubicBezTo>
                  <a:cubicBezTo>
                    <a:pt x="1831571" y="2293798"/>
                    <a:pt x="1830694" y="2292702"/>
                    <a:pt x="1830182" y="2291424"/>
                  </a:cubicBezTo>
                  <a:cubicBezTo>
                    <a:pt x="1829526" y="2289685"/>
                    <a:pt x="1829526" y="2287757"/>
                    <a:pt x="1830182" y="2286019"/>
                  </a:cubicBezTo>
                  <a:cubicBezTo>
                    <a:pt x="1830840" y="2284289"/>
                    <a:pt x="1832154" y="2282879"/>
                    <a:pt x="1833834" y="2282075"/>
                  </a:cubicBezTo>
                  <a:cubicBezTo>
                    <a:pt x="1858740" y="2270828"/>
                    <a:pt x="1883717" y="2259778"/>
                    <a:pt x="1908768" y="2248917"/>
                  </a:cubicBezTo>
                  <a:cubicBezTo>
                    <a:pt x="1909572" y="2248567"/>
                    <a:pt x="1910448" y="2248391"/>
                    <a:pt x="1911325" y="2248406"/>
                  </a:cubicBezTo>
                  <a:cubicBezTo>
                    <a:pt x="1912200" y="2248406"/>
                    <a:pt x="1913151" y="2248611"/>
                    <a:pt x="1913955" y="2248991"/>
                  </a:cubicBezTo>
                  <a:cubicBezTo>
                    <a:pt x="1914757" y="2249363"/>
                    <a:pt x="1915488" y="2249882"/>
                    <a:pt x="1916144" y="2250524"/>
                  </a:cubicBezTo>
                  <a:cubicBezTo>
                    <a:pt x="1917460" y="2251890"/>
                    <a:pt x="1918117" y="2253694"/>
                    <a:pt x="1918117" y="2255563"/>
                  </a:cubicBezTo>
                  <a:cubicBezTo>
                    <a:pt x="1918117" y="2256513"/>
                    <a:pt x="1917897" y="2257448"/>
                    <a:pt x="1917607" y="2258339"/>
                  </a:cubicBezTo>
                  <a:cubicBezTo>
                    <a:pt x="1917241" y="2259186"/>
                    <a:pt x="1916729" y="2259953"/>
                    <a:pt x="1916071" y="2260603"/>
                  </a:cubicBezTo>
                  <a:cubicBezTo>
                    <a:pt x="1915488" y="2261260"/>
                    <a:pt x="1914684" y="2261779"/>
                    <a:pt x="1913882" y="2262137"/>
                  </a:cubicBezTo>
                  <a:cubicBezTo>
                    <a:pt x="1888903" y="2272946"/>
                    <a:pt x="1863925" y="2284047"/>
                    <a:pt x="1839165" y="2295221"/>
                  </a:cubicBezTo>
                  <a:cubicBezTo>
                    <a:pt x="1838436" y="2295529"/>
                    <a:pt x="1837632" y="2295726"/>
                    <a:pt x="1836829" y="2295806"/>
                  </a:cubicBezTo>
                  <a:close/>
                  <a:moveTo>
                    <a:pt x="1433237" y="2247384"/>
                  </a:moveTo>
                  <a:cubicBezTo>
                    <a:pt x="1431850" y="2247391"/>
                    <a:pt x="1430534" y="2246953"/>
                    <a:pt x="1429439" y="2246142"/>
                  </a:cubicBezTo>
                  <a:cubicBezTo>
                    <a:pt x="1428271" y="2245309"/>
                    <a:pt x="1427394" y="2244133"/>
                    <a:pt x="1426955" y="2242782"/>
                  </a:cubicBezTo>
                  <a:cubicBezTo>
                    <a:pt x="1426299" y="2241044"/>
                    <a:pt x="1426299" y="2239116"/>
                    <a:pt x="1426955" y="2237378"/>
                  </a:cubicBezTo>
                  <a:cubicBezTo>
                    <a:pt x="1427686" y="2235691"/>
                    <a:pt x="1429000" y="2234332"/>
                    <a:pt x="1430680" y="2233580"/>
                  </a:cubicBezTo>
                  <a:cubicBezTo>
                    <a:pt x="1447186" y="2227007"/>
                    <a:pt x="1457339" y="2207141"/>
                    <a:pt x="1457849" y="2180630"/>
                  </a:cubicBezTo>
                  <a:lnTo>
                    <a:pt x="1464569" y="2177781"/>
                  </a:lnTo>
                  <a:lnTo>
                    <a:pt x="1457849" y="2177781"/>
                  </a:lnTo>
                  <a:lnTo>
                    <a:pt x="1457849" y="2168141"/>
                  </a:lnTo>
                  <a:cubicBezTo>
                    <a:pt x="1457703" y="2167228"/>
                    <a:pt x="1457703" y="2166278"/>
                    <a:pt x="1457849" y="2165365"/>
                  </a:cubicBezTo>
                  <a:cubicBezTo>
                    <a:pt x="1458141" y="2164504"/>
                    <a:pt x="1458580" y="2163715"/>
                    <a:pt x="1459165" y="2163028"/>
                  </a:cubicBezTo>
                  <a:cubicBezTo>
                    <a:pt x="1459748" y="2162312"/>
                    <a:pt x="1460479" y="2161735"/>
                    <a:pt x="1461281" y="2161348"/>
                  </a:cubicBezTo>
                  <a:cubicBezTo>
                    <a:pt x="1462086" y="2160932"/>
                    <a:pt x="1462963" y="2160684"/>
                    <a:pt x="1463838" y="2160618"/>
                  </a:cubicBezTo>
                  <a:cubicBezTo>
                    <a:pt x="1465591" y="2160552"/>
                    <a:pt x="1467344" y="2161209"/>
                    <a:pt x="1468658" y="2162444"/>
                  </a:cubicBezTo>
                  <a:cubicBezTo>
                    <a:pt x="1469974" y="2163729"/>
                    <a:pt x="1470849" y="2165475"/>
                    <a:pt x="1470923" y="2167337"/>
                  </a:cubicBezTo>
                  <a:lnTo>
                    <a:pt x="1470923" y="2180995"/>
                  </a:lnTo>
                  <a:cubicBezTo>
                    <a:pt x="1470411" y="2213568"/>
                    <a:pt x="1456973" y="2238108"/>
                    <a:pt x="1435136" y="2246726"/>
                  </a:cubicBezTo>
                  <a:cubicBezTo>
                    <a:pt x="1434478" y="2247018"/>
                    <a:pt x="1433820" y="2247165"/>
                    <a:pt x="1433091" y="2247165"/>
                  </a:cubicBezTo>
                  <a:close/>
                  <a:moveTo>
                    <a:pt x="625614" y="2247384"/>
                  </a:moveTo>
                  <a:cubicBezTo>
                    <a:pt x="624592" y="2247384"/>
                    <a:pt x="623642" y="2247157"/>
                    <a:pt x="622766" y="2246726"/>
                  </a:cubicBezTo>
                  <a:cubicBezTo>
                    <a:pt x="621962" y="2246325"/>
                    <a:pt x="621233" y="2245784"/>
                    <a:pt x="620575" y="2245119"/>
                  </a:cubicBezTo>
                  <a:cubicBezTo>
                    <a:pt x="619990" y="2244389"/>
                    <a:pt x="619551" y="2243571"/>
                    <a:pt x="619188" y="2242710"/>
                  </a:cubicBezTo>
                  <a:cubicBezTo>
                    <a:pt x="618895" y="2241840"/>
                    <a:pt x="618749" y="2240920"/>
                    <a:pt x="618822" y="2240007"/>
                  </a:cubicBezTo>
                  <a:cubicBezTo>
                    <a:pt x="618822" y="2239050"/>
                    <a:pt x="619041" y="2238108"/>
                    <a:pt x="619407" y="2237232"/>
                  </a:cubicBezTo>
                  <a:cubicBezTo>
                    <a:pt x="626564" y="2221120"/>
                    <a:pt x="634524" y="2205396"/>
                    <a:pt x="643361" y="2190124"/>
                  </a:cubicBezTo>
                  <a:cubicBezTo>
                    <a:pt x="648838" y="2180557"/>
                    <a:pt x="654535" y="2171208"/>
                    <a:pt x="660379" y="2162225"/>
                  </a:cubicBezTo>
                  <a:cubicBezTo>
                    <a:pt x="661329" y="2160662"/>
                    <a:pt x="662862" y="2159566"/>
                    <a:pt x="664688" y="2159230"/>
                  </a:cubicBezTo>
                  <a:cubicBezTo>
                    <a:pt x="666441" y="2158843"/>
                    <a:pt x="668340" y="2159245"/>
                    <a:pt x="669800" y="2160326"/>
                  </a:cubicBezTo>
                  <a:cubicBezTo>
                    <a:pt x="670531" y="2160837"/>
                    <a:pt x="671188" y="2161509"/>
                    <a:pt x="671626" y="2162298"/>
                  </a:cubicBezTo>
                  <a:cubicBezTo>
                    <a:pt x="672138" y="2163079"/>
                    <a:pt x="672502" y="2163948"/>
                    <a:pt x="672648" y="2164854"/>
                  </a:cubicBezTo>
                  <a:cubicBezTo>
                    <a:pt x="672794" y="2165774"/>
                    <a:pt x="672794" y="2166709"/>
                    <a:pt x="672648" y="2167629"/>
                  </a:cubicBezTo>
                  <a:cubicBezTo>
                    <a:pt x="672429" y="2168528"/>
                    <a:pt x="672065" y="2169390"/>
                    <a:pt x="671626" y="2170185"/>
                  </a:cubicBezTo>
                  <a:cubicBezTo>
                    <a:pt x="665856" y="2179001"/>
                    <a:pt x="660305" y="2188101"/>
                    <a:pt x="654901" y="2197501"/>
                  </a:cubicBezTo>
                  <a:cubicBezTo>
                    <a:pt x="646356" y="2212312"/>
                    <a:pt x="638614" y="2227577"/>
                    <a:pt x="631676" y="2243221"/>
                  </a:cubicBezTo>
                  <a:cubicBezTo>
                    <a:pt x="631165" y="2244382"/>
                    <a:pt x="630362" y="2245390"/>
                    <a:pt x="629339" y="2246142"/>
                  </a:cubicBezTo>
                  <a:cubicBezTo>
                    <a:pt x="628317" y="2246872"/>
                    <a:pt x="627074" y="2247303"/>
                    <a:pt x="625833" y="2247384"/>
                  </a:cubicBezTo>
                  <a:close/>
                  <a:moveTo>
                    <a:pt x="1986551" y="2231097"/>
                  </a:moveTo>
                  <a:cubicBezTo>
                    <a:pt x="1984945" y="2231067"/>
                    <a:pt x="1983338" y="2230505"/>
                    <a:pt x="1982095" y="2229490"/>
                  </a:cubicBezTo>
                  <a:cubicBezTo>
                    <a:pt x="1980854" y="2228387"/>
                    <a:pt x="1980050" y="2226890"/>
                    <a:pt x="1979758" y="2225254"/>
                  </a:cubicBezTo>
                  <a:cubicBezTo>
                    <a:pt x="1979467" y="2223603"/>
                    <a:pt x="1979758" y="2221902"/>
                    <a:pt x="1980562" y="2220434"/>
                  </a:cubicBezTo>
                  <a:cubicBezTo>
                    <a:pt x="1981293" y="2218980"/>
                    <a:pt x="1982607" y="2217856"/>
                    <a:pt x="1984141" y="2217293"/>
                  </a:cubicBezTo>
                  <a:cubicBezTo>
                    <a:pt x="2006928" y="2208237"/>
                    <a:pt x="2031979" y="2198742"/>
                    <a:pt x="2060681" y="2188079"/>
                  </a:cubicBezTo>
                  <a:cubicBezTo>
                    <a:pt x="2061559" y="2187779"/>
                    <a:pt x="2062434" y="2187656"/>
                    <a:pt x="2063311" y="2187714"/>
                  </a:cubicBezTo>
                  <a:cubicBezTo>
                    <a:pt x="2064187" y="2187787"/>
                    <a:pt x="2065064" y="2188006"/>
                    <a:pt x="2065867" y="2188371"/>
                  </a:cubicBezTo>
                  <a:cubicBezTo>
                    <a:pt x="2066671" y="2188810"/>
                    <a:pt x="2067400" y="2189372"/>
                    <a:pt x="2067985" y="2190051"/>
                  </a:cubicBezTo>
                  <a:cubicBezTo>
                    <a:pt x="2068570" y="2190767"/>
                    <a:pt x="2069008" y="2191585"/>
                    <a:pt x="2069299" y="2192461"/>
                  </a:cubicBezTo>
                  <a:cubicBezTo>
                    <a:pt x="2069957" y="2194229"/>
                    <a:pt x="2069957" y="2196172"/>
                    <a:pt x="2069299" y="2197939"/>
                  </a:cubicBezTo>
                  <a:cubicBezTo>
                    <a:pt x="2068570" y="2199597"/>
                    <a:pt x="2067109" y="2200890"/>
                    <a:pt x="2065430" y="2201518"/>
                  </a:cubicBezTo>
                  <a:cubicBezTo>
                    <a:pt x="2036726" y="2211889"/>
                    <a:pt x="2011821" y="2221383"/>
                    <a:pt x="1989107" y="2230732"/>
                  </a:cubicBezTo>
                  <a:cubicBezTo>
                    <a:pt x="1988450" y="2231009"/>
                    <a:pt x="1987792" y="2231185"/>
                    <a:pt x="1987061" y="2231243"/>
                  </a:cubicBezTo>
                  <a:close/>
                  <a:moveTo>
                    <a:pt x="1359105" y="2222917"/>
                  </a:moveTo>
                  <a:cubicBezTo>
                    <a:pt x="1357718" y="2222895"/>
                    <a:pt x="1356404" y="2222464"/>
                    <a:pt x="1355307" y="2221675"/>
                  </a:cubicBezTo>
                  <a:cubicBezTo>
                    <a:pt x="1332521" y="2205768"/>
                    <a:pt x="1310611" y="2188700"/>
                    <a:pt x="1289576" y="2170551"/>
                  </a:cubicBezTo>
                  <a:cubicBezTo>
                    <a:pt x="1288919" y="2169952"/>
                    <a:pt x="1288335" y="2169200"/>
                    <a:pt x="1287969" y="2168359"/>
                  </a:cubicBezTo>
                  <a:cubicBezTo>
                    <a:pt x="1287532" y="2167549"/>
                    <a:pt x="1287240" y="2166658"/>
                    <a:pt x="1287167" y="2165730"/>
                  </a:cubicBezTo>
                  <a:cubicBezTo>
                    <a:pt x="1287021" y="2164810"/>
                    <a:pt x="1287021" y="2163875"/>
                    <a:pt x="1287167" y="2162955"/>
                  </a:cubicBezTo>
                  <a:cubicBezTo>
                    <a:pt x="1287459" y="2162079"/>
                    <a:pt x="1287896" y="2161261"/>
                    <a:pt x="1288481" y="2160545"/>
                  </a:cubicBezTo>
                  <a:cubicBezTo>
                    <a:pt x="1288993" y="2159814"/>
                    <a:pt x="1289722" y="2159208"/>
                    <a:pt x="1290526" y="2158792"/>
                  </a:cubicBezTo>
                  <a:cubicBezTo>
                    <a:pt x="1291257" y="2158339"/>
                    <a:pt x="1292133" y="2158069"/>
                    <a:pt x="1293010" y="2157989"/>
                  </a:cubicBezTo>
                  <a:cubicBezTo>
                    <a:pt x="1293885" y="2157813"/>
                    <a:pt x="1294763" y="2157813"/>
                    <a:pt x="1295638" y="2157989"/>
                  </a:cubicBezTo>
                  <a:cubicBezTo>
                    <a:pt x="1296442" y="2158288"/>
                    <a:pt x="1297245" y="2158733"/>
                    <a:pt x="1297903" y="2159303"/>
                  </a:cubicBezTo>
                  <a:cubicBezTo>
                    <a:pt x="1318207" y="2176978"/>
                    <a:pt x="1339971" y="2193922"/>
                    <a:pt x="1362539" y="2209916"/>
                  </a:cubicBezTo>
                  <a:cubicBezTo>
                    <a:pt x="1363269" y="2210450"/>
                    <a:pt x="1363927" y="2211114"/>
                    <a:pt x="1364437" y="2211889"/>
                  </a:cubicBezTo>
                  <a:cubicBezTo>
                    <a:pt x="1364875" y="2212685"/>
                    <a:pt x="1365241" y="2213546"/>
                    <a:pt x="1365387" y="2214445"/>
                  </a:cubicBezTo>
                  <a:cubicBezTo>
                    <a:pt x="1365533" y="2215358"/>
                    <a:pt x="1365533" y="2216300"/>
                    <a:pt x="1365387" y="2217220"/>
                  </a:cubicBezTo>
                  <a:cubicBezTo>
                    <a:pt x="1365241" y="2218126"/>
                    <a:pt x="1364875" y="2218995"/>
                    <a:pt x="1364365" y="2219777"/>
                  </a:cubicBezTo>
                  <a:cubicBezTo>
                    <a:pt x="1363707" y="2220631"/>
                    <a:pt x="1362903" y="2221347"/>
                    <a:pt x="1362028" y="2221894"/>
                  </a:cubicBezTo>
                  <a:cubicBezTo>
                    <a:pt x="1361077" y="2222384"/>
                    <a:pt x="1360056" y="2222632"/>
                    <a:pt x="1359032" y="2222625"/>
                  </a:cubicBezTo>
                  <a:close/>
                  <a:moveTo>
                    <a:pt x="2139852" y="2175225"/>
                  </a:moveTo>
                  <a:cubicBezTo>
                    <a:pt x="2138246" y="2175269"/>
                    <a:pt x="2136639" y="2174663"/>
                    <a:pt x="2135469" y="2173545"/>
                  </a:cubicBezTo>
                  <a:cubicBezTo>
                    <a:pt x="2132914" y="2171216"/>
                    <a:pt x="2132329" y="2167403"/>
                    <a:pt x="2134082" y="2164416"/>
                  </a:cubicBezTo>
                  <a:cubicBezTo>
                    <a:pt x="2134886" y="2162970"/>
                    <a:pt x="2136200" y="2161874"/>
                    <a:pt x="2137734" y="2161348"/>
                  </a:cubicBezTo>
                  <a:lnTo>
                    <a:pt x="2187908" y="2143747"/>
                  </a:lnTo>
                  <a:lnTo>
                    <a:pt x="2214859" y="2134325"/>
                  </a:lnTo>
                  <a:cubicBezTo>
                    <a:pt x="2216466" y="2133602"/>
                    <a:pt x="2218365" y="2133602"/>
                    <a:pt x="2219971" y="2134325"/>
                  </a:cubicBezTo>
                  <a:cubicBezTo>
                    <a:pt x="2220774" y="2134763"/>
                    <a:pt x="2221505" y="2135326"/>
                    <a:pt x="2222090" y="2136005"/>
                  </a:cubicBezTo>
                  <a:cubicBezTo>
                    <a:pt x="2222673" y="2136736"/>
                    <a:pt x="2223111" y="2137583"/>
                    <a:pt x="2223331" y="2138488"/>
                  </a:cubicBezTo>
                  <a:cubicBezTo>
                    <a:pt x="2223916" y="2140271"/>
                    <a:pt x="2223769" y="2142206"/>
                    <a:pt x="2222965" y="2143893"/>
                  </a:cubicBezTo>
                  <a:cubicBezTo>
                    <a:pt x="2222236" y="2145551"/>
                    <a:pt x="2220774" y="2146843"/>
                    <a:pt x="2219094" y="2147472"/>
                  </a:cubicBezTo>
                  <a:lnTo>
                    <a:pt x="2192218" y="2156893"/>
                  </a:lnTo>
                  <a:lnTo>
                    <a:pt x="2142044" y="2174495"/>
                  </a:lnTo>
                  <a:cubicBezTo>
                    <a:pt x="2141386" y="2174568"/>
                    <a:pt x="2140728" y="2174568"/>
                    <a:pt x="2140071" y="2174495"/>
                  </a:cubicBezTo>
                  <a:close/>
                  <a:moveTo>
                    <a:pt x="2294101" y="2121471"/>
                  </a:moveTo>
                  <a:cubicBezTo>
                    <a:pt x="2292495" y="2121471"/>
                    <a:pt x="2290888" y="2120872"/>
                    <a:pt x="2289720" y="2119791"/>
                  </a:cubicBezTo>
                  <a:cubicBezTo>
                    <a:pt x="2288478" y="2118667"/>
                    <a:pt x="2287675" y="2117148"/>
                    <a:pt x="2287383" y="2115482"/>
                  </a:cubicBezTo>
                  <a:cubicBezTo>
                    <a:pt x="2287163" y="2113817"/>
                    <a:pt x="2287456" y="2112108"/>
                    <a:pt x="2288331" y="2110662"/>
                  </a:cubicBezTo>
                  <a:cubicBezTo>
                    <a:pt x="2289209" y="2109245"/>
                    <a:pt x="2290523" y="2108164"/>
                    <a:pt x="2292056" y="2107595"/>
                  </a:cubicBezTo>
                  <a:lnTo>
                    <a:pt x="2369547" y="2081302"/>
                  </a:lnTo>
                  <a:cubicBezTo>
                    <a:pt x="2371227" y="2080937"/>
                    <a:pt x="2372980" y="2081221"/>
                    <a:pt x="2374440" y="2082105"/>
                  </a:cubicBezTo>
                  <a:cubicBezTo>
                    <a:pt x="2375902" y="2083054"/>
                    <a:pt x="2376997" y="2084508"/>
                    <a:pt x="2377509" y="2086195"/>
                  </a:cubicBezTo>
                  <a:cubicBezTo>
                    <a:pt x="2378092" y="2087846"/>
                    <a:pt x="2378092" y="2089650"/>
                    <a:pt x="2377509" y="2091307"/>
                  </a:cubicBezTo>
                  <a:cubicBezTo>
                    <a:pt x="2376778" y="2092914"/>
                    <a:pt x="2375537" y="2094214"/>
                    <a:pt x="2373930" y="2094959"/>
                  </a:cubicBezTo>
                  <a:lnTo>
                    <a:pt x="2296439" y="2121106"/>
                  </a:lnTo>
                  <a:cubicBezTo>
                    <a:pt x="2295635" y="2121391"/>
                    <a:pt x="2294832" y="2121515"/>
                    <a:pt x="2293955" y="2121471"/>
                  </a:cubicBezTo>
                  <a:close/>
                  <a:moveTo>
                    <a:pt x="1233851" y="2114168"/>
                  </a:moveTo>
                  <a:cubicBezTo>
                    <a:pt x="1232171" y="2114182"/>
                    <a:pt x="1230491" y="2113496"/>
                    <a:pt x="1229322" y="2112269"/>
                  </a:cubicBezTo>
                  <a:cubicBezTo>
                    <a:pt x="1209895" y="2093082"/>
                    <a:pt x="1188935" y="2075539"/>
                    <a:pt x="1166586" y="2059829"/>
                  </a:cubicBezTo>
                  <a:cubicBezTo>
                    <a:pt x="1165052" y="2058763"/>
                    <a:pt x="1164029" y="2057090"/>
                    <a:pt x="1163736" y="2055228"/>
                  </a:cubicBezTo>
                  <a:cubicBezTo>
                    <a:pt x="1163373" y="2053358"/>
                    <a:pt x="1163736" y="2051423"/>
                    <a:pt x="1164760" y="2049824"/>
                  </a:cubicBezTo>
                  <a:cubicBezTo>
                    <a:pt x="1165781" y="2048254"/>
                    <a:pt x="1167388" y="2047173"/>
                    <a:pt x="1169214" y="2046829"/>
                  </a:cubicBezTo>
                  <a:cubicBezTo>
                    <a:pt x="1170967" y="2046457"/>
                    <a:pt x="1172866" y="2046851"/>
                    <a:pt x="1174328" y="2047925"/>
                  </a:cubicBezTo>
                  <a:cubicBezTo>
                    <a:pt x="1197260" y="2064065"/>
                    <a:pt x="1218805" y="2082091"/>
                    <a:pt x="1238743" y="2101825"/>
                  </a:cubicBezTo>
                  <a:cubicBezTo>
                    <a:pt x="1239401" y="2102453"/>
                    <a:pt x="1239913" y="2103227"/>
                    <a:pt x="1240206" y="2104089"/>
                  </a:cubicBezTo>
                  <a:cubicBezTo>
                    <a:pt x="1241008" y="2105834"/>
                    <a:pt x="1241008" y="2107821"/>
                    <a:pt x="1240206" y="2109566"/>
                  </a:cubicBezTo>
                  <a:cubicBezTo>
                    <a:pt x="1239913" y="2110428"/>
                    <a:pt x="1239401" y="2111202"/>
                    <a:pt x="1238743" y="2111830"/>
                  </a:cubicBezTo>
                  <a:cubicBezTo>
                    <a:pt x="1238160" y="2112510"/>
                    <a:pt x="1237429" y="2113050"/>
                    <a:pt x="1236625" y="2113437"/>
                  </a:cubicBezTo>
                  <a:cubicBezTo>
                    <a:pt x="1235823" y="2113788"/>
                    <a:pt x="1234946" y="2113963"/>
                    <a:pt x="1234070" y="2113949"/>
                  </a:cubicBezTo>
                  <a:close/>
                  <a:moveTo>
                    <a:pt x="717493" y="2107522"/>
                  </a:moveTo>
                  <a:cubicBezTo>
                    <a:pt x="716542" y="2107470"/>
                    <a:pt x="715667" y="2107222"/>
                    <a:pt x="714863" y="2106791"/>
                  </a:cubicBezTo>
                  <a:cubicBezTo>
                    <a:pt x="713987" y="2106397"/>
                    <a:pt x="713256" y="2105798"/>
                    <a:pt x="712671" y="2105038"/>
                  </a:cubicBezTo>
                  <a:cubicBezTo>
                    <a:pt x="709970" y="2102219"/>
                    <a:pt x="709970" y="2097778"/>
                    <a:pt x="712671" y="2094959"/>
                  </a:cubicBezTo>
                  <a:cubicBezTo>
                    <a:pt x="732100" y="2074495"/>
                    <a:pt x="754229" y="2056754"/>
                    <a:pt x="778403" y="2042228"/>
                  </a:cubicBezTo>
                  <a:cubicBezTo>
                    <a:pt x="779207" y="2041797"/>
                    <a:pt x="780084" y="2041497"/>
                    <a:pt x="780960" y="2041352"/>
                  </a:cubicBezTo>
                  <a:cubicBezTo>
                    <a:pt x="781837" y="2041132"/>
                    <a:pt x="782712" y="2041132"/>
                    <a:pt x="783590" y="2041352"/>
                  </a:cubicBezTo>
                  <a:cubicBezTo>
                    <a:pt x="784465" y="2041571"/>
                    <a:pt x="785269" y="2041994"/>
                    <a:pt x="785926" y="2042593"/>
                  </a:cubicBezTo>
                  <a:cubicBezTo>
                    <a:pt x="786657" y="2043185"/>
                    <a:pt x="787241" y="2043901"/>
                    <a:pt x="787678" y="2044711"/>
                  </a:cubicBezTo>
                  <a:cubicBezTo>
                    <a:pt x="789577" y="2048114"/>
                    <a:pt x="788409" y="2052380"/>
                    <a:pt x="785123" y="2054425"/>
                  </a:cubicBezTo>
                  <a:cubicBezTo>
                    <a:pt x="761897" y="2068287"/>
                    <a:pt x="740717" y="2085245"/>
                    <a:pt x="722093" y="2104819"/>
                  </a:cubicBezTo>
                  <a:cubicBezTo>
                    <a:pt x="720925" y="2106178"/>
                    <a:pt x="719318" y="2107017"/>
                    <a:pt x="717566" y="2107156"/>
                  </a:cubicBezTo>
                  <a:close/>
                  <a:moveTo>
                    <a:pt x="1449304" y="2091307"/>
                  </a:moveTo>
                  <a:cubicBezTo>
                    <a:pt x="1447844" y="2091300"/>
                    <a:pt x="1446384" y="2090789"/>
                    <a:pt x="1445214" y="2089847"/>
                  </a:cubicBezTo>
                  <a:cubicBezTo>
                    <a:pt x="1444046" y="2088868"/>
                    <a:pt x="1443169" y="2087539"/>
                    <a:pt x="1442805" y="2086049"/>
                  </a:cubicBezTo>
                  <a:cubicBezTo>
                    <a:pt x="1435428" y="2059501"/>
                    <a:pt x="1424108" y="2034230"/>
                    <a:pt x="1409135" y="2011115"/>
                  </a:cubicBezTo>
                  <a:cubicBezTo>
                    <a:pt x="1408113" y="2009508"/>
                    <a:pt x="1407748" y="2007587"/>
                    <a:pt x="1408040" y="2005710"/>
                  </a:cubicBezTo>
                  <a:cubicBezTo>
                    <a:pt x="1408404" y="2003855"/>
                    <a:pt x="1409427" y="2002204"/>
                    <a:pt x="1410961" y="2001109"/>
                  </a:cubicBezTo>
                  <a:cubicBezTo>
                    <a:pt x="1412421" y="1999999"/>
                    <a:pt x="1414247" y="1999575"/>
                    <a:pt x="1416073" y="1999940"/>
                  </a:cubicBezTo>
                  <a:cubicBezTo>
                    <a:pt x="1417899" y="2000371"/>
                    <a:pt x="1419432" y="2001467"/>
                    <a:pt x="1420456" y="2003008"/>
                  </a:cubicBezTo>
                  <a:cubicBezTo>
                    <a:pt x="1436158" y="2027373"/>
                    <a:pt x="1448136" y="2053994"/>
                    <a:pt x="1455804" y="2081959"/>
                  </a:cubicBezTo>
                  <a:cubicBezTo>
                    <a:pt x="1456023" y="2082872"/>
                    <a:pt x="1456023" y="2083822"/>
                    <a:pt x="1455804" y="2084735"/>
                  </a:cubicBezTo>
                  <a:cubicBezTo>
                    <a:pt x="1455731" y="2085655"/>
                    <a:pt x="1455440" y="2086553"/>
                    <a:pt x="1455001" y="2087364"/>
                  </a:cubicBezTo>
                  <a:cubicBezTo>
                    <a:pt x="1454636" y="2088182"/>
                    <a:pt x="1454051" y="2088905"/>
                    <a:pt x="1453322" y="2089482"/>
                  </a:cubicBezTo>
                  <a:cubicBezTo>
                    <a:pt x="1452591" y="2090059"/>
                    <a:pt x="1451788" y="2090504"/>
                    <a:pt x="1450911" y="2090796"/>
                  </a:cubicBezTo>
                  <a:close/>
                  <a:moveTo>
                    <a:pt x="857135" y="2025576"/>
                  </a:moveTo>
                  <a:cubicBezTo>
                    <a:pt x="855455" y="2025539"/>
                    <a:pt x="853849" y="2024926"/>
                    <a:pt x="852534" y="2023823"/>
                  </a:cubicBezTo>
                  <a:cubicBezTo>
                    <a:pt x="851293" y="2022632"/>
                    <a:pt x="850489" y="2021026"/>
                    <a:pt x="850270" y="2019295"/>
                  </a:cubicBezTo>
                  <a:cubicBezTo>
                    <a:pt x="850124" y="2017549"/>
                    <a:pt x="850562" y="2015796"/>
                    <a:pt x="851511" y="2014329"/>
                  </a:cubicBezTo>
                  <a:cubicBezTo>
                    <a:pt x="852461" y="2012911"/>
                    <a:pt x="853849" y="2011904"/>
                    <a:pt x="855528" y="2011480"/>
                  </a:cubicBezTo>
                  <a:lnTo>
                    <a:pt x="859765" y="2010531"/>
                  </a:lnTo>
                  <a:cubicBezTo>
                    <a:pt x="884962" y="2004206"/>
                    <a:pt x="910451" y="1999327"/>
                    <a:pt x="936232" y="1995924"/>
                  </a:cubicBezTo>
                  <a:cubicBezTo>
                    <a:pt x="937985" y="1995960"/>
                    <a:pt x="939592" y="1996610"/>
                    <a:pt x="940906" y="1997749"/>
                  </a:cubicBezTo>
                  <a:cubicBezTo>
                    <a:pt x="942222" y="1998962"/>
                    <a:pt x="943024" y="2000591"/>
                    <a:pt x="943170" y="2002351"/>
                  </a:cubicBezTo>
                  <a:cubicBezTo>
                    <a:pt x="943317" y="2004096"/>
                    <a:pt x="942878" y="2005849"/>
                    <a:pt x="941929" y="2007317"/>
                  </a:cubicBezTo>
                  <a:cubicBezTo>
                    <a:pt x="940906" y="2008719"/>
                    <a:pt x="939519" y="2009727"/>
                    <a:pt x="937839" y="2010165"/>
                  </a:cubicBezTo>
                  <a:cubicBezTo>
                    <a:pt x="912642" y="2013233"/>
                    <a:pt x="887592" y="2017695"/>
                    <a:pt x="862905" y="2023531"/>
                  </a:cubicBezTo>
                  <a:lnTo>
                    <a:pt x="858961" y="2024553"/>
                  </a:lnTo>
                  <a:close/>
                  <a:moveTo>
                    <a:pt x="1097422" y="2023823"/>
                  </a:moveTo>
                  <a:cubicBezTo>
                    <a:pt x="1096690" y="2023969"/>
                    <a:pt x="1095961" y="2023969"/>
                    <a:pt x="1095230" y="2023823"/>
                  </a:cubicBezTo>
                  <a:cubicBezTo>
                    <a:pt x="1077993" y="2017688"/>
                    <a:pt x="1060173" y="2013306"/>
                    <a:pt x="1042060" y="2010750"/>
                  </a:cubicBezTo>
                  <a:cubicBezTo>
                    <a:pt x="1033881" y="2009654"/>
                    <a:pt x="1025701" y="2008851"/>
                    <a:pt x="1017520" y="2008267"/>
                  </a:cubicBezTo>
                  <a:cubicBezTo>
                    <a:pt x="1016644" y="2008172"/>
                    <a:pt x="1015767" y="2007923"/>
                    <a:pt x="1014965" y="2007536"/>
                  </a:cubicBezTo>
                  <a:cubicBezTo>
                    <a:pt x="1014160" y="2007098"/>
                    <a:pt x="1013431" y="2006536"/>
                    <a:pt x="1012846" y="2005856"/>
                  </a:cubicBezTo>
                  <a:cubicBezTo>
                    <a:pt x="1012261" y="2005141"/>
                    <a:pt x="1011825" y="2004323"/>
                    <a:pt x="1011532" y="2003446"/>
                  </a:cubicBezTo>
                  <a:cubicBezTo>
                    <a:pt x="1011386" y="2002526"/>
                    <a:pt x="1011386" y="2001591"/>
                    <a:pt x="1011532" y="2000671"/>
                  </a:cubicBezTo>
                  <a:cubicBezTo>
                    <a:pt x="1011678" y="1998838"/>
                    <a:pt x="1012481" y="1997114"/>
                    <a:pt x="1013797" y="1995850"/>
                  </a:cubicBezTo>
                  <a:cubicBezTo>
                    <a:pt x="1015111" y="1994594"/>
                    <a:pt x="1016864" y="1993915"/>
                    <a:pt x="1018689" y="1993951"/>
                  </a:cubicBezTo>
                  <a:cubicBezTo>
                    <a:pt x="1027161" y="1994609"/>
                    <a:pt x="1035634" y="1995412"/>
                    <a:pt x="1044179" y="1996654"/>
                  </a:cubicBezTo>
                  <a:cubicBezTo>
                    <a:pt x="1063167" y="1999290"/>
                    <a:pt x="1081937" y="2003892"/>
                    <a:pt x="1099977" y="2010384"/>
                  </a:cubicBezTo>
                  <a:cubicBezTo>
                    <a:pt x="1101583" y="2010910"/>
                    <a:pt x="1102899" y="2012006"/>
                    <a:pt x="1103702" y="2013452"/>
                  </a:cubicBezTo>
                  <a:cubicBezTo>
                    <a:pt x="1104579" y="2014927"/>
                    <a:pt x="1104871" y="2016666"/>
                    <a:pt x="1104579" y="2018345"/>
                  </a:cubicBezTo>
                  <a:cubicBezTo>
                    <a:pt x="1104286" y="2020011"/>
                    <a:pt x="1103482" y="2021530"/>
                    <a:pt x="1102241" y="2022655"/>
                  </a:cubicBezTo>
                  <a:cubicBezTo>
                    <a:pt x="1101000" y="2023750"/>
                    <a:pt x="1099394" y="2024327"/>
                    <a:pt x="1097714" y="2024261"/>
                  </a:cubicBezTo>
                  <a:close/>
                  <a:moveTo>
                    <a:pt x="1364000" y="1947866"/>
                  </a:moveTo>
                  <a:cubicBezTo>
                    <a:pt x="1363049" y="1947859"/>
                    <a:pt x="1362101" y="1947633"/>
                    <a:pt x="1361297" y="1947209"/>
                  </a:cubicBezTo>
                  <a:cubicBezTo>
                    <a:pt x="1360421" y="1946808"/>
                    <a:pt x="1359617" y="1946201"/>
                    <a:pt x="1359032" y="1945456"/>
                  </a:cubicBezTo>
                  <a:lnTo>
                    <a:pt x="1337706" y="1920989"/>
                  </a:lnTo>
                  <a:cubicBezTo>
                    <a:pt x="1326166" y="1908033"/>
                    <a:pt x="1315504" y="1894266"/>
                    <a:pt x="1305937" y="1879798"/>
                  </a:cubicBezTo>
                  <a:cubicBezTo>
                    <a:pt x="1304914" y="1878227"/>
                    <a:pt x="1304475" y="1876321"/>
                    <a:pt x="1304841" y="1874466"/>
                  </a:cubicBezTo>
                  <a:cubicBezTo>
                    <a:pt x="1305133" y="1872633"/>
                    <a:pt x="1306155" y="1870990"/>
                    <a:pt x="1307617" y="1869865"/>
                  </a:cubicBezTo>
                  <a:cubicBezTo>
                    <a:pt x="1309077" y="1868806"/>
                    <a:pt x="1310903" y="1868382"/>
                    <a:pt x="1312656" y="1868696"/>
                  </a:cubicBezTo>
                  <a:cubicBezTo>
                    <a:pt x="1314482" y="1869040"/>
                    <a:pt x="1316015" y="1870091"/>
                    <a:pt x="1317037" y="1871618"/>
                  </a:cubicBezTo>
                  <a:cubicBezTo>
                    <a:pt x="1326166" y="1885129"/>
                    <a:pt x="1336173" y="1898013"/>
                    <a:pt x="1347055" y="1910180"/>
                  </a:cubicBezTo>
                  <a:cubicBezTo>
                    <a:pt x="1354797" y="1919529"/>
                    <a:pt x="1362539" y="1927709"/>
                    <a:pt x="1369404" y="1936035"/>
                  </a:cubicBezTo>
                  <a:cubicBezTo>
                    <a:pt x="1370061" y="1936692"/>
                    <a:pt x="1370499" y="1937495"/>
                    <a:pt x="1370792" y="1938372"/>
                  </a:cubicBezTo>
                  <a:cubicBezTo>
                    <a:pt x="1371084" y="1939263"/>
                    <a:pt x="1371230" y="1940205"/>
                    <a:pt x="1371157" y="1941147"/>
                  </a:cubicBezTo>
                  <a:cubicBezTo>
                    <a:pt x="1371157" y="1942075"/>
                    <a:pt x="1370938" y="1942995"/>
                    <a:pt x="1370572" y="1943849"/>
                  </a:cubicBezTo>
                  <a:cubicBezTo>
                    <a:pt x="1370134" y="1944667"/>
                    <a:pt x="1369624" y="1945405"/>
                    <a:pt x="1368966" y="1946040"/>
                  </a:cubicBezTo>
                  <a:cubicBezTo>
                    <a:pt x="1367798" y="1946983"/>
                    <a:pt x="1366336" y="1947472"/>
                    <a:pt x="1364802" y="1947428"/>
                  </a:cubicBezTo>
                  <a:close/>
                  <a:moveTo>
                    <a:pt x="1276795" y="1805959"/>
                  </a:moveTo>
                  <a:cubicBezTo>
                    <a:pt x="1275261" y="1805959"/>
                    <a:pt x="1273801" y="1805419"/>
                    <a:pt x="1272706" y="1804426"/>
                  </a:cubicBezTo>
                  <a:cubicBezTo>
                    <a:pt x="1271536" y="1803447"/>
                    <a:pt x="1270661" y="1802117"/>
                    <a:pt x="1270295" y="1800628"/>
                  </a:cubicBezTo>
                  <a:cubicBezTo>
                    <a:pt x="1265549" y="1781960"/>
                    <a:pt x="1263065" y="1762781"/>
                    <a:pt x="1262992" y="1743514"/>
                  </a:cubicBezTo>
                  <a:cubicBezTo>
                    <a:pt x="1262992" y="1733355"/>
                    <a:pt x="1263577" y="1723211"/>
                    <a:pt x="1264818" y="1713132"/>
                  </a:cubicBezTo>
                  <a:cubicBezTo>
                    <a:pt x="1265037" y="1711262"/>
                    <a:pt x="1266059" y="1709560"/>
                    <a:pt x="1267521" y="1708384"/>
                  </a:cubicBezTo>
                  <a:cubicBezTo>
                    <a:pt x="1268908" y="1707223"/>
                    <a:pt x="1270734" y="1706697"/>
                    <a:pt x="1272560" y="1706923"/>
                  </a:cubicBezTo>
                  <a:cubicBezTo>
                    <a:pt x="1273435" y="1707055"/>
                    <a:pt x="1274312" y="1707354"/>
                    <a:pt x="1275115" y="1707800"/>
                  </a:cubicBezTo>
                  <a:cubicBezTo>
                    <a:pt x="1275919" y="1708296"/>
                    <a:pt x="1276577" y="1708939"/>
                    <a:pt x="1277160" y="1709699"/>
                  </a:cubicBezTo>
                  <a:cubicBezTo>
                    <a:pt x="1277745" y="1710458"/>
                    <a:pt x="1278110" y="1711328"/>
                    <a:pt x="1278330" y="1712255"/>
                  </a:cubicBezTo>
                  <a:cubicBezTo>
                    <a:pt x="1278549" y="1713197"/>
                    <a:pt x="1278549" y="1714161"/>
                    <a:pt x="1278330" y="1715103"/>
                  </a:cubicBezTo>
                  <a:cubicBezTo>
                    <a:pt x="1277087" y="1724598"/>
                    <a:pt x="1276504" y="1734158"/>
                    <a:pt x="1276504" y="1743733"/>
                  </a:cubicBezTo>
                  <a:cubicBezTo>
                    <a:pt x="1276504" y="1761758"/>
                    <a:pt x="1278694" y="1779718"/>
                    <a:pt x="1283149" y="1797195"/>
                  </a:cubicBezTo>
                  <a:cubicBezTo>
                    <a:pt x="1283588" y="1799028"/>
                    <a:pt x="1283296" y="1800949"/>
                    <a:pt x="1282418" y="1802600"/>
                  </a:cubicBezTo>
                  <a:cubicBezTo>
                    <a:pt x="1281543" y="1804236"/>
                    <a:pt x="1280083" y="1805455"/>
                    <a:pt x="1278330" y="1805959"/>
                  </a:cubicBezTo>
                  <a:cubicBezTo>
                    <a:pt x="1277818" y="1805894"/>
                    <a:pt x="1277306" y="1805740"/>
                    <a:pt x="1276795" y="1805521"/>
                  </a:cubicBezTo>
                  <a:close/>
                  <a:moveTo>
                    <a:pt x="1292352" y="1638709"/>
                  </a:moveTo>
                  <a:cubicBezTo>
                    <a:pt x="1291475" y="1638716"/>
                    <a:pt x="1290672" y="1638570"/>
                    <a:pt x="1289868" y="1638271"/>
                  </a:cubicBezTo>
                  <a:cubicBezTo>
                    <a:pt x="1288188" y="1637503"/>
                    <a:pt x="1286874" y="1636116"/>
                    <a:pt x="1286143" y="1634400"/>
                  </a:cubicBezTo>
                  <a:cubicBezTo>
                    <a:pt x="1285414" y="1632640"/>
                    <a:pt x="1285414" y="1630682"/>
                    <a:pt x="1286143" y="1628922"/>
                  </a:cubicBezTo>
                  <a:cubicBezTo>
                    <a:pt x="1296589" y="1602155"/>
                    <a:pt x="1309660" y="1576490"/>
                    <a:pt x="1325145" y="1552308"/>
                  </a:cubicBezTo>
                  <a:cubicBezTo>
                    <a:pt x="1326093" y="1550716"/>
                    <a:pt x="1327775" y="1549621"/>
                    <a:pt x="1329601" y="1549314"/>
                  </a:cubicBezTo>
                  <a:cubicBezTo>
                    <a:pt x="1331353" y="1548941"/>
                    <a:pt x="1333252" y="1549336"/>
                    <a:pt x="1334713" y="1550409"/>
                  </a:cubicBezTo>
                  <a:cubicBezTo>
                    <a:pt x="1336246" y="1551541"/>
                    <a:pt x="1337268" y="1553214"/>
                    <a:pt x="1337560" y="1555084"/>
                  </a:cubicBezTo>
                  <a:cubicBezTo>
                    <a:pt x="1337926" y="1556961"/>
                    <a:pt x="1337487" y="1558896"/>
                    <a:pt x="1336465" y="1560488"/>
                  </a:cubicBezTo>
                  <a:cubicBezTo>
                    <a:pt x="1321712" y="1583976"/>
                    <a:pt x="1309297" y="1608823"/>
                    <a:pt x="1299290" y="1634692"/>
                  </a:cubicBezTo>
                  <a:cubicBezTo>
                    <a:pt x="1298778" y="1635817"/>
                    <a:pt x="1297903" y="1636759"/>
                    <a:pt x="1296808" y="1637394"/>
                  </a:cubicBezTo>
                  <a:cubicBezTo>
                    <a:pt x="1295784" y="1638051"/>
                    <a:pt x="1294543" y="1638409"/>
                    <a:pt x="1293301" y="1638416"/>
                  </a:cubicBezTo>
                  <a:close/>
                  <a:moveTo>
                    <a:pt x="1379044" y="1495048"/>
                  </a:moveTo>
                  <a:cubicBezTo>
                    <a:pt x="1377510" y="1495027"/>
                    <a:pt x="1375977" y="1494457"/>
                    <a:pt x="1374809" y="1493442"/>
                  </a:cubicBezTo>
                  <a:cubicBezTo>
                    <a:pt x="1373422" y="1492229"/>
                    <a:pt x="1372544" y="1490535"/>
                    <a:pt x="1372325" y="1488694"/>
                  </a:cubicBezTo>
                  <a:cubicBezTo>
                    <a:pt x="1372179" y="1486825"/>
                    <a:pt x="1372691" y="1484955"/>
                    <a:pt x="1373785" y="1483436"/>
                  </a:cubicBezTo>
                  <a:cubicBezTo>
                    <a:pt x="1390803" y="1461526"/>
                    <a:pt x="1407821" y="1439177"/>
                    <a:pt x="1424254" y="1416682"/>
                  </a:cubicBezTo>
                  <a:cubicBezTo>
                    <a:pt x="1424764" y="1415966"/>
                    <a:pt x="1425495" y="1415345"/>
                    <a:pt x="1426226" y="1414856"/>
                  </a:cubicBezTo>
                  <a:cubicBezTo>
                    <a:pt x="1427028" y="1414359"/>
                    <a:pt x="1427906" y="1414038"/>
                    <a:pt x="1428781" y="1413906"/>
                  </a:cubicBezTo>
                  <a:cubicBezTo>
                    <a:pt x="1429658" y="1413724"/>
                    <a:pt x="1430534" y="1413724"/>
                    <a:pt x="1431411" y="1413906"/>
                  </a:cubicBezTo>
                  <a:cubicBezTo>
                    <a:pt x="1432287" y="1414162"/>
                    <a:pt x="1433018" y="1414556"/>
                    <a:pt x="1433749" y="1415075"/>
                  </a:cubicBezTo>
                  <a:cubicBezTo>
                    <a:pt x="1434478" y="1415667"/>
                    <a:pt x="1435063" y="1416382"/>
                    <a:pt x="1435502" y="1417193"/>
                  </a:cubicBezTo>
                  <a:cubicBezTo>
                    <a:pt x="1435938" y="1418011"/>
                    <a:pt x="1436231" y="1418902"/>
                    <a:pt x="1436377" y="1419822"/>
                  </a:cubicBezTo>
                  <a:cubicBezTo>
                    <a:pt x="1436523" y="1420743"/>
                    <a:pt x="1436523" y="1421678"/>
                    <a:pt x="1436377" y="1422598"/>
                  </a:cubicBezTo>
                  <a:cubicBezTo>
                    <a:pt x="1436085" y="1423474"/>
                    <a:pt x="1435719" y="1424314"/>
                    <a:pt x="1435209" y="1425081"/>
                  </a:cubicBezTo>
                  <a:cubicBezTo>
                    <a:pt x="1418703" y="1447722"/>
                    <a:pt x="1401539" y="1469997"/>
                    <a:pt x="1384521" y="1492200"/>
                  </a:cubicBezTo>
                  <a:cubicBezTo>
                    <a:pt x="1383280" y="1493507"/>
                    <a:pt x="1381601" y="1494296"/>
                    <a:pt x="1379848" y="1494391"/>
                  </a:cubicBezTo>
                  <a:close/>
                  <a:moveTo>
                    <a:pt x="1477058" y="1358765"/>
                  </a:moveTo>
                  <a:cubicBezTo>
                    <a:pt x="1475744" y="1358758"/>
                    <a:pt x="1474428" y="1358320"/>
                    <a:pt x="1473333" y="1357524"/>
                  </a:cubicBezTo>
                  <a:cubicBezTo>
                    <a:pt x="1471800" y="1356443"/>
                    <a:pt x="1470776" y="1354821"/>
                    <a:pt x="1470411" y="1352995"/>
                  </a:cubicBezTo>
                  <a:cubicBezTo>
                    <a:pt x="1470047" y="1351155"/>
                    <a:pt x="1470411" y="1349241"/>
                    <a:pt x="1471434" y="1347664"/>
                  </a:cubicBezTo>
                  <a:cubicBezTo>
                    <a:pt x="1474647" y="1342551"/>
                    <a:pt x="1477787" y="1337439"/>
                    <a:pt x="1480856" y="1332180"/>
                  </a:cubicBezTo>
                  <a:cubicBezTo>
                    <a:pt x="1491884" y="1313366"/>
                    <a:pt x="1501962" y="1294012"/>
                    <a:pt x="1511092" y="1274190"/>
                  </a:cubicBezTo>
                  <a:cubicBezTo>
                    <a:pt x="1511823" y="1272532"/>
                    <a:pt x="1513283" y="1271240"/>
                    <a:pt x="1514963" y="1270612"/>
                  </a:cubicBezTo>
                  <a:cubicBezTo>
                    <a:pt x="1516643" y="1269881"/>
                    <a:pt x="1518468" y="1269881"/>
                    <a:pt x="1520148" y="1270612"/>
                  </a:cubicBezTo>
                  <a:cubicBezTo>
                    <a:pt x="1521755" y="1271496"/>
                    <a:pt x="1522997" y="1272956"/>
                    <a:pt x="1523581" y="1274702"/>
                  </a:cubicBezTo>
                  <a:cubicBezTo>
                    <a:pt x="1524239" y="1276469"/>
                    <a:pt x="1524239" y="1278412"/>
                    <a:pt x="1523581" y="1280179"/>
                  </a:cubicBezTo>
                  <a:cubicBezTo>
                    <a:pt x="1514232" y="1300468"/>
                    <a:pt x="1503861" y="1320261"/>
                    <a:pt x="1492541" y="1339484"/>
                  </a:cubicBezTo>
                  <a:cubicBezTo>
                    <a:pt x="1489401" y="1344816"/>
                    <a:pt x="1486187" y="1350001"/>
                    <a:pt x="1482901" y="1355259"/>
                  </a:cubicBezTo>
                  <a:cubicBezTo>
                    <a:pt x="1482316" y="1356056"/>
                    <a:pt x="1481585" y="1356727"/>
                    <a:pt x="1480710" y="1357231"/>
                  </a:cubicBezTo>
                  <a:cubicBezTo>
                    <a:pt x="1479833" y="1357692"/>
                    <a:pt x="1478884" y="1357969"/>
                    <a:pt x="1477934" y="1358035"/>
                  </a:cubicBezTo>
                  <a:close/>
                  <a:moveTo>
                    <a:pt x="1550969" y="1206706"/>
                  </a:moveTo>
                  <a:cubicBezTo>
                    <a:pt x="1549947" y="1206713"/>
                    <a:pt x="1548997" y="1206487"/>
                    <a:pt x="1548121" y="1206049"/>
                  </a:cubicBezTo>
                  <a:cubicBezTo>
                    <a:pt x="1547317" y="1205661"/>
                    <a:pt x="1546588" y="1205121"/>
                    <a:pt x="1546003" y="1204442"/>
                  </a:cubicBezTo>
                  <a:cubicBezTo>
                    <a:pt x="1545418" y="1203762"/>
                    <a:pt x="1544908" y="1202967"/>
                    <a:pt x="1544616" y="1202105"/>
                  </a:cubicBezTo>
                  <a:cubicBezTo>
                    <a:pt x="1544250" y="1201250"/>
                    <a:pt x="1544104" y="1200323"/>
                    <a:pt x="1544177" y="1199402"/>
                  </a:cubicBezTo>
                  <a:cubicBezTo>
                    <a:pt x="1544177" y="1198446"/>
                    <a:pt x="1544396" y="1197503"/>
                    <a:pt x="1544762" y="1196627"/>
                  </a:cubicBezTo>
                  <a:cubicBezTo>
                    <a:pt x="1549655" y="1185328"/>
                    <a:pt x="1554474" y="1174037"/>
                    <a:pt x="1559369" y="1162739"/>
                  </a:cubicBezTo>
                  <a:cubicBezTo>
                    <a:pt x="1566014" y="1147905"/>
                    <a:pt x="1573683" y="1133554"/>
                    <a:pt x="1582301" y="1119794"/>
                  </a:cubicBezTo>
                  <a:cubicBezTo>
                    <a:pt x="1582740" y="1119005"/>
                    <a:pt x="1583398" y="1118333"/>
                    <a:pt x="1584127" y="1117822"/>
                  </a:cubicBezTo>
                  <a:cubicBezTo>
                    <a:pt x="1584858" y="1117326"/>
                    <a:pt x="1585660" y="1116953"/>
                    <a:pt x="1586538" y="1116726"/>
                  </a:cubicBezTo>
                  <a:cubicBezTo>
                    <a:pt x="1587413" y="1116581"/>
                    <a:pt x="1588364" y="1116581"/>
                    <a:pt x="1589239" y="1116726"/>
                  </a:cubicBezTo>
                  <a:cubicBezTo>
                    <a:pt x="1590116" y="1116938"/>
                    <a:pt x="1590919" y="1117311"/>
                    <a:pt x="1591650" y="1117822"/>
                  </a:cubicBezTo>
                  <a:cubicBezTo>
                    <a:pt x="1592381" y="1118355"/>
                    <a:pt x="1593037" y="1119020"/>
                    <a:pt x="1593549" y="1119794"/>
                  </a:cubicBezTo>
                  <a:cubicBezTo>
                    <a:pt x="1594061" y="1120553"/>
                    <a:pt x="1594426" y="1121430"/>
                    <a:pt x="1594571" y="1122350"/>
                  </a:cubicBezTo>
                  <a:cubicBezTo>
                    <a:pt x="1594717" y="1123263"/>
                    <a:pt x="1594717" y="1124205"/>
                    <a:pt x="1594571" y="1125126"/>
                  </a:cubicBezTo>
                  <a:cubicBezTo>
                    <a:pt x="1594353" y="1126024"/>
                    <a:pt x="1593987" y="1126886"/>
                    <a:pt x="1593549" y="1127682"/>
                  </a:cubicBezTo>
                  <a:cubicBezTo>
                    <a:pt x="1585368" y="1140784"/>
                    <a:pt x="1577993" y="1154420"/>
                    <a:pt x="1571638" y="1168509"/>
                  </a:cubicBezTo>
                  <a:cubicBezTo>
                    <a:pt x="1566453" y="1179413"/>
                    <a:pt x="1561560" y="1190638"/>
                    <a:pt x="1557031" y="1202178"/>
                  </a:cubicBezTo>
                  <a:cubicBezTo>
                    <a:pt x="1556519" y="1203317"/>
                    <a:pt x="1555790" y="1204303"/>
                    <a:pt x="1554767" y="1205026"/>
                  </a:cubicBezTo>
                  <a:cubicBezTo>
                    <a:pt x="1553818" y="1205756"/>
                    <a:pt x="1552648" y="1206187"/>
                    <a:pt x="1551480" y="1206268"/>
                  </a:cubicBezTo>
                  <a:close/>
                  <a:moveTo>
                    <a:pt x="1642263" y="1067939"/>
                  </a:moveTo>
                  <a:cubicBezTo>
                    <a:pt x="1640875" y="1067968"/>
                    <a:pt x="1639488" y="1067530"/>
                    <a:pt x="1638318" y="1066698"/>
                  </a:cubicBezTo>
                  <a:cubicBezTo>
                    <a:pt x="1637151" y="1065821"/>
                    <a:pt x="1636275" y="1064631"/>
                    <a:pt x="1635836" y="1063265"/>
                  </a:cubicBezTo>
                  <a:cubicBezTo>
                    <a:pt x="1635398" y="1061833"/>
                    <a:pt x="1635398" y="1060314"/>
                    <a:pt x="1635836" y="1058883"/>
                  </a:cubicBezTo>
                  <a:cubicBezTo>
                    <a:pt x="1636275" y="1057495"/>
                    <a:pt x="1637077" y="1056261"/>
                    <a:pt x="1638174" y="1055304"/>
                  </a:cubicBezTo>
                  <a:cubicBezTo>
                    <a:pt x="1659646" y="1037126"/>
                    <a:pt x="1683748" y="1022350"/>
                    <a:pt x="1709674" y="1011483"/>
                  </a:cubicBezTo>
                  <a:cubicBezTo>
                    <a:pt x="1711354" y="1010752"/>
                    <a:pt x="1713180" y="1010752"/>
                    <a:pt x="1714861" y="1011483"/>
                  </a:cubicBezTo>
                  <a:cubicBezTo>
                    <a:pt x="1716541" y="1012221"/>
                    <a:pt x="1717855" y="1013623"/>
                    <a:pt x="1718513" y="1015354"/>
                  </a:cubicBezTo>
                  <a:cubicBezTo>
                    <a:pt x="1719242" y="1017114"/>
                    <a:pt x="1719242" y="1019078"/>
                    <a:pt x="1718513" y="1020831"/>
                  </a:cubicBezTo>
                  <a:cubicBezTo>
                    <a:pt x="1717782" y="1022518"/>
                    <a:pt x="1716468" y="1023877"/>
                    <a:pt x="1714788" y="1024629"/>
                  </a:cubicBezTo>
                  <a:cubicBezTo>
                    <a:pt x="1690101" y="1034993"/>
                    <a:pt x="1667096" y="1049111"/>
                    <a:pt x="1646719" y="1066478"/>
                  </a:cubicBezTo>
                  <a:cubicBezTo>
                    <a:pt x="1645622" y="1067128"/>
                    <a:pt x="1644308" y="1067384"/>
                    <a:pt x="1642994" y="1067209"/>
                  </a:cubicBezTo>
                  <a:close/>
                  <a:moveTo>
                    <a:pt x="1790305" y="1002719"/>
                  </a:moveTo>
                  <a:cubicBezTo>
                    <a:pt x="1788625" y="1002536"/>
                    <a:pt x="1787092" y="1001784"/>
                    <a:pt x="1785924" y="1000601"/>
                  </a:cubicBezTo>
                  <a:cubicBezTo>
                    <a:pt x="1784754" y="999374"/>
                    <a:pt x="1784025" y="997774"/>
                    <a:pt x="1783879" y="996073"/>
                  </a:cubicBezTo>
                  <a:cubicBezTo>
                    <a:pt x="1783806" y="994334"/>
                    <a:pt x="1784244" y="992603"/>
                    <a:pt x="1785266" y="991179"/>
                  </a:cubicBezTo>
                  <a:cubicBezTo>
                    <a:pt x="1786215" y="989821"/>
                    <a:pt x="1787677" y="988857"/>
                    <a:pt x="1789283" y="988477"/>
                  </a:cubicBezTo>
                  <a:lnTo>
                    <a:pt x="1798705" y="987089"/>
                  </a:lnTo>
                  <a:lnTo>
                    <a:pt x="1813312" y="985190"/>
                  </a:lnTo>
                  <a:cubicBezTo>
                    <a:pt x="1832008" y="983299"/>
                    <a:pt x="1850632" y="979983"/>
                    <a:pt x="1868818" y="975257"/>
                  </a:cubicBezTo>
                  <a:cubicBezTo>
                    <a:pt x="1870571" y="974768"/>
                    <a:pt x="1872470" y="975002"/>
                    <a:pt x="1874003" y="975915"/>
                  </a:cubicBezTo>
                  <a:cubicBezTo>
                    <a:pt x="1875611" y="976893"/>
                    <a:pt x="1876706" y="978434"/>
                    <a:pt x="1877218" y="980224"/>
                  </a:cubicBezTo>
                  <a:cubicBezTo>
                    <a:pt x="1877728" y="982071"/>
                    <a:pt x="1877437" y="984044"/>
                    <a:pt x="1876487" y="985701"/>
                  </a:cubicBezTo>
                  <a:cubicBezTo>
                    <a:pt x="1875611" y="987294"/>
                    <a:pt x="1874149" y="988491"/>
                    <a:pt x="1872396" y="989061"/>
                  </a:cubicBezTo>
                  <a:cubicBezTo>
                    <a:pt x="1853555" y="993947"/>
                    <a:pt x="1834345" y="997394"/>
                    <a:pt x="1814992" y="999359"/>
                  </a:cubicBezTo>
                  <a:lnTo>
                    <a:pt x="1800385" y="1001185"/>
                  </a:lnTo>
                  <a:lnTo>
                    <a:pt x="1791329" y="1002572"/>
                  </a:lnTo>
                  <a:close/>
                  <a:moveTo>
                    <a:pt x="1938640" y="945532"/>
                  </a:moveTo>
                  <a:cubicBezTo>
                    <a:pt x="1937326" y="945540"/>
                    <a:pt x="1936010" y="945160"/>
                    <a:pt x="1934915" y="944437"/>
                  </a:cubicBezTo>
                  <a:cubicBezTo>
                    <a:pt x="1933820" y="943662"/>
                    <a:pt x="1932943" y="942596"/>
                    <a:pt x="1932431" y="941369"/>
                  </a:cubicBezTo>
                  <a:cubicBezTo>
                    <a:pt x="1931921" y="940091"/>
                    <a:pt x="1931775" y="938711"/>
                    <a:pt x="1931921" y="937352"/>
                  </a:cubicBezTo>
                  <a:cubicBezTo>
                    <a:pt x="1932141" y="936001"/>
                    <a:pt x="1932724" y="934738"/>
                    <a:pt x="1933601" y="933700"/>
                  </a:cubicBezTo>
                  <a:cubicBezTo>
                    <a:pt x="1950909" y="912301"/>
                    <a:pt x="1962815" y="887053"/>
                    <a:pt x="1968366" y="860081"/>
                  </a:cubicBezTo>
                  <a:cubicBezTo>
                    <a:pt x="1968803" y="858299"/>
                    <a:pt x="1969972" y="856758"/>
                    <a:pt x="1971506" y="855772"/>
                  </a:cubicBezTo>
                  <a:cubicBezTo>
                    <a:pt x="1973039" y="854786"/>
                    <a:pt x="1974938" y="854494"/>
                    <a:pt x="1976691" y="854969"/>
                  </a:cubicBezTo>
                  <a:cubicBezTo>
                    <a:pt x="1978444" y="855472"/>
                    <a:pt x="1979904" y="856692"/>
                    <a:pt x="1980781" y="858328"/>
                  </a:cubicBezTo>
                  <a:cubicBezTo>
                    <a:pt x="1981730" y="859957"/>
                    <a:pt x="1982022" y="861892"/>
                    <a:pt x="1981584" y="863733"/>
                  </a:cubicBezTo>
                  <a:cubicBezTo>
                    <a:pt x="1975450" y="892516"/>
                    <a:pt x="1962669" y="919466"/>
                    <a:pt x="1944264" y="942465"/>
                  </a:cubicBezTo>
                  <a:cubicBezTo>
                    <a:pt x="1943606" y="943202"/>
                    <a:pt x="1942876" y="943801"/>
                    <a:pt x="1941999" y="944217"/>
                  </a:cubicBezTo>
                  <a:cubicBezTo>
                    <a:pt x="1941124" y="944590"/>
                    <a:pt x="1940173" y="944787"/>
                    <a:pt x="1939225" y="944802"/>
                  </a:cubicBezTo>
                  <a:close/>
                  <a:moveTo>
                    <a:pt x="1484654" y="797198"/>
                  </a:moveTo>
                  <a:cubicBezTo>
                    <a:pt x="1472895" y="797198"/>
                    <a:pt x="1460991" y="797198"/>
                    <a:pt x="1449158" y="796541"/>
                  </a:cubicBezTo>
                  <a:lnTo>
                    <a:pt x="1445141" y="796541"/>
                  </a:lnTo>
                  <a:cubicBezTo>
                    <a:pt x="1443315" y="796424"/>
                    <a:pt x="1441635" y="795547"/>
                    <a:pt x="1440467" y="794130"/>
                  </a:cubicBezTo>
                  <a:cubicBezTo>
                    <a:pt x="1439226" y="792713"/>
                    <a:pt x="1438642" y="790880"/>
                    <a:pt x="1438715" y="789018"/>
                  </a:cubicBezTo>
                  <a:cubicBezTo>
                    <a:pt x="1438642" y="788068"/>
                    <a:pt x="1438861" y="787112"/>
                    <a:pt x="1439226" y="786242"/>
                  </a:cubicBezTo>
                  <a:cubicBezTo>
                    <a:pt x="1439590" y="785374"/>
                    <a:pt x="1440102" y="784599"/>
                    <a:pt x="1440833" y="783978"/>
                  </a:cubicBezTo>
                  <a:cubicBezTo>
                    <a:pt x="1441489" y="783336"/>
                    <a:pt x="1442293" y="782861"/>
                    <a:pt x="1443169" y="782591"/>
                  </a:cubicBezTo>
                  <a:cubicBezTo>
                    <a:pt x="1444046" y="782372"/>
                    <a:pt x="1444922" y="782372"/>
                    <a:pt x="1445799" y="782591"/>
                  </a:cubicBezTo>
                  <a:lnTo>
                    <a:pt x="1449597" y="782591"/>
                  </a:lnTo>
                  <a:cubicBezTo>
                    <a:pt x="1475378" y="783540"/>
                    <a:pt x="1500721" y="783394"/>
                    <a:pt x="1526357" y="782591"/>
                  </a:cubicBezTo>
                  <a:cubicBezTo>
                    <a:pt x="1528183" y="782584"/>
                    <a:pt x="1529862" y="783292"/>
                    <a:pt x="1531177" y="784563"/>
                  </a:cubicBezTo>
                  <a:cubicBezTo>
                    <a:pt x="1533953" y="787258"/>
                    <a:pt x="1534172" y="791640"/>
                    <a:pt x="1531615" y="794569"/>
                  </a:cubicBezTo>
                  <a:cubicBezTo>
                    <a:pt x="1530447" y="795941"/>
                    <a:pt x="1528694" y="796759"/>
                    <a:pt x="1526869" y="796833"/>
                  </a:cubicBezTo>
                  <a:cubicBezTo>
                    <a:pt x="1512845" y="796686"/>
                    <a:pt x="1498749" y="796906"/>
                    <a:pt x="1484654" y="796906"/>
                  </a:cubicBezTo>
                  <a:close/>
                  <a:moveTo>
                    <a:pt x="1607571" y="789894"/>
                  </a:moveTo>
                  <a:cubicBezTo>
                    <a:pt x="1605818" y="789960"/>
                    <a:pt x="1604065" y="789303"/>
                    <a:pt x="1602751" y="788068"/>
                  </a:cubicBezTo>
                  <a:cubicBezTo>
                    <a:pt x="1601364" y="786783"/>
                    <a:pt x="1600560" y="785037"/>
                    <a:pt x="1600487" y="783175"/>
                  </a:cubicBezTo>
                  <a:cubicBezTo>
                    <a:pt x="1600414" y="781291"/>
                    <a:pt x="1601072" y="779450"/>
                    <a:pt x="1602240" y="777989"/>
                  </a:cubicBezTo>
                  <a:cubicBezTo>
                    <a:pt x="1603409" y="776609"/>
                    <a:pt x="1605089" y="775769"/>
                    <a:pt x="1606915" y="775652"/>
                  </a:cubicBezTo>
                  <a:cubicBezTo>
                    <a:pt x="1632550" y="772804"/>
                    <a:pt x="1658842" y="769152"/>
                    <a:pt x="1687253" y="764405"/>
                  </a:cubicBezTo>
                  <a:cubicBezTo>
                    <a:pt x="1688933" y="764332"/>
                    <a:pt x="1690613" y="764909"/>
                    <a:pt x="1691927" y="766012"/>
                  </a:cubicBezTo>
                  <a:cubicBezTo>
                    <a:pt x="1693241" y="767151"/>
                    <a:pt x="1694118" y="768728"/>
                    <a:pt x="1694411" y="770467"/>
                  </a:cubicBezTo>
                  <a:cubicBezTo>
                    <a:pt x="1694630" y="772213"/>
                    <a:pt x="1694265" y="773987"/>
                    <a:pt x="1693387" y="775506"/>
                  </a:cubicBezTo>
                  <a:cubicBezTo>
                    <a:pt x="1692512" y="776982"/>
                    <a:pt x="1691051" y="778048"/>
                    <a:pt x="1689372" y="778501"/>
                  </a:cubicBezTo>
                  <a:cubicBezTo>
                    <a:pt x="1660960" y="783248"/>
                    <a:pt x="1634522" y="786681"/>
                    <a:pt x="1608521" y="789894"/>
                  </a:cubicBezTo>
                  <a:close/>
                  <a:moveTo>
                    <a:pt x="1986624" y="784343"/>
                  </a:moveTo>
                  <a:cubicBezTo>
                    <a:pt x="1985747" y="784358"/>
                    <a:pt x="1984872" y="784183"/>
                    <a:pt x="1984068" y="783833"/>
                  </a:cubicBezTo>
                  <a:cubicBezTo>
                    <a:pt x="1983265" y="783496"/>
                    <a:pt x="1982461" y="782970"/>
                    <a:pt x="1981876" y="782299"/>
                  </a:cubicBezTo>
                  <a:cubicBezTo>
                    <a:pt x="1981220" y="781641"/>
                    <a:pt x="1980708" y="780874"/>
                    <a:pt x="1980343" y="780035"/>
                  </a:cubicBezTo>
                  <a:cubicBezTo>
                    <a:pt x="1980050" y="779165"/>
                    <a:pt x="1979831" y="778252"/>
                    <a:pt x="1979831" y="777332"/>
                  </a:cubicBezTo>
                  <a:cubicBezTo>
                    <a:pt x="1979831" y="753961"/>
                    <a:pt x="1972091" y="743371"/>
                    <a:pt x="1928706" y="742202"/>
                  </a:cubicBezTo>
                  <a:cubicBezTo>
                    <a:pt x="1927027" y="742013"/>
                    <a:pt x="1925420" y="741173"/>
                    <a:pt x="1924325" y="739865"/>
                  </a:cubicBezTo>
                  <a:cubicBezTo>
                    <a:pt x="1921915" y="737119"/>
                    <a:pt x="1921915" y="733044"/>
                    <a:pt x="1924325" y="730298"/>
                  </a:cubicBezTo>
                  <a:cubicBezTo>
                    <a:pt x="1925420" y="728990"/>
                    <a:pt x="1927027" y="728150"/>
                    <a:pt x="1928706" y="727960"/>
                  </a:cubicBezTo>
                  <a:cubicBezTo>
                    <a:pt x="1968146" y="728983"/>
                    <a:pt x="1992612" y="737674"/>
                    <a:pt x="1993124" y="776894"/>
                  </a:cubicBezTo>
                  <a:cubicBezTo>
                    <a:pt x="1993124" y="777844"/>
                    <a:pt x="1992978" y="778786"/>
                    <a:pt x="1992612" y="779670"/>
                  </a:cubicBezTo>
                  <a:cubicBezTo>
                    <a:pt x="1992321" y="780502"/>
                    <a:pt x="1991810" y="781269"/>
                    <a:pt x="1991225" y="781934"/>
                  </a:cubicBezTo>
                  <a:cubicBezTo>
                    <a:pt x="1990642" y="782620"/>
                    <a:pt x="1989838" y="783168"/>
                    <a:pt x="1989033" y="783540"/>
                  </a:cubicBezTo>
                  <a:cubicBezTo>
                    <a:pt x="1988231" y="783891"/>
                    <a:pt x="1987354" y="784066"/>
                    <a:pt x="1986478" y="784051"/>
                  </a:cubicBezTo>
                  <a:close/>
                  <a:moveTo>
                    <a:pt x="1372471" y="765646"/>
                  </a:moveTo>
                  <a:cubicBezTo>
                    <a:pt x="1371376" y="765632"/>
                    <a:pt x="1370353" y="765376"/>
                    <a:pt x="1369404" y="764916"/>
                  </a:cubicBezTo>
                  <a:cubicBezTo>
                    <a:pt x="1368454" y="764398"/>
                    <a:pt x="1367652" y="763675"/>
                    <a:pt x="1366994" y="762798"/>
                  </a:cubicBezTo>
                  <a:cubicBezTo>
                    <a:pt x="1357791" y="748549"/>
                    <a:pt x="1353337" y="731809"/>
                    <a:pt x="1354066" y="714887"/>
                  </a:cubicBezTo>
                  <a:cubicBezTo>
                    <a:pt x="1354212" y="701383"/>
                    <a:pt x="1355746" y="687923"/>
                    <a:pt x="1358595" y="674718"/>
                  </a:cubicBezTo>
                  <a:cubicBezTo>
                    <a:pt x="1358888" y="672885"/>
                    <a:pt x="1359909" y="671241"/>
                    <a:pt x="1361370" y="670117"/>
                  </a:cubicBezTo>
                  <a:cubicBezTo>
                    <a:pt x="1362830" y="669021"/>
                    <a:pt x="1364656" y="668598"/>
                    <a:pt x="1366409" y="668948"/>
                  </a:cubicBezTo>
                  <a:cubicBezTo>
                    <a:pt x="1368235" y="669262"/>
                    <a:pt x="1369843" y="670321"/>
                    <a:pt x="1370792" y="671870"/>
                  </a:cubicBezTo>
                  <a:cubicBezTo>
                    <a:pt x="1371886" y="673432"/>
                    <a:pt x="1372252" y="675339"/>
                    <a:pt x="1371960" y="677201"/>
                  </a:cubicBezTo>
                  <a:lnTo>
                    <a:pt x="1371960" y="678370"/>
                  </a:lnTo>
                  <a:cubicBezTo>
                    <a:pt x="1369404" y="690384"/>
                    <a:pt x="1368017" y="702610"/>
                    <a:pt x="1367798" y="714887"/>
                  </a:cubicBezTo>
                  <a:cubicBezTo>
                    <a:pt x="1367140" y="728800"/>
                    <a:pt x="1370792" y="742575"/>
                    <a:pt x="1378241" y="754326"/>
                  </a:cubicBezTo>
                  <a:cubicBezTo>
                    <a:pt x="1378753" y="755079"/>
                    <a:pt x="1379117" y="755918"/>
                    <a:pt x="1379336" y="756809"/>
                  </a:cubicBezTo>
                  <a:cubicBezTo>
                    <a:pt x="1379482" y="757730"/>
                    <a:pt x="1379482" y="758664"/>
                    <a:pt x="1379336" y="759585"/>
                  </a:cubicBezTo>
                  <a:cubicBezTo>
                    <a:pt x="1379190" y="760512"/>
                    <a:pt x="1378826" y="761396"/>
                    <a:pt x="1378388" y="762214"/>
                  </a:cubicBezTo>
                  <a:cubicBezTo>
                    <a:pt x="1377949" y="762988"/>
                    <a:pt x="1377364" y="763682"/>
                    <a:pt x="1376635" y="764259"/>
                  </a:cubicBezTo>
                  <a:cubicBezTo>
                    <a:pt x="1375465" y="765179"/>
                    <a:pt x="1374005" y="765646"/>
                    <a:pt x="1372471" y="765574"/>
                  </a:cubicBezTo>
                  <a:close/>
                  <a:moveTo>
                    <a:pt x="1767811" y="763529"/>
                  </a:moveTo>
                  <a:cubicBezTo>
                    <a:pt x="1766203" y="763507"/>
                    <a:pt x="1764743" y="762937"/>
                    <a:pt x="1763502" y="761922"/>
                  </a:cubicBezTo>
                  <a:cubicBezTo>
                    <a:pt x="1762261" y="760855"/>
                    <a:pt x="1761457" y="759417"/>
                    <a:pt x="1761164" y="757832"/>
                  </a:cubicBezTo>
                  <a:cubicBezTo>
                    <a:pt x="1760872" y="756020"/>
                    <a:pt x="1761310" y="754166"/>
                    <a:pt x="1762334" y="752646"/>
                  </a:cubicBezTo>
                  <a:cubicBezTo>
                    <a:pt x="1763282" y="751134"/>
                    <a:pt x="1764743" y="750054"/>
                    <a:pt x="1766496" y="749652"/>
                  </a:cubicBezTo>
                  <a:cubicBezTo>
                    <a:pt x="1783733" y="746146"/>
                    <a:pt x="1801041" y="742348"/>
                    <a:pt x="1818205" y="738478"/>
                  </a:cubicBezTo>
                  <a:cubicBezTo>
                    <a:pt x="1827627" y="736360"/>
                    <a:pt x="1837049" y="734606"/>
                    <a:pt x="1846615" y="733146"/>
                  </a:cubicBezTo>
                  <a:cubicBezTo>
                    <a:pt x="1848441" y="732912"/>
                    <a:pt x="1850267" y="733409"/>
                    <a:pt x="1851656" y="734534"/>
                  </a:cubicBezTo>
                  <a:cubicBezTo>
                    <a:pt x="1853116" y="735687"/>
                    <a:pt x="1854065" y="737360"/>
                    <a:pt x="1854357" y="739208"/>
                  </a:cubicBezTo>
                  <a:cubicBezTo>
                    <a:pt x="1854503" y="740128"/>
                    <a:pt x="1854503" y="741063"/>
                    <a:pt x="1854357" y="741983"/>
                  </a:cubicBezTo>
                  <a:cubicBezTo>
                    <a:pt x="1854138" y="742904"/>
                    <a:pt x="1853772" y="743772"/>
                    <a:pt x="1853189" y="744540"/>
                  </a:cubicBezTo>
                  <a:cubicBezTo>
                    <a:pt x="1852677" y="745313"/>
                    <a:pt x="1852019" y="745963"/>
                    <a:pt x="1851217" y="746438"/>
                  </a:cubicBezTo>
                  <a:cubicBezTo>
                    <a:pt x="1850413" y="746935"/>
                    <a:pt x="1849537" y="747264"/>
                    <a:pt x="1848660" y="747388"/>
                  </a:cubicBezTo>
                  <a:cubicBezTo>
                    <a:pt x="1839458" y="748775"/>
                    <a:pt x="1830328" y="750455"/>
                    <a:pt x="1821345" y="752500"/>
                  </a:cubicBezTo>
                  <a:cubicBezTo>
                    <a:pt x="1804037" y="756444"/>
                    <a:pt x="1786653" y="759804"/>
                    <a:pt x="1769418" y="763748"/>
                  </a:cubicBezTo>
                  <a:close/>
                  <a:moveTo>
                    <a:pt x="1383134" y="599638"/>
                  </a:moveTo>
                  <a:lnTo>
                    <a:pt x="1381528" y="599638"/>
                  </a:lnTo>
                  <a:cubicBezTo>
                    <a:pt x="1379848" y="599236"/>
                    <a:pt x="1378314" y="598155"/>
                    <a:pt x="1377437" y="596643"/>
                  </a:cubicBezTo>
                  <a:cubicBezTo>
                    <a:pt x="1376562" y="595073"/>
                    <a:pt x="1376196" y="593247"/>
                    <a:pt x="1376489" y="591458"/>
                  </a:cubicBezTo>
                  <a:lnTo>
                    <a:pt x="1382405" y="564727"/>
                  </a:lnTo>
                  <a:cubicBezTo>
                    <a:pt x="1386713" y="545979"/>
                    <a:pt x="1390876" y="527165"/>
                    <a:pt x="1394967" y="508271"/>
                  </a:cubicBezTo>
                  <a:cubicBezTo>
                    <a:pt x="1395332" y="506511"/>
                    <a:pt x="1396354" y="504955"/>
                    <a:pt x="1397814" y="503962"/>
                  </a:cubicBezTo>
                  <a:cubicBezTo>
                    <a:pt x="1399201" y="502961"/>
                    <a:pt x="1401027" y="502567"/>
                    <a:pt x="1402709" y="502866"/>
                  </a:cubicBezTo>
                  <a:cubicBezTo>
                    <a:pt x="1404462" y="503297"/>
                    <a:pt x="1405995" y="504429"/>
                    <a:pt x="1406944" y="506007"/>
                  </a:cubicBezTo>
                  <a:cubicBezTo>
                    <a:pt x="1407894" y="507628"/>
                    <a:pt x="1408258" y="509563"/>
                    <a:pt x="1407821" y="511411"/>
                  </a:cubicBezTo>
                  <a:cubicBezTo>
                    <a:pt x="1403731" y="530254"/>
                    <a:pt x="1399567" y="549119"/>
                    <a:pt x="1395259" y="568013"/>
                  </a:cubicBezTo>
                  <a:lnTo>
                    <a:pt x="1389416" y="594671"/>
                  </a:lnTo>
                  <a:cubicBezTo>
                    <a:pt x="1388977" y="596051"/>
                    <a:pt x="1388173" y="597272"/>
                    <a:pt x="1387005" y="598177"/>
                  </a:cubicBezTo>
                  <a:cubicBezTo>
                    <a:pt x="1385910" y="599075"/>
                    <a:pt x="1384521" y="599565"/>
                    <a:pt x="1383134" y="599565"/>
                  </a:cubicBezTo>
                  <a:close/>
                  <a:moveTo>
                    <a:pt x="1420163" y="433191"/>
                  </a:moveTo>
                  <a:lnTo>
                    <a:pt x="1418630" y="433191"/>
                  </a:lnTo>
                  <a:cubicBezTo>
                    <a:pt x="1416950" y="432730"/>
                    <a:pt x="1415490" y="431635"/>
                    <a:pt x="1414540" y="430123"/>
                  </a:cubicBezTo>
                  <a:cubicBezTo>
                    <a:pt x="1413591" y="428597"/>
                    <a:pt x="1413299" y="426771"/>
                    <a:pt x="1413591" y="425011"/>
                  </a:cubicBezTo>
                  <a:cubicBezTo>
                    <a:pt x="1420895" y="394263"/>
                    <a:pt x="1426517" y="368627"/>
                    <a:pt x="1431850" y="341970"/>
                  </a:cubicBezTo>
                  <a:cubicBezTo>
                    <a:pt x="1432067" y="341049"/>
                    <a:pt x="1432433" y="340166"/>
                    <a:pt x="1432871" y="339340"/>
                  </a:cubicBezTo>
                  <a:cubicBezTo>
                    <a:pt x="1433383" y="338603"/>
                    <a:pt x="1434039" y="337960"/>
                    <a:pt x="1434770" y="337441"/>
                  </a:cubicBezTo>
                  <a:cubicBezTo>
                    <a:pt x="1435502" y="336923"/>
                    <a:pt x="1436377" y="336573"/>
                    <a:pt x="1437254" y="336419"/>
                  </a:cubicBezTo>
                  <a:cubicBezTo>
                    <a:pt x="1438130" y="336200"/>
                    <a:pt x="1439007" y="336200"/>
                    <a:pt x="1439883" y="336419"/>
                  </a:cubicBezTo>
                  <a:cubicBezTo>
                    <a:pt x="1440760" y="336631"/>
                    <a:pt x="1441562" y="337003"/>
                    <a:pt x="1442293" y="337514"/>
                  </a:cubicBezTo>
                  <a:cubicBezTo>
                    <a:pt x="1443827" y="338574"/>
                    <a:pt x="1444922" y="340246"/>
                    <a:pt x="1445141" y="342116"/>
                  </a:cubicBezTo>
                  <a:cubicBezTo>
                    <a:pt x="1445287" y="343036"/>
                    <a:pt x="1445287" y="343971"/>
                    <a:pt x="1445141" y="344891"/>
                  </a:cubicBezTo>
                  <a:cubicBezTo>
                    <a:pt x="1439736" y="371695"/>
                    <a:pt x="1433893" y="397476"/>
                    <a:pt x="1426736" y="428370"/>
                  </a:cubicBezTo>
                  <a:cubicBezTo>
                    <a:pt x="1426299" y="429802"/>
                    <a:pt x="1425422" y="431051"/>
                    <a:pt x="1424181" y="431876"/>
                  </a:cubicBezTo>
                  <a:cubicBezTo>
                    <a:pt x="1423011" y="432730"/>
                    <a:pt x="1421551" y="433161"/>
                    <a:pt x="1420090" y="433118"/>
                  </a:cubicBezTo>
                  <a:close/>
                  <a:moveTo>
                    <a:pt x="1452152" y="265648"/>
                  </a:moveTo>
                  <a:lnTo>
                    <a:pt x="1451350" y="265648"/>
                  </a:lnTo>
                  <a:cubicBezTo>
                    <a:pt x="1450399" y="265509"/>
                    <a:pt x="1449524" y="265217"/>
                    <a:pt x="1448720" y="264772"/>
                  </a:cubicBezTo>
                  <a:cubicBezTo>
                    <a:pt x="1447113" y="263764"/>
                    <a:pt x="1445945" y="262164"/>
                    <a:pt x="1445506" y="260316"/>
                  </a:cubicBezTo>
                  <a:cubicBezTo>
                    <a:pt x="1445287" y="259374"/>
                    <a:pt x="1445287" y="258410"/>
                    <a:pt x="1445506" y="257468"/>
                  </a:cubicBezTo>
                  <a:cubicBezTo>
                    <a:pt x="1447040" y="242912"/>
                    <a:pt x="1447844" y="228283"/>
                    <a:pt x="1447844" y="213647"/>
                  </a:cubicBezTo>
                  <a:cubicBezTo>
                    <a:pt x="1447844" y="200574"/>
                    <a:pt x="1447186" y="187135"/>
                    <a:pt x="1446091" y="173405"/>
                  </a:cubicBezTo>
                  <a:cubicBezTo>
                    <a:pt x="1445945" y="171557"/>
                    <a:pt x="1446530" y="169731"/>
                    <a:pt x="1447698" y="168292"/>
                  </a:cubicBezTo>
                  <a:cubicBezTo>
                    <a:pt x="1448793" y="166861"/>
                    <a:pt x="1450399" y="165940"/>
                    <a:pt x="1452225" y="165736"/>
                  </a:cubicBezTo>
                  <a:cubicBezTo>
                    <a:pt x="1453102" y="165517"/>
                    <a:pt x="1454124" y="165517"/>
                    <a:pt x="1455001" y="165736"/>
                  </a:cubicBezTo>
                  <a:cubicBezTo>
                    <a:pt x="1455877" y="165955"/>
                    <a:pt x="1456754" y="166378"/>
                    <a:pt x="1457485" y="166978"/>
                  </a:cubicBezTo>
                  <a:cubicBezTo>
                    <a:pt x="1458214" y="167606"/>
                    <a:pt x="1458799" y="168380"/>
                    <a:pt x="1459238" y="169242"/>
                  </a:cubicBezTo>
                  <a:cubicBezTo>
                    <a:pt x="1459675" y="170118"/>
                    <a:pt x="1459967" y="171096"/>
                    <a:pt x="1459967" y="172090"/>
                  </a:cubicBezTo>
                  <a:cubicBezTo>
                    <a:pt x="1461137" y="186186"/>
                    <a:pt x="1461720" y="200062"/>
                    <a:pt x="1461720" y="213501"/>
                  </a:cubicBezTo>
                  <a:cubicBezTo>
                    <a:pt x="1461720" y="228626"/>
                    <a:pt x="1460918" y="243738"/>
                    <a:pt x="1459382" y="258783"/>
                  </a:cubicBezTo>
                  <a:cubicBezTo>
                    <a:pt x="1459238" y="260616"/>
                    <a:pt x="1458434" y="262340"/>
                    <a:pt x="1457120" y="263603"/>
                  </a:cubicBezTo>
                  <a:cubicBezTo>
                    <a:pt x="1455804" y="264925"/>
                    <a:pt x="1453978" y="265641"/>
                    <a:pt x="1452152" y="265575"/>
                  </a:cubicBezTo>
                  <a:close/>
                  <a:moveTo>
                    <a:pt x="1440102" y="95914"/>
                  </a:moveTo>
                  <a:cubicBezTo>
                    <a:pt x="1438568" y="95907"/>
                    <a:pt x="1437035" y="95337"/>
                    <a:pt x="1435865" y="94307"/>
                  </a:cubicBezTo>
                  <a:cubicBezTo>
                    <a:pt x="1434624" y="93271"/>
                    <a:pt x="1433820" y="91861"/>
                    <a:pt x="1433456" y="90291"/>
                  </a:cubicBezTo>
                  <a:cubicBezTo>
                    <a:pt x="1427467" y="61077"/>
                    <a:pt x="1420090" y="32374"/>
                    <a:pt x="1413664" y="7907"/>
                  </a:cubicBezTo>
                  <a:cubicBezTo>
                    <a:pt x="1413299" y="6154"/>
                    <a:pt x="1413664" y="4336"/>
                    <a:pt x="1414540" y="2795"/>
                  </a:cubicBezTo>
                  <a:cubicBezTo>
                    <a:pt x="1415417" y="1275"/>
                    <a:pt x="1416804" y="151"/>
                    <a:pt x="1418484" y="-346"/>
                  </a:cubicBezTo>
                  <a:cubicBezTo>
                    <a:pt x="1420163" y="-843"/>
                    <a:pt x="1421916" y="-660"/>
                    <a:pt x="1423450" y="165"/>
                  </a:cubicBezTo>
                  <a:cubicBezTo>
                    <a:pt x="1425056" y="998"/>
                    <a:pt x="1426226" y="2415"/>
                    <a:pt x="1426736" y="4109"/>
                  </a:cubicBezTo>
                  <a:cubicBezTo>
                    <a:pt x="1433164" y="28576"/>
                    <a:pt x="1440541" y="57717"/>
                    <a:pt x="1446674" y="87369"/>
                  </a:cubicBezTo>
                  <a:cubicBezTo>
                    <a:pt x="1446967" y="89173"/>
                    <a:pt x="1446601" y="91021"/>
                    <a:pt x="1445580" y="92555"/>
                  </a:cubicBezTo>
                  <a:cubicBezTo>
                    <a:pt x="1444704" y="94066"/>
                    <a:pt x="1443169" y="95147"/>
                    <a:pt x="1441489" y="9554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8" name="Google Shape;118;p11"/>
            <p:cNvSpPr/>
            <p:nvPr/>
          </p:nvSpPr>
          <p:spPr>
            <a:xfrm>
              <a:off x="4811676" y="7084"/>
              <a:ext cx="1841071" cy="4129480"/>
            </a:xfrm>
            <a:custGeom>
              <a:avLst/>
              <a:gdLst/>
              <a:ahLst/>
              <a:cxnLst/>
              <a:rect l="l" t="t" r="r" b="b"/>
              <a:pathLst>
                <a:path w="1841071" h="4129480" extrusionOk="0">
                  <a:moveTo>
                    <a:pt x="1084257" y="4128787"/>
                  </a:moveTo>
                  <a:cubicBezTo>
                    <a:pt x="1074981" y="4128714"/>
                    <a:pt x="1065632" y="4128056"/>
                    <a:pt x="1056430" y="4126815"/>
                  </a:cubicBezTo>
                  <a:cubicBezTo>
                    <a:pt x="1039486" y="4124550"/>
                    <a:pt x="1022688" y="4121337"/>
                    <a:pt x="1006036" y="4117320"/>
                  </a:cubicBezTo>
                  <a:cubicBezTo>
                    <a:pt x="1004283" y="4116882"/>
                    <a:pt x="1002749" y="4115787"/>
                    <a:pt x="1001800" y="4114180"/>
                  </a:cubicBezTo>
                  <a:cubicBezTo>
                    <a:pt x="1000850" y="4112573"/>
                    <a:pt x="1000559" y="4110601"/>
                    <a:pt x="1000923" y="4108775"/>
                  </a:cubicBezTo>
                  <a:cubicBezTo>
                    <a:pt x="1001362" y="4107022"/>
                    <a:pt x="1002384" y="4105415"/>
                    <a:pt x="1003918" y="4104393"/>
                  </a:cubicBezTo>
                  <a:cubicBezTo>
                    <a:pt x="1005451" y="4103370"/>
                    <a:pt x="1007277" y="4103079"/>
                    <a:pt x="1009030" y="4103443"/>
                  </a:cubicBezTo>
                  <a:cubicBezTo>
                    <a:pt x="1025244" y="4107387"/>
                    <a:pt x="1041604" y="4110455"/>
                    <a:pt x="1058110" y="4112719"/>
                  </a:cubicBezTo>
                  <a:cubicBezTo>
                    <a:pt x="1066801" y="4113888"/>
                    <a:pt x="1075493" y="4114472"/>
                    <a:pt x="1084257" y="4114545"/>
                  </a:cubicBezTo>
                  <a:lnTo>
                    <a:pt x="1087689" y="4114545"/>
                  </a:lnTo>
                  <a:cubicBezTo>
                    <a:pt x="1089369" y="4114764"/>
                    <a:pt x="1090976" y="4115567"/>
                    <a:pt x="1092071" y="4116882"/>
                  </a:cubicBezTo>
                  <a:cubicBezTo>
                    <a:pt x="1094482" y="4119658"/>
                    <a:pt x="1094482" y="4123747"/>
                    <a:pt x="1092071" y="4126523"/>
                  </a:cubicBezTo>
                  <a:cubicBezTo>
                    <a:pt x="1090976" y="4127838"/>
                    <a:pt x="1089369" y="4128641"/>
                    <a:pt x="1087689" y="4128860"/>
                  </a:cubicBezTo>
                  <a:close/>
                  <a:moveTo>
                    <a:pt x="1159702" y="4095702"/>
                  </a:moveTo>
                  <a:cubicBezTo>
                    <a:pt x="1158168" y="4095702"/>
                    <a:pt x="1156635" y="4095190"/>
                    <a:pt x="1155466" y="4094168"/>
                  </a:cubicBezTo>
                  <a:cubicBezTo>
                    <a:pt x="1154736" y="4093584"/>
                    <a:pt x="1154224" y="4092853"/>
                    <a:pt x="1153786" y="4092050"/>
                  </a:cubicBezTo>
                  <a:cubicBezTo>
                    <a:pt x="1153348" y="4091247"/>
                    <a:pt x="1153056" y="4090297"/>
                    <a:pt x="1152983" y="4089348"/>
                  </a:cubicBezTo>
                  <a:cubicBezTo>
                    <a:pt x="1152837" y="4088398"/>
                    <a:pt x="1152837" y="4087522"/>
                    <a:pt x="1152983" y="4086573"/>
                  </a:cubicBezTo>
                  <a:cubicBezTo>
                    <a:pt x="1153201" y="4085696"/>
                    <a:pt x="1153640" y="4084820"/>
                    <a:pt x="1154224" y="4084090"/>
                  </a:cubicBezTo>
                  <a:cubicBezTo>
                    <a:pt x="1165691" y="4067948"/>
                    <a:pt x="1173652" y="4049543"/>
                    <a:pt x="1177523" y="4030116"/>
                  </a:cubicBezTo>
                  <a:cubicBezTo>
                    <a:pt x="1179275" y="4022813"/>
                    <a:pt x="1181028" y="4015509"/>
                    <a:pt x="1182562" y="4008206"/>
                  </a:cubicBezTo>
                  <a:cubicBezTo>
                    <a:pt x="1183073" y="4006526"/>
                    <a:pt x="1184169" y="4004992"/>
                    <a:pt x="1185629" y="4004042"/>
                  </a:cubicBezTo>
                  <a:cubicBezTo>
                    <a:pt x="1188770" y="4002217"/>
                    <a:pt x="1192787" y="4003239"/>
                    <a:pt x="1194759" y="4006307"/>
                  </a:cubicBezTo>
                  <a:cubicBezTo>
                    <a:pt x="1195708" y="4007840"/>
                    <a:pt x="1196074" y="4009666"/>
                    <a:pt x="1195781" y="4011419"/>
                  </a:cubicBezTo>
                  <a:cubicBezTo>
                    <a:pt x="1194102" y="4018723"/>
                    <a:pt x="1192422" y="4026026"/>
                    <a:pt x="1190596" y="4033330"/>
                  </a:cubicBezTo>
                  <a:cubicBezTo>
                    <a:pt x="1186213" y="4054802"/>
                    <a:pt x="1177230" y="4075033"/>
                    <a:pt x="1164376" y="4092707"/>
                  </a:cubicBezTo>
                  <a:cubicBezTo>
                    <a:pt x="1163208" y="4094314"/>
                    <a:pt x="1161382" y="4095263"/>
                    <a:pt x="1159410" y="4095336"/>
                  </a:cubicBezTo>
                  <a:close/>
                  <a:moveTo>
                    <a:pt x="930226" y="4091831"/>
                  </a:moveTo>
                  <a:cubicBezTo>
                    <a:pt x="929349" y="4091758"/>
                    <a:pt x="928473" y="4091612"/>
                    <a:pt x="927670" y="4091320"/>
                  </a:cubicBezTo>
                  <a:cubicBezTo>
                    <a:pt x="902180" y="4080365"/>
                    <a:pt x="877567" y="4067437"/>
                    <a:pt x="854050" y="4052757"/>
                  </a:cubicBezTo>
                  <a:cubicBezTo>
                    <a:pt x="852516" y="4051735"/>
                    <a:pt x="851420" y="4050201"/>
                    <a:pt x="850983" y="4048448"/>
                  </a:cubicBezTo>
                  <a:cubicBezTo>
                    <a:pt x="850471" y="4046622"/>
                    <a:pt x="850690" y="4044650"/>
                    <a:pt x="851640" y="4042971"/>
                  </a:cubicBezTo>
                  <a:cubicBezTo>
                    <a:pt x="852589" y="4041436"/>
                    <a:pt x="854050" y="4040268"/>
                    <a:pt x="855802" y="4039757"/>
                  </a:cubicBezTo>
                  <a:cubicBezTo>
                    <a:pt x="857555" y="4039246"/>
                    <a:pt x="859454" y="4039537"/>
                    <a:pt x="860989" y="4040487"/>
                  </a:cubicBezTo>
                  <a:cubicBezTo>
                    <a:pt x="883921" y="4054876"/>
                    <a:pt x="907950" y="4067437"/>
                    <a:pt x="932782" y="4078100"/>
                  </a:cubicBezTo>
                  <a:cubicBezTo>
                    <a:pt x="934242" y="4078757"/>
                    <a:pt x="935484" y="4079926"/>
                    <a:pt x="936214" y="4081314"/>
                  </a:cubicBezTo>
                  <a:cubicBezTo>
                    <a:pt x="937017" y="4082775"/>
                    <a:pt x="937237" y="4084454"/>
                    <a:pt x="936944" y="4086061"/>
                  </a:cubicBezTo>
                  <a:cubicBezTo>
                    <a:pt x="936653" y="4087668"/>
                    <a:pt x="935776" y="4089129"/>
                    <a:pt x="934535" y="4090224"/>
                  </a:cubicBezTo>
                  <a:cubicBezTo>
                    <a:pt x="933366" y="4091247"/>
                    <a:pt x="931832" y="4091758"/>
                    <a:pt x="930299" y="4091831"/>
                  </a:cubicBezTo>
                  <a:close/>
                  <a:moveTo>
                    <a:pt x="790656" y="4005284"/>
                  </a:moveTo>
                  <a:cubicBezTo>
                    <a:pt x="789194" y="4005284"/>
                    <a:pt x="787734" y="4004773"/>
                    <a:pt x="786565" y="4003824"/>
                  </a:cubicBezTo>
                  <a:cubicBezTo>
                    <a:pt x="764655" y="3986222"/>
                    <a:pt x="742744" y="3969570"/>
                    <a:pt x="720834" y="3954452"/>
                  </a:cubicBezTo>
                  <a:cubicBezTo>
                    <a:pt x="720103" y="3953867"/>
                    <a:pt x="719446" y="3953210"/>
                    <a:pt x="718935" y="3952407"/>
                  </a:cubicBezTo>
                  <a:cubicBezTo>
                    <a:pt x="718497" y="3951604"/>
                    <a:pt x="718131" y="3950727"/>
                    <a:pt x="717985" y="3949851"/>
                  </a:cubicBezTo>
                  <a:cubicBezTo>
                    <a:pt x="717839" y="3948901"/>
                    <a:pt x="717839" y="3947952"/>
                    <a:pt x="717985" y="3947002"/>
                  </a:cubicBezTo>
                  <a:cubicBezTo>
                    <a:pt x="718204" y="3946126"/>
                    <a:pt x="718570" y="3945250"/>
                    <a:pt x="719081" y="3944446"/>
                  </a:cubicBezTo>
                  <a:cubicBezTo>
                    <a:pt x="719592" y="3943642"/>
                    <a:pt x="720250" y="3942985"/>
                    <a:pt x="720980" y="3942474"/>
                  </a:cubicBezTo>
                  <a:cubicBezTo>
                    <a:pt x="721710" y="3941963"/>
                    <a:pt x="722586" y="3941671"/>
                    <a:pt x="723463" y="3941452"/>
                  </a:cubicBezTo>
                  <a:cubicBezTo>
                    <a:pt x="724339" y="3941232"/>
                    <a:pt x="725216" y="3941232"/>
                    <a:pt x="726092" y="3941452"/>
                  </a:cubicBezTo>
                  <a:cubicBezTo>
                    <a:pt x="726968" y="3941598"/>
                    <a:pt x="727845" y="3942036"/>
                    <a:pt x="728576" y="3942547"/>
                  </a:cubicBezTo>
                  <a:cubicBezTo>
                    <a:pt x="750486" y="3957812"/>
                    <a:pt x="772397" y="3974610"/>
                    <a:pt x="794964" y="3992430"/>
                  </a:cubicBezTo>
                  <a:cubicBezTo>
                    <a:pt x="796133" y="3993306"/>
                    <a:pt x="796937" y="3994548"/>
                    <a:pt x="797301" y="3996009"/>
                  </a:cubicBezTo>
                  <a:cubicBezTo>
                    <a:pt x="797667" y="3997397"/>
                    <a:pt x="797667" y="3998930"/>
                    <a:pt x="797301" y="4000318"/>
                  </a:cubicBezTo>
                  <a:cubicBezTo>
                    <a:pt x="796863" y="4001706"/>
                    <a:pt x="796060" y="4002947"/>
                    <a:pt x="794891" y="4003824"/>
                  </a:cubicBezTo>
                  <a:cubicBezTo>
                    <a:pt x="793796" y="4004700"/>
                    <a:pt x="792408" y="4005211"/>
                    <a:pt x="790947" y="4005211"/>
                  </a:cubicBezTo>
                  <a:close/>
                  <a:moveTo>
                    <a:pt x="1204691" y="3933199"/>
                  </a:moveTo>
                  <a:lnTo>
                    <a:pt x="1204034" y="3933199"/>
                  </a:lnTo>
                  <a:cubicBezTo>
                    <a:pt x="1203085" y="3933126"/>
                    <a:pt x="1202209" y="3932833"/>
                    <a:pt x="1201478" y="3932322"/>
                  </a:cubicBezTo>
                  <a:cubicBezTo>
                    <a:pt x="1200674" y="3931884"/>
                    <a:pt x="1199944" y="3931227"/>
                    <a:pt x="1199433" y="3930423"/>
                  </a:cubicBezTo>
                  <a:cubicBezTo>
                    <a:pt x="1198848" y="3929620"/>
                    <a:pt x="1198484" y="3928817"/>
                    <a:pt x="1198264" y="3927867"/>
                  </a:cubicBezTo>
                  <a:cubicBezTo>
                    <a:pt x="1198118" y="3926918"/>
                    <a:pt x="1198118" y="3926041"/>
                    <a:pt x="1198264" y="3925092"/>
                  </a:cubicBezTo>
                  <a:cubicBezTo>
                    <a:pt x="1201186" y="3901866"/>
                    <a:pt x="1202719" y="3878495"/>
                    <a:pt x="1202719" y="3855124"/>
                  </a:cubicBezTo>
                  <a:lnTo>
                    <a:pt x="1202719" y="3840955"/>
                  </a:lnTo>
                  <a:cubicBezTo>
                    <a:pt x="1202719" y="3840006"/>
                    <a:pt x="1202866" y="3839056"/>
                    <a:pt x="1203158" y="3838180"/>
                  </a:cubicBezTo>
                  <a:cubicBezTo>
                    <a:pt x="1203523" y="3837304"/>
                    <a:pt x="1203961" y="3836573"/>
                    <a:pt x="1204545" y="3835843"/>
                  </a:cubicBezTo>
                  <a:cubicBezTo>
                    <a:pt x="1205130" y="3835185"/>
                    <a:pt x="1205933" y="3834601"/>
                    <a:pt x="1206737" y="3834236"/>
                  </a:cubicBezTo>
                  <a:cubicBezTo>
                    <a:pt x="1207540" y="3833871"/>
                    <a:pt x="1208416" y="3833652"/>
                    <a:pt x="1209293" y="3833579"/>
                  </a:cubicBezTo>
                  <a:cubicBezTo>
                    <a:pt x="1210169" y="3833579"/>
                    <a:pt x="1211046" y="3833725"/>
                    <a:pt x="1211922" y="3834017"/>
                  </a:cubicBezTo>
                  <a:cubicBezTo>
                    <a:pt x="1212725" y="3834382"/>
                    <a:pt x="1213528" y="3834821"/>
                    <a:pt x="1214186" y="3835478"/>
                  </a:cubicBezTo>
                  <a:cubicBezTo>
                    <a:pt x="1214843" y="3836135"/>
                    <a:pt x="1215354" y="3836938"/>
                    <a:pt x="1215720" y="3837814"/>
                  </a:cubicBezTo>
                  <a:cubicBezTo>
                    <a:pt x="1216012" y="3838691"/>
                    <a:pt x="1216231" y="3839567"/>
                    <a:pt x="1216231" y="3840517"/>
                  </a:cubicBezTo>
                  <a:lnTo>
                    <a:pt x="1216231" y="3855124"/>
                  </a:lnTo>
                  <a:cubicBezTo>
                    <a:pt x="1216158" y="3879153"/>
                    <a:pt x="1214624" y="3903108"/>
                    <a:pt x="1211557" y="3926918"/>
                  </a:cubicBezTo>
                  <a:cubicBezTo>
                    <a:pt x="1211411" y="3928671"/>
                    <a:pt x="1210608" y="3930277"/>
                    <a:pt x="1209366" y="3931446"/>
                  </a:cubicBezTo>
                  <a:cubicBezTo>
                    <a:pt x="1208124" y="3932615"/>
                    <a:pt x="1206517" y="3933272"/>
                    <a:pt x="1204838" y="3933199"/>
                  </a:cubicBezTo>
                  <a:close/>
                  <a:moveTo>
                    <a:pt x="655394" y="3910850"/>
                  </a:moveTo>
                  <a:cubicBezTo>
                    <a:pt x="654226" y="3910850"/>
                    <a:pt x="653057" y="3910485"/>
                    <a:pt x="652034" y="3909900"/>
                  </a:cubicBezTo>
                  <a:cubicBezTo>
                    <a:pt x="628371" y="3895878"/>
                    <a:pt x="604197" y="3882804"/>
                    <a:pt x="580241" y="3871265"/>
                  </a:cubicBezTo>
                  <a:cubicBezTo>
                    <a:pt x="579438" y="3870900"/>
                    <a:pt x="578708" y="3870316"/>
                    <a:pt x="578123" y="3869658"/>
                  </a:cubicBezTo>
                  <a:cubicBezTo>
                    <a:pt x="577539" y="3869001"/>
                    <a:pt x="577028" y="3868197"/>
                    <a:pt x="576735" y="3867321"/>
                  </a:cubicBezTo>
                  <a:cubicBezTo>
                    <a:pt x="576443" y="3866444"/>
                    <a:pt x="576297" y="3865495"/>
                    <a:pt x="576297" y="3864545"/>
                  </a:cubicBezTo>
                  <a:cubicBezTo>
                    <a:pt x="576370" y="3863596"/>
                    <a:pt x="576589" y="3862720"/>
                    <a:pt x="576955" y="3861843"/>
                  </a:cubicBezTo>
                  <a:cubicBezTo>
                    <a:pt x="577319" y="3860967"/>
                    <a:pt x="577831" y="3860237"/>
                    <a:pt x="578488" y="3859580"/>
                  </a:cubicBezTo>
                  <a:cubicBezTo>
                    <a:pt x="579145" y="3858922"/>
                    <a:pt x="579875" y="3858411"/>
                    <a:pt x="580753" y="3858118"/>
                  </a:cubicBezTo>
                  <a:cubicBezTo>
                    <a:pt x="581556" y="3857754"/>
                    <a:pt x="582432" y="3857608"/>
                    <a:pt x="583309" y="3857681"/>
                  </a:cubicBezTo>
                  <a:cubicBezTo>
                    <a:pt x="584258" y="3857681"/>
                    <a:pt x="585135" y="3857899"/>
                    <a:pt x="585938" y="3858338"/>
                  </a:cubicBezTo>
                  <a:cubicBezTo>
                    <a:pt x="610185" y="3870096"/>
                    <a:pt x="634652" y="3883243"/>
                    <a:pt x="658973" y="3897484"/>
                  </a:cubicBezTo>
                  <a:cubicBezTo>
                    <a:pt x="659776" y="3897923"/>
                    <a:pt x="660433" y="3898580"/>
                    <a:pt x="661018" y="3899310"/>
                  </a:cubicBezTo>
                  <a:cubicBezTo>
                    <a:pt x="661529" y="3900040"/>
                    <a:pt x="661968" y="3900917"/>
                    <a:pt x="662186" y="3901793"/>
                  </a:cubicBezTo>
                  <a:cubicBezTo>
                    <a:pt x="662332" y="3902743"/>
                    <a:pt x="662332" y="3903619"/>
                    <a:pt x="662186" y="3904569"/>
                  </a:cubicBezTo>
                  <a:cubicBezTo>
                    <a:pt x="662040" y="3905518"/>
                    <a:pt x="661748" y="3906394"/>
                    <a:pt x="661310" y="3907198"/>
                  </a:cubicBezTo>
                  <a:cubicBezTo>
                    <a:pt x="660799" y="3908293"/>
                    <a:pt x="659923" y="3909243"/>
                    <a:pt x="658900" y="3909900"/>
                  </a:cubicBezTo>
                  <a:cubicBezTo>
                    <a:pt x="657877" y="3910485"/>
                    <a:pt x="656709" y="3910850"/>
                    <a:pt x="655541" y="3910850"/>
                  </a:cubicBezTo>
                  <a:close/>
                  <a:moveTo>
                    <a:pt x="508082" y="3839860"/>
                  </a:moveTo>
                  <a:cubicBezTo>
                    <a:pt x="507352" y="3840006"/>
                    <a:pt x="506549" y="3840006"/>
                    <a:pt x="505819" y="3839860"/>
                  </a:cubicBezTo>
                  <a:cubicBezTo>
                    <a:pt x="489020" y="3833652"/>
                    <a:pt x="471711" y="3827882"/>
                    <a:pt x="454694" y="3822843"/>
                  </a:cubicBezTo>
                  <a:cubicBezTo>
                    <a:pt x="445856" y="3820140"/>
                    <a:pt x="437092" y="3817292"/>
                    <a:pt x="428474" y="3814151"/>
                  </a:cubicBezTo>
                  <a:cubicBezTo>
                    <a:pt x="427597" y="3813860"/>
                    <a:pt x="426794" y="3813348"/>
                    <a:pt x="426137" y="3812764"/>
                  </a:cubicBezTo>
                  <a:cubicBezTo>
                    <a:pt x="425480" y="3812107"/>
                    <a:pt x="424968" y="3811303"/>
                    <a:pt x="424530" y="3810499"/>
                  </a:cubicBezTo>
                  <a:cubicBezTo>
                    <a:pt x="424165" y="3809623"/>
                    <a:pt x="423946" y="3808747"/>
                    <a:pt x="423872" y="3807797"/>
                  </a:cubicBezTo>
                  <a:cubicBezTo>
                    <a:pt x="423872" y="3806848"/>
                    <a:pt x="424019" y="3805971"/>
                    <a:pt x="424311" y="3805095"/>
                  </a:cubicBezTo>
                  <a:cubicBezTo>
                    <a:pt x="424822" y="3803342"/>
                    <a:pt x="426064" y="3801882"/>
                    <a:pt x="427744" y="3801005"/>
                  </a:cubicBezTo>
                  <a:cubicBezTo>
                    <a:pt x="429350" y="3800347"/>
                    <a:pt x="431249" y="3800347"/>
                    <a:pt x="432857" y="3801005"/>
                  </a:cubicBezTo>
                  <a:cubicBezTo>
                    <a:pt x="441255" y="3804072"/>
                    <a:pt x="449800" y="3806848"/>
                    <a:pt x="458419" y="3809185"/>
                  </a:cubicBezTo>
                  <a:cubicBezTo>
                    <a:pt x="475728" y="3814443"/>
                    <a:pt x="493256" y="3820214"/>
                    <a:pt x="510420" y="3826568"/>
                  </a:cubicBezTo>
                  <a:cubicBezTo>
                    <a:pt x="513560" y="3827882"/>
                    <a:pt x="515313" y="3831096"/>
                    <a:pt x="514802" y="3834455"/>
                  </a:cubicBezTo>
                  <a:cubicBezTo>
                    <a:pt x="514509" y="3836062"/>
                    <a:pt x="513779" y="3837596"/>
                    <a:pt x="512537" y="3838691"/>
                  </a:cubicBezTo>
                  <a:cubicBezTo>
                    <a:pt x="511369" y="3839786"/>
                    <a:pt x="509762" y="3840371"/>
                    <a:pt x="508155" y="3840371"/>
                  </a:cubicBezTo>
                  <a:close/>
                  <a:moveTo>
                    <a:pt x="357046" y="3778364"/>
                  </a:moveTo>
                  <a:cubicBezTo>
                    <a:pt x="355804" y="3778364"/>
                    <a:pt x="354635" y="3777999"/>
                    <a:pt x="353613" y="3777342"/>
                  </a:cubicBezTo>
                  <a:cubicBezTo>
                    <a:pt x="329803" y="3762443"/>
                    <a:pt x="307747" y="3744914"/>
                    <a:pt x="287881" y="3724975"/>
                  </a:cubicBezTo>
                  <a:cubicBezTo>
                    <a:pt x="287224" y="3724318"/>
                    <a:pt x="286786" y="3723587"/>
                    <a:pt x="286421" y="3722711"/>
                  </a:cubicBezTo>
                  <a:cubicBezTo>
                    <a:pt x="286055" y="3721835"/>
                    <a:pt x="285837" y="3720958"/>
                    <a:pt x="285764" y="3720009"/>
                  </a:cubicBezTo>
                  <a:cubicBezTo>
                    <a:pt x="285764" y="3719059"/>
                    <a:pt x="285909" y="3718110"/>
                    <a:pt x="286274" y="3717233"/>
                  </a:cubicBezTo>
                  <a:cubicBezTo>
                    <a:pt x="286567" y="3716357"/>
                    <a:pt x="287005" y="3715554"/>
                    <a:pt x="287663" y="3714897"/>
                  </a:cubicBezTo>
                  <a:cubicBezTo>
                    <a:pt x="288247" y="3714239"/>
                    <a:pt x="288977" y="3713655"/>
                    <a:pt x="289780" y="3713290"/>
                  </a:cubicBezTo>
                  <a:cubicBezTo>
                    <a:pt x="290583" y="3712924"/>
                    <a:pt x="291533" y="3712705"/>
                    <a:pt x="292409" y="3712632"/>
                  </a:cubicBezTo>
                  <a:cubicBezTo>
                    <a:pt x="293286" y="3712632"/>
                    <a:pt x="294162" y="3712778"/>
                    <a:pt x="294966" y="3713144"/>
                  </a:cubicBezTo>
                  <a:cubicBezTo>
                    <a:pt x="295843" y="3713436"/>
                    <a:pt x="296573" y="3713947"/>
                    <a:pt x="297230" y="3714604"/>
                  </a:cubicBezTo>
                  <a:cubicBezTo>
                    <a:pt x="316365" y="3733812"/>
                    <a:pt x="337692" y="3750757"/>
                    <a:pt x="360625" y="3765145"/>
                  </a:cubicBezTo>
                  <a:cubicBezTo>
                    <a:pt x="362158" y="3766167"/>
                    <a:pt x="363327" y="3767701"/>
                    <a:pt x="363765" y="3769527"/>
                  </a:cubicBezTo>
                  <a:cubicBezTo>
                    <a:pt x="364203" y="3771353"/>
                    <a:pt x="363911" y="3773252"/>
                    <a:pt x="363034" y="3774931"/>
                  </a:cubicBezTo>
                  <a:cubicBezTo>
                    <a:pt x="362377" y="3775954"/>
                    <a:pt x="361501" y="3776830"/>
                    <a:pt x="360478" y="3777487"/>
                  </a:cubicBezTo>
                  <a:cubicBezTo>
                    <a:pt x="359456" y="3778072"/>
                    <a:pt x="358214" y="3778364"/>
                    <a:pt x="357046" y="3778364"/>
                  </a:cubicBezTo>
                  <a:close/>
                  <a:moveTo>
                    <a:pt x="1201040" y="3762953"/>
                  </a:moveTo>
                  <a:cubicBezTo>
                    <a:pt x="1199433" y="3762953"/>
                    <a:pt x="1197827" y="3762296"/>
                    <a:pt x="1196658" y="3761201"/>
                  </a:cubicBezTo>
                  <a:cubicBezTo>
                    <a:pt x="1195416" y="3760033"/>
                    <a:pt x="1194613" y="3758571"/>
                    <a:pt x="1194393" y="3756892"/>
                  </a:cubicBezTo>
                  <a:cubicBezTo>
                    <a:pt x="1190596" y="3730599"/>
                    <a:pt x="1185922" y="3703941"/>
                    <a:pt x="1181467" y="3678160"/>
                  </a:cubicBezTo>
                  <a:lnTo>
                    <a:pt x="1180736" y="3672755"/>
                  </a:lnTo>
                  <a:cubicBezTo>
                    <a:pt x="1180444" y="3670929"/>
                    <a:pt x="1180882" y="3669030"/>
                    <a:pt x="1181905" y="3667497"/>
                  </a:cubicBezTo>
                  <a:cubicBezTo>
                    <a:pt x="1182854" y="3665963"/>
                    <a:pt x="1184387" y="3664941"/>
                    <a:pt x="1186140" y="3664575"/>
                  </a:cubicBezTo>
                  <a:cubicBezTo>
                    <a:pt x="1187017" y="3664356"/>
                    <a:pt x="1187893" y="3664356"/>
                    <a:pt x="1188770" y="3664575"/>
                  </a:cubicBezTo>
                  <a:cubicBezTo>
                    <a:pt x="1189647" y="3664795"/>
                    <a:pt x="1190450" y="3665159"/>
                    <a:pt x="1191180" y="3665671"/>
                  </a:cubicBezTo>
                  <a:cubicBezTo>
                    <a:pt x="1191910" y="3666182"/>
                    <a:pt x="1192567" y="3666840"/>
                    <a:pt x="1193006" y="3667643"/>
                  </a:cubicBezTo>
                  <a:cubicBezTo>
                    <a:pt x="1193444" y="3668446"/>
                    <a:pt x="1193736" y="3669323"/>
                    <a:pt x="1193956" y="3670199"/>
                  </a:cubicBezTo>
                  <a:lnTo>
                    <a:pt x="1194832" y="3675457"/>
                  </a:lnTo>
                  <a:cubicBezTo>
                    <a:pt x="1199433" y="3701385"/>
                    <a:pt x="1204108" y="3728189"/>
                    <a:pt x="1207905" y="3754700"/>
                  </a:cubicBezTo>
                  <a:cubicBezTo>
                    <a:pt x="1208051" y="3755650"/>
                    <a:pt x="1208051" y="3756526"/>
                    <a:pt x="1207905" y="3757476"/>
                  </a:cubicBezTo>
                  <a:cubicBezTo>
                    <a:pt x="1207686" y="3758425"/>
                    <a:pt x="1207321" y="3759302"/>
                    <a:pt x="1206737" y="3760033"/>
                  </a:cubicBezTo>
                  <a:cubicBezTo>
                    <a:pt x="1206225" y="3760763"/>
                    <a:pt x="1205568" y="3761420"/>
                    <a:pt x="1204765" y="3761931"/>
                  </a:cubicBezTo>
                  <a:cubicBezTo>
                    <a:pt x="1204034" y="3762369"/>
                    <a:pt x="1203158" y="3762735"/>
                    <a:pt x="1202282" y="3762880"/>
                  </a:cubicBezTo>
                  <a:close/>
                  <a:moveTo>
                    <a:pt x="238291" y="3663042"/>
                  </a:moveTo>
                  <a:cubicBezTo>
                    <a:pt x="237268" y="3663042"/>
                    <a:pt x="236319" y="3662822"/>
                    <a:pt x="235369" y="3662385"/>
                  </a:cubicBezTo>
                  <a:cubicBezTo>
                    <a:pt x="234493" y="3661873"/>
                    <a:pt x="233690" y="3661216"/>
                    <a:pt x="233032" y="3660413"/>
                  </a:cubicBezTo>
                  <a:cubicBezTo>
                    <a:pt x="215722" y="3638502"/>
                    <a:pt x="198925" y="3615350"/>
                    <a:pt x="182930" y="3592709"/>
                  </a:cubicBezTo>
                  <a:cubicBezTo>
                    <a:pt x="182272" y="3591979"/>
                    <a:pt x="181762" y="3591029"/>
                    <a:pt x="181469" y="3590080"/>
                  </a:cubicBezTo>
                  <a:cubicBezTo>
                    <a:pt x="181104" y="3589130"/>
                    <a:pt x="181031" y="3588108"/>
                    <a:pt x="181104" y="3587085"/>
                  </a:cubicBezTo>
                  <a:cubicBezTo>
                    <a:pt x="181177" y="3586062"/>
                    <a:pt x="181469" y="3585113"/>
                    <a:pt x="181980" y="3584237"/>
                  </a:cubicBezTo>
                  <a:cubicBezTo>
                    <a:pt x="182419" y="3583360"/>
                    <a:pt x="183076" y="3582557"/>
                    <a:pt x="183879" y="3581973"/>
                  </a:cubicBezTo>
                  <a:cubicBezTo>
                    <a:pt x="184682" y="3581388"/>
                    <a:pt x="185559" y="3580950"/>
                    <a:pt x="186508" y="3580804"/>
                  </a:cubicBezTo>
                  <a:cubicBezTo>
                    <a:pt x="188480" y="3580439"/>
                    <a:pt x="190452" y="3580950"/>
                    <a:pt x="191986" y="3582191"/>
                  </a:cubicBezTo>
                  <a:cubicBezTo>
                    <a:pt x="192717" y="3582849"/>
                    <a:pt x="193374" y="3583653"/>
                    <a:pt x="193812" y="3584529"/>
                  </a:cubicBezTo>
                  <a:cubicBezTo>
                    <a:pt x="209295" y="3606950"/>
                    <a:pt x="226386" y="3629591"/>
                    <a:pt x="243476" y="3651721"/>
                  </a:cubicBezTo>
                  <a:cubicBezTo>
                    <a:pt x="244352" y="3652744"/>
                    <a:pt x="244863" y="3653985"/>
                    <a:pt x="245083" y="3655300"/>
                  </a:cubicBezTo>
                  <a:cubicBezTo>
                    <a:pt x="245229" y="3656615"/>
                    <a:pt x="245009" y="3658002"/>
                    <a:pt x="244499" y="3659244"/>
                  </a:cubicBezTo>
                  <a:cubicBezTo>
                    <a:pt x="243914" y="3660486"/>
                    <a:pt x="243037" y="3661507"/>
                    <a:pt x="241943" y="3662238"/>
                  </a:cubicBezTo>
                  <a:cubicBezTo>
                    <a:pt x="240847" y="3662969"/>
                    <a:pt x="239605" y="3663333"/>
                    <a:pt x="238291" y="3663261"/>
                  </a:cubicBezTo>
                  <a:close/>
                  <a:moveTo>
                    <a:pt x="1173141" y="3594389"/>
                  </a:moveTo>
                  <a:cubicBezTo>
                    <a:pt x="1171533" y="3594389"/>
                    <a:pt x="1169927" y="3593731"/>
                    <a:pt x="1168758" y="3592636"/>
                  </a:cubicBezTo>
                  <a:cubicBezTo>
                    <a:pt x="1167517" y="3591467"/>
                    <a:pt x="1166714" y="3589934"/>
                    <a:pt x="1166494" y="3588254"/>
                  </a:cubicBezTo>
                  <a:cubicBezTo>
                    <a:pt x="1162550" y="3560062"/>
                    <a:pt x="1158825" y="3531798"/>
                    <a:pt x="1155320" y="3503460"/>
                  </a:cubicBezTo>
                  <a:cubicBezTo>
                    <a:pt x="1155100" y="3501561"/>
                    <a:pt x="1155539" y="3499662"/>
                    <a:pt x="1156635" y="3498056"/>
                  </a:cubicBezTo>
                  <a:cubicBezTo>
                    <a:pt x="1157146" y="3497325"/>
                    <a:pt x="1157876" y="3496668"/>
                    <a:pt x="1158679" y="3496230"/>
                  </a:cubicBezTo>
                  <a:cubicBezTo>
                    <a:pt x="1159410" y="3495718"/>
                    <a:pt x="1160286" y="3495426"/>
                    <a:pt x="1161236" y="3495352"/>
                  </a:cubicBezTo>
                  <a:cubicBezTo>
                    <a:pt x="1163062" y="3495061"/>
                    <a:pt x="1164888" y="3495572"/>
                    <a:pt x="1166275" y="3496741"/>
                  </a:cubicBezTo>
                  <a:cubicBezTo>
                    <a:pt x="1167736" y="3497909"/>
                    <a:pt x="1168686" y="3499589"/>
                    <a:pt x="1168977" y="3501415"/>
                  </a:cubicBezTo>
                  <a:cubicBezTo>
                    <a:pt x="1172410" y="3529680"/>
                    <a:pt x="1176061" y="3557871"/>
                    <a:pt x="1180079" y="3585989"/>
                  </a:cubicBezTo>
                  <a:cubicBezTo>
                    <a:pt x="1180298" y="3586939"/>
                    <a:pt x="1180298" y="3587888"/>
                    <a:pt x="1180079" y="3588838"/>
                  </a:cubicBezTo>
                  <a:cubicBezTo>
                    <a:pt x="1179859" y="3589714"/>
                    <a:pt x="1179495" y="3590591"/>
                    <a:pt x="1178983" y="3591321"/>
                  </a:cubicBezTo>
                  <a:cubicBezTo>
                    <a:pt x="1178472" y="3592052"/>
                    <a:pt x="1177815" y="3592709"/>
                    <a:pt x="1177011" y="3593220"/>
                  </a:cubicBezTo>
                  <a:cubicBezTo>
                    <a:pt x="1176208" y="3593731"/>
                    <a:pt x="1175331" y="3594023"/>
                    <a:pt x="1174455" y="3594169"/>
                  </a:cubicBezTo>
                  <a:close/>
                  <a:moveTo>
                    <a:pt x="142103" y="3525882"/>
                  </a:moveTo>
                  <a:cubicBezTo>
                    <a:pt x="141007" y="3525882"/>
                    <a:pt x="139839" y="3525589"/>
                    <a:pt x="138890" y="3525005"/>
                  </a:cubicBezTo>
                  <a:cubicBezTo>
                    <a:pt x="137941" y="3524421"/>
                    <a:pt x="137136" y="3523618"/>
                    <a:pt x="136479" y="3522668"/>
                  </a:cubicBezTo>
                  <a:cubicBezTo>
                    <a:pt x="121872" y="3498859"/>
                    <a:pt x="107265" y="3474391"/>
                    <a:pt x="93243" y="3449633"/>
                  </a:cubicBezTo>
                  <a:cubicBezTo>
                    <a:pt x="92294" y="3448026"/>
                    <a:pt x="92074" y="3446054"/>
                    <a:pt x="92512" y="3444228"/>
                  </a:cubicBezTo>
                  <a:cubicBezTo>
                    <a:pt x="92951" y="3442402"/>
                    <a:pt x="94046" y="3440869"/>
                    <a:pt x="95653" y="3439919"/>
                  </a:cubicBezTo>
                  <a:cubicBezTo>
                    <a:pt x="97186" y="3438970"/>
                    <a:pt x="99012" y="3438678"/>
                    <a:pt x="100765" y="3439116"/>
                  </a:cubicBezTo>
                  <a:cubicBezTo>
                    <a:pt x="102518" y="3439700"/>
                    <a:pt x="103979" y="3440869"/>
                    <a:pt x="104855" y="3442402"/>
                  </a:cubicBezTo>
                  <a:cubicBezTo>
                    <a:pt x="118440" y="3466869"/>
                    <a:pt x="132901" y="3491336"/>
                    <a:pt x="147727" y="3514561"/>
                  </a:cubicBezTo>
                  <a:cubicBezTo>
                    <a:pt x="148238" y="3515292"/>
                    <a:pt x="148603" y="3516168"/>
                    <a:pt x="148750" y="3517118"/>
                  </a:cubicBezTo>
                  <a:cubicBezTo>
                    <a:pt x="148968" y="3517994"/>
                    <a:pt x="148968" y="3519017"/>
                    <a:pt x="148750" y="3519893"/>
                  </a:cubicBezTo>
                  <a:cubicBezTo>
                    <a:pt x="148603" y="3520769"/>
                    <a:pt x="148238" y="3521646"/>
                    <a:pt x="147800" y="3522449"/>
                  </a:cubicBezTo>
                  <a:cubicBezTo>
                    <a:pt x="147288" y="3523252"/>
                    <a:pt x="146631" y="3523909"/>
                    <a:pt x="145901" y="3524421"/>
                  </a:cubicBezTo>
                  <a:cubicBezTo>
                    <a:pt x="144805" y="3525298"/>
                    <a:pt x="143490" y="3525808"/>
                    <a:pt x="142103" y="3525882"/>
                  </a:cubicBezTo>
                  <a:close/>
                  <a:moveTo>
                    <a:pt x="1153348" y="3425093"/>
                  </a:moveTo>
                  <a:cubicBezTo>
                    <a:pt x="1151668" y="3425020"/>
                    <a:pt x="1150061" y="3424363"/>
                    <a:pt x="1148819" y="3423195"/>
                  </a:cubicBezTo>
                  <a:cubicBezTo>
                    <a:pt x="1147578" y="3421953"/>
                    <a:pt x="1146847" y="3420346"/>
                    <a:pt x="1146702" y="3418593"/>
                  </a:cubicBezTo>
                  <a:lnTo>
                    <a:pt x="1145314" y="3403255"/>
                  </a:lnTo>
                  <a:cubicBezTo>
                    <a:pt x="1142977" y="3376233"/>
                    <a:pt x="1140566" y="3354322"/>
                    <a:pt x="1137573" y="3334018"/>
                  </a:cubicBezTo>
                  <a:cubicBezTo>
                    <a:pt x="1137353" y="3333069"/>
                    <a:pt x="1137353" y="3332119"/>
                    <a:pt x="1137573" y="3331170"/>
                  </a:cubicBezTo>
                  <a:cubicBezTo>
                    <a:pt x="1137791" y="3330220"/>
                    <a:pt x="1138157" y="3329417"/>
                    <a:pt x="1138741" y="3328614"/>
                  </a:cubicBezTo>
                  <a:cubicBezTo>
                    <a:pt x="1139252" y="3327883"/>
                    <a:pt x="1139909" y="3327226"/>
                    <a:pt x="1140713" y="3326788"/>
                  </a:cubicBezTo>
                  <a:cubicBezTo>
                    <a:pt x="1141443" y="3326277"/>
                    <a:pt x="1142319" y="3325984"/>
                    <a:pt x="1143196" y="3325838"/>
                  </a:cubicBezTo>
                  <a:cubicBezTo>
                    <a:pt x="1144072" y="3325619"/>
                    <a:pt x="1145021" y="3325619"/>
                    <a:pt x="1145898" y="3325838"/>
                  </a:cubicBezTo>
                  <a:cubicBezTo>
                    <a:pt x="1146775" y="3326058"/>
                    <a:pt x="1147578" y="3326423"/>
                    <a:pt x="1148309" y="3327007"/>
                  </a:cubicBezTo>
                  <a:cubicBezTo>
                    <a:pt x="1149039" y="3327591"/>
                    <a:pt x="1149623" y="3328249"/>
                    <a:pt x="1150061" y="3329052"/>
                  </a:cubicBezTo>
                  <a:cubicBezTo>
                    <a:pt x="1150572" y="3329855"/>
                    <a:pt x="1150865" y="3330732"/>
                    <a:pt x="1150938" y="3331681"/>
                  </a:cubicBezTo>
                  <a:cubicBezTo>
                    <a:pt x="1153786" y="3352277"/>
                    <a:pt x="1156196" y="3374553"/>
                    <a:pt x="1158752" y="3401795"/>
                  </a:cubicBezTo>
                  <a:lnTo>
                    <a:pt x="1160067" y="3417059"/>
                  </a:lnTo>
                  <a:cubicBezTo>
                    <a:pt x="1160213" y="3418885"/>
                    <a:pt x="1159702" y="3420784"/>
                    <a:pt x="1158534" y="3422245"/>
                  </a:cubicBezTo>
                  <a:cubicBezTo>
                    <a:pt x="1157438" y="3423705"/>
                    <a:pt x="1155831" y="3424655"/>
                    <a:pt x="1154006" y="3424801"/>
                  </a:cubicBezTo>
                  <a:close/>
                  <a:moveTo>
                    <a:pt x="60304" y="3378351"/>
                  </a:moveTo>
                  <a:cubicBezTo>
                    <a:pt x="59062" y="3378351"/>
                    <a:pt x="57820" y="3377985"/>
                    <a:pt x="56726" y="3377328"/>
                  </a:cubicBezTo>
                  <a:cubicBezTo>
                    <a:pt x="55703" y="3376598"/>
                    <a:pt x="54827" y="3375576"/>
                    <a:pt x="54242" y="3374407"/>
                  </a:cubicBezTo>
                  <a:cubicBezTo>
                    <a:pt x="42118" y="3348334"/>
                    <a:pt x="31747" y="3321529"/>
                    <a:pt x="23275" y="3294068"/>
                  </a:cubicBezTo>
                  <a:cubicBezTo>
                    <a:pt x="22545" y="3292315"/>
                    <a:pt x="22545" y="3290343"/>
                    <a:pt x="23275" y="3288590"/>
                  </a:cubicBezTo>
                  <a:cubicBezTo>
                    <a:pt x="23713" y="3287787"/>
                    <a:pt x="24297" y="3287057"/>
                    <a:pt x="24954" y="3286399"/>
                  </a:cubicBezTo>
                  <a:cubicBezTo>
                    <a:pt x="25612" y="3285815"/>
                    <a:pt x="26416" y="3285376"/>
                    <a:pt x="27219" y="3285085"/>
                  </a:cubicBezTo>
                  <a:cubicBezTo>
                    <a:pt x="28899" y="3284428"/>
                    <a:pt x="30798" y="3284573"/>
                    <a:pt x="32404" y="3285523"/>
                  </a:cubicBezTo>
                  <a:cubicBezTo>
                    <a:pt x="33208" y="3285888"/>
                    <a:pt x="33938" y="3286472"/>
                    <a:pt x="34449" y="3287202"/>
                  </a:cubicBezTo>
                  <a:cubicBezTo>
                    <a:pt x="35033" y="3287933"/>
                    <a:pt x="35472" y="3288737"/>
                    <a:pt x="35764" y="3289613"/>
                  </a:cubicBezTo>
                  <a:cubicBezTo>
                    <a:pt x="44017" y="3316344"/>
                    <a:pt x="54169" y="3342490"/>
                    <a:pt x="66000" y="3367833"/>
                  </a:cubicBezTo>
                  <a:cubicBezTo>
                    <a:pt x="66366" y="3368637"/>
                    <a:pt x="66658" y="3369513"/>
                    <a:pt x="66658" y="3370463"/>
                  </a:cubicBezTo>
                  <a:cubicBezTo>
                    <a:pt x="66803" y="3371412"/>
                    <a:pt x="66803" y="3372288"/>
                    <a:pt x="66658" y="3373238"/>
                  </a:cubicBezTo>
                  <a:cubicBezTo>
                    <a:pt x="66366" y="3374114"/>
                    <a:pt x="65927" y="3374918"/>
                    <a:pt x="65343" y="3375576"/>
                  </a:cubicBezTo>
                  <a:cubicBezTo>
                    <a:pt x="64759" y="3376306"/>
                    <a:pt x="64029" y="3376890"/>
                    <a:pt x="63225" y="3377255"/>
                  </a:cubicBezTo>
                  <a:cubicBezTo>
                    <a:pt x="62130" y="3377766"/>
                    <a:pt x="60961" y="3377985"/>
                    <a:pt x="59792" y="3377766"/>
                  </a:cubicBezTo>
                  <a:close/>
                  <a:moveTo>
                    <a:pt x="1128078" y="3256528"/>
                  </a:moveTo>
                  <a:cubicBezTo>
                    <a:pt x="1126617" y="3256528"/>
                    <a:pt x="1125156" y="3256017"/>
                    <a:pt x="1123987" y="3255068"/>
                  </a:cubicBezTo>
                  <a:cubicBezTo>
                    <a:pt x="1122819" y="3254118"/>
                    <a:pt x="1121943" y="3252803"/>
                    <a:pt x="1121577" y="3251343"/>
                  </a:cubicBezTo>
                  <a:cubicBezTo>
                    <a:pt x="1114566" y="3224392"/>
                    <a:pt x="1105071" y="3198100"/>
                    <a:pt x="1093020" y="3172976"/>
                  </a:cubicBezTo>
                  <a:cubicBezTo>
                    <a:pt x="1092656" y="3172100"/>
                    <a:pt x="1092363" y="3171223"/>
                    <a:pt x="1092290" y="3170274"/>
                  </a:cubicBezTo>
                  <a:cubicBezTo>
                    <a:pt x="1092144" y="3169324"/>
                    <a:pt x="1092144" y="3168448"/>
                    <a:pt x="1092290" y="3167499"/>
                  </a:cubicBezTo>
                  <a:cubicBezTo>
                    <a:pt x="1092583" y="3166622"/>
                    <a:pt x="1093020" y="3165818"/>
                    <a:pt x="1093532" y="3165088"/>
                  </a:cubicBezTo>
                  <a:cubicBezTo>
                    <a:pt x="1094116" y="3164358"/>
                    <a:pt x="1094846" y="3163774"/>
                    <a:pt x="1095651" y="3163335"/>
                  </a:cubicBezTo>
                  <a:cubicBezTo>
                    <a:pt x="1096454" y="3162897"/>
                    <a:pt x="1097330" y="3162605"/>
                    <a:pt x="1098207" y="3162532"/>
                  </a:cubicBezTo>
                  <a:cubicBezTo>
                    <a:pt x="1099083" y="3162459"/>
                    <a:pt x="1099959" y="3162605"/>
                    <a:pt x="1100836" y="3162897"/>
                  </a:cubicBezTo>
                  <a:cubicBezTo>
                    <a:pt x="1101712" y="3163189"/>
                    <a:pt x="1102515" y="3163701"/>
                    <a:pt x="1103172" y="3164284"/>
                  </a:cubicBezTo>
                  <a:cubicBezTo>
                    <a:pt x="1103830" y="3164942"/>
                    <a:pt x="1104414" y="3165673"/>
                    <a:pt x="1104780" y="3166549"/>
                  </a:cubicBezTo>
                  <a:cubicBezTo>
                    <a:pt x="1117049" y="3192549"/>
                    <a:pt x="1126836" y="3219645"/>
                    <a:pt x="1133994" y="3247472"/>
                  </a:cubicBezTo>
                  <a:cubicBezTo>
                    <a:pt x="1134505" y="3249298"/>
                    <a:pt x="1134285" y="3251196"/>
                    <a:pt x="1133409" y="3252876"/>
                  </a:cubicBezTo>
                  <a:cubicBezTo>
                    <a:pt x="1132533" y="3254483"/>
                    <a:pt x="1131072" y="3255652"/>
                    <a:pt x="1129393" y="3256235"/>
                  </a:cubicBezTo>
                  <a:cubicBezTo>
                    <a:pt x="1128954" y="3256382"/>
                    <a:pt x="1128516" y="3256455"/>
                    <a:pt x="1128078" y="3256528"/>
                  </a:cubicBezTo>
                  <a:close/>
                  <a:moveTo>
                    <a:pt x="10640" y="3215775"/>
                  </a:moveTo>
                  <a:cubicBezTo>
                    <a:pt x="8960" y="3215775"/>
                    <a:pt x="7427" y="3215117"/>
                    <a:pt x="6185" y="3214022"/>
                  </a:cubicBezTo>
                  <a:cubicBezTo>
                    <a:pt x="5016" y="3212853"/>
                    <a:pt x="4213" y="3211320"/>
                    <a:pt x="3920" y="3209712"/>
                  </a:cubicBezTo>
                  <a:cubicBezTo>
                    <a:pt x="3190" y="3204673"/>
                    <a:pt x="2533" y="3199488"/>
                    <a:pt x="2021" y="3194375"/>
                  </a:cubicBezTo>
                  <a:cubicBezTo>
                    <a:pt x="927" y="3184881"/>
                    <a:pt x="415" y="3175313"/>
                    <a:pt x="488" y="3165746"/>
                  </a:cubicBezTo>
                  <a:cubicBezTo>
                    <a:pt x="488" y="3151066"/>
                    <a:pt x="1730" y="3136385"/>
                    <a:pt x="4213" y="3121925"/>
                  </a:cubicBezTo>
                  <a:cubicBezTo>
                    <a:pt x="4359" y="3121047"/>
                    <a:pt x="4651" y="3120171"/>
                    <a:pt x="5162" y="3119368"/>
                  </a:cubicBezTo>
                  <a:cubicBezTo>
                    <a:pt x="5673" y="3118564"/>
                    <a:pt x="6258" y="3117907"/>
                    <a:pt x="6988" y="3117323"/>
                  </a:cubicBezTo>
                  <a:cubicBezTo>
                    <a:pt x="7718" y="3116812"/>
                    <a:pt x="8595" y="3116447"/>
                    <a:pt x="9471" y="3116228"/>
                  </a:cubicBezTo>
                  <a:cubicBezTo>
                    <a:pt x="10347" y="3116081"/>
                    <a:pt x="11224" y="3116081"/>
                    <a:pt x="12100" y="3116228"/>
                  </a:cubicBezTo>
                  <a:cubicBezTo>
                    <a:pt x="12977" y="3116374"/>
                    <a:pt x="13853" y="3116739"/>
                    <a:pt x="14584" y="3117250"/>
                  </a:cubicBezTo>
                  <a:cubicBezTo>
                    <a:pt x="15314" y="3117761"/>
                    <a:pt x="15971" y="3118418"/>
                    <a:pt x="16483" y="3119221"/>
                  </a:cubicBezTo>
                  <a:cubicBezTo>
                    <a:pt x="17505" y="3120829"/>
                    <a:pt x="17870" y="3122728"/>
                    <a:pt x="17505" y="3124554"/>
                  </a:cubicBezTo>
                  <a:cubicBezTo>
                    <a:pt x="15168" y="3138065"/>
                    <a:pt x="13999" y="3151723"/>
                    <a:pt x="13926" y="3165380"/>
                  </a:cubicBezTo>
                  <a:cubicBezTo>
                    <a:pt x="13926" y="3174363"/>
                    <a:pt x="14511" y="3183420"/>
                    <a:pt x="15460" y="3192330"/>
                  </a:cubicBezTo>
                  <a:cubicBezTo>
                    <a:pt x="15971" y="3197370"/>
                    <a:pt x="16628" y="3202336"/>
                    <a:pt x="17286" y="3206937"/>
                  </a:cubicBezTo>
                  <a:cubicBezTo>
                    <a:pt x="17433" y="3207886"/>
                    <a:pt x="17433" y="3208763"/>
                    <a:pt x="17286" y="3209712"/>
                  </a:cubicBezTo>
                  <a:cubicBezTo>
                    <a:pt x="17067" y="3210589"/>
                    <a:pt x="16701" y="3211465"/>
                    <a:pt x="16191" y="3212269"/>
                  </a:cubicBezTo>
                  <a:cubicBezTo>
                    <a:pt x="15607" y="3212999"/>
                    <a:pt x="14949" y="3213656"/>
                    <a:pt x="14219" y="3214167"/>
                  </a:cubicBezTo>
                  <a:cubicBezTo>
                    <a:pt x="13415" y="3214606"/>
                    <a:pt x="12612" y="3214971"/>
                    <a:pt x="11736" y="3215117"/>
                  </a:cubicBezTo>
                  <a:close/>
                  <a:moveTo>
                    <a:pt x="1059060" y="3101985"/>
                  </a:moveTo>
                  <a:cubicBezTo>
                    <a:pt x="1057672" y="3101985"/>
                    <a:pt x="1056358" y="3101548"/>
                    <a:pt x="1055262" y="3100744"/>
                  </a:cubicBezTo>
                  <a:cubicBezTo>
                    <a:pt x="1054166" y="3099941"/>
                    <a:pt x="1053290" y="3098845"/>
                    <a:pt x="1052778" y="3097530"/>
                  </a:cubicBezTo>
                  <a:cubicBezTo>
                    <a:pt x="1049638" y="3089350"/>
                    <a:pt x="1047009" y="3081170"/>
                    <a:pt x="1044526" y="3072553"/>
                  </a:cubicBezTo>
                  <a:cubicBezTo>
                    <a:pt x="1040655" y="3059845"/>
                    <a:pt x="1038536" y="3046625"/>
                    <a:pt x="1038317" y="3033333"/>
                  </a:cubicBezTo>
                  <a:cubicBezTo>
                    <a:pt x="1038244" y="3025372"/>
                    <a:pt x="1039340" y="3017338"/>
                    <a:pt x="1041458" y="3009669"/>
                  </a:cubicBezTo>
                  <a:cubicBezTo>
                    <a:pt x="1041969" y="3007916"/>
                    <a:pt x="1043138" y="3006383"/>
                    <a:pt x="1044671" y="3005433"/>
                  </a:cubicBezTo>
                  <a:cubicBezTo>
                    <a:pt x="1046279" y="3004557"/>
                    <a:pt x="1048105" y="3004337"/>
                    <a:pt x="1049857" y="3004922"/>
                  </a:cubicBezTo>
                  <a:cubicBezTo>
                    <a:pt x="1051610" y="3005506"/>
                    <a:pt x="1053070" y="3006748"/>
                    <a:pt x="1053874" y="3008355"/>
                  </a:cubicBezTo>
                  <a:cubicBezTo>
                    <a:pt x="1054677" y="3010034"/>
                    <a:pt x="1054896" y="3011933"/>
                    <a:pt x="1054385" y="3013759"/>
                  </a:cubicBezTo>
                  <a:cubicBezTo>
                    <a:pt x="1052706" y="3020113"/>
                    <a:pt x="1051829" y="3026760"/>
                    <a:pt x="1051902" y="3033333"/>
                  </a:cubicBezTo>
                  <a:cubicBezTo>
                    <a:pt x="1052121" y="3045238"/>
                    <a:pt x="1054020" y="3056996"/>
                    <a:pt x="1057452" y="3068389"/>
                  </a:cubicBezTo>
                  <a:cubicBezTo>
                    <a:pt x="1059790" y="3076496"/>
                    <a:pt x="1062346" y="3084676"/>
                    <a:pt x="1065268" y="3092272"/>
                  </a:cubicBezTo>
                  <a:cubicBezTo>
                    <a:pt x="1065852" y="3094025"/>
                    <a:pt x="1065852" y="3095924"/>
                    <a:pt x="1065268" y="3097676"/>
                  </a:cubicBezTo>
                  <a:cubicBezTo>
                    <a:pt x="1064537" y="3099356"/>
                    <a:pt x="1063222" y="3100744"/>
                    <a:pt x="1061543" y="3101474"/>
                  </a:cubicBezTo>
                  <a:cubicBezTo>
                    <a:pt x="1060813" y="3101840"/>
                    <a:pt x="1060009" y="3102058"/>
                    <a:pt x="1059205" y="3102132"/>
                  </a:cubicBezTo>
                  <a:close/>
                  <a:moveTo>
                    <a:pt x="39854" y="3051299"/>
                  </a:moveTo>
                  <a:cubicBezTo>
                    <a:pt x="38612" y="3051299"/>
                    <a:pt x="37444" y="3050934"/>
                    <a:pt x="36422" y="3050277"/>
                  </a:cubicBezTo>
                  <a:cubicBezTo>
                    <a:pt x="34887" y="3049254"/>
                    <a:pt x="33719" y="3047721"/>
                    <a:pt x="33281" y="3045895"/>
                  </a:cubicBezTo>
                  <a:cubicBezTo>
                    <a:pt x="33134" y="3044945"/>
                    <a:pt x="33134" y="3044069"/>
                    <a:pt x="33281" y="3043119"/>
                  </a:cubicBezTo>
                  <a:cubicBezTo>
                    <a:pt x="33427" y="3042243"/>
                    <a:pt x="33719" y="3041367"/>
                    <a:pt x="34157" y="3040563"/>
                  </a:cubicBezTo>
                  <a:cubicBezTo>
                    <a:pt x="47377" y="3017484"/>
                    <a:pt x="63371" y="2996084"/>
                    <a:pt x="81922" y="2977022"/>
                  </a:cubicBezTo>
                  <a:lnTo>
                    <a:pt x="86085" y="2972713"/>
                  </a:lnTo>
                  <a:cubicBezTo>
                    <a:pt x="87327" y="2971398"/>
                    <a:pt x="89080" y="2970668"/>
                    <a:pt x="90905" y="2970668"/>
                  </a:cubicBezTo>
                  <a:cubicBezTo>
                    <a:pt x="92731" y="2970668"/>
                    <a:pt x="94411" y="2971398"/>
                    <a:pt x="95653" y="2972713"/>
                  </a:cubicBezTo>
                  <a:cubicBezTo>
                    <a:pt x="96967" y="2974101"/>
                    <a:pt x="97625" y="2975854"/>
                    <a:pt x="97625" y="2977752"/>
                  </a:cubicBezTo>
                  <a:cubicBezTo>
                    <a:pt x="97625" y="2979651"/>
                    <a:pt x="96895" y="2981477"/>
                    <a:pt x="95653" y="2982865"/>
                  </a:cubicBezTo>
                  <a:lnTo>
                    <a:pt x="91489" y="2987101"/>
                  </a:lnTo>
                  <a:cubicBezTo>
                    <a:pt x="73815" y="3005360"/>
                    <a:pt x="58478" y="3025664"/>
                    <a:pt x="45842" y="3047721"/>
                  </a:cubicBezTo>
                  <a:cubicBezTo>
                    <a:pt x="45332" y="3048816"/>
                    <a:pt x="44455" y="3049766"/>
                    <a:pt x="43433" y="3050423"/>
                  </a:cubicBezTo>
                  <a:cubicBezTo>
                    <a:pt x="42410" y="3051080"/>
                    <a:pt x="41241" y="3051446"/>
                    <a:pt x="40000" y="3051446"/>
                  </a:cubicBezTo>
                  <a:close/>
                  <a:moveTo>
                    <a:pt x="1105729" y="2963000"/>
                  </a:moveTo>
                  <a:cubicBezTo>
                    <a:pt x="1104195" y="2963000"/>
                    <a:pt x="1102662" y="2962488"/>
                    <a:pt x="1101493" y="2961466"/>
                  </a:cubicBezTo>
                  <a:cubicBezTo>
                    <a:pt x="1100251" y="2960443"/>
                    <a:pt x="1099374" y="2958983"/>
                    <a:pt x="1099083" y="2957376"/>
                  </a:cubicBezTo>
                  <a:cubicBezTo>
                    <a:pt x="1098791" y="2955770"/>
                    <a:pt x="1099010" y="2954089"/>
                    <a:pt x="1099740" y="2952629"/>
                  </a:cubicBezTo>
                  <a:cubicBezTo>
                    <a:pt x="1100470" y="2951241"/>
                    <a:pt x="1101639" y="2950073"/>
                    <a:pt x="1103026" y="2949343"/>
                  </a:cubicBezTo>
                  <a:cubicBezTo>
                    <a:pt x="1128370" y="2938460"/>
                    <a:pt x="1154443" y="2929331"/>
                    <a:pt x="1181028" y="2921954"/>
                  </a:cubicBezTo>
                  <a:cubicBezTo>
                    <a:pt x="1181905" y="2921808"/>
                    <a:pt x="1182781" y="2921808"/>
                    <a:pt x="1183657" y="2921954"/>
                  </a:cubicBezTo>
                  <a:cubicBezTo>
                    <a:pt x="1184534" y="2922100"/>
                    <a:pt x="1185410" y="2922392"/>
                    <a:pt x="1186213" y="2922830"/>
                  </a:cubicBezTo>
                  <a:cubicBezTo>
                    <a:pt x="1187017" y="2923269"/>
                    <a:pt x="1187675" y="2923926"/>
                    <a:pt x="1188259" y="2924656"/>
                  </a:cubicBezTo>
                  <a:cubicBezTo>
                    <a:pt x="1188770" y="2925387"/>
                    <a:pt x="1189208" y="2926263"/>
                    <a:pt x="1189427" y="2927140"/>
                  </a:cubicBezTo>
                  <a:cubicBezTo>
                    <a:pt x="1189865" y="2928965"/>
                    <a:pt x="1189647" y="2930864"/>
                    <a:pt x="1188770" y="2932544"/>
                  </a:cubicBezTo>
                  <a:cubicBezTo>
                    <a:pt x="1187966" y="2934151"/>
                    <a:pt x="1186506" y="2935393"/>
                    <a:pt x="1184753" y="2935977"/>
                  </a:cubicBezTo>
                  <a:cubicBezTo>
                    <a:pt x="1158825" y="2943134"/>
                    <a:pt x="1133409" y="2952118"/>
                    <a:pt x="1108723" y="2962854"/>
                  </a:cubicBezTo>
                  <a:cubicBezTo>
                    <a:pt x="1107774" y="2963292"/>
                    <a:pt x="1106751" y="2963511"/>
                    <a:pt x="1105729" y="2963438"/>
                  </a:cubicBezTo>
                  <a:close/>
                  <a:moveTo>
                    <a:pt x="148968" y="2925898"/>
                  </a:moveTo>
                  <a:cubicBezTo>
                    <a:pt x="148092" y="2925898"/>
                    <a:pt x="147142" y="2925679"/>
                    <a:pt x="146339" y="2925314"/>
                  </a:cubicBezTo>
                  <a:cubicBezTo>
                    <a:pt x="145462" y="2924876"/>
                    <a:pt x="144732" y="2924291"/>
                    <a:pt x="144148" y="2923561"/>
                  </a:cubicBezTo>
                  <a:cubicBezTo>
                    <a:pt x="141519" y="2920786"/>
                    <a:pt x="141519" y="2916330"/>
                    <a:pt x="144148" y="2913555"/>
                  </a:cubicBezTo>
                  <a:cubicBezTo>
                    <a:pt x="158755" y="2898948"/>
                    <a:pt x="173582" y="2884341"/>
                    <a:pt x="188700" y="2869734"/>
                  </a:cubicBezTo>
                  <a:lnTo>
                    <a:pt x="203307" y="2855127"/>
                  </a:lnTo>
                  <a:cubicBezTo>
                    <a:pt x="204622" y="2853812"/>
                    <a:pt x="206374" y="2853155"/>
                    <a:pt x="208200" y="2853228"/>
                  </a:cubicBezTo>
                  <a:cubicBezTo>
                    <a:pt x="210976" y="2853374"/>
                    <a:pt x="213386" y="2855273"/>
                    <a:pt x="214262" y="2857902"/>
                  </a:cubicBezTo>
                  <a:cubicBezTo>
                    <a:pt x="214627" y="2858779"/>
                    <a:pt x="214773" y="2859655"/>
                    <a:pt x="214700" y="2860605"/>
                  </a:cubicBezTo>
                  <a:cubicBezTo>
                    <a:pt x="214700" y="2861554"/>
                    <a:pt x="214481" y="2862503"/>
                    <a:pt x="214043" y="2863307"/>
                  </a:cubicBezTo>
                  <a:cubicBezTo>
                    <a:pt x="213678" y="2864183"/>
                    <a:pt x="213166" y="2864914"/>
                    <a:pt x="212509" y="2865571"/>
                  </a:cubicBezTo>
                  <a:lnTo>
                    <a:pt x="197902" y="2880178"/>
                  </a:lnTo>
                  <a:lnTo>
                    <a:pt x="153424" y="2923999"/>
                  </a:lnTo>
                  <a:cubicBezTo>
                    <a:pt x="152255" y="2925241"/>
                    <a:pt x="150649" y="2925971"/>
                    <a:pt x="148968" y="2926117"/>
                  </a:cubicBezTo>
                  <a:close/>
                  <a:moveTo>
                    <a:pt x="1259102" y="2908954"/>
                  </a:moveTo>
                  <a:cubicBezTo>
                    <a:pt x="1257715" y="2908954"/>
                    <a:pt x="1256400" y="2908516"/>
                    <a:pt x="1255305" y="2907712"/>
                  </a:cubicBezTo>
                  <a:cubicBezTo>
                    <a:pt x="1254136" y="2906909"/>
                    <a:pt x="1253260" y="2905740"/>
                    <a:pt x="1252748" y="2904426"/>
                  </a:cubicBezTo>
                  <a:cubicBezTo>
                    <a:pt x="1252091" y="2902673"/>
                    <a:pt x="1252091" y="2900774"/>
                    <a:pt x="1252748" y="2899021"/>
                  </a:cubicBezTo>
                  <a:cubicBezTo>
                    <a:pt x="1253479" y="2897341"/>
                    <a:pt x="1254793" y="2896027"/>
                    <a:pt x="1256473" y="2895296"/>
                  </a:cubicBezTo>
                  <a:cubicBezTo>
                    <a:pt x="1280794" y="2885363"/>
                    <a:pt x="1305627" y="2873970"/>
                    <a:pt x="1330458" y="2861335"/>
                  </a:cubicBezTo>
                  <a:cubicBezTo>
                    <a:pt x="1332137" y="2860605"/>
                    <a:pt x="1333963" y="2860605"/>
                    <a:pt x="1335644" y="2861335"/>
                  </a:cubicBezTo>
                  <a:cubicBezTo>
                    <a:pt x="1337324" y="2861992"/>
                    <a:pt x="1338711" y="2863307"/>
                    <a:pt x="1339514" y="2864987"/>
                  </a:cubicBezTo>
                  <a:cubicBezTo>
                    <a:pt x="1340172" y="2866739"/>
                    <a:pt x="1340172" y="2868711"/>
                    <a:pt x="1339514" y="2870464"/>
                  </a:cubicBezTo>
                  <a:cubicBezTo>
                    <a:pt x="1338930" y="2872217"/>
                    <a:pt x="1337688" y="2873605"/>
                    <a:pt x="1336082" y="2874481"/>
                  </a:cubicBezTo>
                  <a:cubicBezTo>
                    <a:pt x="1310958" y="2887335"/>
                    <a:pt x="1285687" y="2898948"/>
                    <a:pt x="1261074" y="2908881"/>
                  </a:cubicBezTo>
                  <a:cubicBezTo>
                    <a:pt x="1260564" y="2908954"/>
                    <a:pt x="1260052" y="2909027"/>
                    <a:pt x="1259541" y="2908954"/>
                  </a:cubicBezTo>
                  <a:close/>
                  <a:moveTo>
                    <a:pt x="1405173" y="2834896"/>
                  </a:moveTo>
                  <a:cubicBezTo>
                    <a:pt x="1404005" y="2834896"/>
                    <a:pt x="1402836" y="2834531"/>
                    <a:pt x="1401813" y="2833947"/>
                  </a:cubicBezTo>
                  <a:cubicBezTo>
                    <a:pt x="1400791" y="2833289"/>
                    <a:pt x="1399914" y="2832413"/>
                    <a:pt x="1399330" y="2831318"/>
                  </a:cubicBezTo>
                  <a:cubicBezTo>
                    <a:pt x="1398381" y="2829637"/>
                    <a:pt x="1398162" y="2827666"/>
                    <a:pt x="1398673" y="2825840"/>
                  </a:cubicBezTo>
                  <a:cubicBezTo>
                    <a:pt x="1399111" y="2824014"/>
                    <a:pt x="1400207" y="2822480"/>
                    <a:pt x="1401813" y="2821531"/>
                  </a:cubicBezTo>
                  <a:cubicBezTo>
                    <a:pt x="1420511" y="2810283"/>
                    <a:pt x="1439427" y="2798305"/>
                    <a:pt x="1459657" y="2785013"/>
                  </a:cubicBezTo>
                  <a:lnTo>
                    <a:pt x="1471197" y="2777710"/>
                  </a:lnTo>
                  <a:cubicBezTo>
                    <a:pt x="1472658" y="2776760"/>
                    <a:pt x="1474484" y="2776468"/>
                    <a:pt x="1476237" y="2776906"/>
                  </a:cubicBezTo>
                  <a:cubicBezTo>
                    <a:pt x="1477989" y="2777344"/>
                    <a:pt x="1479596" y="2778440"/>
                    <a:pt x="1480472" y="2780047"/>
                  </a:cubicBezTo>
                  <a:cubicBezTo>
                    <a:pt x="1480911" y="2780850"/>
                    <a:pt x="1481276" y="2781726"/>
                    <a:pt x="1481349" y="2782603"/>
                  </a:cubicBezTo>
                  <a:cubicBezTo>
                    <a:pt x="1481495" y="2783552"/>
                    <a:pt x="1481495" y="2784429"/>
                    <a:pt x="1481349" y="2785378"/>
                  </a:cubicBezTo>
                  <a:cubicBezTo>
                    <a:pt x="1481129" y="2786328"/>
                    <a:pt x="1480765" y="2787131"/>
                    <a:pt x="1480253" y="2787935"/>
                  </a:cubicBezTo>
                  <a:cubicBezTo>
                    <a:pt x="1479742" y="2788665"/>
                    <a:pt x="1479085" y="2789322"/>
                    <a:pt x="1478281" y="2789834"/>
                  </a:cubicBezTo>
                  <a:lnTo>
                    <a:pt x="1466888" y="2797137"/>
                  </a:lnTo>
                  <a:cubicBezTo>
                    <a:pt x="1446511" y="2810648"/>
                    <a:pt x="1427449" y="2822626"/>
                    <a:pt x="1408460" y="2833655"/>
                  </a:cubicBezTo>
                  <a:cubicBezTo>
                    <a:pt x="1407656" y="2834312"/>
                    <a:pt x="1406634" y="2834750"/>
                    <a:pt x="1405611" y="2834896"/>
                  </a:cubicBezTo>
                  <a:close/>
                  <a:moveTo>
                    <a:pt x="266993" y="2808823"/>
                  </a:moveTo>
                  <a:cubicBezTo>
                    <a:pt x="266117" y="2808823"/>
                    <a:pt x="265167" y="2808676"/>
                    <a:pt x="264364" y="2808311"/>
                  </a:cubicBezTo>
                  <a:cubicBezTo>
                    <a:pt x="263488" y="2807873"/>
                    <a:pt x="262757" y="2807362"/>
                    <a:pt x="262100" y="2806632"/>
                  </a:cubicBezTo>
                  <a:cubicBezTo>
                    <a:pt x="261515" y="2805974"/>
                    <a:pt x="261005" y="2805171"/>
                    <a:pt x="260639" y="2804368"/>
                  </a:cubicBezTo>
                  <a:cubicBezTo>
                    <a:pt x="260274" y="2803491"/>
                    <a:pt x="260128" y="2802542"/>
                    <a:pt x="260128" y="2801592"/>
                  </a:cubicBezTo>
                  <a:cubicBezTo>
                    <a:pt x="260128" y="2800643"/>
                    <a:pt x="260274" y="2799766"/>
                    <a:pt x="260639" y="2798890"/>
                  </a:cubicBezTo>
                  <a:cubicBezTo>
                    <a:pt x="261005" y="2798086"/>
                    <a:pt x="261515" y="2797283"/>
                    <a:pt x="262100" y="2796626"/>
                  </a:cubicBezTo>
                  <a:cubicBezTo>
                    <a:pt x="284011" y="2774715"/>
                    <a:pt x="302488" y="2755288"/>
                    <a:pt x="319870" y="2736810"/>
                  </a:cubicBezTo>
                  <a:cubicBezTo>
                    <a:pt x="321112" y="2735466"/>
                    <a:pt x="322792" y="2734677"/>
                    <a:pt x="324618" y="2734619"/>
                  </a:cubicBezTo>
                  <a:cubicBezTo>
                    <a:pt x="326444" y="2734611"/>
                    <a:pt x="328197" y="2735349"/>
                    <a:pt x="329438" y="2736664"/>
                  </a:cubicBezTo>
                  <a:cubicBezTo>
                    <a:pt x="330753" y="2738015"/>
                    <a:pt x="331484" y="2739826"/>
                    <a:pt x="331484" y="2741703"/>
                  </a:cubicBezTo>
                  <a:cubicBezTo>
                    <a:pt x="331484" y="2743566"/>
                    <a:pt x="330826" y="2745370"/>
                    <a:pt x="329585" y="2746743"/>
                  </a:cubicBezTo>
                  <a:cubicBezTo>
                    <a:pt x="312129" y="2765440"/>
                    <a:pt x="293067" y="2785086"/>
                    <a:pt x="271157" y="2806924"/>
                  </a:cubicBezTo>
                  <a:cubicBezTo>
                    <a:pt x="269988" y="2808092"/>
                    <a:pt x="268381" y="2808749"/>
                    <a:pt x="266702" y="2808823"/>
                  </a:cubicBezTo>
                  <a:close/>
                  <a:moveTo>
                    <a:pt x="1542845" y="2743529"/>
                  </a:moveTo>
                  <a:cubicBezTo>
                    <a:pt x="1541383" y="2743566"/>
                    <a:pt x="1539996" y="2743098"/>
                    <a:pt x="1538900" y="2742215"/>
                  </a:cubicBezTo>
                  <a:cubicBezTo>
                    <a:pt x="1537732" y="2741323"/>
                    <a:pt x="1536855" y="2740097"/>
                    <a:pt x="1536417" y="2738709"/>
                  </a:cubicBezTo>
                  <a:cubicBezTo>
                    <a:pt x="1535979" y="2737285"/>
                    <a:pt x="1535979" y="2735751"/>
                    <a:pt x="1536417" y="2734327"/>
                  </a:cubicBezTo>
                  <a:cubicBezTo>
                    <a:pt x="1536782" y="2732902"/>
                    <a:pt x="1537658" y="2731654"/>
                    <a:pt x="1538827" y="2730748"/>
                  </a:cubicBezTo>
                  <a:cubicBezTo>
                    <a:pt x="1560300" y="2714191"/>
                    <a:pt x="1578997" y="2694289"/>
                    <a:pt x="1594115" y="2671809"/>
                  </a:cubicBezTo>
                  <a:cubicBezTo>
                    <a:pt x="1594553" y="2671057"/>
                    <a:pt x="1595210" y="2670414"/>
                    <a:pt x="1595941" y="2669910"/>
                  </a:cubicBezTo>
                  <a:cubicBezTo>
                    <a:pt x="1596671" y="2669391"/>
                    <a:pt x="1597548" y="2669018"/>
                    <a:pt x="1598424" y="2668814"/>
                  </a:cubicBezTo>
                  <a:cubicBezTo>
                    <a:pt x="1599301" y="2668632"/>
                    <a:pt x="1600177" y="2668632"/>
                    <a:pt x="1601053" y="2668814"/>
                  </a:cubicBezTo>
                  <a:cubicBezTo>
                    <a:pt x="1601930" y="2668968"/>
                    <a:pt x="1602733" y="2669340"/>
                    <a:pt x="1603463" y="2669910"/>
                  </a:cubicBezTo>
                  <a:cubicBezTo>
                    <a:pt x="1604924" y="2671005"/>
                    <a:pt x="1605947" y="2672627"/>
                    <a:pt x="1606312" y="2674438"/>
                  </a:cubicBezTo>
                  <a:cubicBezTo>
                    <a:pt x="1606677" y="2676315"/>
                    <a:pt x="1606239" y="2678250"/>
                    <a:pt x="1605216" y="2679843"/>
                  </a:cubicBezTo>
                  <a:cubicBezTo>
                    <a:pt x="1589222" y="2703593"/>
                    <a:pt x="1569502" y="2724584"/>
                    <a:pt x="1546788" y="2741995"/>
                  </a:cubicBezTo>
                  <a:cubicBezTo>
                    <a:pt x="1545693" y="2742930"/>
                    <a:pt x="1544232" y="2743449"/>
                    <a:pt x="1542771" y="2743456"/>
                  </a:cubicBezTo>
                  <a:close/>
                  <a:moveTo>
                    <a:pt x="375232" y="2681961"/>
                  </a:moveTo>
                  <a:cubicBezTo>
                    <a:pt x="374136" y="2681946"/>
                    <a:pt x="373113" y="2681698"/>
                    <a:pt x="372164" y="2681230"/>
                  </a:cubicBezTo>
                  <a:cubicBezTo>
                    <a:pt x="370557" y="2680332"/>
                    <a:pt x="369389" y="2678879"/>
                    <a:pt x="368805" y="2677140"/>
                  </a:cubicBezTo>
                  <a:cubicBezTo>
                    <a:pt x="368073" y="2675380"/>
                    <a:pt x="368073" y="2673423"/>
                    <a:pt x="368805" y="2671662"/>
                  </a:cubicBezTo>
                  <a:cubicBezTo>
                    <a:pt x="375377" y="2658114"/>
                    <a:pt x="378883" y="2643266"/>
                    <a:pt x="378957" y="2628207"/>
                  </a:cubicBezTo>
                  <a:cubicBezTo>
                    <a:pt x="378810" y="2616572"/>
                    <a:pt x="376984" y="2605018"/>
                    <a:pt x="373624" y="2593880"/>
                  </a:cubicBezTo>
                  <a:cubicBezTo>
                    <a:pt x="373040" y="2592091"/>
                    <a:pt x="373260" y="2590155"/>
                    <a:pt x="374063" y="2588476"/>
                  </a:cubicBezTo>
                  <a:cubicBezTo>
                    <a:pt x="374939" y="2586840"/>
                    <a:pt x="376326" y="2585591"/>
                    <a:pt x="378080" y="2584970"/>
                  </a:cubicBezTo>
                  <a:cubicBezTo>
                    <a:pt x="379760" y="2584408"/>
                    <a:pt x="381659" y="2584590"/>
                    <a:pt x="383192" y="2585481"/>
                  </a:cubicBezTo>
                  <a:cubicBezTo>
                    <a:pt x="384799" y="2586357"/>
                    <a:pt x="386041" y="2587862"/>
                    <a:pt x="386552" y="2589644"/>
                  </a:cubicBezTo>
                  <a:cubicBezTo>
                    <a:pt x="390350" y="2602155"/>
                    <a:pt x="392322" y="2615133"/>
                    <a:pt x="392468" y="2628207"/>
                  </a:cubicBezTo>
                  <a:cubicBezTo>
                    <a:pt x="392395" y="2645443"/>
                    <a:pt x="388451" y="2662446"/>
                    <a:pt x="380928" y="2677944"/>
                  </a:cubicBezTo>
                  <a:cubicBezTo>
                    <a:pt x="380417" y="2679112"/>
                    <a:pt x="379541" y="2680120"/>
                    <a:pt x="378518" y="2680865"/>
                  </a:cubicBezTo>
                  <a:cubicBezTo>
                    <a:pt x="377495" y="2681551"/>
                    <a:pt x="376254" y="2681931"/>
                    <a:pt x="375012" y="2681961"/>
                  </a:cubicBezTo>
                  <a:close/>
                  <a:moveTo>
                    <a:pt x="1640273" y="2608925"/>
                  </a:moveTo>
                  <a:cubicBezTo>
                    <a:pt x="1639104" y="2608859"/>
                    <a:pt x="1638009" y="2608560"/>
                    <a:pt x="1636987" y="2608049"/>
                  </a:cubicBezTo>
                  <a:cubicBezTo>
                    <a:pt x="1636183" y="2607560"/>
                    <a:pt x="1635526" y="2606946"/>
                    <a:pt x="1634942" y="2606223"/>
                  </a:cubicBezTo>
                  <a:cubicBezTo>
                    <a:pt x="1634430" y="2605471"/>
                    <a:pt x="1633992" y="2604631"/>
                    <a:pt x="1633773" y="2603740"/>
                  </a:cubicBezTo>
                  <a:cubicBezTo>
                    <a:pt x="1633627" y="2602820"/>
                    <a:pt x="1633627" y="2601885"/>
                    <a:pt x="1633773" y="2600964"/>
                  </a:cubicBezTo>
                  <a:cubicBezTo>
                    <a:pt x="1633919" y="2600044"/>
                    <a:pt x="1634212" y="2599153"/>
                    <a:pt x="1634649" y="2598335"/>
                  </a:cubicBezTo>
                  <a:cubicBezTo>
                    <a:pt x="1647869" y="2573503"/>
                    <a:pt x="1661015" y="2548598"/>
                    <a:pt x="1674015" y="2523620"/>
                  </a:cubicBezTo>
                  <a:cubicBezTo>
                    <a:pt x="1674965" y="2522153"/>
                    <a:pt x="1676352" y="2521086"/>
                    <a:pt x="1678033" y="2520626"/>
                  </a:cubicBezTo>
                  <a:cubicBezTo>
                    <a:pt x="1679712" y="2520180"/>
                    <a:pt x="1681465" y="2520414"/>
                    <a:pt x="1682999" y="2521283"/>
                  </a:cubicBezTo>
                  <a:cubicBezTo>
                    <a:pt x="1684460" y="2522203"/>
                    <a:pt x="1685628" y="2523628"/>
                    <a:pt x="1686139" y="2525300"/>
                  </a:cubicBezTo>
                  <a:cubicBezTo>
                    <a:pt x="1686797" y="2526973"/>
                    <a:pt x="1686797" y="2528813"/>
                    <a:pt x="1686139" y="2530486"/>
                  </a:cubicBezTo>
                  <a:cubicBezTo>
                    <a:pt x="1673139" y="2555464"/>
                    <a:pt x="1659847" y="2580442"/>
                    <a:pt x="1646627" y="2605274"/>
                  </a:cubicBezTo>
                  <a:cubicBezTo>
                    <a:pt x="1646043" y="2606333"/>
                    <a:pt x="1645240" y="2607238"/>
                    <a:pt x="1644217" y="2607903"/>
                  </a:cubicBezTo>
                  <a:cubicBezTo>
                    <a:pt x="1643195" y="2608567"/>
                    <a:pt x="1642026" y="2608925"/>
                    <a:pt x="1640784" y="2608925"/>
                  </a:cubicBezTo>
                  <a:close/>
                  <a:moveTo>
                    <a:pt x="343607" y="2522744"/>
                  </a:moveTo>
                  <a:cubicBezTo>
                    <a:pt x="342439" y="2522751"/>
                    <a:pt x="341343" y="2522444"/>
                    <a:pt x="340321" y="2521868"/>
                  </a:cubicBezTo>
                  <a:cubicBezTo>
                    <a:pt x="339371" y="2521269"/>
                    <a:pt x="338495" y="2520443"/>
                    <a:pt x="337911" y="2519457"/>
                  </a:cubicBezTo>
                  <a:cubicBezTo>
                    <a:pt x="323376" y="2495918"/>
                    <a:pt x="307236" y="2473350"/>
                    <a:pt x="289780" y="2451900"/>
                  </a:cubicBezTo>
                  <a:cubicBezTo>
                    <a:pt x="289196" y="2451184"/>
                    <a:pt x="288757" y="2450366"/>
                    <a:pt x="288466" y="2449490"/>
                  </a:cubicBezTo>
                  <a:cubicBezTo>
                    <a:pt x="287881" y="2447678"/>
                    <a:pt x="288027" y="2445714"/>
                    <a:pt x="288904" y="2444012"/>
                  </a:cubicBezTo>
                  <a:cubicBezTo>
                    <a:pt x="289269" y="2443187"/>
                    <a:pt x="289853" y="2442456"/>
                    <a:pt x="290583" y="2441894"/>
                  </a:cubicBezTo>
                  <a:cubicBezTo>
                    <a:pt x="291241" y="2441273"/>
                    <a:pt x="291971" y="2440798"/>
                    <a:pt x="292848" y="2440506"/>
                  </a:cubicBezTo>
                  <a:cubicBezTo>
                    <a:pt x="293724" y="2440324"/>
                    <a:pt x="294601" y="2440324"/>
                    <a:pt x="295477" y="2440506"/>
                  </a:cubicBezTo>
                  <a:cubicBezTo>
                    <a:pt x="296353" y="2440572"/>
                    <a:pt x="297230" y="2440820"/>
                    <a:pt x="298033" y="2441237"/>
                  </a:cubicBezTo>
                  <a:cubicBezTo>
                    <a:pt x="298836" y="2441675"/>
                    <a:pt x="299494" y="2442274"/>
                    <a:pt x="300078" y="2442989"/>
                  </a:cubicBezTo>
                  <a:cubicBezTo>
                    <a:pt x="317971" y="2464915"/>
                    <a:pt x="334404" y="2487972"/>
                    <a:pt x="349304" y="2512008"/>
                  </a:cubicBezTo>
                  <a:cubicBezTo>
                    <a:pt x="350253" y="2513636"/>
                    <a:pt x="350619" y="2515557"/>
                    <a:pt x="350253" y="2517412"/>
                  </a:cubicBezTo>
                  <a:cubicBezTo>
                    <a:pt x="349888" y="2519209"/>
                    <a:pt x="348866" y="2520801"/>
                    <a:pt x="347332" y="2521868"/>
                  </a:cubicBezTo>
                  <a:cubicBezTo>
                    <a:pt x="346236" y="2522568"/>
                    <a:pt x="344922" y="2522897"/>
                    <a:pt x="343607" y="2522817"/>
                  </a:cubicBezTo>
                  <a:close/>
                  <a:moveTo>
                    <a:pt x="1717836" y="2458692"/>
                  </a:moveTo>
                  <a:cubicBezTo>
                    <a:pt x="1714769" y="2458699"/>
                    <a:pt x="1712140" y="2456662"/>
                    <a:pt x="1711336" y="2453726"/>
                  </a:cubicBezTo>
                  <a:cubicBezTo>
                    <a:pt x="1710752" y="2451936"/>
                    <a:pt x="1710972" y="2450001"/>
                    <a:pt x="1711775" y="2448321"/>
                  </a:cubicBezTo>
                  <a:cubicBezTo>
                    <a:pt x="1724994" y="2421298"/>
                    <a:pt x="1736899" y="2396393"/>
                    <a:pt x="1748292" y="2371999"/>
                  </a:cubicBezTo>
                  <a:cubicBezTo>
                    <a:pt x="1748657" y="2371174"/>
                    <a:pt x="1749169" y="2370429"/>
                    <a:pt x="1749826" y="2369808"/>
                  </a:cubicBezTo>
                  <a:cubicBezTo>
                    <a:pt x="1750483" y="2369151"/>
                    <a:pt x="1751213" y="2368647"/>
                    <a:pt x="1752090" y="2368348"/>
                  </a:cubicBezTo>
                  <a:cubicBezTo>
                    <a:pt x="1753770" y="2367734"/>
                    <a:pt x="1755669" y="2367866"/>
                    <a:pt x="1757276" y="2368713"/>
                  </a:cubicBezTo>
                  <a:cubicBezTo>
                    <a:pt x="1758955" y="2369524"/>
                    <a:pt x="1760197" y="2370977"/>
                    <a:pt x="1760708" y="2372730"/>
                  </a:cubicBezTo>
                  <a:cubicBezTo>
                    <a:pt x="1761365" y="2374468"/>
                    <a:pt x="1761365" y="2376396"/>
                    <a:pt x="1760708" y="2378134"/>
                  </a:cubicBezTo>
                  <a:cubicBezTo>
                    <a:pt x="1749533" y="2402601"/>
                    <a:pt x="1737483" y="2427725"/>
                    <a:pt x="1724191" y="2454821"/>
                  </a:cubicBezTo>
                  <a:cubicBezTo>
                    <a:pt x="1723680" y="2455960"/>
                    <a:pt x="1722875" y="2456925"/>
                    <a:pt x="1721854" y="2457596"/>
                  </a:cubicBezTo>
                  <a:cubicBezTo>
                    <a:pt x="1720904" y="2458254"/>
                    <a:pt x="1719735" y="2458634"/>
                    <a:pt x="1718567" y="2458692"/>
                  </a:cubicBezTo>
                  <a:close/>
                  <a:moveTo>
                    <a:pt x="240190" y="2391354"/>
                  </a:moveTo>
                  <a:cubicBezTo>
                    <a:pt x="239313" y="2391354"/>
                    <a:pt x="238364" y="2391149"/>
                    <a:pt x="237560" y="2390769"/>
                  </a:cubicBezTo>
                  <a:cubicBezTo>
                    <a:pt x="236756" y="2390390"/>
                    <a:pt x="235953" y="2389842"/>
                    <a:pt x="235369" y="2389162"/>
                  </a:cubicBezTo>
                  <a:cubicBezTo>
                    <a:pt x="222588" y="2375432"/>
                    <a:pt x="209588" y="2361921"/>
                    <a:pt x="196587" y="2348336"/>
                  </a:cubicBezTo>
                  <a:lnTo>
                    <a:pt x="177891" y="2328763"/>
                  </a:lnTo>
                  <a:cubicBezTo>
                    <a:pt x="177306" y="2328069"/>
                    <a:pt x="176795" y="2327280"/>
                    <a:pt x="176429" y="2326426"/>
                  </a:cubicBezTo>
                  <a:cubicBezTo>
                    <a:pt x="176065" y="2325571"/>
                    <a:pt x="175918" y="2324650"/>
                    <a:pt x="175918" y="2323723"/>
                  </a:cubicBezTo>
                  <a:cubicBezTo>
                    <a:pt x="175918" y="2322774"/>
                    <a:pt x="176065" y="2321831"/>
                    <a:pt x="176429" y="2320948"/>
                  </a:cubicBezTo>
                  <a:cubicBezTo>
                    <a:pt x="176795" y="2320115"/>
                    <a:pt x="177306" y="2319348"/>
                    <a:pt x="177891" y="2318684"/>
                  </a:cubicBezTo>
                  <a:cubicBezTo>
                    <a:pt x="179132" y="2317347"/>
                    <a:pt x="180885" y="2316580"/>
                    <a:pt x="182711" y="2316566"/>
                  </a:cubicBezTo>
                  <a:cubicBezTo>
                    <a:pt x="184537" y="2316558"/>
                    <a:pt x="186290" y="2317333"/>
                    <a:pt x="187531" y="2318684"/>
                  </a:cubicBezTo>
                  <a:lnTo>
                    <a:pt x="206228" y="2338257"/>
                  </a:lnTo>
                  <a:cubicBezTo>
                    <a:pt x="219229" y="2351769"/>
                    <a:pt x="232228" y="2365426"/>
                    <a:pt x="244936" y="2379011"/>
                  </a:cubicBezTo>
                  <a:cubicBezTo>
                    <a:pt x="246251" y="2380384"/>
                    <a:pt x="246982" y="2382217"/>
                    <a:pt x="246982" y="2384123"/>
                  </a:cubicBezTo>
                  <a:cubicBezTo>
                    <a:pt x="246982" y="2386000"/>
                    <a:pt x="246251" y="2387811"/>
                    <a:pt x="244936" y="2389162"/>
                  </a:cubicBezTo>
                  <a:cubicBezTo>
                    <a:pt x="243768" y="2390572"/>
                    <a:pt x="242016" y="2391419"/>
                    <a:pt x="240190" y="2391500"/>
                  </a:cubicBezTo>
                  <a:close/>
                  <a:moveTo>
                    <a:pt x="1787877" y="2304223"/>
                  </a:moveTo>
                  <a:cubicBezTo>
                    <a:pt x="1787001" y="2304172"/>
                    <a:pt x="1786051" y="2303967"/>
                    <a:pt x="1785248" y="2303639"/>
                  </a:cubicBezTo>
                  <a:cubicBezTo>
                    <a:pt x="1783568" y="2302821"/>
                    <a:pt x="1782326" y="2301411"/>
                    <a:pt x="1781669" y="2299694"/>
                  </a:cubicBezTo>
                  <a:cubicBezTo>
                    <a:pt x="1780939" y="2297935"/>
                    <a:pt x="1780939" y="2295977"/>
                    <a:pt x="1781669" y="2294217"/>
                  </a:cubicBezTo>
                  <a:cubicBezTo>
                    <a:pt x="1789411" y="2274936"/>
                    <a:pt x="1797226" y="2255508"/>
                    <a:pt x="1803580" y="2236519"/>
                  </a:cubicBezTo>
                  <a:cubicBezTo>
                    <a:pt x="1806209" y="2229216"/>
                    <a:pt x="1808546" y="2222350"/>
                    <a:pt x="1810883" y="2215266"/>
                  </a:cubicBezTo>
                  <a:cubicBezTo>
                    <a:pt x="1811176" y="2214389"/>
                    <a:pt x="1811613" y="2213571"/>
                    <a:pt x="1812198" y="2212856"/>
                  </a:cubicBezTo>
                  <a:cubicBezTo>
                    <a:pt x="1812782" y="2212155"/>
                    <a:pt x="1813439" y="2211563"/>
                    <a:pt x="1814243" y="2211103"/>
                  </a:cubicBezTo>
                  <a:cubicBezTo>
                    <a:pt x="1815850" y="2210285"/>
                    <a:pt x="1817676" y="2210124"/>
                    <a:pt x="1819429" y="2210665"/>
                  </a:cubicBezTo>
                  <a:cubicBezTo>
                    <a:pt x="1820378" y="2210876"/>
                    <a:pt x="1821255" y="2211329"/>
                    <a:pt x="1821985" y="2211979"/>
                  </a:cubicBezTo>
                  <a:cubicBezTo>
                    <a:pt x="1822788" y="2212578"/>
                    <a:pt x="1823372" y="2213360"/>
                    <a:pt x="1823811" y="2214244"/>
                  </a:cubicBezTo>
                  <a:cubicBezTo>
                    <a:pt x="1824248" y="2215127"/>
                    <a:pt x="1824541" y="2216099"/>
                    <a:pt x="1824614" y="2217092"/>
                  </a:cubicBezTo>
                  <a:cubicBezTo>
                    <a:pt x="1824614" y="2218085"/>
                    <a:pt x="1824468" y="2219071"/>
                    <a:pt x="1824176" y="2220013"/>
                  </a:cubicBezTo>
                  <a:cubicBezTo>
                    <a:pt x="1821912" y="2227317"/>
                    <a:pt x="1819502" y="2234620"/>
                    <a:pt x="1816873" y="2241924"/>
                  </a:cubicBezTo>
                  <a:cubicBezTo>
                    <a:pt x="1810007" y="2261059"/>
                    <a:pt x="1802266" y="2280632"/>
                    <a:pt x="1794450" y="2300352"/>
                  </a:cubicBezTo>
                  <a:cubicBezTo>
                    <a:pt x="1793939" y="2301652"/>
                    <a:pt x="1792990" y="2302755"/>
                    <a:pt x="1791821" y="2303492"/>
                  </a:cubicBezTo>
                  <a:cubicBezTo>
                    <a:pt x="1790652" y="2304201"/>
                    <a:pt x="1789265" y="2304530"/>
                    <a:pt x="1787877" y="2304442"/>
                  </a:cubicBezTo>
                  <a:close/>
                  <a:moveTo>
                    <a:pt x="128956" y="2266829"/>
                  </a:moveTo>
                  <a:cubicBezTo>
                    <a:pt x="127789" y="2266807"/>
                    <a:pt x="126693" y="2266478"/>
                    <a:pt x="125670" y="2265879"/>
                  </a:cubicBezTo>
                  <a:cubicBezTo>
                    <a:pt x="124721" y="2265280"/>
                    <a:pt x="123844" y="2264448"/>
                    <a:pt x="123260" y="2263469"/>
                  </a:cubicBezTo>
                  <a:cubicBezTo>
                    <a:pt x="120996" y="2259818"/>
                    <a:pt x="118878" y="2256166"/>
                    <a:pt x="116833" y="2252148"/>
                  </a:cubicBezTo>
                  <a:cubicBezTo>
                    <a:pt x="105293" y="2229888"/>
                    <a:pt x="97698" y="2205830"/>
                    <a:pt x="94192" y="2181012"/>
                  </a:cubicBezTo>
                  <a:cubicBezTo>
                    <a:pt x="94119" y="2179216"/>
                    <a:pt x="94703" y="2177448"/>
                    <a:pt x="95799" y="2176046"/>
                  </a:cubicBezTo>
                  <a:cubicBezTo>
                    <a:pt x="97990" y="2173212"/>
                    <a:pt x="102080" y="2172657"/>
                    <a:pt x="104929" y="2174805"/>
                  </a:cubicBezTo>
                  <a:cubicBezTo>
                    <a:pt x="106389" y="2175878"/>
                    <a:pt x="107338" y="2177434"/>
                    <a:pt x="107704" y="2179186"/>
                  </a:cubicBezTo>
                  <a:cubicBezTo>
                    <a:pt x="110844" y="2202288"/>
                    <a:pt x="118001" y="2224673"/>
                    <a:pt x="128738" y="2245356"/>
                  </a:cubicBezTo>
                  <a:cubicBezTo>
                    <a:pt x="130637" y="2248935"/>
                    <a:pt x="132535" y="2252660"/>
                    <a:pt x="134653" y="2255800"/>
                  </a:cubicBezTo>
                  <a:cubicBezTo>
                    <a:pt x="135165" y="2256604"/>
                    <a:pt x="135457" y="2257495"/>
                    <a:pt x="135603" y="2258430"/>
                  </a:cubicBezTo>
                  <a:cubicBezTo>
                    <a:pt x="135749" y="2259343"/>
                    <a:pt x="135749" y="2260285"/>
                    <a:pt x="135603" y="2261205"/>
                  </a:cubicBezTo>
                  <a:cubicBezTo>
                    <a:pt x="135384" y="2262118"/>
                    <a:pt x="135019" y="2262987"/>
                    <a:pt x="134507" y="2263761"/>
                  </a:cubicBezTo>
                  <a:cubicBezTo>
                    <a:pt x="133996" y="2264550"/>
                    <a:pt x="133339" y="2265207"/>
                    <a:pt x="132535" y="2265660"/>
                  </a:cubicBezTo>
                  <a:cubicBezTo>
                    <a:pt x="131587" y="2266442"/>
                    <a:pt x="130491" y="2266902"/>
                    <a:pt x="129249" y="2266975"/>
                  </a:cubicBezTo>
                  <a:close/>
                  <a:moveTo>
                    <a:pt x="1831990" y="2140916"/>
                  </a:moveTo>
                  <a:cubicBezTo>
                    <a:pt x="1831041" y="2140909"/>
                    <a:pt x="1830165" y="2140683"/>
                    <a:pt x="1829361" y="2140259"/>
                  </a:cubicBezTo>
                  <a:cubicBezTo>
                    <a:pt x="1828558" y="2139901"/>
                    <a:pt x="1827828" y="2139346"/>
                    <a:pt x="1827243" y="2138652"/>
                  </a:cubicBezTo>
                  <a:cubicBezTo>
                    <a:pt x="1826586" y="2137951"/>
                    <a:pt x="1826074" y="2137133"/>
                    <a:pt x="1825783" y="2136242"/>
                  </a:cubicBezTo>
                  <a:cubicBezTo>
                    <a:pt x="1825636" y="2135322"/>
                    <a:pt x="1825636" y="2134379"/>
                    <a:pt x="1825783" y="2133466"/>
                  </a:cubicBezTo>
                  <a:lnTo>
                    <a:pt x="1825783" y="2122730"/>
                  </a:lnTo>
                  <a:cubicBezTo>
                    <a:pt x="1825856" y="2098687"/>
                    <a:pt x="1822350" y="2074768"/>
                    <a:pt x="1815484" y="2051740"/>
                  </a:cubicBezTo>
                  <a:cubicBezTo>
                    <a:pt x="1815338" y="2050827"/>
                    <a:pt x="1815338" y="2049885"/>
                    <a:pt x="1815484" y="2048965"/>
                  </a:cubicBezTo>
                  <a:cubicBezTo>
                    <a:pt x="1815558" y="2048023"/>
                    <a:pt x="1815777" y="2047110"/>
                    <a:pt x="1816215" y="2046263"/>
                  </a:cubicBezTo>
                  <a:cubicBezTo>
                    <a:pt x="1816580" y="2045452"/>
                    <a:pt x="1817164" y="2044729"/>
                    <a:pt x="1817821" y="2044144"/>
                  </a:cubicBezTo>
                  <a:cubicBezTo>
                    <a:pt x="1818479" y="2043502"/>
                    <a:pt x="1819282" y="2043027"/>
                    <a:pt x="1820159" y="2042757"/>
                  </a:cubicBezTo>
                  <a:cubicBezTo>
                    <a:pt x="1821035" y="2042567"/>
                    <a:pt x="1821912" y="2042567"/>
                    <a:pt x="1822788" y="2042757"/>
                  </a:cubicBezTo>
                  <a:cubicBezTo>
                    <a:pt x="1823664" y="2042852"/>
                    <a:pt x="1824468" y="2043100"/>
                    <a:pt x="1825271" y="2043487"/>
                  </a:cubicBezTo>
                  <a:cubicBezTo>
                    <a:pt x="1826074" y="2043903"/>
                    <a:pt x="1826805" y="2044510"/>
                    <a:pt x="1827316" y="2045240"/>
                  </a:cubicBezTo>
                  <a:cubicBezTo>
                    <a:pt x="1827900" y="2045956"/>
                    <a:pt x="1828339" y="2046774"/>
                    <a:pt x="1828631" y="2047650"/>
                  </a:cubicBezTo>
                  <a:cubicBezTo>
                    <a:pt x="1836008" y="2072095"/>
                    <a:pt x="1839660" y="2097497"/>
                    <a:pt x="1839586" y="2123022"/>
                  </a:cubicBezTo>
                  <a:lnTo>
                    <a:pt x="1839586" y="2134416"/>
                  </a:lnTo>
                  <a:cubicBezTo>
                    <a:pt x="1839513" y="2136264"/>
                    <a:pt x="1838710" y="2138017"/>
                    <a:pt x="1837395" y="2139310"/>
                  </a:cubicBezTo>
                  <a:cubicBezTo>
                    <a:pt x="1835935" y="2140690"/>
                    <a:pt x="1833963" y="2141340"/>
                    <a:pt x="1831990" y="2141062"/>
                  </a:cubicBezTo>
                  <a:close/>
                  <a:moveTo>
                    <a:pt x="112889" y="2103668"/>
                  </a:moveTo>
                  <a:cubicBezTo>
                    <a:pt x="112159" y="2103778"/>
                    <a:pt x="111429" y="2103778"/>
                    <a:pt x="110698" y="2103668"/>
                  </a:cubicBezTo>
                  <a:cubicBezTo>
                    <a:pt x="107119" y="2102244"/>
                    <a:pt x="105293" y="2098278"/>
                    <a:pt x="106462" y="2094612"/>
                  </a:cubicBezTo>
                  <a:cubicBezTo>
                    <a:pt x="115518" y="2067070"/>
                    <a:pt x="128592" y="2041004"/>
                    <a:pt x="145244" y="2017268"/>
                  </a:cubicBezTo>
                  <a:cubicBezTo>
                    <a:pt x="146266" y="2015800"/>
                    <a:pt x="147873" y="2014799"/>
                    <a:pt x="149626" y="2014492"/>
                  </a:cubicBezTo>
                  <a:cubicBezTo>
                    <a:pt x="151379" y="2014200"/>
                    <a:pt x="153205" y="2014646"/>
                    <a:pt x="154665" y="2015734"/>
                  </a:cubicBezTo>
                  <a:cubicBezTo>
                    <a:pt x="155395" y="2016311"/>
                    <a:pt x="155980" y="2016997"/>
                    <a:pt x="156491" y="2017779"/>
                  </a:cubicBezTo>
                  <a:cubicBezTo>
                    <a:pt x="156930" y="2018597"/>
                    <a:pt x="157221" y="2019488"/>
                    <a:pt x="157367" y="2020408"/>
                  </a:cubicBezTo>
                  <a:cubicBezTo>
                    <a:pt x="157513" y="2021329"/>
                    <a:pt x="157513" y="2022263"/>
                    <a:pt x="157367" y="2023183"/>
                  </a:cubicBezTo>
                  <a:cubicBezTo>
                    <a:pt x="157149" y="2024089"/>
                    <a:pt x="156710" y="2024951"/>
                    <a:pt x="156199" y="2025739"/>
                  </a:cubicBezTo>
                  <a:cubicBezTo>
                    <a:pt x="140497" y="2048286"/>
                    <a:pt x="128226" y="2073015"/>
                    <a:pt x="119682" y="2099140"/>
                  </a:cubicBezTo>
                  <a:cubicBezTo>
                    <a:pt x="119243" y="2100557"/>
                    <a:pt x="118367" y="2101806"/>
                    <a:pt x="117198" y="2102719"/>
                  </a:cubicBezTo>
                  <a:cubicBezTo>
                    <a:pt x="116030" y="2103581"/>
                    <a:pt x="114642" y="2104041"/>
                    <a:pt x="113182" y="2104033"/>
                  </a:cubicBezTo>
                  <a:close/>
                  <a:moveTo>
                    <a:pt x="1783057" y="1981918"/>
                  </a:moveTo>
                  <a:cubicBezTo>
                    <a:pt x="1782035" y="1981918"/>
                    <a:pt x="1781012" y="1981670"/>
                    <a:pt x="1780136" y="1981188"/>
                  </a:cubicBezTo>
                  <a:cubicBezTo>
                    <a:pt x="1779186" y="1980721"/>
                    <a:pt x="1778383" y="1980049"/>
                    <a:pt x="1777798" y="1979216"/>
                  </a:cubicBezTo>
                  <a:cubicBezTo>
                    <a:pt x="1767574" y="1965683"/>
                    <a:pt x="1756107" y="1953121"/>
                    <a:pt x="1743545" y="1941676"/>
                  </a:cubicBezTo>
                  <a:lnTo>
                    <a:pt x="1720319" y="1920788"/>
                  </a:lnTo>
                  <a:cubicBezTo>
                    <a:pt x="1719662" y="1920146"/>
                    <a:pt x="1719078" y="1919371"/>
                    <a:pt x="1718713" y="1918524"/>
                  </a:cubicBezTo>
                  <a:cubicBezTo>
                    <a:pt x="1718275" y="1917692"/>
                    <a:pt x="1718056" y="1916764"/>
                    <a:pt x="1718056" y="1915822"/>
                  </a:cubicBezTo>
                  <a:cubicBezTo>
                    <a:pt x="1717836" y="1914880"/>
                    <a:pt x="1717836" y="1913916"/>
                    <a:pt x="1718056" y="1912974"/>
                  </a:cubicBezTo>
                  <a:cubicBezTo>
                    <a:pt x="1718347" y="1912097"/>
                    <a:pt x="1718859" y="1911279"/>
                    <a:pt x="1719443" y="1910563"/>
                  </a:cubicBezTo>
                  <a:cubicBezTo>
                    <a:pt x="1720028" y="1909847"/>
                    <a:pt x="1720758" y="1909271"/>
                    <a:pt x="1721561" y="1908883"/>
                  </a:cubicBezTo>
                  <a:cubicBezTo>
                    <a:pt x="1722365" y="1908474"/>
                    <a:pt x="1723241" y="1908226"/>
                    <a:pt x="1724191" y="1908153"/>
                  </a:cubicBezTo>
                  <a:cubicBezTo>
                    <a:pt x="1725067" y="1908117"/>
                    <a:pt x="1726016" y="1908263"/>
                    <a:pt x="1726820" y="1908591"/>
                  </a:cubicBezTo>
                  <a:cubicBezTo>
                    <a:pt x="1727696" y="1908891"/>
                    <a:pt x="1728499" y="1909395"/>
                    <a:pt x="1729157" y="1910052"/>
                  </a:cubicBezTo>
                  <a:lnTo>
                    <a:pt x="1752382" y="1931013"/>
                  </a:lnTo>
                  <a:cubicBezTo>
                    <a:pt x="1765602" y="1943020"/>
                    <a:pt x="1777652" y="1956217"/>
                    <a:pt x="1788389" y="1970452"/>
                  </a:cubicBezTo>
                  <a:cubicBezTo>
                    <a:pt x="1789192" y="1971511"/>
                    <a:pt x="1789703" y="1972775"/>
                    <a:pt x="1789849" y="1974104"/>
                  </a:cubicBezTo>
                  <a:cubicBezTo>
                    <a:pt x="1789995" y="1975426"/>
                    <a:pt x="1789776" y="1976755"/>
                    <a:pt x="1789265" y="1977975"/>
                  </a:cubicBezTo>
                  <a:cubicBezTo>
                    <a:pt x="1788680" y="1979187"/>
                    <a:pt x="1787804" y="1980224"/>
                    <a:pt x="1786709" y="1980969"/>
                  </a:cubicBezTo>
                  <a:cubicBezTo>
                    <a:pt x="1785613" y="1981692"/>
                    <a:pt x="1784371" y="1982050"/>
                    <a:pt x="1783057" y="1981991"/>
                  </a:cubicBezTo>
                  <a:close/>
                  <a:moveTo>
                    <a:pt x="198632" y="1959424"/>
                  </a:moveTo>
                  <a:cubicBezTo>
                    <a:pt x="197245" y="1959402"/>
                    <a:pt x="195857" y="1958942"/>
                    <a:pt x="194761" y="1958109"/>
                  </a:cubicBezTo>
                  <a:cubicBezTo>
                    <a:pt x="194031" y="1957547"/>
                    <a:pt x="193374" y="1956853"/>
                    <a:pt x="192935" y="1956064"/>
                  </a:cubicBezTo>
                  <a:cubicBezTo>
                    <a:pt x="192424" y="1955283"/>
                    <a:pt x="192132" y="1954413"/>
                    <a:pt x="191986" y="1953508"/>
                  </a:cubicBezTo>
                  <a:cubicBezTo>
                    <a:pt x="191767" y="1952566"/>
                    <a:pt x="191767" y="1951601"/>
                    <a:pt x="191986" y="1950660"/>
                  </a:cubicBezTo>
                  <a:cubicBezTo>
                    <a:pt x="192132" y="1949732"/>
                    <a:pt x="192498" y="1948856"/>
                    <a:pt x="193082" y="1948104"/>
                  </a:cubicBezTo>
                  <a:cubicBezTo>
                    <a:pt x="208565" y="1925024"/>
                    <a:pt x="224048" y="1901653"/>
                    <a:pt x="239532" y="1878209"/>
                  </a:cubicBezTo>
                  <a:cubicBezTo>
                    <a:pt x="240554" y="1876697"/>
                    <a:pt x="242161" y="1875630"/>
                    <a:pt x="243914" y="1875214"/>
                  </a:cubicBezTo>
                  <a:cubicBezTo>
                    <a:pt x="245740" y="1874886"/>
                    <a:pt x="247565" y="1875309"/>
                    <a:pt x="249027" y="1876383"/>
                  </a:cubicBezTo>
                  <a:cubicBezTo>
                    <a:pt x="250487" y="1877508"/>
                    <a:pt x="251510" y="1879151"/>
                    <a:pt x="251802" y="1880984"/>
                  </a:cubicBezTo>
                  <a:cubicBezTo>
                    <a:pt x="252167" y="1882861"/>
                    <a:pt x="251729" y="1884796"/>
                    <a:pt x="250706" y="1886389"/>
                  </a:cubicBezTo>
                  <a:cubicBezTo>
                    <a:pt x="235223" y="1909855"/>
                    <a:pt x="219740" y="1933255"/>
                    <a:pt x="204183" y="1956575"/>
                  </a:cubicBezTo>
                  <a:cubicBezTo>
                    <a:pt x="203599" y="1957466"/>
                    <a:pt x="202723" y="1958190"/>
                    <a:pt x="201773" y="1958693"/>
                  </a:cubicBezTo>
                  <a:cubicBezTo>
                    <a:pt x="200824" y="1959190"/>
                    <a:pt x="199801" y="1959439"/>
                    <a:pt x="198705" y="1959424"/>
                  </a:cubicBezTo>
                  <a:close/>
                  <a:moveTo>
                    <a:pt x="1662768" y="1867546"/>
                  </a:moveTo>
                  <a:cubicBezTo>
                    <a:pt x="1661234" y="1867451"/>
                    <a:pt x="1659701" y="1866866"/>
                    <a:pt x="1658532" y="1865866"/>
                  </a:cubicBezTo>
                  <a:cubicBezTo>
                    <a:pt x="1637863" y="1847753"/>
                    <a:pt x="1616829" y="1829787"/>
                    <a:pt x="1595576" y="1811966"/>
                  </a:cubicBezTo>
                  <a:cubicBezTo>
                    <a:pt x="1594188" y="1810739"/>
                    <a:pt x="1593238" y="1809008"/>
                    <a:pt x="1593093" y="1807145"/>
                  </a:cubicBezTo>
                  <a:cubicBezTo>
                    <a:pt x="1592947" y="1805276"/>
                    <a:pt x="1593457" y="1803406"/>
                    <a:pt x="1594553" y="1801887"/>
                  </a:cubicBezTo>
                  <a:cubicBezTo>
                    <a:pt x="1595137" y="1801171"/>
                    <a:pt x="1595795" y="1800572"/>
                    <a:pt x="1596598" y="1800134"/>
                  </a:cubicBezTo>
                  <a:cubicBezTo>
                    <a:pt x="1597328" y="1799674"/>
                    <a:pt x="1598205" y="1799375"/>
                    <a:pt x="1599081" y="1799258"/>
                  </a:cubicBezTo>
                  <a:cubicBezTo>
                    <a:pt x="1599958" y="1799075"/>
                    <a:pt x="1600907" y="1799075"/>
                    <a:pt x="1601784" y="1799258"/>
                  </a:cubicBezTo>
                  <a:cubicBezTo>
                    <a:pt x="1602660" y="1799506"/>
                    <a:pt x="1603463" y="1799959"/>
                    <a:pt x="1604121" y="1800572"/>
                  </a:cubicBezTo>
                  <a:cubicBezTo>
                    <a:pt x="1625155" y="1818393"/>
                    <a:pt x="1646189" y="1836382"/>
                    <a:pt x="1667151" y="1854546"/>
                  </a:cubicBezTo>
                  <a:cubicBezTo>
                    <a:pt x="1668465" y="1855824"/>
                    <a:pt x="1669341" y="1857533"/>
                    <a:pt x="1669560" y="1859366"/>
                  </a:cubicBezTo>
                  <a:cubicBezTo>
                    <a:pt x="1669780" y="1861250"/>
                    <a:pt x="1669195" y="1863134"/>
                    <a:pt x="1668027" y="1864624"/>
                  </a:cubicBezTo>
                  <a:cubicBezTo>
                    <a:pt x="1667442" y="1865406"/>
                    <a:pt x="1666639" y="1866034"/>
                    <a:pt x="1665762" y="1866450"/>
                  </a:cubicBezTo>
                  <a:cubicBezTo>
                    <a:pt x="1664886" y="1866939"/>
                    <a:pt x="1663937" y="1867209"/>
                    <a:pt x="1662914" y="1867254"/>
                  </a:cubicBezTo>
                  <a:close/>
                  <a:moveTo>
                    <a:pt x="286786" y="1816421"/>
                  </a:moveTo>
                  <a:cubicBezTo>
                    <a:pt x="285909" y="1816384"/>
                    <a:pt x="284960" y="1816187"/>
                    <a:pt x="284156" y="1815837"/>
                  </a:cubicBezTo>
                  <a:cubicBezTo>
                    <a:pt x="282477" y="1815099"/>
                    <a:pt x="281162" y="1813697"/>
                    <a:pt x="280504" y="1811966"/>
                  </a:cubicBezTo>
                  <a:cubicBezTo>
                    <a:pt x="279774" y="1810206"/>
                    <a:pt x="279774" y="1808241"/>
                    <a:pt x="280504" y="1806488"/>
                  </a:cubicBezTo>
                  <a:cubicBezTo>
                    <a:pt x="288173" y="1787952"/>
                    <a:pt x="292191" y="1768115"/>
                    <a:pt x="292409" y="1748060"/>
                  </a:cubicBezTo>
                  <a:cubicBezTo>
                    <a:pt x="292409" y="1740873"/>
                    <a:pt x="291825" y="1733694"/>
                    <a:pt x="290730" y="1726588"/>
                  </a:cubicBezTo>
                  <a:cubicBezTo>
                    <a:pt x="290438" y="1724747"/>
                    <a:pt x="290876" y="1722870"/>
                    <a:pt x="291898" y="1721329"/>
                  </a:cubicBezTo>
                  <a:cubicBezTo>
                    <a:pt x="292921" y="1719846"/>
                    <a:pt x="294527" y="1718802"/>
                    <a:pt x="296280" y="1718408"/>
                  </a:cubicBezTo>
                  <a:cubicBezTo>
                    <a:pt x="298033" y="1718167"/>
                    <a:pt x="299859" y="1718641"/>
                    <a:pt x="301320" y="1719722"/>
                  </a:cubicBezTo>
                  <a:cubicBezTo>
                    <a:pt x="302780" y="1720877"/>
                    <a:pt x="303730" y="1722549"/>
                    <a:pt x="304022" y="1724397"/>
                  </a:cubicBezTo>
                  <a:cubicBezTo>
                    <a:pt x="305190" y="1732255"/>
                    <a:pt x="305848" y="1740187"/>
                    <a:pt x="305848" y="1748133"/>
                  </a:cubicBezTo>
                  <a:cubicBezTo>
                    <a:pt x="305629" y="1769971"/>
                    <a:pt x="301247" y="1791567"/>
                    <a:pt x="292921" y="1811747"/>
                  </a:cubicBezTo>
                  <a:cubicBezTo>
                    <a:pt x="292409" y="1813003"/>
                    <a:pt x="291533" y="1814091"/>
                    <a:pt x="290438" y="1814887"/>
                  </a:cubicBezTo>
                  <a:cubicBezTo>
                    <a:pt x="289415" y="1815632"/>
                    <a:pt x="288173" y="1816063"/>
                    <a:pt x="286858" y="1816129"/>
                  </a:cubicBezTo>
                  <a:close/>
                  <a:moveTo>
                    <a:pt x="1536271" y="1760476"/>
                  </a:moveTo>
                  <a:cubicBezTo>
                    <a:pt x="1534738" y="1760483"/>
                    <a:pt x="1533277" y="1759965"/>
                    <a:pt x="1532108" y="1759015"/>
                  </a:cubicBezTo>
                  <a:cubicBezTo>
                    <a:pt x="1510855" y="1741414"/>
                    <a:pt x="1489455" y="1723886"/>
                    <a:pt x="1468130" y="1706357"/>
                  </a:cubicBezTo>
                  <a:cubicBezTo>
                    <a:pt x="1466669" y="1705159"/>
                    <a:pt x="1465792" y="1703458"/>
                    <a:pt x="1465573" y="1701610"/>
                  </a:cubicBezTo>
                  <a:cubicBezTo>
                    <a:pt x="1465354" y="1699755"/>
                    <a:pt x="1465792" y="1697870"/>
                    <a:pt x="1466888" y="1696351"/>
                  </a:cubicBezTo>
                  <a:cubicBezTo>
                    <a:pt x="1467984" y="1694920"/>
                    <a:pt x="1469590" y="1693956"/>
                    <a:pt x="1471416" y="1693649"/>
                  </a:cubicBezTo>
                  <a:cubicBezTo>
                    <a:pt x="1473169" y="1693430"/>
                    <a:pt x="1474995" y="1693956"/>
                    <a:pt x="1476382" y="1695110"/>
                  </a:cubicBezTo>
                  <a:cubicBezTo>
                    <a:pt x="1497782" y="1712543"/>
                    <a:pt x="1519108" y="1730093"/>
                    <a:pt x="1540434" y="1747768"/>
                  </a:cubicBezTo>
                  <a:cubicBezTo>
                    <a:pt x="1541165" y="1748360"/>
                    <a:pt x="1541749" y="1749075"/>
                    <a:pt x="1542187" y="1749886"/>
                  </a:cubicBezTo>
                  <a:cubicBezTo>
                    <a:pt x="1542625" y="1750696"/>
                    <a:pt x="1542918" y="1751595"/>
                    <a:pt x="1542991" y="1752515"/>
                  </a:cubicBezTo>
                  <a:cubicBezTo>
                    <a:pt x="1543136" y="1753458"/>
                    <a:pt x="1543136" y="1754421"/>
                    <a:pt x="1542991" y="1755364"/>
                  </a:cubicBezTo>
                  <a:cubicBezTo>
                    <a:pt x="1542698" y="1756240"/>
                    <a:pt x="1542333" y="1757058"/>
                    <a:pt x="1541749" y="1757774"/>
                  </a:cubicBezTo>
                  <a:cubicBezTo>
                    <a:pt x="1541165" y="1758614"/>
                    <a:pt x="1540361" y="1759300"/>
                    <a:pt x="1539484" y="1759746"/>
                  </a:cubicBezTo>
                  <a:cubicBezTo>
                    <a:pt x="1538608" y="1760242"/>
                    <a:pt x="1537658" y="1760490"/>
                    <a:pt x="1536636" y="1760476"/>
                  </a:cubicBezTo>
                  <a:close/>
                  <a:moveTo>
                    <a:pt x="1408167" y="1655305"/>
                  </a:moveTo>
                  <a:cubicBezTo>
                    <a:pt x="1406707" y="1655305"/>
                    <a:pt x="1405246" y="1654787"/>
                    <a:pt x="1404078" y="1653845"/>
                  </a:cubicBezTo>
                  <a:cubicBezTo>
                    <a:pt x="1384358" y="1637996"/>
                    <a:pt x="1362959" y="1621198"/>
                    <a:pt x="1338346" y="1603523"/>
                  </a:cubicBezTo>
                  <a:cubicBezTo>
                    <a:pt x="1336593" y="1602508"/>
                    <a:pt x="1335351" y="1600814"/>
                    <a:pt x="1334913" y="1598849"/>
                  </a:cubicBezTo>
                  <a:cubicBezTo>
                    <a:pt x="1334694" y="1597863"/>
                    <a:pt x="1334694" y="1596834"/>
                    <a:pt x="1334913" y="1595855"/>
                  </a:cubicBezTo>
                  <a:cubicBezTo>
                    <a:pt x="1335059" y="1594832"/>
                    <a:pt x="1335425" y="1593861"/>
                    <a:pt x="1336009" y="1593006"/>
                  </a:cubicBezTo>
                  <a:cubicBezTo>
                    <a:pt x="1336520" y="1592166"/>
                    <a:pt x="1337250" y="1591465"/>
                    <a:pt x="1338127" y="1590961"/>
                  </a:cubicBezTo>
                  <a:cubicBezTo>
                    <a:pt x="1338930" y="1590428"/>
                    <a:pt x="1339880" y="1590107"/>
                    <a:pt x="1340829" y="1590012"/>
                  </a:cubicBezTo>
                  <a:cubicBezTo>
                    <a:pt x="1342801" y="1589764"/>
                    <a:pt x="1344773" y="1590443"/>
                    <a:pt x="1346161" y="1591838"/>
                  </a:cubicBezTo>
                  <a:cubicBezTo>
                    <a:pt x="1370627" y="1610024"/>
                    <a:pt x="1392100" y="1626603"/>
                    <a:pt x="1411892" y="1642524"/>
                  </a:cubicBezTo>
                  <a:cubicBezTo>
                    <a:pt x="1413061" y="1643437"/>
                    <a:pt x="1413864" y="1644693"/>
                    <a:pt x="1414230" y="1646103"/>
                  </a:cubicBezTo>
                  <a:cubicBezTo>
                    <a:pt x="1414668" y="1647505"/>
                    <a:pt x="1414668" y="1649010"/>
                    <a:pt x="1414230" y="1650412"/>
                  </a:cubicBezTo>
                  <a:cubicBezTo>
                    <a:pt x="1413791" y="1651792"/>
                    <a:pt x="1412988" y="1653012"/>
                    <a:pt x="1411819" y="1653918"/>
                  </a:cubicBezTo>
                  <a:cubicBezTo>
                    <a:pt x="1410723" y="1654794"/>
                    <a:pt x="1409336" y="1655276"/>
                    <a:pt x="1407876" y="1655305"/>
                  </a:cubicBezTo>
                  <a:close/>
                  <a:moveTo>
                    <a:pt x="267578" y="1653772"/>
                  </a:moveTo>
                  <a:cubicBezTo>
                    <a:pt x="265167" y="1653794"/>
                    <a:pt x="262977" y="1652465"/>
                    <a:pt x="261881" y="1650339"/>
                  </a:cubicBezTo>
                  <a:cubicBezTo>
                    <a:pt x="257791" y="1643036"/>
                    <a:pt x="253336" y="1635732"/>
                    <a:pt x="248588" y="1628429"/>
                  </a:cubicBezTo>
                  <a:cubicBezTo>
                    <a:pt x="238218" y="1612478"/>
                    <a:pt x="227043" y="1597074"/>
                    <a:pt x="215138" y="1582270"/>
                  </a:cubicBezTo>
                  <a:cubicBezTo>
                    <a:pt x="214481" y="1581584"/>
                    <a:pt x="214043" y="1580759"/>
                    <a:pt x="213751" y="1579860"/>
                  </a:cubicBezTo>
                  <a:cubicBezTo>
                    <a:pt x="213532" y="1578918"/>
                    <a:pt x="213532" y="1577954"/>
                    <a:pt x="213751" y="1577012"/>
                  </a:cubicBezTo>
                  <a:cubicBezTo>
                    <a:pt x="213823" y="1575113"/>
                    <a:pt x="214700" y="1573331"/>
                    <a:pt x="216088" y="1572045"/>
                  </a:cubicBezTo>
                  <a:cubicBezTo>
                    <a:pt x="216818" y="1571468"/>
                    <a:pt x="217621" y="1571023"/>
                    <a:pt x="218498" y="1570731"/>
                  </a:cubicBezTo>
                  <a:cubicBezTo>
                    <a:pt x="219374" y="1570548"/>
                    <a:pt x="220250" y="1570548"/>
                    <a:pt x="221127" y="1570731"/>
                  </a:cubicBezTo>
                  <a:cubicBezTo>
                    <a:pt x="222076" y="1570797"/>
                    <a:pt x="222953" y="1571103"/>
                    <a:pt x="223757" y="1571607"/>
                  </a:cubicBezTo>
                  <a:cubicBezTo>
                    <a:pt x="224560" y="1572082"/>
                    <a:pt x="225217" y="1572703"/>
                    <a:pt x="225801" y="1573433"/>
                  </a:cubicBezTo>
                  <a:cubicBezTo>
                    <a:pt x="238291" y="1588588"/>
                    <a:pt x="249830" y="1604436"/>
                    <a:pt x="260493" y="1620906"/>
                  </a:cubicBezTo>
                  <a:cubicBezTo>
                    <a:pt x="265460" y="1628209"/>
                    <a:pt x="269988" y="1636024"/>
                    <a:pt x="274150" y="1643401"/>
                  </a:cubicBezTo>
                  <a:cubicBezTo>
                    <a:pt x="274589" y="1644182"/>
                    <a:pt x="274881" y="1645051"/>
                    <a:pt x="275027" y="1645957"/>
                  </a:cubicBezTo>
                  <a:cubicBezTo>
                    <a:pt x="275392" y="1647805"/>
                    <a:pt x="274881" y="1649711"/>
                    <a:pt x="273786" y="1651215"/>
                  </a:cubicBezTo>
                  <a:cubicBezTo>
                    <a:pt x="273274" y="1651990"/>
                    <a:pt x="272617" y="1652640"/>
                    <a:pt x="271814" y="1653114"/>
                  </a:cubicBezTo>
                  <a:cubicBezTo>
                    <a:pt x="270499" y="1653801"/>
                    <a:pt x="269038" y="1654035"/>
                    <a:pt x="267578" y="1653772"/>
                  </a:cubicBezTo>
                  <a:close/>
                  <a:moveTo>
                    <a:pt x="1276120" y="1555832"/>
                  </a:moveTo>
                  <a:cubicBezTo>
                    <a:pt x="1274732" y="1555817"/>
                    <a:pt x="1273418" y="1555408"/>
                    <a:pt x="1272249" y="1554663"/>
                  </a:cubicBezTo>
                  <a:lnTo>
                    <a:pt x="1257642" y="1544000"/>
                  </a:lnTo>
                  <a:lnTo>
                    <a:pt x="1206007" y="1506752"/>
                  </a:lnTo>
                  <a:cubicBezTo>
                    <a:pt x="1204472" y="1505613"/>
                    <a:pt x="1203377" y="1503947"/>
                    <a:pt x="1203012" y="1502078"/>
                  </a:cubicBezTo>
                  <a:cubicBezTo>
                    <a:pt x="1202646" y="1500171"/>
                    <a:pt x="1203012" y="1498207"/>
                    <a:pt x="1203961" y="1496527"/>
                  </a:cubicBezTo>
                  <a:cubicBezTo>
                    <a:pt x="1204399" y="1495775"/>
                    <a:pt x="1205057" y="1495103"/>
                    <a:pt x="1205714" y="1494555"/>
                  </a:cubicBezTo>
                  <a:cubicBezTo>
                    <a:pt x="1207101" y="1493482"/>
                    <a:pt x="1208927" y="1493080"/>
                    <a:pt x="1210608" y="1493460"/>
                  </a:cubicBezTo>
                  <a:cubicBezTo>
                    <a:pt x="1211484" y="1493613"/>
                    <a:pt x="1212287" y="1493963"/>
                    <a:pt x="1213018" y="1494482"/>
                  </a:cubicBezTo>
                  <a:cubicBezTo>
                    <a:pt x="1230911" y="1507555"/>
                    <a:pt x="1248075" y="1519898"/>
                    <a:pt x="1265311" y="1532241"/>
                  </a:cubicBezTo>
                  <a:lnTo>
                    <a:pt x="1279918" y="1542904"/>
                  </a:lnTo>
                  <a:cubicBezTo>
                    <a:pt x="1281086" y="1543788"/>
                    <a:pt x="1281962" y="1545008"/>
                    <a:pt x="1282474" y="1546410"/>
                  </a:cubicBezTo>
                  <a:cubicBezTo>
                    <a:pt x="1282912" y="1547863"/>
                    <a:pt x="1282912" y="1549412"/>
                    <a:pt x="1282474" y="1550865"/>
                  </a:cubicBezTo>
                  <a:cubicBezTo>
                    <a:pt x="1282035" y="1552275"/>
                    <a:pt x="1281232" y="1553524"/>
                    <a:pt x="1280064" y="1554444"/>
                  </a:cubicBezTo>
                  <a:cubicBezTo>
                    <a:pt x="1278969" y="1555335"/>
                    <a:pt x="1277580" y="1555824"/>
                    <a:pt x="1276120" y="1555832"/>
                  </a:cubicBezTo>
                  <a:close/>
                  <a:moveTo>
                    <a:pt x="166570" y="1519971"/>
                  </a:moveTo>
                  <a:cubicBezTo>
                    <a:pt x="165620" y="1519971"/>
                    <a:pt x="164671" y="1519745"/>
                    <a:pt x="163794" y="1519314"/>
                  </a:cubicBezTo>
                  <a:cubicBezTo>
                    <a:pt x="162918" y="1518868"/>
                    <a:pt x="162115" y="1518248"/>
                    <a:pt x="161458" y="1517488"/>
                  </a:cubicBezTo>
                  <a:cubicBezTo>
                    <a:pt x="150502" y="1504123"/>
                    <a:pt x="139547" y="1490903"/>
                    <a:pt x="128007" y="1477684"/>
                  </a:cubicBezTo>
                  <a:lnTo>
                    <a:pt x="107631" y="1453656"/>
                  </a:lnTo>
                  <a:cubicBezTo>
                    <a:pt x="106389" y="1452209"/>
                    <a:pt x="105805" y="1450354"/>
                    <a:pt x="105951" y="1448470"/>
                  </a:cubicBezTo>
                  <a:cubicBezTo>
                    <a:pt x="106024" y="1446607"/>
                    <a:pt x="106901" y="1444862"/>
                    <a:pt x="108215" y="1443577"/>
                  </a:cubicBezTo>
                  <a:cubicBezTo>
                    <a:pt x="108872" y="1442956"/>
                    <a:pt x="109603" y="1442481"/>
                    <a:pt x="110479" y="1442189"/>
                  </a:cubicBezTo>
                  <a:cubicBezTo>
                    <a:pt x="111356" y="1441889"/>
                    <a:pt x="112232" y="1441765"/>
                    <a:pt x="113108" y="1441824"/>
                  </a:cubicBezTo>
                  <a:cubicBezTo>
                    <a:pt x="113985" y="1441889"/>
                    <a:pt x="114861" y="1442138"/>
                    <a:pt x="115664" y="1442554"/>
                  </a:cubicBezTo>
                  <a:cubicBezTo>
                    <a:pt x="116468" y="1442941"/>
                    <a:pt x="117198" y="1443518"/>
                    <a:pt x="117783" y="1444234"/>
                  </a:cubicBezTo>
                  <a:lnTo>
                    <a:pt x="138086" y="1468189"/>
                  </a:lnTo>
                  <a:cubicBezTo>
                    <a:pt x="149407" y="1481431"/>
                    <a:pt x="160654" y="1494774"/>
                    <a:pt x="171683" y="1508213"/>
                  </a:cubicBezTo>
                  <a:cubicBezTo>
                    <a:pt x="172340" y="1508899"/>
                    <a:pt x="172778" y="1509725"/>
                    <a:pt x="173070" y="1510623"/>
                  </a:cubicBezTo>
                  <a:cubicBezTo>
                    <a:pt x="173216" y="1511536"/>
                    <a:pt x="173216" y="1512485"/>
                    <a:pt x="173070" y="1513398"/>
                  </a:cubicBezTo>
                  <a:cubicBezTo>
                    <a:pt x="172997" y="1514318"/>
                    <a:pt x="172778" y="1515209"/>
                    <a:pt x="172340" y="1516027"/>
                  </a:cubicBezTo>
                  <a:cubicBezTo>
                    <a:pt x="171244" y="1518408"/>
                    <a:pt x="168907" y="1519993"/>
                    <a:pt x="166278" y="1520190"/>
                  </a:cubicBezTo>
                  <a:close/>
                  <a:moveTo>
                    <a:pt x="1154443" y="1445183"/>
                  </a:moveTo>
                  <a:cubicBezTo>
                    <a:pt x="1153274" y="1445198"/>
                    <a:pt x="1152107" y="1444869"/>
                    <a:pt x="1151084" y="1444234"/>
                  </a:cubicBezTo>
                  <a:cubicBezTo>
                    <a:pt x="1150061" y="1443635"/>
                    <a:pt x="1149185" y="1442744"/>
                    <a:pt x="1148601" y="1441678"/>
                  </a:cubicBezTo>
                  <a:cubicBezTo>
                    <a:pt x="1134870" y="1416093"/>
                    <a:pt x="1125010" y="1388596"/>
                    <a:pt x="1119387" y="1360098"/>
                  </a:cubicBezTo>
                  <a:cubicBezTo>
                    <a:pt x="1119241" y="1359177"/>
                    <a:pt x="1119241" y="1358242"/>
                    <a:pt x="1119387" y="1357322"/>
                  </a:cubicBezTo>
                  <a:cubicBezTo>
                    <a:pt x="1119605" y="1356409"/>
                    <a:pt x="1119898" y="1355518"/>
                    <a:pt x="1120336" y="1354693"/>
                  </a:cubicBezTo>
                  <a:cubicBezTo>
                    <a:pt x="1120847" y="1353933"/>
                    <a:pt x="1121431" y="1353269"/>
                    <a:pt x="1122161" y="1352721"/>
                  </a:cubicBezTo>
                  <a:cubicBezTo>
                    <a:pt x="1122892" y="1352180"/>
                    <a:pt x="1123696" y="1351808"/>
                    <a:pt x="1124572" y="1351625"/>
                  </a:cubicBezTo>
                  <a:cubicBezTo>
                    <a:pt x="1125449" y="1351406"/>
                    <a:pt x="1126325" y="1351406"/>
                    <a:pt x="1127201" y="1351625"/>
                  </a:cubicBezTo>
                  <a:cubicBezTo>
                    <a:pt x="1128078" y="1351757"/>
                    <a:pt x="1128954" y="1352078"/>
                    <a:pt x="1129684" y="1352575"/>
                  </a:cubicBezTo>
                  <a:cubicBezTo>
                    <a:pt x="1130414" y="1353108"/>
                    <a:pt x="1131072" y="1353772"/>
                    <a:pt x="1131583" y="1354547"/>
                  </a:cubicBezTo>
                  <a:cubicBezTo>
                    <a:pt x="1132095" y="1355299"/>
                    <a:pt x="1132460" y="1356139"/>
                    <a:pt x="1132679" y="1357030"/>
                  </a:cubicBezTo>
                  <a:cubicBezTo>
                    <a:pt x="1138010" y="1384133"/>
                    <a:pt x="1147432" y="1410280"/>
                    <a:pt x="1160578" y="1434593"/>
                  </a:cubicBezTo>
                  <a:cubicBezTo>
                    <a:pt x="1161163" y="1435689"/>
                    <a:pt x="1161527" y="1436916"/>
                    <a:pt x="1161527" y="1438172"/>
                  </a:cubicBezTo>
                  <a:cubicBezTo>
                    <a:pt x="1161527" y="1439421"/>
                    <a:pt x="1161236" y="1440655"/>
                    <a:pt x="1160651" y="1441751"/>
                  </a:cubicBezTo>
                  <a:cubicBezTo>
                    <a:pt x="1160067" y="1442839"/>
                    <a:pt x="1159191" y="1443752"/>
                    <a:pt x="1158168" y="1444380"/>
                  </a:cubicBezTo>
                  <a:cubicBezTo>
                    <a:pt x="1157146" y="1445023"/>
                    <a:pt x="1155977" y="1445351"/>
                    <a:pt x="1154736" y="1445329"/>
                  </a:cubicBezTo>
                  <a:close/>
                  <a:moveTo>
                    <a:pt x="60961" y="1390188"/>
                  </a:moveTo>
                  <a:cubicBezTo>
                    <a:pt x="59939" y="1390195"/>
                    <a:pt x="58843" y="1389969"/>
                    <a:pt x="57893" y="1389530"/>
                  </a:cubicBezTo>
                  <a:cubicBezTo>
                    <a:pt x="56944" y="1389012"/>
                    <a:pt x="56141" y="1388289"/>
                    <a:pt x="55484" y="1387413"/>
                  </a:cubicBezTo>
                  <a:cubicBezTo>
                    <a:pt x="53219" y="1384199"/>
                    <a:pt x="50955" y="1380985"/>
                    <a:pt x="48764" y="1377699"/>
                  </a:cubicBezTo>
                  <a:cubicBezTo>
                    <a:pt x="34596" y="1357249"/>
                    <a:pt x="22910" y="1335185"/>
                    <a:pt x="13999" y="1311967"/>
                  </a:cubicBezTo>
                  <a:cubicBezTo>
                    <a:pt x="13196" y="1310105"/>
                    <a:pt x="13196" y="1307987"/>
                    <a:pt x="13999" y="1306124"/>
                  </a:cubicBezTo>
                  <a:cubicBezTo>
                    <a:pt x="14365" y="1305204"/>
                    <a:pt x="14876" y="1304357"/>
                    <a:pt x="15534" y="1303641"/>
                  </a:cubicBezTo>
                  <a:cubicBezTo>
                    <a:pt x="16191" y="1302918"/>
                    <a:pt x="16994" y="1302341"/>
                    <a:pt x="17870" y="1301961"/>
                  </a:cubicBezTo>
                  <a:cubicBezTo>
                    <a:pt x="18747" y="1301618"/>
                    <a:pt x="19769" y="1301443"/>
                    <a:pt x="20719" y="1301450"/>
                  </a:cubicBezTo>
                  <a:cubicBezTo>
                    <a:pt x="21668" y="1301501"/>
                    <a:pt x="22618" y="1301779"/>
                    <a:pt x="23421" y="1302253"/>
                  </a:cubicBezTo>
                  <a:cubicBezTo>
                    <a:pt x="24297" y="1302692"/>
                    <a:pt x="25101" y="1303313"/>
                    <a:pt x="25686" y="1304079"/>
                  </a:cubicBezTo>
                  <a:cubicBezTo>
                    <a:pt x="26270" y="1304861"/>
                    <a:pt x="26707" y="1305759"/>
                    <a:pt x="26927" y="1306709"/>
                  </a:cubicBezTo>
                  <a:cubicBezTo>
                    <a:pt x="35399" y="1328838"/>
                    <a:pt x="46500" y="1349858"/>
                    <a:pt x="60012" y="1369300"/>
                  </a:cubicBezTo>
                  <a:cubicBezTo>
                    <a:pt x="62130" y="1372514"/>
                    <a:pt x="64321" y="1375581"/>
                    <a:pt x="66585" y="1378721"/>
                  </a:cubicBezTo>
                  <a:cubicBezTo>
                    <a:pt x="68922" y="1381869"/>
                    <a:pt x="68338" y="1386280"/>
                    <a:pt x="65270" y="1388727"/>
                  </a:cubicBezTo>
                  <a:cubicBezTo>
                    <a:pt x="64174" y="1389735"/>
                    <a:pt x="62714" y="1390312"/>
                    <a:pt x="61254" y="1390334"/>
                  </a:cubicBezTo>
                  <a:close/>
                  <a:moveTo>
                    <a:pt x="1112156" y="1281658"/>
                  </a:moveTo>
                  <a:cubicBezTo>
                    <a:pt x="1110549" y="1281672"/>
                    <a:pt x="1108943" y="1281073"/>
                    <a:pt x="1107774" y="1279978"/>
                  </a:cubicBezTo>
                  <a:cubicBezTo>
                    <a:pt x="1106533" y="1278853"/>
                    <a:pt x="1105729" y="1277334"/>
                    <a:pt x="1105437" y="1275669"/>
                  </a:cubicBezTo>
                  <a:cubicBezTo>
                    <a:pt x="1100763" y="1247185"/>
                    <a:pt x="1095431" y="1219140"/>
                    <a:pt x="1089954" y="1192190"/>
                  </a:cubicBezTo>
                  <a:cubicBezTo>
                    <a:pt x="1089734" y="1190437"/>
                    <a:pt x="1090173" y="1188677"/>
                    <a:pt x="1091195" y="1187223"/>
                  </a:cubicBezTo>
                  <a:cubicBezTo>
                    <a:pt x="1092144" y="1185799"/>
                    <a:pt x="1093605" y="1184762"/>
                    <a:pt x="1095285" y="1184302"/>
                  </a:cubicBezTo>
                  <a:cubicBezTo>
                    <a:pt x="1096965" y="1183944"/>
                    <a:pt x="1098644" y="1184229"/>
                    <a:pt x="1100106" y="1185105"/>
                  </a:cubicBezTo>
                  <a:cubicBezTo>
                    <a:pt x="1101566" y="1186025"/>
                    <a:pt x="1102735" y="1187449"/>
                    <a:pt x="1103246" y="1189122"/>
                  </a:cubicBezTo>
                  <a:cubicBezTo>
                    <a:pt x="1109016" y="1216218"/>
                    <a:pt x="1114347" y="1244629"/>
                    <a:pt x="1119095" y="1273259"/>
                  </a:cubicBezTo>
                  <a:cubicBezTo>
                    <a:pt x="1119387" y="1275099"/>
                    <a:pt x="1118948" y="1276976"/>
                    <a:pt x="1117926" y="1278517"/>
                  </a:cubicBezTo>
                  <a:cubicBezTo>
                    <a:pt x="1116903" y="1280022"/>
                    <a:pt x="1115370" y="1281073"/>
                    <a:pt x="1113617" y="1281439"/>
                  </a:cubicBezTo>
                  <a:close/>
                  <a:moveTo>
                    <a:pt x="5162" y="1233308"/>
                  </a:moveTo>
                  <a:cubicBezTo>
                    <a:pt x="4286" y="1233323"/>
                    <a:pt x="3409" y="1233148"/>
                    <a:pt x="2606" y="1232797"/>
                  </a:cubicBezTo>
                  <a:cubicBezTo>
                    <a:pt x="1803" y="1232395"/>
                    <a:pt x="1072" y="1231855"/>
                    <a:pt x="415" y="1231190"/>
                  </a:cubicBezTo>
                  <a:cubicBezTo>
                    <a:pt x="-169" y="1230511"/>
                    <a:pt x="-681" y="1229715"/>
                    <a:pt x="-972" y="1228853"/>
                  </a:cubicBezTo>
                  <a:cubicBezTo>
                    <a:pt x="-1338" y="1227999"/>
                    <a:pt x="-1484" y="1227079"/>
                    <a:pt x="-1484" y="1226151"/>
                  </a:cubicBezTo>
                  <a:cubicBezTo>
                    <a:pt x="-1119" y="1204007"/>
                    <a:pt x="2314" y="1182030"/>
                    <a:pt x="8814" y="1160857"/>
                  </a:cubicBezTo>
                  <a:cubicBezTo>
                    <a:pt x="10859" y="1154285"/>
                    <a:pt x="13050" y="1147565"/>
                    <a:pt x="15168" y="1140992"/>
                  </a:cubicBezTo>
                  <a:cubicBezTo>
                    <a:pt x="15460" y="1140108"/>
                    <a:pt x="15971" y="1139290"/>
                    <a:pt x="16556" y="1138582"/>
                  </a:cubicBezTo>
                  <a:cubicBezTo>
                    <a:pt x="17140" y="1137881"/>
                    <a:pt x="17797" y="1137311"/>
                    <a:pt x="18600" y="1136902"/>
                  </a:cubicBezTo>
                  <a:cubicBezTo>
                    <a:pt x="19404" y="1136486"/>
                    <a:pt x="20280" y="1136237"/>
                    <a:pt x="21157" y="1136172"/>
                  </a:cubicBezTo>
                  <a:cubicBezTo>
                    <a:pt x="22034" y="1136106"/>
                    <a:pt x="22910" y="1136230"/>
                    <a:pt x="23787" y="1136537"/>
                  </a:cubicBezTo>
                  <a:cubicBezTo>
                    <a:pt x="24663" y="1136836"/>
                    <a:pt x="25393" y="1137311"/>
                    <a:pt x="26050" y="1137924"/>
                  </a:cubicBezTo>
                  <a:cubicBezTo>
                    <a:pt x="26780" y="1138545"/>
                    <a:pt x="27292" y="1139320"/>
                    <a:pt x="27657" y="1140188"/>
                  </a:cubicBezTo>
                  <a:cubicBezTo>
                    <a:pt x="28095" y="1141021"/>
                    <a:pt x="28315" y="1141949"/>
                    <a:pt x="28315" y="1142891"/>
                  </a:cubicBezTo>
                  <a:cubicBezTo>
                    <a:pt x="28460" y="1143782"/>
                    <a:pt x="28460" y="1144702"/>
                    <a:pt x="28315" y="1145593"/>
                  </a:cubicBezTo>
                  <a:cubicBezTo>
                    <a:pt x="26123" y="1152166"/>
                    <a:pt x="24005" y="1158666"/>
                    <a:pt x="22034" y="1165312"/>
                  </a:cubicBezTo>
                  <a:cubicBezTo>
                    <a:pt x="15825" y="1185178"/>
                    <a:pt x="12612" y="1205847"/>
                    <a:pt x="12393" y="1226662"/>
                  </a:cubicBezTo>
                  <a:cubicBezTo>
                    <a:pt x="12246" y="1228459"/>
                    <a:pt x="11516" y="1230153"/>
                    <a:pt x="10201" y="1231410"/>
                  </a:cubicBezTo>
                  <a:cubicBezTo>
                    <a:pt x="8960" y="1232636"/>
                    <a:pt x="7207" y="1233294"/>
                    <a:pt x="5455" y="1233235"/>
                  </a:cubicBezTo>
                  <a:close/>
                  <a:moveTo>
                    <a:pt x="1076223" y="1114845"/>
                  </a:moveTo>
                  <a:cubicBezTo>
                    <a:pt x="1074762" y="1114831"/>
                    <a:pt x="1073374" y="1114342"/>
                    <a:pt x="1072206" y="1113458"/>
                  </a:cubicBezTo>
                  <a:cubicBezTo>
                    <a:pt x="1071037" y="1112508"/>
                    <a:pt x="1070160" y="1111201"/>
                    <a:pt x="1069723" y="1109733"/>
                  </a:cubicBezTo>
                  <a:cubicBezTo>
                    <a:pt x="1061981" y="1082126"/>
                    <a:pt x="1054239" y="1054956"/>
                    <a:pt x="1045110" y="1028737"/>
                  </a:cubicBezTo>
                  <a:cubicBezTo>
                    <a:pt x="1044744" y="1027883"/>
                    <a:pt x="1044598" y="1026955"/>
                    <a:pt x="1044671" y="1026035"/>
                  </a:cubicBezTo>
                  <a:cubicBezTo>
                    <a:pt x="1044744" y="1025078"/>
                    <a:pt x="1044964" y="1024143"/>
                    <a:pt x="1045329" y="1023259"/>
                  </a:cubicBezTo>
                  <a:cubicBezTo>
                    <a:pt x="1045694" y="1022412"/>
                    <a:pt x="1046206" y="1021667"/>
                    <a:pt x="1046936" y="1021068"/>
                  </a:cubicBezTo>
                  <a:cubicBezTo>
                    <a:pt x="1047593" y="1020411"/>
                    <a:pt x="1048323" y="1019907"/>
                    <a:pt x="1049199" y="1019608"/>
                  </a:cubicBezTo>
                  <a:cubicBezTo>
                    <a:pt x="1050807" y="1018885"/>
                    <a:pt x="1052706" y="1018885"/>
                    <a:pt x="1054312" y="1019608"/>
                  </a:cubicBezTo>
                  <a:cubicBezTo>
                    <a:pt x="1055919" y="1020440"/>
                    <a:pt x="1057161" y="1021842"/>
                    <a:pt x="1057818" y="1023551"/>
                  </a:cubicBezTo>
                  <a:cubicBezTo>
                    <a:pt x="1066801" y="1049990"/>
                    <a:pt x="1075200" y="1077598"/>
                    <a:pt x="1082723" y="1105205"/>
                  </a:cubicBezTo>
                  <a:cubicBezTo>
                    <a:pt x="1082942" y="1106118"/>
                    <a:pt x="1082942" y="1107067"/>
                    <a:pt x="1082723" y="1107980"/>
                  </a:cubicBezTo>
                  <a:cubicBezTo>
                    <a:pt x="1082650" y="1108900"/>
                    <a:pt x="1082358" y="1109799"/>
                    <a:pt x="1081920" y="1110609"/>
                  </a:cubicBezTo>
                  <a:cubicBezTo>
                    <a:pt x="1081554" y="1111435"/>
                    <a:pt x="1080970" y="1112165"/>
                    <a:pt x="1080239" y="1112728"/>
                  </a:cubicBezTo>
                  <a:cubicBezTo>
                    <a:pt x="1079582" y="1113297"/>
                    <a:pt x="1078779" y="1113721"/>
                    <a:pt x="1077903" y="1113969"/>
                  </a:cubicBezTo>
                  <a:cubicBezTo>
                    <a:pt x="1077319" y="1114181"/>
                    <a:pt x="1076661" y="1114334"/>
                    <a:pt x="1076004" y="1114407"/>
                  </a:cubicBezTo>
                  <a:close/>
                  <a:moveTo>
                    <a:pt x="51102" y="1070367"/>
                  </a:moveTo>
                  <a:cubicBezTo>
                    <a:pt x="50225" y="1070403"/>
                    <a:pt x="49276" y="1070199"/>
                    <a:pt x="48472" y="1069783"/>
                  </a:cubicBezTo>
                  <a:cubicBezTo>
                    <a:pt x="47668" y="1069447"/>
                    <a:pt x="46865" y="1068921"/>
                    <a:pt x="46281" y="1068249"/>
                  </a:cubicBezTo>
                  <a:cubicBezTo>
                    <a:pt x="45624" y="1067592"/>
                    <a:pt x="45112" y="1066796"/>
                    <a:pt x="44821" y="1065912"/>
                  </a:cubicBezTo>
                  <a:cubicBezTo>
                    <a:pt x="44455" y="1065028"/>
                    <a:pt x="44309" y="1064086"/>
                    <a:pt x="44309" y="1063136"/>
                  </a:cubicBezTo>
                  <a:cubicBezTo>
                    <a:pt x="44309" y="1062209"/>
                    <a:pt x="44528" y="1061289"/>
                    <a:pt x="44893" y="1060434"/>
                  </a:cubicBezTo>
                  <a:cubicBezTo>
                    <a:pt x="54095" y="1037501"/>
                    <a:pt x="63883" y="1014787"/>
                    <a:pt x="73669" y="992146"/>
                  </a:cubicBezTo>
                  <a:lnTo>
                    <a:pt x="77832" y="982141"/>
                  </a:lnTo>
                  <a:cubicBezTo>
                    <a:pt x="78636" y="980607"/>
                    <a:pt x="80023" y="979409"/>
                    <a:pt x="81630" y="978781"/>
                  </a:cubicBezTo>
                  <a:cubicBezTo>
                    <a:pt x="83236" y="978160"/>
                    <a:pt x="84990" y="978160"/>
                    <a:pt x="86597" y="978781"/>
                  </a:cubicBezTo>
                  <a:cubicBezTo>
                    <a:pt x="88203" y="979511"/>
                    <a:pt x="89445" y="980848"/>
                    <a:pt x="90102" y="982506"/>
                  </a:cubicBezTo>
                  <a:cubicBezTo>
                    <a:pt x="90759" y="984200"/>
                    <a:pt x="90759" y="986070"/>
                    <a:pt x="90102" y="987764"/>
                  </a:cubicBezTo>
                  <a:lnTo>
                    <a:pt x="85720" y="997697"/>
                  </a:lnTo>
                  <a:cubicBezTo>
                    <a:pt x="76079" y="1020192"/>
                    <a:pt x="66366" y="1042906"/>
                    <a:pt x="57163" y="1065766"/>
                  </a:cubicBezTo>
                  <a:cubicBezTo>
                    <a:pt x="56652" y="1067007"/>
                    <a:pt x="55776" y="1068074"/>
                    <a:pt x="54680" y="1068833"/>
                  </a:cubicBezTo>
                  <a:cubicBezTo>
                    <a:pt x="53585" y="1069600"/>
                    <a:pt x="52270" y="1070009"/>
                    <a:pt x="50955" y="1070002"/>
                  </a:cubicBezTo>
                  <a:close/>
                  <a:moveTo>
                    <a:pt x="1021520" y="954168"/>
                  </a:moveTo>
                  <a:cubicBezTo>
                    <a:pt x="1020205" y="954183"/>
                    <a:pt x="1018890" y="953774"/>
                    <a:pt x="1017795" y="953000"/>
                  </a:cubicBezTo>
                  <a:cubicBezTo>
                    <a:pt x="1016699" y="952240"/>
                    <a:pt x="1015823" y="951174"/>
                    <a:pt x="1015312" y="949932"/>
                  </a:cubicBezTo>
                  <a:cubicBezTo>
                    <a:pt x="1010126" y="937443"/>
                    <a:pt x="1004721" y="924954"/>
                    <a:pt x="999024" y="912611"/>
                  </a:cubicBezTo>
                  <a:cubicBezTo>
                    <a:pt x="993328" y="900268"/>
                    <a:pt x="986536" y="886245"/>
                    <a:pt x="979889" y="873829"/>
                  </a:cubicBezTo>
                  <a:cubicBezTo>
                    <a:pt x="979013" y="872172"/>
                    <a:pt x="978794" y="870243"/>
                    <a:pt x="979232" y="868425"/>
                  </a:cubicBezTo>
                  <a:cubicBezTo>
                    <a:pt x="979743" y="866636"/>
                    <a:pt x="980839" y="865094"/>
                    <a:pt x="982446" y="864116"/>
                  </a:cubicBezTo>
                  <a:cubicBezTo>
                    <a:pt x="983979" y="863217"/>
                    <a:pt x="985805" y="862984"/>
                    <a:pt x="987558" y="863458"/>
                  </a:cubicBezTo>
                  <a:cubicBezTo>
                    <a:pt x="989311" y="864028"/>
                    <a:pt x="990771" y="865226"/>
                    <a:pt x="991648" y="866818"/>
                  </a:cubicBezTo>
                  <a:cubicBezTo>
                    <a:pt x="998513" y="879599"/>
                    <a:pt x="1005014" y="892891"/>
                    <a:pt x="1011295" y="906403"/>
                  </a:cubicBezTo>
                  <a:cubicBezTo>
                    <a:pt x="1017575" y="919915"/>
                    <a:pt x="1022469" y="931527"/>
                    <a:pt x="1027727" y="944235"/>
                  </a:cubicBezTo>
                  <a:cubicBezTo>
                    <a:pt x="1028385" y="945973"/>
                    <a:pt x="1028385" y="947902"/>
                    <a:pt x="1027727" y="949640"/>
                  </a:cubicBezTo>
                  <a:cubicBezTo>
                    <a:pt x="1027070" y="951356"/>
                    <a:pt x="1025828" y="952766"/>
                    <a:pt x="1024149" y="953584"/>
                  </a:cubicBezTo>
                  <a:cubicBezTo>
                    <a:pt x="1023272" y="953934"/>
                    <a:pt x="1022396" y="954110"/>
                    <a:pt x="1021447" y="954095"/>
                  </a:cubicBezTo>
                  <a:close/>
                  <a:moveTo>
                    <a:pt x="112232" y="912392"/>
                  </a:moveTo>
                  <a:lnTo>
                    <a:pt x="110552" y="912392"/>
                  </a:lnTo>
                  <a:cubicBezTo>
                    <a:pt x="108799" y="911888"/>
                    <a:pt x="107338" y="910705"/>
                    <a:pt x="106462" y="909105"/>
                  </a:cubicBezTo>
                  <a:cubicBezTo>
                    <a:pt x="105512" y="907462"/>
                    <a:pt x="105293" y="905541"/>
                    <a:pt x="105659" y="903701"/>
                  </a:cubicBezTo>
                  <a:cubicBezTo>
                    <a:pt x="110260" y="885997"/>
                    <a:pt x="112743" y="867804"/>
                    <a:pt x="112962" y="849509"/>
                  </a:cubicBezTo>
                  <a:cubicBezTo>
                    <a:pt x="112962" y="840270"/>
                    <a:pt x="112232" y="831038"/>
                    <a:pt x="110844" y="821901"/>
                  </a:cubicBezTo>
                  <a:cubicBezTo>
                    <a:pt x="110698" y="820989"/>
                    <a:pt x="110698" y="820039"/>
                    <a:pt x="110844" y="819126"/>
                  </a:cubicBezTo>
                  <a:cubicBezTo>
                    <a:pt x="111063" y="818213"/>
                    <a:pt x="111429" y="817344"/>
                    <a:pt x="111940" y="816570"/>
                  </a:cubicBezTo>
                  <a:cubicBezTo>
                    <a:pt x="112450" y="815818"/>
                    <a:pt x="113108" y="815175"/>
                    <a:pt x="113912" y="814671"/>
                  </a:cubicBezTo>
                  <a:cubicBezTo>
                    <a:pt x="114642" y="814174"/>
                    <a:pt x="115445" y="813853"/>
                    <a:pt x="116322" y="813722"/>
                  </a:cubicBezTo>
                  <a:cubicBezTo>
                    <a:pt x="118074" y="813415"/>
                    <a:pt x="119900" y="813867"/>
                    <a:pt x="121361" y="814963"/>
                  </a:cubicBezTo>
                  <a:cubicBezTo>
                    <a:pt x="122822" y="816088"/>
                    <a:pt x="123844" y="817731"/>
                    <a:pt x="124137" y="819564"/>
                  </a:cubicBezTo>
                  <a:cubicBezTo>
                    <a:pt x="125743" y="829373"/>
                    <a:pt x="126547" y="839284"/>
                    <a:pt x="126693" y="849217"/>
                  </a:cubicBezTo>
                  <a:cubicBezTo>
                    <a:pt x="126547" y="868673"/>
                    <a:pt x="124137" y="888042"/>
                    <a:pt x="119389" y="906914"/>
                  </a:cubicBezTo>
                  <a:cubicBezTo>
                    <a:pt x="119024" y="908477"/>
                    <a:pt x="118074" y="909865"/>
                    <a:pt x="116833" y="910858"/>
                  </a:cubicBezTo>
                  <a:cubicBezTo>
                    <a:pt x="115591" y="911851"/>
                    <a:pt x="114058" y="912363"/>
                    <a:pt x="112450" y="912319"/>
                  </a:cubicBezTo>
                  <a:close/>
                  <a:moveTo>
                    <a:pt x="941181" y="806272"/>
                  </a:moveTo>
                  <a:cubicBezTo>
                    <a:pt x="940158" y="806279"/>
                    <a:pt x="939136" y="806031"/>
                    <a:pt x="938186" y="805542"/>
                  </a:cubicBezTo>
                  <a:cubicBezTo>
                    <a:pt x="937310" y="805023"/>
                    <a:pt x="936507" y="804329"/>
                    <a:pt x="935850" y="803496"/>
                  </a:cubicBezTo>
                  <a:cubicBezTo>
                    <a:pt x="919635" y="781257"/>
                    <a:pt x="901669" y="760355"/>
                    <a:pt x="882168" y="740978"/>
                  </a:cubicBezTo>
                  <a:cubicBezTo>
                    <a:pt x="881511" y="740328"/>
                    <a:pt x="881073" y="739562"/>
                    <a:pt x="880708" y="738714"/>
                  </a:cubicBezTo>
                  <a:cubicBezTo>
                    <a:pt x="880342" y="737860"/>
                    <a:pt x="880124" y="736947"/>
                    <a:pt x="880051" y="736012"/>
                  </a:cubicBezTo>
                  <a:cubicBezTo>
                    <a:pt x="880051" y="735084"/>
                    <a:pt x="880197" y="734164"/>
                    <a:pt x="880561" y="733310"/>
                  </a:cubicBezTo>
                  <a:cubicBezTo>
                    <a:pt x="880854" y="732419"/>
                    <a:pt x="881292" y="731601"/>
                    <a:pt x="881950" y="730900"/>
                  </a:cubicBezTo>
                  <a:cubicBezTo>
                    <a:pt x="882534" y="730220"/>
                    <a:pt x="883264" y="729680"/>
                    <a:pt x="884067" y="729293"/>
                  </a:cubicBezTo>
                  <a:cubicBezTo>
                    <a:pt x="884870" y="728913"/>
                    <a:pt x="885820" y="728709"/>
                    <a:pt x="886696" y="728709"/>
                  </a:cubicBezTo>
                  <a:cubicBezTo>
                    <a:pt x="887573" y="728672"/>
                    <a:pt x="888449" y="728818"/>
                    <a:pt x="889253" y="729147"/>
                  </a:cubicBezTo>
                  <a:cubicBezTo>
                    <a:pt x="890056" y="729505"/>
                    <a:pt x="890860" y="729994"/>
                    <a:pt x="891517" y="730608"/>
                  </a:cubicBezTo>
                  <a:cubicBezTo>
                    <a:pt x="911601" y="750466"/>
                    <a:pt x="930006" y="771967"/>
                    <a:pt x="946512" y="794878"/>
                  </a:cubicBezTo>
                  <a:cubicBezTo>
                    <a:pt x="947316" y="795923"/>
                    <a:pt x="947754" y="797164"/>
                    <a:pt x="947900" y="798457"/>
                  </a:cubicBezTo>
                  <a:cubicBezTo>
                    <a:pt x="948046" y="799786"/>
                    <a:pt x="947827" y="801123"/>
                    <a:pt x="947243" y="802328"/>
                  </a:cubicBezTo>
                  <a:cubicBezTo>
                    <a:pt x="946659" y="803504"/>
                    <a:pt x="945855" y="804512"/>
                    <a:pt x="944760" y="805249"/>
                  </a:cubicBezTo>
                  <a:cubicBezTo>
                    <a:pt x="943664" y="805870"/>
                    <a:pt x="942422" y="806199"/>
                    <a:pt x="941181" y="806199"/>
                  </a:cubicBezTo>
                  <a:close/>
                  <a:moveTo>
                    <a:pt x="91709" y="746602"/>
                  </a:moveTo>
                  <a:cubicBezTo>
                    <a:pt x="90395" y="746617"/>
                    <a:pt x="89080" y="746208"/>
                    <a:pt x="87984" y="745433"/>
                  </a:cubicBezTo>
                  <a:cubicBezTo>
                    <a:pt x="86816" y="744696"/>
                    <a:pt x="85940" y="743593"/>
                    <a:pt x="85428" y="742293"/>
                  </a:cubicBezTo>
                  <a:cubicBezTo>
                    <a:pt x="79147" y="726518"/>
                    <a:pt x="72427" y="710961"/>
                    <a:pt x="65709" y="695405"/>
                  </a:cubicBezTo>
                  <a:cubicBezTo>
                    <a:pt x="61254" y="684961"/>
                    <a:pt x="56798" y="674589"/>
                    <a:pt x="52489" y="664292"/>
                  </a:cubicBezTo>
                  <a:cubicBezTo>
                    <a:pt x="51832" y="662553"/>
                    <a:pt x="51832" y="660625"/>
                    <a:pt x="52489" y="658887"/>
                  </a:cubicBezTo>
                  <a:cubicBezTo>
                    <a:pt x="53146" y="657141"/>
                    <a:pt x="54388" y="655702"/>
                    <a:pt x="56068" y="654870"/>
                  </a:cubicBezTo>
                  <a:cubicBezTo>
                    <a:pt x="57674" y="654184"/>
                    <a:pt x="59573" y="654184"/>
                    <a:pt x="61181" y="654870"/>
                  </a:cubicBezTo>
                  <a:cubicBezTo>
                    <a:pt x="62860" y="655607"/>
                    <a:pt x="64247" y="656966"/>
                    <a:pt x="64978" y="658668"/>
                  </a:cubicBezTo>
                  <a:cubicBezTo>
                    <a:pt x="69287" y="669039"/>
                    <a:pt x="73742" y="679264"/>
                    <a:pt x="78197" y="689635"/>
                  </a:cubicBezTo>
                  <a:cubicBezTo>
                    <a:pt x="84990" y="705337"/>
                    <a:pt x="91709" y="720967"/>
                    <a:pt x="98063" y="736815"/>
                  </a:cubicBezTo>
                  <a:cubicBezTo>
                    <a:pt x="98793" y="738576"/>
                    <a:pt x="98793" y="740533"/>
                    <a:pt x="98063" y="742293"/>
                  </a:cubicBezTo>
                  <a:cubicBezTo>
                    <a:pt x="97406" y="744024"/>
                    <a:pt x="96091" y="745433"/>
                    <a:pt x="94411" y="746237"/>
                  </a:cubicBezTo>
                  <a:cubicBezTo>
                    <a:pt x="93535" y="746485"/>
                    <a:pt x="92585" y="746588"/>
                    <a:pt x="91709" y="746529"/>
                  </a:cubicBezTo>
                  <a:close/>
                  <a:moveTo>
                    <a:pt x="825931" y="685983"/>
                  </a:moveTo>
                  <a:cubicBezTo>
                    <a:pt x="824252" y="686005"/>
                    <a:pt x="822645" y="685377"/>
                    <a:pt x="821403" y="684230"/>
                  </a:cubicBezTo>
                  <a:cubicBezTo>
                    <a:pt x="804605" y="668455"/>
                    <a:pt x="782694" y="647712"/>
                    <a:pt x="762463" y="624487"/>
                  </a:cubicBezTo>
                  <a:cubicBezTo>
                    <a:pt x="759761" y="621668"/>
                    <a:pt x="759761" y="617228"/>
                    <a:pt x="762463" y="614408"/>
                  </a:cubicBezTo>
                  <a:cubicBezTo>
                    <a:pt x="764947" y="611765"/>
                    <a:pt x="769110" y="611641"/>
                    <a:pt x="771739" y="614131"/>
                  </a:cubicBezTo>
                  <a:cubicBezTo>
                    <a:pt x="771885" y="614218"/>
                    <a:pt x="771958" y="614313"/>
                    <a:pt x="772031" y="614408"/>
                  </a:cubicBezTo>
                  <a:cubicBezTo>
                    <a:pt x="791897" y="636976"/>
                    <a:pt x="813516" y="657646"/>
                    <a:pt x="830459" y="672837"/>
                  </a:cubicBezTo>
                  <a:cubicBezTo>
                    <a:pt x="831482" y="673830"/>
                    <a:pt x="832212" y="675101"/>
                    <a:pt x="832505" y="676488"/>
                  </a:cubicBezTo>
                  <a:cubicBezTo>
                    <a:pt x="832942" y="677869"/>
                    <a:pt x="832942" y="679344"/>
                    <a:pt x="832505" y="680724"/>
                  </a:cubicBezTo>
                  <a:cubicBezTo>
                    <a:pt x="831993" y="682039"/>
                    <a:pt x="831117" y="683178"/>
                    <a:pt x="830021" y="684011"/>
                  </a:cubicBezTo>
                  <a:cubicBezTo>
                    <a:pt x="828926" y="685150"/>
                    <a:pt x="827465" y="685837"/>
                    <a:pt x="825931" y="685910"/>
                  </a:cubicBezTo>
                  <a:close/>
                  <a:moveTo>
                    <a:pt x="31674" y="588043"/>
                  </a:moveTo>
                  <a:cubicBezTo>
                    <a:pt x="30214" y="588043"/>
                    <a:pt x="28752" y="587524"/>
                    <a:pt x="27584" y="586582"/>
                  </a:cubicBezTo>
                  <a:cubicBezTo>
                    <a:pt x="26416" y="585582"/>
                    <a:pt x="25539" y="584223"/>
                    <a:pt x="25174" y="582711"/>
                  </a:cubicBezTo>
                  <a:cubicBezTo>
                    <a:pt x="18309" y="554534"/>
                    <a:pt x="14292" y="525736"/>
                    <a:pt x="13269" y="496749"/>
                  </a:cubicBezTo>
                  <a:cubicBezTo>
                    <a:pt x="13196" y="494872"/>
                    <a:pt x="13853" y="493039"/>
                    <a:pt x="15095" y="491636"/>
                  </a:cubicBezTo>
                  <a:cubicBezTo>
                    <a:pt x="16264" y="490234"/>
                    <a:pt x="17943" y="489387"/>
                    <a:pt x="19769" y="489299"/>
                  </a:cubicBezTo>
                  <a:cubicBezTo>
                    <a:pt x="20646" y="489292"/>
                    <a:pt x="21595" y="489467"/>
                    <a:pt x="22398" y="489810"/>
                  </a:cubicBezTo>
                  <a:cubicBezTo>
                    <a:pt x="23275" y="490132"/>
                    <a:pt x="24005" y="490628"/>
                    <a:pt x="24663" y="491271"/>
                  </a:cubicBezTo>
                  <a:cubicBezTo>
                    <a:pt x="25320" y="491921"/>
                    <a:pt x="25831" y="492688"/>
                    <a:pt x="26196" y="493535"/>
                  </a:cubicBezTo>
                  <a:cubicBezTo>
                    <a:pt x="26562" y="494397"/>
                    <a:pt x="26707" y="495310"/>
                    <a:pt x="26780" y="496238"/>
                  </a:cubicBezTo>
                  <a:cubicBezTo>
                    <a:pt x="27803" y="524210"/>
                    <a:pt x="31674" y="552015"/>
                    <a:pt x="38321" y="579205"/>
                  </a:cubicBezTo>
                  <a:cubicBezTo>
                    <a:pt x="38467" y="580126"/>
                    <a:pt x="38467" y="581061"/>
                    <a:pt x="38321" y="581981"/>
                  </a:cubicBezTo>
                  <a:cubicBezTo>
                    <a:pt x="38174" y="582923"/>
                    <a:pt x="37882" y="583836"/>
                    <a:pt x="37444" y="584683"/>
                  </a:cubicBezTo>
                  <a:cubicBezTo>
                    <a:pt x="37005" y="585494"/>
                    <a:pt x="36422" y="586210"/>
                    <a:pt x="35691" y="586801"/>
                  </a:cubicBezTo>
                  <a:cubicBezTo>
                    <a:pt x="34960" y="587386"/>
                    <a:pt x="34157" y="587809"/>
                    <a:pt x="33281" y="588043"/>
                  </a:cubicBezTo>
                  <a:close/>
                  <a:moveTo>
                    <a:pt x="718204" y="559340"/>
                  </a:moveTo>
                  <a:cubicBezTo>
                    <a:pt x="717036" y="559355"/>
                    <a:pt x="715868" y="559026"/>
                    <a:pt x="714918" y="558391"/>
                  </a:cubicBezTo>
                  <a:cubicBezTo>
                    <a:pt x="713896" y="557792"/>
                    <a:pt x="713092" y="556937"/>
                    <a:pt x="712507" y="555907"/>
                  </a:cubicBezTo>
                  <a:cubicBezTo>
                    <a:pt x="702429" y="538664"/>
                    <a:pt x="693811" y="520580"/>
                    <a:pt x="686872" y="501861"/>
                  </a:cubicBezTo>
                  <a:cubicBezTo>
                    <a:pt x="683805" y="493755"/>
                    <a:pt x="680957" y="485575"/>
                    <a:pt x="678328" y="476737"/>
                  </a:cubicBezTo>
                  <a:cubicBezTo>
                    <a:pt x="678035" y="475846"/>
                    <a:pt x="677889" y="474904"/>
                    <a:pt x="677962" y="473962"/>
                  </a:cubicBezTo>
                  <a:cubicBezTo>
                    <a:pt x="678035" y="473049"/>
                    <a:pt x="678328" y="472165"/>
                    <a:pt x="678692" y="471333"/>
                  </a:cubicBezTo>
                  <a:cubicBezTo>
                    <a:pt x="679058" y="470485"/>
                    <a:pt x="679642" y="469740"/>
                    <a:pt x="680372" y="469142"/>
                  </a:cubicBezTo>
                  <a:cubicBezTo>
                    <a:pt x="681030" y="468543"/>
                    <a:pt x="681833" y="468075"/>
                    <a:pt x="682636" y="467754"/>
                  </a:cubicBezTo>
                  <a:cubicBezTo>
                    <a:pt x="683513" y="467571"/>
                    <a:pt x="684389" y="467571"/>
                    <a:pt x="685266" y="467754"/>
                  </a:cubicBezTo>
                  <a:cubicBezTo>
                    <a:pt x="686142" y="467820"/>
                    <a:pt x="687018" y="468068"/>
                    <a:pt x="687822" y="468484"/>
                  </a:cubicBezTo>
                  <a:cubicBezTo>
                    <a:pt x="688625" y="468922"/>
                    <a:pt x="689283" y="469522"/>
                    <a:pt x="689867" y="470237"/>
                  </a:cubicBezTo>
                  <a:cubicBezTo>
                    <a:pt x="690451" y="470953"/>
                    <a:pt x="690889" y="471771"/>
                    <a:pt x="691182" y="472647"/>
                  </a:cubicBezTo>
                  <a:cubicBezTo>
                    <a:pt x="693738" y="480827"/>
                    <a:pt x="696513" y="488934"/>
                    <a:pt x="699435" y="497114"/>
                  </a:cubicBezTo>
                  <a:cubicBezTo>
                    <a:pt x="706080" y="514942"/>
                    <a:pt x="714260" y="532185"/>
                    <a:pt x="723755" y="548677"/>
                  </a:cubicBezTo>
                  <a:cubicBezTo>
                    <a:pt x="724339" y="549780"/>
                    <a:pt x="724705" y="551007"/>
                    <a:pt x="724778" y="552255"/>
                  </a:cubicBezTo>
                  <a:cubicBezTo>
                    <a:pt x="724778" y="553526"/>
                    <a:pt x="724485" y="554782"/>
                    <a:pt x="723901" y="555907"/>
                  </a:cubicBezTo>
                  <a:cubicBezTo>
                    <a:pt x="723317" y="557003"/>
                    <a:pt x="722440" y="557938"/>
                    <a:pt x="721418" y="558610"/>
                  </a:cubicBezTo>
                  <a:cubicBezTo>
                    <a:pt x="720396" y="559201"/>
                    <a:pt x="719227" y="559530"/>
                    <a:pt x="717985" y="559559"/>
                  </a:cubicBezTo>
                  <a:close/>
                  <a:moveTo>
                    <a:pt x="26853" y="418455"/>
                  </a:moveTo>
                  <a:lnTo>
                    <a:pt x="25247" y="418455"/>
                  </a:lnTo>
                  <a:cubicBezTo>
                    <a:pt x="23494" y="418090"/>
                    <a:pt x="22034" y="417031"/>
                    <a:pt x="21084" y="415534"/>
                  </a:cubicBezTo>
                  <a:cubicBezTo>
                    <a:pt x="20062" y="414015"/>
                    <a:pt x="19623" y="412160"/>
                    <a:pt x="19916" y="410348"/>
                  </a:cubicBezTo>
                  <a:cubicBezTo>
                    <a:pt x="25393" y="381740"/>
                    <a:pt x="33792" y="353782"/>
                    <a:pt x="45112" y="326942"/>
                  </a:cubicBezTo>
                  <a:cubicBezTo>
                    <a:pt x="45916" y="325431"/>
                    <a:pt x="47304" y="324269"/>
                    <a:pt x="48910" y="323655"/>
                  </a:cubicBezTo>
                  <a:cubicBezTo>
                    <a:pt x="52270" y="322560"/>
                    <a:pt x="55921" y="324291"/>
                    <a:pt x="57236" y="327600"/>
                  </a:cubicBezTo>
                  <a:cubicBezTo>
                    <a:pt x="57820" y="329250"/>
                    <a:pt x="57820" y="331062"/>
                    <a:pt x="57236" y="332712"/>
                  </a:cubicBezTo>
                  <a:cubicBezTo>
                    <a:pt x="46427" y="358566"/>
                    <a:pt x="38321" y="385495"/>
                    <a:pt x="33208" y="413050"/>
                  </a:cubicBezTo>
                  <a:cubicBezTo>
                    <a:pt x="32916" y="414694"/>
                    <a:pt x="32040" y="416191"/>
                    <a:pt x="30798" y="417287"/>
                  </a:cubicBezTo>
                  <a:cubicBezTo>
                    <a:pt x="29556" y="418134"/>
                    <a:pt x="28022" y="418521"/>
                    <a:pt x="26562" y="418382"/>
                  </a:cubicBezTo>
                  <a:close/>
                  <a:moveTo>
                    <a:pt x="666423" y="398443"/>
                  </a:moveTo>
                  <a:cubicBezTo>
                    <a:pt x="664743" y="398422"/>
                    <a:pt x="663136" y="397764"/>
                    <a:pt x="661968" y="396618"/>
                  </a:cubicBezTo>
                  <a:cubicBezTo>
                    <a:pt x="660726" y="395464"/>
                    <a:pt x="659923" y="393915"/>
                    <a:pt x="659703" y="392236"/>
                  </a:cubicBezTo>
                  <a:cubicBezTo>
                    <a:pt x="657440" y="374189"/>
                    <a:pt x="656344" y="356010"/>
                    <a:pt x="656344" y="337824"/>
                  </a:cubicBezTo>
                  <a:cubicBezTo>
                    <a:pt x="656344" y="327015"/>
                    <a:pt x="656782" y="315914"/>
                    <a:pt x="657512" y="305251"/>
                  </a:cubicBezTo>
                  <a:cubicBezTo>
                    <a:pt x="657585" y="304309"/>
                    <a:pt x="657804" y="303389"/>
                    <a:pt x="658243" y="302549"/>
                  </a:cubicBezTo>
                  <a:cubicBezTo>
                    <a:pt x="658608" y="301723"/>
                    <a:pt x="659192" y="300978"/>
                    <a:pt x="659849" y="300357"/>
                  </a:cubicBezTo>
                  <a:cubicBezTo>
                    <a:pt x="660507" y="299751"/>
                    <a:pt x="661310" y="299284"/>
                    <a:pt x="662186" y="298970"/>
                  </a:cubicBezTo>
                  <a:cubicBezTo>
                    <a:pt x="663063" y="298824"/>
                    <a:pt x="663939" y="298824"/>
                    <a:pt x="664815" y="298970"/>
                  </a:cubicBezTo>
                  <a:cubicBezTo>
                    <a:pt x="665692" y="299036"/>
                    <a:pt x="666569" y="299284"/>
                    <a:pt x="667372" y="299700"/>
                  </a:cubicBezTo>
                  <a:cubicBezTo>
                    <a:pt x="668176" y="300146"/>
                    <a:pt x="668906" y="300737"/>
                    <a:pt x="669490" y="301453"/>
                  </a:cubicBezTo>
                  <a:cubicBezTo>
                    <a:pt x="670001" y="302191"/>
                    <a:pt x="670439" y="303001"/>
                    <a:pt x="670732" y="303863"/>
                  </a:cubicBezTo>
                  <a:cubicBezTo>
                    <a:pt x="670878" y="304783"/>
                    <a:pt x="670878" y="305726"/>
                    <a:pt x="670732" y="306639"/>
                  </a:cubicBezTo>
                  <a:cubicBezTo>
                    <a:pt x="669928" y="316936"/>
                    <a:pt x="669563" y="327453"/>
                    <a:pt x="669563" y="337897"/>
                  </a:cubicBezTo>
                  <a:cubicBezTo>
                    <a:pt x="669563" y="355477"/>
                    <a:pt x="670659" y="373042"/>
                    <a:pt x="672850" y="390483"/>
                  </a:cubicBezTo>
                  <a:cubicBezTo>
                    <a:pt x="672995" y="391403"/>
                    <a:pt x="672995" y="392338"/>
                    <a:pt x="672850" y="393258"/>
                  </a:cubicBezTo>
                  <a:cubicBezTo>
                    <a:pt x="672631" y="394186"/>
                    <a:pt x="672265" y="395062"/>
                    <a:pt x="671681" y="395814"/>
                  </a:cubicBezTo>
                  <a:cubicBezTo>
                    <a:pt x="671169" y="396567"/>
                    <a:pt x="670512" y="397210"/>
                    <a:pt x="669709" y="397713"/>
                  </a:cubicBezTo>
                  <a:cubicBezTo>
                    <a:pt x="668906" y="398210"/>
                    <a:pt x="668029" y="398509"/>
                    <a:pt x="667153" y="398590"/>
                  </a:cubicBezTo>
                  <a:close/>
                  <a:moveTo>
                    <a:pt x="88496" y="261137"/>
                  </a:moveTo>
                  <a:cubicBezTo>
                    <a:pt x="87400" y="261130"/>
                    <a:pt x="86377" y="260853"/>
                    <a:pt x="85428" y="260334"/>
                  </a:cubicBezTo>
                  <a:cubicBezTo>
                    <a:pt x="84625" y="259889"/>
                    <a:pt x="83894" y="259297"/>
                    <a:pt x="83310" y="258581"/>
                  </a:cubicBezTo>
                  <a:cubicBezTo>
                    <a:pt x="82799" y="257844"/>
                    <a:pt x="82360" y="257033"/>
                    <a:pt x="82068" y="256171"/>
                  </a:cubicBezTo>
                  <a:cubicBezTo>
                    <a:pt x="81922" y="255258"/>
                    <a:pt x="81922" y="254309"/>
                    <a:pt x="82068" y="253396"/>
                  </a:cubicBezTo>
                  <a:cubicBezTo>
                    <a:pt x="82142" y="252446"/>
                    <a:pt x="82433" y="251526"/>
                    <a:pt x="82872" y="250693"/>
                  </a:cubicBezTo>
                  <a:cubicBezTo>
                    <a:pt x="88642" y="239008"/>
                    <a:pt x="94338" y="227395"/>
                    <a:pt x="99669" y="215417"/>
                  </a:cubicBezTo>
                  <a:cubicBezTo>
                    <a:pt x="105805" y="201884"/>
                    <a:pt x="110917" y="187949"/>
                    <a:pt x="115154" y="173715"/>
                  </a:cubicBezTo>
                  <a:cubicBezTo>
                    <a:pt x="115445" y="172838"/>
                    <a:pt x="115811" y="172020"/>
                    <a:pt x="116395" y="171304"/>
                  </a:cubicBezTo>
                  <a:cubicBezTo>
                    <a:pt x="116979" y="170588"/>
                    <a:pt x="117637" y="169990"/>
                    <a:pt x="118440" y="169552"/>
                  </a:cubicBezTo>
                  <a:cubicBezTo>
                    <a:pt x="120046" y="168653"/>
                    <a:pt x="121872" y="168471"/>
                    <a:pt x="123625" y="169040"/>
                  </a:cubicBezTo>
                  <a:cubicBezTo>
                    <a:pt x="125378" y="169639"/>
                    <a:pt x="126766" y="170896"/>
                    <a:pt x="127569" y="172546"/>
                  </a:cubicBezTo>
                  <a:cubicBezTo>
                    <a:pt x="128446" y="174233"/>
                    <a:pt x="128665" y="176198"/>
                    <a:pt x="128080" y="178023"/>
                  </a:cubicBezTo>
                  <a:cubicBezTo>
                    <a:pt x="123625" y="193003"/>
                    <a:pt x="118074" y="207647"/>
                    <a:pt x="111574" y="221844"/>
                  </a:cubicBezTo>
                  <a:cubicBezTo>
                    <a:pt x="106170" y="233969"/>
                    <a:pt x="100400" y="245800"/>
                    <a:pt x="94630" y="257632"/>
                  </a:cubicBezTo>
                  <a:cubicBezTo>
                    <a:pt x="94046" y="258720"/>
                    <a:pt x="93243" y="259648"/>
                    <a:pt x="92220" y="260334"/>
                  </a:cubicBezTo>
                  <a:cubicBezTo>
                    <a:pt x="90979" y="260955"/>
                    <a:pt x="89591" y="261211"/>
                    <a:pt x="88203" y="261064"/>
                  </a:cubicBezTo>
                  <a:close/>
                  <a:moveTo>
                    <a:pt x="678838" y="229002"/>
                  </a:moveTo>
                  <a:lnTo>
                    <a:pt x="677013" y="229002"/>
                  </a:lnTo>
                  <a:cubicBezTo>
                    <a:pt x="675260" y="228433"/>
                    <a:pt x="673799" y="227235"/>
                    <a:pt x="672923" y="225642"/>
                  </a:cubicBezTo>
                  <a:cubicBezTo>
                    <a:pt x="671974" y="223970"/>
                    <a:pt x="671754" y="222005"/>
                    <a:pt x="672265" y="220165"/>
                  </a:cubicBezTo>
                  <a:cubicBezTo>
                    <a:pt x="676355" y="205558"/>
                    <a:pt x="681248" y="190001"/>
                    <a:pt x="686872" y="174883"/>
                  </a:cubicBezTo>
                  <a:cubicBezTo>
                    <a:pt x="691473" y="162796"/>
                    <a:pt x="696659" y="150949"/>
                    <a:pt x="702429" y="139388"/>
                  </a:cubicBezTo>
                  <a:cubicBezTo>
                    <a:pt x="702794" y="138570"/>
                    <a:pt x="703378" y="137825"/>
                    <a:pt x="704035" y="137197"/>
                  </a:cubicBezTo>
                  <a:cubicBezTo>
                    <a:pt x="704693" y="136620"/>
                    <a:pt x="705496" y="136174"/>
                    <a:pt x="706373" y="135882"/>
                  </a:cubicBezTo>
                  <a:cubicBezTo>
                    <a:pt x="707249" y="135700"/>
                    <a:pt x="708126" y="135700"/>
                    <a:pt x="709002" y="135882"/>
                  </a:cubicBezTo>
                  <a:cubicBezTo>
                    <a:pt x="709878" y="135933"/>
                    <a:pt x="710755" y="136182"/>
                    <a:pt x="711485" y="136613"/>
                  </a:cubicBezTo>
                  <a:cubicBezTo>
                    <a:pt x="712288" y="137058"/>
                    <a:pt x="713019" y="137650"/>
                    <a:pt x="713603" y="138365"/>
                  </a:cubicBezTo>
                  <a:cubicBezTo>
                    <a:pt x="714187" y="139067"/>
                    <a:pt x="714626" y="139892"/>
                    <a:pt x="714845" y="140776"/>
                  </a:cubicBezTo>
                  <a:cubicBezTo>
                    <a:pt x="714990" y="141689"/>
                    <a:pt x="714990" y="142638"/>
                    <a:pt x="714845" y="143551"/>
                  </a:cubicBezTo>
                  <a:cubicBezTo>
                    <a:pt x="714772" y="144471"/>
                    <a:pt x="714553" y="145369"/>
                    <a:pt x="714114" y="146180"/>
                  </a:cubicBezTo>
                  <a:cubicBezTo>
                    <a:pt x="708636" y="157282"/>
                    <a:pt x="703597" y="168675"/>
                    <a:pt x="699507" y="180287"/>
                  </a:cubicBezTo>
                  <a:cubicBezTo>
                    <a:pt x="694102" y="194894"/>
                    <a:pt x="689283" y="209502"/>
                    <a:pt x="685412" y="224109"/>
                  </a:cubicBezTo>
                  <a:cubicBezTo>
                    <a:pt x="684973" y="225526"/>
                    <a:pt x="684097" y="226775"/>
                    <a:pt x="682929" y="227688"/>
                  </a:cubicBezTo>
                  <a:cubicBezTo>
                    <a:pt x="681687" y="228601"/>
                    <a:pt x="680080" y="229039"/>
                    <a:pt x="678546" y="228929"/>
                  </a:cubicBezTo>
                  <a:close/>
                  <a:moveTo>
                    <a:pt x="136187" y="98999"/>
                  </a:moveTo>
                  <a:lnTo>
                    <a:pt x="135603" y="98999"/>
                  </a:lnTo>
                  <a:cubicBezTo>
                    <a:pt x="134727" y="98912"/>
                    <a:pt x="133850" y="98664"/>
                    <a:pt x="133047" y="98269"/>
                  </a:cubicBezTo>
                  <a:cubicBezTo>
                    <a:pt x="132244" y="97824"/>
                    <a:pt x="131513" y="97232"/>
                    <a:pt x="130929" y="96516"/>
                  </a:cubicBezTo>
                  <a:cubicBezTo>
                    <a:pt x="130345" y="95815"/>
                    <a:pt x="129906" y="94990"/>
                    <a:pt x="129688" y="94106"/>
                  </a:cubicBezTo>
                  <a:cubicBezTo>
                    <a:pt x="129541" y="93193"/>
                    <a:pt x="129541" y="92244"/>
                    <a:pt x="129688" y="91331"/>
                  </a:cubicBezTo>
                  <a:cubicBezTo>
                    <a:pt x="131221" y="73291"/>
                    <a:pt x="131951" y="54083"/>
                    <a:pt x="131951" y="32464"/>
                  </a:cubicBezTo>
                  <a:lnTo>
                    <a:pt x="131951" y="6683"/>
                  </a:lnTo>
                  <a:cubicBezTo>
                    <a:pt x="131951" y="5741"/>
                    <a:pt x="132097" y="4806"/>
                    <a:pt x="132390" y="3908"/>
                  </a:cubicBezTo>
                  <a:cubicBezTo>
                    <a:pt x="132754" y="3046"/>
                    <a:pt x="133193" y="2250"/>
                    <a:pt x="133850" y="1571"/>
                  </a:cubicBezTo>
                  <a:cubicBezTo>
                    <a:pt x="134434" y="891"/>
                    <a:pt x="135165" y="351"/>
                    <a:pt x="135968" y="-36"/>
                  </a:cubicBezTo>
                  <a:cubicBezTo>
                    <a:pt x="136772" y="-416"/>
                    <a:pt x="137721" y="-620"/>
                    <a:pt x="138598" y="-620"/>
                  </a:cubicBezTo>
                  <a:cubicBezTo>
                    <a:pt x="140350" y="-606"/>
                    <a:pt x="142030" y="103"/>
                    <a:pt x="143272" y="1351"/>
                  </a:cubicBezTo>
                  <a:cubicBezTo>
                    <a:pt x="144586" y="2688"/>
                    <a:pt x="145316" y="4463"/>
                    <a:pt x="145316" y="6318"/>
                  </a:cubicBezTo>
                  <a:lnTo>
                    <a:pt x="145316" y="32464"/>
                  </a:lnTo>
                  <a:cubicBezTo>
                    <a:pt x="145316" y="54375"/>
                    <a:pt x="144659" y="74168"/>
                    <a:pt x="143053" y="92573"/>
                  </a:cubicBezTo>
                  <a:cubicBezTo>
                    <a:pt x="142906" y="94311"/>
                    <a:pt x="142176" y="95940"/>
                    <a:pt x="140934" y="97173"/>
                  </a:cubicBezTo>
                  <a:cubicBezTo>
                    <a:pt x="139766" y="98357"/>
                    <a:pt x="138159" y="99065"/>
                    <a:pt x="136479" y="99146"/>
                  </a:cubicBezTo>
                  <a:close/>
                  <a:moveTo>
                    <a:pt x="751800" y="77454"/>
                  </a:moveTo>
                  <a:cubicBezTo>
                    <a:pt x="750413" y="77388"/>
                    <a:pt x="749025" y="76906"/>
                    <a:pt x="747856" y="76067"/>
                  </a:cubicBezTo>
                  <a:cubicBezTo>
                    <a:pt x="744789" y="73671"/>
                    <a:pt x="744205" y="69310"/>
                    <a:pt x="746396" y="66133"/>
                  </a:cubicBezTo>
                  <a:cubicBezTo>
                    <a:pt x="757351" y="50285"/>
                    <a:pt x="768818" y="34802"/>
                    <a:pt x="780284" y="19172"/>
                  </a:cubicBezTo>
                  <a:lnTo>
                    <a:pt x="782694" y="15886"/>
                  </a:lnTo>
                  <a:cubicBezTo>
                    <a:pt x="786200" y="11766"/>
                    <a:pt x="790656" y="8538"/>
                    <a:pt x="795695" y="6464"/>
                  </a:cubicBezTo>
                  <a:cubicBezTo>
                    <a:pt x="797374" y="5588"/>
                    <a:pt x="799054" y="4711"/>
                    <a:pt x="800661" y="3762"/>
                  </a:cubicBezTo>
                  <a:cubicBezTo>
                    <a:pt x="801392" y="3265"/>
                    <a:pt x="802195" y="2944"/>
                    <a:pt x="803071" y="2812"/>
                  </a:cubicBezTo>
                  <a:cubicBezTo>
                    <a:pt x="803948" y="2630"/>
                    <a:pt x="804824" y="2630"/>
                    <a:pt x="805700" y="2812"/>
                  </a:cubicBezTo>
                  <a:cubicBezTo>
                    <a:pt x="806577" y="3017"/>
                    <a:pt x="807380" y="3418"/>
                    <a:pt x="808110" y="3981"/>
                  </a:cubicBezTo>
                  <a:cubicBezTo>
                    <a:pt x="808841" y="4521"/>
                    <a:pt x="809425" y="5215"/>
                    <a:pt x="809864" y="6026"/>
                  </a:cubicBezTo>
                  <a:cubicBezTo>
                    <a:pt x="810375" y="6829"/>
                    <a:pt x="810667" y="7720"/>
                    <a:pt x="810813" y="8655"/>
                  </a:cubicBezTo>
                  <a:cubicBezTo>
                    <a:pt x="810959" y="9568"/>
                    <a:pt x="810959" y="10510"/>
                    <a:pt x="810813" y="11430"/>
                  </a:cubicBezTo>
                  <a:cubicBezTo>
                    <a:pt x="810594" y="12321"/>
                    <a:pt x="810229" y="13161"/>
                    <a:pt x="809718" y="13914"/>
                  </a:cubicBezTo>
                  <a:cubicBezTo>
                    <a:pt x="809206" y="14666"/>
                    <a:pt x="808549" y="15287"/>
                    <a:pt x="807746" y="15740"/>
                  </a:cubicBezTo>
                  <a:cubicBezTo>
                    <a:pt x="805774" y="16989"/>
                    <a:pt x="803801" y="18113"/>
                    <a:pt x="801684" y="19099"/>
                  </a:cubicBezTo>
                  <a:cubicBezTo>
                    <a:pt x="798689" y="20458"/>
                    <a:pt x="795914" y="22393"/>
                    <a:pt x="793649" y="24796"/>
                  </a:cubicBezTo>
                  <a:lnTo>
                    <a:pt x="791240" y="28156"/>
                  </a:lnTo>
                  <a:cubicBezTo>
                    <a:pt x="779846" y="43566"/>
                    <a:pt x="768453" y="58976"/>
                    <a:pt x="757497" y="74679"/>
                  </a:cubicBezTo>
                  <a:cubicBezTo>
                    <a:pt x="756840" y="75562"/>
                    <a:pt x="755964" y="76285"/>
                    <a:pt x="755014" y="76797"/>
                  </a:cubicBezTo>
                  <a:cubicBezTo>
                    <a:pt x="754065" y="77272"/>
                    <a:pt x="753042" y="77498"/>
                    <a:pt x="751947" y="774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19" name="Google Shape;119;p11"/>
            <p:cNvSpPr/>
            <p:nvPr/>
          </p:nvSpPr>
          <p:spPr>
            <a:xfrm>
              <a:off x="2838416" y="2514893"/>
              <a:ext cx="2874965" cy="2433238"/>
            </a:xfrm>
            <a:custGeom>
              <a:avLst/>
              <a:gdLst/>
              <a:ahLst/>
              <a:cxnLst/>
              <a:rect l="l" t="t" r="r" b="b"/>
              <a:pathLst>
                <a:path w="2874965" h="2433238" extrusionOk="0">
                  <a:moveTo>
                    <a:pt x="2362733" y="2432618"/>
                  </a:moveTo>
                  <a:cubicBezTo>
                    <a:pt x="2325412" y="2432399"/>
                    <a:pt x="2288383" y="2425972"/>
                    <a:pt x="2253180" y="2413555"/>
                  </a:cubicBezTo>
                  <a:cubicBezTo>
                    <a:pt x="2129021" y="2370173"/>
                    <a:pt x="2039333" y="2279171"/>
                    <a:pt x="1961040" y="2187146"/>
                  </a:cubicBezTo>
                  <a:cubicBezTo>
                    <a:pt x="1943292" y="2167720"/>
                    <a:pt x="1923865" y="2149898"/>
                    <a:pt x="1903050" y="2133831"/>
                  </a:cubicBezTo>
                  <a:lnTo>
                    <a:pt x="1894724" y="2127112"/>
                  </a:lnTo>
                  <a:cubicBezTo>
                    <a:pt x="1843599" y="2084679"/>
                    <a:pt x="1780935" y="2077448"/>
                    <a:pt x="1710675" y="2072847"/>
                  </a:cubicBezTo>
                  <a:cubicBezTo>
                    <a:pt x="1603898" y="2066127"/>
                    <a:pt x="1498655" y="2043706"/>
                    <a:pt x="1398377" y="2006239"/>
                  </a:cubicBezTo>
                  <a:cubicBezTo>
                    <a:pt x="1309274" y="1974103"/>
                    <a:pt x="1231345" y="1916916"/>
                    <a:pt x="1173940" y="1841544"/>
                  </a:cubicBezTo>
                  <a:cubicBezTo>
                    <a:pt x="1126321" y="1779975"/>
                    <a:pt x="1066870" y="1711396"/>
                    <a:pt x="987846" y="1670204"/>
                  </a:cubicBezTo>
                  <a:cubicBezTo>
                    <a:pt x="945121" y="1648294"/>
                    <a:pt x="902614" y="1623827"/>
                    <a:pt x="861204" y="1600674"/>
                  </a:cubicBezTo>
                  <a:lnTo>
                    <a:pt x="850979" y="1594904"/>
                  </a:lnTo>
                  <a:cubicBezTo>
                    <a:pt x="810444" y="1572117"/>
                    <a:pt x="764651" y="1543780"/>
                    <a:pt x="735437" y="1494190"/>
                  </a:cubicBezTo>
                  <a:lnTo>
                    <a:pt x="713527" y="1458037"/>
                  </a:lnTo>
                  <a:cubicBezTo>
                    <a:pt x="694391" y="1426340"/>
                    <a:pt x="674745" y="1393547"/>
                    <a:pt x="657289" y="1360096"/>
                  </a:cubicBezTo>
                  <a:cubicBezTo>
                    <a:pt x="602220" y="1252662"/>
                    <a:pt x="565411" y="1161733"/>
                    <a:pt x="540945" y="1073799"/>
                  </a:cubicBezTo>
                  <a:cubicBezTo>
                    <a:pt x="524073" y="1012084"/>
                    <a:pt x="502893" y="947740"/>
                    <a:pt x="476235" y="876604"/>
                  </a:cubicBezTo>
                  <a:cubicBezTo>
                    <a:pt x="468931" y="857176"/>
                    <a:pt x="464622" y="853160"/>
                    <a:pt x="462723" y="852502"/>
                  </a:cubicBezTo>
                  <a:cubicBezTo>
                    <a:pt x="460824" y="851845"/>
                    <a:pt x="454982" y="852502"/>
                    <a:pt x="438841" y="863384"/>
                  </a:cubicBezTo>
                  <a:cubicBezTo>
                    <a:pt x="398307" y="890992"/>
                    <a:pt x="359671" y="921301"/>
                    <a:pt x="323226" y="954094"/>
                  </a:cubicBezTo>
                  <a:cubicBezTo>
                    <a:pt x="289923" y="983308"/>
                    <a:pt x="256765" y="1014494"/>
                    <a:pt x="224629" y="1044365"/>
                  </a:cubicBezTo>
                  <a:cubicBezTo>
                    <a:pt x="188842" y="1077597"/>
                    <a:pt x="151594" y="1111923"/>
                    <a:pt x="114492" y="1144789"/>
                  </a:cubicBezTo>
                  <a:cubicBezTo>
                    <a:pt x="93896" y="1161952"/>
                    <a:pt x="72059" y="1177655"/>
                    <a:pt x="49198" y="1191678"/>
                  </a:cubicBezTo>
                  <a:cubicBezTo>
                    <a:pt x="39266" y="1198105"/>
                    <a:pt x="29260" y="1204605"/>
                    <a:pt x="19474" y="1211251"/>
                  </a:cubicBezTo>
                  <a:cubicBezTo>
                    <a:pt x="16552" y="1213296"/>
                    <a:pt x="12827" y="1214026"/>
                    <a:pt x="9322" y="1213296"/>
                  </a:cubicBezTo>
                  <a:cubicBezTo>
                    <a:pt x="5743" y="1212493"/>
                    <a:pt x="2675" y="1210229"/>
                    <a:pt x="776" y="1207161"/>
                  </a:cubicBezTo>
                  <a:cubicBezTo>
                    <a:pt x="-1269" y="1203947"/>
                    <a:pt x="-1926" y="1200150"/>
                    <a:pt x="-1196" y="1196425"/>
                  </a:cubicBezTo>
                  <a:cubicBezTo>
                    <a:pt x="-465" y="1192773"/>
                    <a:pt x="1653" y="1189559"/>
                    <a:pt x="4647" y="1187442"/>
                  </a:cubicBezTo>
                  <a:cubicBezTo>
                    <a:pt x="14653" y="1180576"/>
                    <a:pt x="24805" y="1174003"/>
                    <a:pt x="35030" y="1167357"/>
                  </a:cubicBezTo>
                  <a:cubicBezTo>
                    <a:pt x="56794" y="1154064"/>
                    <a:pt x="77536" y="1139238"/>
                    <a:pt x="97110" y="1122878"/>
                  </a:cubicBezTo>
                  <a:cubicBezTo>
                    <a:pt x="134138" y="1090232"/>
                    <a:pt x="170948" y="1056124"/>
                    <a:pt x="206663" y="1022967"/>
                  </a:cubicBezTo>
                  <a:cubicBezTo>
                    <a:pt x="238944" y="993022"/>
                    <a:pt x="272394" y="962128"/>
                    <a:pt x="305771" y="932330"/>
                  </a:cubicBezTo>
                  <a:cubicBezTo>
                    <a:pt x="343165" y="898661"/>
                    <a:pt x="382823" y="867621"/>
                    <a:pt x="424380" y="839283"/>
                  </a:cubicBezTo>
                  <a:cubicBezTo>
                    <a:pt x="442128" y="827451"/>
                    <a:pt x="456881" y="820586"/>
                    <a:pt x="470903" y="825406"/>
                  </a:cubicBezTo>
                  <a:cubicBezTo>
                    <a:pt x="484926" y="830227"/>
                    <a:pt x="493472" y="845198"/>
                    <a:pt x="501286" y="866233"/>
                  </a:cubicBezTo>
                  <a:cubicBezTo>
                    <a:pt x="528236" y="937881"/>
                    <a:pt x="549709" y="1003100"/>
                    <a:pt x="567018" y="1065765"/>
                  </a:cubicBezTo>
                  <a:cubicBezTo>
                    <a:pt x="590243" y="1151581"/>
                    <a:pt x="626542" y="1241050"/>
                    <a:pt x="680661" y="1346293"/>
                  </a:cubicBezTo>
                  <a:cubicBezTo>
                    <a:pt x="697459" y="1378940"/>
                    <a:pt x="717179" y="1411586"/>
                    <a:pt x="735948" y="1442773"/>
                  </a:cubicBezTo>
                  <a:cubicBezTo>
                    <a:pt x="743252" y="1454897"/>
                    <a:pt x="750555" y="1467239"/>
                    <a:pt x="757859" y="1479290"/>
                  </a:cubicBezTo>
                  <a:cubicBezTo>
                    <a:pt x="783494" y="1522673"/>
                    <a:pt x="823956" y="1547797"/>
                    <a:pt x="863176" y="1569854"/>
                  </a:cubicBezTo>
                  <a:lnTo>
                    <a:pt x="873473" y="1575623"/>
                  </a:lnTo>
                  <a:cubicBezTo>
                    <a:pt x="914519" y="1598702"/>
                    <a:pt x="957026" y="1622731"/>
                    <a:pt x="999312" y="1644860"/>
                  </a:cubicBezTo>
                  <a:cubicBezTo>
                    <a:pt x="1083158" y="1688681"/>
                    <a:pt x="1145383" y="1759891"/>
                    <a:pt x="1194536" y="1823869"/>
                  </a:cubicBezTo>
                  <a:cubicBezTo>
                    <a:pt x="1248874" y="1895152"/>
                    <a:pt x="1322639" y="1949271"/>
                    <a:pt x="1406922" y="1979727"/>
                  </a:cubicBezTo>
                  <a:cubicBezTo>
                    <a:pt x="1504862" y="2016318"/>
                    <a:pt x="1607623" y="2038374"/>
                    <a:pt x="1711917" y="2045020"/>
                  </a:cubicBezTo>
                  <a:cubicBezTo>
                    <a:pt x="1786778" y="2049914"/>
                    <a:pt x="1853459" y="2057801"/>
                    <a:pt x="1911084" y="2105274"/>
                  </a:cubicBezTo>
                  <a:lnTo>
                    <a:pt x="1919191" y="2111994"/>
                  </a:lnTo>
                  <a:cubicBezTo>
                    <a:pt x="1941394" y="2129084"/>
                    <a:pt x="1961989" y="2148219"/>
                    <a:pt x="1980687" y="2169107"/>
                  </a:cubicBezTo>
                  <a:cubicBezTo>
                    <a:pt x="2056496" y="2257918"/>
                    <a:pt x="2142971" y="2345925"/>
                    <a:pt x="2261141" y="2387116"/>
                  </a:cubicBezTo>
                  <a:cubicBezTo>
                    <a:pt x="2391801" y="2432691"/>
                    <a:pt x="2512236" y="2389965"/>
                    <a:pt x="2583154" y="2272890"/>
                  </a:cubicBezTo>
                  <a:cubicBezTo>
                    <a:pt x="2602580" y="2240901"/>
                    <a:pt x="2621278" y="2207596"/>
                    <a:pt x="2639317" y="2175461"/>
                  </a:cubicBezTo>
                  <a:cubicBezTo>
                    <a:pt x="2649615" y="2156691"/>
                    <a:pt x="2660205" y="2137994"/>
                    <a:pt x="2671014" y="2119370"/>
                  </a:cubicBezTo>
                  <a:cubicBezTo>
                    <a:pt x="2698549" y="2069852"/>
                    <a:pt x="2736381" y="2026907"/>
                    <a:pt x="2782101" y="1993458"/>
                  </a:cubicBezTo>
                  <a:cubicBezTo>
                    <a:pt x="2798022" y="1981114"/>
                    <a:pt x="2812556" y="1967019"/>
                    <a:pt x="2825264" y="1951389"/>
                  </a:cubicBezTo>
                  <a:cubicBezTo>
                    <a:pt x="2832422" y="1943793"/>
                    <a:pt x="2837972" y="1934737"/>
                    <a:pt x="2841406" y="1924878"/>
                  </a:cubicBezTo>
                  <a:cubicBezTo>
                    <a:pt x="2844838" y="1914872"/>
                    <a:pt x="2846225" y="1904281"/>
                    <a:pt x="2845349" y="1893765"/>
                  </a:cubicBezTo>
                  <a:cubicBezTo>
                    <a:pt x="2843816" y="1882736"/>
                    <a:pt x="2839944" y="1872146"/>
                    <a:pt x="2834102" y="1862652"/>
                  </a:cubicBezTo>
                  <a:cubicBezTo>
                    <a:pt x="2828332" y="1853303"/>
                    <a:pt x="2820663" y="1845342"/>
                    <a:pt x="2811534" y="1839281"/>
                  </a:cubicBezTo>
                  <a:cubicBezTo>
                    <a:pt x="2758802" y="1800133"/>
                    <a:pt x="2695262" y="1782678"/>
                    <a:pt x="2634497" y="1766245"/>
                  </a:cubicBezTo>
                  <a:lnTo>
                    <a:pt x="2627193" y="1764273"/>
                  </a:lnTo>
                  <a:cubicBezTo>
                    <a:pt x="2510337" y="1731626"/>
                    <a:pt x="2398301" y="1685834"/>
                    <a:pt x="2274725" y="1633687"/>
                  </a:cubicBezTo>
                  <a:cubicBezTo>
                    <a:pt x="2186645" y="1596293"/>
                    <a:pt x="2132819" y="1543488"/>
                    <a:pt x="2105357" y="1467458"/>
                  </a:cubicBezTo>
                  <a:cubicBezTo>
                    <a:pt x="2089654" y="1424441"/>
                    <a:pt x="2076509" y="1380546"/>
                    <a:pt x="2065918" y="1335995"/>
                  </a:cubicBezTo>
                  <a:cubicBezTo>
                    <a:pt x="2036704" y="1211835"/>
                    <a:pt x="1988355" y="1087676"/>
                    <a:pt x="1914151" y="946207"/>
                  </a:cubicBezTo>
                  <a:lnTo>
                    <a:pt x="1879386" y="879306"/>
                  </a:lnTo>
                  <a:cubicBezTo>
                    <a:pt x="1830380" y="786040"/>
                    <a:pt x="1779694" y="689415"/>
                    <a:pt x="1732878" y="592936"/>
                  </a:cubicBezTo>
                  <a:cubicBezTo>
                    <a:pt x="1687961" y="500473"/>
                    <a:pt x="1698259" y="417651"/>
                    <a:pt x="1763479" y="347537"/>
                  </a:cubicBezTo>
                  <a:cubicBezTo>
                    <a:pt x="1773267" y="336509"/>
                    <a:pt x="1782250" y="324750"/>
                    <a:pt x="1790430" y="312407"/>
                  </a:cubicBezTo>
                  <a:lnTo>
                    <a:pt x="1798171" y="301306"/>
                  </a:lnTo>
                  <a:cubicBezTo>
                    <a:pt x="1836953" y="246603"/>
                    <a:pt x="1834689" y="203366"/>
                    <a:pt x="1790064" y="164511"/>
                  </a:cubicBezTo>
                  <a:cubicBezTo>
                    <a:pt x="1739816" y="120749"/>
                    <a:pt x="1686135" y="81200"/>
                    <a:pt x="1629387" y="46267"/>
                  </a:cubicBezTo>
                  <a:cubicBezTo>
                    <a:pt x="1603460" y="30492"/>
                    <a:pt x="1587027" y="24868"/>
                    <a:pt x="1575999" y="27935"/>
                  </a:cubicBezTo>
                  <a:cubicBezTo>
                    <a:pt x="1563144" y="31514"/>
                    <a:pt x="1551459" y="49043"/>
                    <a:pt x="1535537" y="78111"/>
                  </a:cubicBezTo>
                  <a:cubicBezTo>
                    <a:pt x="1522829" y="104060"/>
                    <a:pt x="1513334" y="131456"/>
                    <a:pt x="1507272" y="159691"/>
                  </a:cubicBezTo>
                  <a:cubicBezTo>
                    <a:pt x="1485362" y="245288"/>
                    <a:pt x="1439642" y="314233"/>
                    <a:pt x="1363174" y="376751"/>
                  </a:cubicBezTo>
                  <a:cubicBezTo>
                    <a:pt x="1294960" y="432623"/>
                    <a:pt x="1229373" y="494849"/>
                    <a:pt x="1165979" y="555103"/>
                  </a:cubicBezTo>
                  <a:lnTo>
                    <a:pt x="1142754" y="577014"/>
                  </a:lnTo>
                  <a:cubicBezTo>
                    <a:pt x="1073443" y="643987"/>
                    <a:pt x="983975" y="686202"/>
                    <a:pt x="888226" y="697157"/>
                  </a:cubicBezTo>
                  <a:cubicBezTo>
                    <a:pt x="869018" y="699640"/>
                    <a:pt x="849737" y="702050"/>
                    <a:pt x="830383" y="704460"/>
                  </a:cubicBezTo>
                  <a:cubicBezTo>
                    <a:pt x="733538" y="715780"/>
                    <a:pt x="633188" y="727321"/>
                    <a:pt x="540652" y="767271"/>
                  </a:cubicBezTo>
                  <a:cubicBezTo>
                    <a:pt x="499314" y="785018"/>
                    <a:pt x="467617" y="770119"/>
                    <a:pt x="446071" y="722791"/>
                  </a:cubicBezTo>
                  <a:cubicBezTo>
                    <a:pt x="424526" y="675465"/>
                    <a:pt x="405610" y="625582"/>
                    <a:pt x="386694" y="574968"/>
                  </a:cubicBezTo>
                  <a:cubicBezTo>
                    <a:pt x="342215" y="455556"/>
                    <a:pt x="281085" y="362802"/>
                    <a:pt x="199870" y="292323"/>
                  </a:cubicBezTo>
                  <a:cubicBezTo>
                    <a:pt x="130122" y="231411"/>
                    <a:pt x="65194" y="154871"/>
                    <a:pt x="1434" y="58245"/>
                  </a:cubicBezTo>
                  <a:cubicBezTo>
                    <a:pt x="-611" y="55105"/>
                    <a:pt x="-1414" y="51285"/>
                    <a:pt x="-757" y="47582"/>
                  </a:cubicBezTo>
                  <a:cubicBezTo>
                    <a:pt x="-173" y="43996"/>
                    <a:pt x="1799" y="40768"/>
                    <a:pt x="4647" y="38526"/>
                  </a:cubicBezTo>
                  <a:cubicBezTo>
                    <a:pt x="7569" y="36422"/>
                    <a:pt x="11221" y="35604"/>
                    <a:pt x="14799" y="36262"/>
                  </a:cubicBezTo>
                  <a:cubicBezTo>
                    <a:pt x="18378" y="36985"/>
                    <a:pt x="21519" y="39117"/>
                    <a:pt x="23490" y="42177"/>
                  </a:cubicBezTo>
                  <a:cubicBezTo>
                    <a:pt x="85935" y="136612"/>
                    <a:pt x="149184" y="211400"/>
                    <a:pt x="217326" y="270632"/>
                  </a:cubicBezTo>
                  <a:cubicBezTo>
                    <a:pt x="302119" y="344543"/>
                    <a:pt x="365806" y="440876"/>
                    <a:pt x="412037" y="564890"/>
                  </a:cubicBezTo>
                  <a:cubicBezTo>
                    <a:pt x="430734" y="614919"/>
                    <a:pt x="449285" y="663853"/>
                    <a:pt x="470466" y="710960"/>
                  </a:cubicBezTo>
                  <a:cubicBezTo>
                    <a:pt x="489162" y="752298"/>
                    <a:pt x="510343" y="749888"/>
                    <a:pt x="530427" y="741343"/>
                  </a:cubicBezTo>
                  <a:cubicBezTo>
                    <a:pt x="626542" y="699859"/>
                    <a:pt x="728718" y="688028"/>
                    <a:pt x="827461" y="676634"/>
                  </a:cubicBezTo>
                  <a:cubicBezTo>
                    <a:pt x="846597" y="674442"/>
                    <a:pt x="866243" y="672179"/>
                    <a:pt x="885086" y="669769"/>
                  </a:cubicBezTo>
                  <a:cubicBezTo>
                    <a:pt x="975211" y="659397"/>
                    <a:pt x="1059494" y="619594"/>
                    <a:pt x="1124714" y="556564"/>
                  </a:cubicBezTo>
                  <a:lnTo>
                    <a:pt x="1147940" y="534654"/>
                  </a:lnTo>
                  <a:cubicBezTo>
                    <a:pt x="1211845" y="474107"/>
                    <a:pt x="1277796" y="411443"/>
                    <a:pt x="1346814" y="355133"/>
                  </a:cubicBezTo>
                  <a:cubicBezTo>
                    <a:pt x="1418388" y="296705"/>
                    <a:pt x="1461114" y="232726"/>
                    <a:pt x="1481344" y="153191"/>
                  </a:cubicBezTo>
                  <a:cubicBezTo>
                    <a:pt x="1487918" y="122479"/>
                    <a:pt x="1498362" y="92718"/>
                    <a:pt x="1512384" y="64599"/>
                  </a:cubicBezTo>
                  <a:cubicBezTo>
                    <a:pt x="1529840" y="32902"/>
                    <a:pt x="1545105" y="7997"/>
                    <a:pt x="1569279" y="1205"/>
                  </a:cubicBezTo>
                  <a:cubicBezTo>
                    <a:pt x="1588341" y="-4127"/>
                    <a:pt x="1609814" y="2008"/>
                    <a:pt x="1643264" y="22458"/>
                  </a:cubicBezTo>
                  <a:cubicBezTo>
                    <a:pt x="1701181" y="58187"/>
                    <a:pt x="1756104" y="98612"/>
                    <a:pt x="1807447" y="143331"/>
                  </a:cubicBezTo>
                  <a:cubicBezTo>
                    <a:pt x="1846229" y="177000"/>
                    <a:pt x="1880482" y="234917"/>
                    <a:pt x="1820081" y="319273"/>
                  </a:cubicBezTo>
                  <a:lnTo>
                    <a:pt x="1812340" y="330082"/>
                  </a:lnTo>
                  <a:cubicBezTo>
                    <a:pt x="1803503" y="343520"/>
                    <a:pt x="1793716" y="356229"/>
                    <a:pt x="1783126" y="368279"/>
                  </a:cubicBezTo>
                  <a:cubicBezTo>
                    <a:pt x="1726158" y="429848"/>
                    <a:pt x="1717395" y="499304"/>
                    <a:pt x="1757271" y="580885"/>
                  </a:cubicBezTo>
                  <a:cubicBezTo>
                    <a:pt x="1803795" y="676999"/>
                    <a:pt x="1854482" y="773259"/>
                    <a:pt x="1903342" y="866525"/>
                  </a:cubicBezTo>
                  <a:lnTo>
                    <a:pt x="1938326" y="933206"/>
                  </a:lnTo>
                  <a:cubicBezTo>
                    <a:pt x="2013698" y="1077158"/>
                    <a:pt x="2062486" y="1203436"/>
                    <a:pt x="2092649" y="1329860"/>
                  </a:cubicBezTo>
                  <a:cubicBezTo>
                    <a:pt x="2103093" y="1373316"/>
                    <a:pt x="2116020" y="1416188"/>
                    <a:pt x="2131357" y="1458183"/>
                  </a:cubicBezTo>
                  <a:cubicBezTo>
                    <a:pt x="2155971" y="1526251"/>
                    <a:pt x="2204977" y="1573870"/>
                    <a:pt x="2285608" y="1608051"/>
                  </a:cubicBezTo>
                  <a:cubicBezTo>
                    <a:pt x="2408234" y="1660052"/>
                    <a:pt x="2519321" y="1705991"/>
                    <a:pt x="2634789" y="1737762"/>
                  </a:cubicBezTo>
                  <a:lnTo>
                    <a:pt x="2642092" y="1739734"/>
                  </a:lnTo>
                  <a:cubicBezTo>
                    <a:pt x="2705414" y="1757261"/>
                    <a:pt x="2771000" y="1775375"/>
                    <a:pt x="2828186" y="1817442"/>
                  </a:cubicBezTo>
                  <a:cubicBezTo>
                    <a:pt x="2840456" y="1825915"/>
                    <a:pt x="2850827" y="1836870"/>
                    <a:pt x="2858496" y="1849651"/>
                  </a:cubicBezTo>
                  <a:cubicBezTo>
                    <a:pt x="2866238" y="1862652"/>
                    <a:pt x="2871204" y="1877112"/>
                    <a:pt x="2873103" y="1892158"/>
                  </a:cubicBezTo>
                  <a:cubicBezTo>
                    <a:pt x="2874345" y="1906692"/>
                    <a:pt x="2872519" y="1921372"/>
                    <a:pt x="2867844" y="1935175"/>
                  </a:cubicBezTo>
                  <a:cubicBezTo>
                    <a:pt x="2863243" y="1948906"/>
                    <a:pt x="2855720" y="1961468"/>
                    <a:pt x="2845934" y="1972058"/>
                  </a:cubicBezTo>
                  <a:cubicBezTo>
                    <a:pt x="2831838" y="1989294"/>
                    <a:pt x="2815770" y="2004851"/>
                    <a:pt x="2798095" y="2018435"/>
                  </a:cubicBezTo>
                  <a:cubicBezTo>
                    <a:pt x="2755808" y="2049110"/>
                    <a:pt x="2720678" y="2088622"/>
                    <a:pt x="2695116" y="2134196"/>
                  </a:cubicBezTo>
                  <a:cubicBezTo>
                    <a:pt x="2684453" y="2152747"/>
                    <a:pt x="2674009" y="2171298"/>
                    <a:pt x="2663492" y="2189922"/>
                  </a:cubicBezTo>
                  <a:cubicBezTo>
                    <a:pt x="2645379" y="2222569"/>
                    <a:pt x="2626536" y="2255653"/>
                    <a:pt x="2606963" y="2287862"/>
                  </a:cubicBezTo>
                  <a:cubicBezTo>
                    <a:pt x="2548753" y="2382004"/>
                    <a:pt x="2461841" y="2432618"/>
                    <a:pt x="2362733" y="24326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0" name="Google Shape;120;p11"/>
            <p:cNvSpPr/>
            <p:nvPr/>
          </p:nvSpPr>
          <p:spPr>
            <a:xfrm>
              <a:off x="5598978" y="10312"/>
              <a:ext cx="1571612" cy="6843999"/>
            </a:xfrm>
            <a:custGeom>
              <a:avLst/>
              <a:gdLst/>
              <a:ahLst/>
              <a:cxnLst/>
              <a:rect l="l" t="t" r="r" b="b"/>
              <a:pathLst>
                <a:path w="1571612" h="6843999" extrusionOk="0">
                  <a:moveTo>
                    <a:pt x="331500" y="6843270"/>
                  </a:moveTo>
                  <a:cubicBezTo>
                    <a:pt x="330769" y="6843416"/>
                    <a:pt x="329966" y="6843416"/>
                    <a:pt x="329236" y="6843270"/>
                  </a:cubicBezTo>
                  <a:cubicBezTo>
                    <a:pt x="328360" y="6842977"/>
                    <a:pt x="327628" y="6842540"/>
                    <a:pt x="326971" y="6841882"/>
                  </a:cubicBezTo>
                  <a:cubicBezTo>
                    <a:pt x="326314" y="6841298"/>
                    <a:pt x="325729" y="6840494"/>
                    <a:pt x="325365" y="6839691"/>
                  </a:cubicBezTo>
                  <a:cubicBezTo>
                    <a:pt x="324999" y="6838815"/>
                    <a:pt x="324781" y="6837938"/>
                    <a:pt x="324708" y="6836989"/>
                  </a:cubicBezTo>
                  <a:cubicBezTo>
                    <a:pt x="324562" y="6836039"/>
                    <a:pt x="324562" y="6835163"/>
                    <a:pt x="324708" y="6834214"/>
                  </a:cubicBezTo>
                  <a:cubicBezTo>
                    <a:pt x="327410" y="6826107"/>
                    <a:pt x="329966" y="6817927"/>
                    <a:pt x="332449" y="6809746"/>
                  </a:cubicBezTo>
                  <a:cubicBezTo>
                    <a:pt x="338146" y="6791707"/>
                    <a:pt x="343916" y="6773228"/>
                    <a:pt x="351000" y="6755262"/>
                  </a:cubicBezTo>
                  <a:cubicBezTo>
                    <a:pt x="360714" y="6730796"/>
                    <a:pt x="372108" y="6706256"/>
                    <a:pt x="383136" y="6682227"/>
                  </a:cubicBezTo>
                  <a:cubicBezTo>
                    <a:pt x="405046" y="6635193"/>
                    <a:pt x="427833" y="6586478"/>
                    <a:pt x="437985" y="6533966"/>
                  </a:cubicBezTo>
                  <a:cubicBezTo>
                    <a:pt x="443024" y="6508038"/>
                    <a:pt x="447626" y="6482037"/>
                    <a:pt x="452592" y="6456037"/>
                  </a:cubicBezTo>
                  <a:cubicBezTo>
                    <a:pt x="457558" y="6428430"/>
                    <a:pt x="462452" y="6400749"/>
                    <a:pt x="468076" y="6373289"/>
                  </a:cubicBezTo>
                  <a:cubicBezTo>
                    <a:pt x="478812" y="6318220"/>
                    <a:pt x="498020" y="6257090"/>
                    <a:pt x="558712" y="6221010"/>
                  </a:cubicBezTo>
                  <a:cubicBezTo>
                    <a:pt x="630797" y="6178138"/>
                    <a:pt x="688788" y="6115182"/>
                    <a:pt x="725670" y="6039810"/>
                  </a:cubicBezTo>
                  <a:cubicBezTo>
                    <a:pt x="763503" y="5964437"/>
                    <a:pt x="801992" y="5891548"/>
                    <a:pt x="855965" y="5829322"/>
                  </a:cubicBezTo>
                  <a:cubicBezTo>
                    <a:pt x="892483" y="5787546"/>
                    <a:pt x="925713" y="5746136"/>
                    <a:pt x="966321" y="5696253"/>
                  </a:cubicBezTo>
                  <a:cubicBezTo>
                    <a:pt x="1031177" y="5613723"/>
                    <a:pt x="1114437" y="5547626"/>
                    <a:pt x="1209455" y="5503148"/>
                  </a:cubicBezTo>
                  <a:cubicBezTo>
                    <a:pt x="1248894" y="5485400"/>
                    <a:pt x="1289356" y="5468603"/>
                    <a:pt x="1328576" y="5452023"/>
                  </a:cubicBezTo>
                  <a:cubicBezTo>
                    <a:pt x="1353845" y="5441506"/>
                    <a:pt x="1379188" y="5431062"/>
                    <a:pt x="1404314" y="5420326"/>
                  </a:cubicBezTo>
                  <a:cubicBezTo>
                    <a:pt x="1464785" y="5394252"/>
                    <a:pt x="1516714" y="5367668"/>
                    <a:pt x="1540158" y="5304565"/>
                  </a:cubicBezTo>
                  <a:cubicBezTo>
                    <a:pt x="1554838" y="5262862"/>
                    <a:pt x="1559585" y="5218311"/>
                    <a:pt x="1553963" y="5174490"/>
                  </a:cubicBezTo>
                  <a:cubicBezTo>
                    <a:pt x="1539866" y="5029734"/>
                    <a:pt x="1477057" y="4930772"/>
                    <a:pt x="1362026" y="4871978"/>
                  </a:cubicBezTo>
                  <a:cubicBezTo>
                    <a:pt x="1320030" y="4850578"/>
                    <a:pt x="1267883" y="4823921"/>
                    <a:pt x="1224793" y="4788645"/>
                  </a:cubicBezTo>
                  <a:cubicBezTo>
                    <a:pt x="1098369" y="4684423"/>
                    <a:pt x="988013" y="4562090"/>
                    <a:pt x="897376" y="4425587"/>
                  </a:cubicBezTo>
                  <a:cubicBezTo>
                    <a:pt x="862757" y="4374024"/>
                    <a:pt x="828285" y="4324288"/>
                    <a:pt x="787239" y="4283899"/>
                  </a:cubicBezTo>
                  <a:cubicBezTo>
                    <a:pt x="734142" y="4232847"/>
                    <a:pt x="677102" y="4186032"/>
                    <a:pt x="616702" y="4143891"/>
                  </a:cubicBezTo>
                  <a:cubicBezTo>
                    <a:pt x="528330" y="4080496"/>
                    <a:pt x="508172" y="3984308"/>
                    <a:pt x="500430" y="3898565"/>
                  </a:cubicBezTo>
                  <a:cubicBezTo>
                    <a:pt x="498604" y="3878919"/>
                    <a:pt x="496997" y="3859054"/>
                    <a:pt x="495464" y="3839334"/>
                  </a:cubicBezTo>
                  <a:cubicBezTo>
                    <a:pt x="491666" y="3791423"/>
                    <a:pt x="487722" y="3741905"/>
                    <a:pt x="479981" y="3693994"/>
                  </a:cubicBezTo>
                  <a:cubicBezTo>
                    <a:pt x="476840" y="3674421"/>
                    <a:pt x="473334" y="3654847"/>
                    <a:pt x="469829" y="3635201"/>
                  </a:cubicBezTo>
                  <a:cubicBezTo>
                    <a:pt x="457266" y="3565233"/>
                    <a:pt x="444120" y="3492709"/>
                    <a:pt x="454272" y="3417995"/>
                  </a:cubicBezTo>
                  <a:cubicBezTo>
                    <a:pt x="459457" y="3378920"/>
                    <a:pt x="468879" y="3328234"/>
                    <a:pt x="495025" y="3282222"/>
                  </a:cubicBezTo>
                  <a:cubicBezTo>
                    <a:pt x="549291" y="3187276"/>
                    <a:pt x="642702" y="3170478"/>
                    <a:pt x="717929" y="3166534"/>
                  </a:cubicBezTo>
                  <a:cubicBezTo>
                    <a:pt x="771463" y="3163686"/>
                    <a:pt x="825802" y="3162882"/>
                    <a:pt x="878606" y="3162152"/>
                  </a:cubicBezTo>
                  <a:cubicBezTo>
                    <a:pt x="928269" y="3161422"/>
                    <a:pt x="979394" y="3160692"/>
                    <a:pt x="1030008" y="3158135"/>
                  </a:cubicBezTo>
                  <a:cubicBezTo>
                    <a:pt x="1090846" y="3155214"/>
                    <a:pt x="1135689" y="3112780"/>
                    <a:pt x="1150005" y="3044712"/>
                  </a:cubicBezTo>
                  <a:cubicBezTo>
                    <a:pt x="1164100" y="2982778"/>
                    <a:pt x="1162859" y="2918361"/>
                    <a:pt x="1146426" y="2857011"/>
                  </a:cubicBezTo>
                  <a:cubicBezTo>
                    <a:pt x="1133864" y="2811949"/>
                    <a:pt x="1118161" y="2767251"/>
                    <a:pt x="1102605" y="2723284"/>
                  </a:cubicBezTo>
                  <a:cubicBezTo>
                    <a:pt x="1092526" y="2694070"/>
                    <a:pt x="1082082" y="2664418"/>
                    <a:pt x="1072587" y="2634620"/>
                  </a:cubicBezTo>
                  <a:cubicBezTo>
                    <a:pt x="1050676" y="2564871"/>
                    <a:pt x="1050676" y="2498920"/>
                    <a:pt x="1073610" y="2438812"/>
                  </a:cubicBezTo>
                  <a:cubicBezTo>
                    <a:pt x="1087925" y="2403244"/>
                    <a:pt x="1104723" y="2368698"/>
                    <a:pt x="1123712" y="2335394"/>
                  </a:cubicBezTo>
                  <a:cubicBezTo>
                    <a:pt x="1131454" y="2320787"/>
                    <a:pt x="1139853" y="2305596"/>
                    <a:pt x="1147521" y="2290551"/>
                  </a:cubicBezTo>
                  <a:cubicBezTo>
                    <a:pt x="1153437" y="2278719"/>
                    <a:pt x="1160156" y="2267179"/>
                    <a:pt x="1166729" y="2255567"/>
                  </a:cubicBezTo>
                  <a:cubicBezTo>
                    <a:pt x="1187983" y="2218684"/>
                    <a:pt x="1207994" y="2183846"/>
                    <a:pt x="1208360" y="2139952"/>
                  </a:cubicBezTo>
                  <a:cubicBezTo>
                    <a:pt x="1209309" y="2042450"/>
                    <a:pt x="1168337" y="1956196"/>
                    <a:pt x="1083105" y="1876149"/>
                  </a:cubicBezTo>
                  <a:cubicBezTo>
                    <a:pt x="1032199" y="1830349"/>
                    <a:pt x="978883" y="1787244"/>
                    <a:pt x="923450" y="1747023"/>
                  </a:cubicBezTo>
                  <a:cubicBezTo>
                    <a:pt x="856257" y="1696410"/>
                    <a:pt x="786728" y="1644044"/>
                    <a:pt x="726693" y="1581014"/>
                  </a:cubicBezTo>
                  <a:cubicBezTo>
                    <a:pt x="707996" y="1561368"/>
                    <a:pt x="689079" y="1541867"/>
                    <a:pt x="670163" y="1522586"/>
                  </a:cubicBezTo>
                  <a:cubicBezTo>
                    <a:pt x="605601" y="1456051"/>
                    <a:pt x="538700" y="1387252"/>
                    <a:pt x="480711" y="1312902"/>
                  </a:cubicBezTo>
                  <a:cubicBezTo>
                    <a:pt x="406653" y="1217957"/>
                    <a:pt x="359691" y="1103949"/>
                    <a:pt x="314336" y="993447"/>
                  </a:cubicBezTo>
                  <a:cubicBezTo>
                    <a:pt x="307471" y="976649"/>
                    <a:pt x="300533" y="959704"/>
                    <a:pt x="293595" y="942979"/>
                  </a:cubicBezTo>
                  <a:cubicBezTo>
                    <a:pt x="251964" y="843433"/>
                    <a:pt x="204930" y="738992"/>
                    <a:pt x="128681" y="654490"/>
                  </a:cubicBezTo>
                  <a:cubicBezTo>
                    <a:pt x="34538" y="550415"/>
                    <a:pt x="-7748" y="436772"/>
                    <a:pt x="-737" y="307428"/>
                  </a:cubicBezTo>
                  <a:cubicBezTo>
                    <a:pt x="1235" y="269814"/>
                    <a:pt x="6566" y="231033"/>
                    <a:pt x="28477" y="201380"/>
                  </a:cubicBezTo>
                  <a:cubicBezTo>
                    <a:pt x="65944" y="152374"/>
                    <a:pt x="106552" y="104244"/>
                    <a:pt x="145845" y="58085"/>
                  </a:cubicBezTo>
                  <a:lnTo>
                    <a:pt x="193390" y="1921"/>
                  </a:lnTo>
                  <a:cubicBezTo>
                    <a:pt x="193902" y="1205"/>
                    <a:pt x="194632" y="629"/>
                    <a:pt x="195435" y="242"/>
                  </a:cubicBezTo>
                  <a:cubicBezTo>
                    <a:pt x="196238" y="-175"/>
                    <a:pt x="197115" y="-423"/>
                    <a:pt x="197991" y="-489"/>
                  </a:cubicBezTo>
                  <a:cubicBezTo>
                    <a:pt x="198867" y="-664"/>
                    <a:pt x="199744" y="-664"/>
                    <a:pt x="200621" y="-489"/>
                  </a:cubicBezTo>
                  <a:cubicBezTo>
                    <a:pt x="201498" y="-196"/>
                    <a:pt x="202228" y="278"/>
                    <a:pt x="202885" y="899"/>
                  </a:cubicBezTo>
                  <a:cubicBezTo>
                    <a:pt x="203542" y="1513"/>
                    <a:pt x="204127" y="2257"/>
                    <a:pt x="204491" y="3090"/>
                  </a:cubicBezTo>
                  <a:cubicBezTo>
                    <a:pt x="204857" y="3937"/>
                    <a:pt x="205076" y="4857"/>
                    <a:pt x="205149" y="5792"/>
                  </a:cubicBezTo>
                  <a:cubicBezTo>
                    <a:pt x="205295" y="6683"/>
                    <a:pt x="205295" y="7604"/>
                    <a:pt x="205149" y="8495"/>
                  </a:cubicBezTo>
                  <a:cubicBezTo>
                    <a:pt x="204857" y="9385"/>
                    <a:pt x="204418" y="10203"/>
                    <a:pt x="203834" y="10905"/>
                  </a:cubicBezTo>
                  <a:cubicBezTo>
                    <a:pt x="188278" y="29748"/>
                    <a:pt x="172137" y="48445"/>
                    <a:pt x="156215" y="67215"/>
                  </a:cubicBezTo>
                  <a:cubicBezTo>
                    <a:pt x="117068" y="113300"/>
                    <a:pt x="76534" y="160919"/>
                    <a:pt x="39359" y="209853"/>
                  </a:cubicBezTo>
                  <a:cubicBezTo>
                    <a:pt x="19420" y="236072"/>
                    <a:pt x="14965" y="272298"/>
                    <a:pt x="12993" y="307793"/>
                  </a:cubicBezTo>
                  <a:cubicBezTo>
                    <a:pt x="6274" y="433121"/>
                    <a:pt x="47393" y="543258"/>
                    <a:pt x="138687" y="644412"/>
                  </a:cubicBezTo>
                  <a:cubicBezTo>
                    <a:pt x="216177" y="730739"/>
                    <a:pt x="264015" y="836202"/>
                    <a:pt x="306157" y="936991"/>
                  </a:cubicBezTo>
                  <a:cubicBezTo>
                    <a:pt x="313460" y="953350"/>
                    <a:pt x="320107" y="970660"/>
                    <a:pt x="327045" y="987531"/>
                  </a:cubicBezTo>
                  <a:cubicBezTo>
                    <a:pt x="372034" y="1097084"/>
                    <a:pt x="418558" y="1210288"/>
                    <a:pt x="491374" y="1303554"/>
                  </a:cubicBezTo>
                  <a:cubicBezTo>
                    <a:pt x="549072" y="1377027"/>
                    <a:pt x="615533" y="1445826"/>
                    <a:pt x="679878" y="1512069"/>
                  </a:cubicBezTo>
                  <a:cubicBezTo>
                    <a:pt x="698794" y="1531643"/>
                    <a:pt x="717783" y="1551216"/>
                    <a:pt x="736552" y="1570497"/>
                  </a:cubicBezTo>
                  <a:cubicBezTo>
                    <a:pt x="795784" y="1632650"/>
                    <a:pt x="864729" y="1684724"/>
                    <a:pt x="931557" y="1734972"/>
                  </a:cubicBezTo>
                  <a:cubicBezTo>
                    <a:pt x="987429" y="1775624"/>
                    <a:pt x="1041036" y="1819211"/>
                    <a:pt x="1092234" y="1865559"/>
                  </a:cubicBezTo>
                  <a:cubicBezTo>
                    <a:pt x="1180606" y="1948381"/>
                    <a:pt x="1223040" y="2038287"/>
                    <a:pt x="1222091" y="2140098"/>
                  </a:cubicBezTo>
                  <a:cubicBezTo>
                    <a:pt x="1221579" y="2187863"/>
                    <a:pt x="1199668" y="2226061"/>
                    <a:pt x="1178270" y="2263017"/>
                  </a:cubicBezTo>
                  <a:cubicBezTo>
                    <a:pt x="1171769" y="2274337"/>
                    <a:pt x="1165269" y="2285657"/>
                    <a:pt x="1159353" y="2297270"/>
                  </a:cubicBezTo>
                  <a:cubicBezTo>
                    <a:pt x="1151612" y="2312461"/>
                    <a:pt x="1143505" y="2327506"/>
                    <a:pt x="1135398" y="2342406"/>
                  </a:cubicBezTo>
                  <a:cubicBezTo>
                    <a:pt x="1116701" y="2375169"/>
                    <a:pt x="1100268" y="2409131"/>
                    <a:pt x="1086099" y="2444071"/>
                  </a:cubicBezTo>
                  <a:cubicBezTo>
                    <a:pt x="1064189" y="2501184"/>
                    <a:pt x="1064189" y="2563629"/>
                    <a:pt x="1085441" y="2630164"/>
                  </a:cubicBezTo>
                  <a:cubicBezTo>
                    <a:pt x="1094790" y="2659378"/>
                    <a:pt x="1105161" y="2689542"/>
                    <a:pt x="1115240" y="2718391"/>
                  </a:cubicBezTo>
                  <a:cubicBezTo>
                    <a:pt x="1130724" y="2762212"/>
                    <a:pt x="1146280" y="2807494"/>
                    <a:pt x="1159061" y="2852994"/>
                  </a:cubicBezTo>
                  <a:cubicBezTo>
                    <a:pt x="1176005" y="2916608"/>
                    <a:pt x="1177320" y="2983435"/>
                    <a:pt x="1162931" y="3047706"/>
                  </a:cubicBezTo>
                  <a:cubicBezTo>
                    <a:pt x="1147448" y="3121180"/>
                    <a:pt x="1096543" y="3169090"/>
                    <a:pt x="1030300" y="3172377"/>
                  </a:cubicBezTo>
                  <a:cubicBezTo>
                    <a:pt x="979686" y="3174787"/>
                    <a:pt x="928051" y="3175517"/>
                    <a:pt x="878387" y="3176248"/>
                  </a:cubicBezTo>
                  <a:cubicBezTo>
                    <a:pt x="825948" y="3177052"/>
                    <a:pt x="771756" y="3177928"/>
                    <a:pt x="718513" y="3180703"/>
                  </a:cubicBezTo>
                  <a:cubicBezTo>
                    <a:pt x="642118" y="3184720"/>
                    <a:pt x="557178" y="3200861"/>
                    <a:pt x="506711" y="3289452"/>
                  </a:cubicBezTo>
                  <a:cubicBezTo>
                    <a:pt x="481733" y="3333273"/>
                    <a:pt x="472749" y="3382134"/>
                    <a:pt x="467930" y="3420039"/>
                  </a:cubicBezTo>
                  <a:cubicBezTo>
                    <a:pt x="458288" y="3492490"/>
                    <a:pt x="471216" y="3563772"/>
                    <a:pt x="483413" y="3632717"/>
                  </a:cubicBezTo>
                  <a:cubicBezTo>
                    <a:pt x="486992" y="3652364"/>
                    <a:pt x="490717" y="3672010"/>
                    <a:pt x="493565" y="3691803"/>
                  </a:cubicBezTo>
                  <a:cubicBezTo>
                    <a:pt x="501306" y="3740226"/>
                    <a:pt x="505031" y="3789743"/>
                    <a:pt x="509122" y="3837874"/>
                  </a:cubicBezTo>
                  <a:cubicBezTo>
                    <a:pt x="510655" y="3857666"/>
                    <a:pt x="512262" y="3877313"/>
                    <a:pt x="514087" y="3897032"/>
                  </a:cubicBezTo>
                  <a:cubicBezTo>
                    <a:pt x="521830" y="3983651"/>
                    <a:pt x="540892" y="4072316"/>
                    <a:pt x="624370" y="4131913"/>
                  </a:cubicBezTo>
                  <a:cubicBezTo>
                    <a:pt x="685501" y="4174419"/>
                    <a:pt x="743126" y="4221673"/>
                    <a:pt x="796806" y="4273236"/>
                  </a:cubicBezTo>
                  <a:cubicBezTo>
                    <a:pt x="838656" y="4314574"/>
                    <a:pt x="873566" y="4364895"/>
                    <a:pt x="908697" y="4417115"/>
                  </a:cubicBezTo>
                  <a:cubicBezTo>
                    <a:pt x="998675" y="4552303"/>
                    <a:pt x="1108083" y="4673468"/>
                    <a:pt x="1233484" y="4776667"/>
                  </a:cubicBezTo>
                  <a:cubicBezTo>
                    <a:pt x="1275406" y="4811067"/>
                    <a:pt x="1326896" y="4837359"/>
                    <a:pt x="1368160" y="4858320"/>
                  </a:cubicBezTo>
                  <a:cubicBezTo>
                    <a:pt x="1487793" y="4919378"/>
                    <a:pt x="1553086" y="5021993"/>
                    <a:pt x="1567766" y="5172372"/>
                  </a:cubicBezTo>
                  <a:cubicBezTo>
                    <a:pt x="1573609" y="5218457"/>
                    <a:pt x="1568570" y="5265345"/>
                    <a:pt x="1553159" y="5309166"/>
                  </a:cubicBezTo>
                  <a:cubicBezTo>
                    <a:pt x="1527816" y="5377309"/>
                    <a:pt x="1470921" y="5406595"/>
                    <a:pt x="1409791" y="5432815"/>
                  </a:cubicBezTo>
                  <a:cubicBezTo>
                    <a:pt x="1384593" y="5443624"/>
                    <a:pt x="1359250" y="5454214"/>
                    <a:pt x="1333907" y="5464658"/>
                  </a:cubicBezTo>
                  <a:cubicBezTo>
                    <a:pt x="1295126" y="5480945"/>
                    <a:pt x="1254372" y="5497232"/>
                    <a:pt x="1215152" y="5515271"/>
                  </a:cubicBezTo>
                  <a:cubicBezTo>
                    <a:pt x="1125173" y="5556099"/>
                    <a:pt x="1047171" y="5617520"/>
                    <a:pt x="976984" y="5704432"/>
                  </a:cubicBezTo>
                  <a:cubicBezTo>
                    <a:pt x="936522" y="5754388"/>
                    <a:pt x="902635" y="5795946"/>
                    <a:pt x="866263" y="5837868"/>
                  </a:cubicBezTo>
                  <a:cubicBezTo>
                    <a:pt x="813385" y="5898925"/>
                    <a:pt x="775407" y="5970938"/>
                    <a:pt x="738013" y="6045507"/>
                  </a:cubicBezTo>
                  <a:cubicBezTo>
                    <a:pt x="699962" y="6123216"/>
                    <a:pt x="640073" y="6188144"/>
                    <a:pt x="565724" y="6232404"/>
                  </a:cubicBezTo>
                  <a:cubicBezTo>
                    <a:pt x="509925" y="6265489"/>
                    <a:pt x="492689" y="6320630"/>
                    <a:pt x="481733" y="6375115"/>
                  </a:cubicBezTo>
                  <a:cubicBezTo>
                    <a:pt x="476329" y="6402503"/>
                    <a:pt x="471435" y="6430110"/>
                    <a:pt x="466177" y="6457644"/>
                  </a:cubicBezTo>
                  <a:cubicBezTo>
                    <a:pt x="461576" y="6483718"/>
                    <a:pt x="456901" y="6509791"/>
                    <a:pt x="451934" y="6535719"/>
                  </a:cubicBezTo>
                  <a:cubicBezTo>
                    <a:pt x="441418" y="6590130"/>
                    <a:pt x="418265" y="6639721"/>
                    <a:pt x="395990" y="6687485"/>
                  </a:cubicBezTo>
                  <a:cubicBezTo>
                    <a:pt x="385035" y="6710930"/>
                    <a:pt x="374080" y="6735177"/>
                    <a:pt x="364219" y="6759499"/>
                  </a:cubicBezTo>
                  <a:cubicBezTo>
                    <a:pt x="356916" y="6776880"/>
                    <a:pt x="351584" y="6795212"/>
                    <a:pt x="345960" y="6813033"/>
                  </a:cubicBezTo>
                  <a:cubicBezTo>
                    <a:pt x="343331" y="6821213"/>
                    <a:pt x="340775" y="6829320"/>
                    <a:pt x="338219" y="6837500"/>
                  </a:cubicBezTo>
                  <a:cubicBezTo>
                    <a:pt x="337854" y="6838960"/>
                    <a:pt x="336977" y="6840202"/>
                    <a:pt x="335881" y="6841152"/>
                  </a:cubicBezTo>
                  <a:cubicBezTo>
                    <a:pt x="334787" y="6842393"/>
                    <a:pt x="333179" y="6843197"/>
                    <a:pt x="331500" y="684327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1" name="Google Shape;121;p11"/>
            <p:cNvSpPr/>
            <p:nvPr/>
          </p:nvSpPr>
          <p:spPr>
            <a:xfrm>
              <a:off x="5718197" y="6938"/>
              <a:ext cx="2582220" cy="2029427"/>
            </a:xfrm>
            <a:custGeom>
              <a:avLst/>
              <a:gdLst/>
              <a:ahLst/>
              <a:cxnLst/>
              <a:rect l="l" t="t" r="r" b="b"/>
              <a:pathLst>
                <a:path w="2582220" h="2029427" extrusionOk="0">
                  <a:moveTo>
                    <a:pt x="1511941" y="2028807"/>
                  </a:moveTo>
                  <a:cubicBezTo>
                    <a:pt x="1455924" y="2028304"/>
                    <a:pt x="1402169" y="2006290"/>
                    <a:pt x="1361927" y="1967312"/>
                  </a:cubicBezTo>
                  <a:cubicBezTo>
                    <a:pt x="1326213" y="1934855"/>
                    <a:pt x="1295246" y="1897534"/>
                    <a:pt x="1269977" y="1856445"/>
                  </a:cubicBezTo>
                  <a:cubicBezTo>
                    <a:pt x="1218852" y="1773257"/>
                    <a:pt x="1143772" y="1724470"/>
                    <a:pt x="1039623" y="1707161"/>
                  </a:cubicBezTo>
                  <a:cubicBezTo>
                    <a:pt x="893553" y="1682621"/>
                    <a:pt x="764208" y="1613748"/>
                    <a:pt x="643627" y="1495359"/>
                  </a:cubicBezTo>
                  <a:cubicBezTo>
                    <a:pt x="527355" y="1381132"/>
                    <a:pt x="440881" y="1279832"/>
                    <a:pt x="372301" y="1177071"/>
                  </a:cubicBezTo>
                  <a:cubicBezTo>
                    <a:pt x="286996" y="1049625"/>
                    <a:pt x="233534" y="946646"/>
                    <a:pt x="197017" y="843082"/>
                  </a:cubicBezTo>
                  <a:cubicBezTo>
                    <a:pt x="166123" y="753504"/>
                    <a:pt x="124712" y="667900"/>
                    <a:pt x="73660" y="588043"/>
                  </a:cubicBezTo>
                  <a:cubicBezTo>
                    <a:pt x="50435" y="551525"/>
                    <a:pt x="28817" y="515957"/>
                    <a:pt x="15232" y="477030"/>
                  </a:cubicBezTo>
                  <a:cubicBezTo>
                    <a:pt x="-15004" y="390921"/>
                    <a:pt x="-4195" y="312628"/>
                    <a:pt x="47441" y="244413"/>
                  </a:cubicBezTo>
                  <a:cubicBezTo>
                    <a:pt x="95205" y="181091"/>
                    <a:pt x="156994" y="129163"/>
                    <a:pt x="248361" y="76432"/>
                  </a:cubicBezTo>
                  <a:cubicBezTo>
                    <a:pt x="300873" y="45830"/>
                    <a:pt x="356015" y="50504"/>
                    <a:pt x="407869" y="89870"/>
                  </a:cubicBezTo>
                  <a:cubicBezTo>
                    <a:pt x="449353" y="121494"/>
                    <a:pt x="474915" y="165900"/>
                    <a:pt x="494489" y="205120"/>
                  </a:cubicBezTo>
                  <a:cubicBezTo>
                    <a:pt x="499601" y="215345"/>
                    <a:pt x="504568" y="225716"/>
                    <a:pt x="509535" y="236014"/>
                  </a:cubicBezTo>
                  <a:cubicBezTo>
                    <a:pt x="523119" y="266213"/>
                    <a:pt x="538676" y="295493"/>
                    <a:pt x="556058" y="323656"/>
                  </a:cubicBezTo>
                  <a:cubicBezTo>
                    <a:pt x="598418" y="388146"/>
                    <a:pt x="662470" y="429703"/>
                    <a:pt x="724477" y="469726"/>
                  </a:cubicBezTo>
                  <a:lnTo>
                    <a:pt x="728932" y="472720"/>
                  </a:lnTo>
                  <a:cubicBezTo>
                    <a:pt x="828187" y="536772"/>
                    <a:pt x="953734" y="627774"/>
                    <a:pt x="1046708" y="761282"/>
                  </a:cubicBezTo>
                  <a:cubicBezTo>
                    <a:pt x="1074534" y="802401"/>
                    <a:pt x="1109080" y="838524"/>
                    <a:pt x="1148957" y="868133"/>
                  </a:cubicBezTo>
                  <a:cubicBezTo>
                    <a:pt x="1197014" y="902605"/>
                    <a:pt x="1227981" y="902898"/>
                    <a:pt x="1276695" y="869447"/>
                  </a:cubicBezTo>
                  <a:cubicBezTo>
                    <a:pt x="1291595" y="860187"/>
                    <a:pt x="1305324" y="849071"/>
                    <a:pt x="1317449" y="836362"/>
                  </a:cubicBezTo>
                  <a:cubicBezTo>
                    <a:pt x="1393990" y="748720"/>
                    <a:pt x="1484187" y="675685"/>
                    <a:pt x="1562336" y="616673"/>
                  </a:cubicBezTo>
                  <a:cubicBezTo>
                    <a:pt x="1707676" y="507120"/>
                    <a:pt x="1777936" y="356887"/>
                    <a:pt x="1771216" y="171159"/>
                  </a:cubicBezTo>
                  <a:cubicBezTo>
                    <a:pt x="1769902" y="134787"/>
                    <a:pt x="1768441" y="98269"/>
                    <a:pt x="1766908" y="61606"/>
                  </a:cubicBezTo>
                  <a:lnTo>
                    <a:pt x="1764717" y="6756"/>
                  </a:lnTo>
                  <a:cubicBezTo>
                    <a:pt x="1764643" y="4894"/>
                    <a:pt x="1765228" y="3061"/>
                    <a:pt x="1766469" y="1644"/>
                  </a:cubicBezTo>
                  <a:cubicBezTo>
                    <a:pt x="1767637" y="271"/>
                    <a:pt x="1769390" y="-547"/>
                    <a:pt x="1771216" y="-620"/>
                  </a:cubicBezTo>
                  <a:cubicBezTo>
                    <a:pt x="1772969" y="-562"/>
                    <a:pt x="1774648" y="139"/>
                    <a:pt x="1775964" y="1352"/>
                  </a:cubicBezTo>
                  <a:cubicBezTo>
                    <a:pt x="1777278" y="2637"/>
                    <a:pt x="1778154" y="4383"/>
                    <a:pt x="1778227" y="6245"/>
                  </a:cubicBezTo>
                  <a:lnTo>
                    <a:pt x="1780418" y="60948"/>
                  </a:lnTo>
                  <a:cubicBezTo>
                    <a:pt x="1781879" y="97466"/>
                    <a:pt x="1783268" y="133983"/>
                    <a:pt x="1784655" y="170501"/>
                  </a:cubicBezTo>
                  <a:cubicBezTo>
                    <a:pt x="1791520" y="360904"/>
                    <a:pt x="1719508" y="514716"/>
                    <a:pt x="1570662" y="627482"/>
                  </a:cubicBezTo>
                  <a:cubicBezTo>
                    <a:pt x="1493099" y="686494"/>
                    <a:pt x="1403485" y="758069"/>
                    <a:pt x="1327820" y="845273"/>
                  </a:cubicBezTo>
                  <a:cubicBezTo>
                    <a:pt x="1314892" y="858872"/>
                    <a:pt x="1300359" y="870799"/>
                    <a:pt x="1284510" y="880768"/>
                  </a:cubicBezTo>
                  <a:cubicBezTo>
                    <a:pt x="1230757" y="917285"/>
                    <a:pt x="1194750" y="917285"/>
                    <a:pt x="1141726" y="879234"/>
                  </a:cubicBezTo>
                  <a:cubicBezTo>
                    <a:pt x="1100534" y="848808"/>
                    <a:pt x="1064820" y="811611"/>
                    <a:pt x="1036045" y="769243"/>
                  </a:cubicBezTo>
                  <a:cubicBezTo>
                    <a:pt x="944678" y="637780"/>
                    <a:pt x="820225" y="547801"/>
                    <a:pt x="721994" y="484406"/>
                  </a:cubicBezTo>
                  <a:lnTo>
                    <a:pt x="717612" y="481485"/>
                  </a:lnTo>
                  <a:cubicBezTo>
                    <a:pt x="654436" y="440658"/>
                    <a:pt x="589069" y="398590"/>
                    <a:pt x="545103" y="331543"/>
                  </a:cubicBezTo>
                  <a:cubicBezTo>
                    <a:pt x="527209" y="302892"/>
                    <a:pt x="511214" y="273079"/>
                    <a:pt x="497264" y="242295"/>
                  </a:cubicBezTo>
                  <a:cubicBezTo>
                    <a:pt x="492371" y="231996"/>
                    <a:pt x="487405" y="221699"/>
                    <a:pt x="482657" y="211620"/>
                  </a:cubicBezTo>
                  <a:cubicBezTo>
                    <a:pt x="463815" y="173861"/>
                    <a:pt x="439275" y="131281"/>
                    <a:pt x="400054" y="101337"/>
                  </a:cubicBezTo>
                  <a:cubicBezTo>
                    <a:pt x="352801" y="65403"/>
                    <a:pt x="302699" y="61021"/>
                    <a:pt x="255079" y="88775"/>
                  </a:cubicBezTo>
                  <a:cubicBezTo>
                    <a:pt x="165758" y="140849"/>
                    <a:pt x="104847" y="191681"/>
                    <a:pt x="57885" y="253469"/>
                  </a:cubicBezTo>
                  <a:cubicBezTo>
                    <a:pt x="9462" y="317521"/>
                    <a:pt x="-544" y="391140"/>
                    <a:pt x="27867" y="472574"/>
                  </a:cubicBezTo>
                  <a:cubicBezTo>
                    <a:pt x="41087" y="509968"/>
                    <a:pt x="62486" y="544952"/>
                    <a:pt x="85054" y="580520"/>
                  </a:cubicBezTo>
                  <a:cubicBezTo>
                    <a:pt x="136617" y="661304"/>
                    <a:pt x="178466" y="747895"/>
                    <a:pt x="209725" y="838481"/>
                  </a:cubicBezTo>
                  <a:cubicBezTo>
                    <a:pt x="245293" y="940730"/>
                    <a:pt x="298754" y="1042468"/>
                    <a:pt x="383110" y="1169257"/>
                  </a:cubicBezTo>
                  <a:cubicBezTo>
                    <a:pt x="451252" y="1271506"/>
                    <a:pt x="536484" y="1371710"/>
                    <a:pt x="652610" y="1485280"/>
                  </a:cubicBezTo>
                  <a:cubicBezTo>
                    <a:pt x="771146" y="1601625"/>
                    <a:pt x="898374" y="1669767"/>
                    <a:pt x="1041522" y="1693430"/>
                  </a:cubicBezTo>
                  <a:cubicBezTo>
                    <a:pt x="1150052" y="1711324"/>
                    <a:pt x="1228054" y="1762302"/>
                    <a:pt x="1281151" y="1849068"/>
                  </a:cubicBezTo>
                  <a:cubicBezTo>
                    <a:pt x="1305690" y="1888989"/>
                    <a:pt x="1335781" y="1925236"/>
                    <a:pt x="1370546" y="1956722"/>
                  </a:cubicBezTo>
                  <a:cubicBezTo>
                    <a:pt x="1446794" y="2025959"/>
                    <a:pt x="1534436" y="2033700"/>
                    <a:pt x="1638585" y="1980385"/>
                  </a:cubicBezTo>
                  <a:cubicBezTo>
                    <a:pt x="1659035" y="1969941"/>
                    <a:pt x="1679266" y="1959132"/>
                    <a:pt x="1699570" y="1947738"/>
                  </a:cubicBezTo>
                  <a:cubicBezTo>
                    <a:pt x="1763256" y="1913558"/>
                    <a:pt x="1829134" y="1878136"/>
                    <a:pt x="1899832" y="1857175"/>
                  </a:cubicBezTo>
                  <a:cubicBezTo>
                    <a:pt x="1960086" y="1839208"/>
                    <a:pt x="2022312" y="1824528"/>
                    <a:pt x="2082419" y="1810578"/>
                  </a:cubicBezTo>
                  <a:lnTo>
                    <a:pt x="2104769" y="1805393"/>
                  </a:lnTo>
                  <a:cubicBezTo>
                    <a:pt x="2214321" y="1779758"/>
                    <a:pt x="2289400" y="1727610"/>
                    <a:pt x="2341694" y="1641283"/>
                  </a:cubicBezTo>
                  <a:cubicBezTo>
                    <a:pt x="2371711" y="1591546"/>
                    <a:pt x="2404503" y="1542539"/>
                    <a:pt x="2436201" y="1495213"/>
                  </a:cubicBezTo>
                  <a:cubicBezTo>
                    <a:pt x="2467899" y="1447886"/>
                    <a:pt x="2499012" y="1401143"/>
                    <a:pt x="2528373" y="1352940"/>
                  </a:cubicBezTo>
                  <a:cubicBezTo>
                    <a:pt x="2560434" y="1300282"/>
                    <a:pt x="2572704" y="1245797"/>
                    <a:pt x="2564890" y="1190802"/>
                  </a:cubicBezTo>
                  <a:cubicBezTo>
                    <a:pt x="2557587" y="1140481"/>
                    <a:pt x="2527568" y="1110463"/>
                    <a:pt x="2491855" y="1078985"/>
                  </a:cubicBezTo>
                  <a:cubicBezTo>
                    <a:pt x="2481702" y="1070075"/>
                    <a:pt x="2471405" y="1061238"/>
                    <a:pt x="2461252" y="1052547"/>
                  </a:cubicBezTo>
                  <a:cubicBezTo>
                    <a:pt x="2438027" y="1032389"/>
                    <a:pt x="2413706" y="1011720"/>
                    <a:pt x="2391066" y="989517"/>
                  </a:cubicBezTo>
                  <a:cubicBezTo>
                    <a:pt x="2324823" y="924954"/>
                    <a:pt x="2309631" y="828840"/>
                    <a:pt x="2351335" y="739153"/>
                  </a:cubicBezTo>
                  <a:cubicBezTo>
                    <a:pt x="2372076" y="696719"/>
                    <a:pt x="2395374" y="655600"/>
                    <a:pt x="2421156" y="616015"/>
                  </a:cubicBezTo>
                  <a:cubicBezTo>
                    <a:pt x="2428898" y="603088"/>
                    <a:pt x="2437079" y="590307"/>
                    <a:pt x="2444892" y="577307"/>
                  </a:cubicBezTo>
                  <a:cubicBezTo>
                    <a:pt x="2488640" y="504337"/>
                    <a:pt x="2519097" y="424233"/>
                    <a:pt x="2535018" y="340673"/>
                  </a:cubicBezTo>
                  <a:cubicBezTo>
                    <a:pt x="2551012" y="260334"/>
                    <a:pt x="2540057" y="183136"/>
                    <a:pt x="2528736" y="124562"/>
                  </a:cubicBezTo>
                  <a:cubicBezTo>
                    <a:pt x="2523551" y="97977"/>
                    <a:pt x="2520119" y="70735"/>
                    <a:pt x="2516759" y="44223"/>
                  </a:cubicBezTo>
                  <a:cubicBezTo>
                    <a:pt x="2515226" y="32026"/>
                    <a:pt x="2513692" y="19756"/>
                    <a:pt x="2512013" y="7706"/>
                  </a:cubicBezTo>
                  <a:cubicBezTo>
                    <a:pt x="2511720" y="5836"/>
                    <a:pt x="2512157" y="3923"/>
                    <a:pt x="2513254" y="2374"/>
                  </a:cubicBezTo>
                  <a:cubicBezTo>
                    <a:pt x="2514349" y="928"/>
                    <a:pt x="2515955" y="-58"/>
                    <a:pt x="2517708" y="-401"/>
                  </a:cubicBezTo>
                  <a:cubicBezTo>
                    <a:pt x="2519534" y="-679"/>
                    <a:pt x="2521287" y="-197"/>
                    <a:pt x="2522749" y="914"/>
                  </a:cubicBezTo>
                  <a:cubicBezTo>
                    <a:pt x="2524209" y="2067"/>
                    <a:pt x="2525158" y="3740"/>
                    <a:pt x="2525450" y="5588"/>
                  </a:cubicBezTo>
                  <a:cubicBezTo>
                    <a:pt x="2527203" y="17785"/>
                    <a:pt x="2528736" y="30128"/>
                    <a:pt x="2530271" y="42105"/>
                  </a:cubicBezTo>
                  <a:cubicBezTo>
                    <a:pt x="2533558" y="68252"/>
                    <a:pt x="2536917" y="95348"/>
                    <a:pt x="2542029" y="121348"/>
                  </a:cubicBezTo>
                  <a:cubicBezTo>
                    <a:pt x="2553715" y="181237"/>
                    <a:pt x="2564817" y="260627"/>
                    <a:pt x="2548311" y="343229"/>
                  </a:cubicBezTo>
                  <a:cubicBezTo>
                    <a:pt x="2532170" y="428644"/>
                    <a:pt x="2501057" y="510531"/>
                    <a:pt x="2456432" y="585122"/>
                  </a:cubicBezTo>
                  <a:cubicBezTo>
                    <a:pt x="2448617" y="598122"/>
                    <a:pt x="2440877" y="610976"/>
                    <a:pt x="2432550" y="623903"/>
                  </a:cubicBezTo>
                  <a:cubicBezTo>
                    <a:pt x="2407060" y="663013"/>
                    <a:pt x="2383982" y="703650"/>
                    <a:pt x="2363459" y="745580"/>
                  </a:cubicBezTo>
                  <a:cubicBezTo>
                    <a:pt x="2324676" y="829497"/>
                    <a:pt x="2338554" y="919038"/>
                    <a:pt x="2399976" y="979292"/>
                  </a:cubicBezTo>
                  <a:cubicBezTo>
                    <a:pt x="2421887" y="1001203"/>
                    <a:pt x="2446499" y="1021726"/>
                    <a:pt x="2469725" y="1041737"/>
                  </a:cubicBezTo>
                  <a:lnTo>
                    <a:pt x="2500765" y="1068249"/>
                  </a:lnTo>
                  <a:cubicBezTo>
                    <a:pt x="2537283" y="1100311"/>
                    <a:pt x="2570514" y="1133542"/>
                    <a:pt x="2578254" y="1188830"/>
                  </a:cubicBezTo>
                  <a:cubicBezTo>
                    <a:pt x="2586654" y="1247258"/>
                    <a:pt x="2573727" y="1305175"/>
                    <a:pt x="2539545" y="1360755"/>
                  </a:cubicBezTo>
                  <a:cubicBezTo>
                    <a:pt x="2510331" y="1409761"/>
                    <a:pt x="2478050" y="1457234"/>
                    <a:pt x="2447010" y="1503612"/>
                  </a:cubicBezTo>
                  <a:cubicBezTo>
                    <a:pt x="2415970" y="1549989"/>
                    <a:pt x="2382520" y="1600164"/>
                    <a:pt x="2352869" y="1649098"/>
                  </a:cubicBezTo>
                  <a:cubicBezTo>
                    <a:pt x="2298602" y="1738858"/>
                    <a:pt x="2220601" y="1792977"/>
                    <a:pt x="2107470" y="1819489"/>
                  </a:cubicBezTo>
                  <a:lnTo>
                    <a:pt x="2085194" y="1824747"/>
                  </a:lnTo>
                  <a:cubicBezTo>
                    <a:pt x="2025232" y="1838770"/>
                    <a:pt x="1963226" y="1853304"/>
                    <a:pt x="1903337" y="1871052"/>
                  </a:cubicBezTo>
                  <a:cubicBezTo>
                    <a:pt x="1833588" y="1891647"/>
                    <a:pt x="1768661" y="1926704"/>
                    <a:pt x="1705557" y="1960812"/>
                  </a:cubicBezTo>
                  <a:cubicBezTo>
                    <a:pt x="1685253" y="1971767"/>
                    <a:pt x="1664805" y="1982722"/>
                    <a:pt x="1644355" y="1993459"/>
                  </a:cubicBezTo>
                  <a:cubicBezTo>
                    <a:pt x="1603674" y="2015573"/>
                    <a:pt x="1558246" y="2027690"/>
                    <a:pt x="1511941" y="20288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2" name="Google Shape;122;p11"/>
            <p:cNvSpPr/>
            <p:nvPr/>
          </p:nvSpPr>
          <p:spPr>
            <a:xfrm>
              <a:off x="7463586" y="4066102"/>
              <a:ext cx="1883061" cy="2484054"/>
            </a:xfrm>
            <a:custGeom>
              <a:avLst/>
              <a:gdLst/>
              <a:ahLst/>
              <a:cxnLst/>
              <a:rect l="l" t="t" r="r" b="b"/>
              <a:pathLst>
                <a:path w="1883061" h="2484054" extrusionOk="0">
                  <a:moveTo>
                    <a:pt x="689644" y="2482339"/>
                  </a:moveTo>
                  <a:cubicBezTo>
                    <a:pt x="615659" y="2482339"/>
                    <a:pt x="540944" y="2480002"/>
                    <a:pt x="468421" y="2477664"/>
                  </a:cubicBezTo>
                  <a:lnTo>
                    <a:pt x="415982" y="2475985"/>
                  </a:lnTo>
                  <a:cubicBezTo>
                    <a:pt x="354704" y="2474159"/>
                    <a:pt x="290214" y="2459698"/>
                    <a:pt x="218787" y="2431068"/>
                  </a:cubicBezTo>
                  <a:cubicBezTo>
                    <a:pt x="154150" y="2405286"/>
                    <a:pt x="108796" y="2371983"/>
                    <a:pt x="76076" y="2326262"/>
                  </a:cubicBezTo>
                  <a:cubicBezTo>
                    <a:pt x="31743" y="2262722"/>
                    <a:pt x="5815" y="2188226"/>
                    <a:pt x="1215" y="2110882"/>
                  </a:cubicBezTo>
                  <a:cubicBezTo>
                    <a:pt x="-4701" y="2035655"/>
                    <a:pt x="-2729" y="1972991"/>
                    <a:pt x="26046" y="1912007"/>
                  </a:cubicBezTo>
                  <a:cubicBezTo>
                    <a:pt x="63002" y="1832033"/>
                    <a:pt x="126469" y="1767178"/>
                    <a:pt x="205640" y="1728543"/>
                  </a:cubicBezTo>
                  <a:cubicBezTo>
                    <a:pt x="290872" y="1686182"/>
                    <a:pt x="378733" y="1646086"/>
                    <a:pt x="463745" y="1607377"/>
                  </a:cubicBezTo>
                  <a:lnTo>
                    <a:pt x="536780" y="1574000"/>
                  </a:lnTo>
                  <a:cubicBezTo>
                    <a:pt x="609452" y="1540624"/>
                    <a:pt x="686066" y="1503448"/>
                    <a:pt x="753038" y="1448307"/>
                  </a:cubicBezTo>
                  <a:cubicBezTo>
                    <a:pt x="827753" y="1386958"/>
                    <a:pt x="908092" y="1308079"/>
                    <a:pt x="935114" y="1188740"/>
                  </a:cubicBezTo>
                  <a:cubicBezTo>
                    <a:pt x="942637" y="1152806"/>
                    <a:pt x="948334" y="1116581"/>
                    <a:pt x="952059" y="1080064"/>
                  </a:cubicBezTo>
                  <a:lnTo>
                    <a:pt x="954980" y="1056547"/>
                  </a:lnTo>
                  <a:cubicBezTo>
                    <a:pt x="968931" y="948090"/>
                    <a:pt x="965571" y="838171"/>
                    <a:pt x="945121" y="730737"/>
                  </a:cubicBezTo>
                  <a:cubicBezTo>
                    <a:pt x="936794" y="688011"/>
                    <a:pt x="927301" y="644847"/>
                    <a:pt x="918098" y="603144"/>
                  </a:cubicBezTo>
                  <a:cubicBezTo>
                    <a:pt x="905171" y="544132"/>
                    <a:pt x="891805" y="483148"/>
                    <a:pt x="881581" y="422455"/>
                  </a:cubicBezTo>
                  <a:cubicBezTo>
                    <a:pt x="867338" y="338611"/>
                    <a:pt x="875665" y="269081"/>
                    <a:pt x="907143" y="209266"/>
                  </a:cubicBezTo>
                  <a:cubicBezTo>
                    <a:pt x="943661" y="140320"/>
                    <a:pt x="1003184" y="99713"/>
                    <a:pt x="1056280" y="66920"/>
                  </a:cubicBezTo>
                  <a:cubicBezTo>
                    <a:pt x="1149254" y="7980"/>
                    <a:pt x="1261144" y="-13491"/>
                    <a:pt x="1369308" y="6886"/>
                  </a:cubicBezTo>
                  <a:cubicBezTo>
                    <a:pt x="1451619" y="21493"/>
                    <a:pt x="1523194" y="59178"/>
                    <a:pt x="1605285" y="111179"/>
                  </a:cubicBezTo>
                  <a:cubicBezTo>
                    <a:pt x="1691321" y="165518"/>
                    <a:pt x="1778670" y="192030"/>
                    <a:pt x="1872083" y="192030"/>
                  </a:cubicBezTo>
                  <a:cubicBezTo>
                    <a:pt x="1872960" y="192176"/>
                    <a:pt x="1873909" y="192176"/>
                    <a:pt x="1874786" y="192030"/>
                  </a:cubicBezTo>
                  <a:cubicBezTo>
                    <a:pt x="1876612" y="192030"/>
                    <a:pt x="1878364" y="192760"/>
                    <a:pt x="1879605" y="194074"/>
                  </a:cubicBezTo>
                  <a:cubicBezTo>
                    <a:pt x="1880920" y="195462"/>
                    <a:pt x="1881578" y="197215"/>
                    <a:pt x="1881578" y="199114"/>
                  </a:cubicBezTo>
                  <a:cubicBezTo>
                    <a:pt x="1881578" y="201013"/>
                    <a:pt x="1880920" y="202766"/>
                    <a:pt x="1879605" y="204153"/>
                  </a:cubicBezTo>
                  <a:cubicBezTo>
                    <a:pt x="1878364" y="205468"/>
                    <a:pt x="1876612" y="206198"/>
                    <a:pt x="1874786" y="206198"/>
                  </a:cubicBezTo>
                  <a:lnTo>
                    <a:pt x="1872302" y="206198"/>
                  </a:lnTo>
                  <a:cubicBezTo>
                    <a:pt x="1776335" y="206198"/>
                    <a:pt x="1686720" y="179102"/>
                    <a:pt x="1598566" y="123376"/>
                  </a:cubicBezTo>
                  <a:cubicBezTo>
                    <a:pt x="1517716" y="72252"/>
                    <a:pt x="1447530" y="35222"/>
                    <a:pt x="1367192" y="21127"/>
                  </a:cubicBezTo>
                  <a:cubicBezTo>
                    <a:pt x="1262166" y="1335"/>
                    <a:pt x="1153491" y="22223"/>
                    <a:pt x="1063292" y="79555"/>
                  </a:cubicBezTo>
                  <a:cubicBezTo>
                    <a:pt x="1011728" y="111252"/>
                    <a:pt x="953739" y="150691"/>
                    <a:pt x="919193" y="216423"/>
                  </a:cubicBezTo>
                  <a:cubicBezTo>
                    <a:pt x="889248" y="273098"/>
                    <a:pt x="881435" y="339780"/>
                    <a:pt x="895164" y="420411"/>
                  </a:cubicBezTo>
                  <a:cubicBezTo>
                    <a:pt x="905390" y="480737"/>
                    <a:pt x="918389" y="541503"/>
                    <a:pt x="931682" y="599931"/>
                  </a:cubicBezTo>
                  <a:cubicBezTo>
                    <a:pt x="940885" y="641780"/>
                    <a:pt x="950379" y="685090"/>
                    <a:pt x="958705" y="727888"/>
                  </a:cubicBezTo>
                  <a:cubicBezTo>
                    <a:pt x="979520" y="836856"/>
                    <a:pt x="982880" y="948454"/>
                    <a:pt x="968711" y="1058446"/>
                  </a:cubicBezTo>
                  <a:lnTo>
                    <a:pt x="965862" y="1081890"/>
                  </a:lnTo>
                  <a:cubicBezTo>
                    <a:pt x="962137" y="1118991"/>
                    <a:pt x="956369" y="1155874"/>
                    <a:pt x="948627" y="1192392"/>
                  </a:cubicBezTo>
                  <a:cubicBezTo>
                    <a:pt x="920434" y="1316113"/>
                    <a:pt x="838343" y="1396890"/>
                    <a:pt x="761729" y="1459993"/>
                  </a:cubicBezTo>
                  <a:cubicBezTo>
                    <a:pt x="693515" y="1516156"/>
                    <a:pt x="616097" y="1553696"/>
                    <a:pt x="542624" y="1587439"/>
                  </a:cubicBezTo>
                  <a:lnTo>
                    <a:pt x="469588" y="1620816"/>
                  </a:lnTo>
                  <a:cubicBezTo>
                    <a:pt x="384284" y="1659524"/>
                    <a:pt x="296715" y="1699621"/>
                    <a:pt x="211701" y="1741908"/>
                  </a:cubicBezTo>
                  <a:cubicBezTo>
                    <a:pt x="135380" y="1779229"/>
                    <a:pt x="74177" y="1841674"/>
                    <a:pt x="38535" y="1918799"/>
                  </a:cubicBezTo>
                  <a:cubicBezTo>
                    <a:pt x="11147" y="1976789"/>
                    <a:pt x="9321" y="2037190"/>
                    <a:pt x="15310" y="2110152"/>
                  </a:cubicBezTo>
                  <a:cubicBezTo>
                    <a:pt x="19620" y="2184867"/>
                    <a:pt x="44597" y="2256952"/>
                    <a:pt x="87324" y="2318375"/>
                  </a:cubicBezTo>
                  <a:cubicBezTo>
                    <a:pt x="118290" y="2362196"/>
                    <a:pt x="161819" y="2393601"/>
                    <a:pt x="223972" y="2418433"/>
                  </a:cubicBezTo>
                  <a:cubicBezTo>
                    <a:pt x="293721" y="2446260"/>
                    <a:pt x="356750" y="2460574"/>
                    <a:pt x="416638" y="2462254"/>
                  </a:cubicBezTo>
                  <a:lnTo>
                    <a:pt x="469005" y="2463860"/>
                  </a:lnTo>
                  <a:cubicBezTo>
                    <a:pt x="552996" y="2466563"/>
                    <a:pt x="639541" y="2469265"/>
                    <a:pt x="724628" y="2468389"/>
                  </a:cubicBezTo>
                  <a:cubicBezTo>
                    <a:pt x="787438" y="2466782"/>
                    <a:pt x="850102" y="2461377"/>
                    <a:pt x="912255" y="2452029"/>
                  </a:cubicBezTo>
                  <a:cubicBezTo>
                    <a:pt x="986824" y="2441950"/>
                    <a:pt x="1045910" y="2393601"/>
                    <a:pt x="1103022" y="2347077"/>
                  </a:cubicBezTo>
                  <a:lnTo>
                    <a:pt x="1106747" y="2344083"/>
                  </a:lnTo>
                  <a:cubicBezTo>
                    <a:pt x="1178468" y="2285654"/>
                    <a:pt x="1252161" y="2259362"/>
                    <a:pt x="1332646" y="2263744"/>
                  </a:cubicBezTo>
                  <a:lnTo>
                    <a:pt x="1335201" y="2263744"/>
                  </a:lnTo>
                  <a:cubicBezTo>
                    <a:pt x="1368579" y="2265716"/>
                    <a:pt x="1403197" y="2267615"/>
                    <a:pt x="1434384" y="2259728"/>
                  </a:cubicBezTo>
                  <a:cubicBezTo>
                    <a:pt x="1519688" y="2238255"/>
                    <a:pt x="1583448" y="2179389"/>
                    <a:pt x="1628219" y="2080207"/>
                  </a:cubicBezTo>
                  <a:cubicBezTo>
                    <a:pt x="1655388" y="2020099"/>
                    <a:pt x="1665758" y="1953929"/>
                    <a:pt x="1675911" y="1889877"/>
                  </a:cubicBezTo>
                  <a:cubicBezTo>
                    <a:pt x="1678247" y="1875270"/>
                    <a:pt x="1680658" y="1860663"/>
                    <a:pt x="1683215" y="1846056"/>
                  </a:cubicBezTo>
                  <a:cubicBezTo>
                    <a:pt x="1690882" y="1801651"/>
                    <a:pt x="1698405" y="1757245"/>
                    <a:pt x="1705708" y="1712913"/>
                  </a:cubicBezTo>
                  <a:cubicBezTo>
                    <a:pt x="1715496" y="1654485"/>
                    <a:pt x="1725283" y="1596057"/>
                    <a:pt x="1735434" y="1538213"/>
                  </a:cubicBezTo>
                  <a:cubicBezTo>
                    <a:pt x="1749310" y="1457874"/>
                    <a:pt x="1794593" y="1404631"/>
                    <a:pt x="1869745" y="1378851"/>
                  </a:cubicBezTo>
                  <a:cubicBezTo>
                    <a:pt x="1870622" y="1378705"/>
                    <a:pt x="1871498" y="1378705"/>
                    <a:pt x="1872375" y="1378851"/>
                  </a:cubicBezTo>
                  <a:cubicBezTo>
                    <a:pt x="1873251" y="1378924"/>
                    <a:pt x="1874128" y="1379142"/>
                    <a:pt x="1874932" y="1379581"/>
                  </a:cubicBezTo>
                  <a:cubicBezTo>
                    <a:pt x="1875734" y="1380019"/>
                    <a:pt x="1876392" y="1380603"/>
                    <a:pt x="1876975" y="1381334"/>
                  </a:cubicBezTo>
                  <a:cubicBezTo>
                    <a:pt x="1878145" y="1382794"/>
                    <a:pt x="1878728" y="1384620"/>
                    <a:pt x="1878584" y="1386519"/>
                  </a:cubicBezTo>
                  <a:cubicBezTo>
                    <a:pt x="1878511" y="1387395"/>
                    <a:pt x="1878291" y="1388345"/>
                    <a:pt x="1877926" y="1389148"/>
                  </a:cubicBezTo>
                  <a:cubicBezTo>
                    <a:pt x="1877122" y="1390829"/>
                    <a:pt x="1875734" y="1392070"/>
                    <a:pt x="1873982" y="1392728"/>
                  </a:cubicBezTo>
                  <a:cubicBezTo>
                    <a:pt x="1803796" y="1417194"/>
                    <a:pt x="1761728" y="1466639"/>
                    <a:pt x="1748654" y="1541135"/>
                  </a:cubicBezTo>
                  <a:cubicBezTo>
                    <a:pt x="1738574" y="1598906"/>
                    <a:pt x="1728642" y="1657041"/>
                    <a:pt x="1718928" y="1715469"/>
                  </a:cubicBezTo>
                  <a:cubicBezTo>
                    <a:pt x="1711478" y="1759948"/>
                    <a:pt x="1703956" y="1804354"/>
                    <a:pt x="1696433" y="1848759"/>
                  </a:cubicBezTo>
                  <a:cubicBezTo>
                    <a:pt x="1693951" y="1863366"/>
                    <a:pt x="1691613" y="1877973"/>
                    <a:pt x="1689129" y="1892580"/>
                  </a:cubicBezTo>
                  <a:cubicBezTo>
                    <a:pt x="1678905" y="1957800"/>
                    <a:pt x="1668315" y="2024773"/>
                    <a:pt x="1640415" y="2086634"/>
                  </a:cubicBezTo>
                  <a:cubicBezTo>
                    <a:pt x="1593891" y="2190198"/>
                    <a:pt x="1527430" y="2251475"/>
                    <a:pt x="1437597" y="2274335"/>
                  </a:cubicBezTo>
                  <a:cubicBezTo>
                    <a:pt x="1404438" y="2282441"/>
                    <a:pt x="1368871" y="2280615"/>
                    <a:pt x="1334472" y="2278717"/>
                  </a:cubicBezTo>
                  <a:lnTo>
                    <a:pt x="1331842" y="2278717"/>
                  </a:lnTo>
                  <a:cubicBezTo>
                    <a:pt x="1255009" y="2274188"/>
                    <a:pt x="1184019" y="2299531"/>
                    <a:pt x="1114782" y="2355842"/>
                  </a:cubicBezTo>
                  <a:lnTo>
                    <a:pt x="1111057" y="2358836"/>
                  </a:lnTo>
                  <a:cubicBezTo>
                    <a:pt x="1052629" y="2406674"/>
                    <a:pt x="991936" y="2456046"/>
                    <a:pt x="913862" y="2466636"/>
                  </a:cubicBezTo>
                  <a:cubicBezTo>
                    <a:pt x="851197" y="2476204"/>
                    <a:pt x="788022" y="2481828"/>
                    <a:pt x="724702" y="2483434"/>
                  </a:cubicBezTo>
                  <a:cubicBezTo>
                    <a:pt x="713161" y="2482339"/>
                    <a:pt x="701475" y="2482339"/>
                    <a:pt x="689644" y="248233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3" name="Google Shape;123;p11"/>
            <p:cNvSpPr/>
            <p:nvPr/>
          </p:nvSpPr>
          <p:spPr>
            <a:xfrm>
              <a:off x="7570143" y="4163088"/>
              <a:ext cx="1777126" cy="2290372"/>
            </a:xfrm>
            <a:custGeom>
              <a:avLst/>
              <a:gdLst/>
              <a:ahLst/>
              <a:cxnLst/>
              <a:rect l="l" t="t" r="r" b="b"/>
              <a:pathLst>
                <a:path w="1777126" h="2290372" extrusionOk="0">
                  <a:moveTo>
                    <a:pt x="378516" y="2289750"/>
                  </a:moveTo>
                  <a:cubicBezTo>
                    <a:pt x="334183" y="2289458"/>
                    <a:pt x="290069" y="2283761"/>
                    <a:pt x="247053" y="2272879"/>
                  </a:cubicBezTo>
                  <a:cubicBezTo>
                    <a:pt x="136257" y="2245563"/>
                    <a:pt x="63587" y="2187282"/>
                    <a:pt x="24661" y="2094599"/>
                  </a:cubicBezTo>
                  <a:cubicBezTo>
                    <a:pt x="-22812" y="1981614"/>
                    <a:pt x="-4919" y="1867753"/>
                    <a:pt x="72497" y="1789897"/>
                  </a:cubicBezTo>
                  <a:cubicBezTo>
                    <a:pt x="107409" y="1754475"/>
                    <a:pt x="147212" y="1724238"/>
                    <a:pt x="190743" y="1700137"/>
                  </a:cubicBezTo>
                  <a:cubicBezTo>
                    <a:pt x="229523" y="1679395"/>
                    <a:pt x="269546" y="1661355"/>
                    <a:pt x="308621" y="1643900"/>
                  </a:cubicBezTo>
                  <a:cubicBezTo>
                    <a:pt x="342508" y="1628709"/>
                    <a:pt x="377492" y="1613079"/>
                    <a:pt x="410870" y="1595770"/>
                  </a:cubicBezTo>
                  <a:cubicBezTo>
                    <a:pt x="562564" y="1516892"/>
                    <a:pt x="708123" y="1434509"/>
                    <a:pt x="817968" y="1297348"/>
                  </a:cubicBezTo>
                  <a:cubicBezTo>
                    <a:pt x="860767" y="1245274"/>
                    <a:pt x="891222" y="1184217"/>
                    <a:pt x="907216" y="1118704"/>
                  </a:cubicBezTo>
                  <a:cubicBezTo>
                    <a:pt x="916053" y="1077001"/>
                    <a:pt x="921677" y="1034641"/>
                    <a:pt x="924088" y="992061"/>
                  </a:cubicBezTo>
                  <a:cubicBezTo>
                    <a:pt x="925402" y="975701"/>
                    <a:pt x="926718" y="958684"/>
                    <a:pt x="928398" y="942105"/>
                  </a:cubicBezTo>
                  <a:cubicBezTo>
                    <a:pt x="936650" y="854901"/>
                    <a:pt x="932633" y="766967"/>
                    <a:pt x="916346" y="680932"/>
                  </a:cubicBezTo>
                  <a:cubicBezTo>
                    <a:pt x="908604" y="636527"/>
                    <a:pt x="898745" y="591756"/>
                    <a:pt x="889323" y="548446"/>
                  </a:cubicBezTo>
                  <a:cubicBezTo>
                    <a:pt x="878807" y="500023"/>
                    <a:pt x="867851" y="449921"/>
                    <a:pt x="859597" y="400039"/>
                  </a:cubicBezTo>
                  <a:cubicBezTo>
                    <a:pt x="847840" y="329194"/>
                    <a:pt x="850687" y="272665"/>
                    <a:pt x="868581" y="222125"/>
                  </a:cubicBezTo>
                  <a:cubicBezTo>
                    <a:pt x="895678" y="145146"/>
                    <a:pt x="947313" y="88324"/>
                    <a:pt x="1031376" y="43481"/>
                  </a:cubicBezTo>
                  <a:cubicBezTo>
                    <a:pt x="1106384" y="3384"/>
                    <a:pt x="1174891" y="-8958"/>
                    <a:pt x="1246976" y="4773"/>
                  </a:cubicBezTo>
                  <a:cubicBezTo>
                    <a:pt x="1310589" y="16750"/>
                    <a:pt x="1370260" y="46256"/>
                    <a:pt x="1440812" y="100302"/>
                  </a:cubicBezTo>
                  <a:cubicBezTo>
                    <a:pt x="1547005" y="181883"/>
                    <a:pt x="1666490" y="198243"/>
                    <a:pt x="1769470" y="203866"/>
                  </a:cubicBezTo>
                  <a:cubicBezTo>
                    <a:pt x="1770345" y="203939"/>
                    <a:pt x="1771223" y="204158"/>
                    <a:pt x="1772027" y="204523"/>
                  </a:cubicBezTo>
                  <a:cubicBezTo>
                    <a:pt x="1772829" y="204961"/>
                    <a:pt x="1773560" y="205473"/>
                    <a:pt x="1774143" y="206203"/>
                  </a:cubicBezTo>
                  <a:cubicBezTo>
                    <a:pt x="1774801" y="206860"/>
                    <a:pt x="1775240" y="207663"/>
                    <a:pt x="1775532" y="208540"/>
                  </a:cubicBezTo>
                  <a:cubicBezTo>
                    <a:pt x="1775679" y="209489"/>
                    <a:pt x="1775679" y="210366"/>
                    <a:pt x="1775532" y="211315"/>
                  </a:cubicBezTo>
                  <a:cubicBezTo>
                    <a:pt x="1775459" y="213214"/>
                    <a:pt x="1774728" y="214967"/>
                    <a:pt x="1773414" y="216282"/>
                  </a:cubicBezTo>
                  <a:cubicBezTo>
                    <a:pt x="1772756" y="216939"/>
                    <a:pt x="1772027" y="217378"/>
                    <a:pt x="1771150" y="217669"/>
                  </a:cubicBezTo>
                  <a:cubicBezTo>
                    <a:pt x="1770274" y="217889"/>
                    <a:pt x="1769397" y="217889"/>
                    <a:pt x="1768519" y="217669"/>
                  </a:cubicBezTo>
                  <a:cubicBezTo>
                    <a:pt x="1663642" y="212338"/>
                    <a:pt x="1542111" y="195759"/>
                    <a:pt x="1432558" y="111623"/>
                  </a:cubicBezTo>
                  <a:cubicBezTo>
                    <a:pt x="1363979" y="58891"/>
                    <a:pt x="1305989" y="29969"/>
                    <a:pt x="1244639" y="18503"/>
                  </a:cubicBezTo>
                  <a:cubicBezTo>
                    <a:pt x="1175548" y="5430"/>
                    <a:pt x="1109670" y="17261"/>
                    <a:pt x="1037439" y="56042"/>
                  </a:cubicBezTo>
                  <a:cubicBezTo>
                    <a:pt x="956442" y="98769"/>
                    <a:pt x="906997" y="152887"/>
                    <a:pt x="881071" y="226361"/>
                  </a:cubicBezTo>
                  <a:cubicBezTo>
                    <a:pt x="864126" y="274418"/>
                    <a:pt x="861496" y="328610"/>
                    <a:pt x="872817" y="396898"/>
                  </a:cubicBezTo>
                  <a:cubicBezTo>
                    <a:pt x="880559" y="446343"/>
                    <a:pt x="891880" y="496299"/>
                    <a:pt x="902470" y="544575"/>
                  </a:cubicBezTo>
                  <a:cubicBezTo>
                    <a:pt x="911892" y="588396"/>
                    <a:pt x="921677" y="633020"/>
                    <a:pt x="929566" y="677645"/>
                  </a:cubicBezTo>
                  <a:cubicBezTo>
                    <a:pt x="946072" y="765214"/>
                    <a:pt x="950162" y="854609"/>
                    <a:pt x="941762" y="943274"/>
                  </a:cubicBezTo>
                  <a:cubicBezTo>
                    <a:pt x="940009" y="959561"/>
                    <a:pt x="938695" y="975921"/>
                    <a:pt x="937381" y="992864"/>
                  </a:cubicBezTo>
                  <a:cubicBezTo>
                    <a:pt x="935043" y="1036248"/>
                    <a:pt x="929273" y="1079339"/>
                    <a:pt x="920217" y="1121845"/>
                  </a:cubicBezTo>
                  <a:cubicBezTo>
                    <a:pt x="903784" y="1189402"/>
                    <a:pt x="872305" y="1252359"/>
                    <a:pt x="828265" y="1306112"/>
                  </a:cubicBezTo>
                  <a:cubicBezTo>
                    <a:pt x="716523" y="1445755"/>
                    <a:pt x="569648" y="1528650"/>
                    <a:pt x="416201" y="1608039"/>
                  </a:cubicBezTo>
                  <a:cubicBezTo>
                    <a:pt x="382533" y="1625568"/>
                    <a:pt x="347330" y="1641344"/>
                    <a:pt x="313223" y="1656535"/>
                  </a:cubicBezTo>
                  <a:cubicBezTo>
                    <a:pt x="274441" y="1673917"/>
                    <a:pt x="234271" y="1691884"/>
                    <a:pt x="196367" y="1712407"/>
                  </a:cubicBezTo>
                  <a:cubicBezTo>
                    <a:pt x="154006" y="1735924"/>
                    <a:pt x="115224" y="1765430"/>
                    <a:pt x="81336" y="1800049"/>
                  </a:cubicBezTo>
                  <a:cubicBezTo>
                    <a:pt x="8301" y="1873084"/>
                    <a:pt x="-8424" y="1981468"/>
                    <a:pt x="36565" y="2088684"/>
                  </a:cubicBezTo>
                  <a:cubicBezTo>
                    <a:pt x="73594" y="2176983"/>
                    <a:pt x="143343" y="2232636"/>
                    <a:pt x="249462" y="2258564"/>
                  </a:cubicBezTo>
                  <a:cubicBezTo>
                    <a:pt x="400719" y="2295958"/>
                    <a:pt x="535249" y="2269592"/>
                    <a:pt x="649329" y="2180416"/>
                  </a:cubicBezTo>
                  <a:cubicBezTo>
                    <a:pt x="668684" y="2165298"/>
                    <a:pt x="687236" y="2141561"/>
                    <a:pt x="705931" y="2107381"/>
                  </a:cubicBezTo>
                  <a:cubicBezTo>
                    <a:pt x="748000" y="2031789"/>
                    <a:pt x="813585" y="1997098"/>
                    <a:pt x="872013" y="1973727"/>
                  </a:cubicBezTo>
                  <a:cubicBezTo>
                    <a:pt x="972073" y="1933338"/>
                    <a:pt x="1081333" y="1915299"/>
                    <a:pt x="1206588" y="1918658"/>
                  </a:cubicBezTo>
                  <a:cubicBezTo>
                    <a:pt x="1247707" y="1919170"/>
                    <a:pt x="1288606" y="1912377"/>
                    <a:pt x="1327315" y="1898573"/>
                  </a:cubicBezTo>
                  <a:cubicBezTo>
                    <a:pt x="1396113" y="1874983"/>
                    <a:pt x="1430003" y="1816994"/>
                    <a:pt x="1459655" y="1736289"/>
                  </a:cubicBezTo>
                  <a:cubicBezTo>
                    <a:pt x="1485508" y="1666322"/>
                    <a:pt x="1498436" y="1588904"/>
                    <a:pt x="1498801" y="1499582"/>
                  </a:cubicBezTo>
                  <a:cubicBezTo>
                    <a:pt x="1498801" y="1431368"/>
                    <a:pt x="1500044" y="1369799"/>
                    <a:pt x="1506105" y="1307500"/>
                  </a:cubicBezTo>
                  <a:cubicBezTo>
                    <a:pt x="1510780" y="1248999"/>
                    <a:pt x="1545106" y="1196925"/>
                    <a:pt x="1597033" y="1169537"/>
                  </a:cubicBezTo>
                  <a:cubicBezTo>
                    <a:pt x="1635303" y="1149379"/>
                    <a:pt x="1674524" y="1131193"/>
                    <a:pt x="1714620" y="1114980"/>
                  </a:cubicBezTo>
                  <a:cubicBezTo>
                    <a:pt x="1731857" y="1107676"/>
                    <a:pt x="1748947" y="1100373"/>
                    <a:pt x="1765745" y="1093069"/>
                  </a:cubicBezTo>
                  <a:cubicBezTo>
                    <a:pt x="1767425" y="1092338"/>
                    <a:pt x="1769251" y="1092338"/>
                    <a:pt x="1770930" y="1093069"/>
                  </a:cubicBezTo>
                  <a:cubicBezTo>
                    <a:pt x="1772610" y="1093873"/>
                    <a:pt x="1773853" y="1095187"/>
                    <a:pt x="1774582" y="1096866"/>
                  </a:cubicBezTo>
                  <a:cubicBezTo>
                    <a:pt x="1775313" y="1098619"/>
                    <a:pt x="1775313" y="1100591"/>
                    <a:pt x="1774582" y="1102344"/>
                  </a:cubicBezTo>
                  <a:cubicBezTo>
                    <a:pt x="1773926" y="1104025"/>
                    <a:pt x="1772610" y="1105412"/>
                    <a:pt x="1770930" y="1106215"/>
                  </a:cubicBezTo>
                  <a:cubicBezTo>
                    <a:pt x="1753841" y="1113519"/>
                    <a:pt x="1736677" y="1120822"/>
                    <a:pt x="1719367" y="1128126"/>
                  </a:cubicBezTo>
                  <a:cubicBezTo>
                    <a:pt x="1679709" y="1144121"/>
                    <a:pt x="1640927" y="1162087"/>
                    <a:pt x="1603096" y="1182099"/>
                  </a:cubicBezTo>
                  <a:cubicBezTo>
                    <a:pt x="1579725" y="1194077"/>
                    <a:pt x="1559859" y="1211897"/>
                    <a:pt x="1545399" y="1233880"/>
                  </a:cubicBezTo>
                  <a:cubicBezTo>
                    <a:pt x="1530645" y="1256303"/>
                    <a:pt x="1521589" y="1282083"/>
                    <a:pt x="1519178" y="1308815"/>
                  </a:cubicBezTo>
                  <a:cubicBezTo>
                    <a:pt x="1513481" y="1370530"/>
                    <a:pt x="1512679" y="1431733"/>
                    <a:pt x="1512313" y="1499582"/>
                  </a:cubicBezTo>
                  <a:cubicBezTo>
                    <a:pt x="1511729" y="1590803"/>
                    <a:pt x="1498655" y="1669828"/>
                    <a:pt x="1472217" y="1741402"/>
                  </a:cubicBezTo>
                  <a:cubicBezTo>
                    <a:pt x="1445339" y="1814437"/>
                    <a:pt x="1409699" y="1885354"/>
                    <a:pt x="1331478" y="1912158"/>
                  </a:cubicBezTo>
                  <a:cubicBezTo>
                    <a:pt x="1291236" y="1926473"/>
                    <a:pt x="1248802" y="1933484"/>
                    <a:pt x="1206078" y="1932900"/>
                  </a:cubicBezTo>
                  <a:cubicBezTo>
                    <a:pt x="1082940" y="1929686"/>
                    <a:pt x="975140" y="1947507"/>
                    <a:pt x="876835" y="1987019"/>
                  </a:cubicBezTo>
                  <a:cubicBezTo>
                    <a:pt x="820598" y="2009806"/>
                    <a:pt x="757714" y="2042818"/>
                    <a:pt x="717618" y="2114903"/>
                  </a:cubicBezTo>
                  <a:cubicBezTo>
                    <a:pt x="697972" y="2150325"/>
                    <a:pt x="678252" y="2175450"/>
                    <a:pt x="657364" y="2191810"/>
                  </a:cubicBezTo>
                  <a:cubicBezTo>
                    <a:pt x="578412" y="2255423"/>
                    <a:pt x="479961" y="2290042"/>
                    <a:pt x="378516" y="228975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4" name="Google Shape;124;p11"/>
            <p:cNvSpPr/>
            <p:nvPr/>
          </p:nvSpPr>
          <p:spPr>
            <a:xfrm>
              <a:off x="6420933" y="3970315"/>
              <a:ext cx="2925769" cy="2883959"/>
            </a:xfrm>
            <a:custGeom>
              <a:avLst/>
              <a:gdLst/>
              <a:ahLst/>
              <a:cxnLst/>
              <a:rect l="l" t="t" r="r" b="b"/>
              <a:pathLst>
                <a:path w="2925769" h="2883959" extrusionOk="0">
                  <a:moveTo>
                    <a:pt x="35910" y="2883340"/>
                  </a:moveTo>
                  <a:cubicBezTo>
                    <a:pt x="34302" y="2883266"/>
                    <a:pt x="32696" y="2882682"/>
                    <a:pt x="31527" y="2881514"/>
                  </a:cubicBezTo>
                  <a:cubicBezTo>
                    <a:pt x="30286" y="2880345"/>
                    <a:pt x="29483" y="2878884"/>
                    <a:pt x="29263" y="2877204"/>
                  </a:cubicBezTo>
                  <a:lnTo>
                    <a:pt x="26122" y="2855293"/>
                  </a:lnTo>
                  <a:cubicBezTo>
                    <a:pt x="23786" y="2839592"/>
                    <a:pt x="21594" y="2824035"/>
                    <a:pt x="19550" y="2808405"/>
                  </a:cubicBezTo>
                  <a:cubicBezTo>
                    <a:pt x="17212" y="2790731"/>
                    <a:pt x="14437" y="2772910"/>
                    <a:pt x="11808" y="2755236"/>
                  </a:cubicBezTo>
                  <a:cubicBezTo>
                    <a:pt x="4066" y="2713751"/>
                    <a:pt x="-389" y="2671756"/>
                    <a:pt x="-1484" y="2629615"/>
                  </a:cubicBezTo>
                  <a:cubicBezTo>
                    <a:pt x="-1484" y="2558479"/>
                    <a:pt x="35033" y="2516045"/>
                    <a:pt x="100765" y="2510057"/>
                  </a:cubicBezTo>
                  <a:cubicBezTo>
                    <a:pt x="148529" y="2505236"/>
                    <a:pt x="196441" y="2502972"/>
                    <a:pt x="244425" y="2503264"/>
                  </a:cubicBezTo>
                  <a:cubicBezTo>
                    <a:pt x="321038" y="2504652"/>
                    <a:pt x="397798" y="2487635"/>
                    <a:pt x="495300" y="2448561"/>
                  </a:cubicBezTo>
                  <a:cubicBezTo>
                    <a:pt x="513194" y="2441258"/>
                    <a:pt x="530941" y="2433954"/>
                    <a:pt x="548762" y="2426651"/>
                  </a:cubicBezTo>
                  <a:cubicBezTo>
                    <a:pt x="589663" y="2409414"/>
                    <a:pt x="631949" y="2391666"/>
                    <a:pt x="674748" y="2377644"/>
                  </a:cubicBezTo>
                  <a:cubicBezTo>
                    <a:pt x="714186" y="2366031"/>
                    <a:pt x="754356" y="2357194"/>
                    <a:pt x="794964" y="2351132"/>
                  </a:cubicBezTo>
                  <a:lnTo>
                    <a:pt x="824689" y="2345946"/>
                  </a:lnTo>
                  <a:cubicBezTo>
                    <a:pt x="840757" y="2343974"/>
                    <a:pt x="855729" y="2336744"/>
                    <a:pt x="867341" y="2325424"/>
                  </a:cubicBezTo>
                  <a:cubicBezTo>
                    <a:pt x="879246" y="2313812"/>
                    <a:pt x="887281" y="2298693"/>
                    <a:pt x="890348" y="2282333"/>
                  </a:cubicBezTo>
                  <a:cubicBezTo>
                    <a:pt x="901303" y="2237855"/>
                    <a:pt x="915252" y="2178988"/>
                    <a:pt x="926061" y="2119100"/>
                  </a:cubicBezTo>
                  <a:cubicBezTo>
                    <a:pt x="957101" y="1945787"/>
                    <a:pt x="1050221" y="1817173"/>
                    <a:pt x="1202719" y="1737710"/>
                  </a:cubicBezTo>
                  <a:cubicBezTo>
                    <a:pt x="1287220" y="1693889"/>
                    <a:pt x="1377053" y="1660585"/>
                    <a:pt x="1463893" y="1628668"/>
                  </a:cubicBezTo>
                  <a:cubicBezTo>
                    <a:pt x="1492011" y="1618297"/>
                    <a:pt x="1519984" y="1608000"/>
                    <a:pt x="1547884" y="1597336"/>
                  </a:cubicBezTo>
                  <a:cubicBezTo>
                    <a:pt x="1615076" y="1571628"/>
                    <a:pt x="1701914" y="1533430"/>
                    <a:pt x="1777286" y="1465873"/>
                  </a:cubicBezTo>
                  <a:cubicBezTo>
                    <a:pt x="1878075" y="1376113"/>
                    <a:pt x="1929127" y="1258672"/>
                    <a:pt x="1933071" y="1108001"/>
                  </a:cubicBezTo>
                  <a:cubicBezTo>
                    <a:pt x="1934458" y="1054393"/>
                    <a:pt x="1934458" y="999324"/>
                    <a:pt x="1933071" y="944329"/>
                  </a:cubicBezTo>
                  <a:cubicBezTo>
                    <a:pt x="1931974" y="914969"/>
                    <a:pt x="1928834" y="885682"/>
                    <a:pt x="1923722" y="856687"/>
                  </a:cubicBezTo>
                  <a:cubicBezTo>
                    <a:pt x="1908165" y="763641"/>
                    <a:pt x="1881215" y="672054"/>
                    <a:pt x="1854850" y="583463"/>
                  </a:cubicBezTo>
                  <a:cubicBezTo>
                    <a:pt x="1847547" y="559653"/>
                    <a:pt x="1840753" y="535843"/>
                    <a:pt x="1833889" y="511961"/>
                  </a:cubicBezTo>
                  <a:cubicBezTo>
                    <a:pt x="1800657" y="396566"/>
                    <a:pt x="1796859" y="291614"/>
                    <a:pt x="1822202" y="189876"/>
                  </a:cubicBezTo>
                  <a:cubicBezTo>
                    <a:pt x="1834254" y="142038"/>
                    <a:pt x="1857259" y="115965"/>
                    <a:pt x="1899255" y="102745"/>
                  </a:cubicBezTo>
                  <a:cubicBezTo>
                    <a:pt x="1935772" y="91279"/>
                    <a:pt x="1972290" y="78278"/>
                    <a:pt x="2008297" y="66227"/>
                  </a:cubicBezTo>
                  <a:cubicBezTo>
                    <a:pt x="2035830" y="56733"/>
                    <a:pt x="2063364" y="47238"/>
                    <a:pt x="2090972" y="38182"/>
                  </a:cubicBezTo>
                  <a:cubicBezTo>
                    <a:pt x="2206368" y="496"/>
                    <a:pt x="2303432" y="-9437"/>
                    <a:pt x="2396259" y="7069"/>
                  </a:cubicBezTo>
                  <a:cubicBezTo>
                    <a:pt x="2506031" y="27300"/>
                    <a:pt x="2613319" y="59362"/>
                    <a:pt x="2716227" y="102599"/>
                  </a:cubicBezTo>
                  <a:lnTo>
                    <a:pt x="2722216" y="105009"/>
                  </a:lnTo>
                  <a:cubicBezTo>
                    <a:pt x="2784223" y="130718"/>
                    <a:pt x="2849077" y="157303"/>
                    <a:pt x="2918168" y="157449"/>
                  </a:cubicBezTo>
                  <a:cubicBezTo>
                    <a:pt x="2919848" y="157594"/>
                    <a:pt x="2921381" y="158471"/>
                    <a:pt x="2922478" y="159786"/>
                  </a:cubicBezTo>
                  <a:cubicBezTo>
                    <a:pt x="2924889" y="162561"/>
                    <a:pt x="2924889" y="166578"/>
                    <a:pt x="2922478" y="169353"/>
                  </a:cubicBezTo>
                  <a:cubicBezTo>
                    <a:pt x="2921381" y="170668"/>
                    <a:pt x="2919848" y="171544"/>
                    <a:pt x="2918168" y="171690"/>
                  </a:cubicBezTo>
                  <a:cubicBezTo>
                    <a:pt x="2846520" y="171690"/>
                    <a:pt x="2780789" y="144448"/>
                    <a:pt x="2717248" y="118374"/>
                  </a:cubicBezTo>
                  <a:lnTo>
                    <a:pt x="2711261" y="115891"/>
                  </a:lnTo>
                  <a:cubicBezTo>
                    <a:pt x="2609085" y="72947"/>
                    <a:pt x="2502526" y="41103"/>
                    <a:pt x="2393558" y="20946"/>
                  </a:cubicBezTo>
                  <a:cubicBezTo>
                    <a:pt x="2302774" y="4659"/>
                    <a:pt x="2207536" y="14665"/>
                    <a:pt x="2094551" y="51766"/>
                  </a:cubicBezTo>
                  <a:cubicBezTo>
                    <a:pt x="2066943" y="60750"/>
                    <a:pt x="2039555" y="70171"/>
                    <a:pt x="2012022" y="79666"/>
                  </a:cubicBezTo>
                  <a:cubicBezTo>
                    <a:pt x="1976307" y="92009"/>
                    <a:pt x="1938987" y="104717"/>
                    <a:pt x="1902470" y="116184"/>
                  </a:cubicBezTo>
                  <a:cubicBezTo>
                    <a:pt x="1865952" y="127650"/>
                    <a:pt x="1845429" y="150291"/>
                    <a:pt x="1834620" y="193308"/>
                  </a:cubicBezTo>
                  <a:cubicBezTo>
                    <a:pt x="1809933" y="292052"/>
                    <a:pt x="1813731" y="394813"/>
                    <a:pt x="1846085" y="507360"/>
                  </a:cubicBezTo>
                  <a:cubicBezTo>
                    <a:pt x="1852952" y="531315"/>
                    <a:pt x="1860036" y="555052"/>
                    <a:pt x="1867120" y="578861"/>
                  </a:cubicBezTo>
                  <a:cubicBezTo>
                    <a:pt x="1893558" y="667891"/>
                    <a:pt x="1920946" y="759843"/>
                    <a:pt x="1936357" y="853912"/>
                  </a:cubicBezTo>
                  <a:cubicBezTo>
                    <a:pt x="1941542" y="883564"/>
                    <a:pt x="1944755" y="913581"/>
                    <a:pt x="1945998" y="943671"/>
                  </a:cubicBezTo>
                  <a:cubicBezTo>
                    <a:pt x="1947532" y="998886"/>
                    <a:pt x="1947605" y="1054247"/>
                    <a:pt x="1945998" y="1108147"/>
                  </a:cubicBezTo>
                  <a:cubicBezTo>
                    <a:pt x="1941835" y="1263200"/>
                    <a:pt x="1889323" y="1383854"/>
                    <a:pt x="1785321" y="1476828"/>
                  </a:cubicBezTo>
                  <a:cubicBezTo>
                    <a:pt x="1708342" y="1545481"/>
                    <a:pt x="1620115" y="1584336"/>
                    <a:pt x="1551608" y="1610483"/>
                  </a:cubicBezTo>
                  <a:cubicBezTo>
                    <a:pt x="1523635" y="1621146"/>
                    <a:pt x="1495589" y="1631517"/>
                    <a:pt x="1467472" y="1641815"/>
                  </a:cubicBezTo>
                  <a:cubicBezTo>
                    <a:pt x="1380998" y="1673658"/>
                    <a:pt x="1291529" y="1706524"/>
                    <a:pt x="1207905" y="1750272"/>
                  </a:cubicBezTo>
                  <a:cubicBezTo>
                    <a:pt x="1057159" y="1828931"/>
                    <a:pt x="969080" y="1950389"/>
                    <a:pt x="938406" y="2121509"/>
                  </a:cubicBezTo>
                  <a:cubicBezTo>
                    <a:pt x="927595" y="2182202"/>
                    <a:pt x="913573" y="2241360"/>
                    <a:pt x="902544" y="2286058"/>
                  </a:cubicBezTo>
                  <a:cubicBezTo>
                    <a:pt x="898892" y="2305047"/>
                    <a:pt x="889471" y="2322502"/>
                    <a:pt x="875595" y="2336014"/>
                  </a:cubicBezTo>
                  <a:cubicBezTo>
                    <a:pt x="862156" y="2349233"/>
                    <a:pt x="844774" y="2357633"/>
                    <a:pt x="826077" y="2360116"/>
                  </a:cubicBezTo>
                  <a:lnTo>
                    <a:pt x="796351" y="2365301"/>
                  </a:lnTo>
                  <a:cubicBezTo>
                    <a:pt x="756255" y="2371217"/>
                    <a:pt x="716670" y="2379981"/>
                    <a:pt x="677815" y="2391447"/>
                  </a:cubicBezTo>
                  <a:cubicBezTo>
                    <a:pt x="635527" y="2405032"/>
                    <a:pt x="593532" y="2422706"/>
                    <a:pt x="552926" y="2439797"/>
                  </a:cubicBezTo>
                  <a:cubicBezTo>
                    <a:pt x="535031" y="2447101"/>
                    <a:pt x="517138" y="2454842"/>
                    <a:pt x="499171" y="2461708"/>
                  </a:cubicBezTo>
                  <a:cubicBezTo>
                    <a:pt x="400209" y="2501512"/>
                    <a:pt x="320892" y="2518821"/>
                    <a:pt x="243548" y="2517433"/>
                  </a:cubicBezTo>
                  <a:cubicBezTo>
                    <a:pt x="196075" y="2517214"/>
                    <a:pt x="148529" y="2519405"/>
                    <a:pt x="101276" y="2524079"/>
                  </a:cubicBezTo>
                  <a:cubicBezTo>
                    <a:pt x="42848" y="2529411"/>
                    <a:pt x="11662" y="2565783"/>
                    <a:pt x="11588" y="2629469"/>
                  </a:cubicBezTo>
                  <a:cubicBezTo>
                    <a:pt x="12757" y="2670807"/>
                    <a:pt x="17139" y="2711998"/>
                    <a:pt x="24662" y="2752680"/>
                  </a:cubicBezTo>
                  <a:cubicBezTo>
                    <a:pt x="27511" y="2770573"/>
                    <a:pt x="30432" y="2788394"/>
                    <a:pt x="32403" y="2806287"/>
                  </a:cubicBezTo>
                  <a:cubicBezTo>
                    <a:pt x="34449" y="2821917"/>
                    <a:pt x="36713" y="2837400"/>
                    <a:pt x="38904" y="2852884"/>
                  </a:cubicBezTo>
                  <a:lnTo>
                    <a:pt x="42118" y="2874794"/>
                  </a:lnTo>
                  <a:cubicBezTo>
                    <a:pt x="42409" y="2876693"/>
                    <a:pt x="41971" y="2878592"/>
                    <a:pt x="40876" y="2880125"/>
                  </a:cubicBezTo>
                  <a:cubicBezTo>
                    <a:pt x="39853" y="2881660"/>
                    <a:pt x="38247" y="2882682"/>
                    <a:pt x="36421" y="28829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5" name="Google Shape;125;p11"/>
            <p:cNvSpPr/>
            <p:nvPr/>
          </p:nvSpPr>
          <p:spPr>
            <a:xfrm>
              <a:off x="2843087" y="7181"/>
              <a:ext cx="2029813" cy="2399399"/>
            </a:xfrm>
            <a:custGeom>
              <a:avLst/>
              <a:gdLst/>
              <a:ahLst/>
              <a:cxnLst/>
              <a:rect l="l" t="t" r="r" b="b"/>
              <a:pathLst>
                <a:path w="2029813" h="2399399" extrusionOk="0">
                  <a:moveTo>
                    <a:pt x="1539119" y="2398779"/>
                  </a:moveTo>
                  <a:cubicBezTo>
                    <a:pt x="1514214" y="2397756"/>
                    <a:pt x="1490040" y="2389818"/>
                    <a:pt x="1469370" y="2375846"/>
                  </a:cubicBezTo>
                  <a:cubicBezTo>
                    <a:pt x="1458707" y="2369273"/>
                    <a:pt x="1447460" y="2363357"/>
                    <a:pt x="1436724" y="2357368"/>
                  </a:cubicBezTo>
                  <a:cubicBezTo>
                    <a:pt x="1421094" y="2349429"/>
                    <a:pt x="1405976" y="2340526"/>
                    <a:pt x="1391442" y="2330710"/>
                  </a:cubicBezTo>
                  <a:cubicBezTo>
                    <a:pt x="1334840" y="2291855"/>
                    <a:pt x="1272322" y="2285866"/>
                    <a:pt x="1188770" y="2311283"/>
                  </a:cubicBezTo>
                  <a:lnTo>
                    <a:pt x="1152982" y="2322311"/>
                  </a:lnTo>
                  <a:cubicBezTo>
                    <a:pt x="1104122" y="2336918"/>
                    <a:pt x="1053582" y="2352840"/>
                    <a:pt x="1003260" y="2365694"/>
                  </a:cubicBezTo>
                  <a:cubicBezTo>
                    <a:pt x="942130" y="2381470"/>
                    <a:pt x="878443" y="2384895"/>
                    <a:pt x="815998" y="2375773"/>
                  </a:cubicBezTo>
                  <a:cubicBezTo>
                    <a:pt x="751873" y="2366278"/>
                    <a:pt x="701041" y="2330053"/>
                    <a:pt x="660945" y="2264760"/>
                  </a:cubicBezTo>
                  <a:cubicBezTo>
                    <a:pt x="639107" y="2227358"/>
                    <a:pt x="610112" y="2194609"/>
                    <a:pt x="575639" y="2168353"/>
                  </a:cubicBezTo>
                  <a:cubicBezTo>
                    <a:pt x="509907" y="2122341"/>
                    <a:pt x="439283" y="2147173"/>
                    <a:pt x="378444" y="2173977"/>
                  </a:cubicBezTo>
                  <a:lnTo>
                    <a:pt x="340466" y="2190848"/>
                  </a:lnTo>
                  <a:cubicBezTo>
                    <a:pt x="282768" y="2217966"/>
                    <a:pt x="223464" y="2241622"/>
                    <a:pt x="162918" y="2261692"/>
                  </a:cubicBezTo>
                  <a:cubicBezTo>
                    <a:pt x="128007" y="2272428"/>
                    <a:pt x="90613" y="2274765"/>
                    <a:pt x="54387" y="2277103"/>
                  </a:cubicBezTo>
                  <a:cubicBezTo>
                    <a:pt x="38320" y="2278052"/>
                    <a:pt x="22253" y="2279147"/>
                    <a:pt x="6330" y="2280827"/>
                  </a:cubicBezTo>
                  <a:cubicBezTo>
                    <a:pt x="5454" y="2281010"/>
                    <a:pt x="4505" y="2281010"/>
                    <a:pt x="3628" y="2280827"/>
                  </a:cubicBezTo>
                  <a:cubicBezTo>
                    <a:pt x="2752" y="2280557"/>
                    <a:pt x="1875" y="2280104"/>
                    <a:pt x="1145" y="2279512"/>
                  </a:cubicBezTo>
                  <a:cubicBezTo>
                    <a:pt x="415" y="2278921"/>
                    <a:pt x="-170" y="2278169"/>
                    <a:pt x="-608" y="2277321"/>
                  </a:cubicBezTo>
                  <a:cubicBezTo>
                    <a:pt x="-1484" y="2275576"/>
                    <a:pt x="-1703" y="2273589"/>
                    <a:pt x="-1265" y="2271698"/>
                  </a:cubicBezTo>
                  <a:cubicBezTo>
                    <a:pt x="-1046" y="2270763"/>
                    <a:pt x="-608" y="2269886"/>
                    <a:pt x="-24" y="2269142"/>
                  </a:cubicBezTo>
                  <a:cubicBezTo>
                    <a:pt x="487" y="2268345"/>
                    <a:pt x="1218" y="2267695"/>
                    <a:pt x="2022" y="2267243"/>
                  </a:cubicBezTo>
                  <a:cubicBezTo>
                    <a:pt x="2825" y="2266797"/>
                    <a:pt x="3701" y="2266505"/>
                    <a:pt x="4651" y="2266366"/>
                  </a:cubicBezTo>
                  <a:cubicBezTo>
                    <a:pt x="20718" y="2264687"/>
                    <a:pt x="37297" y="2263591"/>
                    <a:pt x="53292" y="2262641"/>
                  </a:cubicBezTo>
                  <a:cubicBezTo>
                    <a:pt x="88714" y="2260450"/>
                    <a:pt x="125378" y="2258040"/>
                    <a:pt x="158828" y="2248034"/>
                  </a:cubicBezTo>
                  <a:cubicBezTo>
                    <a:pt x="218863" y="2228169"/>
                    <a:pt x="277656" y="2204681"/>
                    <a:pt x="334842" y="2177701"/>
                  </a:cubicBezTo>
                  <a:lnTo>
                    <a:pt x="372821" y="2160903"/>
                  </a:lnTo>
                  <a:cubicBezTo>
                    <a:pt x="437165" y="2132566"/>
                    <a:pt x="511588" y="2106638"/>
                    <a:pt x="583089" y="2156521"/>
                  </a:cubicBezTo>
                  <a:cubicBezTo>
                    <a:pt x="619022" y="2183873"/>
                    <a:pt x="649186" y="2218017"/>
                    <a:pt x="671900" y="2257018"/>
                  </a:cubicBezTo>
                  <a:cubicBezTo>
                    <a:pt x="710097" y="2318513"/>
                    <a:pt x="757862" y="2352840"/>
                    <a:pt x="817970" y="2361604"/>
                  </a:cubicBezTo>
                  <a:cubicBezTo>
                    <a:pt x="878881" y="2370551"/>
                    <a:pt x="940961" y="2367221"/>
                    <a:pt x="1000558" y="2351817"/>
                  </a:cubicBezTo>
                  <a:cubicBezTo>
                    <a:pt x="1050514" y="2339109"/>
                    <a:pt x="1101347" y="2323626"/>
                    <a:pt x="1149623" y="2308581"/>
                  </a:cubicBezTo>
                  <a:lnTo>
                    <a:pt x="1185483" y="2297552"/>
                  </a:lnTo>
                  <a:cubicBezTo>
                    <a:pt x="1273125" y="2270894"/>
                    <a:pt x="1338856" y="2277468"/>
                    <a:pt x="1399257" y="2318805"/>
                  </a:cubicBezTo>
                  <a:cubicBezTo>
                    <a:pt x="1413207" y="2328300"/>
                    <a:pt x="1428471" y="2336626"/>
                    <a:pt x="1443078" y="2344733"/>
                  </a:cubicBezTo>
                  <a:cubicBezTo>
                    <a:pt x="1454325" y="2350795"/>
                    <a:pt x="1465427" y="2356930"/>
                    <a:pt x="1476309" y="2363503"/>
                  </a:cubicBezTo>
                  <a:cubicBezTo>
                    <a:pt x="1515748" y="2387970"/>
                    <a:pt x="1550440" y="2390891"/>
                    <a:pt x="1579435" y="2372705"/>
                  </a:cubicBezTo>
                  <a:cubicBezTo>
                    <a:pt x="1639250" y="2335092"/>
                    <a:pt x="1706662" y="2287254"/>
                    <a:pt x="1752601" y="2217652"/>
                  </a:cubicBezTo>
                  <a:cubicBezTo>
                    <a:pt x="1827608" y="2104155"/>
                    <a:pt x="1898671" y="1988029"/>
                    <a:pt x="1963746" y="1879572"/>
                  </a:cubicBezTo>
                  <a:cubicBezTo>
                    <a:pt x="1997999" y="1822459"/>
                    <a:pt x="2013774" y="1776519"/>
                    <a:pt x="2014870" y="1729631"/>
                  </a:cubicBezTo>
                  <a:cubicBezTo>
                    <a:pt x="2016623" y="1648051"/>
                    <a:pt x="1974335" y="1586044"/>
                    <a:pt x="1932633" y="1536088"/>
                  </a:cubicBezTo>
                  <a:lnTo>
                    <a:pt x="1906632" y="1505267"/>
                  </a:lnTo>
                  <a:cubicBezTo>
                    <a:pt x="1875593" y="1468749"/>
                    <a:pt x="1844114" y="1431209"/>
                    <a:pt x="1815922" y="1391551"/>
                  </a:cubicBezTo>
                  <a:cubicBezTo>
                    <a:pt x="1780281" y="1341778"/>
                    <a:pt x="1763848" y="1280793"/>
                    <a:pt x="1769618" y="1219846"/>
                  </a:cubicBezTo>
                  <a:cubicBezTo>
                    <a:pt x="1776922" y="1154640"/>
                    <a:pt x="1789922" y="1090201"/>
                    <a:pt x="1808400" y="1027252"/>
                  </a:cubicBezTo>
                  <a:cubicBezTo>
                    <a:pt x="1831698" y="942458"/>
                    <a:pt x="1839440" y="865041"/>
                    <a:pt x="1831698" y="790618"/>
                  </a:cubicBezTo>
                  <a:cubicBezTo>
                    <a:pt x="1822569" y="700858"/>
                    <a:pt x="1808400" y="605328"/>
                    <a:pt x="1786708" y="490297"/>
                  </a:cubicBezTo>
                  <a:cubicBezTo>
                    <a:pt x="1769253" y="400778"/>
                    <a:pt x="1771736" y="308513"/>
                    <a:pt x="1794012" y="220067"/>
                  </a:cubicBezTo>
                  <a:cubicBezTo>
                    <a:pt x="1806209" y="171134"/>
                    <a:pt x="1818113" y="121324"/>
                    <a:pt x="1829946" y="71879"/>
                  </a:cubicBezTo>
                  <a:lnTo>
                    <a:pt x="1846086" y="4760"/>
                  </a:lnTo>
                  <a:cubicBezTo>
                    <a:pt x="1846524" y="2963"/>
                    <a:pt x="1847619" y="1400"/>
                    <a:pt x="1849153" y="378"/>
                  </a:cubicBezTo>
                  <a:cubicBezTo>
                    <a:pt x="1850687" y="-564"/>
                    <a:pt x="1852586" y="-857"/>
                    <a:pt x="1854339" y="-426"/>
                  </a:cubicBezTo>
                  <a:cubicBezTo>
                    <a:pt x="1856092" y="122"/>
                    <a:pt x="1857552" y="1298"/>
                    <a:pt x="1858429" y="2861"/>
                  </a:cubicBezTo>
                  <a:cubicBezTo>
                    <a:pt x="1859378" y="4504"/>
                    <a:pt x="1859597" y="6440"/>
                    <a:pt x="1859160" y="8266"/>
                  </a:cubicBezTo>
                  <a:lnTo>
                    <a:pt x="1843091" y="75385"/>
                  </a:lnTo>
                  <a:cubicBezTo>
                    <a:pt x="1831187" y="124902"/>
                    <a:pt x="1819355" y="174420"/>
                    <a:pt x="1807086" y="223792"/>
                  </a:cubicBezTo>
                  <a:cubicBezTo>
                    <a:pt x="1785613" y="310112"/>
                    <a:pt x="1783421" y="400106"/>
                    <a:pt x="1800658" y="487376"/>
                  </a:cubicBezTo>
                  <a:cubicBezTo>
                    <a:pt x="1822569" y="602772"/>
                    <a:pt x="1836737" y="698667"/>
                    <a:pt x="1845867" y="788792"/>
                  </a:cubicBezTo>
                  <a:cubicBezTo>
                    <a:pt x="1853609" y="865406"/>
                    <a:pt x="1845867" y="944576"/>
                    <a:pt x="1821693" y="1031196"/>
                  </a:cubicBezTo>
                  <a:cubicBezTo>
                    <a:pt x="1803506" y="1093269"/>
                    <a:pt x="1790798" y="1156802"/>
                    <a:pt x="1783641" y="1221087"/>
                  </a:cubicBezTo>
                  <a:cubicBezTo>
                    <a:pt x="1778017" y="1278500"/>
                    <a:pt x="1793355" y="1336008"/>
                    <a:pt x="1826951" y="1382933"/>
                  </a:cubicBezTo>
                  <a:cubicBezTo>
                    <a:pt x="1854850" y="1422080"/>
                    <a:pt x="1886402" y="1459474"/>
                    <a:pt x="1916930" y="1495699"/>
                  </a:cubicBezTo>
                  <a:lnTo>
                    <a:pt x="1943004" y="1526666"/>
                  </a:lnTo>
                  <a:cubicBezTo>
                    <a:pt x="1986313" y="1578667"/>
                    <a:pt x="2030646" y="1643523"/>
                    <a:pt x="2028235" y="1729923"/>
                  </a:cubicBezTo>
                  <a:cubicBezTo>
                    <a:pt x="2027213" y="1779441"/>
                    <a:pt x="2010853" y="1827863"/>
                    <a:pt x="1975139" y="1887095"/>
                  </a:cubicBezTo>
                  <a:cubicBezTo>
                    <a:pt x="1909846" y="1995698"/>
                    <a:pt x="1838856" y="2112043"/>
                    <a:pt x="1763337" y="2225759"/>
                  </a:cubicBezTo>
                  <a:cubicBezTo>
                    <a:pt x="1715937" y="2297406"/>
                    <a:pt x="1647065" y="2346340"/>
                    <a:pt x="1586008" y="2384756"/>
                  </a:cubicBezTo>
                  <a:cubicBezTo>
                    <a:pt x="1572058" y="2393791"/>
                    <a:pt x="1555771" y="2398655"/>
                    <a:pt x="1539119" y="239877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6" name="Google Shape;126;p11"/>
            <p:cNvSpPr/>
            <p:nvPr/>
          </p:nvSpPr>
          <p:spPr>
            <a:xfrm>
              <a:off x="7067847" y="6503"/>
              <a:ext cx="1127353" cy="1784609"/>
            </a:xfrm>
            <a:custGeom>
              <a:avLst/>
              <a:gdLst/>
              <a:ahLst/>
              <a:cxnLst/>
              <a:rect l="l" t="t" r="r" b="b"/>
              <a:pathLst>
                <a:path w="1127353" h="1784609" extrusionOk="0">
                  <a:moveTo>
                    <a:pt x="305075" y="1783406"/>
                  </a:moveTo>
                  <a:cubicBezTo>
                    <a:pt x="225102" y="1783406"/>
                    <a:pt x="169814" y="1744624"/>
                    <a:pt x="140380" y="1668083"/>
                  </a:cubicBezTo>
                  <a:cubicBezTo>
                    <a:pt x="97948" y="1557142"/>
                    <a:pt x="60553" y="1446275"/>
                    <a:pt x="26520" y="1342931"/>
                  </a:cubicBezTo>
                  <a:cubicBezTo>
                    <a:pt x="13081" y="1302520"/>
                    <a:pt x="4317" y="1260722"/>
                    <a:pt x="299" y="1218333"/>
                  </a:cubicBezTo>
                  <a:cubicBezTo>
                    <a:pt x="-11604" y="1087746"/>
                    <a:pt x="38131" y="977317"/>
                    <a:pt x="88380" y="886023"/>
                  </a:cubicBezTo>
                  <a:cubicBezTo>
                    <a:pt x="127745" y="814594"/>
                    <a:pt x="187780" y="763104"/>
                    <a:pt x="245771" y="713368"/>
                  </a:cubicBezTo>
                  <a:cubicBezTo>
                    <a:pt x="256507" y="704092"/>
                    <a:pt x="267316" y="694889"/>
                    <a:pt x="277979" y="685541"/>
                  </a:cubicBezTo>
                  <a:cubicBezTo>
                    <a:pt x="420836" y="559482"/>
                    <a:pt x="489269" y="410417"/>
                    <a:pt x="486641" y="229510"/>
                  </a:cubicBezTo>
                  <a:cubicBezTo>
                    <a:pt x="485837" y="178385"/>
                    <a:pt x="484157" y="126165"/>
                    <a:pt x="482404" y="76136"/>
                  </a:cubicBezTo>
                  <a:cubicBezTo>
                    <a:pt x="481747" y="53276"/>
                    <a:pt x="480944" y="30416"/>
                    <a:pt x="480286" y="7556"/>
                  </a:cubicBezTo>
                  <a:cubicBezTo>
                    <a:pt x="480213" y="5708"/>
                    <a:pt x="480871" y="3904"/>
                    <a:pt x="482112" y="2516"/>
                  </a:cubicBezTo>
                  <a:cubicBezTo>
                    <a:pt x="483280" y="1143"/>
                    <a:pt x="485035" y="325"/>
                    <a:pt x="486860" y="252"/>
                  </a:cubicBezTo>
                  <a:cubicBezTo>
                    <a:pt x="487736" y="194"/>
                    <a:pt x="488613" y="318"/>
                    <a:pt x="489489" y="617"/>
                  </a:cubicBezTo>
                  <a:cubicBezTo>
                    <a:pt x="490366" y="946"/>
                    <a:pt x="491095" y="1443"/>
                    <a:pt x="491753" y="2078"/>
                  </a:cubicBezTo>
                  <a:cubicBezTo>
                    <a:pt x="493067" y="3451"/>
                    <a:pt x="493798" y="5285"/>
                    <a:pt x="493798" y="7191"/>
                  </a:cubicBezTo>
                  <a:cubicBezTo>
                    <a:pt x="494455" y="29978"/>
                    <a:pt x="495259" y="52765"/>
                    <a:pt x="495990" y="75625"/>
                  </a:cubicBezTo>
                  <a:cubicBezTo>
                    <a:pt x="497596" y="126092"/>
                    <a:pt x="499422" y="177874"/>
                    <a:pt x="500078" y="229510"/>
                  </a:cubicBezTo>
                  <a:cubicBezTo>
                    <a:pt x="502855" y="412098"/>
                    <a:pt x="430987" y="569561"/>
                    <a:pt x="286670" y="696935"/>
                  </a:cubicBezTo>
                  <a:cubicBezTo>
                    <a:pt x="276007" y="706356"/>
                    <a:pt x="265125" y="715632"/>
                    <a:pt x="254316" y="724980"/>
                  </a:cubicBezTo>
                  <a:cubicBezTo>
                    <a:pt x="197202" y="773914"/>
                    <a:pt x="137971" y="824527"/>
                    <a:pt x="100065" y="893691"/>
                  </a:cubicBezTo>
                  <a:cubicBezTo>
                    <a:pt x="50912" y="982940"/>
                    <a:pt x="2198" y="1090886"/>
                    <a:pt x="13738" y="1217456"/>
                  </a:cubicBezTo>
                  <a:cubicBezTo>
                    <a:pt x="17754" y="1258692"/>
                    <a:pt x="26300" y="1299358"/>
                    <a:pt x="39301" y="1338694"/>
                  </a:cubicBezTo>
                  <a:cubicBezTo>
                    <a:pt x="73335" y="1441966"/>
                    <a:pt x="110656" y="1552614"/>
                    <a:pt x="153015" y="1663190"/>
                  </a:cubicBezTo>
                  <a:cubicBezTo>
                    <a:pt x="181281" y="1736663"/>
                    <a:pt x="235765" y="1772742"/>
                    <a:pt x="314643" y="1769310"/>
                  </a:cubicBezTo>
                  <a:cubicBezTo>
                    <a:pt x="398195" y="1765950"/>
                    <a:pt x="478753" y="1744186"/>
                    <a:pt x="546676" y="1723444"/>
                  </a:cubicBezTo>
                  <a:cubicBezTo>
                    <a:pt x="559822" y="1719354"/>
                    <a:pt x="572894" y="1715264"/>
                    <a:pt x="586114" y="1711393"/>
                  </a:cubicBezTo>
                  <a:cubicBezTo>
                    <a:pt x="658493" y="1689482"/>
                    <a:pt x="733354" y="1666988"/>
                    <a:pt x="801714" y="1633756"/>
                  </a:cubicBezTo>
                  <a:cubicBezTo>
                    <a:pt x="931205" y="1570727"/>
                    <a:pt x="1021843" y="1467821"/>
                    <a:pt x="1071142" y="1328031"/>
                  </a:cubicBezTo>
                  <a:cubicBezTo>
                    <a:pt x="1093052" y="1266755"/>
                    <a:pt x="1078882" y="1207743"/>
                    <a:pt x="1027830" y="1147415"/>
                  </a:cubicBezTo>
                  <a:lnTo>
                    <a:pt x="1005410" y="1120977"/>
                  </a:lnTo>
                  <a:cubicBezTo>
                    <a:pt x="982110" y="1094173"/>
                    <a:pt x="958886" y="1066347"/>
                    <a:pt x="936829" y="1037498"/>
                  </a:cubicBezTo>
                  <a:cubicBezTo>
                    <a:pt x="850647" y="924293"/>
                    <a:pt x="845316" y="804442"/>
                    <a:pt x="920615" y="671080"/>
                  </a:cubicBezTo>
                  <a:cubicBezTo>
                    <a:pt x="942672" y="633679"/>
                    <a:pt x="966774" y="597497"/>
                    <a:pt x="992773" y="562696"/>
                  </a:cubicBezTo>
                  <a:cubicBezTo>
                    <a:pt x="1005554" y="545022"/>
                    <a:pt x="1018262" y="527347"/>
                    <a:pt x="1030534" y="509234"/>
                  </a:cubicBezTo>
                  <a:cubicBezTo>
                    <a:pt x="1093416" y="416553"/>
                    <a:pt x="1120294" y="307657"/>
                    <a:pt x="1110287" y="185834"/>
                  </a:cubicBezTo>
                  <a:cubicBezTo>
                    <a:pt x="1106928" y="145081"/>
                    <a:pt x="1102035" y="103743"/>
                    <a:pt x="1097433" y="63866"/>
                  </a:cubicBezTo>
                  <a:cubicBezTo>
                    <a:pt x="1095242" y="45220"/>
                    <a:pt x="1093123" y="26669"/>
                    <a:pt x="1091080" y="8213"/>
                  </a:cubicBezTo>
                  <a:cubicBezTo>
                    <a:pt x="1090861" y="7227"/>
                    <a:pt x="1090861" y="6205"/>
                    <a:pt x="1091080" y="5219"/>
                  </a:cubicBezTo>
                  <a:cubicBezTo>
                    <a:pt x="1091226" y="4247"/>
                    <a:pt x="1091590" y="3320"/>
                    <a:pt x="1092175" y="2516"/>
                  </a:cubicBezTo>
                  <a:cubicBezTo>
                    <a:pt x="1092760" y="1698"/>
                    <a:pt x="1093489" y="1005"/>
                    <a:pt x="1094293" y="472"/>
                  </a:cubicBezTo>
                  <a:cubicBezTo>
                    <a:pt x="1095096" y="-25"/>
                    <a:pt x="1095973" y="-346"/>
                    <a:pt x="1096921" y="-478"/>
                  </a:cubicBezTo>
                  <a:cubicBezTo>
                    <a:pt x="1097872" y="-668"/>
                    <a:pt x="1098820" y="-668"/>
                    <a:pt x="1099771" y="-478"/>
                  </a:cubicBezTo>
                  <a:cubicBezTo>
                    <a:pt x="1100719" y="-164"/>
                    <a:pt x="1101524" y="333"/>
                    <a:pt x="1102253" y="982"/>
                  </a:cubicBezTo>
                  <a:cubicBezTo>
                    <a:pt x="1102984" y="1684"/>
                    <a:pt x="1103496" y="2495"/>
                    <a:pt x="1103934" y="3393"/>
                  </a:cubicBezTo>
                  <a:cubicBezTo>
                    <a:pt x="1104298" y="4291"/>
                    <a:pt x="1104517" y="5262"/>
                    <a:pt x="1104517" y="6241"/>
                  </a:cubicBezTo>
                  <a:cubicBezTo>
                    <a:pt x="1106563" y="24792"/>
                    <a:pt x="1108754" y="43270"/>
                    <a:pt x="1110872" y="61748"/>
                  </a:cubicBezTo>
                  <a:cubicBezTo>
                    <a:pt x="1115546" y="101917"/>
                    <a:pt x="1120367" y="143401"/>
                    <a:pt x="1123800" y="184155"/>
                  </a:cubicBezTo>
                  <a:cubicBezTo>
                    <a:pt x="1134024" y="309410"/>
                    <a:pt x="1106343" y="421519"/>
                    <a:pt x="1041489" y="517122"/>
                  </a:cubicBezTo>
                  <a:cubicBezTo>
                    <a:pt x="1029218" y="535235"/>
                    <a:pt x="1016437" y="553128"/>
                    <a:pt x="1003511" y="570876"/>
                  </a:cubicBezTo>
                  <a:cubicBezTo>
                    <a:pt x="977876" y="605436"/>
                    <a:pt x="954139" y="641377"/>
                    <a:pt x="932446" y="678530"/>
                  </a:cubicBezTo>
                  <a:cubicBezTo>
                    <a:pt x="860434" y="806195"/>
                    <a:pt x="865400" y="920787"/>
                    <a:pt x="947930" y="1029098"/>
                  </a:cubicBezTo>
                  <a:cubicBezTo>
                    <a:pt x="969841" y="1057582"/>
                    <a:pt x="993139" y="1085262"/>
                    <a:pt x="1015927" y="1111920"/>
                  </a:cubicBezTo>
                  <a:lnTo>
                    <a:pt x="1038493" y="1138432"/>
                  </a:lnTo>
                  <a:cubicBezTo>
                    <a:pt x="1092248" y="1202192"/>
                    <a:pt x="1107659" y="1267704"/>
                    <a:pt x="1084360" y="1333509"/>
                  </a:cubicBezTo>
                  <a:cubicBezTo>
                    <a:pt x="1060843" y="1402016"/>
                    <a:pt x="1024179" y="1465265"/>
                    <a:pt x="976340" y="1519675"/>
                  </a:cubicBezTo>
                  <a:cubicBezTo>
                    <a:pt x="929525" y="1573086"/>
                    <a:pt x="872411" y="1616440"/>
                    <a:pt x="808359" y="1647122"/>
                  </a:cubicBezTo>
                  <a:cubicBezTo>
                    <a:pt x="738612" y="1680864"/>
                    <a:pt x="663678" y="1703651"/>
                    <a:pt x="590716" y="1725635"/>
                  </a:cubicBezTo>
                  <a:lnTo>
                    <a:pt x="551422" y="1737539"/>
                  </a:lnTo>
                  <a:cubicBezTo>
                    <a:pt x="482697" y="1758573"/>
                    <a:pt x="401115" y="1780630"/>
                    <a:pt x="316030" y="178399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7" name="Google Shape;127;p11"/>
            <p:cNvSpPr/>
            <p:nvPr/>
          </p:nvSpPr>
          <p:spPr>
            <a:xfrm>
              <a:off x="2845515" y="4566084"/>
              <a:ext cx="2294527" cy="2288132"/>
            </a:xfrm>
            <a:custGeom>
              <a:avLst/>
              <a:gdLst/>
              <a:ahLst/>
              <a:cxnLst/>
              <a:rect l="l" t="t" r="r" b="b"/>
              <a:pathLst>
                <a:path w="2294527" h="2288132" extrusionOk="0">
                  <a:moveTo>
                    <a:pt x="2181956" y="2287498"/>
                  </a:moveTo>
                  <a:cubicBezTo>
                    <a:pt x="2181080" y="2287571"/>
                    <a:pt x="2180130" y="2287352"/>
                    <a:pt x="2179327" y="2286986"/>
                  </a:cubicBezTo>
                  <a:cubicBezTo>
                    <a:pt x="2178524" y="2286622"/>
                    <a:pt x="2177793" y="2286110"/>
                    <a:pt x="2177136" y="2285453"/>
                  </a:cubicBezTo>
                  <a:cubicBezTo>
                    <a:pt x="2176478" y="2284796"/>
                    <a:pt x="2175968" y="2283993"/>
                    <a:pt x="2175675" y="2283116"/>
                  </a:cubicBezTo>
                  <a:cubicBezTo>
                    <a:pt x="2175311" y="2282240"/>
                    <a:pt x="2175164" y="2281290"/>
                    <a:pt x="2175164" y="2280341"/>
                  </a:cubicBezTo>
                  <a:lnTo>
                    <a:pt x="2175164" y="2264053"/>
                  </a:lnTo>
                  <a:cubicBezTo>
                    <a:pt x="2175164" y="2242143"/>
                    <a:pt x="2175164" y="2218261"/>
                    <a:pt x="2176114" y="2194525"/>
                  </a:cubicBezTo>
                  <a:cubicBezTo>
                    <a:pt x="2176114" y="2193575"/>
                    <a:pt x="2176332" y="2192626"/>
                    <a:pt x="2176698" y="2191749"/>
                  </a:cubicBezTo>
                  <a:cubicBezTo>
                    <a:pt x="2177063" y="2190946"/>
                    <a:pt x="2177574" y="2190142"/>
                    <a:pt x="2178231" y="2189485"/>
                  </a:cubicBezTo>
                  <a:cubicBezTo>
                    <a:pt x="2179473" y="2188171"/>
                    <a:pt x="2181226" y="2187513"/>
                    <a:pt x="2183052" y="2187586"/>
                  </a:cubicBezTo>
                  <a:cubicBezTo>
                    <a:pt x="2184878" y="2187659"/>
                    <a:pt x="2186630" y="2188462"/>
                    <a:pt x="2187799" y="2189850"/>
                  </a:cubicBezTo>
                  <a:cubicBezTo>
                    <a:pt x="2189041" y="2191237"/>
                    <a:pt x="2189625" y="2193063"/>
                    <a:pt x="2189552" y="2194962"/>
                  </a:cubicBezTo>
                  <a:cubicBezTo>
                    <a:pt x="2188822" y="2218552"/>
                    <a:pt x="2188749" y="2241997"/>
                    <a:pt x="2188749" y="2264053"/>
                  </a:cubicBezTo>
                  <a:lnTo>
                    <a:pt x="2188749" y="2280341"/>
                  </a:lnTo>
                  <a:cubicBezTo>
                    <a:pt x="2188749" y="2281290"/>
                    <a:pt x="2188603" y="2282240"/>
                    <a:pt x="2188237" y="2283116"/>
                  </a:cubicBezTo>
                  <a:cubicBezTo>
                    <a:pt x="2187872" y="2283993"/>
                    <a:pt x="2187434" y="2284796"/>
                    <a:pt x="2186777" y="2285453"/>
                  </a:cubicBezTo>
                  <a:cubicBezTo>
                    <a:pt x="2186120" y="2286110"/>
                    <a:pt x="2185389" y="2286622"/>
                    <a:pt x="2184585" y="2286986"/>
                  </a:cubicBezTo>
                  <a:cubicBezTo>
                    <a:pt x="2183782" y="2287352"/>
                    <a:pt x="2182832" y="2287498"/>
                    <a:pt x="2181956" y="2287498"/>
                  </a:cubicBezTo>
                  <a:close/>
                  <a:moveTo>
                    <a:pt x="2190209" y="2116888"/>
                  </a:moveTo>
                  <a:lnTo>
                    <a:pt x="2189113" y="2116888"/>
                  </a:lnTo>
                  <a:cubicBezTo>
                    <a:pt x="2188237" y="2116742"/>
                    <a:pt x="2187361" y="2116450"/>
                    <a:pt x="2186630" y="2115939"/>
                  </a:cubicBezTo>
                  <a:cubicBezTo>
                    <a:pt x="2185900" y="2115427"/>
                    <a:pt x="2185243" y="2114770"/>
                    <a:pt x="2184731" y="2114040"/>
                  </a:cubicBezTo>
                  <a:cubicBezTo>
                    <a:pt x="2184221" y="2113236"/>
                    <a:pt x="2183855" y="2112433"/>
                    <a:pt x="2183636" y="2111484"/>
                  </a:cubicBezTo>
                  <a:cubicBezTo>
                    <a:pt x="2183490" y="2110534"/>
                    <a:pt x="2183490" y="2109658"/>
                    <a:pt x="2183636" y="2108708"/>
                  </a:cubicBezTo>
                  <a:cubicBezTo>
                    <a:pt x="2187799" y="2080151"/>
                    <a:pt x="2194810" y="2052033"/>
                    <a:pt x="2204525" y="2024863"/>
                  </a:cubicBezTo>
                  <a:cubicBezTo>
                    <a:pt x="2205182" y="2023110"/>
                    <a:pt x="2206423" y="2021650"/>
                    <a:pt x="2208103" y="2020847"/>
                  </a:cubicBezTo>
                  <a:cubicBezTo>
                    <a:pt x="2209783" y="2020190"/>
                    <a:pt x="2211609" y="2020190"/>
                    <a:pt x="2213288" y="2020847"/>
                  </a:cubicBezTo>
                  <a:cubicBezTo>
                    <a:pt x="2214968" y="2021577"/>
                    <a:pt x="2216283" y="2022892"/>
                    <a:pt x="2217013" y="2024572"/>
                  </a:cubicBezTo>
                  <a:cubicBezTo>
                    <a:pt x="2217743" y="2026324"/>
                    <a:pt x="2217743" y="2028296"/>
                    <a:pt x="2217013" y="2030049"/>
                  </a:cubicBezTo>
                  <a:cubicBezTo>
                    <a:pt x="2207665" y="2056342"/>
                    <a:pt x="2200873" y="2083511"/>
                    <a:pt x="2196782" y="2111191"/>
                  </a:cubicBezTo>
                  <a:cubicBezTo>
                    <a:pt x="2196490" y="2112798"/>
                    <a:pt x="2195687" y="2114259"/>
                    <a:pt x="2194446" y="2115354"/>
                  </a:cubicBezTo>
                  <a:cubicBezTo>
                    <a:pt x="2193277" y="2116376"/>
                    <a:pt x="2191743" y="2116888"/>
                    <a:pt x="2190209" y="2116888"/>
                  </a:cubicBezTo>
                  <a:close/>
                  <a:moveTo>
                    <a:pt x="2243890" y="1956211"/>
                  </a:moveTo>
                  <a:cubicBezTo>
                    <a:pt x="2242868" y="1956211"/>
                    <a:pt x="2241845" y="1955991"/>
                    <a:pt x="2240969" y="1955480"/>
                  </a:cubicBezTo>
                  <a:cubicBezTo>
                    <a:pt x="2240166" y="1955115"/>
                    <a:pt x="2239435" y="1954530"/>
                    <a:pt x="2238851" y="1953873"/>
                  </a:cubicBezTo>
                  <a:cubicBezTo>
                    <a:pt x="2238267" y="1953143"/>
                    <a:pt x="2237755" y="1952340"/>
                    <a:pt x="2237463" y="1951463"/>
                  </a:cubicBezTo>
                  <a:cubicBezTo>
                    <a:pt x="2237317" y="1950514"/>
                    <a:pt x="2237317" y="1949637"/>
                    <a:pt x="2237463" y="1948688"/>
                  </a:cubicBezTo>
                  <a:cubicBezTo>
                    <a:pt x="2237536" y="1947738"/>
                    <a:pt x="2237755" y="1946862"/>
                    <a:pt x="2238194" y="1946059"/>
                  </a:cubicBezTo>
                  <a:lnTo>
                    <a:pt x="2247761" y="1924878"/>
                  </a:lnTo>
                  <a:cubicBezTo>
                    <a:pt x="2256160" y="1906473"/>
                    <a:pt x="2262953" y="1887338"/>
                    <a:pt x="2268065" y="1867765"/>
                  </a:cubicBezTo>
                  <a:cubicBezTo>
                    <a:pt x="2268576" y="1865939"/>
                    <a:pt x="2269671" y="1864405"/>
                    <a:pt x="2271278" y="1863456"/>
                  </a:cubicBezTo>
                  <a:cubicBezTo>
                    <a:pt x="2272812" y="1862579"/>
                    <a:pt x="2274638" y="1862288"/>
                    <a:pt x="2276391" y="1862799"/>
                  </a:cubicBezTo>
                  <a:cubicBezTo>
                    <a:pt x="2278144" y="1863382"/>
                    <a:pt x="2279604" y="1864551"/>
                    <a:pt x="2280480" y="1866158"/>
                  </a:cubicBezTo>
                  <a:cubicBezTo>
                    <a:pt x="2281357" y="1867838"/>
                    <a:pt x="2281576" y="1869810"/>
                    <a:pt x="2281138" y="1871635"/>
                  </a:cubicBezTo>
                  <a:cubicBezTo>
                    <a:pt x="2275734" y="1891939"/>
                    <a:pt x="2268649" y="1911732"/>
                    <a:pt x="2259958" y="1930867"/>
                  </a:cubicBezTo>
                  <a:lnTo>
                    <a:pt x="2250317" y="1951901"/>
                  </a:lnTo>
                  <a:cubicBezTo>
                    <a:pt x="2249806" y="1953143"/>
                    <a:pt x="2249003" y="1954239"/>
                    <a:pt x="2247907" y="1954969"/>
                  </a:cubicBezTo>
                  <a:cubicBezTo>
                    <a:pt x="2246811" y="1955918"/>
                    <a:pt x="2245351" y="1956356"/>
                    <a:pt x="2243890" y="1956356"/>
                  </a:cubicBezTo>
                  <a:close/>
                  <a:moveTo>
                    <a:pt x="2286177" y="1792977"/>
                  </a:moveTo>
                  <a:cubicBezTo>
                    <a:pt x="2285301" y="1792977"/>
                    <a:pt x="2284352" y="1792758"/>
                    <a:pt x="2283548" y="1792393"/>
                  </a:cubicBezTo>
                  <a:cubicBezTo>
                    <a:pt x="2282745" y="1792027"/>
                    <a:pt x="2282015" y="1791443"/>
                    <a:pt x="2281430" y="1790786"/>
                  </a:cubicBezTo>
                  <a:cubicBezTo>
                    <a:pt x="2280773" y="1790129"/>
                    <a:pt x="2280335" y="1789325"/>
                    <a:pt x="2280043" y="1788448"/>
                  </a:cubicBezTo>
                  <a:cubicBezTo>
                    <a:pt x="2279677" y="1787572"/>
                    <a:pt x="2279531" y="1786622"/>
                    <a:pt x="2279604" y="1785673"/>
                  </a:cubicBezTo>
                  <a:lnTo>
                    <a:pt x="2279604" y="1774207"/>
                  </a:lnTo>
                  <a:cubicBezTo>
                    <a:pt x="2279458" y="1749960"/>
                    <a:pt x="2277487" y="1725785"/>
                    <a:pt x="2273542" y="1701902"/>
                  </a:cubicBezTo>
                  <a:cubicBezTo>
                    <a:pt x="2273396" y="1700149"/>
                    <a:pt x="2273908" y="1698396"/>
                    <a:pt x="2274930" y="1696936"/>
                  </a:cubicBezTo>
                  <a:cubicBezTo>
                    <a:pt x="2275952" y="1695548"/>
                    <a:pt x="2277487" y="1694525"/>
                    <a:pt x="2279166" y="1694234"/>
                  </a:cubicBezTo>
                  <a:cubicBezTo>
                    <a:pt x="2280846" y="1693941"/>
                    <a:pt x="2282672" y="1694307"/>
                    <a:pt x="2284059" y="1695329"/>
                  </a:cubicBezTo>
                  <a:cubicBezTo>
                    <a:pt x="2285520" y="1696278"/>
                    <a:pt x="2286543" y="1697812"/>
                    <a:pt x="2286908" y="1699565"/>
                  </a:cubicBezTo>
                  <a:cubicBezTo>
                    <a:pt x="2290925" y="1724324"/>
                    <a:pt x="2292970" y="1749302"/>
                    <a:pt x="2293043" y="1774353"/>
                  </a:cubicBezTo>
                  <a:lnTo>
                    <a:pt x="2293043" y="1786039"/>
                  </a:lnTo>
                  <a:cubicBezTo>
                    <a:pt x="2292970" y="1787791"/>
                    <a:pt x="2292239" y="1789471"/>
                    <a:pt x="2290998" y="1790713"/>
                  </a:cubicBezTo>
                  <a:cubicBezTo>
                    <a:pt x="2289829" y="1791955"/>
                    <a:pt x="2288149" y="1792685"/>
                    <a:pt x="2286470" y="1792685"/>
                  </a:cubicBezTo>
                  <a:close/>
                  <a:moveTo>
                    <a:pt x="2262003" y="1624996"/>
                  </a:moveTo>
                  <a:cubicBezTo>
                    <a:pt x="2260469" y="1624996"/>
                    <a:pt x="2258935" y="1624412"/>
                    <a:pt x="2257767" y="1623389"/>
                  </a:cubicBezTo>
                  <a:cubicBezTo>
                    <a:pt x="2256599" y="1622293"/>
                    <a:pt x="2255795" y="1620906"/>
                    <a:pt x="2255503" y="1619300"/>
                  </a:cubicBezTo>
                  <a:cubicBezTo>
                    <a:pt x="2248710" y="1591765"/>
                    <a:pt x="2241553" y="1564377"/>
                    <a:pt x="2234176" y="1537062"/>
                  </a:cubicBezTo>
                  <a:cubicBezTo>
                    <a:pt x="2233666" y="1535236"/>
                    <a:pt x="2233884" y="1533337"/>
                    <a:pt x="2234760" y="1531657"/>
                  </a:cubicBezTo>
                  <a:cubicBezTo>
                    <a:pt x="2235565" y="1530050"/>
                    <a:pt x="2237025" y="1528809"/>
                    <a:pt x="2238778" y="1528224"/>
                  </a:cubicBezTo>
                  <a:cubicBezTo>
                    <a:pt x="2240530" y="1527713"/>
                    <a:pt x="2242429" y="1527933"/>
                    <a:pt x="2243963" y="1528882"/>
                  </a:cubicBezTo>
                  <a:cubicBezTo>
                    <a:pt x="2245497" y="1529832"/>
                    <a:pt x="2246665" y="1531365"/>
                    <a:pt x="2247177" y="1533118"/>
                  </a:cubicBezTo>
                  <a:cubicBezTo>
                    <a:pt x="2254627" y="1560360"/>
                    <a:pt x="2261784" y="1587894"/>
                    <a:pt x="2268576" y="1615721"/>
                  </a:cubicBezTo>
                  <a:cubicBezTo>
                    <a:pt x="2269014" y="1617547"/>
                    <a:pt x="2268795" y="1619518"/>
                    <a:pt x="2267845" y="1621125"/>
                  </a:cubicBezTo>
                  <a:cubicBezTo>
                    <a:pt x="2266969" y="1622732"/>
                    <a:pt x="2265509" y="1623901"/>
                    <a:pt x="2263756" y="1624485"/>
                  </a:cubicBezTo>
                  <a:close/>
                  <a:moveTo>
                    <a:pt x="2217670" y="1460521"/>
                  </a:moveTo>
                  <a:cubicBezTo>
                    <a:pt x="2216210" y="1460521"/>
                    <a:pt x="2214822" y="1460010"/>
                    <a:pt x="2213654" y="1459133"/>
                  </a:cubicBezTo>
                  <a:cubicBezTo>
                    <a:pt x="2212485" y="1458184"/>
                    <a:pt x="2211609" y="1456943"/>
                    <a:pt x="2211097" y="1455554"/>
                  </a:cubicBezTo>
                  <a:cubicBezTo>
                    <a:pt x="2201384" y="1422908"/>
                    <a:pt x="2192108" y="1404430"/>
                    <a:pt x="2169102" y="1392818"/>
                  </a:cubicBezTo>
                  <a:cubicBezTo>
                    <a:pt x="2167422" y="1392014"/>
                    <a:pt x="2166181" y="1390626"/>
                    <a:pt x="2165596" y="1388873"/>
                  </a:cubicBezTo>
                  <a:cubicBezTo>
                    <a:pt x="2164866" y="1387121"/>
                    <a:pt x="2164866" y="1385149"/>
                    <a:pt x="2165596" y="1383396"/>
                  </a:cubicBezTo>
                  <a:cubicBezTo>
                    <a:pt x="2166400" y="1381716"/>
                    <a:pt x="2167715" y="1380401"/>
                    <a:pt x="2169467" y="1379671"/>
                  </a:cubicBezTo>
                  <a:cubicBezTo>
                    <a:pt x="2171147" y="1378941"/>
                    <a:pt x="2172973" y="1378941"/>
                    <a:pt x="2174653" y="1379671"/>
                  </a:cubicBezTo>
                  <a:cubicBezTo>
                    <a:pt x="2204743" y="1394278"/>
                    <a:pt x="2215187" y="1421739"/>
                    <a:pt x="2223951" y="1451026"/>
                  </a:cubicBezTo>
                  <a:cubicBezTo>
                    <a:pt x="2224536" y="1452852"/>
                    <a:pt x="2224317" y="1454824"/>
                    <a:pt x="2223440" y="1456504"/>
                  </a:cubicBezTo>
                  <a:cubicBezTo>
                    <a:pt x="2222637" y="1458111"/>
                    <a:pt x="2221249" y="1459352"/>
                    <a:pt x="2219496" y="1459936"/>
                  </a:cubicBezTo>
                  <a:cubicBezTo>
                    <a:pt x="2218839" y="1460083"/>
                    <a:pt x="2218182" y="1460083"/>
                    <a:pt x="2217524" y="1459936"/>
                  </a:cubicBezTo>
                  <a:close/>
                  <a:moveTo>
                    <a:pt x="1746374" y="1382300"/>
                  </a:moveTo>
                  <a:cubicBezTo>
                    <a:pt x="1726144" y="1382300"/>
                    <a:pt x="1705913" y="1381277"/>
                    <a:pt x="1685829" y="1379233"/>
                  </a:cubicBezTo>
                  <a:cubicBezTo>
                    <a:pt x="1684952" y="1379087"/>
                    <a:pt x="1684076" y="1378794"/>
                    <a:pt x="1683273" y="1378357"/>
                  </a:cubicBezTo>
                  <a:cubicBezTo>
                    <a:pt x="1682469" y="1377918"/>
                    <a:pt x="1681738" y="1377261"/>
                    <a:pt x="1681154" y="1376531"/>
                  </a:cubicBezTo>
                  <a:cubicBezTo>
                    <a:pt x="1680570" y="1375727"/>
                    <a:pt x="1680205" y="1374850"/>
                    <a:pt x="1679986" y="1373901"/>
                  </a:cubicBezTo>
                  <a:cubicBezTo>
                    <a:pt x="1679766" y="1372952"/>
                    <a:pt x="1679766" y="1372003"/>
                    <a:pt x="1679986" y="1371053"/>
                  </a:cubicBezTo>
                  <a:cubicBezTo>
                    <a:pt x="1680205" y="1369227"/>
                    <a:pt x="1681081" y="1367547"/>
                    <a:pt x="1682469" y="1366306"/>
                  </a:cubicBezTo>
                  <a:cubicBezTo>
                    <a:pt x="1683784" y="1365064"/>
                    <a:pt x="1685536" y="1364480"/>
                    <a:pt x="1687362" y="1364699"/>
                  </a:cubicBezTo>
                  <a:cubicBezTo>
                    <a:pt x="1714020" y="1367401"/>
                    <a:pt x="1740897" y="1368351"/>
                    <a:pt x="1767701" y="1367401"/>
                  </a:cubicBezTo>
                  <a:cubicBezTo>
                    <a:pt x="1768577" y="1367328"/>
                    <a:pt x="1769454" y="1367475"/>
                    <a:pt x="1770257" y="1367839"/>
                  </a:cubicBezTo>
                  <a:cubicBezTo>
                    <a:pt x="1771133" y="1368132"/>
                    <a:pt x="1771864" y="1368642"/>
                    <a:pt x="1772521" y="1369300"/>
                  </a:cubicBezTo>
                  <a:cubicBezTo>
                    <a:pt x="1773179" y="1369958"/>
                    <a:pt x="1773689" y="1370688"/>
                    <a:pt x="1774055" y="1371564"/>
                  </a:cubicBezTo>
                  <a:cubicBezTo>
                    <a:pt x="1774420" y="1372440"/>
                    <a:pt x="1774639" y="1373317"/>
                    <a:pt x="1774639" y="1374266"/>
                  </a:cubicBezTo>
                  <a:cubicBezTo>
                    <a:pt x="1774712" y="1375216"/>
                    <a:pt x="1774567" y="1376092"/>
                    <a:pt x="1774201" y="1376969"/>
                  </a:cubicBezTo>
                  <a:cubicBezTo>
                    <a:pt x="1773909" y="1377845"/>
                    <a:pt x="1773471" y="1378648"/>
                    <a:pt x="1772886" y="1379306"/>
                  </a:cubicBezTo>
                  <a:cubicBezTo>
                    <a:pt x="1772229" y="1379963"/>
                    <a:pt x="1771499" y="1380547"/>
                    <a:pt x="1770696" y="1380986"/>
                  </a:cubicBezTo>
                  <a:cubicBezTo>
                    <a:pt x="1769892" y="1381351"/>
                    <a:pt x="1769016" y="1381570"/>
                    <a:pt x="1768140" y="1381570"/>
                  </a:cubicBezTo>
                  <a:cubicBezTo>
                    <a:pt x="1760836" y="1381570"/>
                    <a:pt x="1753533" y="1382008"/>
                    <a:pt x="1746667" y="1382008"/>
                  </a:cubicBezTo>
                  <a:close/>
                  <a:moveTo>
                    <a:pt x="2092196" y="1381204"/>
                  </a:moveTo>
                  <a:cubicBezTo>
                    <a:pt x="2077589" y="1380620"/>
                    <a:pt x="2063420" y="1379525"/>
                    <a:pt x="2049032" y="1378430"/>
                  </a:cubicBezTo>
                  <a:cubicBezTo>
                    <a:pt x="2036397" y="1377407"/>
                    <a:pt x="2023763" y="1376458"/>
                    <a:pt x="2011127" y="1375873"/>
                  </a:cubicBezTo>
                  <a:cubicBezTo>
                    <a:pt x="2009301" y="1375800"/>
                    <a:pt x="2007548" y="1374923"/>
                    <a:pt x="2006380" y="1373536"/>
                  </a:cubicBezTo>
                  <a:cubicBezTo>
                    <a:pt x="2005138" y="1372148"/>
                    <a:pt x="2004554" y="1370322"/>
                    <a:pt x="2004627" y="1368423"/>
                  </a:cubicBezTo>
                  <a:cubicBezTo>
                    <a:pt x="2004700" y="1366525"/>
                    <a:pt x="2005431" y="1364771"/>
                    <a:pt x="2006745" y="1363457"/>
                  </a:cubicBezTo>
                  <a:cubicBezTo>
                    <a:pt x="2007402" y="1362800"/>
                    <a:pt x="2008133" y="1362288"/>
                    <a:pt x="2009009" y="1361997"/>
                  </a:cubicBezTo>
                  <a:cubicBezTo>
                    <a:pt x="2009886" y="1361705"/>
                    <a:pt x="2010762" y="1361558"/>
                    <a:pt x="2011638" y="1361558"/>
                  </a:cubicBezTo>
                  <a:cubicBezTo>
                    <a:pt x="2024420" y="1362215"/>
                    <a:pt x="2037274" y="1363238"/>
                    <a:pt x="2050420" y="1364187"/>
                  </a:cubicBezTo>
                  <a:cubicBezTo>
                    <a:pt x="2063566" y="1365137"/>
                    <a:pt x="2078904" y="1366379"/>
                    <a:pt x="2093073" y="1366890"/>
                  </a:cubicBezTo>
                  <a:cubicBezTo>
                    <a:pt x="2094899" y="1367036"/>
                    <a:pt x="2096578" y="1367839"/>
                    <a:pt x="2097819" y="1369154"/>
                  </a:cubicBezTo>
                  <a:cubicBezTo>
                    <a:pt x="2098404" y="1369884"/>
                    <a:pt x="2098842" y="1370688"/>
                    <a:pt x="2099208" y="1371564"/>
                  </a:cubicBezTo>
                  <a:cubicBezTo>
                    <a:pt x="2099938" y="1373317"/>
                    <a:pt x="2099938" y="1375289"/>
                    <a:pt x="2099208" y="1377042"/>
                  </a:cubicBezTo>
                  <a:cubicBezTo>
                    <a:pt x="2098842" y="1377918"/>
                    <a:pt x="2098258" y="1378648"/>
                    <a:pt x="2097601" y="1379233"/>
                  </a:cubicBezTo>
                  <a:cubicBezTo>
                    <a:pt x="2096870" y="1379817"/>
                    <a:pt x="2096140" y="1380256"/>
                    <a:pt x="2095263" y="1380620"/>
                  </a:cubicBezTo>
                  <a:cubicBezTo>
                    <a:pt x="2094387" y="1380767"/>
                    <a:pt x="2093437" y="1380767"/>
                    <a:pt x="2092561" y="1380620"/>
                  </a:cubicBezTo>
                  <a:close/>
                  <a:moveTo>
                    <a:pt x="1848770" y="1378794"/>
                  </a:moveTo>
                  <a:cubicBezTo>
                    <a:pt x="1846944" y="1378794"/>
                    <a:pt x="1845264" y="1378064"/>
                    <a:pt x="1844022" y="1376749"/>
                  </a:cubicBezTo>
                  <a:cubicBezTo>
                    <a:pt x="1842708" y="1375362"/>
                    <a:pt x="1842051" y="1373609"/>
                    <a:pt x="1842051" y="1371710"/>
                  </a:cubicBezTo>
                  <a:cubicBezTo>
                    <a:pt x="1842051" y="1369811"/>
                    <a:pt x="1842708" y="1368059"/>
                    <a:pt x="1844022" y="1366670"/>
                  </a:cubicBezTo>
                  <a:cubicBezTo>
                    <a:pt x="1845264" y="1365356"/>
                    <a:pt x="1846944" y="1364626"/>
                    <a:pt x="1848770" y="1364626"/>
                  </a:cubicBezTo>
                  <a:cubicBezTo>
                    <a:pt x="1875866" y="1363603"/>
                    <a:pt x="1903035" y="1362727"/>
                    <a:pt x="1930058" y="1362069"/>
                  </a:cubicBezTo>
                  <a:cubicBezTo>
                    <a:pt x="1931738" y="1362288"/>
                    <a:pt x="1933272" y="1363092"/>
                    <a:pt x="1934367" y="1364407"/>
                  </a:cubicBezTo>
                  <a:cubicBezTo>
                    <a:pt x="1936777" y="1367182"/>
                    <a:pt x="1936777" y="1371272"/>
                    <a:pt x="1934367" y="1374047"/>
                  </a:cubicBezTo>
                  <a:cubicBezTo>
                    <a:pt x="1933272" y="1375362"/>
                    <a:pt x="1931738" y="1376165"/>
                    <a:pt x="1930058" y="1376385"/>
                  </a:cubicBezTo>
                  <a:cubicBezTo>
                    <a:pt x="1902962" y="1376969"/>
                    <a:pt x="1875793" y="1377845"/>
                    <a:pt x="1848916" y="1378794"/>
                  </a:cubicBezTo>
                  <a:close/>
                  <a:moveTo>
                    <a:pt x="1606440" y="1365283"/>
                  </a:moveTo>
                  <a:lnTo>
                    <a:pt x="1604905" y="1365283"/>
                  </a:lnTo>
                  <a:cubicBezTo>
                    <a:pt x="1578248" y="1358783"/>
                    <a:pt x="1552028" y="1350603"/>
                    <a:pt x="1526392" y="1340817"/>
                  </a:cubicBezTo>
                  <a:cubicBezTo>
                    <a:pt x="1525516" y="1340524"/>
                    <a:pt x="1524713" y="1340013"/>
                    <a:pt x="1523983" y="1339428"/>
                  </a:cubicBezTo>
                  <a:cubicBezTo>
                    <a:pt x="1523252" y="1338844"/>
                    <a:pt x="1522668" y="1338041"/>
                    <a:pt x="1522303" y="1337165"/>
                  </a:cubicBezTo>
                  <a:cubicBezTo>
                    <a:pt x="1521573" y="1335339"/>
                    <a:pt x="1521573" y="1333367"/>
                    <a:pt x="1522303" y="1331541"/>
                  </a:cubicBezTo>
                  <a:cubicBezTo>
                    <a:pt x="1522595" y="1330591"/>
                    <a:pt x="1523106" y="1329788"/>
                    <a:pt x="1523763" y="1329058"/>
                  </a:cubicBezTo>
                  <a:cubicBezTo>
                    <a:pt x="1524348" y="1328400"/>
                    <a:pt x="1525151" y="1327816"/>
                    <a:pt x="1525955" y="1327451"/>
                  </a:cubicBezTo>
                  <a:cubicBezTo>
                    <a:pt x="1526831" y="1327086"/>
                    <a:pt x="1527708" y="1326867"/>
                    <a:pt x="1528657" y="1326867"/>
                  </a:cubicBezTo>
                  <a:cubicBezTo>
                    <a:pt x="1529533" y="1326867"/>
                    <a:pt x="1530483" y="1327086"/>
                    <a:pt x="1531286" y="1327451"/>
                  </a:cubicBezTo>
                  <a:cubicBezTo>
                    <a:pt x="1556410" y="1337238"/>
                    <a:pt x="1582045" y="1345418"/>
                    <a:pt x="1608192" y="1351990"/>
                  </a:cubicBezTo>
                  <a:cubicBezTo>
                    <a:pt x="1609872" y="1352356"/>
                    <a:pt x="1611332" y="1353378"/>
                    <a:pt x="1612282" y="1354766"/>
                  </a:cubicBezTo>
                  <a:cubicBezTo>
                    <a:pt x="1613231" y="1356227"/>
                    <a:pt x="1613670" y="1357907"/>
                    <a:pt x="1613524" y="1359659"/>
                  </a:cubicBezTo>
                  <a:cubicBezTo>
                    <a:pt x="1613304" y="1361412"/>
                    <a:pt x="1612501" y="1363019"/>
                    <a:pt x="1611259" y="1364187"/>
                  </a:cubicBezTo>
                  <a:cubicBezTo>
                    <a:pt x="1610018" y="1365356"/>
                    <a:pt x="1608412" y="1366013"/>
                    <a:pt x="1606731" y="1366013"/>
                  </a:cubicBezTo>
                  <a:close/>
                  <a:moveTo>
                    <a:pt x="1454161" y="1306855"/>
                  </a:moveTo>
                  <a:cubicBezTo>
                    <a:pt x="1453066" y="1306855"/>
                    <a:pt x="1452043" y="1306563"/>
                    <a:pt x="1451094" y="1306125"/>
                  </a:cubicBezTo>
                  <a:cubicBezTo>
                    <a:pt x="1427868" y="1293781"/>
                    <a:pt x="1403402" y="1279686"/>
                    <a:pt x="1379592" y="1264276"/>
                  </a:cubicBezTo>
                  <a:cubicBezTo>
                    <a:pt x="1378862" y="1263764"/>
                    <a:pt x="1378205" y="1263107"/>
                    <a:pt x="1377693" y="1262377"/>
                  </a:cubicBezTo>
                  <a:cubicBezTo>
                    <a:pt x="1377182" y="1261574"/>
                    <a:pt x="1376817" y="1260696"/>
                    <a:pt x="1376597" y="1259820"/>
                  </a:cubicBezTo>
                  <a:cubicBezTo>
                    <a:pt x="1376452" y="1258870"/>
                    <a:pt x="1376452" y="1257994"/>
                    <a:pt x="1376597" y="1257045"/>
                  </a:cubicBezTo>
                  <a:cubicBezTo>
                    <a:pt x="1376744" y="1256168"/>
                    <a:pt x="1377036" y="1255292"/>
                    <a:pt x="1377547" y="1254489"/>
                  </a:cubicBezTo>
                  <a:cubicBezTo>
                    <a:pt x="1377985" y="1253685"/>
                    <a:pt x="1378569" y="1253028"/>
                    <a:pt x="1379300" y="1252444"/>
                  </a:cubicBezTo>
                  <a:cubicBezTo>
                    <a:pt x="1380031" y="1251859"/>
                    <a:pt x="1380834" y="1251495"/>
                    <a:pt x="1381710" y="1251275"/>
                  </a:cubicBezTo>
                  <a:cubicBezTo>
                    <a:pt x="1382587" y="1251056"/>
                    <a:pt x="1383463" y="1251056"/>
                    <a:pt x="1384339" y="1251275"/>
                  </a:cubicBezTo>
                  <a:cubicBezTo>
                    <a:pt x="1385216" y="1251422"/>
                    <a:pt x="1386092" y="1251786"/>
                    <a:pt x="1386822" y="1252225"/>
                  </a:cubicBezTo>
                  <a:cubicBezTo>
                    <a:pt x="1409536" y="1267123"/>
                    <a:pt x="1433054" y="1280709"/>
                    <a:pt x="1457228" y="1293051"/>
                  </a:cubicBezTo>
                  <a:cubicBezTo>
                    <a:pt x="1458617" y="1293781"/>
                    <a:pt x="1459638" y="1295023"/>
                    <a:pt x="1460296" y="1296411"/>
                  </a:cubicBezTo>
                  <a:cubicBezTo>
                    <a:pt x="1460880" y="1297872"/>
                    <a:pt x="1461026" y="1299552"/>
                    <a:pt x="1460734" y="1301085"/>
                  </a:cubicBezTo>
                  <a:cubicBezTo>
                    <a:pt x="1460369" y="1302619"/>
                    <a:pt x="1459566" y="1304007"/>
                    <a:pt x="1458324" y="1305029"/>
                  </a:cubicBezTo>
                  <a:cubicBezTo>
                    <a:pt x="1457155" y="1305979"/>
                    <a:pt x="1455768" y="1306563"/>
                    <a:pt x="1454234" y="1306563"/>
                  </a:cubicBezTo>
                  <a:close/>
                  <a:moveTo>
                    <a:pt x="1314591" y="1219213"/>
                  </a:moveTo>
                  <a:cubicBezTo>
                    <a:pt x="1313203" y="1219213"/>
                    <a:pt x="1311888" y="1218774"/>
                    <a:pt x="1310793" y="1217898"/>
                  </a:cubicBezTo>
                  <a:cubicBezTo>
                    <a:pt x="1287422" y="1201977"/>
                    <a:pt x="1266241" y="1183061"/>
                    <a:pt x="1247691" y="1161734"/>
                  </a:cubicBezTo>
                  <a:cubicBezTo>
                    <a:pt x="1247106" y="1161077"/>
                    <a:pt x="1246668" y="1160273"/>
                    <a:pt x="1246376" y="1159397"/>
                  </a:cubicBezTo>
                  <a:cubicBezTo>
                    <a:pt x="1246230" y="1158447"/>
                    <a:pt x="1246230" y="1157571"/>
                    <a:pt x="1246376" y="1156621"/>
                  </a:cubicBezTo>
                  <a:cubicBezTo>
                    <a:pt x="1246376" y="1155673"/>
                    <a:pt x="1246595" y="1154723"/>
                    <a:pt x="1247033" y="1153919"/>
                  </a:cubicBezTo>
                  <a:cubicBezTo>
                    <a:pt x="1247399" y="1153116"/>
                    <a:pt x="1247909" y="1152312"/>
                    <a:pt x="1248567" y="1151728"/>
                  </a:cubicBezTo>
                  <a:cubicBezTo>
                    <a:pt x="1249224" y="1151071"/>
                    <a:pt x="1249955" y="1150633"/>
                    <a:pt x="1250831" y="1150340"/>
                  </a:cubicBezTo>
                  <a:cubicBezTo>
                    <a:pt x="1251634" y="1150049"/>
                    <a:pt x="1252584" y="1149903"/>
                    <a:pt x="1253460" y="1149903"/>
                  </a:cubicBezTo>
                  <a:cubicBezTo>
                    <a:pt x="1254337" y="1149976"/>
                    <a:pt x="1255213" y="1150195"/>
                    <a:pt x="1256017" y="1150633"/>
                  </a:cubicBezTo>
                  <a:cubicBezTo>
                    <a:pt x="1256820" y="1150998"/>
                    <a:pt x="1257551" y="1151582"/>
                    <a:pt x="1258135" y="1152312"/>
                  </a:cubicBezTo>
                  <a:cubicBezTo>
                    <a:pt x="1275956" y="1172763"/>
                    <a:pt x="1296332" y="1190802"/>
                    <a:pt x="1318754" y="1206139"/>
                  </a:cubicBezTo>
                  <a:cubicBezTo>
                    <a:pt x="1319923" y="1207016"/>
                    <a:pt x="1320871" y="1208258"/>
                    <a:pt x="1321310" y="1209718"/>
                  </a:cubicBezTo>
                  <a:cubicBezTo>
                    <a:pt x="1321676" y="1211179"/>
                    <a:pt x="1321676" y="1212640"/>
                    <a:pt x="1321310" y="1214101"/>
                  </a:cubicBezTo>
                  <a:cubicBezTo>
                    <a:pt x="1320871" y="1215561"/>
                    <a:pt x="1319995" y="1216803"/>
                    <a:pt x="1318827" y="1217753"/>
                  </a:cubicBezTo>
                  <a:cubicBezTo>
                    <a:pt x="1317658" y="1218774"/>
                    <a:pt x="1316125" y="1219286"/>
                    <a:pt x="1314591" y="1219213"/>
                  </a:cubicBezTo>
                  <a:close/>
                  <a:moveTo>
                    <a:pt x="1211319" y="1091328"/>
                  </a:moveTo>
                  <a:cubicBezTo>
                    <a:pt x="1209932" y="1091328"/>
                    <a:pt x="1208544" y="1090890"/>
                    <a:pt x="1207449" y="1090013"/>
                  </a:cubicBezTo>
                  <a:cubicBezTo>
                    <a:pt x="1206280" y="1089210"/>
                    <a:pt x="1205403" y="1088042"/>
                    <a:pt x="1204965" y="1086654"/>
                  </a:cubicBezTo>
                  <a:cubicBezTo>
                    <a:pt x="1197150" y="1063867"/>
                    <a:pt x="1191380" y="1040423"/>
                    <a:pt x="1187802" y="1016613"/>
                  </a:cubicBezTo>
                  <a:cubicBezTo>
                    <a:pt x="1187071" y="1011793"/>
                    <a:pt x="1186341" y="1006972"/>
                    <a:pt x="1185756" y="1002006"/>
                  </a:cubicBezTo>
                  <a:cubicBezTo>
                    <a:pt x="1185538" y="1001057"/>
                    <a:pt x="1185538" y="1000107"/>
                    <a:pt x="1185756" y="999158"/>
                  </a:cubicBezTo>
                  <a:cubicBezTo>
                    <a:pt x="1185976" y="998282"/>
                    <a:pt x="1186341" y="997405"/>
                    <a:pt x="1186852" y="996602"/>
                  </a:cubicBezTo>
                  <a:cubicBezTo>
                    <a:pt x="1187437" y="995872"/>
                    <a:pt x="1188094" y="995214"/>
                    <a:pt x="1188897" y="994703"/>
                  </a:cubicBezTo>
                  <a:cubicBezTo>
                    <a:pt x="1189701" y="994264"/>
                    <a:pt x="1190504" y="993973"/>
                    <a:pt x="1191380" y="993826"/>
                  </a:cubicBezTo>
                  <a:cubicBezTo>
                    <a:pt x="1193206" y="993534"/>
                    <a:pt x="1195032" y="994046"/>
                    <a:pt x="1196493" y="995141"/>
                  </a:cubicBezTo>
                  <a:cubicBezTo>
                    <a:pt x="1197954" y="996309"/>
                    <a:pt x="1198976" y="997989"/>
                    <a:pt x="1199196" y="999888"/>
                  </a:cubicBezTo>
                  <a:cubicBezTo>
                    <a:pt x="1199780" y="1004489"/>
                    <a:pt x="1200510" y="1009164"/>
                    <a:pt x="1201168" y="1013838"/>
                  </a:cubicBezTo>
                  <a:cubicBezTo>
                    <a:pt x="1204600" y="1036771"/>
                    <a:pt x="1210078" y="1059339"/>
                    <a:pt x="1217601" y="1081322"/>
                  </a:cubicBezTo>
                  <a:cubicBezTo>
                    <a:pt x="1218331" y="1083075"/>
                    <a:pt x="1218331" y="1085047"/>
                    <a:pt x="1217601" y="1086800"/>
                  </a:cubicBezTo>
                  <a:cubicBezTo>
                    <a:pt x="1216870" y="1088480"/>
                    <a:pt x="1215482" y="1089795"/>
                    <a:pt x="1213803" y="1090525"/>
                  </a:cubicBezTo>
                  <a:cubicBezTo>
                    <a:pt x="1213072" y="1090671"/>
                    <a:pt x="1212341" y="1090671"/>
                    <a:pt x="1211611" y="1090525"/>
                  </a:cubicBezTo>
                  <a:close/>
                  <a:moveTo>
                    <a:pt x="1187510" y="923347"/>
                  </a:moveTo>
                  <a:cubicBezTo>
                    <a:pt x="1186634" y="923347"/>
                    <a:pt x="1185756" y="923128"/>
                    <a:pt x="1184953" y="922763"/>
                  </a:cubicBezTo>
                  <a:cubicBezTo>
                    <a:pt x="1184150" y="922398"/>
                    <a:pt x="1183347" y="921887"/>
                    <a:pt x="1182763" y="921229"/>
                  </a:cubicBezTo>
                  <a:cubicBezTo>
                    <a:pt x="1182105" y="920572"/>
                    <a:pt x="1181667" y="919769"/>
                    <a:pt x="1181301" y="918892"/>
                  </a:cubicBezTo>
                  <a:cubicBezTo>
                    <a:pt x="1181010" y="918016"/>
                    <a:pt x="1180864" y="917140"/>
                    <a:pt x="1180864" y="916190"/>
                  </a:cubicBezTo>
                  <a:cubicBezTo>
                    <a:pt x="1181375" y="887414"/>
                    <a:pt x="1183493" y="858711"/>
                    <a:pt x="1187145" y="830154"/>
                  </a:cubicBezTo>
                  <a:cubicBezTo>
                    <a:pt x="1187218" y="829205"/>
                    <a:pt x="1187510" y="828256"/>
                    <a:pt x="1187948" y="827452"/>
                  </a:cubicBezTo>
                  <a:cubicBezTo>
                    <a:pt x="1188460" y="826649"/>
                    <a:pt x="1189044" y="825919"/>
                    <a:pt x="1189774" y="825334"/>
                  </a:cubicBezTo>
                  <a:cubicBezTo>
                    <a:pt x="1190504" y="824750"/>
                    <a:pt x="1191307" y="824311"/>
                    <a:pt x="1192184" y="824093"/>
                  </a:cubicBezTo>
                  <a:cubicBezTo>
                    <a:pt x="1193060" y="823947"/>
                    <a:pt x="1194009" y="823947"/>
                    <a:pt x="1194886" y="824093"/>
                  </a:cubicBezTo>
                  <a:cubicBezTo>
                    <a:pt x="1195763" y="824239"/>
                    <a:pt x="1196640" y="824531"/>
                    <a:pt x="1197443" y="824969"/>
                  </a:cubicBezTo>
                  <a:cubicBezTo>
                    <a:pt x="1198246" y="825480"/>
                    <a:pt x="1198903" y="826137"/>
                    <a:pt x="1199487" y="826868"/>
                  </a:cubicBezTo>
                  <a:cubicBezTo>
                    <a:pt x="1200656" y="828402"/>
                    <a:pt x="1201095" y="830374"/>
                    <a:pt x="1200802" y="832273"/>
                  </a:cubicBezTo>
                  <a:cubicBezTo>
                    <a:pt x="1197150" y="860245"/>
                    <a:pt x="1195105" y="888436"/>
                    <a:pt x="1194594" y="916628"/>
                  </a:cubicBezTo>
                  <a:cubicBezTo>
                    <a:pt x="1194448" y="918381"/>
                    <a:pt x="1193645" y="919988"/>
                    <a:pt x="1192330" y="921229"/>
                  </a:cubicBezTo>
                  <a:cubicBezTo>
                    <a:pt x="1191162" y="922471"/>
                    <a:pt x="1189481" y="923128"/>
                    <a:pt x="1187729" y="923055"/>
                  </a:cubicBezTo>
                  <a:close/>
                  <a:moveTo>
                    <a:pt x="1207522" y="753906"/>
                  </a:moveTo>
                  <a:lnTo>
                    <a:pt x="1206207" y="753906"/>
                  </a:lnTo>
                  <a:cubicBezTo>
                    <a:pt x="1204454" y="753541"/>
                    <a:pt x="1202994" y="752518"/>
                    <a:pt x="1202044" y="750985"/>
                  </a:cubicBezTo>
                  <a:cubicBezTo>
                    <a:pt x="1201021" y="749450"/>
                    <a:pt x="1200656" y="747552"/>
                    <a:pt x="1200948" y="745726"/>
                  </a:cubicBezTo>
                  <a:cubicBezTo>
                    <a:pt x="1205841" y="721405"/>
                    <a:pt x="1210954" y="697012"/>
                    <a:pt x="1216432" y="672691"/>
                  </a:cubicBezTo>
                  <a:lnTo>
                    <a:pt x="1218695" y="662393"/>
                  </a:lnTo>
                  <a:cubicBezTo>
                    <a:pt x="1219061" y="660567"/>
                    <a:pt x="1220157" y="658961"/>
                    <a:pt x="1221690" y="657938"/>
                  </a:cubicBezTo>
                  <a:cubicBezTo>
                    <a:pt x="1223151" y="656915"/>
                    <a:pt x="1224977" y="656623"/>
                    <a:pt x="1226730" y="656988"/>
                  </a:cubicBezTo>
                  <a:cubicBezTo>
                    <a:pt x="1228483" y="657426"/>
                    <a:pt x="1230016" y="658522"/>
                    <a:pt x="1230966" y="660128"/>
                  </a:cubicBezTo>
                  <a:cubicBezTo>
                    <a:pt x="1231915" y="661736"/>
                    <a:pt x="1232208" y="663634"/>
                    <a:pt x="1231842" y="665460"/>
                  </a:cubicBezTo>
                  <a:lnTo>
                    <a:pt x="1229651" y="675831"/>
                  </a:lnTo>
                  <a:cubicBezTo>
                    <a:pt x="1224319" y="700371"/>
                    <a:pt x="1219134" y="724837"/>
                    <a:pt x="1214094" y="748866"/>
                  </a:cubicBezTo>
                  <a:cubicBezTo>
                    <a:pt x="1213364" y="751788"/>
                    <a:pt x="1210735" y="753906"/>
                    <a:pt x="1207740" y="754052"/>
                  </a:cubicBezTo>
                  <a:close/>
                  <a:moveTo>
                    <a:pt x="1234325" y="585925"/>
                  </a:moveTo>
                  <a:cubicBezTo>
                    <a:pt x="1232572" y="585999"/>
                    <a:pt x="1230819" y="585267"/>
                    <a:pt x="1229651" y="583953"/>
                  </a:cubicBezTo>
                  <a:cubicBezTo>
                    <a:pt x="1228410" y="582638"/>
                    <a:pt x="1227679" y="580886"/>
                    <a:pt x="1227606" y="579060"/>
                  </a:cubicBezTo>
                  <a:cubicBezTo>
                    <a:pt x="1227314" y="551745"/>
                    <a:pt x="1220303" y="524940"/>
                    <a:pt x="1207156" y="500985"/>
                  </a:cubicBezTo>
                  <a:cubicBezTo>
                    <a:pt x="1206207" y="499378"/>
                    <a:pt x="1205987" y="497407"/>
                    <a:pt x="1206426" y="495581"/>
                  </a:cubicBezTo>
                  <a:cubicBezTo>
                    <a:pt x="1206864" y="493827"/>
                    <a:pt x="1207959" y="492294"/>
                    <a:pt x="1209493" y="491271"/>
                  </a:cubicBezTo>
                  <a:cubicBezTo>
                    <a:pt x="1211027" y="490322"/>
                    <a:pt x="1212853" y="490030"/>
                    <a:pt x="1214606" y="490468"/>
                  </a:cubicBezTo>
                  <a:cubicBezTo>
                    <a:pt x="1216359" y="490907"/>
                    <a:pt x="1217892" y="492148"/>
                    <a:pt x="1218768" y="493755"/>
                  </a:cubicBezTo>
                  <a:cubicBezTo>
                    <a:pt x="1233084" y="519755"/>
                    <a:pt x="1240752" y="548896"/>
                    <a:pt x="1241191" y="578622"/>
                  </a:cubicBezTo>
                  <a:cubicBezTo>
                    <a:pt x="1241264" y="580521"/>
                    <a:pt x="1240533" y="582347"/>
                    <a:pt x="1239292" y="583734"/>
                  </a:cubicBezTo>
                  <a:cubicBezTo>
                    <a:pt x="1238050" y="585049"/>
                    <a:pt x="1236370" y="585852"/>
                    <a:pt x="1234617" y="585925"/>
                  </a:cubicBezTo>
                  <a:close/>
                  <a:moveTo>
                    <a:pt x="1159318" y="440805"/>
                  </a:moveTo>
                  <a:cubicBezTo>
                    <a:pt x="1157711" y="440731"/>
                    <a:pt x="1156178" y="440074"/>
                    <a:pt x="1154936" y="439051"/>
                  </a:cubicBezTo>
                  <a:cubicBezTo>
                    <a:pt x="1137846" y="424152"/>
                    <a:pt x="1119587" y="410641"/>
                    <a:pt x="1100233" y="398809"/>
                  </a:cubicBezTo>
                  <a:lnTo>
                    <a:pt x="1088840" y="391506"/>
                  </a:lnTo>
                  <a:cubicBezTo>
                    <a:pt x="1087963" y="391067"/>
                    <a:pt x="1087232" y="390483"/>
                    <a:pt x="1086575" y="389752"/>
                  </a:cubicBezTo>
                  <a:cubicBezTo>
                    <a:pt x="1085991" y="388949"/>
                    <a:pt x="1085552" y="388073"/>
                    <a:pt x="1085261" y="387123"/>
                  </a:cubicBezTo>
                  <a:cubicBezTo>
                    <a:pt x="1085115" y="386174"/>
                    <a:pt x="1085115" y="385152"/>
                    <a:pt x="1085261" y="384202"/>
                  </a:cubicBezTo>
                  <a:cubicBezTo>
                    <a:pt x="1085406" y="383180"/>
                    <a:pt x="1085699" y="382230"/>
                    <a:pt x="1086210" y="381354"/>
                  </a:cubicBezTo>
                  <a:cubicBezTo>
                    <a:pt x="1086648" y="380477"/>
                    <a:pt x="1087305" y="379746"/>
                    <a:pt x="1088036" y="379162"/>
                  </a:cubicBezTo>
                  <a:cubicBezTo>
                    <a:pt x="1088840" y="378579"/>
                    <a:pt x="1089716" y="378213"/>
                    <a:pt x="1090665" y="377994"/>
                  </a:cubicBezTo>
                  <a:cubicBezTo>
                    <a:pt x="1091542" y="377775"/>
                    <a:pt x="1092564" y="377775"/>
                    <a:pt x="1093441" y="377994"/>
                  </a:cubicBezTo>
                  <a:cubicBezTo>
                    <a:pt x="1094390" y="378213"/>
                    <a:pt x="1095267" y="378579"/>
                    <a:pt x="1096070" y="379162"/>
                  </a:cubicBezTo>
                  <a:lnTo>
                    <a:pt x="1107463" y="386466"/>
                  </a:lnTo>
                  <a:cubicBezTo>
                    <a:pt x="1127401" y="398736"/>
                    <a:pt x="1146318" y="412612"/>
                    <a:pt x="1163992" y="428023"/>
                  </a:cubicBezTo>
                  <a:cubicBezTo>
                    <a:pt x="1165088" y="428973"/>
                    <a:pt x="1165891" y="430287"/>
                    <a:pt x="1166257" y="431675"/>
                  </a:cubicBezTo>
                  <a:cubicBezTo>
                    <a:pt x="1166694" y="433062"/>
                    <a:pt x="1166694" y="434596"/>
                    <a:pt x="1166257" y="435984"/>
                  </a:cubicBezTo>
                  <a:cubicBezTo>
                    <a:pt x="1165745" y="437298"/>
                    <a:pt x="1164869" y="438540"/>
                    <a:pt x="1163774" y="439416"/>
                  </a:cubicBezTo>
                  <a:cubicBezTo>
                    <a:pt x="1162386" y="440147"/>
                    <a:pt x="1160852" y="440366"/>
                    <a:pt x="1159318" y="440147"/>
                  </a:cubicBezTo>
                  <a:close/>
                  <a:moveTo>
                    <a:pt x="5362" y="427731"/>
                  </a:moveTo>
                  <a:cubicBezTo>
                    <a:pt x="3537" y="427731"/>
                    <a:pt x="1857" y="426928"/>
                    <a:pt x="616" y="425613"/>
                  </a:cubicBezTo>
                  <a:cubicBezTo>
                    <a:pt x="-699" y="424299"/>
                    <a:pt x="-1429" y="422473"/>
                    <a:pt x="-1429" y="420647"/>
                  </a:cubicBezTo>
                  <a:lnTo>
                    <a:pt x="-1429" y="418018"/>
                  </a:lnTo>
                  <a:cubicBezTo>
                    <a:pt x="-1502" y="416630"/>
                    <a:pt x="-1502" y="415242"/>
                    <a:pt x="-1429" y="413854"/>
                  </a:cubicBezTo>
                  <a:cubicBezTo>
                    <a:pt x="-1502" y="411517"/>
                    <a:pt x="-992" y="409253"/>
                    <a:pt x="-42" y="407135"/>
                  </a:cubicBezTo>
                  <a:lnTo>
                    <a:pt x="7700" y="391797"/>
                  </a:lnTo>
                  <a:cubicBezTo>
                    <a:pt x="8138" y="390994"/>
                    <a:pt x="8723" y="390264"/>
                    <a:pt x="9380" y="389680"/>
                  </a:cubicBezTo>
                  <a:cubicBezTo>
                    <a:pt x="10037" y="389095"/>
                    <a:pt x="10840" y="388657"/>
                    <a:pt x="11716" y="388365"/>
                  </a:cubicBezTo>
                  <a:cubicBezTo>
                    <a:pt x="13470" y="387781"/>
                    <a:pt x="15296" y="387999"/>
                    <a:pt x="16903" y="388876"/>
                  </a:cubicBezTo>
                  <a:cubicBezTo>
                    <a:pt x="17706" y="389314"/>
                    <a:pt x="18363" y="389898"/>
                    <a:pt x="18948" y="390629"/>
                  </a:cubicBezTo>
                  <a:cubicBezTo>
                    <a:pt x="19459" y="391360"/>
                    <a:pt x="19897" y="392163"/>
                    <a:pt x="20189" y="393039"/>
                  </a:cubicBezTo>
                  <a:cubicBezTo>
                    <a:pt x="20335" y="393989"/>
                    <a:pt x="20335" y="394865"/>
                    <a:pt x="20189" y="395815"/>
                  </a:cubicBezTo>
                  <a:cubicBezTo>
                    <a:pt x="20116" y="396764"/>
                    <a:pt x="19824" y="397641"/>
                    <a:pt x="19459" y="398517"/>
                  </a:cubicBezTo>
                  <a:lnTo>
                    <a:pt x="11716" y="413854"/>
                  </a:lnTo>
                  <a:lnTo>
                    <a:pt x="11716" y="416483"/>
                  </a:lnTo>
                  <a:cubicBezTo>
                    <a:pt x="11790" y="417871"/>
                    <a:pt x="11790" y="419259"/>
                    <a:pt x="11716" y="420647"/>
                  </a:cubicBezTo>
                  <a:cubicBezTo>
                    <a:pt x="11716" y="422473"/>
                    <a:pt x="11059" y="424225"/>
                    <a:pt x="9818" y="425540"/>
                  </a:cubicBezTo>
                  <a:cubicBezTo>
                    <a:pt x="8576" y="426562"/>
                    <a:pt x="6970" y="427074"/>
                    <a:pt x="5362" y="427074"/>
                  </a:cubicBezTo>
                  <a:close/>
                  <a:moveTo>
                    <a:pt x="1021720" y="350605"/>
                  </a:moveTo>
                  <a:cubicBezTo>
                    <a:pt x="1020624" y="350605"/>
                    <a:pt x="1019529" y="350314"/>
                    <a:pt x="1018507" y="349802"/>
                  </a:cubicBezTo>
                  <a:cubicBezTo>
                    <a:pt x="994989" y="336730"/>
                    <a:pt x="970595" y="325189"/>
                    <a:pt x="945472" y="315403"/>
                  </a:cubicBezTo>
                  <a:cubicBezTo>
                    <a:pt x="943792" y="314673"/>
                    <a:pt x="942477" y="313431"/>
                    <a:pt x="941674" y="311751"/>
                  </a:cubicBezTo>
                  <a:cubicBezTo>
                    <a:pt x="941016" y="309998"/>
                    <a:pt x="941016" y="308026"/>
                    <a:pt x="941674" y="306274"/>
                  </a:cubicBezTo>
                  <a:cubicBezTo>
                    <a:pt x="941966" y="305397"/>
                    <a:pt x="942477" y="304594"/>
                    <a:pt x="943061" y="303864"/>
                  </a:cubicBezTo>
                  <a:cubicBezTo>
                    <a:pt x="943646" y="303206"/>
                    <a:pt x="944376" y="302622"/>
                    <a:pt x="945179" y="302256"/>
                  </a:cubicBezTo>
                  <a:cubicBezTo>
                    <a:pt x="945982" y="301892"/>
                    <a:pt x="946859" y="301672"/>
                    <a:pt x="947735" y="301599"/>
                  </a:cubicBezTo>
                  <a:cubicBezTo>
                    <a:pt x="948612" y="301599"/>
                    <a:pt x="949561" y="301745"/>
                    <a:pt x="950364" y="302038"/>
                  </a:cubicBezTo>
                  <a:cubicBezTo>
                    <a:pt x="976073" y="312044"/>
                    <a:pt x="1001124" y="323729"/>
                    <a:pt x="1025298" y="337094"/>
                  </a:cubicBezTo>
                  <a:cubicBezTo>
                    <a:pt x="1026102" y="337533"/>
                    <a:pt x="1026833" y="338117"/>
                    <a:pt x="1027417" y="338847"/>
                  </a:cubicBezTo>
                  <a:cubicBezTo>
                    <a:pt x="1027928" y="339577"/>
                    <a:pt x="1028366" y="340453"/>
                    <a:pt x="1028659" y="341331"/>
                  </a:cubicBezTo>
                  <a:cubicBezTo>
                    <a:pt x="1028804" y="342279"/>
                    <a:pt x="1028804" y="343157"/>
                    <a:pt x="1028659" y="344105"/>
                  </a:cubicBezTo>
                  <a:cubicBezTo>
                    <a:pt x="1028512" y="346297"/>
                    <a:pt x="1027271" y="348342"/>
                    <a:pt x="1025445" y="349583"/>
                  </a:cubicBezTo>
                  <a:cubicBezTo>
                    <a:pt x="1024276" y="350022"/>
                    <a:pt x="1022962" y="350168"/>
                    <a:pt x="1021720" y="349948"/>
                  </a:cubicBezTo>
                  <a:close/>
                  <a:moveTo>
                    <a:pt x="51156" y="326651"/>
                  </a:moveTo>
                  <a:cubicBezTo>
                    <a:pt x="50060" y="326724"/>
                    <a:pt x="48892" y="326431"/>
                    <a:pt x="47942" y="325846"/>
                  </a:cubicBezTo>
                  <a:cubicBezTo>
                    <a:pt x="46336" y="324898"/>
                    <a:pt x="45167" y="323437"/>
                    <a:pt x="44655" y="321684"/>
                  </a:cubicBezTo>
                  <a:cubicBezTo>
                    <a:pt x="44145" y="319858"/>
                    <a:pt x="44364" y="317886"/>
                    <a:pt x="45167" y="316206"/>
                  </a:cubicBezTo>
                  <a:cubicBezTo>
                    <a:pt x="57802" y="291083"/>
                    <a:pt x="70729" y="265885"/>
                    <a:pt x="83948" y="240834"/>
                  </a:cubicBezTo>
                  <a:cubicBezTo>
                    <a:pt x="84752" y="239154"/>
                    <a:pt x="86213" y="237913"/>
                    <a:pt x="87966" y="237401"/>
                  </a:cubicBezTo>
                  <a:cubicBezTo>
                    <a:pt x="89645" y="236890"/>
                    <a:pt x="91544" y="237109"/>
                    <a:pt x="93078" y="237986"/>
                  </a:cubicBezTo>
                  <a:cubicBezTo>
                    <a:pt x="94612" y="238935"/>
                    <a:pt x="95780" y="240469"/>
                    <a:pt x="96292" y="242222"/>
                  </a:cubicBezTo>
                  <a:cubicBezTo>
                    <a:pt x="96803" y="244047"/>
                    <a:pt x="96656" y="245946"/>
                    <a:pt x="95780" y="247626"/>
                  </a:cubicBezTo>
                  <a:cubicBezTo>
                    <a:pt x="82780" y="272604"/>
                    <a:pt x="69999" y="297728"/>
                    <a:pt x="57437" y="322926"/>
                  </a:cubicBezTo>
                  <a:cubicBezTo>
                    <a:pt x="56853" y="324094"/>
                    <a:pt x="55903" y="325043"/>
                    <a:pt x="54807" y="325774"/>
                  </a:cubicBezTo>
                  <a:cubicBezTo>
                    <a:pt x="53639" y="326212"/>
                    <a:pt x="52398" y="326285"/>
                    <a:pt x="51156" y="325993"/>
                  </a:cubicBezTo>
                  <a:close/>
                  <a:moveTo>
                    <a:pt x="869149" y="294003"/>
                  </a:moveTo>
                  <a:lnTo>
                    <a:pt x="867981" y="294003"/>
                  </a:lnTo>
                  <a:cubicBezTo>
                    <a:pt x="844099" y="289475"/>
                    <a:pt x="818755" y="285896"/>
                    <a:pt x="788080" y="282098"/>
                  </a:cubicBezTo>
                  <a:cubicBezTo>
                    <a:pt x="787131" y="282025"/>
                    <a:pt x="786255" y="281734"/>
                    <a:pt x="785451" y="281295"/>
                  </a:cubicBezTo>
                  <a:cubicBezTo>
                    <a:pt x="784648" y="280784"/>
                    <a:pt x="783991" y="280127"/>
                    <a:pt x="783406" y="279396"/>
                  </a:cubicBezTo>
                  <a:cubicBezTo>
                    <a:pt x="782822" y="278666"/>
                    <a:pt x="782383" y="277790"/>
                    <a:pt x="782165" y="276840"/>
                  </a:cubicBezTo>
                  <a:cubicBezTo>
                    <a:pt x="781946" y="275891"/>
                    <a:pt x="781946" y="274941"/>
                    <a:pt x="782165" y="273992"/>
                  </a:cubicBezTo>
                  <a:cubicBezTo>
                    <a:pt x="782237" y="273042"/>
                    <a:pt x="782530" y="272093"/>
                    <a:pt x="783041" y="271289"/>
                  </a:cubicBezTo>
                  <a:cubicBezTo>
                    <a:pt x="783479" y="270413"/>
                    <a:pt x="784063" y="269683"/>
                    <a:pt x="784794" y="269099"/>
                  </a:cubicBezTo>
                  <a:cubicBezTo>
                    <a:pt x="785524" y="268514"/>
                    <a:pt x="786328" y="268076"/>
                    <a:pt x="787204" y="267857"/>
                  </a:cubicBezTo>
                  <a:cubicBezTo>
                    <a:pt x="788080" y="267711"/>
                    <a:pt x="789030" y="267711"/>
                    <a:pt x="789906" y="267857"/>
                  </a:cubicBezTo>
                  <a:cubicBezTo>
                    <a:pt x="820946" y="271363"/>
                    <a:pt x="846582" y="275160"/>
                    <a:pt x="870757" y="279908"/>
                  </a:cubicBezTo>
                  <a:cubicBezTo>
                    <a:pt x="871633" y="280054"/>
                    <a:pt x="872436" y="280419"/>
                    <a:pt x="873167" y="280857"/>
                  </a:cubicBezTo>
                  <a:cubicBezTo>
                    <a:pt x="873970" y="281368"/>
                    <a:pt x="874554" y="282025"/>
                    <a:pt x="875066" y="282830"/>
                  </a:cubicBezTo>
                  <a:cubicBezTo>
                    <a:pt x="875576" y="283560"/>
                    <a:pt x="875942" y="284436"/>
                    <a:pt x="876161" y="285312"/>
                  </a:cubicBezTo>
                  <a:cubicBezTo>
                    <a:pt x="876307" y="286262"/>
                    <a:pt x="876307" y="287138"/>
                    <a:pt x="876161" y="288088"/>
                  </a:cubicBezTo>
                  <a:cubicBezTo>
                    <a:pt x="875942" y="289768"/>
                    <a:pt x="875139" y="291374"/>
                    <a:pt x="873897" y="292543"/>
                  </a:cubicBezTo>
                  <a:cubicBezTo>
                    <a:pt x="872655" y="293712"/>
                    <a:pt x="870975" y="294296"/>
                    <a:pt x="869295" y="294296"/>
                  </a:cubicBezTo>
                  <a:close/>
                  <a:moveTo>
                    <a:pt x="707888" y="274065"/>
                  </a:moveTo>
                  <a:lnTo>
                    <a:pt x="707304" y="274065"/>
                  </a:lnTo>
                  <a:cubicBezTo>
                    <a:pt x="679843" y="271582"/>
                    <a:pt x="652746" y="266688"/>
                    <a:pt x="626161" y="259458"/>
                  </a:cubicBezTo>
                  <a:cubicBezTo>
                    <a:pt x="624408" y="258874"/>
                    <a:pt x="622948" y="257705"/>
                    <a:pt x="622072" y="256098"/>
                  </a:cubicBezTo>
                  <a:cubicBezTo>
                    <a:pt x="621195" y="254419"/>
                    <a:pt x="620976" y="252520"/>
                    <a:pt x="621488" y="250694"/>
                  </a:cubicBezTo>
                  <a:cubicBezTo>
                    <a:pt x="621925" y="248941"/>
                    <a:pt x="623094" y="247407"/>
                    <a:pt x="624628" y="246385"/>
                  </a:cubicBezTo>
                  <a:cubicBezTo>
                    <a:pt x="626161" y="245436"/>
                    <a:pt x="627987" y="245216"/>
                    <a:pt x="629741" y="245727"/>
                  </a:cubicBezTo>
                  <a:cubicBezTo>
                    <a:pt x="655521" y="252811"/>
                    <a:pt x="681887" y="257559"/>
                    <a:pt x="708545" y="259896"/>
                  </a:cubicBezTo>
                  <a:cubicBezTo>
                    <a:pt x="710225" y="260188"/>
                    <a:pt x="711759" y="261064"/>
                    <a:pt x="712782" y="262452"/>
                  </a:cubicBezTo>
                  <a:cubicBezTo>
                    <a:pt x="713876" y="263840"/>
                    <a:pt x="714461" y="265592"/>
                    <a:pt x="714388" y="267346"/>
                  </a:cubicBezTo>
                  <a:cubicBezTo>
                    <a:pt x="714315" y="269099"/>
                    <a:pt x="713658" y="270779"/>
                    <a:pt x="712416" y="272093"/>
                  </a:cubicBezTo>
                  <a:cubicBezTo>
                    <a:pt x="711174" y="273335"/>
                    <a:pt x="709568" y="274065"/>
                    <a:pt x="707888" y="274211"/>
                  </a:cubicBezTo>
                  <a:close/>
                  <a:moveTo>
                    <a:pt x="552834" y="227907"/>
                  </a:moveTo>
                  <a:cubicBezTo>
                    <a:pt x="551666" y="227907"/>
                    <a:pt x="550570" y="227615"/>
                    <a:pt x="549547" y="227031"/>
                  </a:cubicBezTo>
                  <a:cubicBezTo>
                    <a:pt x="529901" y="215490"/>
                    <a:pt x="511716" y="201614"/>
                    <a:pt x="495283" y="185839"/>
                  </a:cubicBezTo>
                  <a:cubicBezTo>
                    <a:pt x="491265" y="182041"/>
                    <a:pt x="487467" y="178535"/>
                    <a:pt x="483597" y="174372"/>
                  </a:cubicBezTo>
                  <a:cubicBezTo>
                    <a:pt x="482282" y="173057"/>
                    <a:pt x="481552" y="171232"/>
                    <a:pt x="481552" y="169406"/>
                  </a:cubicBezTo>
                  <a:cubicBezTo>
                    <a:pt x="481552" y="167507"/>
                    <a:pt x="482282" y="165681"/>
                    <a:pt x="483524" y="164293"/>
                  </a:cubicBezTo>
                  <a:cubicBezTo>
                    <a:pt x="484765" y="162979"/>
                    <a:pt x="486445" y="162175"/>
                    <a:pt x="488271" y="162175"/>
                  </a:cubicBezTo>
                  <a:cubicBezTo>
                    <a:pt x="490097" y="162175"/>
                    <a:pt x="491850" y="162906"/>
                    <a:pt x="493091" y="164221"/>
                  </a:cubicBezTo>
                  <a:lnTo>
                    <a:pt x="504412" y="175321"/>
                  </a:lnTo>
                  <a:cubicBezTo>
                    <a:pt x="520042" y="190367"/>
                    <a:pt x="537424" y="203513"/>
                    <a:pt x="556121" y="214541"/>
                  </a:cubicBezTo>
                  <a:cubicBezTo>
                    <a:pt x="557727" y="215490"/>
                    <a:pt x="558823" y="217025"/>
                    <a:pt x="559335" y="218851"/>
                  </a:cubicBezTo>
                  <a:cubicBezTo>
                    <a:pt x="559846" y="220677"/>
                    <a:pt x="559626" y="222576"/>
                    <a:pt x="558750" y="224255"/>
                  </a:cubicBezTo>
                  <a:cubicBezTo>
                    <a:pt x="558166" y="225351"/>
                    <a:pt x="557290" y="226300"/>
                    <a:pt x="556267" y="227031"/>
                  </a:cubicBezTo>
                  <a:cubicBezTo>
                    <a:pt x="555244" y="227688"/>
                    <a:pt x="554002" y="228053"/>
                    <a:pt x="552761" y="228053"/>
                  </a:cubicBezTo>
                  <a:close/>
                  <a:moveTo>
                    <a:pt x="129231" y="176782"/>
                  </a:moveTo>
                  <a:cubicBezTo>
                    <a:pt x="127989" y="176709"/>
                    <a:pt x="126747" y="176344"/>
                    <a:pt x="125725" y="175687"/>
                  </a:cubicBezTo>
                  <a:cubicBezTo>
                    <a:pt x="124994" y="175176"/>
                    <a:pt x="124264" y="174591"/>
                    <a:pt x="123753" y="173861"/>
                  </a:cubicBezTo>
                  <a:cubicBezTo>
                    <a:pt x="123241" y="173057"/>
                    <a:pt x="122877" y="172181"/>
                    <a:pt x="122657" y="171305"/>
                  </a:cubicBezTo>
                  <a:cubicBezTo>
                    <a:pt x="122511" y="170355"/>
                    <a:pt x="122511" y="169479"/>
                    <a:pt x="122657" y="168529"/>
                  </a:cubicBezTo>
                  <a:cubicBezTo>
                    <a:pt x="122803" y="167580"/>
                    <a:pt x="123095" y="166703"/>
                    <a:pt x="123534" y="165900"/>
                  </a:cubicBezTo>
                  <a:cubicBezTo>
                    <a:pt x="137411" y="141141"/>
                    <a:pt x="152967" y="117405"/>
                    <a:pt x="170057" y="94764"/>
                  </a:cubicBezTo>
                  <a:cubicBezTo>
                    <a:pt x="172175" y="91842"/>
                    <a:pt x="176338" y="91185"/>
                    <a:pt x="179260" y="93376"/>
                  </a:cubicBezTo>
                  <a:cubicBezTo>
                    <a:pt x="179406" y="93449"/>
                    <a:pt x="179479" y="93595"/>
                    <a:pt x="179625" y="93668"/>
                  </a:cubicBezTo>
                  <a:cubicBezTo>
                    <a:pt x="180355" y="94252"/>
                    <a:pt x="180866" y="95056"/>
                    <a:pt x="181305" y="95859"/>
                  </a:cubicBezTo>
                  <a:cubicBezTo>
                    <a:pt x="181742" y="96663"/>
                    <a:pt x="182035" y="97539"/>
                    <a:pt x="182108" y="98489"/>
                  </a:cubicBezTo>
                  <a:cubicBezTo>
                    <a:pt x="182254" y="99437"/>
                    <a:pt x="182254" y="100315"/>
                    <a:pt x="182108" y="101263"/>
                  </a:cubicBezTo>
                  <a:cubicBezTo>
                    <a:pt x="181816" y="102141"/>
                    <a:pt x="181378" y="103017"/>
                    <a:pt x="180793" y="103747"/>
                  </a:cubicBezTo>
                  <a:cubicBezTo>
                    <a:pt x="164142" y="125877"/>
                    <a:pt x="148950" y="149102"/>
                    <a:pt x="135365" y="173277"/>
                  </a:cubicBezTo>
                  <a:cubicBezTo>
                    <a:pt x="134781" y="174372"/>
                    <a:pt x="133905" y="175248"/>
                    <a:pt x="132882" y="175906"/>
                  </a:cubicBezTo>
                  <a:cubicBezTo>
                    <a:pt x="131860" y="176563"/>
                    <a:pt x="130691" y="176855"/>
                    <a:pt x="129450" y="176855"/>
                  </a:cubicBezTo>
                  <a:close/>
                  <a:moveTo>
                    <a:pt x="432034" y="114410"/>
                  </a:moveTo>
                  <a:cubicBezTo>
                    <a:pt x="431085" y="114410"/>
                    <a:pt x="430135" y="114264"/>
                    <a:pt x="429259" y="113826"/>
                  </a:cubicBezTo>
                  <a:cubicBezTo>
                    <a:pt x="428382" y="113461"/>
                    <a:pt x="427579" y="112877"/>
                    <a:pt x="426995" y="112146"/>
                  </a:cubicBezTo>
                  <a:lnTo>
                    <a:pt x="422758" y="107253"/>
                  </a:lnTo>
                  <a:cubicBezTo>
                    <a:pt x="411949" y="94618"/>
                    <a:pt x="400848" y="82056"/>
                    <a:pt x="390112" y="69713"/>
                  </a:cubicBezTo>
                  <a:cubicBezTo>
                    <a:pt x="386460" y="65623"/>
                    <a:pt x="382298" y="61533"/>
                    <a:pt x="378864" y="57808"/>
                  </a:cubicBezTo>
                  <a:lnTo>
                    <a:pt x="371561" y="50504"/>
                  </a:lnTo>
                  <a:cubicBezTo>
                    <a:pt x="370247" y="49117"/>
                    <a:pt x="369589" y="47364"/>
                    <a:pt x="369589" y="45465"/>
                  </a:cubicBezTo>
                  <a:cubicBezTo>
                    <a:pt x="369589" y="43566"/>
                    <a:pt x="370247" y="41814"/>
                    <a:pt x="371561" y="40425"/>
                  </a:cubicBezTo>
                  <a:cubicBezTo>
                    <a:pt x="372146" y="39768"/>
                    <a:pt x="372949" y="39257"/>
                    <a:pt x="373752" y="38892"/>
                  </a:cubicBezTo>
                  <a:cubicBezTo>
                    <a:pt x="374555" y="38526"/>
                    <a:pt x="375432" y="38380"/>
                    <a:pt x="376308" y="38380"/>
                  </a:cubicBezTo>
                  <a:cubicBezTo>
                    <a:pt x="377185" y="38380"/>
                    <a:pt x="378134" y="38526"/>
                    <a:pt x="378937" y="38892"/>
                  </a:cubicBezTo>
                  <a:cubicBezTo>
                    <a:pt x="379741" y="39257"/>
                    <a:pt x="380472" y="39768"/>
                    <a:pt x="381056" y="40425"/>
                  </a:cubicBezTo>
                  <a:lnTo>
                    <a:pt x="388870" y="47729"/>
                  </a:lnTo>
                  <a:lnTo>
                    <a:pt x="400410" y="59999"/>
                  </a:lnTo>
                  <a:cubicBezTo>
                    <a:pt x="411439" y="72415"/>
                    <a:pt x="422321" y="85050"/>
                    <a:pt x="433276" y="97685"/>
                  </a:cubicBezTo>
                  <a:lnTo>
                    <a:pt x="437439" y="102578"/>
                  </a:lnTo>
                  <a:cubicBezTo>
                    <a:pt x="438023" y="103309"/>
                    <a:pt x="438534" y="104112"/>
                    <a:pt x="438827" y="104988"/>
                  </a:cubicBezTo>
                  <a:cubicBezTo>
                    <a:pt x="438972" y="105938"/>
                    <a:pt x="438972" y="106814"/>
                    <a:pt x="438827" y="107764"/>
                  </a:cubicBezTo>
                  <a:cubicBezTo>
                    <a:pt x="438827" y="108713"/>
                    <a:pt x="438607" y="109589"/>
                    <a:pt x="438242" y="110466"/>
                  </a:cubicBezTo>
                  <a:cubicBezTo>
                    <a:pt x="437804" y="111270"/>
                    <a:pt x="437292" y="112073"/>
                    <a:pt x="436635" y="112730"/>
                  </a:cubicBezTo>
                  <a:cubicBezTo>
                    <a:pt x="435978" y="113387"/>
                    <a:pt x="435175" y="113826"/>
                    <a:pt x="434299" y="114191"/>
                  </a:cubicBezTo>
                  <a:cubicBezTo>
                    <a:pt x="433422" y="114337"/>
                    <a:pt x="432473" y="114337"/>
                    <a:pt x="431596" y="114191"/>
                  </a:cubicBezTo>
                  <a:close/>
                  <a:moveTo>
                    <a:pt x="232648" y="46269"/>
                  </a:moveTo>
                  <a:cubicBezTo>
                    <a:pt x="231626" y="46269"/>
                    <a:pt x="230603" y="46049"/>
                    <a:pt x="229654" y="45538"/>
                  </a:cubicBezTo>
                  <a:cubicBezTo>
                    <a:pt x="228704" y="45100"/>
                    <a:pt x="227901" y="44370"/>
                    <a:pt x="227316" y="43493"/>
                  </a:cubicBezTo>
                  <a:cubicBezTo>
                    <a:pt x="226732" y="42763"/>
                    <a:pt x="226294" y="41887"/>
                    <a:pt x="226075" y="41009"/>
                  </a:cubicBezTo>
                  <a:cubicBezTo>
                    <a:pt x="225929" y="40133"/>
                    <a:pt x="225929" y="39183"/>
                    <a:pt x="226075" y="38307"/>
                  </a:cubicBezTo>
                  <a:cubicBezTo>
                    <a:pt x="226222" y="37358"/>
                    <a:pt x="226513" y="36481"/>
                    <a:pt x="226952" y="35678"/>
                  </a:cubicBezTo>
                  <a:cubicBezTo>
                    <a:pt x="227389" y="34875"/>
                    <a:pt x="227974" y="34145"/>
                    <a:pt x="228631" y="33561"/>
                  </a:cubicBezTo>
                  <a:cubicBezTo>
                    <a:pt x="257042" y="10189"/>
                    <a:pt x="280925" y="-620"/>
                    <a:pt x="303930" y="-620"/>
                  </a:cubicBezTo>
                  <a:lnTo>
                    <a:pt x="306341" y="-620"/>
                  </a:lnTo>
                  <a:cubicBezTo>
                    <a:pt x="308167" y="-620"/>
                    <a:pt x="309846" y="110"/>
                    <a:pt x="311088" y="1425"/>
                  </a:cubicBezTo>
                  <a:cubicBezTo>
                    <a:pt x="312402" y="2812"/>
                    <a:pt x="313060" y="4565"/>
                    <a:pt x="313060" y="6464"/>
                  </a:cubicBezTo>
                  <a:cubicBezTo>
                    <a:pt x="313060" y="8363"/>
                    <a:pt x="312402" y="10116"/>
                    <a:pt x="311088" y="11504"/>
                  </a:cubicBezTo>
                  <a:cubicBezTo>
                    <a:pt x="309846" y="12818"/>
                    <a:pt x="308167" y="13549"/>
                    <a:pt x="306341" y="13549"/>
                  </a:cubicBezTo>
                  <a:lnTo>
                    <a:pt x="304296" y="13549"/>
                  </a:lnTo>
                  <a:cubicBezTo>
                    <a:pt x="284650" y="13549"/>
                    <a:pt x="263323" y="23409"/>
                    <a:pt x="237395" y="44734"/>
                  </a:cubicBezTo>
                  <a:cubicBezTo>
                    <a:pt x="236081" y="45611"/>
                    <a:pt x="234474" y="45903"/>
                    <a:pt x="232940" y="456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8" name="Google Shape;128;p11"/>
            <p:cNvSpPr/>
            <p:nvPr/>
          </p:nvSpPr>
          <p:spPr>
            <a:xfrm>
              <a:off x="8256589" y="4269878"/>
              <a:ext cx="1090058" cy="1610545"/>
            </a:xfrm>
            <a:custGeom>
              <a:avLst/>
              <a:gdLst/>
              <a:ahLst/>
              <a:cxnLst/>
              <a:rect l="l" t="t" r="r" b="b"/>
              <a:pathLst>
                <a:path w="1090058" h="1610545" extrusionOk="0">
                  <a:moveTo>
                    <a:pt x="476466" y="1609926"/>
                  </a:moveTo>
                  <a:cubicBezTo>
                    <a:pt x="460984" y="1609926"/>
                    <a:pt x="444842" y="1609269"/>
                    <a:pt x="429140" y="1608612"/>
                  </a:cubicBezTo>
                  <a:lnTo>
                    <a:pt x="415701" y="1608027"/>
                  </a:lnTo>
                  <a:cubicBezTo>
                    <a:pt x="385392" y="1606786"/>
                    <a:pt x="354791" y="1602768"/>
                    <a:pt x="325284" y="1598679"/>
                  </a:cubicBezTo>
                  <a:cubicBezTo>
                    <a:pt x="295997" y="1594078"/>
                    <a:pt x="266490" y="1591010"/>
                    <a:pt x="236911" y="1589549"/>
                  </a:cubicBezTo>
                  <a:cubicBezTo>
                    <a:pt x="201124" y="1588015"/>
                    <a:pt x="164460" y="1590133"/>
                    <a:pt x="129038" y="1592179"/>
                  </a:cubicBezTo>
                  <a:cubicBezTo>
                    <a:pt x="108736" y="1593347"/>
                    <a:pt x="88651" y="1594588"/>
                    <a:pt x="68347" y="1595100"/>
                  </a:cubicBezTo>
                  <a:cubicBezTo>
                    <a:pt x="64403" y="1595100"/>
                    <a:pt x="60166" y="1595538"/>
                    <a:pt x="55712" y="1595903"/>
                  </a:cubicBezTo>
                  <a:cubicBezTo>
                    <a:pt x="34238" y="1597656"/>
                    <a:pt x="7581" y="1599775"/>
                    <a:pt x="-234" y="1575819"/>
                  </a:cubicBezTo>
                  <a:cubicBezTo>
                    <a:pt x="-5127" y="1560700"/>
                    <a:pt x="4368" y="1537110"/>
                    <a:pt x="27812" y="1505705"/>
                  </a:cubicBezTo>
                  <a:cubicBezTo>
                    <a:pt x="49723" y="1476491"/>
                    <a:pt x="73898" y="1447277"/>
                    <a:pt x="96903" y="1419377"/>
                  </a:cubicBezTo>
                  <a:cubicBezTo>
                    <a:pt x="112824" y="1400096"/>
                    <a:pt x="128674" y="1380814"/>
                    <a:pt x="144157" y="1360949"/>
                  </a:cubicBezTo>
                  <a:cubicBezTo>
                    <a:pt x="238300" y="1241683"/>
                    <a:pt x="327183" y="1106933"/>
                    <a:pt x="339160" y="930918"/>
                  </a:cubicBezTo>
                  <a:cubicBezTo>
                    <a:pt x="345222" y="842838"/>
                    <a:pt x="348436" y="738763"/>
                    <a:pt x="327037" y="635564"/>
                  </a:cubicBezTo>
                  <a:cubicBezTo>
                    <a:pt x="313088" y="568518"/>
                    <a:pt x="292784" y="501544"/>
                    <a:pt x="272772" y="436835"/>
                  </a:cubicBezTo>
                  <a:lnTo>
                    <a:pt x="265469" y="413830"/>
                  </a:lnTo>
                  <a:cubicBezTo>
                    <a:pt x="244068" y="343131"/>
                    <a:pt x="238080" y="276523"/>
                    <a:pt x="247647" y="215685"/>
                  </a:cubicBezTo>
                  <a:cubicBezTo>
                    <a:pt x="252907" y="182600"/>
                    <a:pt x="264445" y="150903"/>
                    <a:pt x="281828" y="122273"/>
                  </a:cubicBezTo>
                  <a:cubicBezTo>
                    <a:pt x="298918" y="94155"/>
                    <a:pt x="321413" y="69760"/>
                    <a:pt x="348070" y="50552"/>
                  </a:cubicBezTo>
                  <a:cubicBezTo>
                    <a:pt x="377357" y="28934"/>
                    <a:pt x="410808" y="13670"/>
                    <a:pt x="446304" y="5709"/>
                  </a:cubicBezTo>
                  <a:cubicBezTo>
                    <a:pt x="481505" y="-2252"/>
                    <a:pt x="517950" y="-2690"/>
                    <a:pt x="553300" y="4321"/>
                  </a:cubicBezTo>
                  <a:cubicBezTo>
                    <a:pt x="615964" y="16956"/>
                    <a:pt x="668915" y="52306"/>
                    <a:pt x="708353" y="81665"/>
                  </a:cubicBezTo>
                  <a:cubicBezTo>
                    <a:pt x="810602" y="158718"/>
                    <a:pt x="929577" y="195965"/>
                    <a:pt x="1082002" y="199179"/>
                  </a:cubicBezTo>
                  <a:cubicBezTo>
                    <a:pt x="1082878" y="199252"/>
                    <a:pt x="1083755" y="199471"/>
                    <a:pt x="1084557" y="199836"/>
                  </a:cubicBezTo>
                  <a:cubicBezTo>
                    <a:pt x="1085361" y="200202"/>
                    <a:pt x="1086091" y="200713"/>
                    <a:pt x="1086749" y="201370"/>
                  </a:cubicBezTo>
                  <a:cubicBezTo>
                    <a:pt x="1087333" y="202100"/>
                    <a:pt x="1087770" y="202831"/>
                    <a:pt x="1088136" y="203708"/>
                  </a:cubicBezTo>
                  <a:cubicBezTo>
                    <a:pt x="1088428" y="204584"/>
                    <a:pt x="1088574" y="205533"/>
                    <a:pt x="1088574" y="206483"/>
                  </a:cubicBezTo>
                  <a:cubicBezTo>
                    <a:pt x="1088574" y="207432"/>
                    <a:pt x="1088428" y="208382"/>
                    <a:pt x="1088063" y="209258"/>
                  </a:cubicBezTo>
                  <a:cubicBezTo>
                    <a:pt x="1087697" y="210062"/>
                    <a:pt x="1087187" y="210865"/>
                    <a:pt x="1086602" y="211522"/>
                  </a:cubicBezTo>
                  <a:cubicBezTo>
                    <a:pt x="1085944" y="212179"/>
                    <a:pt x="1085215" y="212691"/>
                    <a:pt x="1084338" y="213055"/>
                  </a:cubicBezTo>
                  <a:cubicBezTo>
                    <a:pt x="1083535" y="213421"/>
                    <a:pt x="1082585" y="213567"/>
                    <a:pt x="1081710" y="213494"/>
                  </a:cubicBezTo>
                  <a:cubicBezTo>
                    <a:pt x="926656" y="210208"/>
                    <a:pt x="805344" y="172010"/>
                    <a:pt x="700538" y="93278"/>
                  </a:cubicBezTo>
                  <a:cubicBezTo>
                    <a:pt x="662414" y="64721"/>
                    <a:pt x="611143" y="30467"/>
                    <a:pt x="551035" y="18271"/>
                  </a:cubicBezTo>
                  <a:cubicBezTo>
                    <a:pt x="517367" y="11625"/>
                    <a:pt x="482675" y="12136"/>
                    <a:pt x="449224" y="19732"/>
                  </a:cubicBezTo>
                  <a:cubicBezTo>
                    <a:pt x="415483" y="27401"/>
                    <a:pt x="383712" y="42008"/>
                    <a:pt x="355885" y="62530"/>
                  </a:cubicBezTo>
                  <a:cubicBezTo>
                    <a:pt x="330762" y="80716"/>
                    <a:pt x="309509" y="103722"/>
                    <a:pt x="293513" y="130307"/>
                  </a:cubicBezTo>
                  <a:cubicBezTo>
                    <a:pt x="277226" y="157184"/>
                    <a:pt x="266271" y="186909"/>
                    <a:pt x="261305" y="217949"/>
                  </a:cubicBezTo>
                  <a:cubicBezTo>
                    <a:pt x="252030" y="276377"/>
                    <a:pt x="257946" y="340940"/>
                    <a:pt x="278687" y="409447"/>
                  </a:cubicBezTo>
                  <a:lnTo>
                    <a:pt x="285990" y="432453"/>
                  </a:lnTo>
                  <a:cubicBezTo>
                    <a:pt x="305784" y="497747"/>
                    <a:pt x="326233" y="564793"/>
                    <a:pt x="340257" y="632497"/>
                  </a:cubicBezTo>
                  <a:cubicBezTo>
                    <a:pt x="362167" y="737521"/>
                    <a:pt x="358808" y="842838"/>
                    <a:pt x="352672" y="931941"/>
                  </a:cubicBezTo>
                  <a:cubicBezTo>
                    <a:pt x="340622" y="1111607"/>
                    <a:pt x="250423" y="1248548"/>
                    <a:pt x="154600" y="1369714"/>
                  </a:cubicBezTo>
                  <a:cubicBezTo>
                    <a:pt x="139118" y="1389433"/>
                    <a:pt x="123050" y="1408787"/>
                    <a:pt x="107054" y="1428142"/>
                  </a:cubicBezTo>
                  <a:cubicBezTo>
                    <a:pt x="83829" y="1455895"/>
                    <a:pt x="60532" y="1484671"/>
                    <a:pt x="38548" y="1513958"/>
                  </a:cubicBezTo>
                  <a:cubicBezTo>
                    <a:pt x="19121" y="1539812"/>
                    <a:pt x="9334" y="1560919"/>
                    <a:pt x="12547" y="1570560"/>
                  </a:cubicBezTo>
                  <a:cubicBezTo>
                    <a:pt x="16711" y="1583122"/>
                    <a:pt x="32632" y="1582903"/>
                    <a:pt x="54762" y="1581077"/>
                  </a:cubicBezTo>
                  <a:cubicBezTo>
                    <a:pt x="59364" y="1581077"/>
                    <a:pt x="63891" y="1580347"/>
                    <a:pt x="68054" y="1580274"/>
                  </a:cubicBezTo>
                  <a:cubicBezTo>
                    <a:pt x="88139" y="1579690"/>
                    <a:pt x="108151" y="1578594"/>
                    <a:pt x="128235" y="1577425"/>
                  </a:cubicBezTo>
                  <a:cubicBezTo>
                    <a:pt x="164022" y="1575307"/>
                    <a:pt x="201270" y="1573190"/>
                    <a:pt x="237349" y="1574650"/>
                  </a:cubicBezTo>
                  <a:cubicBezTo>
                    <a:pt x="267441" y="1575892"/>
                    <a:pt x="297677" y="1580055"/>
                    <a:pt x="326964" y="1583926"/>
                  </a:cubicBezTo>
                  <a:cubicBezTo>
                    <a:pt x="356251" y="1587797"/>
                    <a:pt x="386487" y="1592105"/>
                    <a:pt x="416139" y="1593201"/>
                  </a:cubicBezTo>
                  <a:lnTo>
                    <a:pt x="429725" y="1593712"/>
                  </a:lnTo>
                  <a:cubicBezTo>
                    <a:pt x="483989" y="1596123"/>
                    <a:pt x="539716" y="1598460"/>
                    <a:pt x="591862" y="1571802"/>
                  </a:cubicBezTo>
                  <a:cubicBezTo>
                    <a:pt x="649779" y="1542003"/>
                    <a:pt x="678847" y="1491463"/>
                    <a:pt x="680892" y="1416748"/>
                  </a:cubicBezTo>
                  <a:cubicBezTo>
                    <a:pt x="682864" y="1338162"/>
                    <a:pt x="679870" y="1258043"/>
                    <a:pt x="676874" y="1180041"/>
                  </a:cubicBezTo>
                  <a:lnTo>
                    <a:pt x="675195" y="1136220"/>
                  </a:lnTo>
                  <a:cubicBezTo>
                    <a:pt x="671835" y="1043392"/>
                    <a:pt x="711712" y="970577"/>
                    <a:pt x="790079" y="925660"/>
                  </a:cubicBezTo>
                  <a:cubicBezTo>
                    <a:pt x="888603" y="870737"/>
                    <a:pt x="983695" y="809972"/>
                    <a:pt x="1074916" y="743656"/>
                  </a:cubicBezTo>
                  <a:cubicBezTo>
                    <a:pt x="1076378" y="742560"/>
                    <a:pt x="1078204" y="742122"/>
                    <a:pt x="1079957" y="742488"/>
                  </a:cubicBezTo>
                  <a:cubicBezTo>
                    <a:pt x="1081783" y="742853"/>
                    <a:pt x="1083316" y="743875"/>
                    <a:pt x="1084338" y="745409"/>
                  </a:cubicBezTo>
                  <a:cubicBezTo>
                    <a:pt x="1085361" y="746943"/>
                    <a:pt x="1085798" y="748915"/>
                    <a:pt x="1085434" y="750741"/>
                  </a:cubicBezTo>
                  <a:cubicBezTo>
                    <a:pt x="1085142" y="752567"/>
                    <a:pt x="1084119" y="754247"/>
                    <a:pt x="1082658" y="755341"/>
                  </a:cubicBezTo>
                  <a:cubicBezTo>
                    <a:pt x="991072" y="821804"/>
                    <a:pt x="895616" y="882788"/>
                    <a:pt x="796799" y="937929"/>
                  </a:cubicBezTo>
                  <a:cubicBezTo>
                    <a:pt x="723033" y="980217"/>
                    <a:pt x="685858" y="1048431"/>
                    <a:pt x="688999" y="1135124"/>
                  </a:cubicBezTo>
                  <a:lnTo>
                    <a:pt x="690606" y="1178945"/>
                  </a:lnTo>
                  <a:cubicBezTo>
                    <a:pt x="693600" y="1256655"/>
                    <a:pt x="696668" y="1337066"/>
                    <a:pt x="694623" y="1416164"/>
                  </a:cubicBezTo>
                  <a:cubicBezTo>
                    <a:pt x="692578" y="1495261"/>
                    <a:pt x="660005" y="1552009"/>
                    <a:pt x="598071" y="1584145"/>
                  </a:cubicBezTo>
                  <a:cubicBezTo>
                    <a:pt x="558119" y="1605179"/>
                    <a:pt x="516928" y="1609926"/>
                    <a:pt x="476466" y="160992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29" name="Google Shape;129;p11"/>
            <p:cNvSpPr/>
            <p:nvPr/>
          </p:nvSpPr>
          <p:spPr>
            <a:xfrm>
              <a:off x="7274994" y="565"/>
              <a:ext cx="846269" cy="1641273"/>
            </a:xfrm>
            <a:custGeom>
              <a:avLst/>
              <a:gdLst/>
              <a:ahLst/>
              <a:cxnLst/>
              <a:rect l="l" t="t" r="r" b="b"/>
              <a:pathLst>
                <a:path w="846269" h="1641273" extrusionOk="0">
                  <a:moveTo>
                    <a:pt x="245458" y="1640644"/>
                  </a:moveTo>
                  <a:cubicBezTo>
                    <a:pt x="215369" y="1640907"/>
                    <a:pt x="185497" y="1634992"/>
                    <a:pt x="157816" y="1623262"/>
                  </a:cubicBezTo>
                  <a:cubicBezTo>
                    <a:pt x="89893" y="1594048"/>
                    <a:pt x="62433" y="1531895"/>
                    <a:pt x="46145" y="1481355"/>
                  </a:cubicBezTo>
                  <a:cubicBezTo>
                    <a:pt x="27157" y="1422197"/>
                    <a:pt x="18830" y="1362089"/>
                    <a:pt x="12257" y="1290076"/>
                  </a:cubicBezTo>
                  <a:lnTo>
                    <a:pt x="10066" y="1266632"/>
                  </a:lnTo>
                  <a:cubicBezTo>
                    <a:pt x="3128" y="1192282"/>
                    <a:pt x="-4029" y="1115303"/>
                    <a:pt x="-597" y="1038105"/>
                  </a:cubicBezTo>
                  <a:cubicBezTo>
                    <a:pt x="1814" y="983694"/>
                    <a:pt x="14887" y="941041"/>
                    <a:pt x="39499" y="907591"/>
                  </a:cubicBezTo>
                  <a:cubicBezTo>
                    <a:pt x="72804" y="862382"/>
                    <a:pt x="109248" y="818415"/>
                    <a:pt x="143648" y="776127"/>
                  </a:cubicBezTo>
                  <a:cubicBezTo>
                    <a:pt x="164025" y="751661"/>
                    <a:pt x="184475" y="726464"/>
                    <a:pt x="204413" y="701266"/>
                  </a:cubicBezTo>
                  <a:cubicBezTo>
                    <a:pt x="257510" y="634074"/>
                    <a:pt x="309218" y="559432"/>
                    <a:pt x="327476" y="467992"/>
                  </a:cubicBezTo>
                  <a:cubicBezTo>
                    <a:pt x="342083" y="393935"/>
                    <a:pt x="346101" y="332366"/>
                    <a:pt x="339675" y="274157"/>
                  </a:cubicBezTo>
                  <a:cubicBezTo>
                    <a:pt x="334124" y="213458"/>
                    <a:pt x="331640" y="152517"/>
                    <a:pt x="332371" y="91569"/>
                  </a:cubicBezTo>
                  <a:cubicBezTo>
                    <a:pt x="332371" y="65569"/>
                    <a:pt x="332371" y="39495"/>
                    <a:pt x="331348" y="13422"/>
                  </a:cubicBezTo>
                  <a:cubicBezTo>
                    <a:pt x="331348" y="9741"/>
                    <a:pt x="332735" y="6191"/>
                    <a:pt x="335219" y="3489"/>
                  </a:cubicBezTo>
                  <a:cubicBezTo>
                    <a:pt x="340038" y="-1711"/>
                    <a:pt x="348146" y="-2018"/>
                    <a:pt x="353404" y="2809"/>
                  </a:cubicBezTo>
                  <a:cubicBezTo>
                    <a:pt x="353624" y="3029"/>
                    <a:pt x="353843" y="3255"/>
                    <a:pt x="354062" y="3489"/>
                  </a:cubicBezTo>
                  <a:cubicBezTo>
                    <a:pt x="356617" y="6140"/>
                    <a:pt x="358080" y="9660"/>
                    <a:pt x="358153" y="13348"/>
                  </a:cubicBezTo>
                  <a:cubicBezTo>
                    <a:pt x="358882" y="39568"/>
                    <a:pt x="359028" y="65861"/>
                    <a:pt x="359174" y="92154"/>
                  </a:cubicBezTo>
                  <a:cubicBezTo>
                    <a:pt x="358516" y="152079"/>
                    <a:pt x="361000" y="211997"/>
                    <a:pt x="366478" y="271674"/>
                  </a:cubicBezTo>
                  <a:cubicBezTo>
                    <a:pt x="373197" y="332950"/>
                    <a:pt x="369181" y="397440"/>
                    <a:pt x="353916" y="474566"/>
                  </a:cubicBezTo>
                  <a:cubicBezTo>
                    <a:pt x="334416" y="572505"/>
                    <a:pt x="280881" y="649850"/>
                    <a:pt x="225154" y="720256"/>
                  </a:cubicBezTo>
                  <a:cubicBezTo>
                    <a:pt x="205069" y="745599"/>
                    <a:pt x="184621" y="770504"/>
                    <a:pt x="164025" y="795482"/>
                  </a:cubicBezTo>
                  <a:cubicBezTo>
                    <a:pt x="129479" y="837696"/>
                    <a:pt x="93618" y="881371"/>
                    <a:pt x="60752" y="926069"/>
                  </a:cubicBezTo>
                  <a:cubicBezTo>
                    <a:pt x="39792" y="954552"/>
                    <a:pt x="28471" y="991800"/>
                    <a:pt x="26353" y="1040296"/>
                  </a:cubicBezTo>
                  <a:cubicBezTo>
                    <a:pt x="23066" y="1115303"/>
                    <a:pt x="30078" y="1191186"/>
                    <a:pt x="36871" y="1264587"/>
                  </a:cubicBezTo>
                  <a:lnTo>
                    <a:pt x="39061" y="1288104"/>
                  </a:lnTo>
                  <a:cubicBezTo>
                    <a:pt x="45489" y="1358071"/>
                    <a:pt x="53668" y="1416354"/>
                    <a:pt x="71634" y="1472956"/>
                  </a:cubicBezTo>
                  <a:cubicBezTo>
                    <a:pt x="93181" y="1539564"/>
                    <a:pt x="122759" y="1578054"/>
                    <a:pt x="168042" y="1597627"/>
                  </a:cubicBezTo>
                  <a:cubicBezTo>
                    <a:pt x="205874" y="1612921"/>
                    <a:pt x="247284" y="1616981"/>
                    <a:pt x="287307" y="1609313"/>
                  </a:cubicBezTo>
                  <a:cubicBezTo>
                    <a:pt x="397810" y="1592171"/>
                    <a:pt x="504223" y="1555048"/>
                    <a:pt x="601358" y="1499760"/>
                  </a:cubicBezTo>
                  <a:cubicBezTo>
                    <a:pt x="649562" y="1472788"/>
                    <a:pt x="690316" y="1434291"/>
                    <a:pt x="719967" y="1387724"/>
                  </a:cubicBezTo>
                  <a:cubicBezTo>
                    <a:pt x="757289" y="1328785"/>
                    <a:pt x="756923" y="1268750"/>
                    <a:pt x="719092" y="1209153"/>
                  </a:cubicBezTo>
                  <a:cubicBezTo>
                    <a:pt x="692579" y="1169086"/>
                    <a:pt x="663804" y="1130531"/>
                    <a:pt x="632983" y="1093685"/>
                  </a:cubicBezTo>
                  <a:lnTo>
                    <a:pt x="616623" y="1073162"/>
                  </a:lnTo>
                  <a:cubicBezTo>
                    <a:pt x="531392" y="965946"/>
                    <a:pt x="516639" y="844708"/>
                    <a:pt x="572437" y="702800"/>
                  </a:cubicBezTo>
                  <a:cubicBezTo>
                    <a:pt x="598438" y="637069"/>
                    <a:pt x="640360" y="584410"/>
                    <a:pt x="688710" y="527516"/>
                  </a:cubicBezTo>
                  <a:lnTo>
                    <a:pt x="689805" y="526275"/>
                  </a:lnTo>
                  <a:cubicBezTo>
                    <a:pt x="733626" y="474712"/>
                    <a:pt x="778761" y="421396"/>
                    <a:pt x="799357" y="354934"/>
                  </a:cubicBezTo>
                  <a:cubicBezTo>
                    <a:pt x="808998" y="323164"/>
                    <a:pt x="817909" y="289640"/>
                    <a:pt x="817689" y="256994"/>
                  </a:cubicBezTo>
                  <a:cubicBezTo>
                    <a:pt x="817104" y="199880"/>
                    <a:pt x="813526" y="141598"/>
                    <a:pt x="809947" y="85580"/>
                  </a:cubicBezTo>
                  <a:cubicBezTo>
                    <a:pt x="808560" y="62209"/>
                    <a:pt x="807099" y="38692"/>
                    <a:pt x="805857" y="15174"/>
                  </a:cubicBezTo>
                  <a:cubicBezTo>
                    <a:pt x="805784" y="13319"/>
                    <a:pt x="806003" y="11464"/>
                    <a:pt x="806588" y="9697"/>
                  </a:cubicBezTo>
                  <a:cubicBezTo>
                    <a:pt x="807173" y="7929"/>
                    <a:pt x="808121" y="6293"/>
                    <a:pt x="809289" y="4877"/>
                  </a:cubicBezTo>
                  <a:cubicBezTo>
                    <a:pt x="810459" y="3504"/>
                    <a:pt x="811919" y="2386"/>
                    <a:pt x="813526" y="1590"/>
                  </a:cubicBezTo>
                  <a:cubicBezTo>
                    <a:pt x="815132" y="765"/>
                    <a:pt x="816885" y="290"/>
                    <a:pt x="818638" y="202"/>
                  </a:cubicBezTo>
                  <a:cubicBezTo>
                    <a:pt x="822216" y="20"/>
                    <a:pt x="825722" y="1313"/>
                    <a:pt x="828352" y="3781"/>
                  </a:cubicBezTo>
                  <a:cubicBezTo>
                    <a:pt x="831055" y="6374"/>
                    <a:pt x="832662" y="9901"/>
                    <a:pt x="832808" y="13641"/>
                  </a:cubicBezTo>
                  <a:cubicBezTo>
                    <a:pt x="834049" y="36939"/>
                    <a:pt x="835509" y="60383"/>
                    <a:pt x="837043" y="83754"/>
                  </a:cubicBezTo>
                  <a:cubicBezTo>
                    <a:pt x="840475" y="140868"/>
                    <a:pt x="844346" y="199077"/>
                    <a:pt x="844785" y="257067"/>
                  </a:cubicBezTo>
                  <a:cubicBezTo>
                    <a:pt x="843471" y="293482"/>
                    <a:pt x="836823" y="329510"/>
                    <a:pt x="825066" y="363990"/>
                  </a:cubicBezTo>
                  <a:cubicBezTo>
                    <a:pt x="803155" y="435930"/>
                    <a:pt x="755756" y="491510"/>
                    <a:pt x="709889" y="545190"/>
                  </a:cubicBezTo>
                  <a:lnTo>
                    <a:pt x="708794" y="546505"/>
                  </a:lnTo>
                  <a:cubicBezTo>
                    <a:pt x="662270" y="601281"/>
                    <a:pt x="621955" y="651676"/>
                    <a:pt x="597560" y="713536"/>
                  </a:cubicBezTo>
                  <a:cubicBezTo>
                    <a:pt x="545999" y="845000"/>
                    <a:pt x="558780" y="956451"/>
                    <a:pt x="637439" y="1054684"/>
                  </a:cubicBezTo>
                  <a:lnTo>
                    <a:pt x="653799" y="1075060"/>
                  </a:lnTo>
                  <a:cubicBezTo>
                    <a:pt x="685202" y="1112776"/>
                    <a:pt x="714417" y="1152200"/>
                    <a:pt x="741441" y="1193158"/>
                  </a:cubicBezTo>
                  <a:cubicBezTo>
                    <a:pt x="785262" y="1262177"/>
                    <a:pt x="785626" y="1334919"/>
                    <a:pt x="742316" y="1403353"/>
                  </a:cubicBezTo>
                  <a:cubicBezTo>
                    <a:pt x="710328" y="1453375"/>
                    <a:pt x="666580" y="1494742"/>
                    <a:pt x="614797" y="1523788"/>
                  </a:cubicBezTo>
                  <a:cubicBezTo>
                    <a:pt x="514813" y="1580770"/>
                    <a:pt x="405333" y="1619033"/>
                    <a:pt x="291617" y="1636701"/>
                  </a:cubicBezTo>
                  <a:cubicBezTo>
                    <a:pt x="276352" y="1639272"/>
                    <a:pt x="260942" y="1640594"/>
                    <a:pt x="245458" y="16406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0" name="Google Shape;130;p11"/>
            <p:cNvSpPr/>
            <p:nvPr/>
          </p:nvSpPr>
          <p:spPr>
            <a:xfrm>
              <a:off x="8330770" y="845087"/>
              <a:ext cx="1023112" cy="1309303"/>
            </a:xfrm>
            <a:custGeom>
              <a:avLst/>
              <a:gdLst/>
              <a:ahLst/>
              <a:cxnLst/>
              <a:rect l="l" t="t" r="r" b="b"/>
              <a:pathLst>
                <a:path w="1023112" h="1309303" extrusionOk="0">
                  <a:moveTo>
                    <a:pt x="383660" y="1308683"/>
                  </a:moveTo>
                  <a:cubicBezTo>
                    <a:pt x="325232" y="1308683"/>
                    <a:pt x="280024" y="1286772"/>
                    <a:pt x="246646" y="1242951"/>
                  </a:cubicBezTo>
                  <a:cubicBezTo>
                    <a:pt x="229996" y="1221041"/>
                    <a:pt x="213563" y="1198473"/>
                    <a:pt x="197130" y="1176124"/>
                  </a:cubicBezTo>
                  <a:cubicBezTo>
                    <a:pt x="183326" y="1157332"/>
                    <a:pt x="169450" y="1138584"/>
                    <a:pt x="155572" y="1119887"/>
                  </a:cubicBezTo>
                  <a:cubicBezTo>
                    <a:pt x="141915" y="1101628"/>
                    <a:pt x="128037" y="1083369"/>
                    <a:pt x="114308" y="1065475"/>
                  </a:cubicBezTo>
                  <a:cubicBezTo>
                    <a:pt x="86846" y="1029688"/>
                    <a:pt x="58508" y="992440"/>
                    <a:pt x="32362" y="954901"/>
                  </a:cubicBezTo>
                  <a:cubicBezTo>
                    <a:pt x="-8903" y="895230"/>
                    <a:pt x="-12555" y="829207"/>
                    <a:pt x="22063" y="768880"/>
                  </a:cubicBezTo>
                  <a:cubicBezTo>
                    <a:pt x="34188" y="748693"/>
                    <a:pt x="47479" y="729192"/>
                    <a:pt x="61723" y="710452"/>
                  </a:cubicBezTo>
                  <a:cubicBezTo>
                    <a:pt x="75014" y="692777"/>
                    <a:pt x="87431" y="674467"/>
                    <a:pt x="98896" y="655529"/>
                  </a:cubicBezTo>
                  <a:cubicBezTo>
                    <a:pt x="119347" y="620472"/>
                    <a:pt x="138846" y="584028"/>
                    <a:pt x="157836" y="548825"/>
                  </a:cubicBezTo>
                  <a:cubicBezTo>
                    <a:pt x="178871" y="509751"/>
                    <a:pt x="200563" y="469289"/>
                    <a:pt x="223568" y="430435"/>
                  </a:cubicBezTo>
                  <a:cubicBezTo>
                    <a:pt x="267389" y="356961"/>
                    <a:pt x="336334" y="321539"/>
                    <a:pt x="423903" y="328186"/>
                  </a:cubicBezTo>
                  <a:cubicBezTo>
                    <a:pt x="456988" y="331224"/>
                    <a:pt x="489854" y="336103"/>
                    <a:pt x="522354" y="342793"/>
                  </a:cubicBezTo>
                  <a:cubicBezTo>
                    <a:pt x="539664" y="345860"/>
                    <a:pt x="556973" y="349074"/>
                    <a:pt x="574356" y="351703"/>
                  </a:cubicBezTo>
                  <a:cubicBezTo>
                    <a:pt x="623874" y="359007"/>
                    <a:pt x="686100" y="343523"/>
                    <a:pt x="698516" y="274213"/>
                  </a:cubicBezTo>
                  <a:cubicBezTo>
                    <a:pt x="702241" y="253836"/>
                    <a:pt x="705819" y="233386"/>
                    <a:pt x="709471" y="213009"/>
                  </a:cubicBezTo>
                  <a:cubicBezTo>
                    <a:pt x="712319" y="196723"/>
                    <a:pt x="715095" y="180874"/>
                    <a:pt x="718089" y="164879"/>
                  </a:cubicBezTo>
                  <a:cubicBezTo>
                    <a:pt x="733573" y="80524"/>
                    <a:pt x="782433" y="25455"/>
                    <a:pt x="852838" y="13915"/>
                  </a:cubicBezTo>
                  <a:cubicBezTo>
                    <a:pt x="888188" y="8073"/>
                    <a:pt x="924267" y="5736"/>
                    <a:pt x="959251" y="3033"/>
                  </a:cubicBezTo>
                  <a:cubicBezTo>
                    <a:pt x="974735" y="1865"/>
                    <a:pt x="990656" y="842"/>
                    <a:pt x="1006285" y="-618"/>
                  </a:cubicBezTo>
                  <a:cubicBezTo>
                    <a:pt x="1009791" y="-677"/>
                    <a:pt x="1013152" y="638"/>
                    <a:pt x="1015634" y="3033"/>
                  </a:cubicBezTo>
                  <a:cubicBezTo>
                    <a:pt x="1018264" y="5494"/>
                    <a:pt x="1019870" y="8861"/>
                    <a:pt x="1020090" y="12455"/>
                  </a:cubicBezTo>
                  <a:cubicBezTo>
                    <a:pt x="1020382" y="16026"/>
                    <a:pt x="1019359" y="19590"/>
                    <a:pt x="1017240" y="22460"/>
                  </a:cubicBezTo>
                  <a:cubicBezTo>
                    <a:pt x="1015195" y="25280"/>
                    <a:pt x="1012055" y="27193"/>
                    <a:pt x="1008623" y="27792"/>
                  </a:cubicBezTo>
                  <a:cubicBezTo>
                    <a:pt x="993140" y="29253"/>
                    <a:pt x="976925" y="30348"/>
                    <a:pt x="961077" y="31444"/>
                  </a:cubicBezTo>
                  <a:cubicBezTo>
                    <a:pt x="926677" y="33927"/>
                    <a:pt x="891328" y="36484"/>
                    <a:pt x="857002" y="42034"/>
                  </a:cubicBezTo>
                  <a:cubicBezTo>
                    <a:pt x="774035" y="55691"/>
                    <a:pt x="750808" y="136249"/>
                    <a:pt x="744674" y="170211"/>
                  </a:cubicBezTo>
                  <a:lnTo>
                    <a:pt x="736055" y="218268"/>
                  </a:lnTo>
                  <a:cubicBezTo>
                    <a:pt x="732476" y="238718"/>
                    <a:pt x="728825" y="259168"/>
                    <a:pt x="725100" y="279617"/>
                  </a:cubicBezTo>
                  <a:cubicBezTo>
                    <a:pt x="711955" y="351484"/>
                    <a:pt x="649802" y="391726"/>
                    <a:pt x="570119" y="379821"/>
                  </a:cubicBezTo>
                  <a:cubicBezTo>
                    <a:pt x="552519" y="377192"/>
                    <a:pt x="534918" y="374052"/>
                    <a:pt x="517388" y="370838"/>
                  </a:cubicBezTo>
                  <a:cubicBezTo>
                    <a:pt x="485910" y="365214"/>
                    <a:pt x="453409" y="359372"/>
                    <a:pt x="421567" y="356889"/>
                  </a:cubicBezTo>
                  <a:cubicBezTo>
                    <a:pt x="343564" y="350827"/>
                    <a:pt x="284480" y="380625"/>
                    <a:pt x="246283" y="445480"/>
                  </a:cubicBezTo>
                  <a:cubicBezTo>
                    <a:pt x="223568" y="483970"/>
                    <a:pt x="202023" y="524139"/>
                    <a:pt x="181134" y="562921"/>
                  </a:cubicBezTo>
                  <a:cubicBezTo>
                    <a:pt x="162073" y="598343"/>
                    <a:pt x="142425" y="635006"/>
                    <a:pt x="121757" y="670429"/>
                  </a:cubicBezTo>
                  <a:cubicBezTo>
                    <a:pt x="109852" y="690141"/>
                    <a:pt x="96924" y="709203"/>
                    <a:pt x="83048" y="727542"/>
                  </a:cubicBezTo>
                  <a:cubicBezTo>
                    <a:pt x="69390" y="745538"/>
                    <a:pt x="56682" y="764264"/>
                    <a:pt x="45070" y="783633"/>
                  </a:cubicBezTo>
                  <a:cubicBezTo>
                    <a:pt x="15856" y="834246"/>
                    <a:pt x="19143" y="887635"/>
                    <a:pt x="54054" y="938102"/>
                  </a:cubicBezTo>
                  <a:cubicBezTo>
                    <a:pt x="79835" y="975423"/>
                    <a:pt x="108318" y="1012087"/>
                    <a:pt x="135195" y="1047655"/>
                  </a:cubicBezTo>
                  <a:cubicBezTo>
                    <a:pt x="149072" y="1065914"/>
                    <a:pt x="163022" y="1084172"/>
                    <a:pt x="176680" y="1102359"/>
                  </a:cubicBezTo>
                  <a:cubicBezTo>
                    <a:pt x="190337" y="1120544"/>
                    <a:pt x="204578" y="1139898"/>
                    <a:pt x="218383" y="1158815"/>
                  </a:cubicBezTo>
                  <a:cubicBezTo>
                    <a:pt x="234743" y="1180725"/>
                    <a:pt x="251102" y="1203293"/>
                    <a:pt x="267681" y="1225349"/>
                  </a:cubicBezTo>
                  <a:cubicBezTo>
                    <a:pt x="302958" y="1272165"/>
                    <a:pt x="355324" y="1288963"/>
                    <a:pt x="426825" y="1276474"/>
                  </a:cubicBezTo>
                  <a:cubicBezTo>
                    <a:pt x="502123" y="1262283"/>
                    <a:pt x="576474" y="1243207"/>
                    <a:pt x="649290" y="1219361"/>
                  </a:cubicBezTo>
                  <a:cubicBezTo>
                    <a:pt x="690993" y="1206434"/>
                    <a:pt x="732184" y="1184523"/>
                    <a:pt x="782872" y="1148005"/>
                  </a:cubicBezTo>
                  <a:cubicBezTo>
                    <a:pt x="834726" y="1110757"/>
                    <a:pt x="854737" y="1060363"/>
                    <a:pt x="847653" y="985721"/>
                  </a:cubicBezTo>
                  <a:cubicBezTo>
                    <a:pt x="845317" y="960232"/>
                    <a:pt x="842395" y="934597"/>
                    <a:pt x="839911" y="909399"/>
                  </a:cubicBezTo>
                  <a:cubicBezTo>
                    <a:pt x="835968" y="873904"/>
                    <a:pt x="832170" y="837095"/>
                    <a:pt x="829029" y="800796"/>
                  </a:cubicBezTo>
                  <a:cubicBezTo>
                    <a:pt x="822383" y="721093"/>
                    <a:pt x="828956" y="640842"/>
                    <a:pt x="848530" y="563286"/>
                  </a:cubicBezTo>
                  <a:cubicBezTo>
                    <a:pt x="868542" y="486088"/>
                    <a:pt x="920032" y="442413"/>
                    <a:pt x="1005994" y="429851"/>
                  </a:cubicBezTo>
                  <a:cubicBezTo>
                    <a:pt x="1007747" y="429486"/>
                    <a:pt x="1009573" y="429486"/>
                    <a:pt x="1011326" y="429851"/>
                  </a:cubicBezTo>
                  <a:cubicBezTo>
                    <a:pt x="1013079" y="430289"/>
                    <a:pt x="1014758" y="431114"/>
                    <a:pt x="1016219" y="432261"/>
                  </a:cubicBezTo>
                  <a:cubicBezTo>
                    <a:pt x="1017679" y="433429"/>
                    <a:pt x="1018920" y="434868"/>
                    <a:pt x="1019797" y="436497"/>
                  </a:cubicBezTo>
                  <a:cubicBezTo>
                    <a:pt x="1021550" y="439871"/>
                    <a:pt x="1022062" y="443742"/>
                    <a:pt x="1021258" y="447452"/>
                  </a:cubicBezTo>
                  <a:cubicBezTo>
                    <a:pt x="1020819" y="449256"/>
                    <a:pt x="1020017" y="450965"/>
                    <a:pt x="1018993" y="452491"/>
                  </a:cubicBezTo>
                  <a:cubicBezTo>
                    <a:pt x="1017898" y="454011"/>
                    <a:pt x="1016584" y="455303"/>
                    <a:pt x="1014978" y="456289"/>
                  </a:cubicBezTo>
                  <a:cubicBezTo>
                    <a:pt x="1013442" y="457254"/>
                    <a:pt x="1011763" y="457874"/>
                    <a:pt x="1009937" y="458115"/>
                  </a:cubicBezTo>
                  <a:cubicBezTo>
                    <a:pt x="934930" y="469071"/>
                    <a:pt x="891986" y="504931"/>
                    <a:pt x="874895" y="570808"/>
                  </a:cubicBezTo>
                  <a:cubicBezTo>
                    <a:pt x="856126" y="645166"/>
                    <a:pt x="849844" y="722115"/>
                    <a:pt x="856272" y="798532"/>
                  </a:cubicBezTo>
                  <a:cubicBezTo>
                    <a:pt x="858974" y="834319"/>
                    <a:pt x="863137" y="870837"/>
                    <a:pt x="867081" y="906040"/>
                  </a:cubicBezTo>
                  <a:cubicBezTo>
                    <a:pt x="869929" y="931675"/>
                    <a:pt x="872777" y="957165"/>
                    <a:pt x="875187" y="982946"/>
                  </a:cubicBezTo>
                  <a:cubicBezTo>
                    <a:pt x="882929" y="1068397"/>
                    <a:pt x="858974" y="1128286"/>
                    <a:pt x="798793" y="1171596"/>
                  </a:cubicBezTo>
                  <a:cubicBezTo>
                    <a:pt x="745623" y="1209793"/>
                    <a:pt x="702094" y="1232945"/>
                    <a:pt x="657615" y="1246676"/>
                  </a:cubicBezTo>
                  <a:cubicBezTo>
                    <a:pt x="583705" y="1270880"/>
                    <a:pt x="508259" y="1290256"/>
                    <a:pt x="431791" y="1304666"/>
                  </a:cubicBezTo>
                  <a:cubicBezTo>
                    <a:pt x="415870" y="1307368"/>
                    <a:pt x="399803" y="1308712"/>
                    <a:pt x="383660" y="1308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1" name="Google Shape;131;p11"/>
            <p:cNvSpPr/>
            <p:nvPr/>
          </p:nvSpPr>
          <p:spPr>
            <a:xfrm>
              <a:off x="8254181" y="2205947"/>
              <a:ext cx="1092162" cy="1758472"/>
            </a:xfrm>
            <a:custGeom>
              <a:avLst/>
              <a:gdLst/>
              <a:ahLst/>
              <a:cxnLst/>
              <a:rect l="l" t="t" r="r" b="b"/>
              <a:pathLst>
                <a:path w="1092162" h="1758472" extrusionOk="0">
                  <a:moveTo>
                    <a:pt x="1084264" y="1757853"/>
                  </a:moveTo>
                  <a:lnTo>
                    <a:pt x="1083606" y="1757853"/>
                  </a:lnTo>
                  <a:lnTo>
                    <a:pt x="994065" y="1749746"/>
                  </a:lnTo>
                  <a:cubicBezTo>
                    <a:pt x="927529" y="1743903"/>
                    <a:pt x="858730" y="1737768"/>
                    <a:pt x="791173" y="1729954"/>
                  </a:cubicBezTo>
                  <a:cubicBezTo>
                    <a:pt x="750201" y="1725206"/>
                    <a:pt x="708643" y="1718998"/>
                    <a:pt x="668473" y="1713009"/>
                  </a:cubicBezTo>
                  <a:cubicBezTo>
                    <a:pt x="610849" y="1704391"/>
                    <a:pt x="551180" y="1695408"/>
                    <a:pt x="492460" y="1691098"/>
                  </a:cubicBezTo>
                  <a:cubicBezTo>
                    <a:pt x="409491" y="1685329"/>
                    <a:pt x="326232" y="1685329"/>
                    <a:pt x="243263" y="1691098"/>
                  </a:cubicBezTo>
                  <a:cubicBezTo>
                    <a:pt x="190239" y="1694166"/>
                    <a:pt x="151167" y="1687155"/>
                    <a:pt x="116402" y="1668165"/>
                  </a:cubicBezTo>
                  <a:cubicBezTo>
                    <a:pt x="30220" y="1621204"/>
                    <a:pt x="-24337" y="1461622"/>
                    <a:pt x="7871" y="1351924"/>
                  </a:cubicBezTo>
                  <a:cubicBezTo>
                    <a:pt x="31680" y="1271585"/>
                    <a:pt x="68125" y="1196870"/>
                    <a:pt x="100844" y="1132306"/>
                  </a:cubicBezTo>
                  <a:cubicBezTo>
                    <a:pt x="179576" y="976157"/>
                    <a:pt x="263640" y="786924"/>
                    <a:pt x="290153" y="567088"/>
                  </a:cubicBezTo>
                  <a:cubicBezTo>
                    <a:pt x="297456" y="506761"/>
                    <a:pt x="314545" y="419410"/>
                    <a:pt x="377795" y="357477"/>
                  </a:cubicBezTo>
                  <a:lnTo>
                    <a:pt x="399194" y="336369"/>
                  </a:lnTo>
                  <a:cubicBezTo>
                    <a:pt x="430963" y="305184"/>
                    <a:pt x="463756" y="272902"/>
                    <a:pt x="498813" y="244637"/>
                  </a:cubicBezTo>
                  <a:cubicBezTo>
                    <a:pt x="507723" y="237334"/>
                    <a:pt x="516633" y="230030"/>
                    <a:pt x="525399" y="222727"/>
                  </a:cubicBezTo>
                  <a:cubicBezTo>
                    <a:pt x="574917" y="182557"/>
                    <a:pt x="626186" y="141147"/>
                    <a:pt x="682132" y="111348"/>
                  </a:cubicBezTo>
                  <a:cubicBezTo>
                    <a:pt x="811696" y="42987"/>
                    <a:pt x="951484" y="17133"/>
                    <a:pt x="1083094" y="-614"/>
                  </a:cubicBezTo>
                  <a:cubicBezTo>
                    <a:pt x="1084847" y="-687"/>
                    <a:pt x="1086453" y="-81"/>
                    <a:pt x="1087769" y="1065"/>
                  </a:cubicBezTo>
                  <a:cubicBezTo>
                    <a:pt x="1089083" y="2263"/>
                    <a:pt x="1089888" y="3899"/>
                    <a:pt x="1090105" y="5667"/>
                  </a:cubicBezTo>
                  <a:cubicBezTo>
                    <a:pt x="1090324" y="7434"/>
                    <a:pt x="1089959" y="9223"/>
                    <a:pt x="1088937" y="10706"/>
                  </a:cubicBezTo>
                  <a:cubicBezTo>
                    <a:pt x="1087915" y="12144"/>
                    <a:pt x="1086453" y="13182"/>
                    <a:pt x="1084774" y="13627"/>
                  </a:cubicBezTo>
                  <a:cubicBezTo>
                    <a:pt x="954334" y="31156"/>
                    <a:pt x="815933" y="56718"/>
                    <a:pt x="688266" y="124056"/>
                  </a:cubicBezTo>
                  <a:cubicBezTo>
                    <a:pt x="633345" y="153270"/>
                    <a:pt x="582657" y="194243"/>
                    <a:pt x="533651" y="234120"/>
                  </a:cubicBezTo>
                  <a:lnTo>
                    <a:pt x="506994" y="255666"/>
                  </a:lnTo>
                  <a:cubicBezTo>
                    <a:pt x="472667" y="284252"/>
                    <a:pt x="439728" y="314547"/>
                    <a:pt x="408469" y="346448"/>
                  </a:cubicBezTo>
                  <a:lnTo>
                    <a:pt x="386559" y="367629"/>
                  </a:lnTo>
                  <a:cubicBezTo>
                    <a:pt x="326232" y="426057"/>
                    <a:pt x="309945" y="510412"/>
                    <a:pt x="302934" y="568548"/>
                  </a:cubicBezTo>
                  <a:cubicBezTo>
                    <a:pt x="276202" y="790575"/>
                    <a:pt x="191482" y="981343"/>
                    <a:pt x="112165" y="1138660"/>
                  </a:cubicBezTo>
                  <a:cubicBezTo>
                    <a:pt x="80103" y="1202201"/>
                    <a:pt x="44023" y="1276551"/>
                    <a:pt x="20433" y="1355795"/>
                  </a:cubicBezTo>
                  <a:cubicBezTo>
                    <a:pt x="-9803" y="1458044"/>
                    <a:pt x="42343" y="1611418"/>
                    <a:pt x="122026" y="1655239"/>
                  </a:cubicBezTo>
                  <a:cubicBezTo>
                    <a:pt x="154453" y="1672986"/>
                    <a:pt x="191773" y="1679778"/>
                    <a:pt x="241949" y="1676637"/>
                  </a:cubicBezTo>
                  <a:cubicBezTo>
                    <a:pt x="325427" y="1670867"/>
                    <a:pt x="409272" y="1670867"/>
                    <a:pt x="492752" y="1676637"/>
                  </a:cubicBezTo>
                  <a:cubicBezTo>
                    <a:pt x="551983" y="1681385"/>
                    <a:pt x="611871" y="1690295"/>
                    <a:pt x="669789" y="1698548"/>
                  </a:cubicBezTo>
                  <a:cubicBezTo>
                    <a:pt x="709812" y="1704610"/>
                    <a:pt x="751223" y="1710818"/>
                    <a:pt x="791977" y="1715565"/>
                  </a:cubicBezTo>
                  <a:cubicBezTo>
                    <a:pt x="859388" y="1723673"/>
                    <a:pt x="928114" y="1729442"/>
                    <a:pt x="994576" y="1735285"/>
                  </a:cubicBezTo>
                  <a:cubicBezTo>
                    <a:pt x="1024447" y="1737914"/>
                    <a:pt x="1054319" y="1740543"/>
                    <a:pt x="1084191" y="1743465"/>
                  </a:cubicBezTo>
                  <a:cubicBezTo>
                    <a:pt x="1086016" y="1743538"/>
                    <a:pt x="1087696" y="1744341"/>
                    <a:pt x="1088864" y="1745728"/>
                  </a:cubicBezTo>
                  <a:cubicBezTo>
                    <a:pt x="1091421" y="1748650"/>
                    <a:pt x="1091275" y="1753105"/>
                    <a:pt x="1088425" y="1755807"/>
                  </a:cubicBezTo>
                  <a:cubicBezTo>
                    <a:pt x="1087331" y="1756976"/>
                    <a:pt x="1085870" y="1757706"/>
                    <a:pt x="1084264" y="17578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2" name="Google Shape;132;p11"/>
            <p:cNvSpPr/>
            <p:nvPr/>
          </p:nvSpPr>
          <p:spPr>
            <a:xfrm>
              <a:off x="8385909" y="2358282"/>
              <a:ext cx="960116" cy="1473871"/>
            </a:xfrm>
            <a:custGeom>
              <a:avLst/>
              <a:gdLst/>
              <a:ahLst/>
              <a:cxnLst/>
              <a:rect l="l" t="t" r="r" b="b"/>
              <a:pathLst>
                <a:path w="960116" h="1473871" extrusionOk="0">
                  <a:moveTo>
                    <a:pt x="605692" y="1473251"/>
                  </a:moveTo>
                  <a:cubicBezTo>
                    <a:pt x="552449" y="1473178"/>
                    <a:pt x="499352" y="1467190"/>
                    <a:pt x="447423" y="1455358"/>
                  </a:cubicBezTo>
                  <a:cubicBezTo>
                    <a:pt x="378990" y="1439875"/>
                    <a:pt x="308656" y="1426144"/>
                    <a:pt x="242925" y="1414531"/>
                  </a:cubicBezTo>
                  <a:cubicBezTo>
                    <a:pt x="228318" y="1411902"/>
                    <a:pt x="213711" y="1410295"/>
                    <a:pt x="199104" y="1408762"/>
                  </a:cubicBezTo>
                  <a:cubicBezTo>
                    <a:pt x="178800" y="1407081"/>
                    <a:pt x="158715" y="1403941"/>
                    <a:pt x="138850" y="1399486"/>
                  </a:cubicBezTo>
                  <a:cubicBezTo>
                    <a:pt x="109855" y="1393423"/>
                    <a:pt x="82540" y="1381373"/>
                    <a:pt x="58511" y="1364064"/>
                  </a:cubicBezTo>
                  <a:cubicBezTo>
                    <a:pt x="-9922" y="1310529"/>
                    <a:pt x="-5541" y="1229606"/>
                    <a:pt x="3662" y="1173515"/>
                  </a:cubicBezTo>
                  <a:cubicBezTo>
                    <a:pt x="20606" y="1070316"/>
                    <a:pt x="62821" y="975152"/>
                    <a:pt x="103575" y="883127"/>
                  </a:cubicBezTo>
                  <a:lnTo>
                    <a:pt x="107664" y="873997"/>
                  </a:lnTo>
                  <a:cubicBezTo>
                    <a:pt x="154188" y="769192"/>
                    <a:pt x="200127" y="654892"/>
                    <a:pt x="222330" y="530733"/>
                  </a:cubicBezTo>
                  <a:cubicBezTo>
                    <a:pt x="242998" y="415410"/>
                    <a:pt x="292150" y="333976"/>
                    <a:pt x="372928" y="281829"/>
                  </a:cubicBezTo>
                  <a:cubicBezTo>
                    <a:pt x="403968" y="259860"/>
                    <a:pt x="432816" y="234882"/>
                    <a:pt x="458963" y="207260"/>
                  </a:cubicBezTo>
                  <a:lnTo>
                    <a:pt x="479194" y="187541"/>
                  </a:lnTo>
                  <a:cubicBezTo>
                    <a:pt x="494677" y="172349"/>
                    <a:pt x="510161" y="156063"/>
                    <a:pt x="525207" y="140360"/>
                  </a:cubicBezTo>
                  <a:cubicBezTo>
                    <a:pt x="546021" y="118449"/>
                    <a:pt x="567493" y="95589"/>
                    <a:pt x="590573" y="75066"/>
                  </a:cubicBezTo>
                  <a:cubicBezTo>
                    <a:pt x="644837" y="27375"/>
                    <a:pt x="714733" y="2689"/>
                    <a:pt x="805369" y="-525"/>
                  </a:cubicBezTo>
                  <a:cubicBezTo>
                    <a:pt x="858100" y="-1920"/>
                    <a:pt x="910175" y="12008"/>
                    <a:pt x="955164" y="39571"/>
                  </a:cubicBezTo>
                  <a:cubicBezTo>
                    <a:pt x="956697" y="40557"/>
                    <a:pt x="957867" y="42098"/>
                    <a:pt x="958304" y="43880"/>
                  </a:cubicBezTo>
                  <a:cubicBezTo>
                    <a:pt x="958742" y="45699"/>
                    <a:pt x="958523" y="47620"/>
                    <a:pt x="957647" y="49285"/>
                  </a:cubicBezTo>
                  <a:cubicBezTo>
                    <a:pt x="956770" y="50906"/>
                    <a:pt x="955237" y="52097"/>
                    <a:pt x="953484" y="52571"/>
                  </a:cubicBezTo>
                  <a:cubicBezTo>
                    <a:pt x="951804" y="53083"/>
                    <a:pt x="949905" y="52871"/>
                    <a:pt x="948372" y="51987"/>
                  </a:cubicBezTo>
                  <a:cubicBezTo>
                    <a:pt x="905646" y="25621"/>
                    <a:pt x="856054" y="12315"/>
                    <a:pt x="805880" y="13717"/>
                  </a:cubicBezTo>
                  <a:cubicBezTo>
                    <a:pt x="718238" y="16784"/>
                    <a:pt x="650827" y="40448"/>
                    <a:pt x="599190" y="86022"/>
                  </a:cubicBezTo>
                  <a:cubicBezTo>
                    <a:pt x="576695" y="105814"/>
                    <a:pt x="555369" y="128309"/>
                    <a:pt x="534846" y="150147"/>
                  </a:cubicBezTo>
                  <a:cubicBezTo>
                    <a:pt x="519802" y="165995"/>
                    <a:pt x="504318" y="182793"/>
                    <a:pt x="488324" y="197765"/>
                  </a:cubicBezTo>
                  <a:lnTo>
                    <a:pt x="468678" y="217047"/>
                  </a:lnTo>
                  <a:cubicBezTo>
                    <a:pt x="441872" y="245377"/>
                    <a:pt x="412222" y="270917"/>
                    <a:pt x="380304" y="293295"/>
                  </a:cubicBezTo>
                  <a:cubicBezTo>
                    <a:pt x="302813" y="343252"/>
                    <a:pt x="256145" y="421472"/>
                    <a:pt x="236060" y="532632"/>
                  </a:cubicBezTo>
                  <a:cubicBezTo>
                    <a:pt x="213491" y="658544"/>
                    <a:pt x="167042" y="773647"/>
                    <a:pt x="120298" y="879402"/>
                  </a:cubicBezTo>
                  <a:lnTo>
                    <a:pt x="116210" y="888531"/>
                  </a:lnTo>
                  <a:cubicBezTo>
                    <a:pt x="75821" y="979680"/>
                    <a:pt x="34045" y="1073968"/>
                    <a:pt x="17393" y="1175341"/>
                  </a:cubicBezTo>
                  <a:cubicBezTo>
                    <a:pt x="3515" y="1259843"/>
                    <a:pt x="18780" y="1314107"/>
                    <a:pt x="66984" y="1352013"/>
                  </a:cubicBezTo>
                  <a:cubicBezTo>
                    <a:pt x="89405" y="1368154"/>
                    <a:pt x="114967" y="1379401"/>
                    <a:pt x="141991" y="1385025"/>
                  </a:cubicBezTo>
                  <a:cubicBezTo>
                    <a:pt x="161272" y="1389334"/>
                    <a:pt x="180772" y="1392329"/>
                    <a:pt x="200420" y="1393935"/>
                  </a:cubicBezTo>
                  <a:cubicBezTo>
                    <a:pt x="215027" y="1395469"/>
                    <a:pt x="230363" y="1397148"/>
                    <a:pt x="245262" y="1399924"/>
                  </a:cubicBezTo>
                  <a:cubicBezTo>
                    <a:pt x="310994" y="1411975"/>
                    <a:pt x="381472" y="1425340"/>
                    <a:pt x="450199" y="1440678"/>
                  </a:cubicBezTo>
                  <a:cubicBezTo>
                    <a:pt x="566032" y="1467335"/>
                    <a:pt x="686833" y="1463611"/>
                    <a:pt x="800768" y="1429869"/>
                  </a:cubicBezTo>
                  <a:cubicBezTo>
                    <a:pt x="835387" y="1419644"/>
                    <a:pt x="870517" y="1407227"/>
                    <a:pt x="903893" y="1395249"/>
                  </a:cubicBezTo>
                  <a:lnTo>
                    <a:pt x="949978" y="1378889"/>
                  </a:lnTo>
                  <a:cubicBezTo>
                    <a:pt x="951731" y="1378379"/>
                    <a:pt x="953557" y="1378525"/>
                    <a:pt x="955164" y="1379328"/>
                  </a:cubicBezTo>
                  <a:cubicBezTo>
                    <a:pt x="955968" y="1379766"/>
                    <a:pt x="956624" y="1380351"/>
                    <a:pt x="957209" y="1381081"/>
                  </a:cubicBezTo>
                  <a:cubicBezTo>
                    <a:pt x="957794" y="1381811"/>
                    <a:pt x="958231" y="1382614"/>
                    <a:pt x="958523" y="1383491"/>
                  </a:cubicBezTo>
                  <a:cubicBezTo>
                    <a:pt x="958669" y="1384440"/>
                    <a:pt x="958669" y="1385317"/>
                    <a:pt x="958523" y="1386266"/>
                  </a:cubicBezTo>
                  <a:cubicBezTo>
                    <a:pt x="958450" y="1387216"/>
                    <a:pt x="958231" y="1388092"/>
                    <a:pt x="957794" y="1388895"/>
                  </a:cubicBezTo>
                  <a:cubicBezTo>
                    <a:pt x="957428" y="1389772"/>
                    <a:pt x="956843" y="1390503"/>
                    <a:pt x="956187" y="1391087"/>
                  </a:cubicBezTo>
                  <a:cubicBezTo>
                    <a:pt x="955529" y="1391744"/>
                    <a:pt x="954725" y="1392182"/>
                    <a:pt x="953850" y="1392474"/>
                  </a:cubicBezTo>
                  <a:cubicBezTo>
                    <a:pt x="938365" y="1397879"/>
                    <a:pt x="923029" y="1403357"/>
                    <a:pt x="907983" y="1408762"/>
                  </a:cubicBezTo>
                  <a:cubicBezTo>
                    <a:pt x="874096" y="1420885"/>
                    <a:pt x="839112" y="1433301"/>
                    <a:pt x="804054" y="1443599"/>
                  </a:cubicBezTo>
                  <a:cubicBezTo>
                    <a:pt x="739710" y="1462880"/>
                    <a:pt x="672884" y="1472886"/>
                    <a:pt x="605692" y="14732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3" name="Google Shape;133;p11"/>
            <p:cNvSpPr/>
            <p:nvPr/>
          </p:nvSpPr>
          <p:spPr>
            <a:xfrm>
              <a:off x="8549977" y="2622275"/>
              <a:ext cx="796707" cy="1090830"/>
            </a:xfrm>
            <a:custGeom>
              <a:avLst/>
              <a:gdLst/>
              <a:ahLst/>
              <a:cxnLst/>
              <a:rect l="l" t="t" r="r" b="b"/>
              <a:pathLst>
                <a:path w="796707" h="1090830" extrusionOk="0">
                  <a:moveTo>
                    <a:pt x="398093" y="1090210"/>
                  </a:moveTo>
                  <a:cubicBezTo>
                    <a:pt x="376037" y="1090137"/>
                    <a:pt x="354055" y="1088020"/>
                    <a:pt x="332362" y="1083856"/>
                  </a:cubicBezTo>
                  <a:cubicBezTo>
                    <a:pt x="259985" y="1069688"/>
                    <a:pt x="195057" y="1032294"/>
                    <a:pt x="132392" y="996214"/>
                  </a:cubicBezTo>
                  <a:cubicBezTo>
                    <a:pt x="112161" y="984602"/>
                    <a:pt x="91200" y="972478"/>
                    <a:pt x="70386" y="961449"/>
                  </a:cubicBezTo>
                  <a:cubicBezTo>
                    <a:pt x="19261" y="934061"/>
                    <a:pt x="-5133" y="886881"/>
                    <a:pt x="-1043" y="821222"/>
                  </a:cubicBezTo>
                  <a:cubicBezTo>
                    <a:pt x="3194" y="752423"/>
                    <a:pt x="25104" y="681945"/>
                    <a:pt x="67829" y="599561"/>
                  </a:cubicBezTo>
                  <a:cubicBezTo>
                    <a:pt x="79149" y="577650"/>
                    <a:pt x="91055" y="555740"/>
                    <a:pt x="103398" y="535070"/>
                  </a:cubicBezTo>
                  <a:cubicBezTo>
                    <a:pt x="117566" y="510604"/>
                    <a:pt x="132173" y="484895"/>
                    <a:pt x="144954" y="459041"/>
                  </a:cubicBezTo>
                  <a:cubicBezTo>
                    <a:pt x="157735" y="433187"/>
                    <a:pt x="169275" y="406310"/>
                    <a:pt x="180523" y="380163"/>
                  </a:cubicBezTo>
                  <a:cubicBezTo>
                    <a:pt x="191769" y="354017"/>
                    <a:pt x="203748" y="325460"/>
                    <a:pt x="217404" y="298583"/>
                  </a:cubicBezTo>
                  <a:cubicBezTo>
                    <a:pt x="241580" y="250014"/>
                    <a:pt x="284087" y="226935"/>
                    <a:pt x="337329" y="233289"/>
                  </a:cubicBezTo>
                  <a:cubicBezTo>
                    <a:pt x="384583" y="239132"/>
                    <a:pt x="400797" y="278936"/>
                    <a:pt x="412337" y="315819"/>
                  </a:cubicBezTo>
                  <a:cubicBezTo>
                    <a:pt x="421247" y="342331"/>
                    <a:pt x="434976" y="366944"/>
                    <a:pt x="452943" y="388343"/>
                  </a:cubicBezTo>
                  <a:cubicBezTo>
                    <a:pt x="462511" y="400028"/>
                    <a:pt x="472079" y="405798"/>
                    <a:pt x="480770" y="404703"/>
                  </a:cubicBezTo>
                  <a:cubicBezTo>
                    <a:pt x="485445" y="403462"/>
                    <a:pt x="489680" y="401124"/>
                    <a:pt x="493331" y="397984"/>
                  </a:cubicBezTo>
                  <a:cubicBezTo>
                    <a:pt x="497056" y="394697"/>
                    <a:pt x="499979" y="390680"/>
                    <a:pt x="501878" y="386079"/>
                  </a:cubicBezTo>
                  <a:cubicBezTo>
                    <a:pt x="514803" y="363219"/>
                    <a:pt x="522180" y="337657"/>
                    <a:pt x="523350" y="311437"/>
                  </a:cubicBezTo>
                  <a:cubicBezTo>
                    <a:pt x="522838" y="273970"/>
                    <a:pt x="517653" y="236795"/>
                    <a:pt x="507792" y="200643"/>
                  </a:cubicBezTo>
                  <a:cubicBezTo>
                    <a:pt x="493185" y="142799"/>
                    <a:pt x="497714" y="91747"/>
                    <a:pt x="522399" y="44713"/>
                  </a:cubicBezTo>
                  <a:cubicBezTo>
                    <a:pt x="535107" y="20246"/>
                    <a:pt x="550665" y="5566"/>
                    <a:pt x="568850" y="891"/>
                  </a:cubicBezTo>
                  <a:cubicBezTo>
                    <a:pt x="587036" y="-3783"/>
                    <a:pt x="605953" y="2498"/>
                    <a:pt x="626694" y="18128"/>
                  </a:cubicBezTo>
                  <a:lnTo>
                    <a:pt x="629907" y="20538"/>
                  </a:lnTo>
                  <a:cubicBezTo>
                    <a:pt x="639329" y="27316"/>
                    <a:pt x="648312" y="34787"/>
                    <a:pt x="656639" y="42887"/>
                  </a:cubicBezTo>
                  <a:cubicBezTo>
                    <a:pt x="690819" y="77725"/>
                    <a:pt x="734128" y="99416"/>
                    <a:pt x="789562" y="109203"/>
                  </a:cubicBezTo>
                  <a:cubicBezTo>
                    <a:pt x="790440" y="109363"/>
                    <a:pt x="791315" y="109685"/>
                    <a:pt x="792046" y="110152"/>
                  </a:cubicBezTo>
                  <a:cubicBezTo>
                    <a:pt x="792849" y="110656"/>
                    <a:pt x="793507" y="111299"/>
                    <a:pt x="794018" y="112051"/>
                  </a:cubicBezTo>
                  <a:cubicBezTo>
                    <a:pt x="794528" y="112833"/>
                    <a:pt x="794894" y="113694"/>
                    <a:pt x="795113" y="114607"/>
                  </a:cubicBezTo>
                  <a:cubicBezTo>
                    <a:pt x="795259" y="115527"/>
                    <a:pt x="795259" y="116463"/>
                    <a:pt x="795113" y="117383"/>
                  </a:cubicBezTo>
                  <a:cubicBezTo>
                    <a:pt x="794821" y="119216"/>
                    <a:pt x="793799" y="120859"/>
                    <a:pt x="792337" y="121984"/>
                  </a:cubicBezTo>
                  <a:cubicBezTo>
                    <a:pt x="790950" y="123080"/>
                    <a:pt x="789124" y="123525"/>
                    <a:pt x="787371" y="123225"/>
                  </a:cubicBezTo>
                  <a:cubicBezTo>
                    <a:pt x="729308" y="113001"/>
                    <a:pt x="683369" y="90068"/>
                    <a:pt x="647144" y="53039"/>
                  </a:cubicBezTo>
                  <a:cubicBezTo>
                    <a:pt x="639256" y="45480"/>
                    <a:pt x="630784" y="38475"/>
                    <a:pt x="621947" y="32078"/>
                  </a:cubicBezTo>
                  <a:lnTo>
                    <a:pt x="618807" y="29740"/>
                  </a:lnTo>
                  <a:cubicBezTo>
                    <a:pt x="601205" y="16521"/>
                    <a:pt x="585430" y="11482"/>
                    <a:pt x="571844" y="15133"/>
                  </a:cubicBezTo>
                  <a:cubicBezTo>
                    <a:pt x="558261" y="18785"/>
                    <a:pt x="545333" y="30763"/>
                    <a:pt x="534451" y="51651"/>
                  </a:cubicBezTo>
                  <a:cubicBezTo>
                    <a:pt x="511810" y="95472"/>
                    <a:pt x="507500" y="142945"/>
                    <a:pt x="521378" y="197064"/>
                  </a:cubicBezTo>
                  <a:cubicBezTo>
                    <a:pt x="531309" y="234312"/>
                    <a:pt x="536496" y="272729"/>
                    <a:pt x="536860" y="311291"/>
                  </a:cubicBezTo>
                  <a:cubicBezTo>
                    <a:pt x="535473" y="339920"/>
                    <a:pt x="527585" y="367894"/>
                    <a:pt x="513635" y="392944"/>
                  </a:cubicBezTo>
                  <a:cubicBezTo>
                    <a:pt x="503046" y="412664"/>
                    <a:pt x="490338" y="417849"/>
                    <a:pt x="482011" y="418799"/>
                  </a:cubicBezTo>
                  <a:cubicBezTo>
                    <a:pt x="473685" y="419748"/>
                    <a:pt x="458713" y="416827"/>
                    <a:pt x="442572" y="397399"/>
                  </a:cubicBezTo>
                  <a:cubicBezTo>
                    <a:pt x="423438" y="374539"/>
                    <a:pt x="408758" y="348320"/>
                    <a:pt x="399336" y="320055"/>
                  </a:cubicBezTo>
                  <a:cubicBezTo>
                    <a:pt x="386043" y="277184"/>
                    <a:pt x="371290" y="251548"/>
                    <a:pt x="335650" y="247020"/>
                  </a:cubicBezTo>
                  <a:cubicBezTo>
                    <a:pt x="287884" y="241104"/>
                    <a:pt x="251074" y="260970"/>
                    <a:pt x="229237" y="304572"/>
                  </a:cubicBezTo>
                  <a:cubicBezTo>
                    <a:pt x="216237" y="330791"/>
                    <a:pt x="204333" y="358472"/>
                    <a:pt x="192719" y="385276"/>
                  </a:cubicBezTo>
                  <a:cubicBezTo>
                    <a:pt x="181106" y="412079"/>
                    <a:pt x="169495" y="438591"/>
                    <a:pt x="156860" y="464738"/>
                  </a:cubicBezTo>
                  <a:cubicBezTo>
                    <a:pt x="144223" y="490884"/>
                    <a:pt x="129179" y="516666"/>
                    <a:pt x="114936" y="541497"/>
                  </a:cubicBezTo>
                  <a:cubicBezTo>
                    <a:pt x="103032" y="562313"/>
                    <a:pt x="90763" y="583858"/>
                    <a:pt x="79588" y="605403"/>
                  </a:cubicBezTo>
                  <a:cubicBezTo>
                    <a:pt x="37885" y="685742"/>
                    <a:pt x="16558" y="754614"/>
                    <a:pt x="12396" y="821295"/>
                  </a:cubicBezTo>
                  <a:cubicBezTo>
                    <a:pt x="8671" y="880673"/>
                    <a:pt x="30216" y="923545"/>
                    <a:pt x="76302" y="947865"/>
                  </a:cubicBezTo>
                  <a:cubicBezTo>
                    <a:pt x="97335" y="959040"/>
                    <a:pt x="118370" y="971091"/>
                    <a:pt x="138309" y="982849"/>
                  </a:cubicBezTo>
                  <a:cubicBezTo>
                    <a:pt x="200389" y="1018417"/>
                    <a:pt x="264075" y="1055300"/>
                    <a:pt x="334407" y="1068958"/>
                  </a:cubicBezTo>
                  <a:cubicBezTo>
                    <a:pt x="471494" y="1095615"/>
                    <a:pt x="625745" y="1037333"/>
                    <a:pt x="661093" y="846711"/>
                  </a:cubicBezTo>
                  <a:lnTo>
                    <a:pt x="663358" y="833638"/>
                  </a:lnTo>
                  <a:cubicBezTo>
                    <a:pt x="666134" y="813262"/>
                    <a:pt x="671027" y="793177"/>
                    <a:pt x="677965" y="773823"/>
                  </a:cubicBezTo>
                  <a:cubicBezTo>
                    <a:pt x="696004" y="729125"/>
                    <a:pt x="731646" y="704147"/>
                    <a:pt x="786496" y="697428"/>
                  </a:cubicBezTo>
                  <a:cubicBezTo>
                    <a:pt x="788175" y="697355"/>
                    <a:pt x="789855" y="698012"/>
                    <a:pt x="791096" y="699181"/>
                  </a:cubicBezTo>
                  <a:cubicBezTo>
                    <a:pt x="792410" y="700422"/>
                    <a:pt x="793214" y="702029"/>
                    <a:pt x="793360" y="703782"/>
                  </a:cubicBezTo>
                  <a:cubicBezTo>
                    <a:pt x="793580" y="705535"/>
                    <a:pt x="793141" y="707288"/>
                    <a:pt x="792193" y="708748"/>
                  </a:cubicBezTo>
                  <a:cubicBezTo>
                    <a:pt x="791242" y="710209"/>
                    <a:pt x="789709" y="711232"/>
                    <a:pt x="788029" y="711596"/>
                  </a:cubicBezTo>
                  <a:cubicBezTo>
                    <a:pt x="738219" y="717731"/>
                    <a:pt x="706230" y="739861"/>
                    <a:pt x="690234" y="779373"/>
                  </a:cubicBezTo>
                  <a:cubicBezTo>
                    <a:pt x="683588" y="797924"/>
                    <a:pt x="678915" y="817205"/>
                    <a:pt x="676358" y="836779"/>
                  </a:cubicBezTo>
                  <a:lnTo>
                    <a:pt x="673947" y="850144"/>
                  </a:lnTo>
                  <a:cubicBezTo>
                    <a:pt x="643565" y="1020170"/>
                    <a:pt x="522036" y="1090210"/>
                    <a:pt x="398093" y="10902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4" name="Google Shape;134;p11"/>
            <p:cNvSpPr/>
            <p:nvPr/>
          </p:nvSpPr>
          <p:spPr>
            <a:xfrm>
              <a:off x="2965868" y="7212"/>
              <a:ext cx="1335986" cy="925446"/>
            </a:xfrm>
            <a:custGeom>
              <a:avLst/>
              <a:gdLst/>
              <a:ahLst/>
              <a:cxnLst/>
              <a:rect l="l" t="t" r="r" b="b"/>
              <a:pathLst>
                <a:path w="1335986" h="925446" extrusionOk="0">
                  <a:moveTo>
                    <a:pt x="607546" y="924826"/>
                  </a:moveTo>
                  <a:cubicBezTo>
                    <a:pt x="522972" y="924826"/>
                    <a:pt x="444751" y="893932"/>
                    <a:pt x="392019" y="839375"/>
                  </a:cubicBezTo>
                  <a:cubicBezTo>
                    <a:pt x="339288" y="784818"/>
                    <a:pt x="312411" y="708788"/>
                    <a:pt x="312850" y="619028"/>
                  </a:cubicBezTo>
                  <a:cubicBezTo>
                    <a:pt x="312850" y="578786"/>
                    <a:pt x="304085" y="537375"/>
                    <a:pt x="294006" y="494430"/>
                  </a:cubicBezTo>
                  <a:cubicBezTo>
                    <a:pt x="269686" y="390939"/>
                    <a:pt x="209285" y="313157"/>
                    <a:pt x="153486" y="250639"/>
                  </a:cubicBezTo>
                  <a:cubicBezTo>
                    <a:pt x="106963" y="198418"/>
                    <a:pt x="54232" y="136412"/>
                    <a:pt x="22023" y="60747"/>
                  </a:cubicBezTo>
                  <a:cubicBezTo>
                    <a:pt x="17277" y="49646"/>
                    <a:pt x="11944" y="38837"/>
                    <a:pt x="6540" y="28100"/>
                  </a:cubicBezTo>
                  <a:lnTo>
                    <a:pt x="-764" y="13493"/>
                  </a:lnTo>
                  <a:cubicBezTo>
                    <a:pt x="-1567" y="11755"/>
                    <a:pt x="-1713" y="9776"/>
                    <a:pt x="-1128" y="7943"/>
                  </a:cubicBezTo>
                  <a:cubicBezTo>
                    <a:pt x="-544" y="6139"/>
                    <a:pt x="624" y="4620"/>
                    <a:pt x="2304" y="3707"/>
                  </a:cubicBezTo>
                  <a:cubicBezTo>
                    <a:pt x="3911" y="2823"/>
                    <a:pt x="5883" y="2692"/>
                    <a:pt x="7635" y="3342"/>
                  </a:cubicBezTo>
                  <a:cubicBezTo>
                    <a:pt x="9388" y="3992"/>
                    <a:pt x="10776" y="5270"/>
                    <a:pt x="11580" y="6920"/>
                  </a:cubicBezTo>
                  <a:lnTo>
                    <a:pt x="19321" y="21528"/>
                  </a:lnTo>
                  <a:cubicBezTo>
                    <a:pt x="24725" y="32483"/>
                    <a:pt x="30130" y="43438"/>
                    <a:pt x="34877" y="54905"/>
                  </a:cubicBezTo>
                  <a:cubicBezTo>
                    <a:pt x="66283" y="127940"/>
                    <a:pt x="117845" y="189362"/>
                    <a:pt x="163858" y="240779"/>
                  </a:cubicBezTo>
                  <a:cubicBezTo>
                    <a:pt x="217538" y="300814"/>
                    <a:pt x="282467" y="383490"/>
                    <a:pt x="307664" y="490486"/>
                  </a:cubicBezTo>
                  <a:cubicBezTo>
                    <a:pt x="317962" y="534307"/>
                    <a:pt x="327164" y="576741"/>
                    <a:pt x="326945" y="618590"/>
                  </a:cubicBezTo>
                  <a:cubicBezTo>
                    <a:pt x="326507" y="705063"/>
                    <a:pt x="352434" y="777806"/>
                    <a:pt x="402098" y="829077"/>
                  </a:cubicBezTo>
                  <a:cubicBezTo>
                    <a:pt x="454099" y="882758"/>
                    <a:pt x="531955" y="912410"/>
                    <a:pt x="616603" y="910657"/>
                  </a:cubicBezTo>
                  <a:cubicBezTo>
                    <a:pt x="659328" y="909635"/>
                    <a:pt x="708408" y="895101"/>
                    <a:pt x="762673" y="867639"/>
                  </a:cubicBezTo>
                  <a:cubicBezTo>
                    <a:pt x="855720" y="820386"/>
                    <a:pt x="950373" y="766924"/>
                    <a:pt x="1051527" y="704406"/>
                  </a:cubicBezTo>
                  <a:cubicBezTo>
                    <a:pt x="1150928" y="642911"/>
                    <a:pt x="1224547" y="572285"/>
                    <a:pt x="1276841" y="488368"/>
                  </a:cubicBezTo>
                  <a:cubicBezTo>
                    <a:pt x="1302257" y="447534"/>
                    <a:pt x="1315476" y="400317"/>
                    <a:pt x="1315038" y="352230"/>
                  </a:cubicBezTo>
                  <a:lnTo>
                    <a:pt x="1315038" y="102085"/>
                  </a:lnTo>
                  <a:cubicBezTo>
                    <a:pt x="1315038" y="80174"/>
                    <a:pt x="1317156" y="57534"/>
                    <a:pt x="1318909" y="35843"/>
                  </a:cubicBezTo>
                  <a:cubicBezTo>
                    <a:pt x="1319712" y="25909"/>
                    <a:pt x="1320515" y="15904"/>
                    <a:pt x="1321246" y="5825"/>
                  </a:cubicBezTo>
                  <a:cubicBezTo>
                    <a:pt x="1321246" y="4883"/>
                    <a:pt x="1321465" y="3955"/>
                    <a:pt x="1321904" y="3123"/>
                  </a:cubicBezTo>
                  <a:cubicBezTo>
                    <a:pt x="1322268" y="2268"/>
                    <a:pt x="1322780" y="1508"/>
                    <a:pt x="1323510" y="932"/>
                  </a:cubicBezTo>
                  <a:cubicBezTo>
                    <a:pt x="1324167" y="289"/>
                    <a:pt x="1324970" y="-186"/>
                    <a:pt x="1325847" y="-456"/>
                  </a:cubicBezTo>
                  <a:cubicBezTo>
                    <a:pt x="1326723" y="-675"/>
                    <a:pt x="1327600" y="-675"/>
                    <a:pt x="1328476" y="-456"/>
                  </a:cubicBezTo>
                  <a:cubicBezTo>
                    <a:pt x="1329352" y="-391"/>
                    <a:pt x="1330229" y="-142"/>
                    <a:pt x="1331033" y="274"/>
                  </a:cubicBezTo>
                  <a:cubicBezTo>
                    <a:pt x="1331836" y="661"/>
                    <a:pt x="1332566" y="1238"/>
                    <a:pt x="1333077" y="1954"/>
                  </a:cubicBezTo>
                  <a:cubicBezTo>
                    <a:pt x="1333662" y="2670"/>
                    <a:pt x="1334100" y="3488"/>
                    <a:pt x="1334392" y="4364"/>
                  </a:cubicBezTo>
                  <a:cubicBezTo>
                    <a:pt x="1334538" y="5277"/>
                    <a:pt x="1334538" y="6219"/>
                    <a:pt x="1334392" y="7139"/>
                  </a:cubicBezTo>
                  <a:cubicBezTo>
                    <a:pt x="1333662" y="17145"/>
                    <a:pt x="1332786" y="27297"/>
                    <a:pt x="1332055" y="37303"/>
                  </a:cubicBezTo>
                  <a:cubicBezTo>
                    <a:pt x="1330229" y="58702"/>
                    <a:pt x="1328403" y="81124"/>
                    <a:pt x="1328184" y="102596"/>
                  </a:cubicBezTo>
                  <a:cubicBezTo>
                    <a:pt x="1327526" y="165699"/>
                    <a:pt x="1327600" y="229824"/>
                    <a:pt x="1328184" y="291831"/>
                  </a:cubicBezTo>
                  <a:lnTo>
                    <a:pt x="1328184" y="352158"/>
                  </a:lnTo>
                  <a:cubicBezTo>
                    <a:pt x="1328549" y="402983"/>
                    <a:pt x="1314527" y="452873"/>
                    <a:pt x="1287723" y="496037"/>
                  </a:cubicBezTo>
                  <a:cubicBezTo>
                    <a:pt x="1234261" y="581780"/>
                    <a:pt x="1159181" y="653939"/>
                    <a:pt x="1057954" y="716384"/>
                  </a:cubicBezTo>
                  <a:cubicBezTo>
                    <a:pt x="956728" y="778829"/>
                    <a:pt x="861490" y="833240"/>
                    <a:pt x="768004" y="880202"/>
                  </a:cubicBezTo>
                  <a:cubicBezTo>
                    <a:pt x="712060" y="908539"/>
                    <a:pt x="661008" y="923585"/>
                    <a:pt x="616383" y="9246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5" name="Google Shape;135;p11"/>
            <p:cNvSpPr/>
            <p:nvPr/>
          </p:nvSpPr>
          <p:spPr>
            <a:xfrm>
              <a:off x="3101941" y="6792"/>
              <a:ext cx="1088641" cy="791774"/>
            </a:xfrm>
            <a:custGeom>
              <a:avLst/>
              <a:gdLst/>
              <a:ahLst/>
              <a:cxnLst/>
              <a:rect l="l" t="t" r="r" b="b"/>
              <a:pathLst>
                <a:path w="1088641" h="791774" extrusionOk="0">
                  <a:moveTo>
                    <a:pt x="539688" y="791154"/>
                  </a:moveTo>
                  <a:cubicBezTo>
                    <a:pt x="470670" y="791154"/>
                    <a:pt x="411731" y="758507"/>
                    <a:pt x="360898" y="691753"/>
                  </a:cubicBezTo>
                  <a:cubicBezTo>
                    <a:pt x="321095" y="639752"/>
                    <a:pt x="296920" y="579571"/>
                    <a:pt x="275666" y="522312"/>
                  </a:cubicBezTo>
                  <a:cubicBezTo>
                    <a:pt x="230969" y="403045"/>
                    <a:pt x="181378" y="302622"/>
                    <a:pt x="123680" y="215564"/>
                  </a:cubicBezTo>
                  <a:cubicBezTo>
                    <a:pt x="97022" y="175322"/>
                    <a:pt x="71314" y="133911"/>
                    <a:pt x="46190" y="93157"/>
                  </a:cubicBezTo>
                  <a:lnTo>
                    <a:pt x="22746" y="54667"/>
                  </a:lnTo>
                  <a:cubicBezTo>
                    <a:pt x="17049" y="45538"/>
                    <a:pt x="11936" y="35970"/>
                    <a:pt x="6751" y="26476"/>
                  </a:cubicBezTo>
                  <a:cubicBezTo>
                    <a:pt x="4414" y="22167"/>
                    <a:pt x="2077" y="17712"/>
                    <a:pt x="-552" y="13475"/>
                  </a:cubicBezTo>
                  <a:cubicBezTo>
                    <a:pt x="-1429" y="11825"/>
                    <a:pt x="-1721" y="9904"/>
                    <a:pt x="-1283" y="8071"/>
                  </a:cubicBezTo>
                  <a:cubicBezTo>
                    <a:pt x="-845" y="6260"/>
                    <a:pt x="324" y="4697"/>
                    <a:pt x="1857" y="3689"/>
                  </a:cubicBezTo>
                  <a:cubicBezTo>
                    <a:pt x="3392" y="2761"/>
                    <a:pt x="5218" y="2491"/>
                    <a:pt x="6970" y="2958"/>
                  </a:cubicBezTo>
                  <a:cubicBezTo>
                    <a:pt x="8723" y="3492"/>
                    <a:pt x="10183" y="4667"/>
                    <a:pt x="11133" y="6245"/>
                  </a:cubicBezTo>
                  <a:lnTo>
                    <a:pt x="18436" y="19464"/>
                  </a:lnTo>
                  <a:cubicBezTo>
                    <a:pt x="23403" y="28740"/>
                    <a:pt x="28369" y="38016"/>
                    <a:pt x="33920" y="46926"/>
                  </a:cubicBezTo>
                  <a:lnTo>
                    <a:pt x="57656" y="85415"/>
                  </a:lnTo>
                  <a:cubicBezTo>
                    <a:pt x="82488" y="125658"/>
                    <a:pt x="108124" y="166995"/>
                    <a:pt x="134636" y="207822"/>
                  </a:cubicBezTo>
                  <a:cubicBezTo>
                    <a:pt x="192698" y="295464"/>
                    <a:pt x="243166" y="396399"/>
                    <a:pt x="288009" y="516761"/>
                  </a:cubicBezTo>
                  <a:cubicBezTo>
                    <a:pt x="308897" y="572925"/>
                    <a:pt x="332707" y="632010"/>
                    <a:pt x="371343" y="682478"/>
                  </a:cubicBezTo>
                  <a:cubicBezTo>
                    <a:pt x="435906" y="766979"/>
                    <a:pt x="514345" y="794075"/>
                    <a:pt x="611263" y="765299"/>
                  </a:cubicBezTo>
                  <a:cubicBezTo>
                    <a:pt x="749227" y="724137"/>
                    <a:pt x="873606" y="646822"/>
                    <a:pt x="971618" y="541374"/>
                  </a:cubicBezTo>
                  <a:cubicBezTo>
                    <a:pt x="1024642" y="485356"/>
                    <a:pt x="1054002" y="431237"/>
                    <a:pt x="1064008" y="371056"/>
                  </a:cubicBezTo>
                  <a:cubicBezTo>
                    <a:pt x="1074817" y="308479"/>
                    <a:pt x="1076497" y="244668"/>
                    <a:pt x="1069047" y="181602"/>
                  </a:cubicBezTo>
                  <a:cubicBezTo>
                    <a:pt x="1065104" y="141119"/>
                    <a:pt x="1064227" y="100395"/>
                    <a:pt x="1066345" y="59780"/>
                  </a:cubicBezTo>
                  <a:cubicBezTo>
                    <a:pt x="1066930" y="41959"/>
                    <a:pt x="1067440" y="24139"/>
                    <a:pt x="1067440" y="6464"/>
                  </a:cubicBezTo>
                  <a:cubicBezTo>
                    <a:pt x="1067440" y="4594"/>
                    <a:pt x="1068097" y="2791"/>
                    <a:pt x="1069412" y="1425"/>
                  </a:cubicBezTo>
                  <a:cubicBezTo>
                    <a:pt x="1070654" y="117"/>
                    <a:pt x="1072407" y="-620"/>
                    <a:pt x="1074233" y="-620"/>
                  </a:cubicBezTo>
                  <a:cubicBezTo>
                    <a:pt x="1076059" y="-613"/>
                    <a:pt x="1077739" y="125"/>
                    <a:pt x="1078981" y="1425"/>
                  </a:cubicBezTo>
                  <a:cubicBezTo>
                    <a:pt x="1080295" y="2791"/>
                    <a:pt x="1080952" y="4594"/>
                    <a:pt x="1080952" y="6464"/>
                  </a:cubicBezTo>
                  <a:cubicBezTo>
                    <a:pt x="1080952" y="24358"/>
                    <a:pt x="1080514" y="42179"/>
                    <a:pt x="1079930" y="60145"/>
                  </a:cubicBezTo>
                  <a:cubicBezTo>
                    <a:pt x="1077739" y="100051"/>
                    <a:pt x="1078615" y="140067"/>
                    <a:pt x="1082413" y="179850"/>
                  </a:cubicBezTo>
                  <a:cubicBezTo>
                    <a:pt x="1090154" y="244369"/>
                    <a:pt x="1088401" y="309662"/>
                    <a:pt x="1077300" y="373685"/>
                  </a:cubicBezTo>
                  <a:cubicBezTo>
                    <a:pt x="1066930" y="436057"/>
                    <a:pt x="1035524" y="494266"/>
                    <a:pt x="981259" y="551599"/>
                  </a:cubicBezTo>
                  <a:cubicBezTo>
                    <a:pt x="881566" y="658843"/>
                    <a:pt x="754996" y="737429"/>
                    <a:pt x="614622" y="779176"/>
                  </a:cubicBezTo>
                  <a:cubicBezTo>
                    <a:pt x="590375" y="786779"/>
                    <a:pt x="565104" y="790818"/>
                    <a:pt x="539688" y="7911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6" name="Google Shape;136;p11"/>
            <p:cNvSpPr/>
            <p:nvPr/>
          </p:nvSpPr>
          <p:spPr>
            <a:xfrm>
              <a:off x="8591122" y="4389512"/>
              <a:ext cx="752277" cy="629316"/>
            </a:xfrm>
            <a:custGeom>
              <a:avLst/>
              <a:gdLst/>
              <a:ahLst/>
              <a:cxnLst/>
              <a:rect l="l" t="t" r="r" b="b"/>
              <a:pathLst>
                <a:path w="752277" h="629316" extrusionOk="0">
                  <a:moveTo>
                    <a:pt x="354905" y="628696"/>
                  </a:moveTo>
                  <a:cubicBezTo>
                    <a:pt x="349281" y="628696"/>
                    <a:pt x="343511" y="628696"/>
                    <a:pt x="337814" y="628258"/>
                  </a:cubicBezTo>
                  <a:cubicBezTo>
                    <a:pt x="261857" y="625191"/>
                    <a:pt x="200215" y="595611"/>
                    <a:pt x="154568" y="539740"/>
                  </a:cubicBezTo>
                  <a:cubicBezTo>
                    <a:pt x="105855" y="480435"/>
                    <a:pt x="64298" y="407108"/>
                    <a:pt x="27415" y="315375"/>
                  </a:cubicBezTo>
                  <a:cubicBezTo>
                    <a:pt x="9083" y="269728"/>
                    <a:pt x="-10199" y="208744"/>
                    <a:pt x="2728" y="140529"/>
                  </a:cubicBezTo>
                  <a:cubicBezTo>
                    <a:pt x="21791" y="40471"/>
                    <a:pt x="120023" y="-12844"/>
                    <a:pt x="196564" y="1763"/>
                  </a:cubicBezTo>
                  <a:cubicBezTo>
                    <a:pt x="238632" y="9943"/>
                    <a:pt x="279459" y="28201"/>
                    <a:pt x="328027" y="61651"/>
                  </a:cubicBezTo>
                  <a:cubicBezTo>
                    <a:pt x="401354" y="111096"/>
                    <a:pt x="481912" y="148856"/>
                    <a:pt x="566851" y="173542"/>
                  </a:cubicBezTo>
                  <a:cubicBezTo>
                    <a:pt x="608556" y="186103"/>
                    <a:pt x="650332" y="200930"/>
                    <a:pt x="691011" y="215317"/>
                  </a:cubicBezTo>
                  <a:cubicBezTo>
                    <a:pt x="709343" y="221891"/>
                    <a:pt x="727748" y="228391"/>
                    <a:pt x="746153" y="234745"/>
                  </a:cubicBezTo>
                  <a:cubicBezTo>
                    <a:pt x="747833" y="235402"/>
                    <a:pt x="749295" y="236644"/>
                    <a:pt x="750024" y="238324"/>
                  </a:cubicBezTo>
                  <a:cubicBezTo>
                    <a:pt x="750828" y="240003"/>
                    <a:pt x="751048" y="241902"/>
                    <a:pt x="750463" y="243728"/>
                  </a:cubicBezTo>
                  <a:cubicBezTo>
                    <a:pt x="749878" y="245481"/>
                    <a:pt x="748710" y="247014"/>
                    <a:pt x="747103" y="247891"/>
                  </a:cubicBezTo>
                  <a:cubicBezTo>
                    <a:pt x="745497" y="248694"/>
                    <a:pt x="743671" y="248913"/>
                    <a:pt x="741918" y="248329"/>
                  </a:cubicBezTo>
                  <a:lnTo>
                    <a:pt x="686630" y="228829"/>
                  </a:lnTo>
                  <a:cubicBezTo>
                    <a:pt x="646461" y="214222"/>
                    <a:pt x="604831" y="199615"/>
                    <a:pt x="563419" y="187272"/>
                  </a:cubicBezTo>
                  <a:cubicBezTo>
                    <a:pt x="477166" y="162221"/>
                    <a:pt x="395365" y="123877"/>
                    <a:pt x="321016" y="73556"/>
                  </a:cubicBezTo>
                  <a:cubicBezTo>
                    <a:pt x="273324" y="40909"/>
                    <a:pt x="234105" y="23381"/>
                    <a:pt x="193862" y="15713"/>
                  </a:cubicBezTo>
                  <a:cubicBezTo>
                    <a:pt x="124113" y="2420"/>
                    <a:pt x="33185" y="54348"/>
                    <a:pt x="15582" y="143597"/>
                  </a:cubicBezTo>
                  <a:cubicBezTo>
                    <a:pt x="3240" y="208014"/>
                    <a:pt x="21864" y="266003"/>
                    <a:pt x="39319" y="310190"/>
                  </a:cubicBezTo>
                  <a:cubicBezTo>
                    <a:pt x="75836" y="400461"/>
                    <a:pt x="116517" y="472620"/>
                    <a:pt x="164210" y="530464"/>
                  </a:cubicBezTo>
                  <a:cubicBezTo>
                    <a:pt x="208031" y="583779"/>
                    <a:pt x="264998" y="610803"/>
                    <a:pt x="337814" y="614162"/>
                  </a:cubicBezTo>
                  <a:cubicBezTo>
                    <a:pt x="436997" y="618253"/>
                    <a:pt x="529751" y="585898"/>
                    <a:pt x="622651" y="515419"/>
                  </a:cubicBezTo>
                  <a:cubicBezTo>
                    <a:pt x="650697" y="494020"/>
                    <a:pt x="677574" y="469625"/>
                    <a:pt x="703575" y="446035"/>
                  </a:cubicBezTo>
                  <a:lnTo>
                    <a:pt x="739508" y="413389"/>
                  </a:lnTo>
                  <a:cubicBezTo>
                    <a:pt x="740166" y="412805"/>
                    <a:pt x="740968" y="412366"/>
                    <a:pt x="741845" y="412074"/>
                  </a:cubicBezTo>
                  <a:cubicBezTo>
                    <a:pt x="742721" y="411928"/>
                    <a:pt x="743598" y="411928"/>
                    <a:pt x="744473" y="412074"/>
                  </a:cubicBezTo>
                  <a:cubicBezTo>
                    <a:pt x="745351" y="412147"/>
                    <a:pt x="746226" y="412366"/>
                    <a:pt x="747030" y="412805"/>
                  </a:cubicBezTo>
                  <a:cubicBezTo>
                    <a:pt x="747833" y="413242"/>
                    <a:pt x="748491" y="413827"/>
                    <a:pt x="749076" y="414557"/>
                  </a:cubicBezTo>
                  <a:cubicBezTo>
                    <a:pt x="749659" y="415288"/>
                    <a:pt x="750097" y="416164"/>
                    <a:pt x="750317" y="417040"/>
                  </a:cubicBezTo>
                  <a:cubicBezTo>
                    <a:pt x="750463" y="417990"/>
                    <a:pt x="750463" y="418866"/>
                    <a:pt x="750317" y="419816"/>
                  </a:cubicBezTo>
                  <a:cubicBezTo>
                    <a:pt x="750170" y="421642"/>
                    <a:pt x="749295" y="423394"/>
                    <a:pt x="747906" y="424636"/>
                  </a:cubicBezTo>
                  <a:cubicBezTo>
                    <a:pt x="735783" y="435226"/>
                    <a:pt x="723950" y="445962"/>
                    <a:pt x="712119" y="456844"/>
                  </a:cubicBezTo>
                  <a:cubicBezTo>
                    <a:pt x="685899" y="480654"/>
                    <a:pt x="658803" y="505340"/>
                    <a:pt x="630247" y="526959"/>
                  </a:cubicBezTo>
                  <a:cubicBezTo>
                    <a:pt x="540999" y="594881"/>
                    <a:pt x="450434" y="628696"/>
                    <a:pt x="354905" y="62869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7" name="Google Shape;137;p11"/>
            <p:cNvSpPr/>
            <p:nvPr/>
          </p:nvSpPr>
          <p:spPr>
            <a:xfrm>
              <a:off x="6412582" y="6964"/>
              <a:ext cx="1020562" cy="717909"/>
            </a:xfrm>
            <a:custGeom>
              <a:avLst/>
              <a:gdLst/>
              <a:ahLst/>
              <a:cxnLst/>
              <a:rect l="l" t="t" r="r" b="b"/>
              <a:pathLst>
                <a:path w="1020562" h="717909" extrusionOk="0">
                  <a:moveTo>
                    <a:pt x="525634" y="717289"/>
                  </a:moveTo>
                  <a:cubicBezTo>
                    <a:pt x="493207" y="717289"/>
                    <a:pt x="459099" y="700126"/>
                    <a:pt x="410020" y="655355"/>
                  </a:cubicBezTo>
                  <a:cubicBezTo>
                    <a:pt x="346114" y="596927"/>
                    <a:pt x="279433" y="539887"/>
                    <a:pt x="215016" y="484672"/>
                  </a:cubicBezTo>
                  <a:lnTo>
                    <a:pt x="166739" y="443188"/>
                  </a:lnTo>
                  <a:cubicBezTo>
                    <a:pt x="93704" y="380597"/>
                    <a:pt x="56165" y="319028"/>
                    <a:pt x="43822" y="243875"/>
                  </a:cubicBezTo>
                  <a:cubicBezTo>
                    <a:pt x="34838" y="189464"/>
                    <a:pt x="23883" y="134322"/>
                    <a:pt x="13220" y="80715"/>
                  </a:cubicBezTo>
                  <a:cubicBezTo>
                    <a:pt x="8327" y="56248"/>
                    <a:pt x="3506" y="31708"/>
                    <a:pt x="-1387" y="7680"/>
                  </a:cubicBezTo>
                  <a:cubicBezTo>
                    <a:pt x="-1679" y="5876"/>
                    <a:pt x="-1314" y="4028"/>
                    <a:pt x="-292" y="2494"/>
                  </a:cubicBezTo>
                  <a:cubicBezTo>
                    <a:pt x="658" y="982"/>
                    <a:pt x="2119" y="-99"/>
                    <a:pt x="3872" y="-500"/>
                  </a:cubicBezTo>
                  <a:cubicBezTo>
                    <a:pt x="5624" y="-844"/>
                    <a:pt x="7377" y="-442"/>
                    <a:pt x="8838" y="595"/>
                  </a:cubicBezTo>
                  <a:cubicBezTo>
                    <a:pt x="10299" y="1639"/>
                    <a:pt x="11321" y="3254"/>
                    <a:pt x="11613" y="5050"/>
                  </a:cubicBezTo>
                  <a:cubicBezTo>
                    <a:pt x="16360" y="29371"/>
                    <a:pt x="21108" y="53692"/>
                    <a:pt x="26220" y="78086"/>
                  </a:cubicBezTo>
                  <a:cubicBezTo>
                    <a:pt x="36884" y="131547"/>
                    <a:pt x="48130" y="186761"/>
                    <a:pt x="57187" y="241319"/>
                  </a:cubicBezTo>
                  <a:cubicBezTo>
                    <a:pt x="68946" y="312966"/>
                    <a:pt x="105391" y="371833"/>
                    <a:pt x="175431" y="432014"/>
                  </a:cubicBezTo>
                  <a:lnTo>
                    <a:pt x="223342" y="473936"/>
                  </a:lnTo>
                  <a:cubicBezTo>
                    <a:pt x="287905" y="529370"/>
                    <a:pt x="354805" y="586629"/>
                    <a:pt x="418711" y="645349"/>
                  </a:cubicBezTo>
                  <a:cubicBezTo>
                    <a:pt x="509859" y="728463"/>
                    <a:pt x="542871" y="710132"/>
                    <a:pt x="615249" y="669816"/>
                  </a:cubicBezTo>
                  <a:cubicBezTo>
                    <a:pt x="700116" y="622826"/>
                    <a:pt x="781257" y="569349"/>
                    <a:pt x="857944" y="509869"/>
                  </a:cubicBezTo>
                  <a:cubicBezTo>
                    <a:pt x="950918" y="437345"/>
                    <a:pt x="1001604" y="335607"/>
                    <a:pt x="1005184" y="216049"/>
                  </a:cubicBezTo>
                  <a:cubicBezTo>
                    <a:pt x="1006718" y="168284"/>
                    <a:pt x="1006279" y="119423"/>
                    <a:pt x="1005913" y="72169"/>
                  </a:cubicBezTo>
                  <a:lnTo>
                    <a:pt x="1005913" y="7753"/>
                  </a:lnTo>
                  <a:cubicBezTo>
                    <a:pt x="1005694" y="6767"/>
                    <a:pt x="1005694" y="5751"/>
                    <a:pt x="1005913" y="4758"/>
                  </a:cubicBezTo>
                  <a:cubicBezTo>
                    <a:pt x="1006206" y="3809"/>
                    <a:pt x="1006718" y="2925"/>
                    <a:pt x="1007301" y="2129"/>
                  </a:cubicBezTo>
                  <a:cubicBezTo>
                    <a:pt x="1007959" y="1406"/>
                    <a:pt x="1008763" y="807"/>
                    <a:pt x="1009638" y="376"/>
                  </a:cubicBezTo>
                  <a:cubicBezTo>
                    <a:pt x="1011391" y="-405"/>
                    <a:pt x="1013436" y="-405"/>
                    <a:pt x="1015189" y="376"/>
                  </a:cubicBezTo>
                  <a:cubicBezTo>
                    <a:pt x="1016066" y="792"/>
                    <a:pt x="1016869" y="1391"/>
                    <a:pt x="1017454" y="2129"/>
                  </a:cubicBezTo>
                  <a:cubicBezTo>
                    <a:pt x="1018110" y="2903"/>
                    <a:pt x="1018622" y="3794"/>
                    <a:pt x="1018914" y="4758"/>
                  </a:cubicBezTo>
                  <a:cubicBezTo>
                    <a:pt x="1019133" y="5751"/>
                    <a:pt x="1019133" y="6767"/>
                    <a:pt x="1018914" y="7753"/>
                  </a:cubicBezTo>
                  <a:lnTo>
                    <a:pt x="1018914" y="72097"/>
                  </a:lnTo>
                  <a:cubicBezTo>
                    <a:pt x="1018914" y="119423"/>
                    <a:pt x="1019572" y="168430"/>
                    <a:pt x="1018110" y="216560"/>
                  </a:cubicBezTo>
                  <a:cubicBezTo>
                    <a:pt x="1014385" y="340720"/>
                    <a:pt x="961581" y="446474"/>
                    <a:pt x="865467" y="521701"/>
                  </a:cubicBezTo>
                  <a:cubicBezTo>
                    <a:pt x="788268" y="581612"/>
                    <a:pt x="706543" y="635475"/>
                    <a:pt x="621092" y="682817"/>
                  </a:cubicBezTo>
                  <a:cubicBezTo>
                    <a:pt x="583989" y="702390"/>
                    <a:pt x="555360" y="717289"/>
                    <a:pt x="525634" y="71728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8" name="Google Shape;138;p11"/>
            <p:cNvSpPr/>
            <p:nvPr/>
          </p:nvSpPr>
          <p:spPr>
            <a:xfrm>
              <a:off x="3268188" y="6936"/>
              <a:ext cx="813245" cy="660825"/>
            </a:xfrm>
            <a:custGeom>
              <a:avLst/>
              <a:gdLst/>
              <a:ahLst/>
              <a:cxnLst/>
              <a:rect l="l" t="t" r="r" b="b"/>
              <a:pathLst>
                <a:path w="813245" h="660825" extrusionOk="0">
                  <a:moveTo>
                    <a:pt x="433549" y="660203"/>
                  </a:moveTo>
                  <a:cubicBezTo>
                    <a:pt x="403167" y="660349"/>
                    <a:pt x="373223" y="652812"/>
                    <a:pt x="346565" y="638293"/>
                  </a:cubicBezTo>
                  <a:cubicBezTo>
                    <a:pt x="305592" y="615871"/>
                    <a:pt x="268490" y="581764"/>
                    <a:pt x="233652" y="534072"/>
                  </a:cubicBezTo>
                  <a:cubicBezTo>
                    <a:pt x="159960" y="432918"/>
                    <a:pt x="109492" y="317230"/>
                    <a:pt x="64576" y="207605"/>
                  </a:cubicBezTo>
                  <a:cubicBezTo>
                    <a:pt x="46391" y="163199"/>
                    <a:pt x="32002" y="116311"/>
                    <a:pt x="18125" y="71029"/>
                  </a:cubicBezTo>
                  <a:cubicBezTo>
                    <a:pt x="11626" y="50068"/>
                    <a:pt x="5272" y="29399"/>
                    <a:pt x="-1375" y="8657"/>
                  </a:cubicBezTo>
                  <a:cubicBezTo>
                    <a:pt x="-1521" y="7744"/>
                    <a:pt x="-1521" y="6802"/>
                    <a:pt x="-1375" y="5882"/>
                  </a:cubicBezTo>
                  <a:cubicBezTo>
                    <a:pt x="-1301" y="4954"/>
                    <a:pt x="-1082" y="4041"/>
                    <a:pt x="-717" y="3179"/>
                  </a:cubicBezTo>
                  <a:cubicBezTo>
                    <a:pt x="-279" y="2376"/>
                    <a:pt x="232" y="1638"/>
                    <a:pt x="889" y="988"/>
                  </a:cubicBezTo>
                  <a:cubicBezTo>
                    <a:pt x="1547" y="389"/>
                    <a:pt x="2350" y="-78"/>
                    <a:pt x="3154" y="-399"/>
                  </a:cubicBezTo>
                  <a:cubicBezTo>
                    <a:pt x="4030" y="-575"/>
                    <a:pt x="4906" y="-575"/>
                    <a:pt x="5783" y="-399"/>
                  </a:cubicBezTo>
                  <a:cubicBezTo>
                    <a:pt x="6659" y="-327"/>
                    <a:pt x="7536" y="-107"/>
                    <a:pt x="8339" y="258"/>
                  </a:cubicBezTo>
                  <a:cubicBezTo>
                    <a:pt x="9142" y="696"/>
                    <a:pt x="9873" y="1259"/>
                    <a:pt x="10457" y="1937"/>
                  </a:cubicBezTo>
                  <a:cubicBezTo>
                    <a:pt x="11041" y="2653"/>
                    <a:pt x="11480" y="3471"/>
                    <a:pt x="11771" y="4348"/>
                  </a:cubicBezTo>
                  <a:cubicBezTo>
                    <a:pt x="18564" y="24944"/>
                    <a:pt x="24918" y="45759"/>
                    <a:pt x="31272" y="66501"/>
                  </a:cubicBezTo>
                  <a:cubicBezTo>
                    <a:pt x="45149" y="111417"/>
                    <a:pt x="59390" y="158013"/>
                    <a:pt x="77795" y="201835"/>
                  </a:cubicBezTo>
                  <a:cubicBezTo>
                    <a:pt x="122200" y="310949"/>
                    <a:pt x="172011" y="425979"/>
                    <a:pt x="244827" y="525746"/>
                  </a:cubicBezTo>
                  <a:cubicBezTo>
                    <a:pt x="278423" y="572123"/>
                    <a:pt x="313772" y="604770"/>
                    <a:pt x="353138" y="625950"/>
                  </a:cubicBezTo>
                  <a:cubicBezTo>
                    <a:pt x="400903" y="651950"/>
                    <a:pt x="456848" y="652900"/>
                    <a:pt x="519293" y="628798"/>
                  </a:cubicBezTo>
                  <a:cubicBezTo>
                    <a:pt x="632570" y="584977"/>
                    <a:pt x="716488" y="510335"/>
                    <a:pt x="767613" y="406260"/>
                  </a:cubicBezTo>
                  <a:cubicBezTo>
                    <a:pt x="784118" y="372883"/>
                    <a:pt x="793613" y="329427"/>
                    <a:pt x="796388" y="273263"/>
                  </a:cubicBezTo>
                  <a:cubicBezTo>
                    <a:pt x="799529" y="210818"/>
                    <a:pt x="798871" y="146912"/>
                    <a:pt x="798214" y="85563"/>
                  </a:cubicBezTo>
                  <a:cubicBezTo>
                    <a:pt x="798214" y="59489"/>
                    <a:pt x="797703" y="33343"/>
                    <a:pt x="797703" y="7342"/>
                  </a:cubicBezTo>
                  <a:cubicBezTo>
                    <a:pt x="797484" y="6356"/>
                    <a:pt x="797484" y="5334"/>
                    <a:pt x="797703" y="4348"/>
                  </a:cubicBezTo>
                  <a:cubicBezTo>
                    <a:pt x="797995" y="3384"/>
                    <a:pt x="798433" y="2493"/>
                    <a:pt x="799091" y="1719"/>
                  </a:cubicBezTo>
                  <a:cubicBezTo>
                    <a:pt x="799748" y="996"/>
                    <a:pt x="800551" y="396"/>
                    <a:pt x="801427" y="-34"/>
                  </a:cubicBezTo>
                  <a:cubicBezTo>
                    <a:pt x="803181" y="-816"/>
                    <a:pt x="805225" y="-816"/>
                    <a:pt x="806978" y="-34"/>
                  </a:cubicBezTo>
                  <a:cubicBezTo>
                    <a:pt x="807854" y="396"/>
                    <a:pt x="808585" y="988"/>
                    <a:pt x="809243" y="1719"/>
                  </a:cubicBezTo>
                  <a:cubicBezTo>
                    <a:pt x="809900" y="2493"/>
                    <a:pt x="810411" y="3384"/>
                    <a:pt x="810703" y="4348"/>
                  </a:cubicBezTo>
                  <a:cubicBezTo>
                    <a:pt x="810922" y="5341"/>
                    <a:pt x="810922" y="6356"/>
                    <a:pt x="810703" y="7342"/>
                  </a:cubicBezTo>
                  <a:cubicBezTo>
                    <a:pt x="810703" y="33343"/>
                    <a:pt x="810703" y="59343"/>
                    <a:pt x="811215" y="85417"/>
                  </a:cubicBezTo>
                  <a:cubicBezTo>
                    <a:pt x="811872" y="147351"/>
                    <a:pt x="812529" y="211403"/>
                    <a:pt x="809389" y="274359"/>
                  </a:cubicBezTo>
                  <a:cubicBezTo>
                    <a:pt x="806394" y="332787"/>
                    <a:pt x="796461" y="377996"/>
                    <a:pt x="779079" y="413126"/>
                  </a:cubicBezTo>
                  <a:cubicBezTo>
                    <a:pt x="725836" y="520341"/>
                    <a:pt x="639509" y="597539"/>
                    <a:pt x="523456" y="642456"/>
                  </a:cubicBezTo>
                  <a:cubicBezTo>
                    <a:pt x="494826" y="653798"/>
                    <a:pt x="464371" y="659816"/>
                    <a:pt x="433549" y="66020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39" name="Google Shape;139;p11"/>
            <p:cNvSpPr/>
            <p:nvPr/>
          </p:nvSpPr>
          <p:spPr>
            <a:xfrm>
              <a:off x="6555256" y="6132"/>
              <a:ext cx="806085" cy="522349"/>
            </a:xfrm>
            <a:custGeom>
              <a:avLst/>
              <a:gdLst/>
              <a:ahLst/>
              <a:cxnLst/>
              <a:rect l="l" t="t" r="r" b="b"/>
              <a:pathLst>
                <a:path w="806085" h="522349" extrusionOk="0">
                  <a:moveTo>
                    <a:pt x="460013" y="521729"/>
                  </a:moveTo>
                  <a:cubicBezTo>
                    <a:pt x="413125" y="521466"/>
                    <a:pt x="367550" y="506465"/>
                    <a:pt x="329719" y="478857"/>
                  </a:cubicBezTo>
                  <a:cubicBezTo>
                    <a:pt x="305324" y="461913"/>
                    <a:pt x="279617" y="446211"/>
                    <a:pt x="254858" y="430362"/>
                  </a:cubicBezTo>
                  <a:cubicBezTo>
                    <a:pt x="230099" y="414513"/>
                    <a:pt x="204974" y="399176"/>
                    <a:pt x="180727" y="382378"/>
                  </a:cubicBezTo>
                  <a:cubicBezTo>
                    <a:pt x="97101" y="324388"/>
                    <a:pt x="48168" y="250257"/>
                    <a:pt x="31005" y="155969"/>
                  </a:cubicBezTo>
                  <a:cubicBezTo>
                    <a:pt x="25015" y="122227"/>
                    <a:pt x="17128" y="88265"/>
                    <a:pt x="9094" y="55400"/>
                  </a:cubicBezTo>
                  <a:cubicBezTo>
                    <a:pt x="5662" y="39989"/>
                    <a:pt x="1791" y="24579"/>
                    <a:pt x="-1423" y="9023"/>
                  </a:cubicBezTo>
                  <a:cubicBezTo>
                    <a:pt x="-1642" y="7255"/>
                    <a:pt x="-1277" y="5466"/>
                    <a:pt x="-254" y="3983"/>
                  </a:cubicBezTo>
                  <a:cubicBezTo>
                    <a:pt x="1644" y="945"/>
                    <a:pt x="5662" y="-20"/>
                    <a:pt x="8729" y="1792"/>
                  </a:cubicBezTo>
                  <a:cubicBezTo>
                    <a:pt x="10263" y="2727"/>
                    <a:pt x="11358" y="4180"/>
                    <a:pt x="11870" y="5882"/>
                  </a:cubicBezTo>
                  <a:cubicBezTo>
                    <a:pt x="15156" y="21292"/>
                    <a:pt x="18734" y="36630"/>
                    <a:pt x="22313" y="52040"/>
                  </a:cubicBezTo>
                  <a:cubicBezTo>
                    <a:pt x="30055" y="85125"/>
                    <a:pt x="37797" y="119232"/>
                    <a:pt x="44224" y="153267"/>
                  </a:cubicBezTo>
                  <a:cubicBezTo>
                    <a:pt x="60583" y="243684"/>
                    <a:pt x="107619" y="314748"/>
                    <a:pt x="188030" y="370473"/>
                  </a:cubicBezTo>
                  <a:cubicBezTo>
                    <a:pt x="211986" y="386833"/>
                    <a:pt x="237256" y="403120"/>
                    <a:pt x="261576" y="418165"/>
                  </a:cubicBezTo>
                  <a:cubicBezTo>
                    <a:pt x="285898" y="433210"/>
                    <a:pt x="312701" y="449789"/>
                    <a:pt x="337022" y="467099"/>
                  </a:cubicBezTo>
                  <a:cubicBezTo>
                    <a:pt x="407794" y="516032"/>
                    <a:pt x="484334" y="520414"/>
                    <a:pt x="578037" y="479807"/>
                  </a:cubicBezTo>
                  <a:cubicBezTo>
                    <a:pt x="683063" y="434306"/>
                    <a:pt x="746384" y="362951"/>
                    <a:pt x="771800" y="262089"/>
                  </a:cubicBezTo>
                  <a:cubicBezTo>
                    <a:pt x="784873" y="210453"/>
                    <a:pt x="799553" y="151806"/>
                    <a:pt x="786407" y="90749"/>
                  </a:cubicBezTo>
                  <a:cubicBezTo>
                    <a:pt x="783121" y="71599"/>
                    <a:pt x="782463" y="52091"/>
                    <a:pt x="784362" y="32759"/>
                  </a:cubicBezTo>
                  <a:cubicBezTo>
                    <a:pt x="784362" y="24213"/>
                    <a:pt x="785239" y="15742"/>
                    <a:pt x="785239" y="7342"/>
                  </a:cubicBezTo>
                  <a:cubicBezTo>
                    <a:pt x="785020" y="6349"/>
                    <a:pt x="785020" y="5341"/>
                    <a:pt x="785239" y="4348"/>
                  </a:cubicBezTo>
                  <a:cubicBezTo>
                    <a:pt x="785531" y="3421"/>
                    <a:pt x="786041" y="2551"/>
                    <a:pt x="786626" y="1792"/>
                  </a:cubicBezTo>
                  <a:cubicBezTo>
                    <a:pt x="787284" y="1033"/>
                    <a:pt x="788086" y="412"/>
                    <a:pt x="788964" y="-34"/>
                  </a:cubicBezTo>
                  <a:cubicBezTo>
                    <a:pt x="790717" y="-816"/>
                    <a:pt x="792762" y="-816"/>
                    <a:pt x="794514" y="-34"/>
                  </a:cubicBezTo>
                  <a:cubicBezTo>
                    <a:pt x="795390" y="382"/>
                    <a:pt x="796194" y="1010"/>
                    <a:pt x="796779" y="1792"/>
                  </a:cubicBezTo>
                  <a:cubicBezTo>
                    <a:pt x="797435" y="2529"/>
                    <a:pt x="797947" y="3399"/>
                    <a:pt x="798239" y="4348"/>
                  </a:cubicBezTo>
                  <a:cubicBezTo>
                    <a:pt x="798459" y="5341"/>
                    <a:pt x="798459" y="6349"/>
                    <a:pt x="798239" y="7342"/>
                  </a:cubicBezTo>
                  <a:cubicBezTo>
                    <a:pt x="798239" y="15960"/>
                    <a:pt x="797728" y="24798"/>
                    <a:pt x="797289" y="33635"/>
                  </a:cubicBezTo>
                  <a:cubicBezTo>
                    <a:pt x="795463" y="51595"/>
                    <a:pt x="796048" y="69722"/>
                    <a:pt x="798969" y="87535"/>
                  </a:cubicBezTo>
                  <a:cubicBezTo>
                    <a:pt x="813066" y="151660"/>
                    <a:pt x="797874" y="211695"/>
                    <a:pt x="784362" y="265449"/>
                  </a:cubicBezTo>
                  <a:cubicBezTo>
                    <a:pt x="757851" y="370985"/>
                    <a:pt x="691900" y="444969"/>
                    <a:pt x="582786" y="492661"/>
                  </a:cubicBezTo>
                  <a:cubicBezTo>
                    <a:pt x="544296" y="510650"/>
                    <a:pt x="502520" y="520539"/>
                    <a:pt x="460013" y="5217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0" name="Google Shape;140;p11"/>
            <p:cNvSpPr/>
            <p:nvPr/>
          </p:nvSpPr>
          <p:spPr>
            <a:xfrm>
              <a:off x="3136903" y="2487357"/>
              <a:ext cx="1002343" cy="561859"/>
            </a:xfrm>
            <a:custGeom>
              <a:avLst/>
              <a:gdLst/>
              <a:ahLst/>
              <a:cxnLst/>
              <a:rect l="l" t="t" r="r" b="b"/>
              <a:pathLst>
                <a:path w="1002343" h="561859" extrusionOk="0">
                  <a:moveTo>
                    <a:pt x="434832" y="561239"/>
                  </a:moveTo>
                  <a:cubicBezTo>
                    <a:pt x="411606" y="561239"/>
                    <a:pt x="387578" y="560508"/>
                    <a:pt x="363476" y="559705"/>
                  </a:cubicBezTo>
                  <a:cubicBezTo>
                    <a:pt x="266339" y="555907"/>
                    <a:pt x="218866" y="481777"/>
                    <a:pt x="191917" y="426124"/>
                  </a:cubicBezTo>
                  <a:cubicBezTo>
                    <a:pt x="185563" y="412978"/>
                    <a:pt x="179428" y="399758"/>
                    <a:pt x="173219" y="386539"/>
                  </a:cubicBezTo>
                  <a:cubicBezTo>
                    <a:pt x="149556" y="335414"/>
                    <a:pt x="125163" y="283194"/>
                    <a:pt x="89011" y="239592"/>
                  </a:cubicBezTo>
                  <a:cubicBezTo>
                    <a:pt x="61696" y="206362"/>
                    <a:pt x="37155" y="176052"/>
                    <a:pt x="14368" y="143186"/>
                  </a:cubicBezTo>
                  <a:cubicBezTo>
                    <a:pt x="-3891" y="116820"/>
                    <a:pt x="-6447" y="88702"/>
                    <a:pt x="7065" y="64016"/>
                  </a:cubicBezTo>
                  <a:cubicBezTo>
                    <a:pt x="20577" y="39330"/>
                    <a:pt x="42779" y="25891"/>
                    <a:pt x="74477" y="25380"/>
                  </a:cubicBezTo>
                  <a:cubicBezTo>
                    <a:pt x="109752" y="24358"/>
                    <a:pt x="137944" y="39987"/>
                    <a:pt x="165332" y="54594"/>
                  </a:cubicBezTo>
                  <a:cubicBezTo>
                    <a:pt x="225878" y="86584"/>
                    <a:pt x="274885" y="99000"/>
                    <a:pt x="324183" y="94764"/>
                  </a:cubicBezTo>
                  <a:cubicBezTo>
                    <a:pt x="336599" y="93741"/>
                    <a:pt x="348942" y="92938"/>
                    <a:pt x="361431" y="92061"/>
                  </a:cubicBezTo>
                  <a:cubicBezTo>
                    <a:pt x="395466" y="90674"/>
                    <a:pt x="429427" y="86795"/>
                    <a:pt x="462877" y="80449"/>
                  </a:cubicBezTo>
                  <a:cubicBezTo>
                    <a:pt x="545188" y="62774"/>
                    <a:pt x="628521" y="42616"/>
                    <a:pt x="709078" y="23335"/>
                  </a:cubicBezTo>
                  <a:cubicBezTo>
                    <a:pt x="741799" y="15301"/>
                    <a:pt x="774518" y="7392"/>
                    <a:pt x="807311" y="-401"/>
                  </a:cubicBezTo>
                  <a:cubicBezTo>
                    <a:pt x="808334" y="-693"/>
                    <a:pt x="809356" y="-693"/>
                    <a:pt x="810378" y="-401"/>
                  </a:cubicBezTo>
                  <a:lnTo>
                    <a:pt x="854199" y="-401"/>
                  </a:lnTo>
                  <a:cubicBezTo>
                    <a:pt x="902476" y="2593"/>
                    <a:pt x="943449" y="22386"/>
                    <a:pt x="969522" y="55179"/>
                  </a:cubicBezTo>
                  <a:cubicBezTo>
                    <a:pt x="981719" y="70962"/>
                    <a:pt x="990629" y="89009"/>
                    <a:pt x="995741" y="108275"/>
                  </a:cubicBezTo>
                  <a:cubicBezTo>
                    <a:pt x="1000854" y="127754"/>
                    <a:pt x="1002168" y="148043"/>
                    <a:pt x="999539" y="168018"/>
                  </a:cubicBezTo>
                  <a:cubicBezTo>
                    <a:pt x="993478" y="222940"/>
                    <a:pt x="965578" y="270632"/>
                    <a:pt x="916425" y="309779"/>
                  </a:cubicBezTo>
                  <a:lnTo>
                    <a:pt x="865301" y="350606"/>
                  </a:lnTo>
                  <a:cubicBezTo>
                    <a:pt x="836890" y="373612"/>
                    <a:pt x="808334" y="396472"/>
                    <a:pt x="779557" y="419113"/>
                  </a:cubicBezTo>
                  <a:lnTo>
                    <a:pt x="777221" y="420939"/>
                  </a:lnTo>
                  <a:cubicBezTo>
                    <a:pt x="744209" y="446866"/>
                    <a:pt x="710174" y="473670"/>
                    <a:pt x="674972" y="497845"/>
                  </a:cubicBezTo>
                  <a:cubicBezTo>
                    <a:pt x="621218" y="534801"/>
                    <a:pt x="558407" y="556346"/>
                    <a:pt x="493260" y="560217"/>
                  </a:cubicBezTo>
                  <a:cubicBezTo>
                    <a:pt x="474489" y="560728"/>
                    <a:pt x="454770" y="561239"/>
                    <a:pt x="434832" y="561239"/>
                  </a:cubicBezTo>
                  <a:close/>
                  <a:moveTo>
                    <a:pt x="76229" y="39330"/>
                  </a:moveTo>
                  <a:lnTo>
                    <a:pt x="74622" y="39330"/>
                  </a:lnTo>
                  <a:cubicBezTo>
                    <a:pt x="47819" y="39768"/>
                    <a:pt x="30801" y="49482"/>
                    <a:pt x="18824" y="70881"/>
                  </a:cubicBezTo>
                  <a:cubicBezTo>
                    <a:pt x="5020" y="95859"/>
                    <a:pt x="14734" y="119158"/>
                    <a:pt x="25323" y="134422"/>
                  </a:cubicBezTo>
                  <a:cubicBezTo>
                    <a:pt x="47819" y="167069"/>
                    <a:pt x="71847" y="196940"/>
                    <a:pt x="99308" y="230025"/>
                  </a:cubicBezTo>
                  <a:cubicBezTo>
                    <a:pt x="136557" y="275307"/>
                    <a:pt x="161315" y="328695"/>
                    <a:pt x="185417" y="380258"/>
                  </a:cubicBezTo>
                  <a:cubicBezTo>
                    <a:pt x="191551" y="393478"/>
                    <a:pt x="197614" y="406624"/>
                    <a:pt x="204041" y="419624"/>
                  </a:cubicBezTo>
                  <a:cubicBezTo>
                    <a:pt x="244941" y="504125"/>
                    <a:pt x="294239" y="542908"/>
                    <a:pt x="363915" y="545391"/>
                  </a:cubicBezTo>
                  <a:cubicBezTo>
                    <a:pt x="407005" y="547727"/>
                    <a:pt x="450096" y="547727"/>
                    <a:pt x="493187" y="545391"/>
                  </a:cubicBezTo>
                  <a:cubicBezTo>
                    <a:pt x="555997" y="541666"/>
                    <a:pt x="616543" y="520924"/>
                    <a:pt x="668471" y="485356"/>
                  </a:cubicBezTo>
                  <a:cubicBezTo>
                    <a:pt x="703090" y="461327"/>
                    <a:pt x="737051" y="434669"/>
                    <a:pt x="769844" y="408888"/>
                  </a:cubicBezTo>
                  <a:lnTo>
                    <a:pt x="772254" y="407062"/>
                  </a:lnTo>
                  <a:cubicBezTo>
                    <a:pt x="800884" y="384567"/>
                    <a:pt x="829368" y="361634"/>
                    <a:pt x="857486" y="338701"/>
                  </a:cubicBezTo>
                  <a:cubicBezTo>
                    <a:pt x="874503" y="324971"/>
                    <a:pt x="891375" y="311386"/>
                    <a:pt x="908611" y="297874"/>
                  </a:cubicBezTo>
                  <a:cubicBezTo>
                    <a:pt x="954622" y="261357"/>
                    <a:pt x="980843" y="216659"/>
                    <a:pt x="986467" y="165827"/>
                  </a:cubicBezTo>
                  <a:cubicBezTo>
                    <a:pt x="988876" y="147787"/>
                    <a:pt x="987708" y="129455"/>
                    <a:pt x="983106" y="111854"/>
                  </a:cubicBezTo>
                  <a:cubicBezTo>
                    <a:pt x="978505" y="94427"/>
                    <a:pt x="970471" y="78097"/>
                    <a:pt x="959516" y="63797"/>
                  </a:cubicBezTo>
                  <a:cubicBezTo>
                    <a:pt x="935487" y="33560"/>
                    <a:pt x="898898" y="16105"/>
                    <a:pt x="853761" y="13257"/>
                  </a:cubicBezTo>
                  <a:cubicBezTo>
                    <a:pt x="844340" y="12745"/>
                    <a:pt x="834919" y="12745"/>
                    <a:pt x="825497" y="13257"/>
                  </a:cubicBezTo>
                  <a:cubicBezTo>
                    <a:pt x="820457" y="13914"/>
                    <a:pt x="815418" y="13914"/>
                    <a:pt x="810378" y="13257"/>
                  </a:cubicBezTo>
                  <a:cubicBezTo>
                    <a:pt x="777585" y="20998"/>
                    <a:pt x="744646" y="29032"/>
                    <a:pt x="712219" y="36920"/>
                  </a:cubicBezTo>
                  <a:cubicBezTo>
                    <a:pt x="631881" y="56493"/>
                    <a:pt x="548109" y="76724"/>
                    <a:pt x="465653" y="94472"/>
                  </a:cubicBezTo>
                  <a:cubicBezTo>
                    <a:pt x="431545" y="100913"/>
                    <a:pt x="397072" y="104886"/>
                    <a:pt x="362381" y="106376"/>
                  </a:cubicBezTo>
                  <a:cubicBezTo>
                    <a:pt x="349965" y="107180"/>
                    <a:pt x="337622" y="107983"/>
                    <a:pt x="325279" y="109079"/>
                  </a:cubicBezTo>
                  <a:cubicBezTo>
                    <a:pt x="273424" y="113387"/>
                    <a:pt x="222227" y="100899"/>
                    <a:pt x="159344" y="67375"/>
                  </a:cubicBezTo>
                  <a:cubicBezTo>
                    <a:pt x="133781" y="53207"/>
                    <a:pt x="107415" y="39330"/>
                    <a:pt x="76229" y="3933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1" name="Google Shape;141;p11"/>
            <p:cNvSpPr/>
            <p:nvPr/>
          </p:nvSpPr>
          <p:spPr>
            <a:xfrm>
              <a:off x="7707380" y="2417846"/>
              <a:ext cx="546252" cy="706961"/>
            </a:xfrm>
            <a:custGeom>
              <a:avLst/>
              <a:gdLst/>
              <a:ahLst/>
              <a:cxnLst/>
              <a:rect l="l" t="t" r="r" b="b"/>
              <a:pathLst>
                <a:path w="546252" h="706961" extrusionOk="0">
                  <a:moveTo>
                    <a:pt x="245732" y="706342"/>
                  </a:moveTo>
                  <a:cubicBezTo>
                    <a:pt x="230250" y="706342"/>
                    <a:pt x="214693" y="705392"/>
                    <a:pt x="197823" y="703786"/>
                  </a:cubicBezTo>
                  <a:cubicBezTo>
                    <a:pt x="130192" y="696993"/>
                    <a:pt x="88270" y="665587"/>
                    <a:pt x="72420" y="610446"/>
                  </a:cubicBezTo>
                  <a:cubicBezTo>
                    <a:pt x="56353" y="553333"/>
                    <a:pt x="42477" y="493006"/>
                    <a:pt x="29915" y="425156"/>
                  </a:cubicBezTo>
                  <a:cubicBezTo>
                    <a:pt x="23999" y="393240"/>
                    <a:pt x="19762" y="360520"/>
                    <a:pt x="15745" y="328896"/>
                  </a:cubicBezTo>
                  <a:cubicBezTo>
                    <a:pt x="12020" y="299682"/>
                    <a:pt x="7931" y="269810"/>
                    <a:pt x="2891" y="240669"/>
                  </a:cubicBezTo>
                  <a:cubicBezTo>
                    <a:pt x="-17267" y="126442"/>
                    <a:pt x="33201" y="34345"/>
                    <a:pt x="134354" y="-346"/>
                  </a:cubicBezTo>
                  <a:cubicBezTo>
                    <a:pt x="135597" y="-712"/>
                    <a:pt x="136838" y="-712"/>
                    <a:pt x="138079" y="-346"/>
                  </a:cubicBezTo>
                  <a:cubicBezTo>
                    <a:pt x="139102" y="-639"/>
                    <a:pt x="140124" y="-639"/>
                    <a:pt x="141147" y="-346"/>
                  </a:cubicBezTo>
                  <a:cubicBezTo>
                    <a:pt x="151445" y="2063"/>
                    <a:pt x="162473" y="3962"/>
                    <a:pt x="173136" y="5642"/>
                  </a:cubicBezTo>
                  <a:cubicBezTo>
                    <a:pt x="197092" y="9659"/>
                    <a:pt x="221777" y="13822"/>
                    <a:pt x="242885" y="25581"/>
                  </a:cubicBezTo>
                  <a:cubicBezTo>
                    <a:pt x="331112" y="75442"/>
                    <a:pt x="410720" y="139187"/>
                    <a:pt x="478643" y="214377"/>
                  </a:cubicBezTo>
                  <a:cubicBezTo>
                    <a:pt x="500699" y="240209"/>
                    <a:pt x="517642" y="269934"/>
                    <a:pt x="528744" y="302019"/>
                  </a:cubicBezTo>
                  <a:cubicBezTo>
                    <a:pt x="576509" y="432606"/>
                    <a:pt x="509098" y="562462"/>
                    <a:pt x="436794" y="634183"/>
                  </a:cubicBezTo>
                  <a:cubicBezTo>
                    <a:pt x="387641" y="682605"/>
                    <a:pt x="326217" y="706342"/>
                    <a:pt x="245732" y="706342"/>
                  </a:cubicBezTo>
                  <a:close/>
                  <a:moveTo>
                    <a:pt x="138590" y="13384"/>
                  </a:moveTo>
                  <a:cubicBezTo>
                    <a:pt x="44522" y="45519"/>
                    <a:pt x="-2295" y="131482"/>
                    <a:pt x="16549" y="237821"/>
                  </a:cubicBezTo>
                  <a:cubicBezTo>
                    <a:pt x="21734" y="267035"/>
                    <a:pt x="25605" y="297564"/>
                    <a:pt x="29403" y="326705"/>
                  </a:cubicBezTo>
                  <a:cubicBezTo>
                    <a:pt x="33421" y="358183"/>
                    <a:pt x="37655" y="390684"/>
                    <a:pt x="43425" y="422235"/>
                  </a:cubicBezTo>
                  <a:cubicBezTo>
                    <a:pt x="55914" y="489573"/>
                    <a:pt x="69719" y="549827"/>
                    <a:pt x="85640" y="606138"/>
                  </a:cubicBezTo>
                  <a:cubicBezTo>
                    <a:pt x="99516" y="655071"/>
                    <a:pt x="137786" y="683189"/>
                    <a:pt x="199429" y="689324"/>
                  </a:cubicBezTo>
                  <a:cubicBezTo>
                    <a:pt x="300216" y="699403"/>
                    <a:pt x="372376" y="678515"/>
                    <a:pt x="427810" y="623592"/>
                  </a:cubicBezTo>
                  <a:cubicBezTo>
                    <a:pt x="497048" y="554867"/>
                    <a:pt x="561829" y="430707"/>
                    <a:pt x="516474" y="306839"/>
                  </a:cubicBezTo>
                  <a:cubicBezTo>
                    <a:pt x="505958" y="276603"/>
                    <a:pt x="489890" y="248586"/>
                    <a:pt x="469148" y="224237"/>
                  </a:cubicBezTo>
                  <a:cubicBezTo>
                    <a:pt x="402321" y="150099"/>
                    <a:pt x="323953" y="87230"/>
                    <a:pt x="237115" y="38070"/>
                  </a:cubicBezTo>
                  <a:cubicBezTo>
                    <a:pt x="217981" y="27334"/>
                    <a:pt x="195412" y="23463"/>
                    <a:pt x="171383" y="19665"/>
                  </a:cubicBezTo>
                  <a:cubicBezTo>
                    <a:pt x="160574" y="17912"/>
                    <a:pt x="149473" y="16013"/>
                    <a:pt x="138664" y="133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2" name="Google Shape;142;p11"/>
            <p:cNvSpPr/>
            <p:nvPr/>
          </p:nvSpPr>
          <p:spPr>
            <a:xfrm>
              <a:off x="6397287" y="2773726"/>
              <a:ext cx="201723" cy="214729"/>
            </a:xfrm>
            <a:custGeom>
              <a:avLst/>
              <a:gdLst/>
              <a:ahLst/>
              <a:cxnLst/>
              <a:rect l="l" t="t" r="r" b="b"/>
              <a:pathLst>
                <a:path w="201723" h="214729" extrusionOk="0">
                  <a:moveTo>
                    <a:pt x="112141" y="214105"/>
                  </a:moveTo>
                  <a:cubicBezTo>
                    <a:pt x="66567" y="214105"/>
                    <a:pt x="18071" y="183138"/>
                    <a:pt x="4852" y="142165"/>
                  </a:cubicBezTo>
                  <a:cubicBezTo>
                    <a:pt x="-5300" y="110541"/>
                    <a:pt x="-3182" y="76360"/>
                    <a:pt x="10695" y="46197"/>
                  </a:cubicBezTo>
                  <a:cubicBezTo>
                    <a:pt x="16538" y="34730"/>
                    <a:pt x="24645" y="24651"/>
                    <a:pt x="34577" y="16545"/>
                  </a:cubicBezTo>
                  <a:cubicBezTo>
                    <a:pt x="44364" y="8584"/>
                    <a:pt x="55685" y="2814"/>
                    <a:pt x="67881" y="-400"/>
                  </a:cubicBezTo>
                  <a:cubicBezTo>
                    <a:pt x="68977" y="-692"/>
                    <a:pt x="70218" y="-692"/>
                    <a:pt x="71314" y="-400"/>
                  </a:cubicBezTo>
                  <a:lnTo>
                    <a:pt x="72555" y="-400"/>
                  </a:lnTo>
                  <a:cubicBezTo>
                    <a:pt x="124265" y="-3394"/>
                    <a:pt x="163338" y="24067"/>
                    <a:pt x="191968" y="82422"/>
                  </a:cubicBezTo>
                  <a:cubicBezTo>
                    <a:pt x="208912" y="120766"/>
                    <a:pt x="199272" y="165610"/>
                    <a:pt x="168086" y="193582"/>
                  </a:cubicBezTo>
                  <a:cubicBezTo>
                    <a:pt x="158007" y="202419"/>
                    <a:pt x="146029" y="208700"/>
                    <a:pt x="133029" y="212059"/>
                  </a:cubicBezTo>
                  <a:cubicBezTo>
                    <a:pt x="126164" y="213448"/>
                    <a:pt x="119152" y="214178"/>
                    <a:pt x="112141" y="214105"/>
                  </a:cubicBezTo>
                  <a:close/>
                  <a:moveTo>
                    <a:pt x="71314" y="13477"/>
                  </a:moveTo>
                  <a:cubicBezTo>
                    <a:pt x="60943" y="16180"/>
                    <a:pt x="51230" y="21219"/>
                    <a:pt x="42977" y="28084"/>
                  </a:cubicBezTo>
                  <a:cubicBezTo>
                    <a:pt x="34504" y="34950"/>
                    <a:pt x="27566" y="43568"/>
                    <a:pt x="22599" y="53282"/>
                  </a:cubicBezTo>
                  <a:cubicBezTo>
                    <a:pt x="10402" y="79939"/>
                    <a:pt x="8649" y="110176"/>
                    <a:pt x="17706" y="138002"/>
                  </a:cubicBezTo>
                  <a:cubicBezTo>
                    <a:pt x="30706" y="178317"/>
                    <a:pt x="86359" y="208262"/>
                    <a:pt x="129961" y="198257"/>
                  </a:cubicBezTo>
                  <a:cubicBezTo>
                    <a:pt x="140771" y="195335"/>
                    <a:pt x="150776" y="190004"/>
                    <a:pt x="159175" y="182554"/>
                  </a:cubicBezTo>
                  <a:cubicBezTo>
                    <a:pt x="176119" y="166997"/>
                    <a:pt x="185979" y="145233"/>
                    <a:pt x="186636" y="122227"/>
                  </a:cubicBezTo>
                  <a:cubicBezTo>
                    <a:pt x="186636" y="110906"/>
                    <a:pt x="184153" y="99732"/>
                    <a:pt x="179333" y="89507"/>
                  </a:cubicBezTo>
                  <a:cubicBezTo>
                    <a:pt x="153333" y="36410"/>
                    <a:pt x="118568" y="11725"/>
                    <a:pt x="72628" y="14354"/>
                  </a:cubicBezTo>
                  <a:cubicBezTo>
                    <a:pt x="72044" y="14134"/>
                    <a:pt x="71460" y="13842"/>
                    <a:pt x="70949" y="1340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3" name="Google Shape;143;p11"/>
            <p:cNvSpPr/>
            <p:nvPr/>
          </p:nvSpPr>
          <p:spPr>
            <a:xfrm>
              <a:off x="6740227" y="4115264"/>
              <a:ext cx="386464" cy="430370"/>
            </a:xfrm>
            <a:custGeom>
              <a:avLst/>
              <a:gdLst/>
              <a:ahLst/>
              <a:cxnLst/>
              <a:rect l="l" t="t" r="r" b="b"/>
              <a:pathLst>
                <a:path w="386464" h="430370" extrusionOk="0">
                  <a:moveTo>
                    <a:pt x="329160" y="429603"/>
                  </a:moveTo>
                  <a:lnTo>
                    <a:pt x="323756" y="429603"/>
                  </a:lnTo>
                  <a:cubicBezTo>
                    <a:pt x="298340" y="428215"/>
                    <a:pt x="273435" y="422300"/>
                    <a:pt x="250211" y="412002"/>
                  </a:cubicBezTo>
                  <a:cubicBezTo>
                    <a:pt x="194923" y="386293"/>
                    <a:pt x="143506" y="344663"/>
                    <a:pt x="88510" y="281415"/>
                  </a:cubicBezTo>
                  <a:cubicBezTo>
                    <a:pt x="46223" y="232554"/>
                    <a:pt x="16790" y="173834"/>
                    <a:pt x="2913" y="110659"/>
                  </a:cubicBezTo>
                  <a:cubicBezTo>
                    <a:pt x="-9284" y="56028"/>
                    <a:pt x="3935" y="18781"/>
                    <a:pt x="42060" y="83"/>
                  </a:cubicBezTo>
                  <a:cubicBezTo>
                    <a:pt x="43448" y="-647"/>
                    <a:pt x="45054" y="-793"/>
                    <a:pt x="46515" y="-428"/>
                  </a:cubicBezTo>
                  <a:lnTo>
                    <a:pt x="48049" y="-428"/>
                  </a:lnTo>
                  <a:cubicBezTo>
                    <a:pt x="78431" y="-1086"/>
                    <a:pt x="107207" y="10601"/>
                    <a:pt x="136568" y="36090"/>
                  </a:cubicBezTo>
                  <a:lnTo>
                    <a:pt x="156287" y="52450"/>
                  </a:lnTo>
                  <a:cubicBezTo>
                    <a:pt x="200108" y="89551"/>
                    <a:pt x="245316" y="127895"/>
                    <a:pt x="286070" y="169890"/>
                  </a:cubicBezTo>
                  <a:cubicBezTo>
                    <a:pt x="340993" y="226200"/>
                    <a:pt x="372762" y="285359"/>
                    <a:pt x="383354" y="350798"/>
                  </a:cubicBezTo>
                  <a:cubicBezTo>
                    <a:pt x="387662" y="376653"/>
                    <a:pt x="383354" y="398782"/>
                    <a:pt x="371155" y="412878"/>
                  </a:cubicBezTo>
                  <a:cubicBezTo>
                    <a:pt x="365824" y="418648"/>
                    <a:pt x="359252" y="423176"/>
                    <a:pt x="352021" y="426243"/>
                  </a:cubicBezTo>
                  <a:cubicBezTo>
                    <a:pt x="344718" y="429018"/>
                    <a:pt x="336902" y="430187"/>
                    <a:pt x="329160" y="429603"/>
                  </a:cubicBezTo>
                  <a:close/>
                  <a:moveTo>
                    <a:pt x="46734" y="12864"/>
                  </a:moveTo>
                  <a:cubicBezTo>
                    <a:pt x="15037" y="29151"/>
                    <a:pt x="5323" y="58804"/>
                    <a:pt x="15694" y="106787"/>
                  </a:cubicBezTo>
                  <a:cubicBezTo>
                    <a:pt x="28986" y="167626"/>
                    <a:pt x="57178" y="224155"/>
                    <a:pt x="97859" y="271336"/>
                  </a:cubicBezTo>
                  <a:cubicBezTo>
                    <a:pt x="151612" y="333489"/>
                    <a:pt x="201568" y="374024"/>
                    <a:pt x="255103" y="398855"/>
                  </a:cubicBezTo>
                  <a:cubicBezTo>
                    <a:pt x="276941" y="408423"/>
                    <a:pt x="300239" y="413974"/>
                    <a:pt x="324048" y="415142"/>
                  </a:cubicBezTo>
                  <a:cubicBezTo>
                    <a:pt x="330622" y="416091"/>
                    <a:pt x="337268" y="415507"/>
                    <a:pt x="343548" y="413316"/>
                  </a:cubicBezTo>
                  <a:cubicBezTo>
                    <a:pt x="350049" y="411271"/>
                    <a:pt x="355965" y="407620"/>
                    <a:pt x="360785" y="402799"/>
                  </a:cubicBezTo>
                  <a:cubicBezTo>
                    <a:pt x="370134" y="391844"/>
                    <a:pt x="373274" y="374096"/>
                    <a:pt x="369768" y="352551"/>
                  </a:cubicBezTo>
                  <a:cubicBezTo>
                    <a:pt x="359690" y="290179"/>
                    <a:pt x="329087" y="233649"/>
                    <a:pt x="276795" y="179458"/>
                  </a:cubicBezTo>
                  <a:cubicBezTo>
                    <a:pt x="236406" y="137974"/>
                    <a:pt x="191489" y="99776"/>
                    <a:pt x="147961" y="62602"/>
                  </a:cubicBezTo>
                  <a:lnTo>
                    <a:pt x="128460" y="46023"/>
                  </a:lnTo>
                  <a:cubicBezTo>
                    <a:pt x="101657" y="23163"/>
                    <a:pt x="75364" y="12354"/>
                    <a:pt x="48706" y="13376"/>
                  </a:cubicBezTo>
                  <a:cubicBezTo>
                    <a:pt x="48049" y="13230"/>
                    <a:pt x="47391" y="12937"/>
                    <a:pt x="46880" y="12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4" name="Google Shape;144;p11"/>
            <p:cNvSpPr/>
            <p:nvPr/>
          </p:nvSpPr>
          <p:spPr>
            <a:xfrm>
              <a:off x="7305137" y="2299966"/>
              <a:ext cx="1037627" cy="1355077"/>
            </a:xfrm>
            <a:custGeom>
              <a:avLst/>
              <a:gdLst/>
              <a:ahLst/>
              <a:cxnLst/>
              <a:rect l="l" t="t" r="r" b="b"/>
              <a:pathLst>
                <a:path w="1037627" h="1355077" extrusionOk="0">
                  <a:moveTo>
                    <a:pt x="250811" y="1354457"/>
                  </a:moveTo>
                  <a:lnTo>
                    <a:pt x="246428" y="1354457"/>
                  </a:lnTo>
                  <a:cubicBezTo>
                    <a:pt x="184421" y="1353727"/>
                    <a:pt x="121685" y="1329991"/>
                    <a:pt x="60408" y="1283175"/>
                  </a:cubicBezTo>
                  <a:cubicBezTo>
                    <a:pt x="-4958" y="1233365"/>
                    <a:pt x="-19054" y="1165808"/>
                    <a:pt x="20531" y="1093284"/>
                  </a:cubicBezTo>
                  <a:cubicBezTo>
                    <a:pt x="37912" y="1062974"/>
                    <a:pt x="60262" y="1035805"/>
                    <a:pt x="86701" y="1012945"/>
                  </a:cubicBezTo>
                  <a:cubicBezTo>
                    <a:pt x="126870" y="976866"/>
                    <a:pt x="169376" y="943415"/>
                    <a:pt x="213855" y="912887"/>
                  </a:cubicBezTo>
                  <a:cubicBezTo>
                    <a:pt x="316835" y="842554"/>
                    <a:pt x="362555" y="748266"/>
                    <a:pt x="353353" y="624836"/>
                  </a:cubicBezTo>
                  <a:cubicBezTo>
                    <a:pt x="351963" y="606797"/>
                    <a:pt x="351307" y="588319"/>
                    <a:pt x="350576" y="570425"/>
                  </a:cubicBezTo>
                  <a:cubicBezTo>
                    <a:pt x="349628" y="546762"/>
                    <a:pt x="348750" y="522295"/>
                    <a:pt x="346341" y="498559"/>
                  </a:cubicBezTo>
                  <a:cubicBezTo>
                    <a:pt x="341520" y="451378"/>
                    <a:pt x="335094" y="403613"/>
                    <a:pt x="328812" y="357381"/>
                  </a:cubicBezTo>
                  <a:lnTo>
                    <a:pt x="323919" y="320864"/>
                  </a:lnTo>
                  <a:cubicBezTo>
                    <a:pt x="313620" y="243374"/>
                    <a:pt x="325087" y="173917"/>
                    <a:pt x="358026" y="114832"/>
                  </a:cubicBezTo>
                  <a:cubicBezTo>
                    <a:pt x="389870" y="57718"/>
                    <a:pt x="441358" y="19448"/>
                    <a:pt x="510961" y="1773"/>
                  </a:cubicBezTo>
                  <a:cubicBezTo>
                    <a:pt x="512058" y="1481"/>
                    <a:pt x="513153" y="1481"/>
                    <a:pt x="514249" y="1773"/>
                  </a:cubicBezTo>
                  <a:lnTo>
                    <a:pt x="514978" y="1773"/>
                  </a:lnTo>
                  <a:cubicBezTo>
                    <a:pt x="598313" y="-8963"/>
                    <a:pt x="673391" y="16380"/>
                    <a:pt x="744454" y="78533"/>
                  </a:cubicBezTo>
                  <a:cubicBezTo>
                    <a:pt x="761984" y="93944"/>
                    <a:pt x="779804" y="109062"/>
                    <a:pt x="797697" y="124180"/>
                  </a:cubicBezTo>
                  <a:cubicBezTo>
                    <a:pt x="827350" y="149231"/>
                    <a:pt x="858024" y="175305"/>
                    <a:pt x="887019" y="202328"/>
                  </a:cubicBezTo>
                  <a:cubicBezTo>
                    <a:pt x="920689" y="232740"/>
                    <a:pt x="951363" y="266314"/>
                    <a:pt x="978605" y="302605"/>
                  </a:cubicBezTo>
                  <a:cubicBezTo>
                    <a:pt x="1029730" y="374107"/>
                    <a:pt x="1047186" y="461018"/>
                    <a:pt x="1029364" y="560785"/>
                  </a:cubicBezTo>
                  <a:cubicBezTo>
                    <a:pt x="1004241" y="701012"/>
                    <a:pt x="944937" y="806474"/>
                    <a:pt x="847946" y="883015"/>
                  </a:cubicBezTo>
                  <a:cubicBezTo>
                    <a:pt x="792585" y="926836"/>
                    <a:pt x="726342" y="939326"/>
                    <a:pt x="661926" y="951522"/>
                  </a:cubicBezTo>
                  <a:lnTo>
                    <a:pt x="656302" y="952545"/>
                  </a:lnTo>
                  <a:cubicBezTo>
                    <a:pt x="554053" y="972045"/>
                    <a:pt x="495625" y="1017181"/>
                    <a:pt x="466411" y="1098615"/>
                  </a:cubicBezTo>
                  <a:cubicBezTo>
                    <a:pt x="461079" y="1113515"/>
                    <a:pt x="455894" y="1128487"/>
                    <a:pt x="450926" y="1143459"/>
                  </a:cubicBezTo>
                  <a:cubicBezTo>
                    <a:pt x="442163" y="1168437"/>
                    <a:pt x="433472" y="1193488"/>
                    <a:pt x="424342" y="1218320"/>
                  </a:cubicBezTo>
                  <a:cubicBezTo>
                    <a:pt x="383881" y="1330355"/>
                    <a:pt x="325599" y="1354457"/>
                    <a:pt x="250811" y="1354457"/>
                  </a:cubicBezTo>
                  <a:close/>
                  <a:moveTo>
                    <a:pt x="514394" y="15285"/>
                  </a:moveTo>
                  <a:cubicBezTo>
                    <a:pt x="448662" y="31645"/>
                    <a:pt x="399802" y="67870"/>
                    <a:pt x="369859" y="121405"/>
                  </a:cubicBezTo>
                  <a:cubicBezTo>
                    <a:pt x="338892" y="177788"/>
                    <a:pt x="327644" y="243812"/>
                    <a:pt x="337576" y="318162"/>
                  </a:cubicBezTo>
                  <a:lnTo>
                    <a:pt x="342470" y="354679"/>
                  </a:lnTo>
                  <a:cubicBezTo>
                    <a:pt x="348750" y="401057"/>
                    <a:pt x="355252" y="449041"/>
                    <a:pt x="359925" y="496441"/>
                  </a:cubicBezTo>
                  <a:cubicBezTo>
                    <a:pt x="362409" y="520907"/>
                    <a:pt x="363357" y="545447"/>
                    <a:pt x="364381" y="569476"/>
                  </a:cubicBezTo>
                  <a:cubicBezTo>
                    <a:pt x="365037" y="587442"/>
                    <a:pt x="365768" y="605409"/>
                    <a:pt x="367082" y="623303"/>
                  </a:cubicBezTo>
                  <a:cubicBezTo>
                    <a:pt x="376431" y="752428"/>
                    <a:pt x="328812" y="850954"/>
                    <a:pt x="221012" y="924426"/>
                  </a:cubicBezTo>
                  <a:cubicBezTo>
                    <a:pt x="177045" y="954663"/>
                    <a:pt x="135049" y="987675"/>
                    <a:pt x="95392" y="1023389"/>
                  </a:cubicBezTo>
                  <a:cubicBezTo>
                    <a:pt x="70122" y="1045081"/>
                    <a:pt x="48723" y="1071008"/>
                    <a:pt x="32217" y="1099930"/>
                  </a:cubicBezTo>
                  <a:cubicBezTo>
                    <a:pt x="-4300" y="1166611"/>
                    <a:pt x="8408" y="1225916"/>
                    <a:pt x="68150" y="1271270"/>
                  </a:cubicBezTo>
                  <a:cubicBezTo>
                    <a:pt x="127892" y="1316625"/>
                    <a:pt x="186978" y="1339193"/>
                    <a:pt x="246501" y="1339924"/>
                  </a:cubicBezTo>
                  <a:cubicBezTo>
                    <a:pt x="319536" y="1340946"/>
                    <a:pt x="373072" y="1319839"/>
                    <a:pt x="412144" y="1212696"/>
                  </a:cubicBezTo>
                  <a:cubicBezTo>
                    <a:pt x="421202" y="1188229"/>
                    <a:pt x="429966" y="1162886"/>
                    <a:pt x="438657" y="1137908"/>
                  </a:cubicBezTo>
                  <a:lnTo>
                    <a:pt x="454140" y="1093064"/>
                  </a:lnTo>
                  <a:cubicBezTo>
                    <a:pt x="484670" y="1007394"/>
                    <a:pt x="548210" y="958022"/>
                    <a:pt x="654184" y="938011"/>
                  </a:cubicBezTo>
                  <a:lnTo>
                    <a:pt x="659735" y="936915"/>
                  </a:lnTo>
                  <a:cubicBezTo>
                    <a:pt x="722253" y="925084"/>
                    <a:pt x="786888" y="912449"/>
                    <a:pt x="839692" y="871184"/>
                  </a:cubicBezTo>
                  <a:cubicBezTo>
                    <a:pt x="933836" y="796761"/>
                    <a:pt x="991460" y="694146"/>
                    <a:pt x="1015854" y="557571"/>
                  </a:cubicBezTo>
                  <a:cubicBezTo>
                    <a:pt x="1032943" y="461968"/>
                    <a:pt x="1016730" y="378927"/>
                    <a:pt x="967650" y="310712"/>
                  </a:cubicBezTo>
                  <a:cubicBezTo>
                    <a:pt x="940920" y="275298"/>
                    <a:pt x="910829" y="242504"/>
                    <a:pt x="877890" y="212772"/>
                  </a:cubicBezTo>
                  <a:cubicBezTo>
                    <a:pt x="849114" y="185895"/>
                    <a:pt x="818586" y="160041"/>
                    <a:pt x="789080" y="135062"/>
                  </a:cubicBezTo>
                  <a:cubicBezTo>
                    <a:pt x="771113" y="119871"/>
                    <a:pt x="753220" y="104680"/>
                    <a:pt x="735617" y="89270"/>
                  </a:cubicBezTo>
                  <a:cubicBezTo>
                    <a:pt x="667550" y="29527"/>
                    <a:pt x="596121" y="5571"/>
                    <a:pt x="516512" y="15869"/>
                  </a:cubicBezTo>
                  <a:lnTo>
                    <a:pt x="514322" y="1586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5" name="Google Shape;145;p11"/>
            <p:cNvSpPr/>
            <p:nvPr/>
          </p:nvSpPr>
          <p:spPr>
            <a:xfrm>
              <a:off x="6800695" y="2288118"/>
              <a:ext cx="652345" cy="809307"/>
            </a:xfrm>
            <a:custGeom>
              <a:avLst/>
              <a:gdLst/>
              <a:ahLst/>
              <a:cxnLst/>
              <a:rect l="l" t="t" r="r" b="b"/>
              <a:pathLst>
                <a:path w="652345" h="809307" extrusionOk="0">
                  <a:moveTo>
                    <a:pt x="244956" y="808682"/>
                  </a:moveTo>
                  <a:cubicBezTo>
                    <a:pt x="177179" y="808682"/>
                    <a:pt x="139567" y="778007"/>
                    <a:pt x="109257" y="703001"/>
                  </a:cubicBezTo>
                  <a:cubicBezTo>
                    <a:pt x="78217" y="626313"/>
                    <a:pt x="52801" y="545683"/>
                    <a:pt x="28335" y="467754"/>
                  </a:cubicBezTo>
                  <a:lnTo>
                    <a:pt x="13727" y="422472"/>
                  </a:lnTo>
                  <a:cubicBezTo>
                    <a:pt x="-3655" y="369266"/>
                    <a:pt x="-6211" y="312313"/>
                    <a:pt x="6424" y="257778"/>
                  </a:cubicBezTo>
                  <a:cubicBezTo>
                    <a:pt x="26655" y="171377"/>
                    <a:pt x="89026" y="120326"/>
                    <a:pt x="145921" y="79353"/>
                  </a:cubicBezTo>
                  <a:cubicBezTo>
                    <a:pt x="205225" y="36701"/>
                    <a:pt x="274170" y="15813"/>
                    <a:pt x="339756" y="-401"/>
                  </a:cubicBezTo>
                  <a:cubicBezTo>
                    <a:pt x="340779" y="-693"/>
                    <a:pt x="341801" y="-693"/>
                    <a:pt x="342824" y="-401"/>
                  </a:cubicBezTo>
                  <a:lnTo>
                    <a:pt x="409870" y="-401"/>
                  </a:lnTo>
                  <a:cubicBezTo>
                    <a:pt x="493422" y="-401"/>
                    <a:pt x="556452" y="47510"/>
                    <a:pt x="578655" y="127775"/>
                  </a:cubicBezTo>
                  <a:cubicBezTo>
                    <a:pt x="582963" y="143186"/>
                    <a:pt x="587638" y="158523"/>
                    <a:pt x="592385" y="173860"/>
                  </a:cubicBezTo>
                  <a:cubicBezTo>
                    <a:pt x="602318" y="203907"/>
                    <a:pt x="610497" y="234516"/>
                    <a:pt x="616852" y="265520"/>
                  </a:cubicBezTo>
                  <a:cubicBezTo>
                    <a:pt x="619846" y="281003"/>
                    <a:pt x="622840" y="296487"/>
                    <a:pt x="625982" y="311970"/>
                  </a:cubicBezTo>
                  <a:cubicBezTo>
                    <a:pt x="638690" y="375876"/>
                    <a:pt x="651763" y="441900"/>
                    <a:pt x="650813" y="509676"/>
                  </a:cubicBezTo>
                  <a:cubicBezTo>
                    <a:pt x="649426" y="611122"/>
                    <a:pt x="606992" y="684960"/>
                    <a:pt x="520300" y="734990"/>
                  </a:cubicBezTo>
                  <a:cubicBezTo>
                    <a:pt x="441787" y="780637"/>
                    <a:pt x="356627" y="796631"/>
                    <a:pt x="283665" y="806272"/>
                  </a:cubicBezTo>
                  <a:cubicBezTo>
                    <a:pt x="270811" y="807952"/>
                    <a:pt x="257883" y="808755"/>
                    <a:pt x="244956" y="808682"/>
                  </a:cubicBezTo>
                  <a:close/>
                  <a:moveTo>
                    <a:pt x="343190" y="13476"/>
                  </a:moveTo>
                  <a:cubicBezTo>
                    <a:pt x="268766" y="31807"/>
                    <a:pt x="208146" y="52038"/>
                    <a:pt x="153882" y="91112"/>
                  </a:cubicBezTo>
                  <a:cubicBezTo>
                    <a:pt x="96549" y="132450"/>
                    <a:pt x="38997" y="179631"/>
                    <a:pt x="19935" y="261211"/>
                  </a:cubicBezTo>
                  <a:cubicBezTo>
                    <a:pt x="8031" y="313117"/>
                    <a:pt x="10513" y="367301"/>
                    <a:pt x="27239" y="417871"/>
                  </a:cubicBezTo>
                  <a:lnTo>
                    <a:pt x="41846" y="463372"/>
                  </a:lnTo>
                  <a:cubicBezTo>
                    <a:pt x="66239" y="540935"/>
                    <a:pt x="91510" y="621274"/>
                    <a:pt x="122184" y="697084"/>
                  </a:cubicBezTo>
                  <a:cubicBezTo>
                    <a:pt x="155415" y="779103"/>
                    <a:pt x="195950" y="803205"/>
                    <a:pt x="282863" y="791519"/>
                  </a:cubicBezTo>
                  <a:cubicBezTo>
                    <a:pt x="354509" y="782024"/>
                    <a:pt x="437916" y="766322"/>
                    <a:pt x="514676" y="721916"/>
                  </a:cubicBezTo>
                  <a:cubicBezTo>
                    <a:pt x="596475" y="674444"/>
                    <a:pt x="636864" y="605060"/>
                    <a:pt x="638178" y="508800"/>
                  </a:cubicBezTo>
                  <a:cubicBezTo>
                    <a:pt x="639053" y="442557"/>
                    <a:pt x="626128" y="377337"/>
                    <a:pt x="613564" y="314307"/>
                  </a:cubicBezTo>
                  <a:cubicBezTo>
                    <a:pt x="610497" y="298751"/>
                    <a:pt x="607357" y="283194"/>
                    <a:pt x="604508" y="267638"/>
                  </a:cubicBezTo>
                  <a:cubicBezTo>
                    <a:pt x="598155" y="237262"/>
                    <a:pt x="590120" y="207267"/>
                    <a:pt x="580408" y="177805"/>
                  </a:cubicBezTo>
                  <a:cubicBezTo>
                    <a:pt x="575659" y="162394"/>
                    <a:pt x="570840" y="146910"/>
                    <a:pt x="566530" y="131354"/>
                  </a:cubicBezTo>
                  <a:cubicBezTo>
                    <a:pt x="546153" y="57881"/>
                    <a:pt x="487944" y="13329"/>
                    <a:pt x="410747" y="13329"/>
                  </a:cubicBezTo>
                  <a:lnTo>
                    <a:pt x="345526" y="1332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6" name="Google Shape;146;p11"/>
            <p:cNvSpPr/>
            <p:nvPr/>
          </p:nvSpPr>
          <p:spPr>
            <a:xfrm>
              <a:off x="3417501" y="4380720"/>
              <a:ext cx="366009" cy="341366"/>
            </a:xfrm>
            <a:custGeom>
              <a:avLst/>
              <a:gdLst/>
              <a:ahLst/>
              <a:cxnLst/>
              <a:rect l="l" t="t" r="r" b="b"/>
              <a:pathLst>
                <a:path w="366009" h="341366" extrusionOk="0">
                  <a:moveTo>
                    <a:pt x="189072" y="340746"/>
                  </a:moveTo>
                  <a:cubicBezTo>
                    <a:pt x="172639" y="340746"/>
                    <a:pt x="156279" y="339066"/>
                    <a:pt x="140211" y="335634"/>
                  </a:cubicBezTo>
                  <a:cubicBezTo>
                    <a:pt x="73749" y="321027"/>
                    <a:pt x="31681" y="288380"/>
                    <a:pt x="12400" y="234918"/>
                  </a:cubicBezTo>
                  <a:cubicBezTo>
                    <a:pt x="-11921" y="168018"/>
                    <a:pt x="-4253" y="108129"/>
                    <a:pt x="35113" y="56712"/>
                  </a:cubicBezTo>
                  <a:cubicBezTo>
                    <a:pt x="62721" y="20779"/>
                    <a:pt x="98728" y="7779"/>
                    <a:pt x="130059" y="-401"/>
                  </a:cubicBezTo>
                  <a:cubicBezTo>
                    <a:pt x="131082" y="-693"/>
                    <a:pt x="132177" y="-693"/>
                    <a:pt x="133200" y="-401"/>
                  </a:cubicBezTo>
                  <a:lnTo>
                    <a:pt x="135318" y="-401"/>
                  </a:lnTo>
                  <a:cubicBezTo>
                    <a:pt x="140430" y="-401"/>
                    <a:pt x="145543" y="110"/>
                    <a:pt x="150802" y="256"/>
                  </a:cubicBezTo>
                  <a:cubicBezTo>
                    <a:pt x="162341" y="183"/>
                    <a:pt x="173807" y="1279"/>
                    <a:pt x="185128" y="3615"/>
                  </a:cubicBezTo>
                  <a:cubicBezTo>
                    <a:pt x="277225" y="26111"/>
                    <a:pt x="336383" y="94691"/>
                    <a:pt x="360996" y="207603"/>
                  </a:cubicBezTo>
                  <a:cubicBezTo>
                    <a:pt x="374362" y="268733"/>
                    <a:pt x="349603" y="309852"/>
                    <a:pt x="289349" y="325409"/>
                  </a:cubicBezTo>
                  <a:cubicBezTo>
                    <a:pt x="256703" y="334757"/>
                    <a:pt x="223033" y="339943"/>
                    <a:pt x="189072" y="340746"/>
                  </a:cubicBezTo>
                  <a:close/>
                  <a:moveTo>
                    <a:pt x="133419" y="13694"/>
                  </a:moveTo>
                  <a:cubicBezTo>
                    <a:pt x="104205" y="20998"/>
                    <a:pt x="70682" y="33049"/>
                    <a:pt x="45777" y="65695"/>
                  </a:cubicBezTo>
                  <a:cubicBezTo>
                    <a:pt x="9260" y="113534"/>
                    <a:pt x="1956" y="167214"/>
                    <a:pt x="25108" y="229733"/>
                  </a:cubicBezTo>
                  <a:cubicBezTo>
                    <a:pt x="43148" y="278739"/>
                    <a:pt x="80542" y="308246"/>
                    <a:pt x="142987" y="321684"/>
                  </a:cubicBezTo>
                  <a:cubicBezTo>
                    <a:pt x="193381" y="332493"/>
                    <a:pt x="241584" y="323072"/>
                    <a:pt x="286208" y="311313"/>
                  </a:cubicBezTo>
                  <a:cubicBezTo>
                    <a:pt x="339524" y="297217"/>
                    <a:pt x="359828" y="264278"/>
                    <a:pt x="348215" y="210598"/>
                  </a:cubicBezTo>
                  <a:cubicBezTo>
                    <a:pt x="324990" y="102213"/>
                    <a:pt x="270725" y="39184"/>
                    <a:pt x="182499" y="17565"/>
                  </a:cubicBezTo>
                  <a:cubicBezTo>
                    <a:pt x="172127" y="15448"/>
                    <a:pt x="161538" y="14425"/>
                    <a:pt x="150947" y="14644"/>
                  </a:cubicBezTo>
                  <a:cubicBezTo>
                    <a:pt x="145616" y="14790"/>
                    <a:pt x="140211" y="14498"/>
                    <a:pt x="134880" y="1391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7" name="Google Shape;147;p11"/>
            <p:cNvSpPr/>
            <p:nvPr/>
          </p:nvSpPr>
          <p:spPr>
            <a:xfrm>
              <a:off x="7093486" y="2175713"/>
              <a:ext cx="1321392" cy="1619922"/>
            </a:xfrm>
            <a:custGeom>
              <a:avLst/>
              <a:gdLst/>
              <a:ahLst/>
              <a:cxnLst/>
              <a:rect l="l" t="t" r="r" b="b"/>
              <a:pathLst>
                <a:path w="1321392" h="1619922" extrusionOk="0">
                  <a:moveTo>
                    <a:pt x="537689" y="1619302"/>
                  </a:moveTo>
                  <a:cubicBezTo>
                    <a:pt x="497593" y="1618864"/>
                    <a:pt x="457570" y="1614263"/>
                    <a:pt x="418422" y="1605499"/>
                  </a:cubicBezTo>
                  <a:cubicBezTo>
                    <a:pt x="361089" y="1593229"/>
                    <a:pt x="304050" y="1575043"/>
                    <a:pt x="248835" y="1557442"/>
                  </a:cubicBezTo>
                  <a:lnTo>
                    <a:pt x="229335" y="1551234"/>
                  </a:lnTo>
                  <a:cubicBezTo>
                    <a:pt x="176019" y="1534289"/>
                    <a:pt x="115546" y="1514717"/>
                    <a:pt x="64714" y="1475350"/>
                  </a:cubicBezTo>
                  <a:cubicBezTo>
                    <a:pt x="8987" y="1431529"/>
                    <a:pt x="-19496" y="1386247"/>
                    <a:pt x="10886" y="1292763"/>
                  </a:cubicBezTo>
                  <a:cubicBezTo>
                    <a:pt x="39078" y="1205704"/>
                    <a:pt x="95973" y="1130916"/>
                    <a:pt x="172367" y="1080522"/>
                  </a:cubicBezTo>
                  <a:cubicBezTo>
                    <a:pt x="197345" y="1063505"/>
                    <a:pt x="223127" y="1046926"/>
                    <a:pt x="248104" y="1030859"/>
                  </a:cubicBezTo>
                  <a:cubicBezTo>
                    <a:pt x="289661" y="1004054"/>
                    <a:pt x="332679" y="976447"/>
                    <a:pt x="372849" y="946283"/>
                  </a:cubicBezTo>
                  <a:cubicBezTo>
                    <a:pt x="443839" y="892968"/>
                    <a:pt x="482401" y="824826"/>
                    <a:pt x="487075" y="743830"/>
                  </a:cubicBezTo>
                  <a:cubicBezTo>
                    <a:pt x="489924" y="696357"/>
                    <a:pt x="489924" y="648665"/>
                    <a:pt x="487075" y="601192"/>
                  </a:cubicBezTo>
                  <a:cubicBezTo>
                    <a:pt x="483496" y="540719"/>
                    <a:pt x="477070" y="480589"/>
                    <a:pt x="467648" y="420796"/>
                  </a:cubicBezTo>
                  <a:cubicBezTo>
                    <a:pt x="448294" y="301676"/>
                    <a:pt x="477508" y="195044"/>
                    <a:pt x="554559" y="103823"/>
                  </a:cubicBezTo>
                  <a:cubicBezTo>
                    <a:pt x="607802" y="40721"/>
                    <a:pt x="740653" y="2012"/>
                    <a:pt x="740653" y="1574"/>
                  </a:cubicBezTo>
                  <a:cubicBezTo>
                    <a:pt x="844874" y="-10623"/>
                    <a:pt x="935804" y="27794"/>
                    <a:pt x="1026148" y="122666"/>
                  </a:cubicBezTo>
                  <a:cubicBezTo>
                    <a:pt x="1078879" y="178078"/>
                    <a:pt x="1134825" y="230320"/>
                    <a:pt x="1193690" y="279108"/>
                  </a:cubicBezTo>
                  <a:cubicBezTo>
                    <a:pt x="1271181" y="343598"/>
                    <a:pt x="1311204" y="431313"/>
                    <a:pt x="1318873" y="555180"/>
                  </a:cubicBezTo>
                  <a:cubicBezTo>
                    <a:pt x="1325080" y="665829"/>
                    <a:pt x="1303316" y="776185"/>
                    <a:pt x="1255550" y="876170"/>
                  </a:cubicBezTo>
                  <a:cubicBezTo>
                    <a:pt x="1218596" y="955851"/>
                    <a:pt x="1172583" y="1046050"/>
                    <a:pt x="1092245" y="1108422"/>
                  </a:cubicBezTo>
                  <a:cubicBezTo>
                    <a:pt x="1048058" y="1142675"/>
                    <a:pt x="998540" y="1163709"/>
                    <a:pt x="937191" y="1184670"/>
                  </a:cubicBezTo>
                  <a:cubicBezTo>
                    <a:pt x="852762" y="1213884"/>
                    <a:pt x="805728" y="1267784"/>
                    <a:pt x="792216" y="1350168"/>
                  </a:cubicBezTo>
                  <a:cubicBezTo>
                    <a:pt x="789880" y="1364775"/>
                    <a:pt x="786665" y="1380039"/>
                    <a:pt x="783598" y="1393989"/>
                  </a:cubicBezTo>
                  <a:cubicBezTo>
                    <a:pt x="779654" y="1411956"/>
                    <a:pt x="775783" y="1430507"/>
                    <a:pt x="773301" y="1448839"/>
                  </a:cubicBezTo>
                  <a:cubicBezTo>
                    <a:pt x="763367" y="1528155"/>
                    <a:pt x="722176" y="1579426"/>
                    <a:pt x="651185" y="1601482"/>
                  </a:cubicBezTo>
                  <a:cubicBezTo>
                    <a:pt x="614449" y="1613095"/>
                    <a:pt x="576179" y="1619083"/>
                    <a:pt x="537689" y="1619302"/>
                  </a:cubicBezTo>
                  <a:close/>
                  <a:moveTo>
                    <a:pt x="564273" y="113464"/>
                  </a:moveTo>
                  <a:cubicBezTo>
                    <a:pt x="489997" y="201106"/>
                    <a:pt x="462024" y="304305"/>
                    <a:pt x="480429" y="418532"/>
                  </a:cubicBezTo>
                  <a:cubicBezTo>
                    <a:pt x="490143" y="478808"/>
                    <a:pt x="496716" y="539478"/>
                    <a:pt x="500002" y="600535"/>
                  </a:cubicBezTo>
                  <a:cubicBezTo>
                    <a:pt x="502998" y="648593"/>
                    <a:pt x="502998" y="696869"/>
                    <a:pt x="500002" y="744926"/>
                  </a:cubicBezTo>
                  <a:cubicBezTo>
                    <a:pt x="494963" y="830377"/>
                    <a:pt x="454648" y="902098"/>
                    <a:pt x="380152" y="958115"/>
                  </a:cubicBezTo>
                  <a:cubicBezTo>
                    <a:pt x="339617" y="988571"/>
                    <a:pt x="296454" y="1016543"/>
                    <a:pt x="254605" y="1043201"/>
                  </a:cubicBezTo>
                  <a:cubicBezTo>
                    <a:pt x="229772" y="1059561"/>
                    <a:pt x="203990" y="1075848"/>
                    <a:pt x="179232" y="1092646"/>
                  </a:cubicBezTo>
                  <a:cubicBezTo>
                    <a:pt x="105612" y="1141506"/>
                    <a:pt x="50617" y="1213738"/>
                    <a:pt x="23082" y="1297655"/>
                  </a:cubicBezTo>
                  <a:cubicBezTo>
                    <a:pt x="-4597" y="1382011"/>
                    <a:pt x="19942" y="1423203"/>
                    <a:pt x="72090" y="1463883"/>
                  </a:cubicBezTo>
                  <a:cubicBezTo>
                    <a:pt x="121170" y="1502081"/>
                    <a:pt x="180620" y="1521071"/>
                    <a:pt x="232768" y="1537357"/>
                  </a:cubicBezTo>
                  <a:lnTo>
                    <a:pt x="252267" y="1543565"/>
                  </a:lnTo>
                  <a:cubicBezTo>
                    <a:pt x="307190" y="1561094"/>
                    <a:pt x="363938" y="1579206"/>
                    <a:pt x="420687" y="1591330"/>
                  </a:cubicBezTo>
                  <a:cubicBezTo>
                    <a:pt x="508985" y="1610173"/>
                    <a:pt x="581364" y="1609370"/>
                    <a:pt x="647752" y="1588773"/>
                  </a:cubicBezTo>
                  <a:cubicBezTo>
                    <a:pt x="714142" y="1568178"/>
                    <a:pt x="751025" y="1522165"/>
                    <a:pt x="760373" y="1447889"/>
                  </a:cubicBezTo>
                  <a:cubicBezTo>
                    <a:pt x="762782" y="1428900"/>
                    <a:pt x="766873" y="1410057"/>
                    <a:pt x="770744" y="1391871"/>
                  </a:cubicBezTo>
                  <a:cubicBezTo>
                    <a:pt x="773884" y="1377264"/>
                    <a:pt x="777026" y="1362657"/>
                    <a:pt x="779362" y="1348050"/>
                  </a:cubicBezTo>
                  <a:cubicBezTo>
                    <a:pt x="793386" y="1260408"/>
                    <a:pt x="843852" y="1201980"/>
                    <a:pt x="933466" y="1171378"/>
                  </a:cubicBezTo>
                  <a:cubicBezTo>
                    <a:pt x="993062" y="1150928"/>
                    <a:pt x="1041559" y="1130551"/>
                    <a:pt x="1084283" y="1097320"/>
                  </a:cubicBezTo>
                  <a:cubicBezTo>
                    <a:pt x="1161774" y="1036847"/>
                    <a:pt x="1207275" y="948329"/>
                    <a:pt x="1243500" y="870181"/>
                  </a:cubicBezTo>
                  <a:cubicBezTo>
                    <a:pt x="1290315" y="772387"/>
                    <a:pt x="1311643" y="664368"/>
                    <a:pt x="1305507" y="556130"/>
                  </a:cubicBezTo>
                  <a:cubicBezTo>
                    <a:pt x="1298204" y="436571"/>
                    <a:pt x="1259933" y="352070"/>
                    <a:pt x="1185438" y="290355"/>
                  </a:cubicBezTo>
                  <a:cubicBezTo>
                    <a:pt x="1125913" y="241114"/>
                    <a:pt x="1069384" y="188390"/>
                    <a:pt x="1016070" y="132453"/>
                  </a:cubicBezTo>
                  <a:cubicBezTo>
                    <a:pt x="928864" y="40940"/>
                    <a:pt x="841588" y="3838"/>
                    <a:pt x="741530" y="15597"/>
                  </a:cubicBezTo>
                  <a:cubicBezTo>
                    <a:pt x="740872" y="16692"/>
                    <a:pt x="603785" y="66794"/>
                    <a:pt x="564273" y="113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8" name="Google Shape;148;p11"/>
            <p:cNvSpPr/>
            <p:nvPr/>
          </p:nvSpPr>
          <p:spPr>
            <a:xfrm>
              <a:off x="6099620" y="2164898"/>
              <a:ext cx="89663" cy="76481"/>
            </a:xfrm>
            <a:custGeom>
              <a:avLst/>
              <a:gdLst/>
              <a:ahLst/>
              <a:cxnLst/>
              <a:rect l="l" t="t" r="r" b="b"/>
              <a:pathLst>
                <a:path w="89663" h="76481" extrusionOk="0">
                  <a:moveTo>
                    <a:pt x="44193" y="75857"/>
                  </a:moveTo>
                  <a:cubicBezTo>
                    <a:pt x="40542" y="75922"/>
                    <a:pt x="36963" y="75272"/>
                    <a:pt x="33604" y="73958"/>
                  </a:cubicBezTo>
                  <a:cubicBezTo>
                    <a:pt x="20896" y="69137"/>
                    <a:pt x="154" y="56064"/>
                    <a:pt x="-1381" y="41311"/>
                  </a:cubicBezTo>
                  <a:cubicBezTo>
                    <a:pt x="-2548" y="30794"/>
                    <a:pt x="6362" y="21372"/>
                    <a:pt x="14979" y="12097"/>
                  </a:cubicBezTo>
                  <a:cubicBezTo>
                    <a:pt x="18120" y="8664"/>
                    <a:pt x="21334" y="5305"/>
                    <a:pt x="23890" y="2018"/>
                  </a:cubicBezTo>
                  <a:cubicBezTo>
                    <a:pt x="24620" y="944"/>
                    <a:pt x="25716" y="126"/>
                    <a:pt x="26957" y="-319"/>
                  </a:cubicBezTo>
                  <a:cubicBezTo>
                    <a:pt x="28199" y="-721"/>
                    <a:pt x="29514" y="-721"/>
                    <a:pt x="30755" y="-319"/>
                  </a:cubicBezTo>
                  <a:cubicBezTo>
                    <a:pt x="31412" y="-465"/>
                    <a:pt x="32143" y="-465"/>
                    <a:pt x="32800" y="-319"/>
                  </a:cubicBezTo>
                  <a:cubicBezTo>
                    <a:pt x="56026" y="1142"/>
                    <a:pt x="74065" y="8299"/>
                    <a:pt x="82537" y="19692"/>
                  </a:cubicBezTo>
                  <a:cubicBezTo>
                    <a:pt x="84947" y="22877"/>
                    <a:pt x="86700" y="26536"/>
                    <a:pt x="87577" y="30428"/>
                  </a:cubicBezTo>
                  <a:cubicBezTo>
                    <a:pt x="88380" y="34358"/>
                    <a:pt x="88380" y="38404"/>
                    <a:pt x="87577" y="42333"/>
                  </a:cubicBezTo>
                  <a:cubicBezTo>
                    <a:pt x="86043" y="48052"/>
                    <a:pt x="83414" y="53413"/>
                    <a:pt x="79762" y="58109"/>
                  </a:cubicBezTo>
                  <a:cubicBezTo>
                    <a:pt x="76183" y="62688"/>
                    <a:pt x="71655" y="66464"/>
                    <a:pt x="66542" y="69211"/>
                  </a:cubicBezTo>
                  <a:cubicBezTo>
                    <a:pt x="59823" y="73381"/>
                    <a:pt x="52082" y="75674"/>
                    <a:pt x="44193" y="75857"/>
                  </a:cubicBezTo>
                  <a:close/>
                  <a:moveTo>
                    <a:pt x="32435" y="13777"/>
                  </a:moveTo>
                  <a:cubicBezTo>
                    <a:pt x="30025" y="16654"/>
                    <a:pt x="27469" y="19364"/>
                    <a:pt x="24693" y="21883"/>
                  </a:cubicBezTo>
                  <a:cubicBezTo>
                    <a:pt x="19435" y="27361"/>
                    <a:pt x="11620" y="35687"/>
                    <a:pt x="12059" y="39485"/>
                  </a:cubicBezTo>
                  <a:cubicBezTo>
                    <a:pt x="12569" y="44525"/>
                    <a:pt x="24767" y="55114"/>
                    <a:pt x="38205" y="60300"/>
                  </a:cubicBezTo>
                  <a:cubicBezTo>
                    <a:pt x="41930" y="61250"/>
                    <a:pt x="45728" y="61396"/>
                    <a:pt x="49526" y="60738"/>
                  </a:cubicBezTo>
                  <a:cubicBezTo>
                    <a:pt x="53323" y="60008"/>
                    <a:pt x="56902" y="58518"/>
                    <a:pt x="60042" y="56356"/>
                  </a:cubicBezTo>
                  <a:cubicBezTo>
                    <a:pt x="66981" y="52748"/>
                    <a:pt x="72239" y="46562"/>
                    <a:pt x="74649" y="39120"/>
                  </a:cubicBezTo>
                  <a:cubicBezTo>
                    <a:pt x="75088" y="37199"/>
                    <a:pt x="75088" y="35198"/>
                    <a:pt x="74649" y="33277"/>
                  </a:cubicBezTo>
                  <a:cubicBezTo>
                    <a:pt x="74212" y="31371"/>
                    <a:pt x="73335" y="29581"/>
                    <a:pt x="72166" y="28019"/>
                  </a:cubicBezTo>
                  <a:cubicBezTo>
                    <a:pt x="65885" y="20277"/>
                    <a:pt x="51497" y="14945"/>
                    <a:pt x="32435" y="1377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49" name="Google Shape;149;p11"/>
            <p:cNvSpPr/>
            <p:nvPr/>
          </p:nvSpPr>
          <p:spPr>
            <a:xfrm>
              <a:off x="7296005" y="4695630"/>
              <a:ext cx="774899" cy="719268"/>
            </a:xfrm>
            <a:custGeom>
              <a:avLst/>
              <a:gdLst/>
              <a:ahLst/>
              <a:cxnLst/>
              <a:rect l="l" t="t" r="r" b="b"/>
              <a:pathLst>
                <a:path w="774899" h="719268" extrusionOk="0">
                  <a:moveTo>
                    <a:pt x="274623" y="718648"/>
                  </a:moveTo>
                  <a:cubicBezTo>
                    <a:pt x="212543" y="718648"/>
                    <a:pt x="166092" y="684760"/>
                    <a:pt x="132351" y="615304"/>
                  </a:cubicBezTo>
                  <a:cubicBezTo>
                    <a:pt x="90356" y="528683"/>
                    <a:pt x="64501" y="434907"/>
                    <a:pt x="39304" y="344197"/>
                  </a:cubicBezTo>
                  <a:lnTo>
                    <a:pt x="31562" y="316151"/>
                  </a:lnTo>
                  <a:cubicBezTo>
                    <a:pt x="13888" y="252465"/>
                    <a:pt x="-2327" y="183666"/>
                    <a:pt x="-1450" y="112165"/>
                  </a:cubicBezTo>
                  <a:cubicBezTo>
                    <a:pt x="-792" y="48916"/>
                    <a:pt x="34629" y="9916"/>
                    <a:pt x="95614" y="6044"/>
                  </a:cubicBezTo>
                  <a:cubicBezTo>
                    <a:pt x="103429" y="5241"/>
                    <a:pt x="111169" y="3926"/>
                    <a:pt x="118839" y="2027"/>
                  </a:cubicBezTo>
                  <a:cubicBezTo>
                    <a:pt x="122636" y="1078"/>
                    <a:pt x="126581" y="274"/>
                    <a:pt x="130306" y="-456"/>
                  </a:cubicBezTo>
                  <a:cubicBezTo>
                    <a:pt x="131181" y="-675"/>
                    <a:pt x="132205" y="-675"/>
                    <a:pt x="133080" y="-456"/>
                  </a:cubicBezTo>
                  <a:cubicBezTo>
                    <a:pt x="133811" y="-602"/>
                    <a:pt x="134469" y="-602"/>
                    <a:pt x="135198" y="-456"/>
                  </a:cubicBezTo>
                  <a:cubicBezTo>
                    <a:pt x="213711" y="5022"/>
                    <a:pt x="306175" y="14151"/>
                    <a:pt x="396665" y="39860"/>
                  </a:cubicBezTo>
                  <a:cubicBezTo>
                    <a:pt x="460132" y="57972"/>
                    <a:pt x="521336" y="77838"/>
                    <a:pt x="574140" y="120929"/>
                  </a:cubicBezTo>
                  <a:cubicBezTo>
                    <a:pt x="650096" y="183008"/>
                    <a:pt x="703266" y="266196"/>
                    <a:pt x="741025" y="331635"/>
                  </a:cubicBezTo>
                  <a:cubicBezTo>
                    <a:pt x="772064" y="384878"/>
                    <a:pt x="780830" y="437682"/>
                    <a:pt x="767172" y="483402"/>
                  </a:cubicBezTo>
                  <a:cubicBezTo>
                    <a:pt x="753515" y="529122"/>
                    <a:pt x="717581" y="567539"/>
                    <a:pt x="663243" y="592955"/>
                  </a:cubicBezTo>
                  <a:cubicBezTo>
                    <a:pt x="587360" y="628596"/>
                    <a:pt x="507239" y="657007"/>
                    <a:pt x="429530" y="684468"/>
                  </a:cubicBezTo>
                  <a:lnTo>
                    <a:pt x="376872" y="703238"/>
                  </a:lnTo>
                  <a:cubicBezTo>
                    <a:pt x="351966" y="711126"/>
                    <a:pt x="326113" y="715727"/>
                    <a:pt x="299966" y="716968"/>
                  </a:cubicBezTo>
                  <a:lnTo>
                    <a:pt x="291056" y="717772"/>
                  </a:lnTo>
                  <a:cubicBezTo>
                    <a:pt x="286090" y="718430"/>
                    <a:pt x="280247" y="718648"/>
                    <a:pt x="274623" y="718648"/>
                  </a:cubicBezTo>
                  <a:close/>
                  <a:moveTo>
                    <a:pt x="133665" y="13494"/>
                  </a:moveTo>
                  <a:lnTo>
                    <a:pt x="122636" y="15904"/>
                  </a:lnTo>
                  <a:cubicBezTo>
                    <a:pt x="114238" y="17876"/>
                    <a:pt x="105692" y="19336"/>
                    <a:pt x="97147" y="20213"/>
                  </a:cubicBezTo>
                  <a:cubicBezTo>
                    <a:pt x="43320" y="24084"/>
                    <a:pt x="13376" y="56730"/>
                    <a:pt x="12645" y="112602"/>
                  </a:cubicBezTo>
                  <a:cubicBezTo>
                    <a:pt x="11916" y="181840"/>
                    <a:pt x="28129" y="249397"/>
                    <a:pt x="45145" y="312208"/>
                  </a:cubicBezTo>
                  <a:lnTo>
                    <a:pt x="52888" y="340180"/>
                  </a:lnTo>
                  <a:cubicBezTo>
                    <a:pt x="77647" y="429941"/>
                    <a:pt x="103210" y="523352"/>
                    <a:pt x="144620" y="608731"/>
                  </a:cubicBezTo>
                  <a:cubicBezTo>
                    <a:pt x="179093" y="679721"/>
                    <a:pt x="225690" y="709884"/>
                    <a:pt x="291056" y="703676"/>
                  </a:cubicBezTo>
                  <a:lnTo>
                    <a:pt x="299966" y="702800"/>
                  </a:lnTo>
                  <a:cubicBezTo>
                    <a:pt x="324944" y="701631"/>
                    <a:pt x="349703" y="697249"/>
                    <a:pt x="373659" y="689873"/>
                  </a:cubicBezTo>
                  <a:lnTo>
                    <a:pt x="426317" y="671102"/>
                  </a:lnTo>
                  <a:cubicBezTo>
                    <a:pt x="503807" y="643641"/>
                    <a:pt x="583343" y="615376"/>
                    <a:pt x="658860" y="579954"/>
                  </a:cubicBezTo>
                  <a:cubicBezTo>
                    <a:pt x="709985" y="556072"/>
                    <a:pt x="743070" y="521526"/>
                    <a:pt x="755558" y="479093"/>
                  </a:cubicBezTo>
                  <a:cubicBezTo>
                    <a:pt x="768049" y="436659"/>
                    <a:pt x="759430" y="388529"/>
                    <a:pt x="730727" y="338865"/>
                  </a:cubicBezTo>
                  <a:cubicBezTo>
                    <a:pt x="693552" y="274449"/>
                    <a:pt x="641332" y="192795"/>
                    <a:pt x="566983" y="132103"/>
                  </a:cubicBezTo>
                  <a:cubicBezTo>
                    <a:pt x="515858" y="90692"/>
                    <a:pt x="456114" y="71337"/>
                    <a:pt x="394034" y="53298"/>
                  </a:cubicBezTo>
                  <a:cubicBezTo>
                    <a:pt x="304786" y="27882"/>
                    <a:pt x="213126" y="18972"/>
                    <a:pt x="135198" y="1349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0" name="Google Shape;150;p11"/>
            <p:cNvSpPr/>
            <p:nvPr/>
          </p:nvSpPr>
          <p:spPr>
            <a:xfrm>
              <a:off x="7848200" y="2628898"/>
              <a:ext cx="240834" cy="305691"/>
            </a:xfrm>
            <a:custGeom>
              <a:avLst/>
              <a:gdLst/>
              <a:ahLst/>
              <a:cxnLst/>
              <a:rect l="l" t="t" r="r" b="b"/>
              <a:pathLst>
                <a:path w="240834" h="305691" extrusionOk="0">
                  <a:moveTo>
                    <a:pt x="127627" y="305034"/>
                  </a:moveTo>
                  <a:cubicBezTo>
                    <a:pt x="108857" y="305545"/>
                    <a:pt x="90378" y="300798"/>
                    <a:pt x="74165" y="291303"/>
                  </a:cubicBezTo>
                  <a:cubicBezTo>
                    <a:pt x="57659" y="281663"/>
                    <a:pt x="44002" y="267786"/>
                    <a:pt x="34580" y="251134"/>
                  </a:cubicBezTo>
                  <a:cubicBezTo>
                    <a:pt x="6315" y="198402"/>
                    <a:pt x="-5808" y="138535"/>
                    <a:pt x="-111" y="78990"/>
                  </a:cubicBezTo>
                  <a:cubicBezTo>
                    <a:pt x="2663" y="47585"/>
                    <a:pt x="10186" y="13697"/>
                    <a:pt x="45609" y="988"/>
                  </a:cubicBezTo>
                  <a:cubicBezTo>
                    <a:pt x="46850" y="550"/>
                    <a:pt x="48237" y="550"/>
                    <a:pt x="49480" y="988"/>
                  </a:cubicBezTo>
                  <a:cubicBezTo>
                    <a:pt x="78694" y="-4928"/>
                    <a:pt x="113896" y="5589"/>
                    <a:pt x="149026" y="30641"/>
                  </a:cubicBezTo>
                  <a:cubicBezTo>
                    <a:pt x="194380" y="62703"/>
                    <a:pt x="229365" y="112440"/>
                    <a:pt x="237399" y="153267"/>
                  </a:cubicBezTo>
                  <a:cubicBezTo>
                    <a:pt x="246675" y="205414"/>
                    <a:pt x="222792" y="273555"/>
                    <a:pt x="167577" y="297292"/>
                  </a:cubicBezTo>
                  <a:cubicBezTo>
                    <a:pt x="154942" y="302551"/>
                    <a:pt x="141357" y="305180"/>
                    <a:pt x="127627" y="305034"/>
                  </a:cubicBezTo>
                  <a:close/>
                  <a:moveTo>
                    <a:pt x="49480" y="14500"/>
                  </a:moveTo>
                  <a:cubicBezTo>
                    <a:pt x="23406" y="24141"/>
                    <a:pt x="16175" y="47731"/>
                    <a:pt x="13399" y="79793"/>
                  </a:cubicBezTo>
                  <a:cubicBezTo>
                    <a:pt x="7777" y="136461"/>
                    <a:pt x="19242" y="193509"/>
                    <a:pt x="46338" y="243611"/>
                  </a:cubicBezTo>
                  <a:cubicBezTo>
                    <a:pt x="70367" y="288455"/>
                    <a:pt x="125070" y="299337"/>
                    <a:pt x="161880" y="283634"/>
                  </a:cubicBezTo>
                  <a:cubicBezTo>
                    <a:pt x="210521" y="262966"/>
                    <a:pt x="231629" y="200958"/>
                    <a:pt x="223887" y="155458"/>
                  </a:cubicBezTo>
                  <a:cubicBezTo>
                    <a:pt x="217095" y="117699"/>
                    <a:pt x="184083" y="71979"/>
                    <a:pt x="141869" y="41742"/>
                  </a:cubicBezTo>
                  <a:cubicBezTo>
                    <a:pt x="109661" y="18809"/>
                    <a:pt x="77963" y="9169"/>
                    <a:pt x="52474" y="14208"/>
                  </a:cubicBezTo>
                  <a:cubicBezTo>
                    <a:pt x="51525" y="14595"/>
                    <a:pt x="50502" y="14697"/>
                    <a:pt x="49480" y="14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1" name="Google Shape;151;p11"/>
            <p:cNvSpPr/>
            <p:nvPr/>
          </p:nvSpPr>
          <p:spPr>
            <a:xfrm>
              <a:off x="5725981" y="1944702"/>
              <a:ext cx="695507" cy="544846"/>
            </a:xfrm>
            <a:custGeom>
              <a:avLst/>
              <a:gdLst/>
              <a:ahLst/>
              <a:cxnLst/>
              <a:rect l="l" t="t" r="r" b="b"/>
              <a:pathLst>
                <a:path w="695507" h="544846" extrusionOk="0">
                  <a:moveTo>
                    <a:pt x="386355" y="544226"/>
                  </a:moveTo>
                  <a:cubicBezTo>
                    <a:pt x="371894" y="544255"/>
                    <a:pt x="357506" y="542882"/>
                    <a:pt x="343337" y="540136"/>
                  </a:cubicBezTo>
                  <a:cubicBezTo>
                    <a:pt x="228964" y="518130"/>
                    <a:pt x="122552" y="465786"/>
                    <a:pt x="35348" y="388588"/>
                  </a:cubicBezTo>
                  <a:cubicBezTo>
                    <a:pt x="14898" y="372411"/>
                    <a:pt x="1752" y="348755"/>
                    <a:pt x="-1170" y="322856"/>
                  </a:cubicBezTo>
                  <a:cubicBezTo>
                    <a:pt x="-3434" y="296710"/>
                    <a:pt x="6572" y="269906"/>
                    <a:pt x="27606" y="243029"/>
                  </a:cubicBezTo>
                  <a:cubicBezTo>
                    <a:pt x="106849" y="143263"/>
                    <a:pt x="207784" y="36486"/>
                    <a:pt x="355753" y="844"/>
                  </a:cubicBezTo>
                  <a:cubicBezTo>
                    <a:pt x="356775" y="552"/>
                    <a:pt x="357798" y="552"/>
                    <a:pt x="358821" y="844"/>
                  </a:cubicBezTo>
                  <a:lnTo>
                    <a:pt x="359843" y="844"/>
                  </a:lnTo>
                  <a:cubicBezTo>
                    <a:pt x="443541" y="-7336"/>
                    <a:pt x="523807" y="18811"/>
                    <a:pt x="598303" y="77677"/>
                  </a:cubicBezTo>
                  <a:cubicBezTo>
                    <a:pt x="698653" y="156994"/>
                    <a:pt x="720564" y="254787"/>
                    <a:pt x="661843" y="360323"/>
                  </a:cubicBezTo>
                  <a:cubicBezTo>
                    <a:pt x="630876" y="415538"/>
                    <a:pt x="584353" y="454246"/>
                    <a:pt x="543600" y="486163"/>
                  </a:cubicBezTo>
                  <a:cubicBezTo>
                    <a:pt x="499194" y="522673"/>
                    <a:pt x="443834" y="543130"/>
                    <a:pt x="386355" y="544226"/>
                  </a:cubicBezTo>
                  <a:close/>
                  <a:moveTo>
                    <a:pt x="358894" y="14867"/>
                  </a:moveTo>
                  <a:cubicBezTo>
                    <a:pt x="214869" y="49486"/>
                    <a:pt x="115979" y="154218"/>
                    <a:pt x="38196" y="252158"/>
                  </a:cubicBezTo>
                  <a:cubicBezTo>
                    <a:pt x="19280" y="276114"/>
                    <a:pt x="10589" y="299412"/>
                    <a:pt x="12561" y="321688"/>
                  </a:cubicBezTo>
                  <a:cubicBezTo>
                    <a:pt x="14313" y="341918"/>
                    <a:pt x="24977" y="360761"/>
                    <a:pt x="44185" y="377706"/>
                  </a:cubicBezTo>
                  <a:cubicBezTo>
                    <a:pt x="129636" y="453319"/>
                    <a:pt x="233858" y="504553"/>
                    <a:pt x="345966" y="526040"/>
                  </a:cubicBezTo>
                  <a:cubicBezTo>
                    <a:pt x="410675" y="538529"/>
                    <a:pt x="476407" y="520708"/>
                    <a:pt x="535858" y="474915"/>
                  </a:cubicBezTo>
                  <a:cubicBezTo>
                    <a:pt x="575954" y="443802"/>
                    <a:pt x="621163" y="406189"/>
                    <a:pt x="650523" y="353312"/>
                  </a:cubicBezTo>
                  <a:cubicBezTo>
                    <a:pt x="719687" y="229152"/>
                    <a:pt x="656146" y="141510"/>
                    <a:pt x="590561" y="89363"/>
                  </a:cubicBezTo>
                  <a:cubicBezTo>
                    <a:pt x="517526" y="31811"/>
                    <a:pt x="443250" y="7710"/>
                    <a:pt x="361450" y="15232"/>
                  </a:cubicBezTo>
                  <a:cubicBezTo>
                    <a:pt x="360573" y="15320"/>
                    <a:pt x="359697" y="15196"/>
                    <a:pt x="358894" y="148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2" name="Google Shape;152;p11"/>
            <p:cNvSpPr/>
            <p:nvPr/>
          </p:nvSpPr>
          <p:spPr>
            <a:xfrm>
              <a:off x="5072109" y="1807515"/>
              <a:ext cx="1460525" cy="877987"/>
            </a:xfrm>
            <a:custGeom>
              <a:avLst/>
              <a:gdLst/>
              <a:ahLst/>
              <a:cxnLst/>
              <a:rect l="l" t="t" r="r" b="b"/>
              <a:pathLst>
                <a:path w="1460525" h="877987" extrusionOk="0">
                  <a:moveTo>
                    <a:pt x="599313" y="877367"/>
                  </a:moveTo>
                  <a:cubicBezTo>
                    <a:pt x="552790" y="877367"/>
                    <a:pt x="509406" y="859400"/>
                    <a:pt x="466535" y="822517"/>
                  </a:cubicBezTo>
                  <a:cubicBezTo>
                    <a:pt x="417748" y="782020"/>
                    <a:pt x="365017" y="746473"/>
                    <a:pt x="309218" y="716398"/>
                  </a:cubicBezTo>
                  <a:cubicBezTo>
                    <a:pt x="187906" y="648767"/>
                    <a:pt x="96758" y="560394"/>
                    <a:pt x="30662" y="446168"/>
                  </a:cubicBezTo>
                  <a:cubicBezTo>
                    <a:pt x="-4980" y="384526"/>
                    <a:pt x="-10969" y="333182"/>
                    <a:pt x="12622" y="289142"/>
                  </a:cubicBezTo>
                  <a:cubicBezTo>
                    <a:pt x="64258" y="192370"/>
                    <a:pt x="147664" y="137594"/>
                    <a:pt x="253638" y="130656"/>
                  </a:cubicBezTo>
                  <a:cubicBezTo>
                    <a:pt x="311554" y="127004"/>
                    <a:pt x="365601" y="143583"/>
                    <a:pt x="411832" y="159358"/>
                  </a:cubicBezTo>
                  <a:cubicBezTo>
                    <a:pt x="527374" y="198798"/>
                    <a:pt x="632982" y="186600"/>
                    <a:pt x="734939" y="122111"/>
                  </a:cubicBezTo>
                  <a:lnTo>
                    <a:pt x="739833" y="118970"/>
                  </a:lnTo>
                  <a:cubicBezTo>
                    <a:pt x="817396" y="70037"/>
                    <a:pt x="897369" y="19350"/>
                    <a:pt x="990344" y="1018"/>
                  </a:cubicBezTo>
                  <a:cubicBezTo>
                    <a:pt x="991293" y="799"/>
                    <a:pt x="992243" y="799"/>
                    <a:pt x="993191" y="1018"/>
                  </a:cubicBezTo>
                  <a:lnTo>
                    <a:pt x="994214" y="1018"/>
                  </a:lnTo>
                  <a:cubicBezTo>
                    <a:pt x="1082732" y="-6285"/>
                    <a:pt x="1156206" y="10732"/>
                    <a:pt x="1219016" y="53969"/>
                  </a:cubicBezTo>
                  <a:lnTo>
                    <a:pt x="1223837" y="57328"/>
                  </a:lnTo>
                  <a:cubicBezTo>
                    <a:pt x="1277664" y="94357"/>
                    <a:pt x="1333390" y="132700"/>
                    <a:pt x="1381155" y="179005"/>
                  </a:cubicBezTo>
                  <a:cubicBezTo>
                    <a:pt x="1412486" y="211206"/>
                    <a:pt x="1435346" y="250609"/>
                    <a:pt x="1447835" y="293743"/>
                  </a:cubicBezTo>
                  <a:cubicBezTo>
                    <a:pt x="1470550" y="368239"/>
                    <a:pt x="1458718" y="448139"/>
                    <a:pt x="1412486" y="531107"/>
                  </a:cubicBezTo>
                  <a:cubicBezTo>
                    <a:pt x="1368665" y="609620"/>
                    <a:pt x="1306001" y="681122"/>
                    <a:pt x="1220258" y="749702"/>
                  </a:cubicBezTo>
                  <a:cubicBezTo>
                    <a:pt x="1130863" y="821203"/>
                    <a:pt x="1037670" y="853850"/>
                    <a:pt x="936005" y="849979"/>
                  </a:cubicBezTo>
                  <a:cubicBezTo>
                    <a:pt x="849532" y="846546"/>
                    <a:pt x="747720" y="846181"/>
                    <a:pt x="648758" y="870502"/>
                  </a:cubicBezTo>
                  <a:cubicBezTo>
                    <a:pt x="632617" y="874811"/>
                    <a:pt x="616038" y="877119"/>
                    <a:pt x="599313" y="877367"/>
                  </a:cubicBezTo>
                  <a:close/>
                  <a:moveTo>
                    <a:pt x="270655" y="144970"/>
                  </a:moveTo>
                  <a:cubicBezTo>
                    <a:pt x="265470" y="144883"/>
                    <a:pt x="260357" y="145051"/>
                    <a:pt x="255172" y="145482"/>
                  </a:cubicBezTo>
                  <a:cubicBezTo>
                    <a:pt x="152338" y="152201"/>
                    <a:pt x="74920" y="202595"/>
                    <a:pt x="24892" y="296664"/>
                  </a:cubicBezTo>
                  <a:cubicBezTo>
                    <a:pt x="4004" y="335884"/>
                    <a:pt x="9847" y="382481"/>
                    <a:pt x="42713" y="439302"/>
                  </a:cubicBezTo>
                  <a:cubicBezTo>
                    <a:pt x="107568" y="550973"/>
                    <a:pt x="196963" y="637592"/>
                    <a:pt x="316010" y="704055"/>
                  </a:cubicBezTo>
                  <a:cubicBezTo>
                    <a:pt x="372539" y="734532"/>
                    <a:pt x="425782" y="770575"/>
                    <a:pt x="475153" y="811635"/>
                  </a:cubicBezTo>
                  <a:cubicBezTo>
                    <a:pt x="529930" y="858743"/>
                    <a:pt x="582515" y="872839"/>
                    <a:pt x="645690" y="857282"/>
                  </a:cubicBezTo>
                  <a:cubicBezTo>
                    <a:pt x="746479" y="832743"/>
                    <a:pt x="849239" y="832743"/>
                    <a:pt x="936589" y="836321"/>
                  </a:cubicBezTo>
                  <a:cubicBezTo>
                    <a:pt x="1035114" y="840338"/>
                    <a:pt x="1125239" y="808495"/>
                    <a:pt x="1212078" y="739038"/>
                  </a:cubicBezTo>
                  <a:cubicBezTo>
                    <a:pt x="1296433" y="671554"/>
                    <a:pt x="1358149" y="601440"/>
                    <a:pt x="1400947" y="524534"/>
                  </a:cubicBezTo>
                  <a:cubicBezTo>
                    <a:pt x="1444768" y="445218"/>
                    <a:pt x="1456527" y="369481"/>
                    <a:pt x="1435054" y="298710"/>
                  </a:cubicBezTo>
                  <a:cubicBezTo>
                    <a:pt x="1423222" y="257897"/>
                    <a:pt x="1401604" y="220598"/>
                    <a:pt x="1372098" y="190033"/>
                  </a:cubicBezTo>
                  <a:cubicBezTo>
                    <a:pt x="1325136" y="144678"/>
                    <a:pt x="1269848" y="106627"/>
                    <a:pt x="1216533" y="69817"/>
                  </a:cubicBezTo>
                  <a:lnTo>
                    <a:pt x="1211640" y="66457"/>
                  </a:lnTo>
                  <a:cubicBezTo>
                    <a:pt x="1151386" y="25047"/>
                    <a:pt x="1080615" y="8029"/>
                    <a:pt x="995309" y="15844"/>
                  </a:cubicBezTo>
                  <a:lnTo>
                    <a:pt x="992753" y="15844"/>
                  </a:lnTo>
                  <a:cubicBezTo>
                    <a:pt x="902336" y="33665"/>
                    <a:pt x="823239" y="83621"/>
                    <a:pt x="746698" y="132043"/>
                  </a:cubicBezTo>
                  <a:lnTo>
                    <a:pt x="741951" y="135111"/>
                  </a:lnTo>
                  <a:cubicBezTo>
                    <a:pt x="636415" y="201865"/>
                    <a:pt x="527008" y="214427"/>
                    <a:pt x="407669" y="173746"/>
                  </a:cubicBezTo>
                  <a:cubicBezTo>
                    <a:pt x="367061" y="159285"/>
                    <a:pt x="319881" y="144751"/>
                    <a:pt x="270436" y="1447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3" name="Google Shape;153;p11"/>
            <p:cNvSpPr/>
            <p:nvPr/>
          </p:nvSpPr>
          <p:spPr>
            <a:xfrm>
              <a:off x="8646595" y="1383666"/>
              <a:ext cx="308997" cy="388896"/>
            </a:xfrm>
            <a:custGeom>
              <a:avLst/>
              <a:gdLst/>
              <a:ahLst/>
              <a:cxnLst/>
              <a:rect l="l" t="t" r="r" b="b"/>
              <a:pathLst>
                <a:path w="308997" h="388896" extrusionOk="0">
                  <a:moveTo>
                    <a:pt x="215368" y="388276"/>
                  </a:moveTo>
                  <a:cubicBezTo>
                    <a:pt x="207626" y="388203"/>
                    <a:pt x="199884" y="386742"/>
                    <a:pt x="192653" y="383967"/>
                  </a:cubicBezTo>
                  <a:lnTo>
                    <a:pt x="186081" y="381557"/>
                  </a:lnTo>
                  <a:cubicBezTo>
                    <a:pt x="162417" y="373574"/>
                    <a:pt x="139337" y="363809"/>
                    <a:pt x="117134" y="352343"/>
                  </a:cubicBezTo>
                  <a:cubicBezTo>
                    <a:pt x="28982" y="304651"/>
                    <a:pt x="-10604" y="232054"/>
                    <a:pt x="278" y="137035"/>
                  </a:cubicBezTo>
                  <a:cubicBezTo>
                    <a:pt x="6706" y="78607"/>
                    <a:pt x="21606" y="21421"/>
                    <a:pt x="85584" y="1043"/>
                  </a:cubicBezTo>
                  <a:cubicBezTo>
                    <a:pt x="86752" y="744"/>
                    <a:pt x="87993" y="744"/>
                    <a:pt x="89163" y="1043"/>
                  </a:cubicBezTo>
                  <a:lnTo>
                    <a:pt x="90770" y="1043"/>
                  </a:lnTo>
                  <a:cubicBezTo>
                    <a:pt x="95516" y="1175"/>
                    <a:pt x="100265" y="905"/>
                    <a:pt x="105011" y="240"/>
                  </a:cubicBezTo>
                  <a:cubicBezTo>
                    <a:pt x="116039" y="-1323"/>
                    <a:pt x="127214" y="-753"/>
                    <a:pt x="138023" y="1920"/>
                  </a:cubicBezTo>
                  <a:cubicBezTo>
                    <a:pt x="217048" y="27263"/>
                    <a:pt x="271166" y="73567"/>
                    <a:pt x="294683" y="135647"/>
                  </a:cubicBezTo>
                  <a:cubicBezTo>
                    <a:pt x="318200" y="197727"/>
                    <a:pt x="309290" y="274852"/>
                    <a:pt x="268755" y="350224"/>
                  </a:cubicBezTo>
                  <a:cubicBezTo>
                    <a:pt x="255172" y="375349"/>
                    <a:pt x="236986" y="388276"/>
                    <a:pt x="215368" y="388276"/>
                  </a:cubicBezTo>
                  <a:close/>
                  <a:moveTo>
                    <a:pt x="89236" y="15067"/>
                  </a:moveTo>
                  <a:cubicBezTo>
                    <a:pt x="30077" y="34055"/>
                    <a:pt x="19487" y="88978"/>
                    <a:pt x="13644" y="139226"/>
                  </a:cubicBezTo>
                  <a:cubicBezTo>
                    <a:pt x="3784" y="227745"/>
                    <a:pt x="40740" y="295375"/>
                    <a:pt x="123197" y="340219"/>
                  </a:cubicBezTo>
                  <a:cubicBezTo>
                    <a:pt x="144815" y="351298"/>
                    <a:pt x="167237" y="360720"/>
                    <a:pt x="190316" y="368411"/>
                  </a:cubicBezTo>
                  <a:lnTo>
                    <a:pt x="196890" y="370747"/>
                  </a:lnTo>
                  <a:cubicBezTo>
                    <a:pt x="222306" y="380096"/>
                    <a:pt x="241952" y="370747"/>
                    <a:pt x="256851" y="343432"/>
                  </a:cubicBezTo>
                  <a:cubicBezTo>
                    <a:pt x="295560" y="271931"/>
                    <a:pt x="304251" y="200137"/>
                    <a:pt x="281975" y="141198"/>
                  </a:cubicBezTo>
                  <a:cubicBezTo>
                    <a:pt x="259699" y="82259"/>
                    <a:pt x="208940" y="39825"/>
                    <a:pt x="133933" y="15797"/>
                  </a:cubicBezTo>
                  <a:cubicBezTo>
                    <a:pt x="124730" y="13686"/>
                    <a:pt x="115235" y="13313"/>
                    <a:pt x="105888" y="14701"/>
                  </a:cubicBezTo>
                  <a:cubicBezTo>
                    <a:pt x="100774" y="14701"/>
                    <a:pt x="95662" y="15505"/>
                    <a:pt x="90404" y="15505"/>
                  </a:cubicBezTo>
                  <a:cubicBezTo>
                    <a:pt x="89965" y="15417"/>
                    <a:pt x="89600" y="15271"/>
                    <a:pt x="89236" y="150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4" name="Google Shape;154;p11"/>
            <p:cNvSpPr/>
            <p:nvPr/>
          </p:nvSpPr>
          <p:spPr>
            <a:xfrm>
              <a:off x="7515202" y="1146206"/>
              <a:ext cx="375805" cy="314642"/>
            </a:xfrm>
            <a:custGeom>
              <a:avLst/>
              <a:gdLst/>
              <a:ahLst/>
              <a:cxnLst/>
              <a:rect l="l" t="t" r="r" b="b"/>
              <a:pathLst>
                <a:path w="375805" h="314642" extrusionOk="0">
                  <a:moveTo>
                    <a:pt x="116556" y="313876"/>
                  </a:moveTo>
                  <a:cubicBezTo>
                    <a:pt x="60246" y="313876"/>
                    <a:pt x="24679" y="291966"/>
                    <a:pt x="8027" y="248145"/>
                  </a:cubicBezTo>
                  <a:cubicBezTo>
                    <a:pt x="-11329" y="196144"/>
                    <a:pt x="-1030" y="144070"/>
                    <a:pt x="37897" y="97473"/>
                  </a:cubicBezTo>
                  <a:cubicBezTo>
                    <a:pt x="78212" y="47371"/>
                    <a:pt x="134595" y="12760"/>
                    <a:pt x="197479" y="-467"/>
                  </a:cubicBezTo>
                  <a:cubicBezTo>
                    <a:pt x="198501" y="-671"/>
                    <a:pt x="199452" y="-671"/>
                    <a:pt x="200473" y="-467"/>
                  </a:cubicBezTo>
                  <a:lnTo>
                    <a:pt x="202445" y="-467"/>
                  </a:lnTo>
                  <a:cubicBezTo>
                    <a:pt x="233412" y="789"/>
                    <a:pt x="263577" y="9853"/>
                    <a:pt x="290088" y="25899"/>
                  </a:cubicBezTo>
                  <a:cubicBezTo>
                    <a:pt x="317256" y="42237"/>
                    <a:pt x="339971" y="64951"/>
                    <a:pt x="356331" y="92069"/>
                  </a:cubicBezTo>
                  <a:cubicBezTo>
                    <a:pt x="395113" y="153345"/>
                    <a:pt x="365753" y="214987"/>
                    <a:pt x="319813" y="248729"/>
                  </a:cubicBezTo>
                  <a:cubicBezTo>
                    <a:pt x="266278" y="288168"/>
                    <a:pt x="204491" y="309494"/>
                    <a:pt x="130944" y="314022"/>
                  </a:cubicBezTo>
                  <a:close/>
                  <a:moveTo>
                    <a:pt x="200546" y="13118"/>
                  </a:moveTo>
                  <a:cubicBezTo>
                    <a:pt x="140512" y="25738"/>
                    <a:pt x="86759" y="58779"/>
                    <a:pt x="48415" y="106602"/>
                  </a:cubicBezTo>
                  <a:cubicBezTo>
                    <a:pt x="12554" y="149547"/>
                    <a:pt x="3278" y="195340"/>
                    <a:pt x="20954" y="242667"/>
                  </a:cubicBezTo>
                  <a:cubicBezTo>
                    <a:pt x="36510" y="284662"/>
                    <a:pt x="71640" y="302629"/>
                    <a:pt x="130507" y="299123"/>
                  </a:cubicBezTo>
                  <a:cubicBezTo>
                    <a:pt x="201570" y="294887"/>
                    <a:pt x="261020" y="274656"/>
                    <a:pt x="312583" y="236532"/>
                  </a:cubicBezTo>
                  <a:cubicBezTo>
                    <a:pt x="353191" y="206661"/>
                    <a:pt x="379190" y="152761"/>
                    <a:pt x="345741" y="99372"/>
                  </a:cubicBezTo>
                  <a:cubicBezTo>
                    <a:pt x="330549" y="73993"/>
                    <a:pt x="309370" y="52725"/>
                    <a:pt x="284100" y="37438"/>
                  </a:cubicBezTo>
                  <a:cubicBezTo>
                    <a:pt x="259267" y="22525"/>
                    <a:pt x="231003" y="14199"/>
                    <a:pt x="202080" y="1326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5" name="Google Shape;155;p11"/>
            <p:cNvSpPr/>
            <p:nvPr/>
          </p:nvSpPr>
          <p:spPr>
            <a:xfrm>
              <a:off x="3653296" y="1118514"/>
              <a:ext cx="505783" cy="387105"/>
            </a:xfrm>
            <a:custGeom>
              <a:avLst/>
              <a:gdLst/>
              <a:ahLst/>
              <a:cxnLst/>
              <a:rect l="l" t="t" r="r" b="b"/>
              <a:pathLst>
                <a:path w="505783" h="387105" extrusionOk="0">
                  <a:moveTo>
                    <a:pt x="123230" y="386484"/>
                  </a:moveTo>
                  <a:cubicBezTo>
                    <a:pt x="102487" y="386535"/>
                    <a:pt x="81746" y="384899"/>
                    <a:pt x="61222" y="381591"/>
                  </a:cubicBezTo>
                  <a:cubicBezTo>
                    <a:pt x="33250" y="376917"/>
                    <a:pt x="12728" y="362602"/>
                    <a:pt x="3525" y="340764"/>
                  </a:cubicBezTo>
                  <a:cubicBezTo>
                    <a:pt x="-5677" y="318927"/>
                    <a:pt x="-2245" y="289640"/>
                    <a:pt x="14188" y="262325"/>
                  </a:cubicBezTo>
                  <a:cubicBezTo>
                    <a:pt x="19155" y="253750"/>
                    <a:pt x="24851" y="245570"/>
                    <a:pt x="31059" y="237858"/>
                  </a:cubicBezTo>
                  <a:cubicBezTo>
                    <a:pt x="111397" y="141378"/>
                    <a:pt x="212989" y="37595"/>
                    <a:pt x="362565" y="-456"/>
                  </a:cubicBezTo>
                  <a:cubicBezTo>
                    <a:pt x="363661" y="-675"/>
                    <a:pt x="364684" y="-675"/>
                    <a:pt x="365779" y="-456"/>
                  </a:cubicBezTo>
                  <a:lnTo>
                    <a:pt x="419606" y="-456"/>
                  </a:lnTo>
                  <a:cubicBezTo>
                    <a:pt x="457584" y="1078"/>
                    <a:pt x="499945" y="28758"/>
                    <a:pt x="502940" y="67686"/>
                  </a:cubicBezTo>
                  <a:cubicBezTo>
                    <a:pt x="506518" y="101925"/>
                    <a:pt x="503013" y="136521"/>
                    <a:pt x="492641" y="169351"/>
                  </a:cubicBezTo>
                  <a:cubicBezTo>
                    <a:pt x="472703" y="227085"/>
                    <a:pt x="433044" y="275946"/>
                    <a:pt x="380679" y="307314"/>
                  </a:cubicBezTo>
                  <a:cubicBezTo>
                    <a:pt x="331307" y="336528"/>
                    <a:pt x="264917" y="371877"/>
                    <a:pt x="189399" y="381956"/>
                  </a:cubicBezTo>
                  <a:cubicBezTo>
                    <a:pt x="167489" y="384929"/>
                    <a:pt x="145359" y="386440"/>
                    <a:pt x="123230" y="386484"/>
                  </a:cubicBezTo>
                  <a:close/>
                  <a:moveTo>
                    <a:pt x="365633" y="13421"/>
                  </a:moveTo>
                  <a:cubicBezTo>
                    <a:pt x="219563" y="50596"/>
                    <a:pt x="119723" y="152187"/>
                    <a:pt x="41138" y="247133"/>
                  </a:cubicBezTo>
                  <a:cubicBezTo>
                    <a:pt x="35442" y="254415"/>
                    <a:pt x="30182" y="262105"/>
                    <a:pt x="25581" y="270139"/>
                  </a:cubicBezTo>
                  <a:cubicBezTo>
                    <a:pt x="11705" y="293291"/>
                    <a:pt x="8200" y="316955"/>
                    <a:pt x="15941" y="335433"/>
                  </a:cubicBezTo>
                  <a:cubicBezTo>
                    <a:pt x="23683" y="353911"/>
                    <a:pt x="40116" y="363771"/>
                    <a:pt x="63341" y="367641"/>
                  </a:cubicBezTo>
                  <a:cubicBezTo>
                    <a:pt x="104532" y="373820"/>
                    <a:pt x="146308" y="373820"/>
                    <a:pt x="187500" y="367641"/>
                  </a:cubicBezTo>
                  <a:cubicBezTo>
                    <a:pt x="260535" y="357782"/>
                    <a:pt x="325464" y="323820"/>
                    <a:pt x="373521" y="294606"/>
                  </a:cubicBezTo>
                  <a:cubicBezTo>
                    <a:pt x="423185" y="265019"/>
                    <a:pt x="460798" y="218774"/>
                    <a:pt x="479568" y="164092"/>
                  </a:cubicBezTo>
                  <a:cubicBezTo>
                    <a:pt x="489282" y="133272"/>
                    <a:pt x="492495" y="100771"/>
                    <a:pt x="489063" y="68635"/>
                  </a:cubicBezTo>
                  <a:cubicBezTo>
                    <a:pt x="486871" y="37815"/>
                    <a:pt x="450281" y="14955"/>
                    <a:pt x="418803" y="13713"/>
                  </a:cubicBezTo>
                  <a:cubicBezTo>
                    <a:pt x="407044" y="13202"/>
                    <a:pt x="395577" y="13713"/>
                    <a:pt x="383453" y="13713"/>
                  </a:cubicBezTo>
                  <a:lnTo>
                    <a:pt x="367093" y="13713"/>
                  </a:lnTo>
                  <a:cubicBezTo>
                    <a:pt x="366583" y="13669"/>
                    <a:pt x="366072" y="13574"/>
                    <a:pt x="365633" y="1342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6" name="Google Shape;156;p11"/>
            <p:cNvSpPr/>
            <p:nvPr/>
          </p:nvSpPr>
          <p:spPr>
            <a:xfrm>
              <a:off x="5039774" y="907217"/>
              <a:ext cx="666682" cy="574519"/>
            </a:xfrm>
            <a:custGeom>
              <a:avLst/>
              <a:gdLst/>
              <a:ahLst/>
              <a:cxnLst/>
              <a:rect l="l" t="t" r="r" b="b"/>
              <a:pathLst>
                <a:path w="666682" h="574519" extrusionOk="0">
                  <a:moveTo>
                    <a:pt x="279692" y="573899"/>
                  </a:moveTo>
                  <a:lnTo>
                    <a:pt x="260265" y="573899"/>
                  </a:lnTo>
                  <a:cubicBezTo>
                    <a:pt x="159476" y="568860"/>
                    <a:pt x="80379" y="524235"/>
                    <a:pt x="24507" y="441121"/>
                  </a:cubicBezTo>
                  <a:cubicBezTo>
                    <a:pt x="-10111" y="389412"/>
                    <a:pt x="-10185" y="337631"/>
                    <a:pt x="24507" y="282635"/>
                  </a:cubicBezTo>
                  <a:cubicBezTo>
                    <a:pt x="56862" y="230853"/>
                    <a:pt x="106015" y="206824"/>
                    <a:pt x="157869" y="184695"/>
                  </a:cubicBezTo>
                  <a:cubicBezTo>
                    <a:pt x="235433" y="151537"/>
                    <a:pt x="304816" y="119986"/>
                    <a:pt x="367992" y="69665"/>
                  </a:cubicBezTo>
                  <a:cubicBezTo>
                    <a:pt x="392678" y="51274"/>
                    <a:pt x="418824" y="34907"/>
                    <a:pt x="446139" y="20731"/>
                  </a:cubicBezTo>
                  <a:cubicBezTo>
                    <a:pt x="458044" y="14012"/>
                    <a:pt x="470095" y="7365"/>
                    <a:pt x="481780" y="354"/>
                  </a:cubicBezTo>
                  <a:cubicBezTo>
                    <a:pt x="483240" y="-603"/>
                    <a:pt x="485066" y="-873"/>
                    <a:pt x="486747" y="-376"/>
                  </a:cubicBezTo>
                  <a:cubicBezTo>
                    <a:pt x="487477" y="-522"/>
                    <a:pt x="488280" y="-522"/>
                    <a:pt x="489011" y="-376"/>
                  </a:cubicBezTo>
                  <a:cubicBezTo>
                    <a:pt x="496314" y="354"/>
                    <a:pt x="503618" y="500"/>
                    <a:pt x="511360" y="646"/>
                  </a:cubicBezTo>
                  <a:cubicBezTo>
                    <a:pt x="528523" y="-77"/>
                    <a:pt x="545686" y="2399"/>
                    <a:pt x="561899" y="7950"/>
                  </a:cubicBezTo>
                  <a:cubicBezTo>
                    <a:pt x="623176" y="33074"/>
                    <a:pt x="656845" y="87339"/>
                    <a:pt x="664149" y="173667"/>
                  </a:cubicBezTo>
                  <a:cubicBezTo>
                    <a:pt x="670284" y="243780"/>
                    <a:pt x="649542" y="311411"/>
                    <a:pt x="601339" y="380356"/>
                  </a:cubicBezTo>
                  <a:cubicBezTo>
                    <a:pt x="508146" y="512111"/>
                    <a:pt x="405605" y="573899"/>
                    <a:pt x="279692" y="573899"/>
                  </a:cubicBezTo>
                  <a:close/>
                  <a:moveTo>
                    <a:pt x="486747" y="12843"/>
                  </a:moveTo>
                  <a:cubicBezTo>
                    <a:pt x="475353" y="19563"/>
                    <a:pt x="463448" y="26135"/>
                    <a:pt x="452055" y="32563"/>
                  </a:cubicBezTo>
                  <a:cubicBezTo>
                    <a:pt x="425397" y="46549"/>
                    <a:pt x="399835" y="62638"/>
                    <a:pt x="375733" y="80693"/>
                  </a:cubicBezTo>
                  <a:cubicBezTo>
                    <a:pt x="311316" y="131818"/>
                    <a:pt x="238135" y="165194"/>
                    <a:pt x="162617" y="197549"/>
                  </a:cubicBezTo>
                  <a:cubicBezTo>
                    <a:pt x="112806" y="218802"/>
                    <a:pt x="65626" y="241808"/>
                    <a:pt x="35462" y="290085"/>
                  </a:cubicBezTo>
                  <a:cubicBezTo>
                    <a:pt x="4496" y="339675"/>
                    <a:pt x="4496" y="386272"/>
                    <a:pt x="35462" y="432503"/>
                  </a:cubicBezTo>
                  <a:cubicBezTo>
                    <a:pt x="88705" y="511892"/>
                    <a:pt x="164516" y="554545"/>
                    <a:pt x="260776" y="559219"/>
                  </a:cubicBezTo>
                  <a:cubicBezTo>
                    <a:pt x="390852" y="565865"/>
                    <a:pt x="495365" y="505903"/>
                    <a:pt x="589434" y="371153"/>
                  </a:cubicBezTo>
                  <a:cubicBezTo>
                    <a:pt x="636396" y="304180"/>
                    <a:pt x="655166" y="241589"/>
                    <a:pt x="649615" y="173959"/>
                  </a:cubicBezTo>
                  <a:cubicBezTo>
                    <a:pt x="642311" y="92305"/>
                    <a:pt x="613097" y="43372"/>
                    <a:pt x="556568" y="20147"/>
                  </a:cubicBezTo>
                  <a:cubicBezTo>
                    <a:pt x="541742" y="15392"/>
                    <a:pt x="526113" y="13369"/>
                    <a:pt x="510556" y="14158"/>
                  </a:cubicBezTo>
                  <a:cubicBezTo>
                    <a:pt x="502741" y="14340"/>
                    <a:pt x="495000" y="13975"/>
                    <a:pt x="487258" y="13062"/>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7" name="Google Shape;157;p11"/>
            <p:cNvSpPr/>
            <p:nvPr/>
          </p:nvSpPr>
          <p:spPr>
            <a:xfrm>
              <a:off x="3244099" y="851735"/>
              <a:ext cx="1321686" cy="1034323"/>
            </a:xfrm>
            <a:custGeom>
              <a:avLst/>
              <a:gdLst/>
              <a:ahLst/>
              <a:cxnLst/>
              <a:rect l="l" t="t" r="r" b="b"/>
              <a:pathLst>
                <a:path w="1321686" h="1034323" extrusionOk="0">
                  <a:moveTo>
                    <a:pt x="1150085" y="1033703"/>
                  </a:moveTo>
                  <a:cubicBezTo>
                    <a:pt x="1090341" y="1033703"/>
                    <a:pt x="1037246" y="1007557"/>
                    <a:pt x="987289" y="980534"/>
                  </a:cubicBezTo>
                  <a:cubicBezTo>
                    <a:pt x="970418" y="971258"/>
                    <a:pt x="953766" y="961180"/>
                    <a:pt x="937553" y="951320"/>
                  </a:cubicBezTo>
                  <a:cubicBezTo>
                    <a:pt x="913597" y="936713"/>
                    <a:pt x="888838" y="922106"/>
                    <a:pt x="863641" y="909763"/>
                  </a:cubicBezTo>
                  <a:cubicBezTo>
                    <a:pt x="828219" y="892599"/>
                    <a:pt x="798566" y="887852"/>
                    <a:pt x="767161" y="894353"/>
                  </a:cubicBezTo>
                  <a:cubicBezTo>
                    <a:pt x="731958" y="901656"/>
                    <a:pt x="700772" y="918819"/>
                    <a:pt x="670536" y="935106"/>
                  </a:cubicBezTo>
                  <a:cubicBezTo>
                    <a:pt x="661333" y="940292"/>
                    <a:pt x="652057" y="945331"/>
                    <a:pt x="642637" y="950224"/>
                  </a:cubicBezTo>
                  <a:cubicBezTo>
                    <a:pt x="587422" y="978438"/>
                    <a:pt x="525195" y="990197"/>
                    <a:pt x="463481" y="984113"/>
                  </a:cubicBezTo>
                  <a:cubicBezTo>
                    <a:pt x="436166" y="981702"/>
                    <a:pt x="408705" y="977686"/>
                    <a:pt x="382047" y="973742"/>
                  </a:cubicBezTo>
                  <a:cubicBezTo>
                    <a:pt x="358749" y="970309"/>
                    <a:pt x="334501" y="966438"/>
                    <a:pt x="310691" y="964466"/>
                  </a:cubicBezTo>
                  <a:cubicBezTo>
                    <a:pt x="279651" y="961326"/>
                    <a:pt x="247443" y="959135"/>
                    <a:pt x="216550" y="957163"/>
                  </a:cubicBezTo>
                  <a:cubicBezTo>
                    <a:pt x="185655" y="955191"/>
                    <a:pt x="155857" y="953073"/>
                    <a:pt x="125547" y="949859"/>
                  </a:cubicBezTo>
                  <a:cubicBezTo>
                    <a:pt x="66243" y="944090"/>
                    <a:pt x="13439" y="900852"/>
                    <a:pt x="2776" y="848851"/>
                  </a:cubicBezTo>
                  <a:cubicBezTo>
                    <a:pt x="-3725" y="813817"/>
                    <a:pt x="-2775" y="777810"/>
                    <a:pt x="5551" y="743170"/>
                  </a:cubicBezTo>
                  <a:cubicBezTo>
                    <a:pt x="19062" y="678533"/>
                    <a:pt x="48860" y="620763"/>
                    <a:pt x="77564" y="564964"/>
                  </a:cubicBezTo>
                  <a:cubicBezTo>
                    <a:pt x="119120" y="482033"/>
                    <a:pt x="188212" y="416162"/>
                    <a:pt x="273079" y="378651"/>
                  </a:cubicBezTo>
                  <a:cubicBezTo>
                    <a:pt x="356631" y="341038"/>
                    <a:pt x="453841" y="293054"/>
                    <a:pt x="541556" y="222868"/>
                  </a:cubicBezTo>
                  <a:cubicBezTo>
                    <a:pt x="642344" y="142529"/>
                    <a:pt x="745032" y="87168"/>
                    <a:pt x="855607" y="54302"/>
                  </a:cubicBezTo>
                  <a:cubicBezTo>
                    <a:pt x="900159" y="41083"/>
                    <a:pt x="945659" y="28521"/>
                    <a:pt x="989627" y="16324"/>
                  </a:cubicBezTo>
                  <a:lnTo>
                    <a:pt x="1050538" y="-620"/>
                  </a:lnTo>
                  <a:cubicBezTo>
                    <a:pt x="1052583" y="-474"/>
                    <a:pt x="1054628" y="-474"/>
                    <a:pt x="1056672" y="-620"/>
                  </a:cubicBezTo>
                  <a:cubicBezTo>
                    <a:pt x="1113494" y="9093"/>
                    <a:pt x="1145630" y="26038"/>
                    <a:pt x="1152057" y="87826"/>
                  </a:cubicBezTo>
                  <a:cubicBezTo>
                    <a:pt x="1156731" y="135028"/>
                    <a:pt x="1155708" y="182625"/>
                    <a:pt x="1148989" y="229587"/>
                  </a:cubicBezTo>
                  <a:cubicBezTo>
                    <a:pt x="1137669" y="312116"/>
                    <a:pt x="1121528" y="392017"/>
                    <a:pt x="1107213" y="459282"/>
                  </a:cubicBezTo>
                  <a:cubicBezTo>
                    <a:pt x="1089977" y="540936"/>
                    <a:pt x="1108527" y="609077"/>
                    <a:pt x="1164181" y="668455"/>
                  </a:cubicBezTo>
                  <a:cubicBezTo>
                    <a:pt x="1206030" y="713079"/>
                    <a:pt x="1246710" y="756900"/>
                    <a:pt x="1284323" y="802474"/>
                  </a:cubicBezTo>
                  <a:cubicBezTo>
                    <a:pt x="1313537" y="838116"/>
                    <a:pt x="1324930" y="872369"/>
                    <a:pt x="1318431" y="907134"/>
                  </a:cubicBezTo>
                  <a:cubicBezTo>
                    <a:pt x="1303824" y="984770"/>
                    <a:pt x="1230789" y="1026619"/>
                    <a:pt x="1169950" y="1032608"/>
                  </a:cubicBezTo>
                  <a:cubicBezTo>
                    <a:pt x="1163304" y="1033411"/>
                    <a:pt x="1156585" y="1033703"/>
                    <a:pt x="1150085" y="1033703"/>
                  </a:cubicBezTo>
                  <a:close/>
                  <a:moveTo>
                    <a:pt x="794184" y="877700"/>
                  </a:moveTo>
                  <a:cubicBezTo>
                    <a:pt x="820550" y="878307"/>
                    <a:pt x="846332" y="884982"/>
                    <a:pt x="869703" y="897201"/>
                  </a:cubicBezTo>
                  <a:cubicBezTo>
                    <a:pt x="895484" y="909763"/>
                    <a:pt x="920827" y="924735"/>
                    <a:pt x="944637" y="939342"/>
                  </a:cubicBezTo>
                  <a:cubicBezTo>
                    <a:pt x="960704" y="949056"/>
                    <a:pt x="977283" y="959062"/>
                    <a:pt x="993862" y="968556"/>
                  </a:cubicBezTo>
                  <a:cubicBezTo>
                    <a:pt x="1047178" y="997770"/>
                    <a:pt x="1104511" y="1025670"/>
                    <a:pt x="1168709" y="1019243"/>
                  </a:cubicBezTo>
                  <a:cubicBezTo>
                    <a:pt x="1225165" y="1013765"/>
                    <a:pt x="1291919" y="975421"/>
                    <a:pt x="1305138" y="904942"/>
                  </a:cubicBezTo>
                  <a:cubicBezTo>
                    <a:pt x="1310908" y="874852"/>
                    <a:pt x="1300756" y="844616"/>
                    <a:pt x="1274171" y="812480"/>
                  </a:cubicBezTo>
                  <a:cubicBezTo>
                    <a:pt x="1236704" y="766833"/>
                    <a:pt x="1196242" y="723012"/>
                    <a:pt x="1154613" y="679191"/>
                  </a:cubicBezTo>
                  <a:cubicBezTo>
                    <a:pt x="1095454" y="616015"/>
                    <a:pt x="1075661" y="543273"/>
                    <a:pt x="1093993" y="456872"/>
                  </a:cubicBezTo>
                  <a:cubicBezTo>
                    <a:pt x="1108600" y="389753"/>
                    <a:pt x="1124376" y="309998"/>
                    <a:pt x="1135624" y="228345"/>
                  </a:cubicBezTo>
                  <a:cubicBezTo>
                    <a:pt x="1142051" y="182589"/>
                    <a:pt x="1143074" y="136226"/>
                    <a:pt x="1138545" y="90235"/>
                  </a:cubicBezTo>
                  <a:cubicBezTo>
                    <a:pt x="1133579" y="42106"/>
                    <a:pt x="1113933" y="24504"/>
                    <a:pt x="1054482" y="14279"/>
                  </a:cubicBezTo>
                  <a:lnTo>
                    <a:pt x="1053970" y="14279"/>
                  </a:lnTo>
                  <a:lnTo>
                    <a:pt x="993059" y="31223"/>
                  </a:lnTo>
                  <a:cubicBezTo>
                    <a:pt x="949238" y="43347"/>
                    <a:pt x="903737" y="55690"/>
                    <a:pt x="859331" y="69128"/>
                  </a:cubicBezTo>
                  <a:cubicBezTo>
                    <a:pt x="746200" y="103718"/>
                    <a:pt x="641030" y="160196"/>
                    <a:pt x="549663" y="235356"/>
                  </a:cubicBezTo>
                  <a:cubicBezTo>
                    <a:pt x="460852" y="306492"/>
                    <a:pt x="362620" y="354915"/>
                    <a:pt x="278337" y="392966"/>
                  </a:cubicBezTo>
                  <a:cubicBezTo>
                    <a:pt x="196757" y="428724"/>
                    <a:pt x="130295" y="492038"/>
                    <a:pt x="90636" y="571829"/>
                  </a:cubicBezTo>
                  <a:cubicBezTo>
                    <a:pt x="61422" y="628139"/>
                    <a:pt x="32208" y="684961"/>
                    <a:pt x="19136" y="747552"/>
                  </a:cubicBezTo>
                  <a:cubicBezTo>
                    <a:pt x="11247" y="780169"/>
                    <a:pt x="10298" y="814087"/>
                    <a:pt x="16360" y="847099"/>
                  </a:cubicBezTo>
                  <a:cubicBezTo>
                    <a:pt x="25854" y="893184"/>
                    <a:pt x="73546" y="931820"/>
                    <a:pt x="127227" y="936859"/>
                  </a:cubicBezTo>
                  <a:cubicBezTo>
                    <a:pt x="157391" y="939780"/>
                    <a:pt x="188066" y="941826"/>
                    <a:pt x="217791" y="944163"/>
                  </a:cubicBezTo>
                  <a:cubicBezTo>
                    <a:pt x="248831" y="946207"/>
                    <a:pt x="280820" y="948398"/>
                    <a:pt x="312299" y="951466"/>
                  </a:cubicBezTo>
                  <a:cubicBezTo>
                    <a:pt x="336400" y="953803"/>
                    <a:pt x="360794" y="957382"/>
                    <a:pt x="384311" y="960814"/>
                  </a:cubicBezTo>
                  <a:cubicBezTo>
                    <a:pt x="410750" y="964758"/>
                    <a:pt x="438065" y="968994"/>
                    <a:pt x="464650" y="971112"/>
                  </a:cubicBezTo>
                  <a:cubicBezTo>
                    <a:pt x="523954" y="977196"/>
                    <a:pt x="583843" y="965854"/>
                    <a:pt x="636793" y="938466"/>
                  </a:cubicBezTo>
                  <a:cubicBezTo>
                    <a:pt x="646069" y="933646"/>
                    <a:pt x="655198" y="928606"/>
                    <a:pt x="664401" y="923859"/>
                  </a:cubicBezTo>
                  <a:cubicBezTo>
                    <a:pt x="695368" y="906768"/>
                    <a:pt x="727576" y="889094"/>
                    <a:pt x="764678" y="881425"/>
                  </a:cubicBezTo>
                  <a:cubicBezTo>
                    <a:pt x="774319" y="879147"/>
                    <a:pt x="784252" y="877897"/>
                    <a:pt x="794184" y="8777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8" name="Google Shape;158;p11"/>
            <p:cNvSpPr/>
            <p:nvPr/>
          </p:nvSpPr>
          <p:spPr>
            <a:xfrm>
              <a:off x="6206729" y="768806"/>
              <a:ext cx="301037" cy="350826"/>
            </a:xfrm>
            <a:custGeom>
              <a:avLst/>
              <a:gdLst/>
              <a:ahLst/>
              <a:cxnLst/>
              <a:rect l="l" t="t" r="r" b="b"/>
              <a:pathLst>
                <a:path w="301037" h="350826" extrusionOk="0">
                  <a:moveTo>
                    <a:pt x="231855" y="350202"/>
                  </a:moveTo>
                  <a:cubicBezTo>
                    <a:pt x="214326" y="349238"/>
                    <a:pt x="197236" y="344023"/>
                    <a:pt x="182191" y="335011"/>
                  </a:cubicBezTo>
                  <a:cubicBezTo>
                    <a:pt x="108352" y="295280"/>
                    <a:pt x="49705" y="230863"/>
                    <a:pt x="8002" y="143367"/>
                  </a:cubicBezTo>
                  <a:cubicBezTo>
                    <a:pt x="-1273" y="120587"/>
                    <a:pt x="-3830" y="95609"/>
                    <a:pt x="699" y="71427"/>
                  </a:cubicBezTo>
                  <a:cubicBezTo>
                    <a:pt x="5957" y="36881"/>
                    <a:pt x="29036" y="12999"/>
                    <a:pt x="69352" y="583"/>
                  </a:cubicBezTo>
                  <a:cubicBezTo>
                    <a:pt x="70520" y="218"/>
                    <a:pt x="71689" y="218"/>
                    <a:pt x="72857" y="583"/>
                  </a:cubicBezTo>
                  <a:lnTo>
                    <a:pt x="73953" y="583"/>
                  </a:lnTo>
                  <a:cubicBezTo>
                    <a:pt x="159185" y="-7597"/>
                    <a:pt x="223602" y="25999"/>
                    <a:pt x="265743" y="99546"/>
                  </a:cubicBezTo>
                  <a:cubicBezTo>
                    <a:pt x="295395" y="150641"/>
                    <a:pt x="306058" y="210595"/>
                    <a:pt x="295688" y="268768"/>
                  </a:cubicBezTo>
                  <a:cubicBezTo>
                    <a:pt x="289334" y="309010"/>
                    <a:pt x="276406" y="334061"/>
                    <a:pt x="256029" y="344652"/>
                  </a:cubicBezTo>
                  <a:cubicBezTo>
                    <a:pt x="248506" y="348405"/>
                    <a:pt x="240253" y="350304"/>
                    <a:pt x="231855" y="350202"/>
                  </a:cubicBezTo>
                  <a:close/>
                  <a:moveTo>
                    <a:pt x="73149" y="14240"/>
                  </a:moveTo>
                  <a:cubicBezTo>
                    <a:pt x="37946" y="25269"/>
                    <a:pt x="18884" y="44696"/>
                    <a:pt x="14210" y="73691"/>
                  </a:cubicBezTo>
                  <a:cubicBezTo>
                    <a:pt x="10120" y="94930"/>
                    <a:pt x="12165" y="116899"/>
                    <a:pt x="20126" y="137012"/>
                  </a:cubicBezTo>
                  <a:cubicBezTo>
                    <a:pt x="60514" y="221660"/>
                    <a:pt x="117116" y="283886"/>
                    <a:pt x="188107" y="322303"/>
                  </a:cubicBezTo>
                  <a:cubicBezTo>
                    <a:pt x="214253" y="336399"/>
                    <a:pt x="234995" y="339466"/>
                    <a:pt x="250114" y="331651"/>
                  </a:cubicBezTo>
                  <a:cubicBezTo>
                    <a:pt x="265232" y="323836"/>
                    <a:pt x="277063" y="301122"/>
                    <a:pt x="282541" y="266358"/>
                  </a:cubicBezTo>
                  <a:cubicBezTo>
                    <a:pt x="292182" y="211508"/>
                    <a:pt x="282175" y="155008"/>
                    <a:pt x="254203" y="106849"/>
                  </a:cubicBezTo>
                  <a:cubicBezTo>
                    <a:pt x="214473" y="37246"/>
                    <a:pt x="156045" y="7083"/>
                    <a:pt x="75267" y="14678"/>
                  </a:cubicBezTo>
                  <a:cubicBezTo>
                    <a:pt x="74537" y="14562"/>
                    <a:pt x="73807" y="14313"/>
                    <a:pt x="73149" y="1394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59" name="Google Shape;159;p11"/>
            <p:cNvSpPr/>
            <p:nvPr/>
          </p:nvSpPr>
          <p:spPr>
            <a:xfrm>
              <a:off x="4912180" y="742329"/>
              <a:ext cx="899203" cy="906877"/>
            </a:xfrm>
            <a:custGeom>
              <a:avLst/>
              <a:gdLst/>
              <a:ahLst/>
              <a:cxnLst/>
              <a:rect l="l" t="t" r="r" b="b"/>
              <a:pathLst>
                <a:path w="899203" h="906877" extrusionOk="0">
                  <a:moveTo>
                    <a:pt x="442197" y="906257"/>
                  </a:moveTo>
                  <a:cubicBezTo>
                    <a:pt x="412326" y="905943"/>
                    <a:pt x="382819" y="899136"/>
                    <a:pt x="355796" y="886319"/>
                  </a:cubicBezTo>
                  <a:cubicBezTo>
                    <a:pt x="243322" y="835216"/>
                    <a:pt x="144068" y="758952"/>
                    <a:pt x="65701" y="663415"/>
                  </a:cubicBezTo>
                  <a:cubicBezTo>
                    <a:pt x="-20408" y="558902"/>
                    <a:pt x="-23694" y="460889"/>
                    <a:pt x="55549" y="355061"/>
                  </a:cubicBezTo>
                  <a:cubicBezTo>
                    <a:pt x="87465" y="311298"/>
                    <a:pt x="125079" y="271998"/>
                    <a:pt x="167365" y="238205"/>
                  </a:cubicBezTo>
                  <a:cubicBezTo>
                    <a:pt x="203153" y="210232"/>
                    <a:pt x="241423" y="184962"/>
                    <a:pt x="278598" y="160495"/>
                  </a:cubicBezTo>
                  <a:cubicBezTo>
                    <a:pt x="311391" y="138585"/>
                    <a:pt x="345352" y="116674"/>
                    <a:pt x="377195" y="92427"/>
                  </a:cubicBezTo>
                  <a:cubicBezTo>
                    <a:pt x="435623" y="48094"/>
                    <a:pt x="490254" y="10846"/>
                    <a:pt x="559345" y="-401"/>
                  </a:cubicBezTo>
                  <a:cubicBezTo>
                    <a:pt x="560222" y="-547"/>
                    <a:pt x="561098" y="-547"/>
                    <a:pt x="561975" y="-401"/>
                  </a:cubicBezTo>
                  <a:cubicBezTo>
                    <a:pt x="563070" y="-693"/>
                    <a:pt x="564166" y="-693"/>
                    <a:pt x="565261" y="-401"/>
                  </a:cubicBezTo>
                  <a:cubicBezTo>
                    <a:pt x="577092" y="2812"/>
                    <a:pt x="589070" y="5661"/>
                    <a:pt x="600902" y="8509"/>
                  </a:cubicBezTo>
                  <a:cubicBezTo>
                    <a:pt x="627560" y="14242"/>
                    <a:pt x="653779" y="21853"/>
                    <a:pt x="679415" y="31296"/>
                  </a:cubicBezTo>
                  <a:cubicBezTo>
                    <a:pt x="772461" y="68179"/>
                    <a:pt x="838048" y="146618"/>
                    <a:pt x="874419" y="264497"/>
                  </a:cubicBezTo>
                  <a:cubicBezTo>
                    <a:pt x="915392" y="397568"/>
                    <a:pt x="902245" y="515738"/>
                    <a:pt x="835637" y="615066"/>
                  </a:cubicBezTo>
                  <a:cubicBezTo>
                    <a:pt x="764720" y="720215"/>
                    <a:pt x="670432" y="807543"/>
                    <a:pt x="560149" y="870251"/>
                  </a:cubicBezTo>
                  <a:cubicBezTo>
                    <a:pt x="524800" y="892600"/>
                    <a:pt x="484046" y="905030"/>
                    <a:pt x="442197" y="906257"/>
                  </a:cubicBezTo>
                  <a:close/>
                  <a:moveTo>
                    <a:pt x="561975" y="13476"/>
                  </a:moveTo>
                  <a:lnTo>
                    <a:pt x="561391" y="13476"/>
                  </a:lnTo>
                  <a:cubicBezTo>
                    <a:pt x="495293" y="23920"/>
                    <a:pt x="442489" y="60510"/>
                    <a:pt x="385084" y="103674"/>
                  </a:cubicBezTo>
                  <a:cubicBezTo>
                    <a:pt x="352875" y="128214"/>
                    <a:pt x="318694" y="150490"/>
                    <a:pt x="285683" y="172254"/>
                  </a:cubicBezTo>
                  <a:cubicBezTo>
                    <a:pt x="249165" y="196721"/>
                    <a:pt x="210749" y="221699"/>
                    <a:pt x="175399" y="249306"/>
                  </a:cubicBezTo>
                  <a:cubicBezTo>
                    <a:pt x="133989" y="282362"/>
                    <a:pt x="97179" y="320771"/>
                    <a:pt x="65846" y="363533"/>
                  </a:cubicBezTo>
                  <a:cubicBezTo>
                    <a:pt x="-9672" y="464468"/>
                    <a:pt x="-6604" y="554009"/>
                    <a:pt x="75634" y="653775"/>
                  </a:cubicBezTo>
                  <a:cubicBezTo>
                    <a:pt x="152612" y="747625"/>
                    <a:pt x="250042" y="822581"/>
                    <a:pt x="360471" y="872880"/>
                  </a:cubicBezTo>
                  <a:cubicBezTo>
                    <a:pt x="424157" y="902094"/>
                    <a:pt x="485288" y="897347"/>
                    <a:pt x="552991" y="857835"/>
                  </a:cubicBezTo>
                  <a:cubicBezTo>
                    <a:pt x="661302" y="796383"/>
                    <a:pt x="753984" y="710720"/>
                    <a:pt x="823805" y="607544"/>
                  </a:cubicBezTo>
                  <a:cubicBezTo>
                    <a:pt x="888150" y="511283"/>
                    <a:pt x="900712" y="397348"/>
                    <a:pt x="861126" y="268880"/>
                  </a:cubicBezTo>
                  <a:cubicBezTo>
                    <a:pt x="825631" y="153703"/>
                    <a:pt x="764428" y="80303"/>
                    <a:pt x="674230" y="44589"/>
                  </a:cubicBezTo>
                  <a:cubicBezTo>
                    <a:pt x="649178" y="35518"/>
                    <a:pt x="623616" y="28199"/>
                    <a:pt x="597543" y="22678"/>
                  </a:cubicBezTo>
                  <a:cubicBezTo>
                    <a:pt x="585857" y="19538"/>
                    <a:pt x="573879" y="16689"/>
                    <a:pt x="561975" y="134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0" name="Google Shape;160;p11"/>
            <p:cNvSpPr/>
            <p:nvPr/>
          </p:nvSpPr>
          <p:spPr>
            <a:xfrm>
              <a:off x="6071295" y="632940"/>
              <a:ext cx="640788" cy="761825"/>
            </a:xfrm>
            <a:custGeom>
              <a:avLst/>
              <a:gdLst/>
              <a:ahLst/>
              <a:cxnLst/>
              <a:rect l="l" t="t" r="r" b="b"/>
              <a:pathLst>
                <a:path w="640788" h="761825" extrusionOk="0">
                  <a:moveTo>
                    <a:pt x="518471" y="761191"/>
                  </a:moveTo>
                  <a:cubicBezTo>
                    <a:pt x="494808" y="760782"/>
                    <a:pt x="471364" y="756232"/>
                    <a:pt x="449234" y="747752"/>
                  </a:cubicBezTo>
                  <a:cubicBezTo>
                    <a:pt x="397087" y="727829"/>
                    <a:pt x="350563" y="695605"/>
                    <a:pt x="313607" y="653829"/>
                  </a:cubicBezTo>
                  <a:cubicBezTo>
                    <a:pt x="233269" y="565311"/>
                    <a:pt x="166296" y="490085"/>
                    <a:pt x="102463" y="410476"/>
                  </a:cubicBezTo>
                  <a:cubicBezTo>
                    <a:pt x="50535" y="346132"/>
                    <a:pt x="19860" y="286755"/>
                    <a:pt x="5910" y="223652"/>
                  </a:cubicBezTo>
                  <a:cubicBezTo>
                    <a:pt x="-14539" y="130897"/>
                    <a:pt x="7444" y="64144"/>
                    <a:pt x="71642" y="25143"/>
                  </a:cubicBezTo>
                  <a:cubicBezTo>
                    <a:pt x="87783" y="16306"/>
                    <a:pt x="105239" y="9929"/>
                    <a:pt x="123278" y="6227"/>
                  </a:cubicBezTo>
                  <a:cubicBezTo>
                    <a:pt x="131019" y="4182"/>
                    <a:pt x="138761" y="2137"/>
                    <a:pt x="146503" y="-346"/>
                  </a:cubicBezTo>
                  <a:cubicBezTo>
                    <a:pt x="147672" y="-712"/>
                    <a:pt x="148913" y="-712"/>
                    <a:pt x="150082" y="-346"/>
                  </a:cubicBezTo>
                  <a:lnTo>
                    <a:pt x="151543" y="-346"/>
                  </a:lnTo>
                  <a:cubicBezTo>
                    <a:pt x="260073" y="-2611"/>
                    <a:pt x="350929" y="29379"/>
                    <a:pt x="429076" y="96790"/>
                  </a:cubicBezTo>
                  <a:cubicBezTo>
                    <a:pt x="483341" y="143387"/>
                    <a:pt x="522853" y="207292"/>
                    <a:pt x="550534" y="292013"/>
                  </a:cubicBezTo>
                  <a:cubicBezTo>
                    <a:pt x="579748" y="382431"/>
                    <a:pt x="604287" y="473140"/>
                    <a:pt x="622181" y="542013"/>
                  </a:cubicBezTo>
                  <a:lnTo>
                    <a:pt x="624883" y="552675"/>
                  </a:lnTo>
                  <a:cubicBezTo>
                    <a:pt x="633721" y="586272"/>
                    <a:pt x="643800" y="624396"/>
                    <a:pt x="637153" y="657627"/>
                  </a:cubicBezTo>
                  <a:cubicBezTo>
                    <a:pt x="628973" y="698381"/>
                    <a:pt x="609619" y="728471"/>
                    <a:pt x="580917" y="745270"/>
                  </a:cubicBezTo>
                  <a:cubicBezTo>
                    <a:pt x="561854" y="756035"/>
                    <a:pt x="540309" y="761527"/>
                    <a:pt x="518471" y="761191"/>
                  </a:cubicBezTo>
                  <a:close/>
                  <a:moveTo>
                    <a:pt x="150374" y="13384"/>
                  </a:moveTo>
                  <a:cubicBezTo>
                    <a:pt x="142633" y="15940"/>
                    <a:pt x="134890" y="17985"/>
                    <a:pt x="126491" y="20030"/>
                  </a:cubicBezTo>
                  <a:cubicBezTo>
                    <a:pt x="109547" y="23405"/>
                    <a:pt x="93188" y="29291"/>
                    <a:pt x="77924" y="37486"/>
                  </a:cubicBezTo>
                  <a:cubicBezTo>
                    <a:pt x="18837" y="73492"/>
                    <a:pt x="-444" y="133308"/>
                    <a:pt x="18764" y="220074"/>
                  </a:cubicBezTo>
                  <a:cubicBezTo>
                    <a:pt x="32277" y="280912"/>
                    <a:pt x="62001" y="338391"/>
                    <a:pt x="112469" y="401055"/>
                  </a:cubicBezTo>
                  <a:cubicBezTo>
                    <a:pt x="176448" y="480298"/>
                    <a:pt x="242910" y="555378"/>
                    <a:pt x="323102" y="643750"/>
                  </a:cubicBezTo>
                  <a:cubicBezTo>
                    <a:pt x="358451" y="683861"/>
                    <a:pt x="402930" y="714916"/>
                    <a:pt x="452740" y="734314"/>
                  </a:cubicBezTo>
                  <a:cubicBezTo>
                    <a:pt x="499993" y="751696"/>
                    <a:pt x="543084" y="751112"/>
                    <a:pt x="573978" y="732707"/>
                  </a:cubicBezTo>
                  <a:cubicBezTo>
                    <a:pt x="599613" y="717516"/>
                    <a:pt x="616265" y="691150"/>
                    <a:pt x="623642" y="654341"/>
                  </a:cubicBezTo>
                  <a:cubicBezTo>
                    <a:pt x="629630" y="624542"/>
                    <a:pt x="620428" y="589777"/>
                    <a:pt x="611591" y="556400"/>
                  </a:cubicBezTo>
                  <a:lnTo>
                    <a:pt x="608816" y="545737"/>
                  </a:lnTo>
                  <a:cubicBezTo>
                    <a:pt x="591068" y="477011"/>
                    <a:pt x="566820" y="386594"/>
                    <a:pt x="537387" y="296542"/>
                  </a:cubicBezTo>
                  <a:cubicBezTo>
                    <a:pt x="510657" y="214377"/>
                    <a:pt x="472313" y="152589"/>
                    <a:pt x="420531" y="107745"/>
                  </a:cubicBezTo>
                  <a:cubicBezTo>
                    <a:pt x="344940" y="42452"/>
                    <a:pt x="256787" y="11923"/>
                    <a:pt x="151835" y="1389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1" name="Google Shape;161;p11"/>
            <p:cNvSpPr/>
            <p:nvPr/>
          </p:nvSpPr>
          <p:spPr>
            <a:xfrm>
              <a:off x="2949882" y="523534"/>
              <a:ext cx="1813770" cy="1711086"/>
            </a:xfrm>
            <a:custGeom>
              <a:avLst/>
              <a:gdLst/>
              <a:ahLst/>
              <a:cxnLst/>
              <a:rect l="l" t="t" r="r" b="b"/>
              <a:pathLst>
                <a:path w="1813770" h="1711086" extrusionOk="0">
                  <a:moveTo>
                    <a:pt x="846582" y="1710429"/>
                  </a:moveTo>
                  <a:cubicBezTo>
                    <a:pt x="789541" y="1711729"/>
                    <a:pt x="737248" y="1678841"/>
                    <a:pt x="713731" y="1626877"/>
                  </a:cubicBezTo>
                  <a:cubicBezTo>
                    <a:pt x="707742" y="1613804"/>
                    <a:pt x="700585" y="1601388"/>
                    <a:pt x="692989" y="1588314"/>
                  </a:cubicBezTo>
                  <a:cubicBezTo>
                    <a:pt x="688096" y="1579696"/>
                    <a:pt x="683276" y="1571224"/>
                    <a:pt x="678382" y="1562533"/>
                  </a:cubicBezTo>
                  <a:cubicBezTo>
                    <a:pt x="654280" y="1516521"/>
                    <a:pt x="620904" y="1489060"/>
                    <a:pt x="576133" y="1477228"/>
                  </a:cubicBezTo>
                  <a:cubicBezTo>
                    <a:pt x="492143" y="1455317"/>
                    <a:pt x="405596" y="1466491"/>
                    <a:pt x="325257" y="1481683"/>
                  </a:cubicBezTo>
                  <a:cubicBezTo>
                    <a:pt x="293049" y="1487818"/>
                    <a:pt x="260475" y="1497458"/>
                    <a:pt x="228924" y="1506807"/>
                  </a:cubicBezTo>
                  <a:cubicBezTo>
                    <a:pt x="204311" y="1514111"/>
                    <a:pt x="178822" y="1521414"/>
                    <a:pt x="153332" y="1527768"/>
                  </a:cubicBezTo>
                  <a:cubicBezTo>
                    <a:pt x="126383" y="1533684"/>
                    <a:pt x="98556" y="1534918"/>
                    <a:pt x="71168" y="1531420"/>
                  </a:cubicBezTo>
                  <a:cubicBezTo>
                    <a:pt x="60505" y="1529872"/>
                    <a:pt x="50280" y="1526059"/>
                    <a:pt x="41150" y="1520245"/>
                  </a:cubicBezTo>
                  <a:cubicBezTo>
                    <a:pt x="31948" y="1514271"/>
                    <a:pt x="24061" y="1506434"/>
                    <a:pt x="18071" y="1497239"/>
                  </a:cubicBezTo>
                  <a:cubicBezTo>
                    <a:pt x="9599" y="1484465"/>
                    <a:pt x="3683" y="1470143"/>
                    <a:pt x="762" y="1455098"/>
                  </a:cubicBezTo>
                  <a:cubicBezTo>
                    <a:pt x="-2233" y="1439929"/>
                    <a:pt x="-2233" y="1424328"/>
                    <a:pt x="762" y="1409159"/>
                  </a:cubicBezTo>
                  <a:cubicBezTo>
                    <a:pt x="8065" y="1372642"/>
                    <a:pt x="14273" y="1335686"/>
                    <a:pt x="20700" y="1298803"/>
                  </a:cubicBezTo>
                  <a:cubicBezTo>
                    <a:pt x="23768" y="1280982"/>
                    <a:pt x="26909" y="1263111"/>
                    <a:pt x="30122" y="1245195"/>
                  </a:cubicBezTo>
                  <a:cubicBezTo>
                    <a:pt x="52617" y="1119429"/>
                    <a:pt x="86213" y="1028938"/>
                    <a:pt x="138652" y="951448"/>
                  </a:cubicBezTo>
                  <a:cubicBezTo>
                    <a:pt x="189850" y="877930"/>
                    <a:pt x="237177" y="801850"/>
                    <a:pt x="280633" y="723505"/>
                  </a:cubicBezTo>
                  <a:cubicBezTo>
                    <a:pt x="335482" y="623228"/>
                    <a:pt x="416624" y="566991"/>
                    <a:pt x="528953" y="551434"/>
                  </a:cubicBezTo>
                  <a:cubicBezTo>
                    <a:pt x="612139" y="540318"/>
                    <a:pt x="691747" y="510337"/>
                    <a:pt x="761569" y="463792"/>
                  </a:cubicBezTo>
                  <a:cubicBezTo>
                    <a:pt x="844683" y="407957"/>
                    <a:pt x="930646" y="356467"/>
                    <a:pt x="1019091" y="309542"/>
                  </a:cubicBezTo>
                  <a:cubicBezTo>
                    <a:pt x="1169032" y="230664"/>
                    <a:pt x="1277417" y="159309"/>
                    <a:pt x="1370463" y="78167"/>
                  </a:cubicBezTo>
                  <a:lnTo>
                    <a:pt x="1378863" y="70863"/>
                  </a:lnTo>
                  <a:cubicBezTo>
                    <a:pt x="1412093" y="41649"/>
                    <a:pt x="1446638" y="11486"/>
                    <a:pt x="1492505" y="-346"/>
                  </a:cubicBezTo>
                  <a:cubicBezTo>
                    <a:pt x="1494111" y="-712"/>
                    <a:pt x="1495792" y="-712"/>
                    <a:pt x="1497398" y="-346"/>
                  </a:cubicBezTo>
                  <a:cubicBezTo>
                    <a:pt x="1499224" y="-609"/>
                    <a:pt x="1501123" y="-456"/>
                    <a:pt x="1502949" y="92"/>
                  </a:cubicBezTo>
                  <a:cubicBezTo>
                    <a:pt x="1519528" y="5570"/>
                    <a:pt x="1534792" y="14451"/>
                    <a:pt x="1547720" y="26166"/>
                  </a:cubicBezTo>
                  <a:cubicBezTo>
                    <a:pt x="1560866" y="38151"/>
                    <a:pt x="1571529" y="52655"/>
                    <a:pt x="1579051" y="68818"/>
                  </a:cubicBezTo>
                  <a:cubicBezTo>
                    <a:pt x="1631564" y="174281"/>
                    <a:pt x="1647194" y="293401"/>
                    <a:pt x="1625501" y="423111"/>
                  </a:cubicBezTo>
                  <a:cubicBezTo>
                    <a:pt x="1614619" y="488405"/>
                    <a:pt x="1600597" y="553625"/>
                    <a:pt x="1586793" y="617093"/>
                  </a:cubicBezTo>
                  <a:cubicBezTo>
                    <a:pt x="1581316" y="642655"/>
                    <a:pt x="1575838" y="668217"/>
                    <a:pt x="1570580" y="693926"/>
                  </a:cubicBezTo>
                  <a:cubicBezTo>
                    <a:pt x="1553197" y="777916"/>
                    <a:pt x="1568972" y="851828"/>
                    <a:pt x="1617103" y="913688"/>
                  </a:cubicBezTo>
                  <a:cubicBezTo>
                    <a:pt x="1642665" y="946335"/>
                    <a:pt x="1671733" y="977521"/>
                    <a:pt x="1699852" y="1007466"/>
                  </a:cubicBezTo>
                  <a:cubicBezTo>
                    <a:pt x="1716358" y="1025213"/>
                    <a:pt x="1732864" y="1042815"/>
                    <a:pt x="1748931" y="1060928"/>
                  </a:cubicBezTo>
                  <a:cubicBezTo>
                    <a:pt x="1818168" y="1139148"/>
                    <a:pt x="1830731" y="1222846"/>
                    <a:pt x="1786252" y="1309247"/>
                  </a:cubicBezTo>
                  <a:cubicBezTo>
                    <a:pt x="1741774" y="1398686"/>
                    <a:pt x="1676042" y="1475884"/>
                    <a:pt x="1594900" y="1534122"/>
                  </a:cubicBezTo>
                  <a:cubicBezTo>
                    <a:pt x="1525078" y="1583056"/>
                    <a:pt x="1450875" y="1593938"/>
                    <a:pt x="1374699" y="1565600"/>
                  </a:cubicBezTo>
                  <a:cubicBezTo>
                    <a:pt x="1348991" y="1555960"/>
                    <a:pt x="1323574" y="1544639"/>
                    <a:pt x="1299035" y="1533684"/>
                  </a:cubicBezTo>
                  <a:cubicBezTo>
                    <a:pt x="1281945" y="1526380"/>
                    <a:pt x="1264782" y="1518347"/>
                    <a:pt x="1247399" y="1511262"/>
                  </a:cubicBezTo>
                  <a:cubicBezTo>
                    <a:pt x="1189555" y="1487599"/>
                    <a:pt x="1142155" y="1493515"/>
                    <a:pt x="1102352" y="1529521"/>
                  </a:cubicBezTo>
                  <a:cubicBezTo>
                    <a:pt x="1082924" y="1548028"/>
                    <a:pt x="1064884" y="1567996"/>
                    <a:pt x="1048524" y="1589264"/>
                  </a:cubicBezTo>
                  <a:cubicBezTo>
                    <a:pt x="1007844" y="1639731"/>
                    <a:pt x="969354" y="1671721"/>
                    <a:pt x="923707" y="1692974"/>
                  </a:cubicBezTo>
                  <a:cubicBezTo>
                    <a:pt x="899606" y="1704404"/>
                    <a:pt x="873239" y="1710363"/>
                    <a:pt x="846582" y="1710429"/>
                  </a:cubicBezTo>
                  <a:close/>
                  <a:moveTo>
                    <a:pt x="474833" y="1436474"/>
                  </a:moveTo>
                  <a:cubicBezTo>
                    <a:pt x="511424" y="1436189"/>
                    <a:pt x="547868" y="1440557"/>
                    <a:pt x="583363" y="1449475"/>
                  </a:cubicBezTo>
                  <a:cubicBezTo>
                    <a:pt x="634927" y="1462767"/>
                    <a:pt x="675023" y="1496144"/>
                    <a:pt x="702556" y="1548729"/>
                  </a:cubicBezTo>
                  <a:cubicBezTo>
                    <a:pt x="706939" y="1556836"/>
                    <a:pt x="711686" y="1565016"/>
                    <a:pt x="716433" y="1573196"/>
                  </a:cubicBezTo>
                  <a:cubicBezTo>
                    <a:pt x="724467" y="1586416"/>
                    <a:pt x="731770" y="1600044"/>
                    <a:pt x="738344" y="1614023"/>
                  </a:cubicBezTo>
                  <a:cubicBezTo>
                    <a:pt x="770990" y="1685597"/>
                    <a:pt x="852717" y="1694361"/>
                    <a:pt x="912971" y="1666024"/>
                  </a:cubicBezTo>
                  <a:cubicBezTo>
                    <a:pt x="954747" y="1646523"/>
                    <a:pt x="990461" y="1617090"/>
                    <a:pt x="1028148" y="1569910"/>
                  </a:cubicBezTo>
                  <a:cubicBezTo>
                    <a:pt x="1045384" y="1547473"/>
                    <a:pt x="1064373" y="1526446"/>
                    <a:pt x="1084969" y="1507026"/>
                  </a:cubicBezTo>
                  <a:cubicBezTo>
                    <a:pt x="1132369" y="1464082"/>
                    <a:pt x="1190431" y="1456339"/>
                    <a:pt x="1257551" y="1483801"/>
                  </a:cubicBezTo>
                  <a:cubicBezTo>
                    <a:pt x="1275152" y="1491104"/>
                    <a:pt x="1292461" y="1498408"/>
                    <a:pt x="1309844" y="1506515"/>
                  </a:cubicBezTo>
                  <a:cubicBezTo>
                    <a:pt x="1334019" y="1517397"/>
                    <a:pt x="1359069" y="1528426"/>
                    <a:pt x="1384048" y="1537774"/>
                  </a:cubicBezTo>
                  <a:cubicBezTo>
                    <a:pt x="1452555" y="1563409"/>
                    <a:pt x="1516753" y="1554061"/>
                    <a:pt x="1580074" y="1509509"/>
                  </a:cubicBezTo>
                  <a:cubicBezTo>
                    <a:pt x="1657419" y="1454156"/>
                    <a:pt x="1720083" y="1380748"/>
                    <a:pt x="1762662" y="1295662"/>
                  </a:cubicBezTo>
                  <a:cubicBezTo>
                    <a:pt x="1801444" y="1219852"/>
                    <a:pt x="1790635" y="1149592"/>
                    <a:pt x="1729358" y="1080063"/>
                  </a:cubicBezTo>
                  <a:cubicBezTo>
                    <a:pt x="1713875" y="1062096"/>
                    <a:pt x="1697149" y="1044640"/>
                    <a:pt x="1680790" y="1027258"/>
                  </a:cubicBezTo>
                  <a:cubicBezTo>
                    <a:pt x="1652306" y="996729"/>
                    <a:pt x="1622361" y="965324"/>
                    <a:pt x="1596434" y="931509"/>
                  </a:cubicBezTo>
                  <a:cubicBezTo>
                    <a:pt x="1542607" y="862564"/>
                    <a:pt x="1525006" y="780472"/>
                    <a:pt x="1544214" y="687499"/>
                  </a:cubicBezTo>
                  <a:cubicBezTo>
                    <a:pt x="1549473" y="661790"/>
                    <a:pt x="1555023" y="636374"/>
                    <a:pt x="1560501" y="610447"/>
                  </a:cubicBezTo>
                  <a:cubicBezTo>
                    <a:pt x="1573939" y="547491"/>
                    <a:pt x="1587889" y="482270"/>
                    <a:pt x="1598698" y="417780"/>
                  </a:cubicBezTo>
                  <a:cubicBezTo>
                    <a:pt x="1619440" y="294497"/>
                    <a:pt x="1604760" y="181146"/>
                    <a:pt x="1554877" y="81818"/>
                  </a:cubicBezTo>
                  <a:cubicBezTo>
                    <a:pt x="1549180" y="69315"/>
                    <a:pt x="1541073" y="58053"/>
                    <a:pt x="1531068" y="48660"/>
                  </a:cubicBezTo>
                  <a:cubicBezTo>
                    <a:pt x="1521208" y="39502"/>
                    <a:pt x="1509595" y="32425"/>
                    <a:pt x="1496960" y="27845"/>
                  </a:cubicBezTo>
                  <a:cubicBezTo>
                    <a:pt x="1458179" y="38509"/>
                    <a:pt x="1427869" y="64947"/>
                    <a:pt x="1396172" y="93139"/>
                  </a:cubicBezTo>
                  <a:lnTo>
                    <a:pt x="1387773" y="100442"/>
                  </a:lnTo>
                  <a:cubicBezTo>
                    <a:pt x="1292827" y="183045"/>
                    <a:pt x="1183274" y="255496"/>
                    <a:pt x="1031214" y="335323"/>
                  </a:cubicBezTo>
                  <a:cubicBezTo>
                    <a:pt x="943427" y="381649"/>
                    <a:pt x="858122" y="432526"/>
                    <a:pt x="775591" y="487747"/>
                  </a:cubicBezTo>
                  <a:cubicBezTo>
                    <a:pt x="702556" y="536528"/>
                    <a:pt x="619297" y="567999"/>
                    <a:pt x="532239" y="579772"/>
                  </a:cubicBezTo>
                  <a:cubicBezTo>
                    <a:pt x="427871" y="594379"/>
                    <a:pt x="355421" y="644481"/>
                    <a:pt x="304369" y="737747"/>
                  </a:cubicBezTo>
                  <a:cubicBezTo>
                    <a:pt x="260475" y="816939"/>
                    <a:pt x="212564" y="893874"/>
                    <a:pt x="160928" y="968246"/>
                  </a:cubicBezTo>
                  <a:cubicBezTo>
                    <a:pt x="110534" y="1041646"/>
                    <a:pt x="78398" y="1128923"/>
                    <a:pt x="56634" y="1250235"/>
                  </a:cubicBezTo>
                  <a:cubicBezTo>
                    <a:pt x="53493" y="1268055"/>
                    <a:pt x="50426" y="1285876"/>
                    <a:pt x="47285" y="1303696"/>
                  </a:cubicBezTo>
                  <a:cubicBezTo>
                    <a:pt x="40785" y="1340725"/>
                    <a:pt x="34358" y="1377754"/>
                    <a:pt x="27201" y="1414564"/>
                  </a:cubicBezTo>
                  <a:cubicBezTo>
                    <a:pt x="25010" y="1425804"/>
                    <a:pt x="25010" y="1437358"/>
                    <a:pt x="27201" y="1448598"/>
                  </a:cubicBezTo>
                  <a:cubicBezTo>
                    <a:pt x="29392" y="1459751"/>
                    <a:pt x="33701" y="1470363"/>
                    <a:pt x="39982" y="1479857"/>
                  </a:cubicBezTo>
                  <a:cubicBezTo>
                    <a:pt x="43780" y="1485853"/>
                    <a:pt x="48746" y="1491002"/>
                    <a:pt x="54589" y="1494975"/>
                  </a:cubicBezTo>
                  <a:cubicBezTo>
                    <a:pt x="60432" y="1498802"/>
                    <a:pt x="67078" y="1501300"/>
                    <a:pt x="74016" y="1502279"/>
                  </a:cubicBezTo>
                  <a:cubicBezTo>
                    <a:pt x="98337" y="1505456"/>
                    <a:pt x="123096" y="1504397"/>
                    <a:pt x="147051" y="1499138"/>
                  </a:cubicBezTo>
                  <a:cubicBezTo>
                    <a:pt x="171884" y="1493296"/>
                    <a:pt x="196934" y="1485919"/>
                    <a:pt x="221182" y="1478616"/>
                  </a:cubicBezTo>
                  <a:cubicBezTo>
                    <a:pt x="254048" y="1468339"/>
                    <a:pt x="287425" y="1459758"/>
                    <a:pt x="321167" y="1452907"/>
                  </a:cubicBezTo>
                  <a:cubicBezTo>
                    <a:pt x="371781" y="1442697"/>
                    <a:pt x="423197" y="1437197"/>
                    <a:pt x="474833" y="14364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2" name="Google Shape;162;p11"/>
            <p:cNvSpPr/>
            <p:nvPr/>
          </p:nvSpPr>
          <p:spPr>
            <a:xfrm>
              <a:off x="5295317" y="2158535"/>
              <a:ext cx="208955" cy="157847"/>
            </a:xfrm>
            <a:custGeom>
              <a:avLst/>
              <a:gdLst/>
              <a:ahLst/>
              <a:cxnLst/>
              <a:rect l="l" t="t" r="r" b="b"/>
              <a:pathLst>
                <a:path w="208955" h="157847" extrusionOk="0">
                  <a:moveTo>
                    <a:pt x="114858" y="157227"/>
                  </a:moveTo>
                  <a:cubicBezTo>
                    <a:pt x="89003" y="156372"/>
                    <a:pt x="64026" y="147462"/>
                    <a:pt x="43503" y="131737"/>
                  </a:cubicBezTo>
                  <a:cubicBezTo>
                    <a:pt x="23345" y="117569"/>
                    <a:pt x="-3021" y="94051"/>
                    <a:pt x="-1414" y="53663"/>
                  </a:cubicBezTo>
                  <a:cubicBezTo>
                    <a:pt x="340" y="18314"/>
                    <a:pt x="28239" y="7943"/>
                    <a:pt x="50806" y="-383"/>
                  </a:cubicBezTo>
                  <a:cubicBezTo>
                    <a:pt x="52048" y="-675"/>
                    <a:pt x="53435" y="-675"/>
                    <a:pt x="54677" y="-383"/>
                  </a:cubicBezTo>
                  <a:lnTo>
                    <a:pt x="56649" y="-383"/>
                  </a:lnTo>
                  <a:cubicBezTo>
                    <a:pt x="105363" y="-2939"/>
                    <a:pt x="149696" y="15173"/>
                    <a:pt x="188113" y="53152"/>
                  </a:cubicBezTo>
                  <a:cubicBezTo>
                    <a:pt x="205933" y="70607"/>
                    <a:pt x="208343" y="86602"/>
                    <a:pt x="207248" y="96973"/>
                  </a:cubicBezTo>
                  <a:cubicBezTo>
                    <a:pt x="205422" y="113260"/>
                    <a:pt x="194028" y="127867"/>
                    <a:pt x="174309" y="139845"/>
                  </a:cubicBezTo>
                  <a:cubicBezTo>
                    <a:pt x="156488" y="151012"/>
                    <a:pt x="135892" y="157029"/>
                    <a:pt x="114858" y="157227"/>
                  </a:cubicBezTo>
                  <a:close/>
                  <a:moveTo>
                    <a:pt x="55407" y="13055"/>
                  </a:moveTo>
                  <a:cubicBezTo>
                    <a:pt x="33059" y="21162"/>
                    <a:pt x="13558" y="28539"/>
                    <a:pt x="12390" y="54320"/>
                  </a:cubicBezTo>
                  <a:cubicBezTo>
                    <a:pt x="11222" y="80102"/>
                    <a:pt x="23199" y="100113"/>
                    <a:pt x="51172" y="119614"/>
                  </a:cubicBezTo>
                  <a:cubicBezTo>
                    <a:pt x="91049" y="147586"/>
                    <a:pt x="129100" y="149777"/>
                    <a:pt x="167443" y="126479"/>
                  </a:cubicBezTo>
                  <a:cubicBezTo>
                    <a:pt x="183438" y="116838"/>
                    <a:pt x="192495" y="105737"/>
                    <a:pt x="193736" y="94343"/>
                  </a:cubicBezTo>
                  <a:cubicBezTo>
                    <a:pt x="194977" y="82950"/>
                    <a:pt x="189865" y="73382"/>
                    <a:pt x="179129" y="62646"/>
                  </a:cubicBezTo>
                  <a:cubicBezTo>
                    <a:pt x="143269" y="27370"/>
                    <a:pt x="102589" y="10718"/>
                    <a:pt x="57672" y="129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3" name="Google Shape;163;p11"/>
            <p:cNvSpPr/>
            <p:nvPr/>
          </p:nvSpPr>
          <p:spPr>
            <a:xfrm>
              <a:off x="5957380" y="467745"/>
              <a:ext cx="979307" cy="1075268"/>
            </a:xfrm>
            <a:custGeom>
              <a:avLst/>
              <a:gdLst/>
              <a:ahLst/>
              <a:cxnLst/>
              <a:rect l="l" t="t" r="r" b="b"/>
              <a:pathLst>
                <a:path w="979307" h="1075268" extrusionOk="0">
                  <a:moveTo>
                    <a:pt x="694027" y="1074648"/>
                  </a:moveTo>
                  <a:cubicBezTo>
                    <a:pt x="663353" y="1074473"/>
                    <a:pt x="632970" y="1068937"/>
                    <a:pt x="604194" y="1058288"/>
                  </a:cubicBezTo>
                  <a:cubicBezTo>
                    <a:pt x="528749" y="1031046"/>
                    <a:pt x="461119" y="983719"/>
                    <a:pt x="385089" y="904914"/>
                  </a:cubicBezTo>
                  <a:cubicBezTo>
                    <a:pt x="286491" y="803030"/>
                    <a:pt x="202501" y="688438"/>
                    <a:pt x="133848" y="589914"/>
                  </a:cubicBezTo>
                  <a:cubicBezTo>
                    <a:pt x="85791" y="521115"/>
                    <a:pt x="52633" y="455602"/>
                    <a:pt x="32475" y="389505"/>
                  </a:cubicBezTo>
                  <a:cubicBezTo>
                    <a:pt x="-2144" y="276008"/>
                    <a:pt x="-3386" y="160101"/>
                    <a:pt x="-464" y="62162"/>
                  </a:cubicBezTo>
                  <a:cubicBezTo>
                    <a:pt x="121" y="43173"/>
                    <a:pt x="1216" y="11475"/>
                    <a:pt x="33205" y="885"/>
                  </a:cubicBezTo>
                  <a:cubicBezTo>
                    <a:pt x="34374" y="520"/>
                    <a:pt x="35689" y="520"/>
                    <a:pt x="36857" y="885"/>
                  </a:cubicBezTo>
                  <a:lnTo>
                    <a:pt x="38464" y="885"/>
                  </a:lnTo>
                  <a:cubicBezTo>
                    <a:pt x="44818" y="885"/>
                    <a:pt x="51318" y="885"/>
                    <a:pt x="57745" y="155"/>
                  </a:cubicBezTo>
                  <a:cubicBezTo>
                    <a:pt x="72352" y="-1240"/>
                    <a:pt x="87105" y="-751"/>
                    <a:pt x="101566" y="1616"/>
                  </a:cubicBezTo>
                  <a:cubicBezTo>
                    <a:pt x="200018" y="21773"/>
                    <a:pt x="304604" y="44706"/>
                    <a:pt x="405100" y="82538"/>
                  </a:cubicBezTo>
                  <a:cubicBezTo>
                    <a:pt x="547008" y="134612"/>
                    <a:pt x="664741" y="237271"/>
                    <a:pt x="735658" y="370808"/>
                  </a:cubicBezTo>
                  <a:lnTo>
                    <a:pt x="747562" y="392719"/>
                  </a:lnTo>
                  <a:cubicBezTo>
                    <a:pt x="799928" y="488468"/>
                    <a:pt x="854047" y="587576"/>
                    <a:pt x="923284" y="674634"/>
                  </a:cubicBezTo>
                  <a:cubicBezTo>
                    <a:pt x="989016" y="756653"/>
                    <a:pt x="994859" y="832609"/>
                    <a:pt x="943369" y="920836"/>
                  </a:cubicBezTo>
                  <a:cubicBezTo>
                    <a:pt x="923504" y="954293"/>
                    <a:pt x="897722" y="983843"/>
                    <a:pt x="867267" y="1008040"/>
                  </a:cubicBezTo>
                  <a:cubicBezTo>
                    <a:pt x="810299" y="1052372"/>
                    <a:pt x="753113" y="1074648"/>
                    <a:pt x="694027" y="1074648"/>
                  </a:cubicBezTo>
                  <a:close/>
                  <a:moveTo>
                    <a:pt x="36711" y="14469"/>
                  </a:moveTo>
                  <a:cubicBezTo>
                    <a:pt x="15896" y="21773"/>
                    <a:pt x="13486" y="39593"/>
                    <a:pt x="12902" y="62527"/>
                  </a:cubicBezTo>
                  <a:cubicBezTo>
                    <a:pt x="9834" y="159518"/>
                    <a:pt x="11221" y="273598"/>
                    <a:pt x="45256" y="384831"/>
                  </a:cubicBezTo>
                  <a:cubicBezTo>
                    <a:pt x="67824" y="454967"/>
                    <a:pt x="101421" y="521063"/>
                    <a:pt x="144730" y="580638"/>
                  </a:cubicBezTo>
                  <a:cubicBezTo>
                    <a:pt x="213310" y="678578"/>
                    <a:pt x="296570" y="792805"/>
                    <a:pt x="394511" y="894032"/>
                  </a:cubicBezTo>
                  <a:cubicBezTo>
                    <a:pt x="469299" y="971303"/>
                    <a:pt x="535395" y="1017680"/>
                    <a:pt x="608722" y="1044192"/>
                  </a:cubicBezTo>
                  <a:cubicBezTo>
                    <a:pt x="696365" y="1075670"/>
                    <a:pt x="777799" y="1059821"/>
                    <a:pt x="858795" y="995697"/>
                  </a:cubicBezTo>
                  <a:cubicBezTo>
                    <a:pt x="888009" y="972617"/>
                    <a:pt x="912768" y="944397"/>
                    <a:pt x="931830" y="912437"/>
                  </a:cubicBezTo>
                  <a:cubicBezTo>
                    <a:pt x="980472" y="829177"/>
                    <a:pt x="974775" y="760524"/>
                    <a:pt x="912914" y="682814"/>
                  </a:cubicBezTo>
                  <a:cubicBezTo>
                    <a:pt x="843165" y="595172"/>
                    <a:pt x="788754" y="495114"/>
                    <a:pt x="735877" y="398853"/>
                  </a:cubicBezTo>
                  <a:lnTo>
                    <a:pt x="723899" y="376943"/>
                  </a:lnTo>
                  <a:cubicBezTo>
                    <a:pt x="650864" y="242777"/>
                    <a:pt x="541311" y="147832"/>
                    <a:pt x="400572" y="94808"/>
                  </a:cubicBezTo>
                  <a:cubicBezTo>
                    <a:pt x="300879" y="57341"/>
                    <a:pt x="196950" y="34554"/>
                    <a:pt x="99010" y="14469"/>
                  </a:cubicBezTo>
                  <a:cubicBezTo>
                    <a:pt x="85645" y="12352"/>
                    <a:pt x="72060" y="11986"/>
                    <a:pt x="58621" y="13374"/>
                  </a:cubicBezTo>
                  <a:cubicBezTo>
                    <a:pt x="51976" y="13374"/>
                    <a:pt x="45329" y="14031"/>
                    <a:pt x="38683" y="1403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4" name="Google Shape;164;p11"/>
            <p:cNvSpPr/>
            <p:nvPr/>
          </p:nvSpPr>
          <p:spPr>
            <a:xfrm>
              <a:off x="8432884" y="99291"/>
              <a:ext cx="380387" cy="506462"/>
            </a:xfrm>
            <a:custGeom>
              <a:avLst/>
              <a:gdLst/>
              <a:ahLst/>
              <a:cxnLst/>
              <a:rect l="l" t="t" r="r" b="b"/>
              <a:pathLst>
                <a:path w="380387" h="506462" extrusionOk="0">
                  <a:moveTo>
                    <a:pt x="133797" y="505842"/>
                  </a:moveTo>
                  <a:cubicBezTo>
                    <a:pt x="88369" y="505842"/>
                    <a:pt x="55064" y="494229"/>
                    <a:pt x="32352" y="470566"/>
                  </a:cubicBezTo>
                  <a:cubicBezTo>
                    <a:pt x="7228" y="444419"/>
                    <a:pt x="-4166" y="403228"/>
                    <a:pt x="-953" y="348159"/>
                  </a:cubicBezTo>
                  <a:cubicBezTo>
                    <a:pt x="3211" y="273371"/>
                    <a:pt x="20519" y="195442"/>
                    <a:pt x="53750" y="102834"/>
                  </a:cubicBezTo>
                  <a:cubicBezTo>
                    <a:pt x="69891" y="57479"/>
                    <a:pt x="94943" y="9641"/>
                    <a:pt x="157314" y="-511"/>
                  </a:cubicBezTo>
                  <a:cubicBezTo>
                    <a:pt x="158191" y="-657"/>
                    <a:pt x="159140" y="-657"/>
                    <a:pt x="160017" y="-511"/>
                  </a:cubicBezTo>
                  <a:lnTo>
                    <a:pt x="162208" y="-511"/>
                  </a:lnTo>
                  <a:cubicBezTo>
                    <a:pt x="236338" y="5916"/>
                    <a:pt x="293672" y="46232"/>
                    <a:pt x="333183" y="119413"/>
                  </a:cubicBezTo>
                  <a:cubicBezTo>
                    <a:pt x="363274" y="173912"/>
                    <a:pt x="378976" y="235159"/>
                    <a:pt x="378903" y="297400"/>
                  </a:cubicBezTo>
                  <a:cubicBezTo>
                    <a:pt x="378391" y="370873"/>
                    <a:pt x="355020" y="421194"/>
                    <a:pt x="305868" y="454717"/>
                  </a:cubicBezTo>
                  <a:cubicBezTo>
                    <a:pt x="261243" y="484508"/>
                    <a:pt x="209462" y="501854"/>
                    <a:pt x="155853" y="504965"/>
                  </a:cubicBezTo>
                  <a:cubicBezTo>
                    <a:pt x="147967" y="505550"/>
                    <a:pt x="141100" y="505842"/>
                    <a:pt x="133797" y="505842"/>
                  </a:cubicBezTo>
                  <a:close/>
                  <a:moveTo>
                    <a:pt x="160017" y="13585"/>
                  </a:moveTo>
                  <a:lnTo>
                    <a:pt x="159359" y="13585"/>
                  </a:lnTo>
                  <a:cubicBezTo>
                    <a:pt x="104146" y="22641"/>
                    <a:pt x="81870" y="64272"/>
                    <a:pt x="66385" y="107873"/>
                  </a:cubicBezTo>
                  <a:cubicBezTo>
                    <a:pt x="33666" y="199167"/>
                    <a:pt x="16575" y="275854"/>
                    <a:pt x="12632" y="348889"/>
                  </a:cubicBezTo>
                  <a:cubicBezTo>
                    <a:pt x="9783" y="400014"/>
                    <a:pt x="19936" y="437116"/>
                    <a:pt x="41846" y="460195"/>
                  </a:cubicBezTo>
                  <a:cubicBezTo>
                    <a:pt x="63757" y="483274"/>
                    <a:pt x="102174" y="494375"/>
                    <a:pt x="154685" y="490650"/>
                  </a:cubicBezTo>
                  <a:cubicBezTo>
                    <a:pt x="205956" y="487649"/>
                    <a:pt x="255547" y="471063"/>
                    <a:pt x="298272" y="442594"/>
                  </a:cubicBezTo>
                  <a:cubicBezTo>
                    <a:pt x="344211" y="411481"/>
                    <a:pt x="364881" y="366637"/>
                    <a:pt x="365537" y="297107"/>
                  </a:cubicBezTo>
                  <a:cubicBezTo>
                    <a:pt x="365537" y="237386"/>
                    <a:pt x="350493" y="178630"/>
                    <a:pt x="321716" y="126278"/>
                  </a:cubicBezTo>
                  <a:cubicBezTo>
                    <a:pt x="284250" y="56384"/>
                    <a:pt x="231884" y="19574"/>
                    <a:pt x="161404" y="1358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5" name="Google Shape;165;p11"/>
            <p:cNvSpPr/>
            <p:nvPr/>
          </p:nvSpPr>
          <p:spPr>
            <a:xfrm>
              <a:off x="4897776" y="2787751"/>
              <a:ext cx="1035329" cy="1197777"/>
            </a:xfrm>
            <a:custGeom>
              <a:avLst/>
              <a:gdLst/>
              <a:ahLst/>
              <a:cxnLst/>
              <a:rect l="l" t="t" r="r" b="b"/>
              <a:pathLst>
                <a:path w="1035329" h="1197777" extrusionOk="0">
                  <a:moveTo>
                    <a:pt x="903867" y="1197156"/>
                  </a:moveTo>
                  <a:cubicBezTo>
                    <a:pt x="889407" y="1197010"/>
                    <a:pt x="875165" y="1194235"/>
                    <a:pt x="861726" y="1188976"/>
                  </a:cubicBezTo>
                  <a:cubicBezTo>
                    <a:pt x="827473" y="1175976"/>
                    <a:pt x="794461" y="1159762"/>
                    <a:pt x="763275" y="1140554"/>
                  </a:cubicBezTo>
                  <a:cubicBezTo>
                    <a:pt x="736617" y="1124194"/>
                    <a:pt x="710106" y="1106301"/>
                    <a:pt x="684544" y="1089429"/>
                  </a:cubicBezTo>
                  <a:cubicBezTo>
                    <a:pt x="648902" y="1065400"/>
                    <a:pt x="612092" y="1040423"/>
                    <a:pt x="574333" y="1019316"/>
                  </a:cubicBezTo>
                  <a:cubicBezTo>
                    <a:pt x="517293" y="987180"/>
                    <a:pt x="456820" y="959353"/>
                    <a:pt x="398172" y="932404"/>
                  </a:cubicBezTo>
                  <a:lnTo>
                    <a:pt x="370492" y="919696"/>
                  </a:lnTo>
                  <a:cubicBezTo>
                    <a:pt x="262327" y="869813"/>
                    <a:pt x="181039" y="784873"/>
                    <a:pt x="115673" y="708405"/>
                  </a:cubicBezTo>
                  <a:cubicBezTo>
                    <a:pt x="67688" y="652095"/>
                    <a:pt x="32559" y="586071"/>
                    <a:pt x="12620" y="514861"/>
                  </a:cubicBezTo>
                  <a:cubicBezTo>
                    <a:pt x="-17836" y="408815"/>
                    <a:pt x="934" y="323364"/>
                    <a:pt x="69879" y="254637"/>
                  </a:cubicBezTo>
                  <a:cubicBezTo>
                    <a:pt x="75430" y="249086"/>
                    <a:pt x="80908" y="243537"/>
                    <a:pt x="86385" y="237913"/>
                  </a:cubicBezTo>
                  <a:cubicBezTo>
                    <a:pt x="104936" y="218266"/>
                    <a:pt x="124656" y="199861"/>
                    <a:pt x="145471" y="182698"/>
                  </a:cubicBezTo>
                  <a:cubicBezTo>
                    <a:pt x="239613" y="108421"/>
                    <a:pt x="319513" y="49263"/>
                    <a:pt x="420302" y="20487"/>
                  </a:cubicBezTo>
                  <a:cubicBezTo>
                    <a:pt x="438780" y="15228"/>
                    <a:pt x="457477" y="10627"/>
                    <a:pt x="476174" y="5880"/>
                  </a:cubicBezTo>
                  <a:cubicBezTo>
                    <a:pt x="484719" y="3835"/>
                    <a:pt x="493118" y="1790"/>
                    <a:pt x="501590" y="-401"/>
                  </a:cubicBezTo>
                  <a:cubicBezTo>
                    <a:pt x="502686" y="-693"/>
                    <a:pt x="503782" y="-693"/>
                    <a:pt x="504876" y="-401"/>
                  </a:cubicBezTo>
                  <a:lnTo>
                    <a:pt x="581199" y="-401"/>
                  </a:lnTo>
                  <a:cubicBezTo>
                    <a:pt x="610413" y="-401"/>
                    <a:pt x="652042" y="5296"/>
                    <a:pt x="671543" y="51892"/>
                  </a:cubicBezTo>
                  <a:cubicBezTo>
                    <a:pt x="675779" y="61971"/>
                    <a:pt x="680088" y="72123"/>
                    <a:pt x="684470" y="82202"/>
                  </a:cubicBezTo>
                  <a:cubicBezTo>
                    <a:pt x="702510" y="121422"/>
                    <a:pt x="717628" y="161956"/>
                    <a:pt x="729679" y="203439"/>
                  </a:cubicBezTo>
                  <a:cubicBezTo>
                    <a:pt x="753999" y="303133"/>
                    <a:pt x="805197" y="394208"/>
                    <a:pt x="877648" y="466805"/>
                  </a:cubicBezTo>
                  <a:cubicBezTo>
                    <a:pt x="927677" y="517491"/>
                    <a:pt x="962222" y="581396"/>
                    <a:pt x="977122" y="651072"/>
                  </a:cubicBezTo>
                  <a:cubicBezTo>
                    <a:pt x="989537" y="704461"/>
                    <a:pt x="1003414" y="767928"/>
                    <a:pt x="1012690" y="832930"/>
                  </a:cubicBezTo>
                  <a:cubicBezTo>
                    <a:pt x="1014881" y="847537"/>
                    <a:pt x="1017291" y="862509"/>
                    <a:pt x="1019993" y="877262"/>
                  </a:cubicBezTo>
                  <a:cubicBezTo>
                    <a:pt x="1030365" y="941168"/>
                    <a:pt x="1041101" y="1007265"/>
                    <a:pt x="1027297" y="1074895"/>
                  </a:cubicBezTo>
                  <a:cubicBezTo>
                    <a:pt x="1017511" y="1121711"/>
                    <a:pt x="990195" y="1163048"/>
                    <a:pt x="956015" y="1182988"/>
                  </a:cubicBezTo>
                  <a:cubicBezTo>
                    <a:pt x="940239" y="1192336"/>
                    <a:pt x="922199" y="1197229"/>
                    <a:pt x="903867" y="1197156"/>
                  </a:cubicBezTo>
                  <a:close/>
                  <a:moveTo>
                    <a:pt x="504949" y="13402"/>
                  </a:moveTo>
                  <a:lnTo>
                    <a:pt x="479387" y="19756"/>
                  </a:lnTo>
                  <a:cubicBezTo>
                    <a:pt x="460909" y="24212"/>
                    <a:pt x="442286" y="28740"/>
                    <a:pt x="424027" y="34363"/>
                  </a:cubicBezTo>
                  <a:cubicBezTo>
                    <a:pt x="325649" y="62336"/>
                    <a:pt x="246624" y="120837"/>
                    <a:pt x="153797" y="194165"/>
                  </a:cubicBezTo>
                  <a:cubicBezTo>
                    <a:pt x="133493" y="211035"/>
                    <a:pt x="114211" y="229148"/>
                    <a:pt x="96026" y="248356"/>
                  </a:cubicBezTo>
                  <a:cubicBezTo>
                    <a:pt x="90548" y="253980"/>
                    <a:pt x="85070" y="259604"/>
                    <a:pt x="79447" y="265155"/>
                  </a:cubicBezTo>
                  <a:cubicBezTo>
                    <a:pt x="14591" y="329791"/>
                    <a:pt x="-2936" y="410202"/>
                    <a:pt x="25839" y="510991"/>
                  </a:cubicBezTo>
                  <a:cubicBezTo>
                    <a:pt x="45267" y="580082"/>
                    <a:pt x="79447" y="644134"/>
                    <a:pt x="126043" y="698691"/>
                  </a:cubicBezTo>
                  <a:cubicBezTo>
                    <a:pt x="190387" y="774063"/>
                    <a:pt x="270507" y="857616"/>
                    <a:pt x="376262" y="906403"/>
                  </a:cubicBezTo>
                  <a:lnTo>
                    <a:pt x="403869" y="919184"/>
                  </a:lnTo>
                  <a:cubicBezTo>
                    <a:pt x="462735" y="946207"/>
                    <a:pt x="523574" y="974180"/>
                    <a:pt x="581052" y="1006826"/>
                  </a:cubicBezTo>
                  <a:cubicBezTo>
                    <a:pt x="619177" y="1028737"/>
                    <a:pt x="656278" y="1053350"/>
                    <a:pt x="692139" y="1077525"/>
                  </a:cubicBezTo>
                  <a:cubicBezTo>
                    <a:pt x="717628" y="1094688"/>
                    <a:pt x="743993" y="1112362"/>
                    <a:pt x="770432" y="1128649"/>
                  </a:cubicBezTo>
                  <a:cubicBezTo>
                    <a:pt x="801034" y="1147127"/>
                    <a:pt x="833243" y="1162757"/>
                    <a:pt x="866693" y="1175246"/>
                  </a:cubicBezTo>
                  <a:cubicBezTo>
                    <a:pt x="893497" y="1186639"/>
                    <a:pt x="924098" y="1184814"/>
                    <a:pt x="949296" y="1170207"/>
                  </a:cubicBezTo>
                  <a:cubicBezTo>
                    <a:pt x="980263" y="1152312"/>
                    <a:pt x="1004949" y="1114481"/>
                    <a:pt x="1013932" y="1071609"/>
                  </a:cubicBezTo>
                  <a:cubicBezTo>
                    <a:pt x="1027516" y="1006681"/>
                    <a:pt x="1016926" y="941972"/>
                    <a:pt x="1006628" y="879380"/>
                  </a:cubicBezTo>
                  <a:cubicBezTo>
                    <a:pt x="1004145" y="864773"/>
                    <a:pt x="1001735" y="849655"/>
                    <a:pt x="999325" y="834829"/>
                  </a:cubicBezTo>
                  <a:cubicBezTo>
                    <a:pt x="990049" y="770193"/>
                    <a:pt x="976026" y="707310"/>
                    <a:pt x="963903" y="654140"/>
                  </a:cubicBezTo>
                  <a:cubicBezTo>
                    <a:pt x="949587" y="587166"/>
                    <a:pt x="916430" y="525598"/>
                    <a:pt x="868299" y="476810"/>
                  </a:cubicBezTo>
                  <a:cubicBezTo>
                    <a:pt x="794753" y="403775"/>
                    <a:pt x="745089" y="315476"/>
                    <a:pt x="716387" y="206580"/>
                  </a:cubicBezTo>
                  <a:cubicBezTo>
                    <a:pt x="704628" y="165827"/>
                    <a:pt x="689729" y="125950"/>
                    <a:pt x="671981" y="87387"/>
                  </a:cubicBezTo>
                  <a:cubicBezTo>
                    <a:pt x="667672" y="77235"/>
                    <a:pt x="663217" y="67083"/>
                    <a:pt x="658981" y="56858"/>
                  </a:cubicBezTo>
                  <a:cubicBezTo>
                    <a:pt x="646419" y="26768"/>
                    <a:pt x="622464" y="13037"/>
                    <a:pt x="580979" y="13037"/>
                  </a:cubicBezTo>
                  <a:lnTo>
                    <a:pt x="506629" y="13037"/>
                  </a:lnTo>
                  <a:cubicBezTo>
                    <a:pt x="506045" y="13110"/>
                    <a:pt x="505534" y="13183"/>
                    <a:pt x="504949" y="131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6" name="Google Shape;166;p11"/>
            <p:cNvSpPr/>
            <p:nvPr/>
          </p:nvSpPr>
          <p:spPr>
            <a:xfrm>
              <a:off x="4988286" y="2944226"/>
              <a:ext cx="809149" cy="827351"/>
            </a:xfrm>
            <a:custGeom>
              <a:avLst/>
              <a:gdLst/>
              <a:ahLst/>
              <a:cxnLst/>
              <a:rect l="l" t="t" r="r" b="b"/>
              <a:pathLst>
                <a:path w="809149" h="827351" extrusionOk="0">
                  <a:moveTo>
                    <a:pt x="720019" y="826687"/>
                  </a:moveTo>
                  <a:cubicBezTo>
                    <a:pt x="706726" y="826469"/>
                    <a:pt x="693580" y="824570"/>
                    <a:pt x="680799" y="821064"/>
                  </a:cubicBezTo>
                  <a:cubicBezTo>
                    <a:pt x="676782" y="820042"/>
                    <a:pt x="672692" y="819311"/>
                    <a:pt x="668602" y="818727"/>
                  </a:cubicBezTo>
                  <a:cubicBezTo>
                    <a:pt x="661372" y="817924"/>
                    <a:pt x="654215" y="816244"/>
                    <a:pt x="647422" y="813615"/>
                  </a:cubicBezTo>
                  <a:lnTo>
                    <a:pt x="631500" y="806311"/>
                  </a:lnTo>
                  <a:cubicBezTo>
                    <a:pt x="491930" y="746641"/>
                    <a:pt x="347905" y="684854"/>
                    <a:pt x="217025" y="598234"/>
                  </a:cubicBezTo>
                  <a:cubicBezTo>
                    <a:pt x="154361" y="556677"/>
                    <a:pt x="83664" y="505845"/>
                    <a:pt x="37141" y="427405"/>
                  </a:cubicBezTo>
                  <a:cubicBezTo>
                    <a:pt x="-28591" y="317414"/>
                    <a:pt x="-9384" y="203990"/>
                    <a:pt x="86804" y="124017"/>
                  </a:cubicBezTo>
                  <a:cubicBezTo>
                    <a:pt x="148811" y="72381"/>
                    <a:pt x="225571" y="17385"/>
                    <a:pt x="320516" y="-143"/>
                  </a:cubicBezTo>
                  <a:cubicBezTo>
                    <a:pt x="321466" y="-362"/>
                    <a:pt x="322415" y="-362"/>
                    <a:pt x="323365" y="-143"/>
                  </a:cubicBezTo>
                  <a:lnTo>
                    <a:pt x="324607" y="-143"/>
                  </a:lnTo>
                  <a:cubicBezTo>
                    <a:pt x="412249" y="-5548"/>
                    <a:pt x="478784" y="34987"/>
                    <a:pt x="522239" y="120072"/>
                  </a:cubicBezTo>
                  <a:cubicBezTo>
                    <a:pt x="538308" y="152500"/>
                    <a:pt x="552549" y="185804"/>
                    <a:pt x="564965" y="219839"/>
                  </a:cubicBezTo>
                  <a:cubicBezTo>
                    <a:pt x="589578" y="285133"/>
                    <a:pt x="622079" y="334066"/>
                    <a:pt x="661445" y="365909"/>
                  </a:cubicBezTo>
                  <a:cubicBezTo>
                    <a:pt x="770998" y="453551"/>
                    <a:pt x="818251" y="573694"/>
                    <a:pt x="805689" y="732618"/>
                  </a:cubicBezTo>
                  <a:cubicBezTo>
                    <a:pt x="802768" y="769136"/>
                    <a:pt x="791082" y="795867"/>
                    <a:pt x="770121" y="811423"/>
                  </a:cubicBezTo>
                  <a:cubicBezTo>
                    <a:pt x="755587" y="821941"/>
                    <a:pt x="737986" y="827272"/>
                    <a:pt x="720019" y="826687"/>
                  </a:cubicBezTo>
                  <a:close/>
                  <a:moveTo>
                    <a:pt x="323365" y="13953"/>
                  </a:moveTo>
                  <a:lnTo>
                    <a:pt x="323365" y="13953"/>
                  </a:lnTo>
                  <a:cubicBezTo>
                    <a:pt x="231195" y="31189"/>
                    <a:pt x="156480" y="85016"/>
                    <a:pt x="95569" y="135484"/>
                  </a:cubicBezTo>
                  <a:cubicBezTo>
                    <a:pt x="3617" y="211586"/>
                    <a:pt x="-13400" y="315004"/>
                    <a:pt x="49044" y="420321"/>
                  </a:cubicBezTo>
                  <a:cubicBezTo>
                    <a:pt x="89579" y="488608"/>
                    <a:pt x="148591" y="536227"/>
                    <a:pt x="224329" y="586621"/>
                  </a:cubicBezTo>
                  <a:cubicBezTo>
                    <a:pt x="354186" y="672657"/>
                    <a:pt x="497773" y="734152"/>
                    <a:pt x="636613" y="793676"/>
                  </a:cubicBezTo>
                  <a:lnTo>
                    <a:pt x="652607" y="800541"/>
                  </a:lnTo>
                  <a:cubicBezTo>
                    <a:pt x="658450" y="802659"/>
                    <a:pt x="664512" y="804120"/>
                    <a:pt x="670647" y="804777"/>
                  </a:cubicBezTo>
                  <a:cubicBezTo>
                    <a:pt x="675176" y="805435"/>
                    <a:pt x="679631" y="806311"/>
                    <a:pt x="684086" y="807407"/>
                  </a:cubicBezTo>
                  <a:cubicBezTo>
                    <a:pt x="717682" y="816244"/>
                    <a:pt x="744047" y="813761"/>
                    <a:pt x="762379" y="800103"/>
                  </a:cubicBezTo>
                  <a:cubicBezTo>
                    <a:pt x="780711" y="786445"/>
                    <a:pt x="789767" y="764097"/>
                    <a:pt x="792323" y="731669"/>
                  </a:cubicBezTo>
                  <a:cubicBezTo>
                    <a:pt x="804521" y="578295"/>
                    <a:pt x="759093" y="462388"/>
                    <a:pt x="653557" y="377521"/>
                  </a:cubicBezTo>
                  <a:cubicBezTo>
                    <a:pt x="612219" y="344510"/>
                    <a:pt x="578258" y="293312"/>
                    <a:pt x="552769" y="225609"/>
                  </a:cubicBezTo>
                  <a:cubicBezTo>
                    <a:pt x="540571" y="192231"/>
                    <a:pt x="526476" y="159512"/>
                    <a:pt x="510700" y="127668"/>
                  </a:cubicBezTo>
                  <a:cubicBezTo>
                    <a:pt x="469435" y="47330"/>
                    <a:pt x="407428" y="9716"/>
                    <a:pt x="325629" y="14537"/>
                  </a:cubicBezTo>
                  <a:cubicBezTo>
                    <a:pt x="324825" y="14464"/>
                    <a:pt x="324095" y="14318"/>
                    <a:pt x="323365" y="139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7" name="Google Shape;167;p11"/>
            <p:cNvSpPr/>
            <p:nvPr/>
          </p:nvSpPr>
          <p:spPr>
            <a:xfrm>
              <a:off x="6942820" y="2485031"/>
              <a:ext cx="414900" cy="466945"/>
            </a:xfrm>
            <a:custGeom>
              <a:avLst/>
              <a:gdLst/>
              <a:ahLst/>
              <a:cxnLst/>
              <a:rect l="l" t="t" r="r" b="b"/>
              <a:pathLst>
                <a:path w="414900" h="466945" extrusionOk="0">
                  <a:moveTo>
                    <a:pt x="229693" y="466283"/>
                  </a:moveTo>
                  <a:cubicBezTo>
                    <a:pt x="193905" y="466210"/>
                    <a:pt x="158777" y="456350"/>
                    <a:pt x="128100" y="437799"/>
                  </a:cubicBezTo>
                  <a:cubicBezTo>
                    <a:pt x="61201" y="397630"/>
                    <a:pt x="20083" y="329050"/>
                    <a:pt x="2262" y="227896"/>
                  </a:cubicBezTo>
                  <a:cubicBezTo>
                    <a:pt x="-11396" y="150625"/>
                    <a:pt x="12560" y="86500"/>
                    <a:pt x="69745" y="47426"/>
                  </a:cubicBezTo>
                  <a:cubicBezTo>
                    <a:pt x="91656" y="33696"/>
                    <a:pt x="115102" y="22550"/>
                    <a:pt x="139567" y="14195"/>
                  </a:cubicBezTo>
                  <a:cubicBezTo>
                    <a:pt x="150157" y="10032"/>
                    <a:pt x="160749" y="6016"/>
                    <a:pt x="171119" y="1341"/>
                  </a:cubicBezTo>
                  <a:cubicBezTo>
                    <a:pt x="172506" y="830"/>
                    <a:pt x="173967" y="830"/>
                    <a:pt x="175356" y="1341"/>
                  </a:cubicBezTo>
                  <a:lnTo>
                    <a:pt x="176231" y="1341"/>
                  </a:lnTo>
                  <a:cubicBezTo>
                    <a:pt x="272127" y="-10783"/>
                    <a:pt x="340853" y="33331"/>
                    <a:pt x="380730" y="132804"/>
                  </a:cubicBezTo>
                  <a:cubicBezTo>
                    <a:pt x="395483" y="171849"/>
                    <a:pt x="405416" y="212537"/>
                    <a:pt x="410382" y="253969"/>
                  </a:cubicBezTo>
                  <a:cubicBezTo>
                    <a:pt x="424843" y="331679"/>
                    <a:pt x="386646" y="409680"/>
                    <a:pt x="316385" y="445833"/>
                  </a:cubicBezTo>
                  <a:cubicBezTo>
                    <a:pt x="289655" y="459929"/>
                    <a:pt x="259856" y="466940"/>
                    <a:pt x="229693" y="466283"/>
                  </a:cubicBezTo>
                  <a:close/>
                  <a:moveTo>
                    <a:pt x="175429" y="14926"/>
                  </a:moveTo>
                  <a:cubicBezTo>
                    <a:pt x="165130" y="19381"/>
                    <a:pt x="154686" y="23471"/>
                    <a:pt x="144389" y="27561"/>
                  </a:cubicBezTo>
                  <a:cubicBezTo>
                    <a:pt x="121016" y="35631"/>
                    <a:pt x="98596" y="46316"/>
                    <a:pt x="77561" y="59404"/>
                  </a:cubicBezTo>
                  <a:cubicBezTo>
                    <a:pt x="25341" y="95118"/>
                    <a:pt x="3431" y="154350"/>
                    <a:pt x="16066" y="225267"/>
                  </a:cubicBezTo>
                  <a:cubicBezTo>
                    <a:pt x="33083" y="322111"/>
                    <a:pt x="72083" y="387551"/>
                    <a:pt x="135333" y="425383"/>
                  </a:cubicBezTo>
                  <a:cubicBezTo>
                    <a:pt x="217934" y="475047"/>
                    <a:pt x="322155" y="453502"/>
                    <a:pt x="372768" y="376450"/>
                  </a:cubicBezTo>
                  <a:cubicBezTo>
                    <a:pt x="395337" y="340370"/>
                    <a:pt x="403954" y="297352"/>
                    <a:pt x="397089" y="255357"/>
                  </a:cubicBezTo>
                  <a:cubicBezTo>
                    <a:pt x="392050" y="215056"/>
                    <a:pt x="382117" y="175523"/>
                    <a:pt x="367510" y="137625"/>
                  </a:cubicBezTo>
                  <a:cubicBezTo>
                    <a:pt x="330482" y="44943"/>
                    <a:pt x="266723" y="3751"/>
                    <a:pt x="177618" y="15218"/>
                  </a:cubicBezTo>
                  <a:cubicBezTo>
                    <a:pt x="176962" y="15327"/>
                    <a:pt x="176304" y="15327"/>
                    <a:pt x="175646" y="152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8" name="Google Shape;168;p11"/>
            <p:cNvSpPr/>
            <p:nvPr/>
          </p:nvSpPr>
          <p:spPr>
            <a:xfrm>
              <a:off x="3509504" y="3080419"/>
              <a:ext cx="1792168" cy="1699240"/>
            </a:xfrm>
            <a:custGeom>
              <a:avLst/>
              <a:gdLst/>
              <a:ahLst/>
              <a:cxnLst/>
              <a:rect l="l" t="t" r="r" b="b"/>
              <a:pathLst>
                <a:path w="1792168" h="1699240" extrusionOk="0">
                  <a:moveTo>
                    <a:pt x="1653521" y="1698599"/>
                  </a:moveTo>
                  <a:cubicBezTo>
                    <a:pt x="1634532" y="1698380"/>
                    <a:pt x="1615615" y="1695459"/>
                    <a:pt x="1597429" y="1689909"/>
                  </a:cubicBezTo>
                  <a:cubicBezTo>
                    <a:pt x="1532574" y="1670627"/>
                    <a:pt x="1477287" y="1629582"/>
                    <a:pt x="1428426" y="1564434"/>
                  </a:cubicBezTo>
                  <a:cubicBezTo>
                    <a:pt x="1391908" y="1515428"/>
                    <a:pt x="1362694" y="1474089"/>
                    <a:pt x="1337278" y="1433847"/>
                  </a:cubicBezTo>
                  <a:cubicBezTo>
                    <a:pt x="1300760" y="1376734"/>
                    <a:pt x="1248175" y="1356941"/>
                    <a:pt x="1171635" y="1372279"/>
                  </a:cubicBezTo>
                  <a:cubicBezTo>
                    <a:pt x="1070846" y="1392509"/>
                    <a:pt x="980136" y="1407262"/>
                    <a:pt x="886067" y="1382358"/>
                  </a:cubicBezTo>
                  <a:cubicBezTo>
                    <a:pt x="791997" y="1357453"/>
                    <a:pt x="682007" y="1318963"/>
                    <a:pt x="596774" y="1226646"/>
                  </a:cubicBezTo>
                  <a:cubicBezTo>
                    <a:pt x="550981" y="1177128"/>
                    <a:pt x="509132" y="1132650"/>
                    <a:pt x="463778" y="1090582"/>
                  </a:cubicBezTo>
                  <a:cubicBezTo>
                    <a:pt x="424339" y="1054064"/>
                    <a:pt x="376720" y="1029305"/>
                    <a:pt x="330635" y="1005131"/>
                  </a:cubicBezTo>
                  <a:cubicBezTo>
                    <a:pt x="307409" y="993007"/>
                    <a:pt x="284185" y="980664"/>
                    <a:pt x="260886" y="966714"/>
                  </a:cubicBezTo>
                  <a:cubicBezTo>
                    <a:pt x="216115" y="940276"/>
                    <a:pt x="175289" y="907556"/>
                    <a:pt x="139648" y="869650"/>
                  </a:cubicBezTo>
                  <a:cubicBezTo>
                    <a:pt x="84798" y="809323"/>
                    <a:pt x="53831" y="730884"/>
                    <a:pt x="26809" y="656315"/>
                  </a:cubicBezTo>
                  <a:cubicBezTo>
                    <a:pt x="-799" y="579555"/>
                    <a:pt x="-8102" y="511267"/>
                    <a:pt x="4460" y="447362"/>
                  </a:cubicBezTo>
                  <a:cubicBezTo>
                    <a:pt x="19943" y="367023"/>
                    <a:pt x="72383" y="314437"/>
                    <a:pt x="155204" y="295302"/>
                  </a:cubicBezTo>
                  <a:cubicBezTo>
                    <a:pt x="220643" y="279454"/>
                    <a:pt x="287106" y="268060"/>
                    <a:pt x="354152" y="261268"/>
                  </a:cubicBezTo>
                  <a:cubicBezTo>
                    <a:pt x="431715" y="253965"/>
                    <a:pt x="495621" y="216862"/>
                    <a:pt x="554706" y="143536"/>
                  </a:cubicBezTo>
                  <a:lnTo>
                    <a:pt x="560769" y="136232"/>
                  </a:lnTo>
                  <a:cubicBezTo>
                    <a:pt x="605904" y="80214"/>
                    <a:pt x="652647" y="22005"/>
                    <a:pt x="726412" y="678"/>
                  </a:cubicBezTo>
                  <a:cubicBezTo>
                    <a:pt x="727581" y="459"/>
                    <a:pt x="728750" y="459"/>
                    <a:pt x="729917" y="678"/>
                  </a:cubicBezTo>
                  <a:lnTo>
                    <a:pt x="730648" y="678"/>
                  </a:lnTo>
                  <a:cubicBezTo>
                    <a:pt x="754750" y="-2316"/>
                    <a:pt x="779216" y="-125"/>
                    <a:pt x="802369" y="7179"/>
                  </a:cubicBezTo>
                  <a:cubicBezTo>
                    <a:pt x="825740" y="14555"/>
                    <a:pt x="847359" y="26825"/>
                    <a:pt x="865764" y="43039"/>
                  </a:cubicBezTo>
                  <a:cubicBezTo>
                    <a:pt x="876646" y="52242"/>
                    <a:pt x="887674" y="60932"/>
                    <a:pt x="899140" y="69769"/>
                  </a:cubicBezTo>
                  <a:cubicBezTo>
                    <a:pt x="915062" y="82040"/>
                    <a:pt x="931495" y="94894"/>
                    <a:pt x="946832" y="108698"/>
                  </a:cubicBezTo>
                  <a:cubicBezTo>
                    <a:pt x="955596" y="116805"/>
                    <a:pt x="964507" y="124327"/>
                    <a:pt x="973417" y="132215"/>
                  </a:cubicBezTo>
                  <a:cubicBezTo>
                    <a:pt x="1007963" y="161136"/>
                    <a:pt x="1040317" y="192469"/>
                    <a:pt x="1070335" y="226065"/>
                  </a:cubicBezTo>
                  <a:cubicBezTo>
                    <a:pt x="1147387" y="316336"/>
                    <a:pt x="1200264" y="421872"/>
                    <a:pt x="1241895" y="513823"/>
                  </a:cubicBezTo>
                  <a:cubicBezTo>
                    <a:pt x="1281406" y="601027"/>
                    <a:pt x="1303901" y="699333"/>
                    <a:pt x="1309817" y="814436"/>
                  </a:cubicBezTo>
                  <a:cubicBezTo>
                    <a:pt x="1311643" y="847521"/>
                    <a:pt x="1312884" y="880679"/>
                    <a:pt x="1314126" y="913837"/>
                  </a:cubicBezTo>
                  <a:cubicBezTo>
                    <a:pt x="1316390" y="972265"/>
                    <a:pt x="1318581" y="1032227"/>
                    <a:pt x="1323986" y="1091094"/>
                  </a:cubicBezTo>
                  <a:cubicBezTo>
                    <a:pt x="1330486" y="1162084"/>
                    <a:pt x="1367807" y="1205320"/>
                    <a:pt x="1434342" y="1219123"/>
                  </a:cubicBezTo>
                  <a:cubicBezTo>
                    <a:pt x="1506720" y="1234315"/>
                    <a:pt x="1577125" y="1251113"/>
                    <a:pt x="1641616" y="1290114"/>
                  </a:cubicBezTo>
                  <a:cubicBezTo>
                    <a:pt x="1746055" y="1352997"/>
                    <a:pt x="1794990" y="1436185"/>
                    <a:pt x="1790388" y="1543107"/>
                  </a:cubicBezTo>
                  <a:cubicBezTo>
                    <a:pt x="1788051" y="1601535"/>
                    <a:pt x="1768478" y="1646234"/>
                    <a:pt x="1733567" y="1672818"/>
                  </a:cubicBezTo>
                  <a:cubicBezTo>
                    <a:pt x="1710487" y="1690055"/>
                    <a:pt x="1682296" y="1699111"/>
                    <a:pt x="1653521" y="1698599"/>
                  </a:cubicBezTo>
                  <a:close/>
                  <a:moveTo>
                    <a:pt x="1219399" y="1353144"/>
                  </a:moveTo>
                  <a:cubicBezTo>
                    <a:pt x="1275710" y="1353144"/>
                    <a:pt x="1317632" y="1376880"/>
                    <a:pt x="1348890" y="1426179"/>
                  </a:cubicBezTo>
                  <a:cubicBezTo>
                    <a:pt x="1374307" y="1465983"/>
                    <a:pt x="1403156" y="1507101"/>
                    <a:pt x="1439454" y="1555743"/>
                  </a:cubicBezTo>
                  <a:cubicBezTo>
                    <a:pt x="1486489" y="1618480"/>
                    <a:pt x="1539513" y="1657992"/>
                    <a:pt x="1601520" y="1676324"/>
                  </a:cubicBezTo>
                  <a:cubicBezTo>
                    <a:pt x="1650526" y="1690931"/>
                    <a:pt x="1694931" y="1685745"/>
                    <a:pt x="1726409" y="1661717"/>
                  </a:cubicBezTo>
                  <a:cubicBezTo>
                    <a:pt x="1757887" y="1637688"/>
                    <a:pt x="1775416" y="1596423"/>
                    <a:pt x="1777534" y="1542962"/>
                  </a:cubicBezTo>
                  <a:cubicBezTo>
                    <a:pt x="1781624" y="1439763"/>
                    <a:pt x="1736561" y="1363368"/>
                    <a:pt x="1635553" y="1302457"/>
                  </a:cubicBezTo>
                  <a:cubicBezTo>
                    <a:pt x="1572816" y="1264552"/>
                    <a:pt x="1504090" y="1247973"/>
                    <a:pt x="1432370" y="1233073"/>
                  </a:cubicBezTo>
                  <a:cubicBezTo>
                    <a:pt x="1359335" y="1217736"/>
                    <a:pt x="1318289" y="1170483"/>
                    <a:pt x="1311132" y="1092481"/>
                  </a:cubicBezTo>
                  <a:cubicBezTo>
                    <a:pt x="1305654" y="1033176"/>
                    <a:pt x="1303316" y="972849"/>
                    <a:pt x="1301272" y="914421"/>
                  </a:cubicBezTo>
                  <a:cubicBezTo>
                    <a:pt x="1300030" y="881336"/>
                    <a:pt x="1298788" y="848252"/>
                    <a:pt x="1296962" y="815240"/>
                  </a:cubicBezTo>
                  <a:cubicBezTo>
                    <a:pt x="1290828" y="702035"/>
                    <a:pt x="1268990" y="605410"/>
                    <a:pt x="1230208" y="519958"/>
                  </a:cubicBezTo>
                  <a:cubicBezTo>
                    <a:pt x="1189090" y="429321"/>
                    <a:pt x="1136724" y="324516"/>
                    <a:pt x="1060840" y="235560"/>
                  </a:cubicBezTo>
                  <a:cubicBezTo>
                    <a:pt x="1031261" y="202475"/>
                    <a:pt x="999344" y="171581"/>
                    <a:pt x="965384" y="143097"/>
                  </a:cubicBezTo>
                  <a:cubicBezTo>
                    <a:pt x="956399" y="134990"/>
                    <a:pt x="947489" y="127467"/>
                    <a:pt x="938652" y="119434"/>
                  </a:cubicBezTo>
                  <a:cubicBezTo>
                    <a:pt x="923607" y="105995"/>
                    <a:pt x="907686" y="93433"/>
                    <a:pt x="891690" y="81163"/>
                  </a:cubicBezTo>
                  <a:cubicBezTo>
                    <a:pt x="880371" y="72399"/>
                    <a:pt x="868977" y="63488"/>
                    <a:pt x="857875" y="54213"/>
                  </a:cubicBezTo>
                  <a:cubicBezTo>
                    <a:pt x="841004" y="39022"/>
                    <a:pt x="821066" y="27556"/>
                    <a:pt x="799447" y="20690"/>
                  </a:cubicBezTo>
                  <a:cubicBezTo>
                    <a:pt x="777975" y="13898"/>
                    <a:pt x="755334" y="11926"/>
                    <a:pt x="732985" y="14847"/>
                  </a:cubicBezTo>
                  <a:lnTo>
                    <a:pt x="730575" y="14847"/>
                  </a:lnTo>
                  <a:cubicBezTo>
                    <a:pt x="660826" y="35151"/>
                    <a:pt x="615545" y="91388"/>
                    <a:pt x="571797" y="145799"/>
                  </a:cubicBezTo>
                  <a:lnTo>
                    <a:pt x="565808" y="153103"/>
                  </a:lnTo>
                  <a:cubicBezTo>
                    <a:pt x="504166" y="229424"/>
                    <a:pt x="437485" y="268426"/>
                    <a:pt x="356051" y="275510"/>
                  </a:cubicBezTo>
                  <a:cubicBezTo>
                    <a:pt x="289662" y="282302"/>
                    <a:pt x="223711" y="293549"/>
                    <a:pt x="158856" y="309252"/>
                  </a:cubicBezTo>
                  <a:cubicBezTo>
                    <a:pt x="81366" y="327072"/>
                    <a:pt x="33163" y="375787"/>
                    <a:pt x="18483" y="450210"/>
                  </a:cubicBezTo>
                  <a:cubicBezTo>
                    <a:pt x="6359" y="511414"/>
                    <a:pt x="13516" y="577145"/>
                    <a:pt x="40393" y="651202"/>
                  </a:cubicBezTo>
                  <a:cubicBezTo>
                    <a:pt x="67270" y="725260"/>
                    <a:pt x="97142" y="801363"/>
                    <a:pt x="149946" y="859791"/>
                  </a:cubicBezTo>
                  <a:cubicBezTo>
                    <a:pt x="184711" y="896746"/>
                    <a:pt x="224515" y="928590"/>
                    <a:pt x="268189" y="954371"/>
                  </a:cubicBezTo>
                  <a:cubicBezTo>
                    <a:pt x="290539" y="967955"/>
                    <a:pt x="314202" y="980372"/>
                    <a:pt x="336989" y="992350"/>
                  </a:cubicBezTo>
                  <a:cubicBezTo>
                    <a:pt x="383439" y="1016816"/>
                    <a:pt x="431935" y="1042379"/>
                    <a:pt x="472907" y="1079992"/>
                  </a:cubicBezTo>
                  <a:cubicBezTo>
                    <a:pt x="518920" y="1122352"/>
                    <a:pt x="560549" y="1167049"/>
                    <a:pt x="606707" y="1216933"/>
                  </a:cubicBezTo>
                  <a:cubicBezTo>
                    <a:pt x="689603" y="1306693"/>
                    <a:pt x="796599" y="1343941"/>
                    <a:pt x="889646" y="1368627"/>
                  </a:cubicBezTo>
                  <a:cubicBezTo>
                    <a:pt x="981012" y="1393094"/>
                    <a:pt x="1070408" y="1378340"/>
                    <a:pt x="1169370" y="1358402"/>
                  </a:cubicBezTo>
                  <a:cubicBezTo>
                    <a:pt x="1185803" y="1355042"/>
                    <a:pt x="1202602" y="1353289"/>
                    <a:pt x="1219399" y="13531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69" name="Google Shape;169;p11"/>
            <p:cNvSpPr/>
            <p:nvPr/>
          </p:nvSpPr>
          <p:spPr>
            <a:xfrm>
              <a:off x="5121580" y="3101583"/>
              <a:ext cx="310632" cy="328877"/>
            </a:xfrm>
            <a:custGeom>
              <a:avLst/>
              <a:gdLst/>
              <a:ahLst/>
              <a:cxnLst/>
              <a:rect l="l" t="t" r="r" b="b"/>
              <a:pathLst>
                <a:path w="310632" h="328877" extrusionOk="0">
                  <a:moveTo>
                    <a:pt x="254634" y="328257"/>
                  </a:moveTo>
                  <a:cubicBezTo>
                    <a:pt x="162390" y="328257"/>
                    <a:pt x="87311" y="296341"/>
                    <a:pt x="31219" y="233311"/>
                  </a:cubicBezTo>
                  <a:cubicBezTo>
                    <a:pt x="-11945" y="184889"/>
                    <a:pt x="-12602" y="126680"/>
                    <a:pt x="30562" y="73657"/>
                  </a:cubicBezTo>
                  <a:cubicBezTo>
                    <a:pt x="59776" y="37139"/>
                    <a:pt x="99215" y="13841"/>
                    <a:pt x="154722" y="-401"/>
                  </a:cubicBezTo>
                  <a:cubicBezTo>
                    <a:pt x="155745" y="-693"/>
                    <a:pt x="156912" y="-693"/>
                    <a:pt x="157935" y="-401"/>
                  </a:cubicBezTo>
                  <a:lnTo>
                    <a:pt x="159323" y="-401"/>
                  </a:lnTo>
                  <a:cubicBezTo>
                    <a:pt x="214903" y="-2446"/>
                    <a:pt x="256168" y="26841"/>
                    <a:pt x="271943" y="79938"/>
                  </a:cubicBezTo>
                  <a:cubicBezTo>
                    <a:pt x="288303" y="139681"/>
                    <a:pt x="300500" y="200519"/>
                    <a:pt x="308460" y="261942"/>
                  </a:cubicBezTo>
                  <a:cubicBezTo>
                    <a:pt x="309702" y="270121"/>
                    <a:pt x="309264" y="278520"/>
                    <a:pt x="307146" y="286554"/>
                  </a:cubicBezTo>
                  <a:cubicBezTo>
                    <a:pt x="305101" y="294515"/>
                    <a:pt x="301376" y="302038"/>
                    <a:pt x="296191" y="308465"/>
                  </a:cubicBezTo>
                  <a:cubicBezTo>
                    <a:pt x="291517" y="314380"/>
                    <a:pt x="285600" y="319201"/>
                    <a:pt x="278882" y="322633"/>
                  </a:cubicBezTo>
                  <a:cubicBezTo>
                    <a:pt x="272235" y="325993"/>
                    <a:pt x="264932" y="327819"/>
                    <a:pt x="257482" y="327965"/>
                  </a:cubicBezTo>
                  <a:close/>
                  <a:moveTo>
                    <a:pt x="157716" y="14206"/>
                  </a:moveTo>
                  <a:cubicBezTo>
                    <a:pt x="105423" y="27644"/>
                    <a:pt x="68321" y="49774"/>
                    <a:pt x="40859" y="83663"/>
                  </a:cubicBezTo>
                  <a:cubicBezTo>
                    <a:pt x="2516" y="131208"/>
                    <a:pt x="2589" y="181603"/>
                    <a:pt x="40859" y="224328"/>
                  </a:cubicBezTo>
                  <a:cubicBezTo>
                    <a:pt x="94249" y="284290"/>
                    <a:pt x="166115" y="314600"/>
                    <a:pt x="254415" y="314600"/>
                  </a:cubicBezTo>
                  <a:lnTo>
                    <a:pt x="256459" y="314600"/>
                  </a:lnTo>
                  <a:cubicBezTo>
                    <a:pt x="262010" y="314453"/>
                    <a:pt x="267415" y="313139"/>
                    <a:pt x="272381" y="310655"/>
                  </a:cubicBezTo>
                  <a:cubicBezTo>
                    <a:pt x="277420" y="308099"/>
                    <a:pt x="281803" y="304448"/>
                    <a:pt x="285309" y="300066"/>
                  </a:cubicBezTo>
                  <a:cubicBezTo>
                    <a:pt x="289179" y="295245"/>
                    <a:pt x="292027" y="289621"/>
                    <a:pt x="293562" y="283633"/>
                  </a:cubicBezTo>
                  <a:cubicBezTo>
                    <a:pt x="295168" y="277571"/>
                    <a:pt x="295461" y="271289"/>
                    <a:pt x="294511" y="265082"/>
                  </a:cubicBezTo>
                  <a:cubicBezTo>
                    <a:pt x="286550" y="204317"/>
                    <a:pt x="274354" y="144209"/>
                    <a:pt x="257994" y="85123"/>
                  </a:cubicBezTo>
                  <a:cubicBezTo>
                    <a:pt x="243971" y="37650"/>
                    <a:pt x="208768" y="12088"/>
                    <a:pt x="158885" y="14425"/>
                  </a:cubicBezTo>
                  <a:cubicBezTo>
                    <a:pt x="158520" y="14425"/>
                    <a:pt x="158081" y="14352"/>
                    <a:pt x="157716" y="1420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0" name="Google Shape;170;p11"/>
            <p:cNvSpPr/>
            <p:nvPr/>
          </p:nvSpPr>
          <p:spPr>
            <a:xfrm>
              <a:off x="6137915" y="3306374"/>
              <a:ext cx="2166465" cy="3079964"/>
            </a:xfrm>
            <a:custGeom>
              <a:avLst/>
              <a:gdLst/>
              <a:ahLst/>
              <a:cxnLst/>
              <a:rect l="l" t="t" r="r" b="b"/>
              <a:pathLst>
                <a:path w="2166465" h="3079964" extrusionOk="0">
                  <a:moveTo>
                    <a:pt x="587039" y="3079345"/>
                  </a:moveTo>
                  <a:cubicBezTo>
                    <a:pt x="532847" y="3078834"/>
                    <a:pt x="479386" y="3066344"/>
                    <a:pt x="430598" y="3042827"/>
                  </a:cubicBezTo>
                  <a:cubicBezTo>
                    <a:pt x="388019" y="3022962"/>
                    <a:pt x="329079" y="2987904"/>
                    <a:pt x="309871" y="2914212"/>
                  </a:cubicBezTo>
                  <a:cubicBezTo>
                    <a:pt x="297674" y="2867689"/>
                    <a:pt x="306803" y="2822261"/>
                    <a:pt x="318635" y="2779974"/>
                  </a:cubicBezTo>
                  <a:cubicBezTo>
                    <a:pt x="343175" y="2691528"/>
                    <a:pt x="387580" y="2606004"/>
                    <a:pt x="454334" y="2518873"/>
                  </a:cubicBezTo>
                  <a:cubicBezTo>
                    <a:pt x="555123" y="2386387"/>
                    <a:pt x="655181" y="2299768"/>
                    <a:pt x="768385" y="2245576"/>
                  </a:cubicBezTo>
                  <a:cubicBezTo>
                    <a:pt x="811403" y="2225053"/>
                    <a:pt x="856684" y="2208474"/>
                    <a:pt x="900213" y="2192406"/>
                  </a:cubicBezTo>
                  <a:cubicBezTo>
                    <a:pt x="914820" y="2187002"/>
                    <a:pt x="929427" y="2181670"/>
                    <a:pt x="944034" y="2176120"/>
                  </a:cubicBezTo>
                  <a:cubicBezTo>
                    <a:pt x="1052565" y="2135292"/>
                    <a:pt x="1087403" y="2083437"/>
                    <a:pt x="1083532" y="1971036"/>
                  </a:cubicBezTo>
                  <a:cubicBezTo>
                    <a:pt x="1082072" y="1917940"/>
                    <a:pt x="1075644" y="1865135"/>
                    <a:pt x="1064325" y="1813280"/>
                  </a:cubicBezTo>
                  <a:cubicBezTo>
                    <a:pt x="1031896" y="1668013"/>
                    <a:pt x="976683" y="1578035"/>
                    <a:pt x="886045" y="1521140"/>
                  </a:cubicBezTo>
                  <a:cubicBezTo>
                    <a:pt x="808993" y="1473156"/>
                    <a:pt x="740486" y="1428531"/>
                    <a:pt x="682423" y="1367766"/>
                  </a:cubicBezTo>
                  <a:cubicBezTo>
                    <a:pt x="664895" y="1349434"/>
                    <a:pt x="647147" y="1331175"/>
                    <a:pt x="629108" y="1312990"/>
                  </a:cubicBezTo>
                  <a:cubicBezTo>
                    <a:pt x="570680" y="1253101"/>
                    <a:pt x="509476" y="1191240"/>
                    <a:pt x="458571" y="1122441"/>
                  </a:cubicBezTo>
                  <a:cubicBezTo>
                    <a:pt x="379182" y="1015152"/>
                    <a:pt x="281460" y="891723"/>
                    <a:pt x="157738" y="790351"/>
                  </a:cubicBezTo>
                  <a:cubicBezTo>
                    <a:pt x="104715" y="747771"/>
                    <a:pt x="67467" y="688612"/>
                    <a:pt x="52130" y="622370"/>
                  </a:cubicBezTo>
                  <a:cubicBezTo>
                    <a:pt x="44388" y="588189"/>
                    <a:pt x="39276" y="553059"/>
                    <a:pt x="34309" y="519171"/>
                  </a:cubicBezTo>
                  <a:cubicBezTo>
                    <a:pt x="31388" y="499817"/>
                    <a:pt x="28540" y="480389"/>
                    <a:pt x="25253" y="460743"/>
                  </a:cubicBezTo>
                  <a:lnTo>
                    <a:pt x="22186" y="443214"/>
                  </a:lnTo>
                  <a:cubicBezTo>
                    <a:pt x="9258" y="369157"/>
                    <a:pt x="-4108" y="292616"/>
                    <a:pt x="-1040" y="214687"/>
                  </a:cubicBezTo>
                  <a:cubicBezTo>
                    <a:pt x="3124" y="118719"/>
                    <a:pt x="55489" y="42471"/>
                    <a:pt x="132249" y="20487"/>
                  </a:cubicBezTo>
                  <a:cubicBezTo>
                    <a:pt x="150874" y="15156"/>
                    <a:pt x="169936" y="10481"/>
                    <a:pt x="188341" y="5880"/>
                  </a:cubicBezTo>
                  <a:lnTo>
                    <a:pt x="213830" y="-401"/>
                  </a:lnTo>
                  <a:cubicBezTo>
                    <a:pt x="215436" y="-693"/>
                    <a:pt x="217043" y="-693"/>
                    <a:pt x="218650" y="-401"/>
                  </a:cubicBezTo>
                  <a:lnTo>
                    <a:pt x="221060" y="-401"/>
                  </a:lnTo>
                  <a:cubicBezTo>
                    <a:pt x="232819" y="256"/>
                    <a:pt x="244650" y="622"/>
                    <a:pt x="256555" y="986"/>
                  </a:cubicBezTo>
                  <a:cubicBezTo>
                    <a:pt x="283213" y="1206"/>
                    <a:pt x="309725" y="3251"/>
                    <a:pt x="336091" y="7194"/>
                  </a:cubicBezTo>
                  <a:cubicBezTo>
                    <a:pt x="478582" y="32319"/>
                    <a:pt x="575208" y="114483"/>
                    <a:pt x="623484" y="251424"/>
                  </a:cubicBezTo>
                  <a:cubicBezTo>
                    <a:pt x="662193" y="361561"/>
                    <a:pt x="720621" y="439927"/>
                    <a:pt x="801763" y="490760"/>
                  </a:cubicBezTo>
                  <a:cubicBezTo>
                    <a:pt x="839522" y="514424"/>
                    <a:pt x="877427" y="539256"/>
                    <a:pt x="914018" y="563357"/>
                  </a:cubicBezTo>
                  <a:cubicBezTo>
                    <a:pt x="974637" y="603162"/>
                    <a:pt x="1037373" y="644280"/>
                    <a:pt x="1100915" y="680213"/>
                  </a:cubicBezTo>
                  <a:cubicBezTo>
                    <a:pt x="1192354" y="731045"/>
                    <a:pt x="1293216" y="762670"/>
                    <a:pt x="1397291" y="773187"/>
                  </a:cubicBezTo>
                  <a:cubicBezTo>
                    <a:pt x="1455646" y="779906"/>
                    <a:pt x="1513052" y="792687"/>
                    <a:pt x="1568704" y="811457"/>
                  </a:cubicBezTo>
                  <a:cubicBezTo>
                    <a:pt x="1616469" y="827745"/>
                    <a:pt x="1663650" y="847098"/>
                    <a:pt x="1709589" y="866015"/>
                  </a:cubicBezTo>
                  <a:cubicBezTo>
                    <a:pt x="1739242" y="878284"/>
                    <a:pt x="1769916" y="890919"/>
                    <a:pt x="1800298" y="902533"/>
                  </a:cubicBezTo>
                  <a:cubicBezTo>
                    <a:pt x="1844119" y="919257"/>
                    <a:pt x="1893347" y="943286"/>
                    <a:pt x="1923583" y="994557"/>
                  </a:cubicBezTo>
                  <a:cubicBezTo>
                    <a:pt x="1985882" y="1097755"/>
                    <a:pt x="2039635" y="1205920"/>
                    <a:pt x="2084260" y="1317883"/>
                  </a:cubicBezTo>
                  <a:cubicBezTo>
                    <a:pt x="2145682" y="1475566"/>
                    <a:pt x="2171902" y="1627552"/>
                    <a:pt x="2163431" y="1782314"/>
                  </a:cubicBezTo>
                  <a:cubicBezTo>
                    <a:pt x="2160947" y="1850967"/>
                    <a:pt x="2143492" y="1918305"/>
                    <a:pt x="2112306" y="1979509"/>
                  </a:cubicBezTo>
                  <a:cubicBezTo>
                    <a:pt x="2060450" y="2078763"/>
                    <a:pt x="1976241" y="2148147"/>
                    <a:pt x="1855003" y="2191676"/>
                  </a:cubicBezTo>
                  <a:lnTo>
                    <a:pt x="1761955" y="2224760"/>
                  </a:lnTo>
                  <a:cubicBezTo>
                    <a:pt x="1659049" y="2261278"/>
                    <a:pt x="1552637" y="2299330"/>
                    <a:pt x="1449073" y="2338987"/>
                  </a:cubicBezTo>
                  <a:cubicBezTo>
                    <a:pt x="1361943" y="2372583"/>
                    <a:pt x="1299351" y="2421079"/>
                    <a:pt x="1257941" y="2487030"/>
                  </a:cubicBezTo>
                  <a:cubicBezTo>
                    <a:pt x="1214484" y="2556048"/>
                    <a:pt x="1176286" y="2627185"/>
                    <a:pt x="1144590" y="2687584"/>
                  </a:cubicBezTo>
                  <a:cubicBezTo>
                    <a:pt x="1108073" y="2757040"/>
                    <a:pt x="1064688" y="2828031"/>
                    <a:pt x="993479" y="2877038"/>
                  </a:cubicBezTo>
                  <a:cubicBezTo>
                    <a:pt x="973395" y="2890914"/>
                    <a:pt x="953383" y="2905010"/>
                    <a:pt x="933371" y="2919106"/>
                  </a:cubicBezTo>
                  <a:cubicBezTo>
                    <a:pt x="886410" y="2952336"/>
                    <a:pt x="837843" y="2986663"/>
                    <a:pt x="787813" y="3017045"/>
                  </a:cubicBezTo>
                  <a:cubicBezTo>
                    <a:pt x="722811" y="3058895"/>
                    <a:pt x="654816" y="3079345"/>
                    <a:pt x="587039" y="3079345"/>
                  </a:cubicBezTo>
                  <a:close/>
                  <a:moveTo>
                    <a:pt x="220111" y="28521"/>
                  </a:moveTo>
                  <a:lnTo>
                    <a:pt x="195644" y="34509"/>
                  </a:lnTo>
                  <a:cubicBezTo>
                    <a:pt x="177531" y="38965"/>
                    <a:pt x="158761" y="43493"/>
                    <a:pt x="140649" y="48678"/>
                  </a:cubicBezTo>
                  <a:cubicBezTo>
                    <a:pt x="74333" y="67667"/>
                    <a:pt x="31096" y="131939"/>
                    <a:pt x="27225" y="216659"/>
                  </a:cubicBezTo>
                  <a:cubicBezTo>
                    <a:pt x="24012" y="291374"/>
                    <a:pt x="37084" y="366235"/>
                    <a:pt x="49792" y="438759"/>
                  </a:cubicBezTo>
                  <a:lnTo>
                    <a:pt x="52787" y="456360"/>
                  </a:lnTo>
                  <a:cubicBezTo>
                    <a:pt x="56146" y="475861"/>
                    <a:pt x="59068" y="495507"/>
                    <a:pt x="61916" y="515227"/>
                  </a:cubicBezTo>
                  <a:cubicBezTo>
                    <a:pt x="66810" y="548604"/>
                    <a:pt x="71849" y="583077"/>
                    <a:pt x="79372" y="616161"/>
                  </a:cubicBezTo>
                  <a:cubicBezTo>
                    <a:pt x="93395" y="676124"/>
                    <a:pt x="127137" y="729658"/>
                    <a:pt x="175267" y="768148"/>
                  </a:cubicBezTo>
                  <a:cubicBezTo>
                    <a:pt x="301253" y="871493"/>
                    <a:pt x="400507" y="996675"/>
                    <a:pt x="480846" y="1105205"/>
                  </a:cubicBezTo>
                  <a:cubicBezTo>
                    <a:pt x="530583" y="1172470"/>
                    <a:pt x="590399" y="1233674"/>
                    <a:pt x="648827" y="1292905"/>
                  </a:cubicBezTo>
                  <a:cubicBezTo>
                    <a:pt x="666866" y="1311164"/>
                    <a:pt x="684760" y="1329423"/>
                    <a:pt x="702435" y="1347901"/>
                  </a:cubicBezTo>
                  <a:cubicBezTo>
                    <a:pt x="758233" y="1406329"/>
                    <a:pt x="825279" y="1450150"/>
                    <a:pt x="900725" y="1496820"/>
                  </a:cubicBezTo>
                  <a:cubicBezTo>
                    <a:pt x="1027222" y="1575697"/>
                    <a:pt x="1070166" y="1711470"/>
                    <a:pt x="1091420" y="1806926"/>
                  </a:cubicBezTo>
                  <a:cubicBezTo>
                    <a:pt x="1103105" y="1860607"/>
                    <a:pt x="1109752" y="1915237"/>
                    <a:pt x="1111359" y="1970160"/>
                  </a:cubicBezTo>
                  <a:cubicBezTo>
                    <a:pt x="1116179" y="2112652"/>
                    <a:pt x="1054610" y="2164945"/>
                    <a:pt x="953822" y="2203069"/>
                  </a:cubicBezTo>
                  <a:lnTo>
                    <a:pt x="909416" y="2219429"/>
                  </a:lnTo>
                  <a:cubicBezTo>
                    <a:pt x="866253" y="2235205"/>
                    <a:pt x="821773" y="2251565"/>
                    <a:pt x="779633" y="2271576"/>
                  </a:cubicBezTo>
                  <a:cubicBezTo>
                    <a:pt x="670080" y="2323650"/>
                    <a:pt x="573674" y="2407933"/>
                    <a:pt x="475441" y="2536767"/>
                  </a:cubicBezTo>
                  <a:cubicBezTo>
                    <a:pt x="410952" y="2621268"/>
                    <a:pt x="368153" y="2703579"/>
                    <a:pt x="344563" y="2788373"/>
                  </a:cubicBezTo>
                  <a:cubicBezTo>
                    <a:pt x="333972" y="2826570"/>
                    <a:pt x="325573" y="2867396"/>
                    <a:pt x="335944" y="2907055"/>
                  </a:cubicBezTo>
                  <a:cubicBezTo>
                    <a:pt x="348287" y="2954308"/>
                    <a:pt x="381884" y="2989293"/>
                    <a:pt x="441626" y="3017119"/>
                  </a:cubicBezTo>
                  <a:cubicBezTo>
                    <a:pt x="552640" y="3069047"/>
                    <a:pt x="665260" y="3060940"/>
                    <a:pt x="776347" y="2993675"/>
                  </a:cubicBezTo>
                  <a:cubicBezTo>
                    <a:pt x="825498" y="2963876"/>
                    <a:pt x="873775" y="2929769"/>
                    <a:pt x="920444" y="2896903"/>
                  </a:cubicBezTo>
                  <a:cubicBezTo>
                    <a:pt x="940529" y="2882735"/>
                    <a:pt x="960467" y="2868492"/>
                    <a:pt x="980698" y="2854615"/>
                  </a:cubicBezTo>
                  <a:cubicBezTo>
                    <a:pt x="1047015" y="2809041"/>
                    <a:pt x="1088279" y="2741557"/>
                    <a:pt x="1122970" y="2675095"/>
                  </a:cubicBezTo>
                  <a:cubicBezTo>
                    <a:pt x="1154888" y="2614038"/>
                    <a:pt x="1193523" y="2542317"/>
                    <a:pt x="1237418" y="2472496"/>
                  </a:cubicBezTo>
                  <a:cubicBezTo>
                    <a:pt x="1282187" y="2401287"/>
                    <a:pt x="1349016" y="2349212"/>
                    <a:pt x="1441916" y="2313425"/>
                  </a:cubicBezTo>
                  <a:cubicBezTo>
                    <a:pt x="1545845" y="2273256"/>
                    <a:pt x="1652402" y="2235351"/>
                    <a:pt x="1755382" y="2198687"/>
                  </a:cubicBezTo>
                  <a:lnTo>
                    <a:pt x="1848064" y="2165529"/>
                  </a:lnTo>
                  <a:cubicBezTo>
                    <a:pt x="1962657" y="2124776"/>
                    <a:pt x="2041826" y="2059482"/>
                    <a:pt x="2090395" y="1966727"/>
                  </a:cubicBezTo>
                  <a:cubicBezTo>
                    <a:pt x="2119536" y="1909176"/>
                    <a:pt x="2135750" y="1846000"/>
                    <a:pt x="2137868" y="1781510"/>
                  </a:cubicBezTo>
                  <a:cubicBezTo>
                    <a:pt x="2145609" y="1630912"/>
                    <a:pt x="2120631" y="1483089"/>
                    <a:pt x="2060743" y="1329423"/>
                  </a:cubicBezTo>
                  <a:cubicBezTo>
                    <a:pt x="2016702" y="1218774"/>
                    <a:pt x="1963752" y="1111997"/>
                    <a:pt x="1902257" y="1010040"/>
                  </a:cubicBezTo>
                  <a:cubicBezTo>
                    <a:pt x="1876256" y="966219"/>
                    <a:pt x="1832435" y="944746"/>
                    <a:pt x="1792704" y="929701"/>
                  </a:cubicBezTo>
                  <a:cubicBezTo>
                    <a:pt x="1761664" y="918016"/>
                    <a:pt x="1731134" y="905235"/>
                    <a:pt x="1701264" y="893184"/>
                  </a:cubicBezTo>
                  <a:cubicBezTo>
                    <a:pt x="1655909" y="874413"/>
                    <a:pt x="1608947" y="854987"/>
                    <a:pt x="1561766" y="839284"/>
                  </a:cubicBezTo>
                  <a:cubicBezTo>
                    <a:pt x="1507867" y="821098"/>
                    <a:pt x="1452213" y="808609"/>
                    <a:pt x="1395684" y="802182"/>
                  </a:cubicBezTo>
                  <a:cubicBezTo>
                    <a:pt x="1281677" y="789255"/>
                    <a:pt x="1178624" y="756827"/>
                    <a:pt x="1089302" y="705922"/>
                  </a:cubicBezTo>
                  <a:cubicBezTo>
                    <a:pt x="1024958" y="669404"/>
                    <a:pt x="961929" y="627848"/>
                    <a:pt x="901017" y="587750"/>
                  </a:cubicBezTo>
                  <a:cubicBezTo>
                    <a:pt x="864500" y="563796"/>
                    <a:pt x="826741" y="538744"/>
                    <a:pt x="789273" y="515592"/>
                  </a:cubicBezTo>
                  <a:cubicBezTo>
                    <a:pt x="702216" y="461254"/>
                    <a:pt x="639990" y="378067"/>
                    <a:pt x="599382" y="261576"/>
                  </a:cubicBezTo>
                  <a:cubicBezTo>
                    <a:pt x="554173" y="133107"/>
                    <a:pt x="467042" y="59195"/>
                    <a:pt x="333023" y="35605"/>
                  </a:cubicBezTo>
                  <a:cubicBezTo>
                    <a:pt x="307899" y="31807"/>
                    <a:pt x="282555" y="29836"/>
                    <a:pt x="257139" y="29689"/>
                  </a:cubicBezTo>
                  <a:cubicBezTo>
                    <a:pt x="245016" y="29689"/>
                    <a:pt x="232892" y="28959"/>
                    <a:pt x="220622" y="2822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1" name="Google Shape;171;p11"/>
            <p:cNvSpPr/>
            <p:nvPr/>
          </p:nvSpPr>
          <p:spPr>
            <a:xfrm>
              <a:off x="3651002" y="3341026"/>
              <a:ext cx="1051372" cy="1005659"/>
            </a:xfrm>
            <a:custGeom>
              <a:avLst/>
              <a:gdLst/>
              <a:ahLst/>
              <a:cxnLst/>
              <a:rect l="l" t="t" r="r" b="b"/>
              <a:pathLst>
                <a:path w="1051372" h="1005659" extrusionOk="0">
                  <a:moveTo>
                    <a:pt x="782182" y="1005039"/>
                  </a:moveTo>
                  <a:cubicBezTo>
                    <a:pt x="763047" y="1004894"/>
                    <a:pt x="744058" y="1002849"/>
                    <a:pt x="725361" y="998759"/>
                  </a:cubicBezTo>
                  <a:cubicBezTo>
                    <a:pt x="624646" y="976848"/>
                    <a:pt x="537442" y="920831"/>
                    <a:pt x="465795" y="831508"/>
                  </a:cubicBezTo>
                  <a:cubicBezTo>
                    <a:pt x="421973" y="776294"/>
                    <a:pt x="368293" y="729624"/>
                    <a:pt x="307454" y="693983"/>
                  </a:cubicBezTo>
                  <a:cubicBezTo>
                    <a:pt x="286858" y="681859"/>
                    <a:pt x="265313" y="670539"/>
                    <a:pt x="244498" y="659511"/>
                  </a:cubicBezTo>
                  <a:cubicBezTo>
                    <a:pt x="215868" y="644392"/>
                    <a:pt x="186070" y="628763"/>
                    <a:pt x="158317" y="610577"/>
                  </a:cubicBezTo>
                  <a:cubicBezTo>
                    <a:pt x="50881" y="541778"/>
                    <a:pt x="-1411" y="451653"/>
                    <a:pt x="-1484" y="334869"/>
                  </a:cubicBezTo>
                  <a:cubicBezTo>
                    <a:pt x="-1484" y="287031"/>
                    <a:pt x="17943" y="254530"/>
                    <a:pt x="58039" y="236053"/>
                  </a:cubicBezTo>
                  <a:cubicBezTo>
                    <a:pt x="117782" y="208226"/>
                    <a:pt x="173288" y="230940"/>
                    <a:pt x="209806" y="250660"/>
                  </a:cubicBezTo>
                  <a:cubicBezTo>
                    <a:pt x="228868" y="260739"/>
                    <a:pt x="247346" y="272571"/>
                    <a:pt x="265239" y="284110"/>
                  </a:cubicBezTo>
                  <a:cubicBezTo>
                    <a:pt x="285252" y="297330"/>
                    <a:pt x="305994" y="309526"/>
                    <a:pt x="327247" y="320627"/>
                  </a:cubicBezTo>
                  <a:cubicBezTo>
                    <a:pt x="353320" y="333774"/>
                    <a:pt x="384653" y="346117"/>
                    <a:pt x="420294" y="338375"/>
                  </a:cubicBezTo>
                  <a:cubicBezTo>
                    <a:pt x="441693" y="334431"/>
                    <a:pt x="461631" y="324936"/>
                    <a:pt x="478064" y="310695"/>
                  </a:cubicBezTo>
                  <a:cubicBezTo>
                    <a:pt x="494935" y="296161"/>
                    <a:pt x="507790" y="277610"/>
                    <a:pt x="515531" y="256795"/>
                  </a:cubicBezTo>
                  <a:cubicBezTo>
                    <a:pt x="525026" y="233131"/>
                    <a:pt x="532987" y="207862"/>
                    <a:pt x="540656" y="183760"/>
                  </a:cubicBezTo>
                  <a:cubicBezTo>
                    <a:pt x="546279" y="166012"/>
                    <a:pt x="552049" y="148192"/>
                    <a:pt x="558330" y="130736"/>
                  </a:cubicBezTo>
                  <a:cubicBezTo>
                    <a:pt x="578269" y="75376"/>
                    <a:pt x="605438" y="15195"/>
                    <a:pt x="676793" y="-289"/>
                  </a:cubicBezTo>
                  <a:cubicBezTo>
                    <a:pt x="677743" y="-581"/>
                    <a:pt x="678838" y="-581"/>
                    <a:pt x="679787" y="-289"/>
                  </a:cubicBezTo>
                  <a:lnTo>
                    <a:pt x="681029" y="-289"/>
                  </a:lnTo>
                  <a:cubicBezTo>
                    <a:pt x="737704" y="-3356"/>
                    <a:pt x="789559" y="14829"/>
                    <a:pt x="838638" y="55364"/>
                  </a:cubicBezTo>
                  <a:cubicBezTo>
                    <a:pt x="911090" y="114669"/>
                    <a:pt x="954400" y="195664"/>
                    <a:pt x="989310" y="267166"/>
                  </a:cubicBezTo>
                  <a:cubicBezTo>
                    <a:pt x="1039120" y="368904"/>
                    <a:pt x="1057817" y="469912"/>
                    <a:pt x="1046862" y="575301"/>
                  </a:cubicBezTo>
                  <a:cubicBezTo>
                    <a:pt x="1038609" y="653668"/>
                    <a:pt x="1027069" y="737439"/>
                    <a:pt x="999535" y="819458"/>
                  </a:cubicBezTo>
                  <a:cubicBezTo>
                    <a:pt x="958562" y="940915"/>
                    <a:pt x="882606" y="1005039"/>
                    <a:pt x="782182" y="1005039"/>
                  </a:cubicBezTo>
                  <a:close/>
                  <a:moveTo>
                    <a:pt x="115956" y="237440"/>
                  </a:moveTo>
                  <a:cubicBezTo>
                    <a:pt x="97770" y="237440"/>
                    <a:pt x="79877" y="241531"/>
                    <a:pt x="63516" y="249418"/>
                  </a:cubicBezTo>
                  <a:cubicBezTo>
                    <a:pt x="28387" y="265778"/>
                    <a:pt x="12392" y="293239"/>
                    <a:pt x="12392" y="335234"/>
                  </a:cubicBezTo>
                  <a:cubicBezTo>
                    <a:pt x="12392" y="446540"/>
                    <a:pt x="62640" y="532429"/>
                    <a:pt x="165766" y="598745"/>
                  </a:cubicBezTo>
                  <a:cubicBezTo>
                    <a:pt x="193154" y="616274"/>
                    <a:pt x="222587" y="631392"/>
                    <a:pt x="250998" y="646803"/>
                  </a:cubicBezTo>
                  <a:cubicBezTo>
                    <a:pt x="271959" y="657831"/>
                    <a:pt x="293650" y="669297"/>
                    <a:pt x="314466" y="681567"/>
                  </a:cubicBezTo>
                  <a:cubicBezTo>
                    <a:pt x="376764" y="718012"/>
                    <a:pt x="431687" y="765776"/>
                    <a:pt x="476530" y="822306"/>
                  </a:cubicBezTo>
                  <a:cubicBezTo>
                    <a:pt x="546279" y="909072"/>
                    <a:pt x="631000" y="963775"/>
                    <a:pt x="728575" y="984736"/>
                  </a:cubicBezTo>
                  <a:cubicBezTo>
                    <a:pt x="851346" y="1011248"/>
                    <a:pt x="940815" y="952455"/>
                    <a:pt x="986973" y="815003"/>
                  </a:cubicBezTo>
                  <a:cubicBezTo>
                    <a:pt x="1014142" y="734664"/>
                    <a:pt x="1025754" y="651769"/>
                    <a:pt x="1033497" y="573987"/>
                  </a:cubicBezTo>
                  <a:cubicBezTo>
                    <a:pt x="1044379" y="471226"/>
                    <a:pt x="1025754" y="373067"/>
                    <a:pt x="977405" y="273666"/>
                  </a:cubicBezTo>
                  <a:cubicBezTo>
                    <a:pt x="943152" y="203771"/>
                    <a:pt x="900718" y="124236"/>
                    <a:pt x="830459" y="66757"/>
                  </a:cubicBezTo>
                  <a:cubicBezTo>
                    <a:pt x="783935" y="28414"/>
                    <a:pt x="735513" y="11251"/>
                    <a:pt x="681905" y="14026"/>
                  </a:cubicBezTo>
                  <a:lnTo>
                    <a:pt x="679933" y="14026"/>
                  </a:lnTo>
                  <a:cubicBezTo>
                    <a:pt x="615224" y="28049"/>
                    <a:pt x="590758" y="81949"/>
                    <a:pt x="571403" y="136433"/>
                  </a:cubicBezTo>
                  <a:cubicBezTo>
                    <a:pt x="565195" y="153815"/>
                    <a:pt x="559571" y="171417"/>
                    <a:pt x="553948" y="189018"/>
                  </a:cubicBezTo>
                  <a:cubicBezTo>
                    <a:pt x="546206" y="213558"/>
                    <a:pt x="538100" y="238755"/>
                    <a:pt x="528385" y="262492"/>
                  </a:cubicBezTo>
                  <a:cubicBezTo>
                    <a:pt x="519914" y="285570"/>
                    <a:pt x="505671" y="306093"/>
                    <a:pt x="487120" y="322161"/>
                  </a:cubicBezTo>
                  <a:cubicBezTo>
                    <a:pt x="469008" y="337864"/>
                    <a:pt x="447024" y="348454"/>
                    <a:pt x="423434" y="352836"/>
                  </a:cubicBezTo>
                  <a:cubicBezTo>
                    <a:pt x="383776" y="361016"/>
                    <a:pt x="348427" y="347285"/>
                    <a:pt x="321988" y="333920"/>
                  </a:cubicBezTo>
                  <a:cubicBezTo>
                    <a:pt x="300297" y="322526"/>
                    <a:pt x="279189" y="309965"/>
                    <a:pt x="258740" y="296453"/>
                  </a:cubicBezTo>
                  <a:cubicBezTo>
                    <a:pt x="241138" y="285132"/>
                    <a:pt x="222880" y="273374"/>
                    <a:pt x="204475" y="263806"/>
                  </a:cubicBezTo>
                  <a:cubicBezTo>
                    <a:pt x="170732" y="245986"/>
                    <a:pt x="142614" y="237440"/>
                    <a:pt x="115956" y="23744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2" name="Google Shape;172;p11"/>
            <p:cNvSpPr/>
            <p:nvPr/>
          </p:nvSpPr>
          <p:spPr>
            <a:xfrm>
              <a:off x="6262990" y="3478024"/>
              <a:ext cx="1950710" cy="2087544"/>
            </a:xfrm>
            <a:custGeom>
              <a:avLst/>
              <a:gdLst/>
              <a:ahLst/>
              <a:cxnLst/>
              <a:rect l="l" t="t" r="r" b="b"/>
              <a:pathLst>
                <a:path w="1950710" h="2087544" extrusionOk="0">
                  <a:moveTo>
                    <a:pt x="1155872" y="2086925"/>
                  </a:moveTo>
                  <a:cubicBezTo>
                    <a:pt x="1131258" y="2086925"/>
                    <a:pt x="1112782" y="2081009"/>
                    <a:pt x="1099781" y="2069031"/>
                  </a:cubicBezTo>
                  <a:cubicBezTo>
                    <a:pt x="1084224" y="2054424"/>
                    <a:pt x="1076482" y="2032514"/>
                    <a:pt x="1076482" y="2000451"/>
                  </a:cubicBezTo>
                  <a:cubicBezTo>
                    <a:pt x="1075241" y="1961815"/>
                    <a:pt x="1071004" y="1923326"/>
                    <a:pt x="1063993" y="1885275"/>
                  </a:cubicBezTo>
                  <a:cubicBezTo>
                    <a:pt x="1042813" y="1749064"/>
                    <a:pt x="1011554" y="1614680"/>
                    <a:pt x="970508" y="1483071"/>
                  </a:cubicBezTo>
                  <a:cubicBezTo>
                    <a:pt x="935889" y="1373518"/>
                    <a:pt x="872130" y="1291937"/>
                    <a:pt x="775723" y="1232998"/>
                  </a:cubicBezTo>
                  <a:cubicBezTo>
                    <a:pt x="632502" y="1146451"/>
                    <a:pt x="508123" y="1032005"/>
                    <a:pt x="409964" y="896452"/>
                  </a:cubicBezTo>
                  <a:cubicBezTo>
                    <a:pt x="391266" y="870525"/>
                    <a:pt x="374907" y="842260"/>
                    <a:pt x="358839" y="814872"/>
                  </a:cubicBezTo>
                  <a:cubicBezTo>
                    <a:pt x="340727" y="781860"/>
                    <a:pt x="320276" y="750163"/>
                    <a:pt x="297782" y="719926"/>
                  </a:cubicBezTo>
                  <a:cubicBezTo>
                    <a:pt x="252062" y="661498"/>
                    <a:pt x="201230" y="606430"/>
                    <a:pt x="151712" y="553040"/>
                  </a:cubicBezTo>
                  <a:cubicBezTo>
                    <a:pt x="135643" y="535513"/>
                    <a:pt x="119649" y="517984"/>
                    <a:pt x="103800" y="500529"/>
                  </a:cubicBezTo>
                  <a:cubicBezTo>
                    <a:pt x="70350" y="464522"/>
                    <a:pt x="45372" y="421505"/>
                    <a:pt x="30765" y="374616"/>
                  </a:cubicBezTo>
                  <a:cubicBezTo>
                    <a:pt x="7029" y="298586"/>
                    <a:pt x="-3781" y="219197"/>
                    <a:pt x="-1078" y="139589"/>
                  </a:cubicBezTo>
                  <a:cubicBezTo>
                    <a:pt x="1624" y="66116"/>
                    <a:pt x="32518" y="18789"/>
                    <a:pt x="90654" y="-346"/>
                  </a:cubicBezTo>
                  <a:cubicBezTo>
                    <a:pt x="91822" y="-712"/>
                    <a:pt x="93137" y="-712"/>
                    <a:pt x="94306" y="-346"/>
                  </a:cubicBezTo>
                  <a:lnTo>
                    <a:pt x="95840" y="-346"/>
                  </a:lnTo>
                  <a:cubicBezTo>
                    <a:pt x="132357" y="-1223"/>
                    <a:pt x="171431" y="676"/>
                    <a:pt x="209701" y="20103"/>
                  </a:cubicBezTo>
                  <a:cubicBezTo>
                    <a:pt x="275068" y="53992"/>
                    <a:pt x="328968" y="106358"/>
                    <a:pt x="364755" y="170702"/>
                  </a:cubicBezTo>
                  <a:cubicBezTo>
                    <a:pt x="434503" y="289384"/>
                    <a:pt x="516522" y="376003"/>
                    <a:pt x="615704" y="435162"/>
                  </a:cubicBezTo>
                  <a:cubicBezTo>
                    <a:pt x="692537" y="481101"/>
                    <a:pt x="747167" y="552019"/>
                    <a:pt x="801286" y="621183"/>
                  </a:cubicBezTo>
                  <a:lnTo>
                    <a:pt x="817426" y="642071"/>
                  </a:lnTo>
                  <a:cubicBezTo>
                    <a:pt x="890461" y="735337"/>
                    <a:pt x="965322" y="831962"/>
                    <a:pt x="1021049" y="940565"/>
                  </a:cubicBezTo>
                  <a:cubicBezTo>
                    <a:pt x="1070787" y="1037848"/>
                    <a:pt x="1151781" y="1083568"/>
                    <a:pt x="1268565" y="1079916"/>
                  </a:cubicBezTo>
                  <a:cubicBezTo>
                    <a:pt x="1309538" y="1078821"/>
                    <a:pt x="1351168" y="1076484"/>
                    <a:pt x="1391556" y="1074292"/>
                  </a:cubicBezTo>
                  <a:cubicBezTo>
                    <a:pt x="1450860" y="1071079"/>
                    <a:pt x="1512284" y="1067720"/>
                    <a:pt x="1572830" y="1067720"/>
                  </a:cubicBezTo>
                  <a:lnTo>
                    <a:pt x="1574071" y="1067720"/>
                  </a:lnTo>
                  <a:cubicBezTo>
                    <a:pt x="1615262" y="1066989"/>
                    <a:pt x="1656016" y="1076337"/>
                    <a:pt x="1692753" y="1094962"/>
                  </a:cubicBezTo>
                  <a:cubicBezTo>
                    <a:pt x="1730073" y="1113951"/>
                    <a:pt x="1762429" y="1141485"/>
                    <a:pt x="1787114" y="1175300"/>
                  </a:cubicBezTo>
                  <a:cubicBezTo>
                    <a:pt x="1852846" y="1264330"/>
                    <a:pt x="1901488" y="1364753"/>
                    <a:pt x="1930702" y="1471530"/>
                  </a:cubicBezTo>
                  <a:cubicBezTo>
                    <a:pt x="1952613" y="1549313"/>
                    <a:pt x="1954949" y="1623005"/>
                    <a:pt x="1938443" y="1690636"/>
                  </a:cubicBezTo>
                  <a:cubicBezTo>
                    <a:pt x="1909229" y="1807492"/>
                    <a:pt x="1836851" y="1886954"/>
                    <a:pt x="1722625" y="1927270"/>
                  </a:cubicBezTo>
                  <a:cubicBezTo>
                    <a:pt x="1693411" y="1937641"/>
                    <a:pt x="1663320" y="1946114"/>
                    <a:pt x="1634106" y="1954366"/>
                  </a:cubicBezTo>
                  <a:cubicBezTo>
                    <a:pt x="1603066" y="1963057"/>
                    <a:pt x="1571514" y="1971967"/>
                    <a:pt x="1541059" y="1983069"/>
                  </a:cubicBezTo>
                  <a:cubicBezTo>
                    <a:pt x="1432528" y="2022581"/>
                    <a:pt x="1310194" y="2067352"/>
                    <a:pt x="1181946" y="2084442"/>
                  </a:cubicBezTo>
                  <a:cubicBezTo>
                    <a:pt x="1173326" y="2085902"/>
                    <a:pt x="1164636" y="2086706"/>
                    <a:pt x="1155872" y="2086925"/>
                  </a:cubicBezTo>
                  <a:close/>
                  <a:moveTo>
                    <a:pt x="94744" y="13603"/>
                  </a:moveTo>
                  <a:cubicBezTo>
                    <a:pt x="42232" y="31132"/>
                    <a:pt x="15355" y="72616"/>
                    <a:pt x="12799" y="140465"/>
                  </a:cubicBezTo>
                  <a:cubicBezTo>
                    <a:pt x="10169" y="218394"/>
                    <a:pt x="20686" y="296176"/>
                    <a:pt x="43839" y="370599"/>
                  </a:cubicBezTo>
                  <a:cubicBezTo>
                    <a:pt x="57862" y="415442"/>
                    <a:pt x="81670" y="456561"/>
                    <a:pt x="113587" y="491034"/>
                  </a:cubicBezTo>
                  <a:lnTo>
                    <a:pt x="161425" y="543327"/>
                  </a:lnTo>
                  <a:cubicBezTo>
                    <a:pt x="210797" y="597008"/>
                    <a:pt x="261848" y="652880"/>
                    <a:pt x="307861" y="711308"/>
                  </a:cubicBezTo>
                  <a:cubicBezTo>
                    <a:pt x="330794" y="741910"/>
                    <a:pt x="351463" y="774118"/>
                    <a:pt x="369868" y="807642"/>
                  </a:cubicBezTo>
                  <a:cubicBezTo>
                    <a:pt x="385351" y="835248"/>
                    <a:pt x="402076" y="862053"/>
                    <a:pt x="420116" y="887980"/>
                  </a:cubicBezTo>
                  <a:cubicBezTo>
                    <a:pt x="517179" y="1022073"/>
                    <a:pt x="640171" y="1135277"/>
                    <a:pt x="781859" y="1220874"/>
                  </a:cubicBezTo>
                  <a:cubicBezTo>
                    <a:pt x="881259" y="1281639"/>
                    <a:pt x="946991" y="1365995"/>
                    <a:pt x="982706" y="1478689"/>
                  </a:cubicBezTo>
                  <a:cubicBezTo>
                    <a:pt x="1024262" y="1611028"/>
                    <a:pt x="1056033" y="1746289"/>
                    <a:pt x="1077651" y="1883303"/>
                  </a:cubicBezTo>
                  <a:cubicBezTo>
                    <a:pt x="1084809" y="1922012"/>
                    <a:pt x="1089117" y="1961231"/>
                    <a:pt x="1090359" y="2000598"/>
                  </a:cubicBezTo>
                  <a:cubicBezTo>
                    <a:pt x="1090359" y="2028278"/>
                    <a:pt x="1096786" y="2047267"/>
                    <a:pt x="1109274" y="2059026"/>
                  </a:cubicBezTo>
                  <a:cubicBezTo>
                    <a:pt x="1123445" y="2072099"/>
                    <a:pt x="1146889" y="2076189"/>
                    <a:pt x="1180776" y="2071587"/>
                  </a:cubicBezTo>
                  <a:cubicBezTo>
                    <a:pt x="1307566" y="2054717"/>
                    <a:pt x="1429534" y="2010238"/>
                    <a:pt x="1537334" y="1970945"/>
                  </a:cubicBezTo>
                  <a:cubicBezTo>
                    <a:pt x="1568374" y="1959698"/>
                    <a:pt x="1600218" y="1950714"/>
                    <a:pt x="1631258" y="1941731"/>
                  </a:cubicBezTo>
                  <a:cubicBezTo>
                    <a:pt x="1660472" y="1933551"/>
                    <a:pt x="1690123" y="1925371"/>
                    <a:pt x="1718900" y="1914927"/>
                  </a:cubicBezTo>
                  <a:cubicBezTo>
                    <a:pt x="1828453" y="1875926"/>
                    <a:pt x="1898273" y="1799458"/>
                    <a:pt x="1925954" y="1687787"/>
                  </a:cubicBezTo>
                  <a:cubicBezTo>
                    <a:pt x="1942021" y="1622494"/>
                    <a:pt x="1939539" y="1551724"/>
                    <a:pt x="1918212" y="1476424"/>
                  </a:cubicBezTo>
                  <a:cubicBezTo>
                    <a:pt x="1889729" y="1371180"/>
                    <a:pt x="1841890" y="1272072"/>
                    <a:pt x="1777182" y="1184284"/>
                  </a:cubicBezTo>
                  <a:cubicBezTo>
                    <a:pt x="1753736" y="1152075"/>
                    <a:pt x="1723062" y="1125855"/>
                    <a:pt x="1687568" y="1107816"/>
                  </a:cubicBezTo>
                  <a:cubicBezTo>
                    <a:pt x="1652657" y="1090141"/>
                    <a:pt x="1613948" y="1081304"/>
                    <a:pt x="1574800" y="1082107"/>
                  </a:cubicBezTo>
                  <a:lnTo>
                    <a:pt x="1573486" y="1082107"/>
                  </a:lnTo>
                  <a:cubicBezTo>
                    <a:pt x="1513378" y="1082107"/>
                    <a:pt x="1452176" y="1085467"/>
                    <a:pt x="1393017" y="1088608"/>
                  </a:cubicBezTo>
                  <a:cubicBezTo>
                    <a:pt x="1352555" y="1090798"/>
                    <a:pt x="1310779" y="1093136"/>
                    <a:pt x="1269661" y="1094305"/>
                  </a:cubicBezTo>
                  <a:cubicBezTo>
                    <a:pt x="1147181" y="1097810"/>
                    <a:pt x="1062240" y="1049826"/>
                    <a:pt x="1009801" y="947430"/>
                  </a:cubicBezTo>
                  <a:cubicBezTo>
                    <a:pt x="954806" y="839776"/>
                    <a:pt x="880018" y="743881"/>
                    <a:pt x="807714" y="651200"/>
                  </a:cubicBezTo>
                  <a:lnTo>
                    <a:pt x="791864" y="630312"/>
                  </a:lnTo>
                  <a:cubicBezTo>
                    <a:pt x="736795" y="559322"/>
                    <a:pt x="684795" y="492202"/>
                    <a:pt x="610007" y="447724"/>
                  </a:cubicBezTo>
                  <a:cubicBezTo>
                    <a:pt x="508781" y="387324"/>
                    <a:pt x="425155" y="299243"/>
                    <a:pt x="354384" y="178444"/>
                  </a:cubicBezTo>
                  <a:cubicBezTo>
                    <a:pt x="319912" y="116437"/>
                    <a:pt x="267910" y="65969"/>
                    <a:pt x="204954" y="33323"/>
                  </a:cubicBezTo>
                  <a:cubicBezTo>
                    <a:pt x="171211" y="16160"/>
                    <a:pt x="137542" y="13384"/>
                    <a:pt x="97227" y="1426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3" name="Google Shape;173;p11"/>
            <p:cNvSpPr/>
            <p:nvPr/>
          </p:nvSpPr>
          <p:spPr>
            <a:xfrm>
              <a:off x="4228898" y="3799926"/>
              <a:ext cx="293144" cy="356137"/>
            </a:xfrm>
            <a:custGeom>
              <a:avLst/>
              <a:gdLst/>
              <a:ahLst/>
              <a:cxnLst/>
              <a:rect l="l" t="t" r="r" b="b"/>
              <a:pathLst>
                <a:path w="293144" h="356137" extrusionOk="0">
                  <a:moveTo>
                    <a:pt x="142572" y="355517"/>
                  </a:moveTo>
                  <a:cubicBezTo>
                    <a:pt x="134173" y="355444"/>
                    <a:pt x="125847" y="354276"/>
                    <a:pt x="117813" y="352012"/>
                  </a:cubicBezTo>
                  <a:cubicBezTo>
                    <a:pt x="56244" y="334922"/>
                    <a:pt x="18485" y="294826"/>
                    <a:pt x="2272" y="230481"/>
                  </a:cubicBezTo>
                  <a:cubicBezTo>
                    <a:pt x="-1526" y="217993"/>
                    <a:pt x="-2476" y="204773"/>
                    <a:pt x="-431" y="191845"/>
                  </a:cubicBezTo>
                  <a:cubicBezTo>
                    <a:pt x="1614" y="178992"/>
                    <a:pt x="6654" y="166795"/>
                    <a:pt x="14176" y="156205"/>
                  </a:cubicBezTo>
                  <a:cubicBezTo>
                    <a:pt x="31486" y="133053"/>
                    <a:pt x="51424" y="112018"/>
                    <a:pt x="73553" y="93540"/>
                  </a:cubicBezTo>
                  <a:cubicBezTo>
                    <a:pt x="101088" y="70534"/>
                    <a:pt x="129937" y="48624"/>
                    <a:pt x="158055" y="27809"/>
                  </a:cubicBezTo>
                  <a:lnTo>
                    <a:pt x="193624" y="786"/>
                  </a:lnTo>
                  <a:cubicBezTo>
                    <a:pt x="194427" y="201"/>
                    <a:pt x="195303" y="-236"/>
                    <a:pt x="196253" y="-456"/>
                  </a:cubicBezTo>
                  <a:cubicBezTo>
                    <a:pt x="197202" y="-675"/>
                    <a:pt x="198225" y="-675"/>
                    <a:pt x="199174" y="-456"/>
                  </a:cubicBezTo>
                  <a:lnTo>
                    <a:pt x="200488" y="-456"/>
                  </a:lnTo>
                  <a:cubicBezTo>
                    <a:pt x="242849" y="-2135"/>
                    <a:pt x="262568" y="28174"/>
                    <a:pt x="275349" y="54759"/>
                  </a:cubicBezTo>
                  <a:cubicBezTo>
                    <a:pt x="315884" y="142401"/>
                    <a:pt x="275349" y="277370"/>
                    <a:pt x="214292" y="326523"/>
                  </a:cubicBezTo>
                  <a:cubicBezTo>
                    <a:pt x="197641" y="339450"/>
                    <a:pt x="173320" y="355517"/>
                    <a:pt x="142572" y="355517"/>
                  </a:cubicBezTo>
                  <a:close/>
                  <a:moveTo>
                    <a:pt x="199904" y="13348"/>
                  </a:moveTo>
                  <a:lnTo>
                    <a:pt x="165943" y="39130"/>
                  </a:lnTo>
                  <a:cubicBezTo>
                    <a:pt x="138044" y="60164"/>
                    <a:pt x="109194" y="81855"/>
                    <a:pt x="81879" y="104423"/>
                  </a:cubicBezTo>
                  <a:cubicBezTo>
                    <a:pt x="60627" y="122317"/>
                    <a:pt x="41492" y="142547"/>
                    <a:pt x="24839" y="164750"/>
                  </a:cubicBezTo>
                  <a:cubicBezTo>
                    <a:pt x="12204" y="182789"/>
                    <a:pt x="8698" y="205649"/>
                    <a:pt x="15344" y="226610"/>
                  </a:cubicBezTo>
                  <a:cubicBezTo>
                    <a:pt x="29951" y="285915"/>
                    <a:pt x="64863" y="322287"/>
                    <a:pt x="121245" y="338062"/>
                  </a:cubicBezTo>
                  <a:cubicBezTo>
                    <a:pt x="149291" y="345804"/>
                    <a:pt x="176241" y="338062"/>
                    <a:pt x="206478" y="314472"/>
                  </a:cubicBezTo>
                  <a:cubicBezTo>
                    <a:pt x="262714" y="269482"/>
                    <a:pt x="300839" y="140794"/>
                    <a:pt x="263518" y="60310"/>
                  </a:cubicBezTo>
                  <a:cubicBezTo>
                    <a:pt x="247450" y="25618"/>
                    <a:pt x="229484" y="11814"/>
                    <a:pt x="201511" y="131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grpSp>
        <p:nvGrpSpPr>
          <p:cNvPr id="174" name="Google Shape;174;p11"/>
          <p:cNvGrpSpPr/>
          <p:nvPr/>
        </p:nvGrpSpPr>
        <p:grpSpPr>
          <a:xfrm>
            <a:off x="0" y="0"/>
            <a:ext cx="12190381" cy="6242465"/>
            <a:chOff x="0" y="0"/>
            <a:chExt cx="12190381" cy="6242465"/>
          </a:xfrm>
        </p:grpSpPr>
        <p:sp>
          <p:nvSpPr>
            <p:cNvPr id="175" name="Google Shape;175;p11"/>
            <p:cNvSpPr/>
            <p:nvPr/>
          </p:nvSpPr>
          <p:spPr>
            <a:xfrm>
              <a:off x="1620" y="16570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76" name="Google Shape;176;p11"/>
            <p:cNvSpPr/>
            <p:nvPr/>
          </p:nvSpPr>
          <p:spPr>
            <a:xfrm>
              <a:off x="0" y="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177" name="Google Shape;177;p11"/>
          <p:cNvSpPr txBox="1">
            <a:spLocks noGrp="1"/>
          </p:cNvSpPr>
          <p:nvPr>
            <p:ph type="body" idx="1"/>
          </p:nvPr>
        </p:nvSpPr>
        <p:spPr>
          <a:xfrm>
            <a:off x="955653" y="3547415"/>
            <a:ext cx="32919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8" name="Google Shape;178;p11"/>
          <p:cNvSpPr txBox="1">
            <a:spLocks noGrp="1"/>
          </p:cNvSpPr>
          <p:nvPr>
            <p:ph type="body" idx="2"/>
          </p:nvPr>
        </p:nvSpPr>
        <p:spPr>
          <a:xfrm>
            <a:off x="955653" y="3900753"/>
            <a:ext cx="32919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9" name="Google Shape;179;p11"/>
          <p:cNvSpPr txBox="1">
            <a:spLocks noGrp="1"/>
          </p:cNvSpPr>
          <p:nvPr>
            <p:ph type="body" idx="3"/>
          </p:nvPr>
        </p:nvSpPr>
        <p:spPr>
          <a:xfrm>
            <a:off x="4450080" y="3547415"/>
            <a:ext cx="32919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 name="Google Shape;180;p11"/>
          <p:cNvSpPr txBox="1">
            <a:spLocks noGrp="1"/>
          </p:cNvSpPr>
          <p:nvPr>
            <p:ph type="body" idx="4"/>
          </p:nvPr>
        </p:nvSpPr>
        <p:spPr>
          <a:xfrm>
            <a:off x="4450080" y="3900753"/>
            <a:ext cx="32919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p11"/>
          <p:cNvSpPr txBox="1">
            <a:spLocks noGrp="1"/>
          </p:cNvSpPr>
          <p:nvPr>
            <p:ph type="body" idx="5"/>
          </p:nvPr>
        </p:nvSpPr>
        <p:spPr>
          <a:xfrm>
            <a:off x="8001498" y="3547415"/>
            <a:ext cx="32919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2" name="Google Shape;182;p11"/>
          <p:cNvSpPr txBox="1">
            <a:spLocks noGrp="1"/>
          </p:cNvSpPr>
          <p:nvPr>
            <p:ph type="body" idx="6"/>
          </p:nvPr>
        </p:nvSpPr>
        <p:spPr>
          <a:xfrm>
            <a:off x="8001498" y="3900753"/>
            <a:ext cx="32919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3" name="Google Shape;183;p11"/>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184" name="Google Shape;184;p11"/>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185" name="Google Shape;185;p11"/>
          <p:cNvSpPr>
            <a:spLocks noGrp="1"/>
          </p:cNvSpPr>
          <p:nvPr>
            <p:ph type="pic" idx="7"/>
          </p:nvPr>
        </p:nvSpPr>
        <p:spPr>
          <a:xfrm>
            <a:off x="1778613" y="1773086"/>
            <a:ext cx="1645800" cy="1645800"/>
          </a:xfrm>
          <a:prstGeom prst="roundRect">
            <a:avLst>
              <a:gd name="adj" fmla="val 16283"/>
            </a:avLst>
          </a:prstGeom>
          <a:noFill/>
          <a:ln>
            <a:noFill/>
          </a:ln>
        </p:spPr>
      </p:sp>
      <p:sp>
        <p:nvSpPr>
          <p:cNvPr id="186" name="Google Shape;186;p11"/>
          <p:cNvSpPr>
            <a:spLocks noGrp="1"/>
          </p:cNvSpPr>
          <p:nvPr>
            <p:ph type="pic" idx="8"/>
          </p:nvPr>
        </p:nvSpPr>
        <p:spPr>
          <a:xfrm>
            <a:off x="5273040" y="1773086"/>
            <a:ext cx="1645800" cy="1645800"/>
          </a:xfrm>
          <a:prstGeom prst="roundRect">
            <a:avLst>
              <a:gd name="adj" fmla="val 16283"/>
            </a:avLst>
          </a:prstGeom>
          <a:noFill/>
          <a:ln>
            <a:noFill/>
          </a:ln>
        </p:spPr>
      </p:sp>
      <p:sp>
        <p:nvSpPr>
          <p:cNvPr id="187" name="Google Shape;187;p11"/>
          <p:cNvSpPr>
            <a:spLocks noGrp="1"/>
          </p:cNvSpPr>
          <p:nvPr>
            <p:ph type="pic" idx="9"/>
          </p:nvPr>
        </p:nvSpPr>
        <p:spPr>
          <a:xfrm>
            <a:off x="8824458" y="1773086"/>
            <a:ext cx="1645800" cy="1645800"/>
          </a:xfrm>
          <a:prstGeom prst="roundRect">
            <a:avLst>
              <a:gd name="adj" fmla="val 16283"/>
            </a:avLst>
          </a:prstGeom>
          <a:noFill/>
          <a:ln>
            <a:noFill/>
          </a:ln>
        </p:spPr>
      </p:sp>
      <p:pic>
        <p:nvPicPr>
          <p:cNvPr id="188" name="Google Shape;188;p11"/>
          <p:cNvPicPr preferRelativeResize="0"/>
          <p:nvPr/>
        </p:nvPicPr>
        <p:blipFill rotWithShape="1">
          <a:blip r:embed="rId2">
            <a:alphaModFix/>
          </a:blip>
          <a:srcRect/>
          <a:stretch/>
        </p:blipFill>
        <p:spPr>
          <a:xfrm>
            <a:off x="757516" y="549117"/>
            <a:ext cx="1466951" cy="273977"/>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Two Speakers Cutout">
  <p:cSld name="Two Speakers Cutout_1">
    <p:spTree>
      <p:nvGrpSpPr>
        <p:cNvPr id="1" name="Shape 2506"/>
        <p:cNvGrpSpPr/>
        <p:nvPr/>
      </p:nvGrpSpPr>
      <p:grpSpPr>
        <a:xfrm>
          <a:off x="0" y="0"/>
          <a:ext cx="0" cy="0"/>
          <a:chOff x="0" y="0"/>
          <a:chExt cx="0" cy="0"/>
        </a:xfrm>
      </p:grpSpPr>
      <p:grpSp>
        <p:nvGrpSpPr>
          <p:cNvPr id="2507" name="Google Shape;2507;p83"/>
          <p:cNvGrpSpPr/>
          <p:nvPr/>
        </p:nvGrpSpPr>
        <p:grpSpPr>
          <a:xfrm rot="5400000">
            <a:off x="5503383" y="169188"/>
            <a:ext cx="6519375" cy="6857858"/>
            <a:chOff x="2838416" y="565"/>
            <a:chExt cx="6515466" cy="6853746"/>
          </a:xfrm>
        </p:grpSpPr>
        <p:sp>
          <p:nvSpPr>
            <p:cNvPr id="2508" name="Google Shape;2508;p83"/>
            <p:cNvSpPr/>
            <p:nvPr/>
          </p:nvSpPr>
          <p:spPr>
            <a:xfrm>
              <a:off x="2842479" y="3974023"/>
              <a:ext cx="4251510" cy="2880216"/>
            </a:xfrm>
            <a:custGeom>
              <a:avLst/>
              <a:gdLst/>
              <a:ahLst/>
              <a:cxnLst/>
              <a:rect l="l" t="t" r="r" b="b"/>
              <a:pathLst>
                <a:path w="4251510" h="2880216" extrusionOk="0">
                  <a:moveTo>
                    <a:pt x="2964643" y="2879559"/>
                  </a:moveTo>
                  <a:cubicBezTo>
                    <a:pt x="2961794" y="2879559"/>
                    <a:pt x="2959238" y="2877733"/>
                    <a:pt x="2958362" y="2874957"/>
                  </a:cubicBezTo>
                  <a:cubicBezTo>
                    <a:pt x="2957705" y="2873205"/>
                    <a:pt x="2957705" y="2871306"/>
                    <a:pt x="2958362" y="2869553"/>
                  </a:cubicBezTo>
                  <a:lnTo>
                    <a:pt x="2978447" y="2822664"/>
                  </a:lnTo>
                  <a:cubicBezTo>
                    <a:pt x="2993492" y="2787753"/>
                    <a:pt x="3009049" y="2751747"/>
                    <a:pt x="3022998" y="2715740"/>
                  </a:cubicBezTo>
                  <a:lnTo>
                    <a:pt x="3033296" y="2689521"/>
                  </a:lnTo>
                  <a:cubicBezTo>
                    <a:pt x="3051847" y="2644824"/>
                    <a:pt x="3067550" y="2599030"/>
                    <a:pt x="3080185" y="2552288"/>
                  </a:cubicBezTo>
                  <a:cubicBezTo>
                    <a:pt x="3096472" y="2486556"/>
                    <a:pt x="3093404" y="2415347"/>
                    <a:pt x="3071129" y="2341216"/>
                  </a:cubicBezTo>
                  <a:cubicBezTo>
                    <a:pt x="3059515" y="2302727"/>
                    <a:pt x="3045055" y="2264311"/>
                    <a:pt x="3031105" y="2226990"/>
                  </a:cubicBezTo>
                  <a:cubicBezTo>
                    <a:pt x="3025919" y="2213843"/>
                    <a:pt x="3021027" y="2200697"/>
                    <a:pt x="3016498" y="2187551"/>
                  </a:cubicBezTo>
                  <a:cubicBezTo>
                    <a:pt x="3013138" y="2178129"/>
                    <a:pt x="3009194" y="2168780"/>
                    <a:pt x="3005397" y="2159578"/>
                  </a:cubicBezTo>
                  <a:cubicBezTo>
                    <a:pt x="3000211" y="2147528"/>
                    <a:pt x="2995026" y="2135111"/>
                    <a:pt x="2990790" y="2122184"/>
                  </a:cubicBezTo>
                  <a:cubicBezTo>
                    <a:pt x="2981076" y="2092970"/>
                    <a:pt x="2980638" y="2070329"/>
                    <a:pt x="2989256" y="2052655"/>
                  </a:cubicBezTo>
                  <a:cubicBezTo>
                    <a:pt x="2997874" y="2034980"/>
                    <a:pt x="3014526" y="2023441"/>
                    <a:pt x="3040819" y="2014969"/>
                  </a:cubicBezTo>
                  <a:cubicBezTo>
                    <a:pt x="3086393" y="1999704"/>
                    <a:pt x="3133866" y="1990575"/>
                    <a:pt x="3181849" y="1987727"/>
                  </a:cubicBezTo>
                  <a:cubicBezTo>
                    <a:pt x="3255907" y="1984878"/>
                    <a:pt x="3313678" y="1956102"/>
                    <a:pt x="3358886" y="1900084"/>
                  </a:cubicBezTo>
                  <a:lnTo>
                    <a:pt x="3399056" y="1849836"/>
                  </a:lnTo>
                  <a:cubicBezTo>
                    <a:pt x="3439883" y="1798712"/>
                    <a:pt x="3482097" y="1745907"/>
                    <a:pt x="3524896" y="1694783"/>
                  </a:cubicBezTo>
                  <a:cubicBezTo>
                    <a:pt x="3572514" y="1638181"/>
                    <a:pt x="3605235" y="1570623"/>
                    <a:pt x="3637005" y="1504891"/>
                  </a:cubicBezTo>
                  <a:lnTo>
                    <a:pt x="3650662" y="1476845"/>
                  </a:lnTo>
                  <a:cubicBezTo>
                    <a:pt x="3688567" y="1399574"/>
                    <a:pt x="3724428" y="1381900"/>
                    <a:pt x="3804036" y="1401838"/>
                  </a:cubicBezTo>
                  <a:cubicBezTo>
                    <a:pt x="3925128" y="1431783"/>
                    <a:pt x="4039501" y="1420097"/>
                    <a:pt x="4143869" y="1367146"/>
                  </a:cubicBezTo>
                  <a:cubicBezTo>
                    <a:pt x="4222455" y="1327196"/>
                    <a:pt x="4252398" y="1252847"/>
                    <a:pt x="4227713" y="1157170"/>
                  </a:cubicBezTo>
                  <a:cubicBezTo>
                    <a:pt x="4206241" y="1073253"/>
                    <a:pt x="4152121" y="1016286"/>
                    <a:pt x="4067036" y="987802"/>
                  </a:cubicBezTo>
                  <a:cubicBezTo>
                    <a:pt x="4042423" y="979622"/>
                    <a:pt x="4017007" y="972246"/>
                    <a:pt x="3992394" y="965235"/>
                  </a:cubicBezTo>
                  <a:cubicBezTo>
                    <a:pt x="3954708" y="954352"/>
                    <a:pt x="3915779" y="943324"/>
                    <a:pt x="3878605" y="928717"/>
                  </a:cubicBezTo>
                  <a:cubicBezTo>
                    <a:pt x="3759119" y="881098"/>
                    <a:pt x="3672719" y="800759"/>
                    <a:pt x="3621813" y="689745"/>
                  </a:cubicBezTo>
                  <a:cubicBezTo>
                    <a:pt x="3609397" y="661262"/>
                    <a:pt x="3598442" y="632194"/>
                    <a:pt x="3588947" y="602615"/>
                  </a:cubicBezTo>
                  <a:cubicBezTo>
                    <a:pt x="3582666" y="583917"/>
                    <a:pt x="3576094" y="564636"/>
                    <a:pt x="3568936" y="546086"/>
                  </a:cubicBezTo>
                  <a:cubicBezTo>
                    <a:pt x="3515620" y="408779"/>
                    <a:pt x="3427905" y="325738"/>
                    <a:pt x="3300897" y="293092"/>
                  </a:cubicBezTo>
                  <a:cubicBezTo>
                    <a:pt x="3267520" y="284473"/>
                    <a:pt x="3222968" y="292362"/>
                    <a:pt x="3207850" y="343121"/>
                  </a:cubicBezTo>
                  <a:cubicBezTo>
                    <a:pt x="3191490" y="397678"/>
                    <a:pt x="3184552" y="457421"/>
                    <a:pt x="3185940" y="536007"/>
                  </a:cubicBezTo>
                  <a:cubicBezTo>
                    <a:pt x="3186451" y="570625"/>
                    <a:pt x="3187912" y="601739"/>
                    <a:pt x="3200547" y="632925"/>
                  </a:cubicBezTo>
                  <a:cubicBezTo>
                    <a:pt x="3205805" y="647605"/>
                    <a:pt x="3214497" y="660824"/>
                    <a:pt x="3225890" y="671487"/>
                  </a:cubicBezTo>
                  <a:cubicBezTo>
                    <a:pt x="3237064" y="682004"/>
                    <a:pt x="3250649" y="689527"/>
                    <a:pt x="3265475" y="693397"/>
                  </a:cubicBezTo>
                  <a:cubicBezTo>
                    <a:pt x="3292571" y="700847"/>
                    <a:pt x="3319740" y="708150"/>
                    <a:pt x="3346982" y="715308"/>
                  </a:cubicBezTo>
                  <a:cubicBezTo>
                    <a:pt x="3379921" y="723488"/>
                    <a:pt x="3413955" y="732690"/>
                    <a:pt x="3447333" y="742258"/>
                  </a:cubicBezTo>
                  <a:cubicBezTo>
                    <a:pt x="3482024" y="752191"/>
                    <a:pt x="3515036" y="764169"/>
                    <a:pt x="3538772" y="795501"/>
                  </a:cubicBezTo>
                  <a:cubicBezTo>
                    <a:pt x="3570835" y="838518"/>
                    <a:pt x="3561998" y="899648"/>
                    <a:pt x="3517373" y="944127"/>
                  </a:cubicBezTo>
                  <a:cubicBezTo>
                    <a:pt x="3488305" y="971296"/>
                    <a:pt x="3456681" y="995543"/>
                    <a:pt x="3422865" y="1016504"/>
                  </a:cubicBezTo>
                  <a:cubicBezTo>
                    <a:pt x="3412129" y="1023808"/>
                    <a:pt x="3400955" y="1031112"/>
                    <a:pt x="3390731" y="1038415"/>
                  </a:cubicBezTo>
                  <a:cubicBezTo>
                    <a:pt x="3376123" y="1048422"/>
                    <a:pt x="3361516" y="1057623"/>
                    <a:pt x="3346909" y="1066534"/>
                  </a:cubicBezTo>
                  <a:cubicBezTo>
                    <a:pt x="3332302" y="1075444"/>
                    <a:pt x="3315065" y="1086253"/>
                    <a:pt x="3299874" y="1097136"/>
                  </a:cubicBezTo>
                  <a:cubicBezTo>
                    <a:pt x="3258829" y="1126350"/>
                    <a:pt x="3235165" y="1172581"/>
                    <a:pt x="3225379" y="1242549"/>
                  </a:cubicBezTo>
                  <a:cubicBezTo>
                    <a:pt x="3221142" y="1272420"/>
                    <a:pt x="3219243" y="1303314"/>
                    <a:pt x="3217637" y="1333186"/>
                  </a:cubicBezTo>
                  <a:cubicBezTo>
                    <a:pt x="3215957" y="1358309"/>
                    <a:pt x="3214424" y="1384310"/>
                    <a:pt x="3211429" y="1409726"/>
                  </a:cubicBezTo>
                  <a:cubicBezTo>
                    <a:pt x="3204125" y="1472098"/>
                    <a:pt x="3182215" y="1518476"/>
                    <a:pt x="3099685" y="1542285"/>
                  </a:cubicBezTo>
                  <a:cubicBezTo>
                    <a:pt x="3078651" y="1548420"/>
                    <a:pt x="3057544" y="1554190"/>
                    <a:pt x="3036437" y="1560032"/>
                  </a:cubicBezTo>
                  <a:cubicBezTo>
                    <a:pt x="3008756" y="1567336"/>
                    <a:pt x="2981149" y="1575296"/>
                    <a:pt x="2953614" y="1583476"/>
                  </a:cubicBezTo>
                  <a:cubicBezTo>
                    <a:pt x="2876051" y="1606483"/>
                    <a:pt x="2823612" y="1647967"/>
                    <a:pt x="2792937" y="1710338"/>
                  </a:cubicBezTo>
                  <a:cubicBezTo>
                    <a:pt x="2779718" y="1739407"/>
                    <a:pt x="2768544" y="1769424"/>
                    <a:pt x="2759707" y="1800099"/>
                  </a:cubicBezTo>
                  <a:cubicBezTo>
                    <a:pt x="2754521" y="1816386"/>
                    <a:pt x="2749335" y="1832745"/>
                    <a:pt x="2743493" y="1849033"/>
                  </a:cubicBezTo>
                  <a:cubicBezTo>
                    <a:pt x="2725234" y="1899719"/>
                    <a:pt x="2686160" y="1929372"/>
                    <a:pt x="2633940" y="1931489"/>
                  </a:cubicBezTo>
                  <a:cubicBezTo>
                    <a:pt x="2569012" y="1934557"/>
                    <a:pt x="2502915" y="1935726"/>
                    <a:pt x="2439082" y="1936820"/>
                  </a:cubicBezTo>
                  <a:cubicBezTo>
                    <a:pt x="2400300" y="1937552"/>
                    <a:pt x="2361007" y="1938209"/>
                    <a:pt x="2322226" y="1939304"/>
                  </a:cubicBezTo>
                  <a:cubicBezTo>
                    <a:pt x="2290821" y="1940327"/>
                    <a:pt x="2264601" y="1931124"/>
                    <a:pt x="2246415" y="1912281"/>
                  </a:cubicBezTo>
                  <a:cubicBezTo>
                    <a:pt x="2228230" y="1893438"/>
                    <a:pt x="2217201" y="1864443"/>
                    <a:pt x="2217201" y="1829459"/>
                  </a:cubicBezTo>
                  <a:cubicBezTo>
                    <a:pt x="2216544" y="1731519"/>
                    <a:pt x="2245758" y="1666226"/>
                    <a:pt x="2309299" y="1625983"/>
                  </a:cubicBezTo>
                  <a:cubicBezTo>
                    <a:pt x="2335518" y="1609550"/>
                    <a:pt x="2365463" y="1599837"/>
                    <a:pt x="2396357" y="1597719"/>
                  </a:cubicBezTo>
                  <a:cubicBezTo>
                    <a:pt x="2519494" y="1590415"/>
                    <a:pt x="2593552" y="1504160"/>
                    <a:pt x="2594063" y="1367731"/>
                  </a:cubicBezTo>
                  <a:cubicBezTo>
                    <a:pt x="2594063" y="1338517"/>
                    <a:pt x="2593113" y="1307477"/>
                    <a:pt x="2584130" y="1281696"/>
                  </a:cubicBezTo>
                  <a:cubicBezTo>
                    <a:pt x="2564484" y="1224582"/>
                    <a:pt x="2495684" y="1186750"/>
                    <a:pt x="2433751" y="1200115"/>
                  </a:cubicBezTo>
                  <a:cubicBezTo>
                    <a:pt x="2419144" y="1203183"/>
                    <a:pt x="2404537" y="1206104"/>
                    <a:pt x="2389930" y="1209099"/>
                  </a:cubicBezTo>
                  <a:cubicBezTo>
                    <a:pt x="2353047" y="1216403"/>
                    <a:pt x="2314776" y="1224217"/>
                    <a:pt x="2278112" y="1234880"/>
                  </a:cubicBezTo>
                  <a:cubicBezTo>
                    <a:pt x="2248534" y="1244302"/>
                    <a:pt x="2216982" y="1245324"/>
                    <a:pt x="2186892" y="1237801"/>
                  </a:cubicBezTo>
                  <a:cubicBezTo>
                    <a:pt x="2156437" y="1230132"/>
                    <a:pt x="2128683" y="1214284"/>
                    <a:pt x="2106553" y="1191935"/>
                  </a:cubicBezTo>
                  <a:cubicBezTo>
                    <a:pt x="2068575" y="1155418"/>
                    <a:pt x="2033518" y="1114226"/>
                    <a:pt x="1999118" y="1074641"/>
                  </a:cubicBezTo>
                  <a:cubicBezTo>
                    <a:pt x="1983635" y="1056893"/>
                    <a:pt x="1968152" y="1039073"/>
                    <a:pt x="1952595" y="1021544"/>
                  </a:cubicBezTo>
                  <a:cubicBezTo>
                    <a:pt x="1937039" y="1004016"/>
                    <a:pt x="1920460" y="985027"/>
                    <a:pt x="1904537" y="966841"/>
                  </a:cubicBezTo>
                  <a:cubicBezTo>
                    <a:pt x="1866779" y="923458"/>
                    <a:pt x="1827778" y="878542"/>
                    <a:pt x="1786367" y="838299"/>
                  </a:cubicBezTo>
                  <a:cubicBezTo>
                    <a:pt x="1749192" y="802366"/>
                    <a:pt x="1698725" y="781843"/>
                    <a:pt x="1635476" y="777607"/>
                  </a:cubicBezTo>
                  <a:cubicBezTo>
                    <a:pt x="1611302" y="776000"/>
                    <a:pt x="1587127" y="774540"/>
                    <a:pt x="1563098" y="773225"/>
                  </a:cubicBezTo>
                  <a:cubicBezTo>
                    <a:pt x="1517451" y="770523"/>
                    <a:pt x="1470051" y="767820"/>
                    <a:pt x="1424331" y="763365"/>
                  </a:cubicBezTo>
                  <a:cubicBezTo>
                    <a:pt x="1319161" y="753286"/>
                    <a:pt x="1243205" y="730719"/>
                    <a:pt x="1178276" y="689892"/>
                  </a:cubicBezTo>
                  <a:cubicBezTo>
                    <a:pt x="1131753" y="661116"/>
                    <a:pt x="1091730" y="618318"/>
                    <a:pt x="1051852" y="555434"/>
                  </a:cubicBezTo>
                  <a:cubicBezTo>
                    <a:pt x="1023223" y="510079"/>
                    <a:pt x="995615" y="469983"/>
                    <a:pt x="967789" y="432954"/>
                  </a:cubicBezTo>
                  <a:cubicBezTo>
                    <a:pt x="895338" y="336474"/>
                    <a:pt x="791409" y="302878"/>
                    <a:pt x="708879" y="284546"/>
                  </a:cubicBezTo>
                  <a:lnTo>
                    <a:pt x="705081" y="283670"/>
                  </a:lnTo>
                  <a:cubicBezTo>
                    <a:pt x="669295" y="276951"/>
                    <a:pt x="634384" y="266580"/>
                    <a:pt x="600715" y="252703"/>
                  </a:cubicBezTo>
                  <a:cubicBezTo>
                    <a:pt x="553096" y="230793"/>
                    <a:pt x="531477" y="185438"/>
                    <a:pt x="510589" y="141325"/>
                  </a:cubicBezTo>
                  <a:cubicBezTo>
                    <a:pt x="507886" y="135555"/>
                    <a:pt x="505111" y="129785"/>
                    <a:pt x="502336" y="124015"/>
                  </a:cubicBezTo>
                  <a:cubicBezTo>
                    <a:pt x="489481" y="95458"/>
                    <a:pt x="473414" y="68509"/>
                    <a:pt x="454279" y="43677"/>
                  </a:cubicBezTo>
                  <a:cubicBezTo>
                    <a:pt x="425065" y="8547"/>
                    <a:pt x="388986" y="4238"/>
                    <a:pt x="350496" y="31188"/>
                  </a:cubicBezTo>
                  <a:cubicBezTo>
                    <a:pt x="329023" y="47182"/>
                    <a:pt x="309012" y="64857"/>
                    <a:pt x="290461" y="84138"/>
                  </a:cubicBezTo>
                  <a:lnTo>
                    <a:pt x="282719" y="91442"/>
                  </a:lnTo>
                  <a:cubicBezTo>
                    <a:pt x="229477" y="143589"/>
                    <a:pt x="175650" y="192012"/>
                    <a:pt x="104440" y="212023"/>
                  </a:cubicBezTo>
                  <a:cubicBezTo>
                    <a:pt x="82238" y="217719"/>
                    <a:pt x="59670" y="222102"/>
                    <a:pt x="36956" y="225023"/>
                  </a:cubicBezTo>
                  <a:cubicBezTo>
                    <a:pt x="26731" y="226484"/>
                    <a:pt x="16579" y="228017"/>
                    <a:pt x="6428" y="229843"/>
                  </a:cubicBezTo>
                  <a:cubicBezTo>
                    <a:pt x="4675" y="230136"/>
                    <a:pt x="2849" y="229697"/>
                    <a:pt x="1388" y="228602"/>
                  </a:cubicBezTo>
                  <a:cubicBezTo>
                    <a:pt x="-72" y="227506"/>
                    <a:pt x="-1095" y="225827"/>
                    <a:pt x="-1387" y="224001"/>
                  </a:cubicBezTo>
                  <a:cubicBezTo>
                    <a:pt x="-1680" y="222175"/>
                    <a:pt x="-1314" y="220203"/>
                    <a:pt x="-219" y="218669"/>
                  </a:cubicBezTo>
                  <a:cubicBezTo>
                    <a:pt x="804" y="217135"/>
                    <a:pt x="2337" y="216113"/>
                    <a:pt x="4163" y="215821"/>
                  </a:cubicBezTo>
                  <a:cubicBezTo>
                    <a:pt x="14388" y="213995"/>
                    <a:pt x="24687" y="212461"/>
                    <a:pt x="35203" y="210927"/>
                  </a:cubicBezTo>
                  <a:cubicBezTo>
                    <a:pt x="57333" y="208079"/>
                    <a:pt x="79317" y="203843"/>
                    <a:pt x="100935" y="198292"/>
                  </a:cubicBezTo>
                  <a:cubicBezTo>
                    <a:pt x="169369" y="179084"/>
                    <a:pt x="221808" y="131831"/>
                    <a:pt x="273736" y="80998"/>
                  </a:cubicBezTo>
                  <a:lnTo>
                    <a:pt x="281477" y="73694"/>
                  </a:lnTo>
                  <a:cubicBezTo>
                    <a:pt x="300613" y="53902"/>
                    <a:pt x="321355" y="35789"/>
                    <a:pt x="343484" y="19356"/>
                  </a:cubicBezTo>
                  <a:cubicBezTo>
                    <a:pt x="387890" y="-11684"/>
                    <a:pt x="431126" y="-6352"/>
                    <a:pt x="464942" y="33963"/>
                  </a:cubicBezTo>
                  <a:cubicBezTo>
                    <a:pt x="484662" y="59526"/>
                    <a:pt x="501241" y="87352"/>
                    <a:pt x="514314" y="116858"/>
                  </a:cubicBezTo>
                  <a:cubicBezTo>
                    <a:pt x="517162" y="122628"/>
                    <a:pt x="519937" y="128470"/>
                    <a:pt x="522640" y="134387"/>
                  </a:cubicBezTo>
                  <a:cubicBezTo>
                    <a:pt x="543455" y="178208"/>
                    <a:pt x="562955" y="219400"/>
                    <a:pt x="605973" y="238900"/>
                  </a:cubicBezTo>
                  <a:cubicBezTo>
                    <a:pt x="638912" y="252557"/>
                    <a:pt x="673165" y="262782"/>
                    <a:pt x="708222" y="269355"/>
                  </a:cubicBezTo>
                  <a:lnTo>
                    <a:pt x="711947" y="270232"/>
                  </a:lnTo>
                  <a:cubicBezTo>
                    <a:pt x="796668" y="289075"/>
                    <a:pt x="903591" y="323693"/>
                    <a:pt x="978672" y="423606"/>
                  </a:cubicBezTo>
                  <a:cubicBezTo>
                    <a:pt x="1006790" y="461146"/>
                    <a:pt x="1034543" y="501535"/>
                    <a:pt x="1063465" y="547181"/>
                  </a:cubicBezTo>
                  <a:cubicBezTo>
                    <a:pt x="1102173" y="608312"/>
                    <a:pt x="1140956" y="649431"/>
                    <a:pt x="1185434" y="677695"/>
                  </a:cubicBezTo>
                  <a:cubicBezTo>
                    <a:pt x="1248609" y="717060"/>
                    <a:pt x="1322740" y="739044"/>
                    <a:pt x="1425793" y="748978"/>
                  </a:cubicBezTo>
                  <a:cubicBezTo>
                    <a:pt x="1471732" y="753360"/>
                    <a:pt x="1518766" y="756281"/>
                    <a:pt x="1564121" y="758691"/>
                  </a:cubicBezTo>
                  <a:cubicBezTo>
                    <a:pt x="1588369" y="760078"/>
                    <a:pt x="1612543" y="761466"/>
                    <a:pt x="1636718" y="763073"/>
                  </a:cubicBezTo>
                  <a:cubicBezTo>
                    <a:pt x="1702888" y="767674"/>
                    <a:pt x="1756423" y="789365"/>
                    <a:pt x="1795862" y="827563"/>
                  </a:cubicBezTo>
                  <a:cubicBezTo>
                    <a:pt x="1837784" y="868390"/>
                    <a:pt x="1876931" y="913307"/>
                    <a:pt x="1914909" y="956982"/>
                  </a:cubicBezTo>
                  <a:cubicBezTo>
                    <a:pt x="1930831" y="975240"/>
                    <a:pt x="1946752" y="993499"/>
                    <a:pt x="1962820" y="1011466"/>
                  </a:cubicBezTo>
                  <a:cubicBezTo>
                    <a:pt x="1978888" y="1029432"/>
                    <a:pt x="1993860" y="1046960"/>
                    <a:pt x="2009344" y="1064855"/>
                  </a:cubicBezTo>
                  <a:cubicBezTo>
                    <a:pt x="2043304" y="1104220"/>
                    <a:pt x="2078435" y="1145193"/>
                    <a:pt x="2115975" y="1181126"/>
                  </a:cubicBezTo>
                  <a:cubicBezTo>
                    <a:pt x="2161914" y="1225532"/>
                    <a:pt x="2215229" y="1239554"/>
                    <a:pt x="2274534" y="1221952"/>
                  </a:cubicBezTo>
                  <a:cubicBezTo>
                    <a:pt x="2311782" y="1211290"/>
                    <a:pt x="2350198" y="1203548"/>
                    <a:pt x="2387374" y="1196025"/>
                  </a:cubicBezTo>
                  <a:cubicBezTo>
                    <a:pt x="2401981" y="1193104"/>
                    <a:pt x="2416588" y="1190109"/>
                    <a:pt x="2430756" y="1187042"/>
                  </a:cubicBezTo>
                  <a:cubicBezTo>
                    <a:pt x="2498898" y="1172435"/>
                    <a:pt x="2574708" y="1213919"/>
                    <a:pt x="2596692" y="1277460"/>
                  </a:cubicBezTo>
                  <a:cubicBezTo>
                    <a:pt x="2606260" y="1305359"/>
                    <a:pt x="2607429" y="1337714"/>
                    <a:pt x="2607355" y="1368461"/>
                  </a:cubicBezTo>
                  <a:cubicBezTo>
                    <a:pt x="2606698" y="1511099"/>
                    <a:pt x="2526067" y="1605095"/>
                    <a:pt x="2396795" y="1612545"/>
                  </a:cubicBezTo>
                  <a:cubicBezTo>
                    <a:pt x="2368092" y="1614516"/>
                    <a:pt x="2340339" y="1623500"/>
                    <a:pt x="2316018" y="1638838"/>
                  </a:cubicBezTo>
                  <a:cubicBezTo>
                    <a:pt x="2257005" y="1676596"/>
                    <a:pt x="2229836" y="1737289"/>
                    <a:pt x="2230348" y="1830043"/>
                  </a:cubicBezTo>
                  <a:cubicBezTo>
                    <a:pt x="2230348" y="1861083"/>
                    <a:pt x="2239185" y="1886134"/>
                    <a:pt x="2255399" y="1902640"/>
                  </a:cubicBezTo>
                  <a:cubicBezTo>
                    <a:pt x="2271612" y="1919147"/>
                    <a:pt x="2293815" y="1926450"/>
                    <a:pt x="2321130" y="1925720"/>
                  </a:cubicBezTo>
                  <a:cubicBezTo>
                    <a:pt x="2359912" y="1924624"/>
                    <a:pt x="2399278" y="1923966"/>
                    <a:pt x="2437986" y="1923309"/>
                  </a:cubicBezTo>
                  <a:cubicBezTo>
                    <a:pt x="2501819" y="1922140"/>
                    <a:pt x="2567770" y="1921045"/>
                    <a:pt x="2632552" y="1917905"/>
                  </a:cubicBezTo>
                  <a:cubicBezTo>
                    <a:pt x="2680025" y="1915641"/>
                    <a:pt x="2713913" y="1890224"/>
                    <a:pt x="2730346" y="1844432"/>
                  </a:cubicBezTo>
                  <a:cubicBezTo>
                    <a:pt x="2736190" y="1828144"/>
                    <a:pt x="2741302" y="1811784"/>
                    <a:pt x="2746414" y="1795498"/>
                  </a:cubicBezTo>
                  <a:cubicBezTo>
                    <a:pt x="2755543" y="1764093"/>
                    <a:pt x="2766937" y="1733345"/>
                    <a:pt x="2780522" y="1703620"/>
                  </a:cubicBezTo>
                  <a:cubicBezTo>
                    <a:pt x="2812438" y="1638326"/>
                    <a:pt x="2869259" y="1593555"/>
                    <a:pt x="2949452" y="1569674"/>
                  </a:cubicBezTo>
                  <a:cubicBezTo>
                    <a:pt x="2977059" y="1561566"/>
                    <a:pt x="3004812" y="1553825"/>
                    <a:pt x="3032420" y="1546156"/>
                  </a:cubicBezTo>
                  <a:cubicBezTo>
                    <a:pt x="3053527" y="1540386"/>
                    <a:pt x="3074561" y="1534543"/>
                    <a:pt x="3095668" y="1528482"/>
                  </a:cubicBezTo>
                  <a:cubicBezTo>
                    <a:pt x="3171186" y="1506571"/>
                    <a:pt x="3190614" y="1466109"/>
                    <a:pt x="3197479" y="1407974"/>
                  </a:cubicBezTo>
                  <a:cubicBezTo>
                    <a:pt x="3200474" y="1382922"/>
                    <a:pt x="3202007" y="1356849"/>
                    <a:pt x="3203541" y="1332236"/>
                  </a:cubicBezTo>
                  <a:cubicBezTo>
                    <a:pt x="3205513" y="1302000"/>
                    <a:pt x="3207412" y="1270813"/>
                    <a:pt x="3211648" y="1240431"/>
                  </a:cubicBezTo>
                  <a:cubicBezTo>
                    <a:pt x="3222092" y="1166227"/>
                    <a:pt x="3247581" y="1116928"/>
                    <a:pt x="3291987" y="1085377"/>
                  </a:cubicBezTo>
                  <a:cubicBezTo>
                    <a:pt x="3307470" y="1074276"/>
                    <a:pt x="3323903" y="1064124"/>
                    <a:pt x="3339751" y="1054337"/>
                  </a:cubicBezTo>
                  <a:cubicBezTo>
                    <a:pt x="3354358" y="1045500"/>
                    <a:pt x="3368965" y="1036371"/>
                    <a:pt x="3382696" y="1026656"/>
                  </a:cubicBezTo>
                  <a:cubicBezTo>
                    <a:pt x="3393287" y="1019353"/>
                    <a:pt x="3404242" y="1012049"/>
                    <a:pt x="3415124" y="1004746"/>
                  </a:cubicBezTo>
                  <a:cubicBezTo>
                    <a:pt x="3448136" y="984224"/>
                    <a:pt x="3479103" y="960560"/>
                    <a:pt x="3507514" y="934122"/>
                  </a:cubicBezTo>
                  <a:cubicBezTo>
                    <a:pt x="3546880" y="894902"/>
                    <a:pt x="3555205" y="841586"/>
                    <a:pt x="3527598" y="804630"/>
                  </a:cubicBezTo>
                  <a:cubicBezTo>
                    <a:pt x="3506418" y="776220"/>
                    <a:pt x="3475597" y="765556"/>
                    <a:pt x="3443169" y="756208"/>
                  </a:cubicBezTo>
                  <a:cubicBezTo>
                    <a:pt x="3410742" y="746859"/>
                    <a:pt x="3376050" y="737949"/>
                    <a:pt x="3343185" y="729477"/>
                  </a:cubicBezTo>
                  <a:cubicBezTo>
                    <a:pt x="3315869" y="722173"/>
                    <a:pt x="3288919" y="715235"/>
                    <a:pt x="3261458" y="707566"/>
                  </a:cubicBezTo>
                  <a:cubicBezTo>
                    <a:pt x="3244660" y="703258"/>
                    <a:pt x="3229177" y="694858"/>
                    <a:pt x="3216468" y="683027"/>
                  </a:cubicBezTo>
                  <a:cubicBezTo>
                    <a:pt x="3203322" y="670976"/>
                    <a:pt x="3193316" y="655930"/>
                    <a:pt x="3187254" y="639206"/>
                  </a:cubicBezTo>
                  <a:cubicBezTo>
                    <a:pt x="3173451" y="605682"/>
                    <a:pt x="3171770" y="573035"/>
                    <a:pt x="3171770" y="536956"/>
                  </a:cubicBezTo>
                  <a:cubicBezTo>
                    <a:pt x="3170676" y="456618"/>
                    <a:pt x="3177687" y="395706"/>
                    <a:pt x="3194485" y="339761"/>
                  </a:cubicBezTo>
                  <a:cubicBezTo>
                    <a:pt x="3211283" y="283816"/>
                    <a:pt x="3261604" y="269282"/>
                    <a:pt x="3304038" y="280165"/>
                  </a:cubicBezTo>
                  <a:cubicBezTo>
                    <a:pt x="3433675" y="313396"/>
                    <a:pt x="3527013" y="401257"/>
                    <a:pt x="3581571" y="541265"/>
                  </a:cubicBezTo>
                  <a:cubicBezTo>
                    <a:pt x="3588875" y="560108"/>
                    <a:pt x="3595447" y="579536"/>
                    <a:pt x="3601948" y="598378"/>
                  </a:cubicBezTo>
                  <a:cubicBezTo>
                    <a:pt x="3611223" y="627520"/>
                    <a:pt x="3622032" y="656149"/>
                    <a:pt x="3634229" y="684122"/>
                  </a:cubicBezTo>
                  <a:cubicBezTo>
                    <a:pt x="3683528" y="791630"/>
                    <a:pt x="3767445" y="869631"/>
                    <a:pt x="3883645" y="915936"/>
                  </a:cubicBezTo>
                  <a:cubicBezTo>
                    <a:pt x="3920454" y="930031"/>
                    <a:pt x="3957994" y="942228"/>
                    <a:pt x="3996118" y="952453"/>
                  </a:cubicBezTo>
                  <a:cubicBezTo>
                    <a:pt x="4020877" y="959757"/>
                    <a:pt x="4046439" y="967060"/>
                    <a:pt x="4071198" y="975240"/>
                  </a:cubicBezTo>
                  <a:cubicBezTo>
                    <a:pt x="4161177" y="1005331"/>
                    <a:pt x="4218511" y="1065658"/>
                    <a:pt x="4241079" y="1154760"/>
                  </a:cubicBezTo>
                  <a:cubicBezTo>
                    <a:pt x="4267444" y="1257667"/>
                    <a:pt x="4235090" y="1338152"/>
                    <a:pt x="4150003" y="1381169"/>
                  </a:cubicBezTo>
                  <a:cubicBezTo>
                    <a:pt x="4042788" y="1435580"/>
                    <a:pt x="3925201" y="1447631"/>
                    <a:pt x="3801115" y="1416957"/>
                  </a:cubicBezTo>
                  <a:cubicBezTo>
                    <a:pt x="3727642" y="1398698"/>
                    <a:pt x="3697989" y="1413232"/>
                    <a:pt x="3662932" y="1484661"/>
                  </a:cubicBezTo>
                  <a:lnTo>
                    <a:pt x="3649274" y="1512560"/>
                  </a:lnTo>
                  <a:cubicBezTo>
                    <a:pt x="3617212" y="1578730"/>
                    <a:pt x="3583981" y="1647164"/>
                    <a:pt x="3535340" y="1705080"/>
                  </a:cubicBezTo>
                  <a:cubicBezTo>
                    <a:pt x="3492614" y="1756205"/>
                    <a:pt x="3450473" y="1808717"/>
                    <a:pt x="3409646" y="1860134"/>
                  </a:cubicBezTo>
                  <a:lnTo>
                    <a:pt x="3369185" y="1909432"/>
                  </a:lnTo>
                  <a:cubicBezTo>
                    <a:pt x="3321419" y="1968810"/>
                    <a:pt x="3260654" y="1999193"/>
                    <a:pt x="3182361" y="2002114"/>
                  </a:cubicBezTo>
                  <a:cubicBezTo>
                    <a:pt x="3135472" y="2004963"/>
                    <a:pt x="3089095" y="2014019"/>
                    <a:pt x="3044544" y="2028919"/>
                  </a:cubicBezTo>
                  <a:cubicBezTo>
                    <a:pt x="3021975" y="2036222"/>
                    <a:pt x="3008026" y="2045862"/>
                    <a:pt x="3001307" y="2059301"/>
                  </a:cubicBezTo>
                  <a:cubicBezTo>
                    <a:pt x="2994587" y="2072740"/>
                    <a:pt x="2995172" y="2092459"/>
                    <a:pt x="3003498" y="2117729"/>
                  </a:cubicBezTo>
                  <a:cubicBezTo>
                    <a:pt x="3007588" y="2129999"/>
                    <a:pt x="3012701" y="2142268"/>
                    <a:pt x="3017520" y="2154246"/>
                  </a:cubicBezTo>
                  <a:cubicBezTo>
                    <a:pt x="3021611" y="2163668"/>
                    <a:pt x="3025335" y="2173235"/>
                    <a:pt x="3029060" y="2182876"/>
                  </a:cubicBezTo>
                  <a:cubicBezTo>
                    <a:pt x="3033808" y="2196022"/>
                    <a:pt x="3038774" y="2209023"/>
                    <a:pt x="3043667" y="2222169"/>
                  </a:cubicBezTo>
                  <a:cubicBezTo>
                    <a:pt x="3057690" y="2259563"/>
                    <a:pt x="3072297" y="2298271"/>
                    <a:pt x="3083983" y="2337273"/>
                  </a:cubicBezTo>
                  <a:cubicBezTo>
                    <a:pt x="3107281" y="2414033"/>
                    <a:pt x="3110202" y="2487652"/>
                    <a:pt x="3093258" y="2556378"/>
                  </a:cubicBezTo>
                  <a:cubicBezTo>
                    <a:pt x="3080476" y="2603632"/>
                    <a:pt x="3064482" y="2650009"/>
                    <a:pt x="3045566" y="2695145"/>
                  </a:cubicBezTo>
                  <a:lnTo>
                    <a:pt x="3035341" y="2721364"/>
                  </a:lnTo>
                  <a:cubicBezTo>
                    <a:pt x="3021245" y="2757882"/>
                    <a:pt x="3005615" y="2793742"/>
                    <a:pt x="2990571" y="2828726"/>
                  </a:cubicBezTo>
                  <a:cubicBezTo>
                    <a:pt x="2983778" y="2844282"/>
                    <a:pt x="2977059" y="2859912"/>
                    <a:pt x="2970559" y="2875615"/>
                  </a:cubicBezTo>
                  <a:cubicBezTo>
                    <a:pt x="2970047" y="2876930"/>
                    <a:pt x="2969244" y="2878024"/>
                    <a:pt x="2968148" y="2878901"/>
                  </a:cubicBezTo>
                  <a:cubicBezTo>
                    <a:pt x="2967054" y="2879413"/>
                    <a:pt x="2965885" y="2879705"/>
                    <a:pt x="2964643" y="287955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09" name="Google Shape;2509;p83"/>
            <p:cNvSpPr/>
            <p:nvPr/>
          </p:nvSpPr>
          <p:spPr>
            <a:xfrm>
              <a:off x="2842630" y="8408"/>
              <a:ext cx="3069301" cy="5416495"/>
            </a:xfrm>
            <a:custGeom>
              <a:avLst/>
              <a:gdLst/>
              <a:ahLst/>
              <a:cxnLst/>
              <a:rect l="l" t="t" r="r" b="b"/>
              <a:pathLst>
                <a:path w="3069301" h="5416495" extrusionOk="0">
                  <a:moveTo>
                    <a:pt x="2854647" y="5415876"/>
                  </a:moveTo>
                  <a:cubicBezTo>
                    <a:pt x="2850995" y="5415876"/>
                    <a:pt x="2847344" y="5415876"/>
                    <a:pt x="2843619" y="5415219"/>
                  </a:cubicBezTo>
                  <a:cubicBezTo>
                    <a:pt x="2757510" y="5405505"/>
                    <a:pt x="2748673" y="5360881"/>
                    <a:pt x="2735819" y="5299093"/>
                  </a:cubicBezTo>
                  <a:cubicBezTo>
                    <a:pt x="2734504" y="5292885"/>
                    <a:pt x="2733263" y="5286531"/>
                    <a:pt x="2731801" y="5279884"/>
                  </a:cubicBezTo>
                  <a:cubicBezTo>
                    <a:pt x="2724279" y="5240957"/>
                    <a:pt x="2719240" y="5201664"/>
                    <a:pt x="2716757" y="5162079"/>
                  </a:cubicBezTo>
                  <a:cubicBezTo>
                    <a:pt x="2714931" y="5141045"/>
                    <a:pt x="2713178" y="5119353"/>
                    <a:pt x="2710548" y="5098319"/>
                  </a:cubicBezTo>
                  <a:cubicBezTo>
                    <a:pt x="2707992" y="5080207"/>
                    <a:pt x="2703756" y="5062313"/>
                    <a:pt x="2697986" y="5044931"/>
                  </a:cubicBezTo>
                  <a:cubicBezTo>
                    <a:pt x="2690683" y="5023020"/>
                    <a:pt x="2676076" y="5012795"/>
                    <a:pt x="2653435" y="5015717"/>
                  </a:cubicBezTo>
                  <a:cubicBezTo>
                    <a:pt x="2627069" y="5019003"/>
                    <a:pt x="2600777" y="5022362"/>
                    <a:pt x="2574411" y="5025723"/>
                  </a:cubicBezTo>
                  <a:cubicBezTo>
                    <a:pt x="2537894" y="5030470"/>
                    <a:pt x="2501376" y="5035217"/>
                    <a:pt x="2464859" y="5039453"/>
                  </a:cubicBezTo>
                  <a:lnTo>
                    <a:pt x="2441633" y="5042229"/>
                  </a:lnTo>
                  <a:cubicBezTo>
                    <a:pt x="2342378" y="5054207"/>
                    <a:pt x="2240056" y="5066695"/>
                    <a:pt x="2146060" y="5003885"/>
                  </a:cubicBezTo>
                  <a:cubicBezTo>
                    <a:pt x="2106621" y="4978323"/>
                    <a:pt x="2069446" y="4949400"/>
                    <a:pt x="2034973" y="4917484"/>
                  </a:cubicBezTo>
                  <a:cubicBezTo>
                    <a:pt x="2003422" y="4887394"/>
                    <a:pt x="1972455" y="4855550"/>
                    <a:pt x="1942584" y="4824657"/>
                  </a:cubicBezTo>
                  <a:cubicBezTo>
                    <a:pt x="1912712" y="4793763"/>
                    <a:pt x="1880577" y="4760897"/>
                    <a:pt x="1848806" y="4730587"/>
                  </a:cubicBezTo>
                  <a:cubicBezTo>
                    <a:pt x="1808856" y="4692683"/>
                    <a:pt x="1755760" y="4670333"/>
                    <a:pt x="1680825" y="4660255"/>
                  </a:cubicBezTo>
                  <a:lnTo>
                    <a:pt x="1658039" y="4657114"/>
                  </a:lnTo>
                  <a:cubicBezTo>
                    <a:pt x="1556593" y="4643529"/>
                    <a:pt x="1451714" y="4629288"/>
                    <a:pt x="1351876" y="4597298"/>
                  </a:cubicBezTo>
                  <a:cubicBezTo>
                    <a:pt x="1244879" y="4563045"/>
                    <a:pt x="1164905" y="4504325"/>
                    <a:pt x="1107281" y="4417778"/>
                  </a:cubicBezTo>
                  <a:cubicBezTo>
                    <a:pt x="1064482" y="4353726"/>
                    <a:pt x="1004009" y="4273825"/>
                    <a:pt x="914979" y="4225258"/>
                  </a:cubicBezTo>
                  <a:cubicBezTo>
                    <a:pt x="869405" y="4200352"/>
                    <a:pt x="821932" y="4178733"/>
                    <a:pt x="772634" y="4156896"/>
                  </a:cubicBezTo>
                  <a:cubicBezTo>
                    <a:pt x="707632" y="4127682"/>
                    <a:pt x="657603" y="4075827"/>
                    <a:pt x="624007" y="4001842"/>
                  </a:cubicBezTo>
                  <a:cubicBezTo>
                    <a:pt x="580989" y="3906824"/>
                    <a:pt x="527528" y="3816845"/>
                    <a:pt x="464645" y="3733585"/>
                  </a:cubicBezTo>
                  <a:cubicBezTo>
                    <a:pt x="456903" y="3722995"/>
                    <a:pt x="447481" y="3712843"/>
                    <a:pt x="438790" y="3703056"/>
                  </a:cubicBezTo>
                  <a:lnTo>
                    <a:pt x="435795" y="3699769"/>
                  </a:lnTo>
                  <a:cubicBezTo>
                    <a:pt x="399278" y="3659016"/>
                    <a:pt x="361154" y="3655145"/>
                    <a:pt x="318939" y="3687938"/>
                  </a:cubicBezTo>
                  <a:cubicBezTo>
                    <a:pt x="286512" y="3713062"/>
                    <a:pt x="258612" y="3746366"/>
                    <a:pt x="231297" y="3778794"/>
                  </a:cubicBezTo>
                  <a:lnTo>
                    <a:pt x="228595" y="3782080"/>
                  </a:lnTo>
                  <a:cubicBezTo>
                    <a:pt x="217420" y="3796103"/>
                    <a:pt x="207050" y="3810710"/>
                    <a:pt x="197555" y="3825901"/>
                  </a:cubicBezTo>
                  <a:cubicBezTo>
                    <a:pt x="187988" y="3841019"/>
                    <a:pt x="177690" y="3855626"/>
                    <a:pt x="166588" y="3869722"/>
                  </a:cubicBezTo>
                  <a:cubicBezTo>
                    <a:pt x="114003" y="3933409"/>
                    <a:pt x="64923" y="3967662"/>
                    <a:pt x="7444" y="3981831"/>
                  </a:cubicBezTo>
                  <a:cubicBezTo>
                    <a:pt x="6495" y="3981977"/>
                    <a:pt x="5618" y="3981977"/>
                    <a:pt x="4669" y="3981831"/>
                  </a:cubicBezTo>
                  <a:cubicBezTo>
                    <a:pt x="3719" y="3981685"/>
                    <a:pt x="2770" y="3981393"/>
                    <a:pt x="1967" y="3980881"/>
                  </a:cubicBezTo>
                  <a:cubicBezTo>
                    <a:pt x="1163" y="3980371"/>
                    <a:pt x="433" y="3979713"/>
                    <a:pt x="-151" y="3978909"/>
                  </a:cubicBezTo>
                  <a:cubicBezTo>
                    <a:pt x="-663" y="3978106"/>
                    <a:pt x="-1100" y="3977230"/>
                    <a:pt x="-1320" y="3976280"/>
                  </a:cubicBezTo>
                  <a:cubicBezTo>
                    <a:pt x="-1539" y="3975258"/>
                    <a:pt x="-1539" y="3974308"/>
                    <a:pt x="-1320" y="3973286"/>
                  </a:cubicBezTo>
                  <a:cubicBezTo>
                    <a:pt x="-1173" y="3972337"/>
                    <a:pt x="-809" y="3971387"/>
                    <a:pt x="-224" y="3970583"/>
                  </a:cubicBezTo>
                  <a:cubicBezTo>
                    <a:pt x="287" y="3969780"/>
                    <a:pt x="944" y="3969050"/>
                    <a:pt x="1748" y="3968539"/>
                  </a:cubicBezTo>
                  <a:cubicBezTo>
                    <a:pt x="2551" y="3968027"/>
                    <a:pt x="3428" y="3967662"/>
                    <a:pt x="4377" y="3967516"/>
                  </a:cubicBezTo>
                  <a:cubicBezTo>
                    <a:pt x="58642" y="3954516"/>
                    <a:pt x="105823" y="3921358"/>
                    <a:pt x="156363" y="3860082"/>
                  </a:cubicBezTo>
                  <a:cubicBezTo>
                    <a:pt x="166880" y="3846497"/>
                    <a:pt x="176594" y="3832328"/>
                    <a:pt x="185577" y="3817721"/>
                  </a:cubicBezTo>
                  <a:cubicBezTo>
                    <a:pt x="195437" y="3802018"/>
                    <a:pt x="206247" y="3786827"/>
                    <a:pt x="217932" y="3772367"/>
                  </a:cubicBezTo>
                  <a:lnTo>
                    <a:pt x="220634" y="3769079"/>
                  </a:lnTo>
                  <a:cubicBezTo>
                    <a:pt x="248169" y="3736433"/>
                    <a:pt x="276579" y="3702252"/>
                    <a:pt x="310248" y="3676106"/>
                  </a:cubicBezTo>
                  <a:cubicBezTo>
                    <a:pt x="358378" y="3638858"/>
                    <a:pt x="403733" y="3643459"/>
                    <a:pt x="445071" y="3689690"/>
                  </a:cubicBezTo>
                  <a:lnTo>
                    <a:pt x="447993" y="3692977"/>
                  </a:lnTo>
                  <a:cubicBezTo>
                    <a:pt x="456976" y="3702983"/>
                    <a:pt x="466178" y="3713354"/>
                    <a:pt x="474578" y="3724382"/>
                  </a:cubicBezTo>
                  <a:cubicBezTo>
                    <a:pt x="538118" y="3808446"/>
                    <a:pt x="592164" y="3899302"/>
                    <a:pt x="635693" y="3995269"/>
                  </a:cubicBezTo>
                  <a:cubicBezTo>
                    <a:pt x="667682" y="4065821"/>
                    <a:pt x="715520" y="4115486"/>
                    <a:pt x="777527" y="4143093"/>
                  </a:cubicBezTo>
                  <a:cubicBezTo>
                    <a:pt x="826753" y="4165004"/>
                    <a:pt x="874810" y="4186914"/>
                    <a:pt x="920822" y="4211965"/>
                  </a:cubicBezTo>
                  <a:cubicBezTo>
                    <a:pt x="1012481" y="4261921"/>
                    <a:pt x="1074196" y="4343428"/>
                    <a:pt x="1118017" y="4409160"/>
                  </a:cubicBezTo>
                  <a:cubicBezTo>
                    <a:pt x="1173816" y="4492931"/>
                    <a:pt x="1251526" y="4549899"/>
                    <a:pt x="1355454" y="4583202"/>
                  </a:cubicBezTo>
                  <a:cubicBezTo>
                    <a:pt x="1454125" y="4614827"/>
                    <a:pt x="1558492" y="4628849"/>
                    <a:pt x="1659354" y="4642507"/>
                  </a:cubicBezTo>
                  <a:lnTo>
                    <a:pt x="1682214" y="4645574"/>
                  </a:lnTo>
                  <a:cubicBezTo>
                    <a:pt x="1759777" y="4656019"/>
                    <a:pt x="1815576" y="4679536"/>
                    <a:pt x="1857498" y="4719486"/>
                  </a:cubicBezTo>
                  <a:cubicBezTo>
                    <a:pt x="1889852" y="4750088"/>
                    <a:pt x="1921331" y="4782515"/>
                    <a:pt x="1951787" y="4814432"/>
                  </a:cubicBezTo>
                  <a:cubicBezTo>
                    <a:pt x="1982242" y="4846348"/>
                    <a:pt x="2012332" y="4876804"/>
                    <a:pt x="2043738" y="4906675"/>
                  </a:cubicBezTo>
                  <a:cubicBezTo>
                    <a:pt x="2077772" y="4938154"/>
                    <a:pt x="2114362" y="4966637"/>
                    <a:pt x="2153290" y="4991761"/>
                  </a:cubicBezTo>
                  <a:cubicBezTo>
                    <a:pt x="2242978" y="5051796"/>
                    <a:pt x="2343182" y="5039672"/>
                    <a:pt x="2440173" y="5028279"/>
                  </a:cubicBezTo>
                  <a:lnTo>
                    <a:pt x="2463397" y="5025430"/>
                  </a:lnTo>
                  <a:cubicBezTo>
                    <a:pt x="2499915" y="5021195"/>
                    <a:pt x="2536432" y="5016520"/>
                    <a:pt x="2572950" y="5011773"/>
                  </a:cubicBezTo>
                  <a:cubicBezTo>
                    <a:pt x="2599242" y="5008340"/>
                    <a:pt x="2625681" y="5004908"/>
                    <a:pt x="2652048" y="5001767"/>
                  </a:cubicBezTo>
                  <a:cubicBezTo>
                    <a:pt x="2664683" y="4999284"/>
                    <a:pt x="2677828" y="5001913"/>
                    <a:pt x="2688565" y="5009070"/>
                  </a:cubicBezTo>
                  <a:cubicBezTo>
                    <a:pt x="2699593" y="5016593"/>
                    <a:pt x="2707335" y="5027913"/>
                    <a:pt x="2710476" y="5040841"/>
                  </a:cubicBezTo>
                  <a:cubicBezTo>
                    <a:pt x="2716537" y="5059099"/>
                    <a:pt x="2720919" y="5077797"/>
                    <a:pt x="2723622" y="5096786"/>
                  </a:cubicBezTo>
                  <a:cubicBezTo>
                    <a:pt x="2726178" y="5118185"/>
                    <a:pt x="2728077" y="5140023"/>
                    <a:pt x="2729829" y="5161202"/>
                  </a:cubicBezTo>
                  <a:cubicBezTo>
                    <a:pt x="2732240" y="5200131"/>
                    <a:pt x="2737133" y="5238839"/>
                    <a:pt x="2744436" y="5277109"/>
                  </a:cubicBezTo>
                  <a:cubicBezTo>
                    <a:pt x="2745898" y="5283682"/>
                    <a:pt x="2747212" y="5290183"/>
                    <a:pt x="2748454" y="5296390"/>
                  </a:cubicBezTo>
                  <a:cubicBezTo>
                    <a:pt x="2760796" y="5356571"/>
                    <a:pt x="2768173" y="5392797"/>
                    <a:pt x="2844495" y="5401415"/>
                  </a:cubicBezTo>
                  <a:cubicBezTo>
                    <a:pt x="2859175" y="5402365"/>
                    <a:pt x="2873928" y="5401269"/>
                    <a:pt x="2888316" y="5398275"/>
                  </a:cubicBezTo>
                  <a:cubicBezTo>
                    <a:pt x="2973621" y="5384398"/>
                    <a:pt x="3024818" y="5342476"/>
                    <a:pt x="3044392" y="5269879"/>
                  </a:cubicBezTo>
                  <a:cubicBezTo>
                    <a:pt x="3054982" y="5228468"/>
                    <a:pt x="3056808" y="5185231"/>
                    <a:pt x="3049651" y="5143090"/>
                  </a:cubicBezTo>
                  <a:cubicBezTo>
                    <a:pt x="3037308" y="5065527"/>
                    <a:pt x="3007875" y="5014109"/>
                    <a:pt x="2956604" y="4981390"/>
                  </a:cubicBezTo>
                  <a:cubicBezTo>
                    <a:pt x="2920086" y="4958457"/>
                    <a:pt x="2881377" y="4939176"/>
                    <a:pt x="2840990" y="4923911"/>
                  </a:cubicBezTo>
                  <a:cubicBezTo>
                    <a:pt x="2785701" y="4902001"/>
                    <a:pt x="2788769" y="4865483"/>
                    <a:pt x="2799140" y="4832471"/>
                  </a:cubicBezTo>
                  <a:cubicBezTo>
                    <a:pt x="2808342" y="4799971"/>
                    <a:pt x="2822949" y="4769296"/>
                    <a:pt x="2842523" y="4741762"/>
                  </a:cubicBezTo>
                  <a:cubicBezTo>
                    <a:pt x="2869108" y="4706559"/>
                    <a:pt x="2898613" y="4673109"/>
                    <a:pt x="2927170" y="4640681"/>
                  </a:cubicBezTo>
                  <a:cubicBezTo>
                    <a:pt x="2939952" y="4626074"/>
                    <a:pt x="2952733" y="4611467"/>
                    <a:pt x="2965295" y="4596860"/>
                  </a:cubicBezTo>
                  <a:cubicBezTo>
                    <a:pt x="3013060" y="4542230"/>
                    <a:pt x="3039499" y="4472189"/>
                    <a:pt x="3039864" y="4399665"/>
                  </a:cubicBezTo>
                  <a:cubicBezTo>
                    <a:pt x="3039864" y="4323197"/>
                    <a:pt x="3002835" y="4264039"/>
                    <a:pt x="2928632" y="4223943"/>
                  </a:cubicBezTo>
                  <a:cubicBezTo>
                    <a:pt x="2862900" y="4188228"/>
                    <a:pt x="2797168" y="4148498"/>
                    <a:pt x="2734212" y="4109715"/>
                  </a:cubicBezTo>
                  <a:lnTo>
                    <a:pt x="2674688" y="4073637"/>
                  </a:lnTo>
                  <a:cubicBezTo>
                    <a:pt x="2610052" y="4034928"/>
                    <a:pt x="2539281" y="3996438"/>
                    <a:pt x="2458942" y="3978691"/>
                  </a:cubicBezTo>
                  <a:lnTo>
                    <a:pt x="2456240" y="3978106"/>
                  </a:lnTo>
                  <a:cubicBezTo>
                    <a:pt x="2409644" y="3969050"/>
                    <a:pt x="2363777" y="3956634"/>
                    <a:pt x="2319007" y="3941004"/>
                  </a:cubicBezTo>
                  <a:cubicBezTo>
                    <a:pt x="2229977" y="3907409"/>
                    <a:pt x="2184768" y="3830137"/>
                    <a:pt x="2142700" y="3747023"/>
                  </a:cubicBezTo>
                  <a:cubicBezTo>
                    <a:pt x="2111733" y="3685746"/>
                    <a:pt x="2080401" y="3624616"/>
                    <a:pt x="2048703" y="3563632"/>
                  </a:cubicBezTo>
                  <a:lnTo>
                    <a:pt x="1993489" y="3456270"/>
                  </a:lnTo>
                  <a:cubicBezTo>
                    <a:pt x="1948426" y="3368628"/>
                    <a:pt x="1902779" y="3273682"/>
                    <a:pt x="1883280" y="3170264"/>
                  </a:cubicBezTo>
                  <a:cubicBezTo>
                    <a:pt x="1867723" y="3087297"/>
                    <a:pt x="1879116" y="3025728"/>
                    <a:pt x="1919797" y="2976357"/>
                  </a:cubicBezTo>
                  <a:cubicBezTo>
                    <a:pt x="1932797" y="2960581"/>
                    <a:pt x="1945870" y="2944878"/>
                    <a:pt x="1958578" y="2929248"/>
                  </a:cubicBezTo>
                  <a:cubicBezTo>
                    <a:pt x="1986624" y="2895871"/>
                    <a:pt x="2015692" y="2861253"/>
                    <a:pt x="2042058" y="2825612"/>
                  </a:cubicBezTo>
                  <a:cubicBezTo>
                    <a:pt x="2072148" y="2784785"/>
                    <a:pt x="2106255" y="2739211"/>
                    <a:pt x="2127947" y="2689913"/>
                  </a:cubicBezTo>
                  <a:cubicBezTo>
                    <a:pt x="2150807" y="2637984"/>
                    <a:pt x="2144526" y="2585180"/>
                    <a:pt x="2110638" y="2545011"/>
                  </a:cubicBezTo>
                  <a:cubicBezTo>
                    <a:pt x="2082738" y="2512408"/>
                    <a:pt x="2052648" y="2481755"/>
                    <a:pt x="2020512" y="2453279"/>
                  </a:cubicBezTo>
                  <a:cubicBezTo>
                    <a:pt x="1981731" y="2418002"/>
                    <a:pt x="1938494" y="2374912"/>
                    <a:pt x="1924106" y="2308961"/>
                  </a:cubicBezTo>
                  <a:cubicBezTo>
                    <a:pt x="1909499" y="2241038"/>
                    <a:pt x="1919505" y="2169318"/>
                    <a:pt x="1955584" y="2089856"/>
                  </a:cubicBezTo>
                  <a:cubicBezTo>
                    <a:pt x="1978444" y="2042083"/>
                    <a:pt x="2004225" y="1995743"/>
                    <a:pt x="2032709" y="1951089"/>
                  </a:cubicBezTo>
                  <a:cubicBezTo>
                    <a:pt x="2043518" y="1933195"/>
                    <a:pt x="2054620" y="1915229"/>
                    <a:pt x="2064991" y="1897189"/>
                  </a:cubicBezTo>
                  <a:cubicBezTo>
                    <a:pt x="2142554" y="1763973"/>
                    <a:pt x="2140144" y="1674724"/>
                    <a:pt x="2055204" y="1556626"/>
                  </a:cubicBezTo>
                  <a:cubicBezTo>
                    <a:pt x="2032855" y="1525513"/>
                    <a:pt x="2007950" y="1495350"/>
                    <a:pt x="1983848" y="1466208"/>
                  </a:cubicBezTo>
                  <a:cubicBezTo>
                    <a:pt x="1972090" y="1451601"/>
                    <a:pt x="1960624" y="1437652"/>
                    <a:pt x="1948646" y="1423264"/>
                  </a:cubicBezTo>
                  <a:cubicBezTo>
                    <a:pt x="1887369" y="1346650"/>
                    <a:pt x="1862829" y="1271132"/>
                    <a:pt x="1873712" y="1192108"/>
                  </a:cubicBezTo>
                  <a:cubicBezTo>
                    <a:pt x="1881234" y="1145913"/>
                    <a:pt x="1892043" y="1100317"/>
                    <a:pt x="1906140" y="1055678"/>
                  </a:cubicBezTo>
                  <a:cubicBezTo>
                    <a:pt x="1910302" y="1041582"/>
                    <a:pt x="1914393" y="1027340"/>
                    <a:pt x="1918263" y="1013172"/>
                  </a:cubicBezTo>
                  <a:cubicBezTo>
                    <a:pt x="1938056" y="940940"/>
                    <a:pt x="1954050" y="863157"/>
                    <a:pt x="1937106" y="784644"/>
                  </a:cubicBezTo>
                  <a:lnTo>
                    <a:pt x="1929364" y="747543"/>
                  </a:lnTo>
                  <a:cubicBezTo>
                    <a:pt x="1911471" y="665086"/>
                    <a:pt x="1892847" y="579927"/>
                    <a:pt x="1883717" y="493307"/>
                  </a:cubicBezTo>
                  <a:cubicBezTo>
                    <a:pt x="1873201" y="395367"/>
                    <a:pt x="1892774" y="304073"/>
                    <a:pt x="1915341" y="220229"/>
                  </a:cubicBezTo>
                  <a:cubicBezTo>
                    <a:pt x="1928927" y="169689"/>
                    <a:pt x="1943752" y="118637"/>
                    <a:pt x="1958214" y="69265"/>
                  </a:cubicBezTo>
                  <a:cubicBezTo>
                    <a:pt x="1964421" y="47355"/>
                    <a:pt x="1970702" y="26174"/>
                    <a:pt x="1976837" y="4556"/>
                  </a:cubicBezTo>
                  <a:cubicBezTo>
                    <a:pt x="1977130" y="3672"/>
                    <a:pt x="1977567" y="2840"/>
                    <a:pt x="1978079" y="2073"/>
                  </a:cubicBezTo>
                  <a:cubicBezTo>
                    <a:pt x="1978663" y="1357"/>
                    <a:pt x="1979320" y="758"/>
                    <a:pt x="1980124" y="320"/>
                  </a:cubicBezTo>
                  <a:cubicBezTo>
                    <a:pt x="1980928" y="-126"/>
                    <a:pt x="1981804" y="-396"/>
                    <a:pt x="1982680" y="-484"/>
                  </a:cubicBezTo>
                  <a:cubicBezTo>
                    <a:pt x="1983557" y="-666"/>
                    <a:pt x="1984433" y="-666"/>
                    <a:pt x="1985309" y="-484"/>
                  </a:cubicBezTo>
                  <a:cubicBezTo>
                    <a:pt x="1986843" y="108"/>
                    <a:pt x="1988158" y="1218"/>
                    <a:pt x="1989034" y="2657"/>
                  </a:cubicBezTo>
                  <a:cubicBezTo>
                    <a:pt x="1989911" y="4132"/>
                    <a:pt x="1990202" y="5863"/>
                    <a:pt x="1989911" y="7551"/>
                  </a:cubicBezTo>
                  <a:cubicBezTo>
                    <a:pt x="1983703" y="29315"/>
                    <a:pt x="1977421" y="50882"/>
                    <a:pt x="1971140" y="72260"/>
                  </a:cubicBezTo>
                  <a:cubicBezTo>
                    <a:pt x="1956899" y="121193"/>
                    <a:pt x="1941926" y="172537"/>
                    <a:pt x="1928415" y="222931"/>
                  </a:cubicBezTo>
                  <a:cubicBezTo>
                    <a:pt x="1906504" y="305388"/>
                    <a:pt x="1887004" y="394856"/>
                    <a:pt x="1897375" y="490532"/>
                  </a:cubicBezTo>
                  <a:cubicBezTo>
                    <a:pt x="1906504" y="576348"/>
                    <a:pt x="1924909" y="661142"/>
                    <a:pt x="1942729" y="743453"/>
                  </a:cubicBezTo>
                  <a:lnTo>
                    <a:pt x="1950545" y="780627"/>
                  </a:lnTo>
                  <a:cubicBezTo>
                    <a:pt x="1968219" y="862719"/>
                    <a:pt x="1951859" y="942619"/>
                    <a:pt x="1931556" y="1016677"/>
                  </a:cubicBezTo>
                  <a:cubicBezTo>
                    <a:pt x="1927538" y="1030919"/>
                    <a:pt x="1923740" y="1045161"/>
                    <a:pt x="1919358" y="1059403"/>
                  </a:cubicBezTo>
                  <a:cubicBezTo>
                    <a:pt x="1905409" y="1103333"/>
                    <a:pt x="1894746" y="1148221"/>
                    <a:pt x="1887369" y="1193714"/>
                  </a:cubicBezTo>
                  <a:cubicBezTo>
                    <a:pt x="1876998" y="1268429"/>
                    <a:pt x="1900516" y="1340588"/>
                    <a:pt x="1959162" y="1413623"/>
                  </a:cubicBezTo>
                  <a:cubicBezTo>
                    <a:pt x="1970776" y="1428230"/>
                    <a:pt x="1982461" y="1442180"/>
                    <a:pt x="1994293" y="1456495"/>
                  </a:cubicBezTo>
                  <a:cubicBezTo>
                    <a:pt x="2018468" y="1485709"/>
                    <a:pt x="2043518" y="1516018"/>
                    <a:pt x="2066232" y="1547570"/>
                  </a:cubicBezTo>
                  <a:cubicBezTo>
                    <a:pt x="2153874" y="1669977"/>
                    <a:pt x="2157015" y="1766675"/>
                    <a:pt x="2076823" y="1904200"/>
                  </a:cubicBezTo>
                  <a:cubicBezTo>
                    <a:pt x="2066159" y="1922386"/>
                    <a:pt x="2054912" y="1940353"/>
                    <a:pt x="2044322" y="1958246"/>
                  </a:cubicBezTo>
                  <a:cubicBezTo>
                    <a:pt x="2016130" y="2002491"/>
                    <a:pt x="1990641" y="2048386"/>
                    <a:pt x="1968000" y="2095698"/>
                  </a:cubicBezTo>
                  <a:cubicBezTo>
                    <a:pt x="1932870" y="2173554"/>
                    <a:pt x="1923083" y="2240308"/>
                    <a:pt x="1937471" y="2305821"/>
                  </a:cubicBezTo>
                  <a:cubicBezTo>
                    <a:pt x="1949668" y="2361473"/>
                    <a:pt x="1981731" y="2399452"/>
                    <a:pt x="2029568" y="2442542"/>
                  </a:cubicBezTo>
                  <a:cubicBezTo>
                    <a:pt x="2062143" y="2471464"/>
                    <a:pt x="2092744" y="2502577"/>
                    <a:pt x="2121082" y="2535662"/>
                  </a:cubicBezTo>
                  <a:cubicBezTo>
                    <a:pt x="2158695" y="2580214"/>
                    <a:pt x="2165706" y="2638642"/>
                    <a:pt x="2140436" y="2696339"/>
                  </a:cubicBezTo>
                  <a:cubicBezTo>
                    <a:pt x="2118087" y="2747026"/>
                    <a:pt x="2083541" y="2793768"/>
                    <a:pt x="2052794" y="2835106"/>
                  </a:cubicBezTo>
                  <a:cubicBezTo>
                    <a:pt x="2026136" y="2871113"/>
                    <a:pt x="1996995" y="2905804"/>
                    <a:pt x="1968730" y="2939400"/>
                  </a:cubicBezTo>
                  <a:cubicBezTo>
                    <a:pt x="1955657" y="2954957"/>
                    <a:pt x="1942584" y="2970587"/>
                    <a:pt x="1929948" y="2986289"/>
                  </a:cubicBezTo>
                  <a:cubicBezTo>
                    <a:pt x="1892482" y="3032082"/>
                    <a:pt x="1881891" y="3089853"/>
                    <a:pt x="1896645" y="3168146"/>
                  </a:cubicBezTo>
                  <a:cubicBezTo>
                    <a:pt x="1915853" y="3269958"/>
                    <a:pt x="1960916" y="3363370"/>
                    <a:pt x="2005175" y="3450281"/>
                  </a:cubicBezTo>
                  <a:cubicBezTo>
                    <a:pt x="2023580" y="3485995"/>
                    <a:pt x="2041985" y="3521783"/>
                    <a:pt x="2060463" y="3557497"/>
                  </a:cubicBezTo>
                  <a:cubicBezTo>
                    <a:pt x="2091941" y="3618627"/>
                    <a:pt x="2123273" y="3679831"/>
                    <a:pt x="2154459" y="3741034"/>
                  </a:cubicBezTo>
                  <a:cubicBezTo>
                    <a:pt x="2195359" y="3821373"/>
                    <a:pt x="2238887" y="3896088"/>
                    <a:pt x="2323389" y="3928296"/>
                  </a:cubicBezTo>
                  <a:cubicBezTo>
                    <a:pt x="2367941" y="3943634"/>
                    <a:pt x="2413441" y="3955831"/>
                    <a:pt x="2459672" y="3964814"/>
                  </a:cubicBezTo>
                  <a:lnTo>
                    <a:pt x="2462375" y="3965471"/>
                  </a:lnTo>
                  <a:cubicBezTo>
                    <a:pt x="2544612" y="3983803"/>
                    <a:pt x="2616552" y="4022585"/>
                    <a:pt x="2681992" y="4062243"/>
                  </a:cubicBezTo>
                  <a:cubicBezTo>
                    <a:pt x="2701857" y="4074147"/>
                    <a:pt x="2721723" y="4086125"/>
                    <a:pt x="2741588" y="4098322"/>
                  </a:cubicBezTo>
                  <a:cubicBezTo>
                    <a:pt x="2804617" y="4136666"/>
                    <a:pt x="2869765" y="4176324"/>
                    <a:pt x="2935350" y="4211819"/>
                  </a:cubicBezTo>
                  <a:cubicBezTo>
                    <a:pt x="3014448" y="4254617"/>
                    <a:pt x="3054325" y="4317939"/>
                    <a:pt x="3053886" y="4400323"/>
                  </a:cubicBezTo>
                  <a:cubicBezTo>
                    <a:pt x="3053522" y="4476279"/>
                    <a:pt x="3025841" y="4549533"/>
                    <a:pt x="2975885" y="4606793"/>
                  </a:cubicBezTo>
                  <a:cubicBezTo>
                    <a:pt x="2963250" y="4621400"/>
                    <a:pt x="2950469" y="4636007"/>
                    <a:pt x="2937615" y="4650614"/>
                  </a:cubicBezTo>
                  <a:cubicBezTo>
                    <a:pt x="2909204" y="4682749"/>
                    <a:pt x="2879844" y="4715907"/>
                    <a:pt x="2853551" y="4750818"/>
                  </a:cubicBezTo>
                  <a:cubicBezTo>
                    <a:pt x="2835146" y="4777038"/>
                    <a:pt x="2821269" y="4806252"/>
                    <a:pt x="2812506" y="4837072"/>
                  </a:cubicBezTo>
                  <a:cubicBezTo>
                    <a:pt x="2801842" y="4871180"/>
                    <a:pt x="2803960" y="4894259"/>
                    <a:pt x="2846321" y="4910546"/>
                  </a:cubicBezTo>
                  <a:cubicBezTo>
                    <a:pt x="2887440" y="4926103"/>
                    <a:pt x="2926951" y="4945676"/>
                    <a:pt x="2964200" y="4968974"/>
                  </a:cubicBezTo>
                  <a:cubicBezTo>
                    <a:pt x="3018464" y="5003958"/>
                    <a:pt x="3050234" y="5058735"/>
                    <a:pt x="3063308" y="5140314"/>
                  </a:cubicBezTo>
                  <a:cubicBezTo>
                    <a:pt x="3070831" y="5184501"/>
                    <a:pt x="3068932" y="5229856"/>
                    <a:pt x="3057684" y="5273239"/>
                  </a:cubicBezTo>
                  <a:cubicBezTo>
                    <a:pt x="3036504" y="5351752"/>
                    <a:pt x="2981947" y="5397399"/>
                    <a:pt x="2890653" y="5412006"/>
                  </a:cubicBezTo>
                  <a:cubicBezTo>
                    <a:pt x="2878748" y="5414269"/>
                    <a:pt x="2866697" y="5415584"/>
                    <a:pt x="2854647" y="54158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0" name="Google Shape;2510;p83"/>
            <p:cNvSpPr/>
            <p:nvPr/>
          </p:nvSpPr>
          <p:spPr>
            <a:xfrm>
              <a:off x="6907912" y="7832"/>
              <a:ext cx="2379430" cy="4004133"/>
            </a:xfrm>
            <a:custGeom>
              <a:avLst/>
              <a:gdLst/>
              <a:ahLst/>
              <a:cxnLst/>
              <a:rect l="l" t="t" r="r" b="b"/>
              <a:pathLst>
                <a:path w="2379430" h="4004133" extrusionOk="0">
                  <a:moveTo>
                    <a:pt x="1178053" y="4003514"/>
                  </a:moveTo>
                  <a:lnTo>
                    <a:pt x="1174618" y="4003514"/>
                  </a:lnTo>
                  <a:cubicBezTo>
                    <a:pt x="1172793" y="4003367"/>
                    <a:pt x="1171113" y="4002637"/>
                    <a:pt x="1169872" y="4001322"/>
                  </a:cubicBezTo>
                  <a:cubicBezTo>
                    <a:pt x="1168631" y="3999935"/>
                    <a:pt x="1167900" y="3998109"/>
                    <a:pt x="1167973" y="3996210"/>
                  </a:cubicBezTo>
                  <a:cubicBezTo>
                    <a:pt x="1167900" y="3994311"/>
                    <a:pt x="1168631" y="3992485"/>
                    <a:pt x="1169872" y="3991098"/>
                  </a:cubicBezTo>
                  <a:cubicBezTo>
                    <a:pt x="1170530" y="3990440"/>
                    <a:pt x="1171332" y="3989929"/>
                    <a:pt x="1172136" y="3989564"/>
                  </a:cubicBezTo>
                  <a:cubicBezTo>
                    <a:pt x="1173012" y="3989418"/>
                    <a:pt x="1173889" y="3989418"/>
                    <a:pt x="1174765" y="3989564"/>
                  </a:cubicBezTo>
                  <a:lnTo>
                    <a:pt x="1178053" y="3989564"/>
                  </a:lnTo>
                  <a:cubicBezTo>
                    <a:pt x="1210114" y="3989564"/>
                    <a:pt x="1230199" y="3980434"/>
                    <a:pt x="1239401" y="3961738"/>
                  </a:cubicBezTo>
                  <a:cubicBezTo>
                    <a:pt x="1240206" y="3960058"/>
                    <a:pt x="1241593" y="3958816"/>
                    <a:pt x="1243346" y="3958232"/>
                  </a:cubicBezTo>
                  <a:cubicBezTo>
                    <a:pt x="1245098" y="3957721"/>
                    <a:pt x="1246924" y="3957867"/>
                    <a:pt x="1248531" y="3958743"/>
                  </a:cubicBezTo>
                  <a:cubicBezTo>
                    <a:pt x="1250137" y="3959619"/>
                    <a:pt x="1251305" y="3961081"/>
                    <a:pt x="1251890" y="3962833"/>
                  </a:cubicBezTo>
                  <a:cubicBezTo>
                    <a:pt x="1252402" y="3964659"/>
                    <a:pt x="1252256" y="3966631"/>
                    <a:pt x="1251452" y="3968311"/>
                  </a:cubicBezTo>
                  <a:cubicBezTo>
                    <a:pt x="1239694" y="3991682"/>
                    <a:pt x="1215592" y="4003514"/>
                    <a:pt x="1178053" y="4003514"/>
                  </a:cubicBezTo>
                  <a:close/>
                  <a:moveTo>
                    <a:pt x="1094792" y="3989710"/>
                  </a:moveTo>
                  <a:lnTo>
                    <a:pt x="1093112" y="3989710"/>
                  </a:lnTo>
                  <a:cubicBezTo>
                    <a:pt x="1082815" y="3986861"/>
                    <a:pt x="1072515" y="3983721"/>
                    <a:pt x="1062072" y="3980581"/>
                  </a:cubicBezTo>
                  <a:cubicBezTo>
                    <a:pt x="1046589" y="3975833"/>
                    <a:pt x="1030520" y="3971013"/>
                    <a:pt x="1014745" y="3967069"/>
                  </a:cubicBezTo>
                  <a:cubicBezTo>
                    <a:pt x="1013868" y="3966850"/>
                    <a:pt x="1013066" y="3966485"/>
                    <a:pt x="1012335" y="3965974"/>
                  </a:cubicBezTo>
                  <a:cubicBezTo>
                    <a:pt x="1011605" y="3965390"/>
                    <a:pt x="1010947" y="3964732"/>
                    <a:pt x="1010509" y="3963928"/>
                  </a:cubicBezTo>
                  <a:cubicBezTo>
                    <a:pt x="1010072" y="3963125"/>
                    <a:pt x="1009706" y="3962249"/>
                    <a:pt x="1009560" y="3961299"/>
                  </a:cubicBezTo>
                  <a:cubicBezTo>
                    <a:pt x="1009341" y="3959400"/>
                    <a:pt x="1009779" y="3957574"/>
                    <a:pt x="1010801" y="3955968"/>
                  </a:cubicBezTo>
                  <a:cubicBezTo>
                    <a:pt x="1011313" y="3955238"/>
                    <a:pt x="1011971" y="3954580"/>
                    <a:pt x="1012700" y="3954069"/>
                  </a:cubicBezTo>
                  <a:cubicBezTo>
                    <a:pt x="1013431" y="3953631"/>
                    <a:pt x="1014307" y="3953265"/>
                    <a:pt x="1015184" y="3953119"/>
                  </a:cubicBezTo>
                  <a:cubicBezTo>
                    <a:pt x="1016059" y="3952900"/>
                    <a:pt x="1016937" y="3952900"/>
                    <a:pt x="1017812" y="3953119"/>
                  </a:cubicBezTo>
                  <a:cubicBezTo>
                    <a:pt x="1033953" y="3957137"/>
                    <a:pt x="1050168" y="3962029"/>
                    <a:pt x="1065797" y="3966850"/>
                  </a:cubicBezTo>
                  <a:cubicBezTo>
                    <a:pt x="1075948" y="3969845"/>
                    <a:pt x="1086101" y="3972985"/>
                    <a:pt x="1096325" y="3975833"/>
                  </a:cubicBezTo>
                  <a:cubicBezTo>
                    <a:pt x="1098005" y="3976199"/>
                    <a:pt x="1099540" y="3977221"/>
                    <a:pt x="1100488" y="3978682"/>
                  </a:cubicBezTo>
                  <a:cubicBezTo>
                    <a:pt x="1101510" y="3980143"/>
                    <a:pt x="1101876" y="3981969"/>
                    <a:pt x="1101656" y="3983721"/>
                  </a:cubicBezTo>
                  <a:cubicBezTo>
                    <a:pt x="1101439" y="3985474"/>
                    <a:pt x="1100562" y="3987081"/>
                    <a:pt x="1099247" y="3988250"/>
                  </a:cubicBezTo>
                  <a:cubicBezTo>
                    <a:pt x="1098005" y="3989418"/>
                    <a:pt x="1096252" y="3990002"/>
                    <a:pt x="1094572" y="3989856"/>
                  </a:cubicBezTo>
                  <a:close/>
                  <a:moveTo>
                    <a:pt x="937327" y="3947861"/>
                  </a:moveTo>
                  <a:lnTo>
                    <a:pt x="935867" y="3947861"/>
                  </a:lnTo>
                  <a:cubicBezTo>
                    <a:pt x="905412" y="3940557"/>
                    <a:pt x="880215" y="3935372"/>
                    <a:pt x="856552" y="3930771"/>
                  </a:cubicBezTo>
                  <a:cubicBezTo>
                    <a:pt x="854799" y="3930405"/>
                    <a:pt x="853264" y="3929383"/>
                    <a:pt x="852242" y="3927922"/>
                  </a:cubicBezTo>
                  <a:cubicBezTo>
                    <a:pt x="851220" y="3926389"/>
                    <a:pt x="850782" y="3924490"/>
                    <a:pt x="851074" y="3922664"/>
                  </a:cubicBezTo>
                  <a:cubicBezTo>
                    <a:pt x="851438" y="3920911"/>
                    <a:pt x="852388" y="3919304"/>
                    <a:pt x="853849" y="3918136"/>
                  </a:cubicBezTo>
                  <a:cubicBezTo>
                    <a:pt x="855309" y="3917113"/>
                    <a:pt x="857062" y="3916675"/>
                    <a:pt x="858814" y="3916894"/>
                  </a:cubicBezTo>
                  <a:cubicBezTo>
                    <a:pt x="882697" y="3921568"/>
                    <a:pt x="908040" y="3926973"/>
                    <a:pt x="938570" y="3934057"/>
                  </a:cubicBezTo>
                  <a:cubicBezTo>
                    <a:pt x="940323" y="3934277"/>
                    <a:pt x="941929" y="3935226"/>
                    <a:pt x="943024" y="3936686"/>
                  </a:cubicBezTo>
                  <a:cubicBezTo>
                    <a:pt x="944121" y="3938148"/>
                    <a:pt x="944631" y="3939973"/>
                    <a:pt x="944413" y="3941799"/>
                  </a:cubicBezTo>
                  <a:cubicBezTo>
                    <a:pt x="944267" y="3943625"/>
                    <a:pt x="943390" y="3945378"/>
                    <a:pt x="942003" y="3946546"/>
                  </a:cubicBezTo>
                  <a:cubicBezTo>
                    <a:pt x="940688" y="3947715"/>
                    <a:pt x="938936" y="3948300"/>
                    <a:pt x="937181" y="3948153"/>
                  </a:cubicBezTo>
                  <a:close/>
                  <a:moveTo>
                    <a:pt x="777454" y="3918647"/>
                  </a:moveTo>
                  <a:lnTo>
                    <a:pt x="776577" y="3918647"/>
                  </a:lnTo>
                  <a:lnTo>
                    <a:pt x="770370" y="3917844"/>
                  </a:lnTo>
                  <a:cubicBezTo>
                    <a:pt x="745902" y="3914703"/>
                    <a:pt x="720633" y="3911416"/>
                    <a:pt x="695801" y="3906961"/>
                  </a:cubicBezTo>
                  <a:cubicBezTo>
                    <a:pt x="694049" y="3906596"/>
                    <a:pt x="692442" y="3905500"/>
                    <a:pt x="691419" y="3904040"/>
                  </a:cubicBezTo>
                  <a:cubicBezTo>
                    <a:pt x="690397" y="3902506"/>
                    <a:pt x="689958" y="3900534"/>
                    <a:pt x="690324" y="3898708"/>
                  </a:cubicBezTo>
                  <a:cubicBezTo>
                    <a:pt x="690834" y="3894984"/>
                    <a:pt x="694339" y="3892354"/>
                    <a:pt x="698064" y="3892865"/>
                  </a:cubicBezTo>
                  <a:cubicBezTo>
                    <a:pt x="698064" y="3892865"/>
                    <a:pt x="698137" y="3892865"/>
                    <a:pt x="698137" y="3892865"/>
                  </a:cubicBezTo>
                  <a:cubicBezTo>
                    <a:pt x="722532" y="3897320"/>
                    <a:pt x="747728" y="3900169"/>
                    <a:pt x="772050" y="3903747"/>
                  </a:cubicBezTo>
                  <a:lnTo>
                    <a:pt x="778258" y="3904478"/>
                  </a:lnTo>
                  <a:cubicBezTo>
                    <a:pt x="780084" y="3904624"/>
                    <a:pt x="781764" y="3905500"/>
                    <a:pt x="782932" y="3906888"/>
                  </a:cubicBezTo>
                  <a:cubicBezTo>
                    <a:pt x="784100" y="3908349"/>
                    <a:pt x="784758" y="3910175"/>
                    <a:pt x="784611" y="3912000"/>
                  </a:cubicBezTo>
                  <a:cubicBezTo>
                    <a:pt x="784538" y="3913826"/>
                    <a:pt x="783663" y="3915579"/>
                    <a:pt x="782347" y="3916894"/>
                  </a:cubicBezTo>
                  <a:cubicBezTo>
                    <a:pt x="781033" y="3918136"/>
                    <a:pt x="779207" y="3918793"/>
                    <a:pt x="777381" y="3918647"/>
                  </a:cubicBezTo>
                  <a:close/>
                  <a:moveTo>
                    <a:pt x="617289" y="3890529"/>
                  </a:moveTo>
                  <a:lnTo>
                    <a:pt x="615900" y="3890529"/>
                  </a:lnTo>
                  <a:cubicBezTo>
                    <a:pt x="589389" y="3884685"/>
                    <a:pt x="562949" y="3878770"/>
                    <a:pt x="536438" y="3872781"/>
                  </a:cubicBezTo>
                  <a:cubicBezTo>
                    <a:pt x="534685" y="3872416"/>
                    <a:pt x="533152" y="3871320"/>
                    <a:pt x="532275" y="3869787"/>
                  </a:cubicBezTo>
                  <a:cubicBezTo>
                    <a:pt x="531326" y="3868252"/>
                    <a:pt x="530961" y="3866427"/>
                    <a:pt x="531180" y="3864674"/>
                  </a:cubicBezTo>
                  <a:cubicBezTo>
                    <a:pt x="531545" y="3862921"/>
                    <a:pt x="532567" y="3861388"/>
                    <a:pt x="534027" y="3860292"/>
                  </a:cubicBezTo>
                  <a:cubicBezTo>
                    <a:pt x="535488" y="3859269"/>
                    <a:pt x="537242" y="3858904"/>
                    <a:pt x="538995" y="3859196"/>
                  </a:cubicBezTo>
                  <a:cubicBezTo>
                    <a:pt x="565360" y="3865258"/>
                    <a:pt x="591799" y="3871174"/>
                    <a:pt x="618383" y="3876871"/>
                  </a:cubicBezTo>
                  <a:cubicBezTo>
                    <a:pt x="622035" y="3877601"/>
                    <a:pt x="624519" y="3880960"/>
                    <a:pt x="624153" y="3884685"/>
                  </a:cubicBezTo>
                  <a:cubicBezTo>
                    <a:pt x="624007" y="3886511"/>
                    <a:pt x="623130" y="3888118"/>
                    <a:pt x="621816" y="3889360"/>
                  </a:cubicBezTo>
                  <a:cubicBezTo>
                    <a:pt x="620502" y="3890602"/>
                    <a:pt x="618749" y="3891186"/>
                    <a:pt x="616923" y="3891039"/>
                  </a:cubicBezTo>
                  <a:close/>
                  <a:moveTo>
                    <a:pt x="1246266" y="3888337"/>
                  </a:moveTo>
                  <a:cubicBezTo>
                    <a:pt x="1244733" y="3888337"/>
                    <a:pt x="1243273" y="3887753"/>
                    <a:pt x="1242103" y="3886804"/>
                  </a:cubicBezTo>
                  <a:cubicBezTo>
                    <a:pt x="1240862" y="3885781"/>
                    <a:pt x="1240059" y="3884394"/>
                    <a:pt x="1239694" y="3882859"/>
                  </a:cubicBezTo>
                  <a:cubicBezTo>
                    <a:pt x="1232973" y="3852988"/>
                    <a:pt x="1223627" y="3823847"/>
                    <a:pt x="1216396" y="3801718"/>
                  </a:cubicBezTo>
                  <a:cubicBezTo>
                    <a:pt x="1215738" y="3799965"/>
                    <a:pt x="1215738" y="3798066"/>
                    <a:pt x="1216396" y="3796313"/>
                  </a:cubicBezTo>
                  <a:cubicBezTo>
                    <a:pt x="1217198" y="3794633"/>
                    <a:pt x="1218586" y="3793318"/>
                    <a:pt x="1220265" y="3792661"/>
                  </a:cubicBezTo>
                  <a:cubicBezTo>
                    <a:pt x="1221874" y="3792004"/>
                    <a:pt x="1223773" y="3792004"/>
                    <a:pt x="1225379" y="3792661"/>
                  </a:cubicBezTo>
                  <a:cubicBezTo>
                    <a:pt x="1226986" y="3793538"/>
                    <a:pt x="1228300" y="3794926"/>
                    <a:pt x="1228885" y="3796679"/>
                  </a:cubicBezTo>
                  <a:cubicBezTo>
                    <a:pt x="1238087" y="3823774"/>
                    <a:pt x="1245974" y="3851309"/>
                    <a:pt x="1252548" y="3879208"/>
                  </a:cubicBezTo>
                  <a:cubicBezTo>
                    <a:pt x="1253424" y="3883006"/>
                    <a:pt x="1251232" y="3886804"/>
                    <a:pt x="1247509" y="3887899"/>
                  </a:cubicBezTo>
                  <a:close/>
                  <a:moveTo>
                    <a:pt x="458510" y="3854595"/>
                  </a:moveTo>
                  <a:lnTo>
                    <a:pt x="457048" y="3854595"/>
                  </a:lnTo>
                  <a:lnTo>
                    <a:pt x="392194" y="3839988"/>
                  </a:lnTo>
                  <a:lnTo>
                    <a:pt x="377587" y="3836629"/>
                  </a:lnTo>
                  <a:cubicBezTo>
                    <a:pt x="375907" y="3836263"/>
                    <a:pt x="374374" y="3835167"/>
                    <a:pt x="373423" y="3833707"/>
                  </a:cubicBezTo>
                  <a:cubicBezTo>
                    <a:pt x="372475" y="3832174"/>
                    <a:pt x="372109" y="3830348"/>
                    <a:pt x="372401" y="3828522"/>
                  </a:cubicBezTo>
                  <a:cubicBezTo>
                    <a:pt x="372767" y="3826769"/>
                    <a:pt x="373789" y="3825235"/>
                    <a:pt x="375249" y="3824212"/>
                  </a:cubicBezTo>
                  <a:cubicBezTo>
                    <a:pt x="376636" y="3823190"/>
                    <a:pt x="378462" y="3822825"/>
                    <a:pt x="380144" y="3823117"/>
                  </a:cubicBezTo>
                  <a:lnTo>
                    <a:pt x="394751" y="3826403"/>
                  </a:lnTo>
                  <a:lnTo>
                    <a:pt x="459678" y="3841010"/>
                  </a:lnTo>
                  <a:cubicBezTo>
                    <a:pt x="461358" y="3841376"/>
                    <a:pt x="462745" y="3842399"/>
                    <a:pt x="463695" y="3843786"/>
                  </a:cubicBezTo>
                  <a:cubicBezTo>
                    <a:pt x="464644" y="3845246"/>
                    <a:pt x="465083" y="3846927"/>
                    <a:pt x="464936" y="3848680"/>
                  </a:cubicBezTo>
                  <a:cubicBezTo>
                    <a:pt x="464790" y="3850432"/>
                    <a:pt x="463988" y="3852039"/>
                    <a:pt x="462745" y="3853208"/>
                  </a:cubicBezTo>
                  <a:cubicBezTo>
                    <a:pt x="461577" y="3854376"/>
                    <a:pt x="459971" y="3855034"/>
                    <a:pt x="458291" y="3855034"/>
                  </a:cubicBezTo>
                  <a:close/>
                  <a:moveTo>
                    <a:pt x="300388" y="3815521"/>
                  </a:moveTo>
                  <a:cubicBezTo>
                    <a:pt x="299732" y="3815668"/>
                    <a:pt x="299147" y="3815668"/>
                    <a:pt x="298489" y="3815521"/>
                  </a:cubicBezTo>
                  <a:cubicBezTo>
                    <a:pt x="272197" y="3807561"/>
                    <a:pt x="246343" y="3798212"/>
                    <a:pt x="221000" y="3787476"/>
                  </a:cubicBezTo>
                  <a:cubicBezTo>
                    <a:pt x="219320" y="3786673"/>
                    <a:pt x="218004" y="3785358"/>
                    <a:pt x="217275" y="3783605"/>
                  </a:cubicBezTo>
                  <a:cubicBezTo>
                    <a:pt x="216617" y="3781852"/>
                    <a:pt x="216617" y="3779953"/>
                    <a:pt x="217275" y="3778200"/>
                  </a:cubicBezTo>
                  <a:cubicBezTo>
                    <a:pt x="217931" y="3776448"/>
                    <a:pt x="219247" y="3775060"/>
                    <a:pt x="220927" y="3774256"/>
                  </a:cubicBezTo>
                  <a:cubicBezTo>
                    <a:pt x="222606" y="3773526"/>
                    <a:pt x="224432" y="3773526"/>
                    <a:pt x="226112" y="3774256"/>
                  </a:cubicBezTo>
                  <a:cubicBezTo>
                    <a:pt x="251016" y="3784774"/>
                    <a:pt x="276359" y="3793976"/>
                    <a:pt x="302214" y="3801864"/>
                  </a:cubicBezTo>
                  <a:cubicBezTo>
                    <a:pt x="305500" y="3802959"/>
                    <a:pt x="307545" y="3806319"/>
                    <a:pt x="307108" y="3809751"/>
                  </a:cubicBezTo>
                  <a:cubicBezTo>
                    <a:pt x="306889" y="3811431"/>
                    <a:pt x="306085" y="3813038"/>
                    <a:pt x="304771" y="3814206"/>
                  </a:cubicBezTo>
                  <a:cubicBezTo>
                    <a:pt x="303530" y="3815302"/>
                    <a:pt x="301921" y="3815887"/>
                    <a:pt x="300242" y="3815887"/>
                  </a:cubicBezTo>
                  <a:close/>
                  <a:moveTo>
                    <a:pt x="150520" y="3750666"/>
                  </a:moveTo>
                  <a:cubicBezTo>
                    <a:pt x="149352" y="3750666"/>
                    <a:pt x="148184" y="3750301"/>
                    <a:pt x="147160" y="3749717"/>
                  </a:cubicBezTo>
                  <a:cubicBezTo>
                    <a:pt x="138104" y="3744385"/>
                    <a:pt x="129194" y="3738761"/>
                    <a:pt x="120357" y="3732773"/>
                  </a:cubicBezTo>
                  <a:cubicBezTo>
                    <a:pt x="105896" y="3723059"/>
                    <a:pt x="92092" y="3712323"/>
                    <a:pt x="79164" y="3700637"/>
                  </a:cubicBezTo>
                  <a:cubicBezTo>
                    <a:pt x="78435" y="3700052"/>
                    <a:pt x="77777" y="3699322"/>
                    <a:pt x="77265" y="3698446"/>
                  </a:cubicBezTo>
                  <a:cubicBezTo>
                    <a:pt x="76755" y="3697569"/>
                    <a:pt x="76463" y="3696620"/>
                    <a:pt x="76317" y="3695597"/>
                  </a:cubicBezTo>
                  <a:cubicBezTo>
                    <a:pt x="76170" y="3694648"/>
                    <a:pt x="76170" y="3693625"/>
                    <a:pt x="76317" y="3692677"/>
                  </a:cubicBezTo>
                  <a:cubicBezTo>
                    <a:pt x="76536" y="3691727"/>
                    <a:pt x="77048" y="3690778"/>
                    <a:pt x="77704" y="3690047"/>
                  </a:cubicBezTo>
                  <a:cubicBezTo>
                    <a:pt x="78289" y="3689243"/>
                    <a:pt x="79091" y="3688659"/>
                    <a:pt x="79968" y="3688221"/>
                  </a:cubicBezTo>
                  <a:cubicBezTo>
                    <a:pt x="80773" y="3687783"/>
                    <a:pt x="81721" y="3687564"/>
                    <a:pt x="82670" y="3687564"/>
                  </a:cubicBezTo>
                  <a:cubicBezTo>
                    <a:pt x="83620" y="3687564"/>
                    <a:pt x="84642" y="3687783"/>
                    <a:pt x="85519" y="3688148"/>
                  </a:cubicBezTo>
                  <a:cubicBezTo>
                    <a:pt x="86395" y="3688513"/>
                    <a:pt x="87199" y="3689097"/>
                    <a:pt x="87784" y="3689828"/>
                  </a:cubicBezTo>
                  <a:cubicBezTo>
                    <a:pt x="100199" y="3701075"/>
                    <a:pt x="113419" y="3711373"/>
                    <a:pt x="127368" y="3720722"/>
                  </a:cubicBezTo>
                  <a:cubicBezTo>
                    <a:pt x="135913" y="3726564"/>
                    <a:pt x="144678" y="3732042"/>
                    <a:pt x="153515" y="3737009"/>
                  </a:cubicBezTo>
                  <a:cubicBezTo>
                    <a:pt x="154829" y="3737812"/>
                    <a:pt x="155851" y="3739054"/>
                    <a:pt x="156436" y="3740441"/>
                  </a:cubicBezTo>
                  <a:cubicBezTo>
                    <a:pt x="157021" y="3741902"/>
                    <a:pt x="157167" y="3743509"/>
                    <a:pt x="156802" y="3745042"/>
                  </a:cubicBezTo>
                  <a:cubicBezTo>
                    <a:pt x="156436" y="3746503"/>
                    <a:pt x="155561" y="3747891"/>
                    <a:pt x="154391" y="3748840"/>
                  </a:cubicBezTo>
                  <a:cubicBezTo>
                    <a:pt x="153223" y="3749790"/>
                    <a:pt x="151763" y="3750301"/>
                    <a:pt x="150227" y="3750301"/>
                  </a:cubicBezTo>
                  <a:close/>
                  <a:moveTo>
                    <a:pt x="1195727" y="3726199"/>
                  </a:moveTo>
                  <a:cubicBezTo>
                    <a:pt x="1192804" y="3726053"/>
                    <a:pt x="1190322" y="3724154"/>
                    <a:pt x="1189299" y="3721379"/>
                  </a:cubicBezTo>
                  <a:lnTo>
                    <a:pt x="1186378" y="3712176"/>
                  </a:lnTo>
                  <a:cubicBezTo>
                    <a:pt x="1178126" y="3687929"/>
                    <a:pt x="1171771" y="3663097"/>
                    <a:pt x="1167315" y="3637900"/>
                  </a:cubicBezTo>
                  <a:cubicBezTo>
                    <a:pt x="1167170" y="3636147"/>
                    <a:pt x="1167680" y="3634321"/>
                    <a:pt x="1168777" y="3632933"/>
                  </a:cubicBezTo>
                  <a:cubicBezTo>
                    <a:pt x="1169799" y="3631545"/>
                    <a:pt x="1171332" y="3630597"/>
                    <a:pt x="1173012" y="3630304"/>
                  </a:cubicBezTo>
                  <a:cubicBezTo>
                    <a:pt x="1174692" y="3630012"/>
                    <a:pt x="1176444" y="3630377"/>
                    <a:pt x="1177833" y="3631400"/>
                  </a:cubicBezTo>
                  <a:cubicBezTo>
                    <a:pt x="1179221" y="3632423"/>
                    <a:pt x="1180242" y="3633883"/>
                    <a:pt x="1180681" y="3635563"/>
                  </a:cubicBezTo>
                  <a:cubicBezTo>
                    <a:pt x="1184991" y="3660029"/>
                    <a:pt x="1191198" y="3684131"/>
                    <a:pt x="1199232" y="3707648"/>
                  </a:cubicBezTo>
                  <a:lnTo>
                    <a:pt x="1202080" y="3716705"/>
                  </a:lnTo>
                  <a:cubicBezTo>
                    <a:pt x="1202226" y="3717654"/>
                    <a:pt x="1202226" y="3718530"/>
                    <a:pt x="1202080" y="3719480"/>
                  </a:cubicBezTo>
                  <a:cubicBezTo>
                    <a:pt x="1202007" y="3721306"/>
                    <a:pt x="1201131" y="3723059"/>
                    <a:pt x="1199817" y="3724374"/>
                  </a:cubicBezTo>
                  <a:cubicBezTo>
                    <a:pt x="1199159" y="3725031"/>
                    <a:pt x="1198428" y="3725469"/>
                    <a:pt x="1197552" y="3725761"/>
                  </a:cubicBezTo>
                  <a:cubicBezTo>
                    <a:pt x="1196821" y="3725907"/>
                    <a:pt x="1196092" y="3725907"/>
                    <a:pt x="1195361" y="3725761"/>
                  </a:cubicBezTo>
                  <a:close/>
                  <a:moveTo>
                    <a:pt x="31181" y="3637608"/>
                  </a:moveTo>
                  <a:cubicBezTo>
                    <a:pt x="30013" y="3637608"/>
                    <a:pt x="28844" y="3637315"/>
                    <a:pt x="27821" y="3636658"/>
                  </a:cubicBezTo>
                  <a:cubicBezTo>
                    <a:pt x="26799" y="3636074"/>
                    <a:pt x="25922" y="3635197"/>
                    <a:pt x="25411" y="3634102"/>
                  </a:cubicBezTo>
                  <a:cubicBezTo>
                    <a:pt x="10804" y="3608540"/>
                    <a:pt x="1675" y="3580129"/>
                    <a:pt x="-1320" y="3550842"/>
                  </a:cubicBezTo>
                  <a:cubicBezTo>
                    <a:pt x="-1539" y="3549893"/>
                    <a:pt x="-1539" y="3548943"/>
                    <a:pt x="-1320" y="3547994"/>
                  </a:cubicBezTo>
                  <a:cubicBezTo>
                    <a:pt x="-1100" y="3547044"/>
                    <a:pt x="-736" y="3546241"/>
                    <a:pt x="-151" y="3545437"/>
                  </a:cubicBezTo>
                  <a:cubicBezTo>
                    <a:pt x="433" y="3544707"/>
                    <a:pt x="1163" y="3544049"/>
                    <a:pt x="1967" y="3543538"/>
                  </a:cubicBezTo>
                  <a:cubicBezTo>
                    <a:pt x="2770" y="3543100"/>
                    <a:pt x="3647" y="3542808"/>
                    <a:pt x="4523" y="3542735"/>
                  </a:cubicBezTo>
                  <a:cubicBezTo>
                    <a:pt x="6349" y="3542516"/>
                    <a:pt x="8175" y="3543027"/>
                    <a:pt x="9636" y="3544196"/>
                  </a:cubicBezTo>
                  <a:cubicBezTo>
                    <a:pt x="11096" y="3545437"/>
                    <a:pt x="12045" y="3547190"/>
                    <a:pt x="12265" y="3549089"/>
                  </a:cubicBezTo>
                  <a:cubicBezTo>
                    <a:pt x="15040" y="3576331"/>
                    <a:pt x="23512" y="3602697"/>
                    <a:pt x="37097" y="3626506"/>
                  </a:cubicBezTo>
                  <a:cubicBezTo>
                    <a:pt x="37681" y="3627602"/>
                    <a:pt x="38046" y="3628843"/>
                    <a:pt x="38046" y="3630085"/>
                  </a:cubicBezTo>
                  <a:cubicBezTo>
                    <a:pt x="38119" y="3632641"/>
                    <a:pt x="36804" y="3634979"/>
                    <a:pt x="34687" y="3636366"/>
                  </a:cubicBezTo>
                  <a:cubicBezTo>
                    <a:pt x="33664" y="3636951"/>
                    <a:pt x="32496" y="3637315"/>
                    <a:pt x="31254" y="3637315"/>
                  </a:cubicBezTo>
                  <a:close/>
                  <a:moveTo>
                    <a:pt x="1180096" y="3559387"/>
                  </a:moveTo>
                  <a:cubicBezTo>
                    <a:pt x="1179294" y="3559387"/>
                    <a:pt x="1178490" y="3559241"/>
                    <a:pt x="1177760" y="3558949"/>
                  </a:cubicBezTo>
                  <a:cubicBezTo>
                    <a:pt x="1176081" y="3558219"/>
                    <a:pt x="1174692" y="3556904"/>
                    <a:pt x="1173962" y="3555224"/>
                  </a:cubicBezTo>
                  <a:cubicBezTo>
                    <a:pt x="1173231" y="3553471"/>
                    <a:pt x="1173231" y="3551499"/>
                    <a:pt x="1173962" y="3549746"/>
                  </a:cubicBezTo>
                  <a:cubicBezTo>
                    <a:pt x="1175203" y="3546387"/>
                    <a:pt x="1176517" y="3542955"/>
                    <a:pt x="1178053" y="3539521"/>
                  </a:cubicBezTo>
                  <a:cubicBezTo>
                    <a:pt x="1188350" y="3516443"/>
                    <a:pt x="1201570" y="3494751"/>
                    <a:pt x="1217345" y="3475031"/>
                  </a:cubicBezTo>
                  <a:cubicBezTo>
                    <a:pt x="1219097" y="3472840"/>
                    <a:pt x="1222018" y="3471964"/>
                    <a:pt x="1224648" y="3472840"/>
                  </a:cubicBezTo>
                  <a:cubicBezTo>
                    <a:pt x="1225525" y="3473133"/>
                    <a:pt x="1226255" y="3473571"/>
                    <a:pt x="1226986" y="3474155"/>
                  </a:cubicBezTo>
                  <a:cubicBezTo>
                    <a:pt x="1227642" y="3474739"/>
                    <a:pt x="1228227" y="3475469"/>
                    <a:pt x="1228592" y="3476346"/>
                  </a:cubicBezTo>
                  <a:cubicBezTo>
                    <a:pt x="1229031" y="3477150"/>
                    <a:pt x="1229250" y="3478026"/>
                    <a:pt x="1229322" y="3478976"/>
                  </a:cubicBezTo>
                  <a:cubicBezTo>
                    <a:pt x="1229468" y="3479925"/>
                    <a:pt x="1229468" y="3480802"/>
                    <a:pt x="1229322" y="3481751"/>
                  </a:cubicBezTo>
                  <a:cubicBezTo>
                    <a:pt x="1229031" y="3482627"/>
                    <a:pt x="1228592" y="3483504"/>
                    <a:pt x="1228008" y="3484234"/>
                  </a:cubicBezTo>
                  <a:cubicBezTo>
                    <a:pt x="1212962" y="3503004"/>
                    <a:pt x="1200400" y="3523600"/>
                    <a:pt x="1190614" y="3545584"/>
                  </a:cubicBezTo>
                  <a:cubicBezTo>
                    <a:pt x="1189299" y="3548577"/>
                    <a:pt x="1188058" y="3551718"/>
                    <a:pt x="1186963" y="3554713"/>
                  </a:cubicBezTo>
                  <a:cubicBezTo>
                    <a:pt x="1186451" y="3556027"/>
                    <a:pt x="1185647" y="3557196"/>
                    <a:pt x="1184479" y="3558072"/>
                  </a:cubicBezTo>
                  <a:cubicBezTo>
                    <a:pt x="1183238" y="3558949"/>
                    <a:pt x="1181631" y="3559387"/>
                    <a:pt x="1180096" y="3559168"/>
                  </a:cubicBezTo>
                  <a:close/>
                  <a:moveTo>
                    <a:pt x="14237" y="3472840"/>
                  </a:moveTo>
                  <a:cubicBezTo>
                    <a:pt x="13580" y="3472986"/>
                    <a:pt x="12849" y="3472986"/>
                    <a:pt x="12192" y="3472840"/>
                  </a:cubicBezTo>
                  <a:cubicBezTo>
                    <a:pt x="11315" y="3472549"/>
                    <a:pt x="10512" y="3472110"/>
                    <a:pt x="9855" y="3471526"/>
                  </a:cubicBezTo>
                  <a:cubicBezTo>
                    <a:pt x="9197" y="3470941"/>
                    <a:pt x="8613" y="3470211"/>
                    <a:pt x="8247" y="3469408"/>
                  </a:cubicBezTo>
                  <a:cubicBezTo>
                    <a:pt x="7810" y="3468531"/>
                    <a:pt x="7590" y="3467655"/>
                    <a:pt x="7444" y="3466705"/>
                  </a:cubicBezTo>
                  <a:cubicBezTo>
                    <a:pt x="7371" y="3465756"/>
                    <a:pt x="7517" y="3464806"/>
                    <a:pt x="7810" y="3463930"/>
                  </a:cubicBezTo>
                  <a:cubicBezTo>
                    <a:pt x="14310" y="3442458"/>
                    <a:pt x="23220" y="3421862"/>
                    <a:pt x="34395" y="3402434"/>
                  </a:cubicBezTo>
                  <a:cubicBezTo>
                    <a:pt x="37535" y="3396738"/>
                    <a:pt x="40822" y="3391187"/>
                    <a:pt x="44254" y="3386074"/>
                  </a:cubicBezTo>
                  <a:cubicBezTo>
                    <a:pt x="44765" y="3385344"/>
                    <a:pt x="45350" y="3384614"/>
                    <a:pt x="46080" y="3384103"/>
                  </a:cubicBezTo>
                  <a:cubicBezTo>
                    <a:pt x="46810" y="3383591"/>
                    <a:pt x="47614" y="3383226"/>
                    <a:pt x="48490" y="3383007"/>
                  </a:cubicBezTo>
                  <a:cubicBezTo>
                    <a:pt x="49367" y="3382861"/>
                    <a:pt x="50243" y="3382861"/>
                    <a:pt x="51120" y="3383007"/>
                  </a:cubicBezTo>
                  <a:cubicBezTo>
                    <a:pt x="51995" y="3383154"/>
                    <a:pt x="52800" y="3383518"/>
                    <a:pt x="53529" y="3384030"/>
                  </a:cubicBezTo>
                  <a:cubicBezTo>
                    <a:pt x="54260" y="3384541"/>
                    <a:pt x="54918" y="3385198"/>
                    <a:pt x="55428" y="3385929"/>
                  </a:cubicBezTo>
                  <a:cubicBezTo>
                    <a:pt x="55940" y="3386732"/>
                    <a:pt x="56305" y="3387609"/>
                    <a:pt x="56451" y="3388485"/>
                  </a:cubicBezTo>
                  <a:cubicBezTo>
                    <a:pt x="56598" y="3389435"/>
                    <a:pt x="56598" y="3390311"/>
                    <a:pt x="56451" y="3391260"/>
                  </a:cubicBezTo>
                  <a:cubicBezTo>
                    <a:pt x="56305" y="3392210"/>
                    <a:pt x="55940" y="3393086"/>
                    <a:pt x="55501" y="3393890"/>
                  </a:cubicBezTo>
                  <a:cubicBezTo>
                    <a:pt x="52215" y="3399148"/>
                    <a:pt x="49002" y="3404626"/>
                    <a:pt x="45934" y="3410176"/>
                  </a:cubicBezTo>
                  <a:cubicBezTo>
                    <a:pt x="35271" y="3428654"/>
                    <a:pt x="26799" y="3448227"/>
                    <a:pt x="20591" y="3468604"/>
                  </a:cubicBezTo>
                  <a:cubicBezTo>
                    <a:pt x="20007" y="3469846"/>
                    <a:pt x="19130" y="3470941"/>
                    <a:pt x="17962" y="3471745"/>
                  </a:cubicBezTo>
                  <a:cubicBezTo>
                    <a:pt x="16866" y="3472402"/>
                    <a:pt x="15551" y="3472694"/>
                    <a:pt x="14237" y="3472622"/>
                  </a:cubicBezTo>
                  <a:close/>
                  <a:moveTo>
                    <a:pt x="1278476" y="3425221"/>
                  </a:moveTo>
                  <a:cubicBezTo>
                    <a:pt x="1276723" y="3425221"/>
                    <a:pt x="1274969" y="3424491"/>
                    <a:pt x="1273728" y="3423250"/>
                  </a:cubicBezTo>
                  <a:cubicBezTo>
                    <a:pt x="1273071" y="3422592"/>
                    <a:pt x="1272560" y="3421789"/>
                    <a:pt x="1272194" y="3420912"/>
                  </a:cubicBezTo>
                  <a:cubicBezTo>
                    <a:pt x="1271463" y="3419159"/>
                    <a:pt x="1271463" y="3417187"/>
                    <a:pt x="1272194" y="3415435"/>
                  </a:cubicBezTo>
                  <a:cubicBezTo>
                    <a:pt x="1272560" y="3414558"/>
                    <a:pt x="1273071" y="3413755"/>
                    <a:pt x="1273728" y="3413098"/>
                  </a:cubicBezTo>
                  <a:cubicBezTo>
                    <a:pt x="1294763" y="3390165"/>
                    <a:pt x="1312510" y="3369714"/>
                    <a:pt x="1328358" y="3350433"/>
                  </a:cubicBezTo>
                  <a:cubicBezTo>
                    <a:pt x="1329527" y="3349046"/>
                    <a:pt x="1331134" y="3348169"/>
                    <a:pt x="1332960" y="3348023"/>
                  </a:cubicBezTo>
                  <a:cubicBezTo>
                    <a:pt x="1334786" y="3347877"/>
                    <a:pt x="1336539" y="3348462"/>
                    <a:pt x="1337926" y="3349703"/>
                  </a:cubicBezTo>
                  <a:cubicBezTo>
                    <a:pt x="1339313" y="3350945"/>
                    <a:pt x="1340117" y="3352698"/>
                    <a:pt x="1340263" y="3354597"/>
                  </a:cubicBezTo>
                  <a:cubicBezTo>
                    <a:pt x="1340337" y="3356496"/>
                    <a:pt x="1339752" y="3358321"/>
                    <a:pt x="1338584" y="3359782"/>
                  </a:cubicBezTo>
                  <a:cubicBezTo>
                    <a:pt x="1323099" y="3379136"/>
                    <a:pt x="1304621" y="3399878"/>
                    <a:pt x="1283515" y="3423031"/>
                  </a:cubicBezTo>
                  <a:cubicBezTo>
                    <a:pt x="1282857" y="3423688"/>
                    <a:pt x="1282055" y="3424272"/>
                    <a:pt x="1281177" y="3424637"/>
                  </a:cubicBezTo>
                  <a:cubicBezTo>
                    <a:pt x="1280302" y="3424929"/>
                    <a:pt x="1279425" y="3425076"/>
                    <a:pt x="1278476" y="3425003"/>
                  </a:cubicBezTo>
                  <a:close/>
                  <a:moveTo>
                    <a:pt x="99249" y="3328596"/>
                  </a:moveTo>
                  <a:cubicBezTo>
                    <a:pt x="97569" y="3328596"/>
                    <a:pt x="95963" y="3327939"/>
                    <a:pt x="94795" y="3326770"/>
                  </a:cubicBezTo>
                  <a:cubicBezTo>
                    <a:pt x="94064" y="3326186"/>
                    <a:pt x="93554" y="3325456"/>
                    <a:pt x="93188" y="3324579"/>
                  </a:cubicBezTo>
                  <a:cubicBezTo>
                    <a:pt x="92823" y="3323703"/>
                    <a:pt x="92603" y="3322826"/>
                    <a:pt x="92530" y="3321877"/>
                  </a:cubicBezTo>
                  <a:cubicBezTo>
                    <a:pt x="92457" y="3320928"/>
                    <a:pt x="92603" y="3319978"/>
                    <a:pt x="92896" y="3319102"/>
                  </a:cubicBezTo>
                  <a:cubicBezTo>
                    <a:pt x="93188" y="3318225"/>
                    <a:pt x="93698" y="3317494"/>
                    <a:pt x="94283" y="3316764"/>
                  </a:cubicBezTo>
                  <a:cubicBezTo>
                    <a:pt x="112542" y="3295365"/>
                    <a:pt x="132407" y="3275427"/>
                    <a:pt x="153662" y="3257022"/>
                  </a:cubicBezTo>
                  <a:cubicBezTo>
                    <a:pt x="155049" y="3255926"/>
                    <a:pt x="156802" y="3255342"/>
                    <a:pt x="158627" y="3255414"/>
                  </a:cubicBezTo>
                  <a:cubicBezTo>
                    <a:pt x="160453" y="3255634"/>
                    <a:pt x="162060" y="3256510"/>
                    <a:pt x="163228" y="3257971"/>
                  </a:cubicBezTo>
                  <a:cubicBezTo>
                    <a:pt x="163813" y="3258701"/>
                    <a:pt x="164251" y="3259578"/>
                    <a:pt x="164471" y="3260454"/>
                  </a:cubicBezTo>
                  <a:cubicBezTo>
                    <a:pt x="164617" y="3261404"/>
                    <a:pt x="164617" y="3262280"/>
                    <a:pt x="164471" y="3263230"/>
                  </a:cubicBezTo>
                  <a:cubicBezTo>
                    <a:pt x="164398" y="3264179"/>
                    <a:pt x="164105" y="3265055"/>
                    <a:pt x="163666" y="3265859"/>
                  </a:cubicBezTo>
                  <a:cubicBezTo>
                    <a:pt x="163301" y="3266735"/>
                    <a:pt x="162718" y="3267465"/>
                    <a:pt x="161987" y="3268050"/>
                  </a:cubicBezTo>
                  <a:cubicBezTo>
                    <a:pt x="141244" y="3286090"/>
                    <a:pt x="121891" y="3305663"/>
                    <a:pt x="103997" y="3326478"/>
                  </a:cubicBezTo>
                  <a:cubicBezTo>
                    <a:pt x="103412" y="3327282"/>
                    <a:pt x="102610" y="3327865"/>
                    <a:pt x="101733" y="3328304"/>
                  </a:cubicBezTo>
                  <a:cubicBezTo>
                    <a:pt x="100929" y="3328449"/>
                    <a:pt x="100053" y="3328523"/>
                    <a:pt x="99249" y="3328377"/>
                  </a:cubicBezTo>
                  <a:close/>
                  <a:moveTo>
                    <a:pt x="1383938" y="3295219"/>
                  </a:moveTo>
                  <a:cubicBezTo>
                    <a:pt x="1382551" y="3295219"/>
                    <a:pt x="1381162" y="3294780"/>
                    <a:pt x="1379994" y="3293904"/>
                  </a:cubicBezTo>
                  <a:cubicBezTo>
                    <a:pt x="1378534" y="3292736"/>
                    <a:pt x="1377510" y="3291055"/>
                    <a:pt x="1377218" y="3289230"/>
                  </a:cubicBezTo>
                  <a:cubicBezTo>
                    <a:pt x="1377073" y="3288280"/>
                    <a:pt x="1377073" y="3287404"/>
                    <a:pt x="1377218" y="3286454"/>
                  </a:cubicBezTo>
                  <a:cubicBezTo>
                    <a:pt x="1377437" y="3285578"/>
                    <a:pt x="1377803" y="3284701"/>
                    <a:pt x="1378314" y="3283971"/>
                  </a:cubicBezTo>
                  <a:cubicBezTo>
                    <a:pt x="1391680" y="3264106"/>
                    <a:pt x="1403877" y="3244021"/>
                    <a:pt x="1414832" y="3224229"/>
                  </a:cubicBezTo>
                  <a:lnTo>
                    <a:pt x="1421258" y="3212178"/>
                  </a:lnTo>
                  <a:cubicBezTo>
                    <a:pt x="1422136" y="3210572"/>
                    <a:pt x="1423596" y="3209403"/>
                    <a:pt x="1425349" y="3208891"/>
                  </a:cubicBezTo>
                  <a:cubicBezTo>
                    <a:pt x="1427028" y="3208380"/>
                    <a:pt x="1428927" y="3208599"/>
                    <a:pt x="1430461" y="3209476"/>
                  </a:cubicBezTo>
                  <a:cubicBezTo>
                    <a:pt x="1431265" y="3209987"/>
                    <a:pt x="1431923" y="3210572"/>
                    <a:pt x="1432506" y="3211302"/>
                  </a:cubicBezTo>
                  <a:cubicBezTo>
                    <a:pt x="1433018" y="3212032"/>
                    <a:pt x="1433456" y="3212908"/>
                    <a:pt x="1433676" y="3213785"/>
                  </a:cubicBezTo>
                  <a:cubicBezTo>
                    <a:pt x="1433820" y="3214734"/>
                    <a:pt x="1433820" y="3215611"/>
                    <a:pt x="1433676" y="3216560"/>
                  </a:cubicBezTo>
                  <a:cubicBezTo>
                    <a:pt x="1433529" y="3217509"/>
                    <a:pt x="1433237" y="3218386"/>
                    <a:pt x="1432798" y="3219189"/>
                  </a:cubicBezTo>
                  <a:lnTo>
                    <a:pt x="1426299" y="3231533"/>
                  </a:lnTo>
                  <a:cubicBezTo>
                    <a:pt x="1414905" y="3252494"/>
                    <a:pt x="1402563" y="3272797"/>
                    <a:pt x="1389270" y="3292444"/>
                  </a:cubicBezTo>
                  <a:cubicBezTo>
                    <a:pt x="1388612" y="3293320"/>
                    <a:pt x="1387736" y="3293977"/>
                    <a:pt x="1386786" y="3294489"/>
                  </a:cubicBezTo>
                  <a:cubicBezTo>
                    <a:pt x="1385910" y="3294853"/>
                    <a:pt x="1384887" y="3295073"/>
                    <a:pt x="1383938" y="3295000"/>
                  </a:cubicBezTo>
                  <a:close/>
                  <a:moveTo>
                    <a:pt x="224140" y="3220139"/>
                  </a:moveTo>
                  <a:cubicBezTo>
                    <a:pt x="222679" y="3220139"/>
                    <a:pt x="221219" y="3219628"/>
                    <a:pt x="220049" y="3218678"/>
                  </a:cubicBezTo>
                  <a:cubicBezTo>
                    <a:pt x="218881" y="3217729"/>
                    <a:pt x="218004" y="3216414"/>
                    <a:pt x="217640" y="3214953"/>
                  </a:cubicBezTo>
                  <a:cubicBezTo>
                    <a:pt x="217129" y="3213492"/>
                    <a:pt x="217129" y="3211886"/>
                    <a:pt x="217640" y="3210425"/>
                  </a:cubicBezTo>
                  <a:cubicBezTo>
                    <a:pt x="218150" y="3209037"/>
                    <a:pt x="219101" y="3207869"/>
                    <a:pt x="220342" y="3206993"/>
                  </a:cubicBezTo>
                  <a:lnTo>
                    <a:pt x="228084" y="3202026"/>
                  </a:lnTo>
                  <a:cubicBezTo>
                    <a:pt x="247072" y="3190194"/>
                    <a:pt x="267888" y="3178070"/>
                    <a:pt x="291843" y="3165509"/>
                  </a:cubicBezTo>
                  <a:cubicBezTo>
                    <a:pt x="293450" y="3164559"/>
                    <a:pt x="295349" y="3164413"/>
                    <a:pt x="297029" y="3165070"/>
                  </a:cubicBezTo>
                  <a:cubicBezTo>
                    <a:pt x="297833" y="3165362"/>
                    <a:pt x="298635" y="3165801"/>
                    <a:pt x="299293" y="3166385"/>
                  </a:cubicBezTo>
                  <a:cubicBezTo>
                    <a:pt x="300023" y="3166969"/>
                    <a:pt x="300534" y="3167772"/>
                    <a:pt x="300973" y="3168576"/>
                  </a:cubicBezTo>
                  <a:cubicBezTo>
                    <a:pt x="301338" y="3169380"/>
                    <a:pt x="301631" y="3170329"/>
                    <a:pt x="301704" y="3171205"/>
                  </a:cubicBezTo>
                  <a:cubicBezTo>
                    <a:pt x="301848" y="3172155"/>
                    <a:pt x="301848" y="3173031"/>
                    <a:pt x="301704" y="3173981"/>
                  </a:cubicBezTo>
                  <a:cubicBezTo>
                    <a:pt x="301412" y="3174857"/>
                    <a:pt x="300973" y="3175661"/>
                    <a:pt x="300388" y="3176391"/>
                  </a:cubicBezTo>
                  <a:cubicBezTo>
                    <a:pt x="299805" y="3177121"/>
                    <a:pt x="299147" y="3177706"/>
                    <a:pt x="298343" y="3178143"/>
                  </a:cubicBezTo>
                  <a:cubicBezTo>
                    <a:pt x="274606" y="3190851"/>
                    <a:pt x="254085" y="3202610"/>
                    <a:pt x="235387" y="3214661"/>
                  </a:cubicBezTo>
                  <a:lnTo>
                    <a:pt x="227645" y="3219555"/>
                  </a:lnTo>
                  <a:cubicBezTo>
                    <a:pt x="226550" y="3219992"/>
                    <a:pt x="225308" y="3220066"/>
                    <a:pt x="224140" y="3219919"/>
                  </a:cubicBezTo>
                  <a:close/>
                  <a:moveTo>
                    <a:pt x="1465299" y="3147104"/>
                  </a:moveTo>
                  <a:cubicBezTo>
                    <a:pt x="1464204" y="3147104"/>
                    <a:pt x="1463180" y="3146811"/>
                    <a:pt x="1462232" y="3146300"/>
                  </a:cubicBezTo>
                  <a:cubicBezTo>
                    <a:pt x="1461428" y="3145862"/>
                    <a:pt x="1460771" y="3145278"/>
                    <a:pt x="1460187" y="3144621"/>
                  </a:cubicBezTo>
                  <a:cubicBezTo>
                    <a:pt x="1459602" y="3143890"/>
                    <a:pt x="1459165" y="3143087"/>
                    <a:pt x="1458872" y="3142210"/>
                  </a:cubicBezTo>
                  <a:cubicBezTo>
                    <a:pt x="1458288" y="3140384"/>
                    <a:pt x="1458434" y="3138413"/>
                    <a:pt x="1459238" y="3136732"/>
                  </a:cubicBezTo>
                  <a:cubicBezTo>
                    <a:pt x="1471727" y="3110440"/>
                    <a:pt x="1483047" y="3084440"/>
                    <a:pt x="1493052" y="3059534"/>
                  </a:cubicBezTo>
                  <a:cubicBezTo>
                    <a:pt x="1493345" y="3058658"/>
                    <a:pt x="1493857" y="3057928"/>
                    <a:pt x="1494513" y="3057271"/>
                  </a:cubicBezTo>
                  <a:cubicBezTo>
                    <a:pt x="1495171" y="3056613"/>
                    <a:pt x="1495900" y="3056102"/>
                    <a:pt x="1496704" y="3055736"/>
                  </a:cubicBezTo>
                  <a:cubicBezTo>
                    <a:pt x="1497508" y="3055372"/>
                    <a:pt x="1498457" y="3055153"/>
                    <a:pt x="1499334" y="3055226"/>
                  </a:cubicBezTo>
                  <a:cubicBezTo>
                    <a:pt x="1500210" y="3055226"/>
                    <a:pt x="1501087" y="3055372"/>
                    <a:pt x="1501889" y="3055736"/>
                  </a:cubicBezTo>
                  <a:cubicBezTo>
                    <a:pt x="1502694" y="3056102"/>
                    <a:pt x="1503496" y="3056686"/>
                    <a:pt x="1504081" y="3057343"/>
                  </a:cubicBezTo>
                  <a:cubicBezTo>
                    <a:pt x="1504739" y="3058001"/>
                    <a:pt x="1505176" y="3058804"/>
                    <a:pt x="1505541" y="3059608"/>
                  </a:cubicBezTo>
                  <a:cubicBezTo>
                    <a:pt x="1505907" y="3060484"/>
                    <a:pt x="1506053" y="3061433"/>
                    <a:pt x="1506053" y="3062383"/>
                  </a:cubicBezTo>
                  <a:cubicBezTo>
                    <a:pt x="1506053" y="3063332"/>
                    <a:pt x="1505834" y="3064209"/>
                    <a:pt x="1505541" y="3065085"/>
                  </a:cubicBezTo>
                  <a:cubicBezTo>
                    <a:pt x="1495463" y="3090282"/>
                    <a:pt x="1483631" y="3116210"/>
                    <a:pt x="1471288" y="3143087"/>
                  </a:cubicBezTo>
                  <a:cubicBezTo>
                    <a:pt x="1470266" y="3145497"/>
                    <a:pt x="1467929" y="3147104"/>
                    <a:pt x="1465299" y="3147104"/>
                  </a:cubicBezTo>
                  <a:close/>
                  <a:moveTo>
                    <a:pt x="368092" y="3140823"/>
                  </a:moveTo>
                  <a:cubicBezTo>
                    <a:pt x="366851" y="3140823"/>
                    <a:pt x="365537" y="3140457"/>
                    <a:pt x="364513" y="3139727"/>
                  </a:cubicBezTo>
                  <a:cubicBezTo>
                    <a:pt x="363418" y="3138997"/>
                    <a:pt x="362541" y="3137974"/>
                    <a:pt x="361958" y="3136732"/>
                  </a:cubicBezTo>
                  <a:cubicBezTo>
                    <a:pt x="361592" y="3135856"/>
                    <a:pt x="361373" y="3134979"/>
                    <a:pt x="361300" y="3134030"/>
                  </a:cubicBezTo>
                  <a:cubicBezTo>
                    <a:pt x="361154" y="3133154"/>
                    <a:pt x="361154" y="3132204"/>
                    <a:pt x="361300" y="3131328"/>
                  </a:cubicBezTo>
                  <a:cubicBezTo>
                    <a:pt x="361592" y="3130451"/>
                    <a:pt x="362102" y="3129648"/>
                    <a:pt x="362687" y="3128918"/>
                  </a:cubicBezTo>
                  <a:cubicBezTo>
                    <a:pt x="363272" y="3128261"/>
                    <a:pt x="364001" y="3127676"/>
                    <a:pt x="364806" y="3127311"/>
                  </a:cubicBezTo>
                  <a:cubicBezTo>
                    <a:pt x="389127" y="3114968"/>
                    <a:pt x="413446" y="3102772"/>
                    <a:pt x="437841" y="3089698"/>
                  </a:cubicBezTo>
                  <a:cubicBezTo>
                    <a:pt x="438645" y="3089114"/>
                    <a:pt x="439593" y="3088749"/>
                    <a:pt x="440542" y="3088602"/>
                  </a:cubicBezTo>
                  <a:cubicBezTo>
                    <a:pt x="441492" y="3088383"/>
                    <a:pt x="442441" y="3088383"/>
                    <a:pt x="443318" y="3088602"/>
                  </a:cubicBezTo>
                  <a:cubicBezTo>
                    <a:pt x="444194" y="3088895"/>
                    <a:pt x="445071" y="3089332"/>
                    <a:pt x="445802" y="3089917"/>
                  </a:cubicBezTo>
                  <a:cubicBezTo>
                    <a:pt x="446531" y="3090574"/>
                    <a:pt x="447116" y="3091378"/>
                    <a:pt x="447555" y="3092254"/>
                  </a:cubicBezTo>
                  <a:cubicBezTo>
                    <a:pt x="447992" y="3093130"/>
                    <a:pt x="448284" y="3094080"/>
                    <a:pt x="448357" y="3095103"/>
                  </a:cubicBezTo>
                  <a:cubicBezTo>
                    <a:pt x="448357" y="3096125"/>
                    <a:pt x="448211" y="3097075"/>
                    <a:pt x="447919" y="3098024"/>
                  </a:cubicBezTo>
                  <a:cubicBezTo>
                    <a:pt x="447555" y="3098974"/>
                    <a:pt x="447043" y="3099777"/>
                    <a:pt x="446385" y="3100507"/>
                  </a:cubicBezTo>
                  <a:cubicBezTo>
                    <a:pt x="445729" y="3101237"/>
                    <a:pt x="444925" y="3101822"/>
                    <a:pt x="444049" y="3102187"/>
                  </a:cubicBezTo>
                  <a:cubicBezTo>
                    <a:pt x="419947" y="3115187"/>
                    <a:pt x="395480" y="3127531"/>
                    <a:pt x="371014" y="3139873"/>
                  </a:cubicBezTo>
                  <a:cubicBezTo>
                    <a:pt x="370210" y="3140457"/>
                    <a:pt x="369333" y="3140823"/>
                    <a:pt x="368384" y="3140896"/>
                  </a:cubicBezTo>
                  <a:close/>
                  <a:moveTo>
                    <a:pt x="509999" y="3058293"/>
                  </a:moveTo>
                  <a:cubicBezTo>
                    <a:pt x="508977" y="3058293"/>
                    <a:pt x="507955" y="3058074"/>
                    <a:pt x="507005" y="3057635"/>
                  </a:cubicBezTo>
                  <a:cubicBezTo>
                    <a:pt x="506129" y="3057125"/>
                    <a:pt x="505325" y="3056467"/>
                    <a:pt x="504667" y="3055663"/>
                  </a:cubicBezTo>
                  <a:cubicBezTo>
                    <a:pt x="503572" y="3054130"/>
                    <a:pt x="503061" y="3052231"/>
                    <a:pt x="503353" y="3050332"/>
                  </a:cubicBezTo>
                  <a:cubicBezTo>
                    <a:pt x="503572" y="3048506"/>
                    <a:pt x="504448" y="3046826"/>
                    <a:pt x="505837" y="3045584"/>
                  </a:cubicBezTo>
                  <a:cubicBezTo>
                    <a:pt x="526943" y="3028421"/>
                    <a:pt x="545421" y="3008337"/>
                    <a:pt x="560833" y="2985915"/>
                  </a:cubicBezTo>
                  <a:cubicBezTo>
                    <a:pt x="561342" y="2985112"/>
                    <a:pt x="561927" y="2984381"/>
                    <a:pt x="562732" y="2983870"/>
                  </a:cubicBezTo>
                  <a:cubicBezTo>
                    <a:pt x="563461" y="2983286"/>
                    <a:pt x="564338" y="2982921"/>
                    <a:pt x="565214" y="2982701"/>
                  </a:cubicBezTo>
                  <a:cubicBezTo>
                    <a:pt x="567039" y="2982337"/>
                    <a:pt x="568938" y="2982701"/>
                    <a:pt x="570472" y="2983870"/>
                  </a:cubicBezTo>
                  <a:cubicBezTo>
                    <a:pt x="571203" y="2984454"/>
                    <a:pt x="571861" y="2985184"/>
                    <a:pt x="572298" y="2985988"/>
                  </a:cubicBezTo>
                  <a:cubicBezTo>
                    <a:pt x="572810" y="2986792"/>
                    <a:pt x="573102" y="2987741"/>
                    <a:pt x="573248" y="2988691"/>
                  </a:cubicBezTo>
                  <a:cubicBezTo>
                    <a:pt x="573541" y="2990590"/>
                    <a:pt x="573029" y="2992561"/>
                    <a:pt x="571861" y="2994095"/>
                  </a:cubicBezTo>
                  <a:cubicBezTo>
                    <a:pt x="555719" y="3017612"/>
                    <a:pt x="536292" y="3038720"/>
                    <a:pt x="514162" y="3056686"/>
                  </a:cubicBezTo>
                  <a:cubicBezTo>
                    <a:pt x="512994" y="3057709"/>
                    <a:pt x="511534" y="3058366"/>
                    <a:pt x="509999" y="3058366"/>
                  </a:cubicBezTo>
                  <a:close/>
                  <a:moveTo>
                    <a:pt x="1527817" y="2989421"/>
                  </a:moveTo>
                  <a:cubicBezTo>
                    <a:pt x="1527086" y="2989567"/>
                    <a:pt x="1526430" y="2989567"/>
                    <a:pt x="1525699" y="2989421"/>
                  </a:cubicBezTo>
                  <a:cubicBezTo>
                    <a:pt x="1523946" y="2988836"/>
                    <a:pt x="1522559" y="2987522"/>
                    <a:pt x="1521755" y="2985842"/>
                  </a:cubicBezTo>
                  <a:cubicBezTo>
                    <a:pt x="1520952" y="2984163"/>
                    <a:pt x="1520806" y="2982190"/>
                    <a:pt x="1521391" y="2980365"/>
                  </a:cubicBezTo>
                  <a:cubicBezTo>
                    <a:pt x="1529935" y="2952976"/>
                    <a:pt x="1536873" y="2925588"/>
                    <a:pt x="1543301" y="2898784"/>
                  </a:cubicBezTo>
                  <a:cubicBezTo>
                    <a:pt x="1543519" y="2897908"/>
                    <a:pt x="1543885" y="2897031"/>
                    <a:pt x="1544396" y="2896228"/>
                  </a:cubicBezTo>
                  <a:cubicBezTo>
                    <a:pt x="1544908" y="2895497"/>
                    <a:pt x="1545564" y="2894840"/>
                    <a:pt x="1546295" y="2894329"/>
                  </a:cubicBezTo>
                  <a:cubicBezTo>
                    <a:pt x="1547025" y="2893818"/>
                    <a:pt x="1547902" y="2893526"/>
                    <a:pt x="1548779" y="2893306"/>
                  </a:cubicBezTo>
                  <a:cubicBezTo>
                    <a:pt x="1549655" y="2893161"/>
                    <a:pt x="1550532" y="2893161"/>
                    <a:pt x="1551407" y="2893306"/>
                  </a:cubicBezTo>
                  <a:cubicBezTo>
                    <a:pt x="1552285" y="2893526"/>
                    <a:pt x="1553087" y="2893964"/>
                    <a:pt x="1553818" y="2894475"/>
                  </a:cubicBezTo>
                  <a:cubicBezTo>
                    <a:pt x="1554547" y="2894986"/>
                    <a:pt x="1555132" y="2895644"/>
                    <a:pt x="1555571" y="2896447"/>
                  </a:cubicBezTo>
                  <a:cubicBezTo>
                    <a:pt x="1556083" y="2897251"/>
                    <a:pt x="1556373" y="2898127"/>
                    <a:pt x="1556593" y="2899076"/>
                  </a:cubicBezTo>
                  <a:cubicBezTo>
                    <a:pt x="1556739" y="2899953"/>
                    <a:pt x="1556739" y="2900902"/>
                    <a:pt x="1556593" y="2901779"/>
                  </a:cubicBezTo>
                  <a:cubicBezTo>
                    <a:pt x="1550749" y="2929021"/>
                    <a:pt x="1543373" y="2956993"/>
                    <a:pt x="1534682" y="2984820"/>
                  </a:cubicBezTo>
                  <a:cubicBezTo>
                    <a:pt x="1534172" y="2986134"/>
                    <a:pt x="1533368" y="2987303"/>
                    <a:pt x="1532200" y="2988179"/>
                  </a:cubicBezTo>
                  <a:cubicBezTo>
                    <a:pt x="1530957" y="2989202"/>
                    <a:pt x="1529424" y="2989640"/>
                    <a:pt x="1527817" y="2989494"/>
                  </a:cubicBezTo>
                  <a:close/>
                  <a:moveTo>
                    <a:pt x="602097" y="2921206"/>
                  </a:moveTo>
                  <a:cubicBezTo>
                    <a:pt x="601439" y="2921352"/>
                    <a:pt x="600856" y="2921352"/>
                    <a:pt x="600198" y="2921206"/>
                  </a:cubicBezTo>
                  <a:cubicBezTo>
                    <a:pt x="599322" y="2920914"/>
                    <a:pt x="598518" y="2920476"/>
                    <a:pt x="597860" y="2919891"/>
                  </a:cubicBezTo>
                  <a:cubicBezTo>
                    <a:pt x="597204" y="2919307"/>
                    <a:pt x="596619" y="2918577"/>
                    <a:pt x="596180" y="2917773"/>
                  </a:cubicBezTo>
                  <a:cubicBezTo>
                    <a:pt x="595742" y="2916897"/>
                    <a:pt x="595524" y="2916020"/>
                    <a:pt x="595451" y="2915071"/>
                  </a:cubicBezTo>
                  <a:cubicBezTo>
                    <a:pt x="595305" y="2914122"/>
                    <a:pt x="595305" y="2913245"/>
                    <a:pt x="595451" y="2912296"/>
                  </a:cubicBezTo>
                  <a:cubicBezTo>
                    <a:pt x="596180" y="2909739"/>
                    <a:pt x="596985" y="2907110"/>
                    <a:pt x="597641" y="2904189"/>
                  </a:cubicBezTo>
                  <a:cubicBezTo>
                    <a:pt x="603849" y="2879868"/>
                    <a:pt x="607355" y="2854890"/>
                    <a:pt x="608159" y="2829766"/>
                  </a:cubicBezTo>
                  <a:cubicBezTo>
                    <a:pt x="608378" y="2827940"/>
                    <a:pt x="609181" y="2826187"/>
                    <a:pt x="610495" y="2824872"/>
                  </a:cubicBezTo>
                  <a:cubicBezTo>
                    <a:pt x="611811" y="2823631"/>
                    <a:pt x="613491" y="2822974"/>
                    <a:pt x="615243" y="2822900"/>
                  </a:cubicBezTo>
                  <a:cubicBezTo>
                    <a:pt x="617069" y="2822974"/>
                    <a:pt x="618749" y="2823777"/>
                    <a:pt x="619990" y="2825165"/>
                  </a:cubicBezTo>
                  <a:cubicBezTo>
                    <a:pt x="621233" y="2826552"/>
                    <a:pt x="621816" y="2828378"/>
                    <a:pt x="621743" y="2830277"/>
                  </a:cubicBezTo>
                  <a:cubicBezTo>
                    <a:pt x="620867" y="2856497"/>
                    <a:pt x="617142" y="2882497"/>
                    <a:pt x="610641" y="2907913"/>
                  </a:cubicBezTo>
                  <a:cubicBezTo>
                    <a:pt x="609985" y="2910689"/>
                    <a:pt x="609181" y="2913537"/>
                    <a:pt x="608452" y="2916093"/>
                  </a:cubicBezTo>
                  <a:cubicBezTo>
                    <a:pt x="608013" y="2917554"/>
                    <a:pt x="607136" y="2918796"/>
                    <a:pt x="605968" y="2919745"/>
                  </a:cubicBezTo>
                  <a:cubicBezTo>
                    <a:pt x="604871" y="2920621"/>
                    <a:pt x="603484" y="2921133"/>
                    <a:pt x="602097" y="2921206"/>
                  </a:cubicBezTo>
                  <a:close/>
                  <a:moveTo>
                    <a:pt x="1562582" y="2823120"/>
                  </a:moveTo>
                  <a:lnTo>
                    <a:pt x="1561924" y="2823120"/>
                  </a:lnTo>
                  <a:cubicBezTo>
                    <a:pt x="1560975" y="2823047"/>
                    <a:pt x="1560098" y="2822755"/>
                    <a:pt x="1559296" y="2822316"/>
                  </a:cubicBezTo>
                  <a:cubicBezTo>
                    <a:pt x="1557689" y="2821294"/>
                    <a:pt x="1556446" y="2819687"/>
                    <a:pt x="1556010" y="2817861"/>
                  </a:cubicBezTo>
                  <a:cubicBezTo>
                    <a:pt x="1555790" y="2816912"/>
                    <a:pt x="1555790" y="2815962"/>
                    <a:pt x="1556010" y="2815013"/>
                  </a:cubicBezTo>
                  <a:cubicBezTo>
                    <a:pt x="1557762" y="2795805"/>
                    <a:pt x="1558930" y="2776523"/>
                    <a:pt x="1560025" y="2757315"/>
                  </a:cubicBezTo>
                  <a:lnTo>
                    <a:pt x="1561632" y="2729927"/>
                  </a:lnTo>
                  <a:cubicBezTo>
                    <a:pt x="1561632" y="2728955"/>
                    <a:pt x="1561778" y="2727984"/>
                    <a:pt x="1562143" y="2727078"/>
                  </a:cubicBezTo>
                  <a:cubicBezTo>
                    <a:pt x="1562509" y="2726165"/>
                    <a:pt x="1563021" y="2725318"/>
                    <a:pt x="1563677" y="2724595"/>
                  </a:cubicBezTo>
                  <a:cubicBezTo>
                    <a:pt x="1564408" y="2723931"/>
                    <a:pt x="1565212" y="2723412"/>
                    <a:pt x="1566088" y="2723061"/>
                  </a:cubicBezTo>
                  <a:cubicBezTo>
                    <a:pt x="1566965" y="2722696"/>
                    <a:pt x="1567913" y="2722543"/>
                    <a:pt x="1568864" y="2722623"/>
                  </a:cubicBezTo>
                  <a:cubicBezTo>
                    <a:pt x="1569812" y="2722667"/>
                    <a:pt x="1570761" y="2722945"/>
                    <a:pt x="1571565" y="2723427"/>
                  </a:cubicBezTo>
                  <a:cubicBezTo>
                    <a:pt x="1572442" y="2723872"/>
                    <a:pt x="1573172" y="2724493"/>
                    <a:pt x="1573757" y="2725252"/>
                  </a:cubicBezTo>
                  <a:cubicBezTo>
                    <a:pt x="1574341" y="2726034"/>
                    <a:pt x="1574778" y="2726933"/>
                    <a:pt x="1574998" y="2727882"/>
                  </a:cubicBezTo>
                  <a:cubicBezTo>
                    <a:pt x="1575217" y="2728868"/>
                    <a:pt x="1575217" y="2729890"/>
                    <a:pt x="1574998" y="2730876"/>
                  </a:cubicBezTo>
                  <a:cubicBezTo>
                    <a:pt x="1574341" y="2740006"/>
                    <a:pt x="1573830" y="2749062"/>
                    <a:pt x="1573245" y="2758191"/>
                  </a:cubicBezTo>
                  <a:cubicBezTo>
                    <a:pt x="1572150" y="2777619"/>
                    <a:pt x="1570980" y="2797046"/>
                    <a:pt x="1569301" y="2816619"/>
                  </a:cubicBezTo>
                  <a:cubicBezTo>
                    <a:pt x="1569228" y="2818372"/>
                    <a:pt x="1568425" y="2820125"/>
                    <a:pt x="1567182" y="2821367"/>
                  </a:cubicBezTo>
                  <a:cubicBezTo>
                    <a:pt x="1565941" y="2822535"/>
                    <a:pt x="1564262" y="2823120"/>
                    <a:pt x="1562582" y="2823120"/>
                  </a:cubicBezTo>
                  <a:close/>
                  <a:moveTo>
                    <a:pt x="611080" y="2751326"/>
                  </a:moveTo>
                  <a:cubicBezTo>
                    <a:pt x="609400" y="2751334"/>
                    <a:pt x="607794" y="2750676"/>
                    <a:pt x="606626" y="2749500"/>
                  </a:cubicBezTo>
                  <a:cubicBezTo>
                    <a:pt x="605383" y="2748324"/>
                    <a:pt x="604581" y="2746747"/>
                    <a:pt x="604361" y="2745045"/>
                  </a:cubicBezTo>
                  <a:cubicBezTo>
                    <a:pt x="602755" y="2730438"/>
                    <a:pt x="600709" y="2715831"/>
                    <a:pt x="598372" y="2701662"/>
                  </a:cubicBezTo>
                  <a:lnTo>
                    <a:pt x="591653" y="2660836"/>
                  </a:lnTo>
                  <a:cubicBezTo>
                    <a:pt x="591361" y="2658973"/>
                    <a:pt x="591726" y="2657067"/>
                    <a:pt x="592821" y="2655504"/>
                  </a:cubicBezTo>
                  <a:cubicBezTo>
                    <a:pt x="593845" y="2653978"/>
                    <a:pt x="595378" y="2652919"/>
                    <a:pt x="597204" y="2652583"/>
                  </a:cubicBezTo>
                  <a:cubicBezTo>
                    <a:pt x="598957" y="2652269"/>
                    <a:pt x="600783" y="2652692"/>
                    <a:pt x="602243" y="2653751"/>
                  </a:cubicBezTo>
                  <a:cubicBezTo>
                    <a:pt x="603703" y="2654876"/>
                    <a:pt x="604727" y="2656519"/>
                    <a:pt x="605017" y="2658352"/>
                  </a:cubicBezTo>
                  <a:lnTo>
                    <a:pt x="611665" y="2699179"/>
                  </a:lnTo>
                  <a:cubicBezTo>
                    <a:pt x="614001" y="2713786"/>
                    <a:pt x="616119" y="2728393"/>
                    <a:pt x="617799" y="2743000"/>
                  </a:cubicBezTo>
                  <a:cubicBezTo>
                    <a:pt x="618018" y="2743942"/>
                    <a:pt x="618018" y="2744907"/>
                    <a:pt x="617799" y="2745848"/>
                  </a:cubicBezTo>
                  <a:cubicBezTo>
                    <a:pt x="617581" y="2746776"/>
                    <a:pt x="617215" y="2747652"/>
                    <a:pt x="616631" y="2748405"/>
                  </a:cubicBezTo>
                  <a:cubicBezTo>
                    <a:pt x="616119" y="2749179"/>
                    <a:pt x="615463" y="2749829"/>
                    <a:pt x="614659" y="2750304"/>
                  </a:cubicBezTo>
                  <a:cubicBezTo>
                    <a:pt x="613856" y="2750808"/>
                    <a:pt x="612979" y="2751114"/>
                    <a:pt x="612030" y="2751180"/>
                  </a:cubicBezTo>
                  <a:close/>
                  <a:moveTo>
                    <a:pt x="1574705" y="2652290"/>
                  </a:moveTo>
                  <a:lnTo>
                    <a:pt x="1574195" y="2652290"/>
                  </a:lnTo>
                  <a:cubicBezTo>
                    <a:pt x="1573318" y="2652203"/>
                    <a:pt x="1572442" y="2651932"/>
                    <a:pt x="1571638" y="2651487"/>
                  </a:cubicBezTo>
                  <a:cubicBezTo>
                    <a:pt x="1570834" y="2651056"/>
                    <a:pt x="1570178" y="2650486"/>
                    <a:pt x="1569593" y="2649807"/>
                  </a:cubicBezTo>
                  <a:cubicBezTo>
                    <a:pt x="1569008" y="2649070"/>
                    <a:pt x="1568571" y="2648230"/>
                    <a:pt x="1568279" y="2647324"/>
                  </a:cubicBezTo>
                  <a:cubicBezTo>
                    <a:pt x="1568133" y="2646433"/>
                    <a:pt x="1568133" y="2645513"/>
                    <a:pt x="1568279" y="2644622"/>
                  </a:cubicBezTo>
                  <a:lnTo>
                    <a:pt x="1574924" y="2559390"/>
                  </a:lnTo>
                  <a:cubicBezTo>
                    <a:pt x="1575071" y="2557535"/>
                    <a:pt x="1575948" y="2555811"/>
                    <a:pt x="1577335" y="2554569"/>
                  </a:cubicBezTo>
                  <a:cubicBezTo>
                    <a:pt x="1578649" y="2553350"/>
                    <a:pt x="1580402" y="2552736"/>
                    <a:pt x="1582228" y="2552890"/>
                  </a:cubicBezTo>
                  <a:cubicBezTo>
                    <a:pt x="1584054" y="2553036"/>
                    <a:pt x="1585734" y="2553941"/>
                    <a:pt x="1586830" y="2555373"/>
                  </a:cubicBezTo>
                  <a:cubicBezTo>
                    <a:pt x="1587998" y="2556833"/>
                    <a:pt x="1588583" y="2558689"/>
                    <a:pt x="1588437" y="2560558"/>
                  </a:cubicBezTo>
                  <a:lnTo>
                    <a:pt x="1581789" y="2645790"/>
                  </a:lnTo>
                  <a:cubicBezTo>
                    <a:pt x="1581645" y="2647536"/>
                    <a:pt x="1580841" y="2649172"/>
                    <a:pt x="1579600" y="2650391"/>
                  </a:cubicBezTo>
                  <a:cubicBezTo>
                    <a:pt x="1578357" y="2651735"/>
                    <a:pt x="1576531" y="2652480"/>
                    <a:pt x="1574705" y="2652437"/>
                  </a:cubicBezTo>
                  <a:close/>
                  <a:moveTo>
                    <a:pt x="586176" y="2582323"/>
                  </a:moveTo>
                  <a:cubicBezTo>
                    <a:pt x="584496" y="2582308"/>
                    <a:pt x="582889" y="2581687"/>
                    <a:pt x="581646" y="2580570"/>
                  </a:cubicBezTo>
                  <a:cubicBezTo>
                    <a:pt x="580405" y="2579365"/>
                    <a:pt x="579601" y="2577766"/>
                    <a:pt x="579455" y="2576042"/>
                  </a:cubicBezTo>
                  <a:cubicBezTo>
                    <a:pt x="577995" y="2562969"/>
                    <a:pt x="576827" y="2549822"/>
                    <a:pt x="576023" y="2536676"/>
                  </a:cubicBezTo>
                  <a:cubicBezTo>
                    <a:pt x="575001" y="2520389"/>
                    <a:pt x="574416" y="2505052"/>
                    <a:pt x="574124" y="2490080"/>
                  </a:cubicBezTo>
                  <a:cubicBezTo>
                    <a:pt x="574124" y="2488210"/>
                    <a:pt x="574782" y="2486406"/>
                    <a:pt x="576096" y="2485040"/>
                  </a:cubicBezTo>
                  <a:cubicBezTo>
                    <a:pt x="577265" y="2483660"/>
                    <a:pt x="579018" y="2482864"/>
                    <a:pt x="580844" y="2482849"/>
                  </a:cubicBezTo>
                  <a:cubicBezTo>
                    <a:pt x="581720" y="2482783"/>
                    <a:pt x="582670" y="2482929"/>
                    <a:pt x="583472" y="2483287"/>
                  </a:cubicBezTo>
                  <a:cubicBezTo>
                    <a:pt x="584350" y="2483608"/>
                    <a:pt x="585079" y="2484105"/>
                    <a:pt x="585737" y="2484748"/>
                  </a:cubicBezTo>
                  <a:cubicBezTo>
                    <a:pt x="586395" y="2485405"/>
                    <a:pt x="586905" y="2486201"/>
                    <a:pt x="587197" y="2487085"/>
                  </a:cubicBezTo>
                  <a:cubicBezTo>
                    <a:pt x="587563" y="2487969"/>
                    <a:pt x="587709" y="2488911"/>
                    <a:pt x="587709" y="2489860"/>
                  </a:cubicBezTo>
                  <a:cubicBezTo>
                    <a:pt x="587709" y="2504467"/>
                    <a:pt x="588584" y="2520024"/>
                    <a:pt x="589535" y="2535799"/>
                  </a:cubicBezTo>
                  <a:cubicBezTo>
                    <a:pt x="590264" y="2548727"/>
                    <a:pt x="591434" y="2561581"/>
                    <a:pt x="592894" y="2574435"/>
                  </a:cubicBezTo>
                  <a:cubicBezTo>
                    <a:pt x="593113" y="2575377"/>
                    <a:pt x="593113" y="2576341"/>
                    <a:pt x="592894" y="2577284"/>
                  </a:cubicBezTo>
                  <a:cubicBezTo>
                    <a:pt x="592675" y="2578204"/>
                    <a:pt x="592309" y="2579073"/>
                    <a:pt x="591726" y="2579840"/>
                  </a:cubicBezTo>
                  <a:cubicBezTo>
                    <a:pt x="591141" y="2580570"/>
                    <a:pt x="590483" y="2581191"/>
                    <a:pt x="589681" y="2581666"/>
                  </a:cubicBezTo>
                  <a:cubicBezTo>
                    <a:pt x="588877" y="2582162"/>
                    <a:pt x="588001" y="2582462"/>
                    <a:pt x="587124" y="2582542"/>
                  </a:cubicBezTo>
                  <a:close/>
                  <a:moveTo>
                    <a:pt x="1588071" y="2481900"/>
                  </a:moveTo>
                  <a:lnTo>
                    <a:pt x="1587486" y="2481900"/>
                  </a:lnTo>
                  <a:cubicBezTo>
                    <a:pt x="1586611" y="2481834"/>
                    <a:pt x="1585734" y="2481585"/>
                    <a:pt x="1584931" y="2481169"/>
                  </a:cubicBezTo>
                  <a:cubicBezTo>
                    <a:pt x="1584127" y="2480709"/>
                    <a:pt x="1583471" y="2480118"/>
                    <a:pt x="1582886" y="2479416"/>
                  </a:cubicBezTo>
                  <a:cubicBezTo>
                    <a:pt x="1582301" y="2478700"/>
                    <a:pt x="1581862" y="2477882"/>
                    <a:pt x="1581572" y="2477006"/>
                  </a:cubicBezTo>
                  <a:cubicBezTo>
                    <a:pt x="1581426" y="2476086"/>
                    <a:pt x="1581426" y="2475151"/>
                    <a:pt x="1581572" y="2474231"/>
                  </a:cubicBezTo>
                  <a:lnTo>
                    <a:pt x="1582740" y="2457286"/>
                  </a:lnTo>
                  <a:cubicBezTo>
                    <a:pt x="1583981" y="2432681"/>
                    <a:pt x="1594571" y="2409478"/>
                    <a:pt x="1612392" y="2392432"/>
                  </a:cubicBezTo>
                  <a:cubicBezTo>
                    <a:pt x="1613707" y="2391139"/>
                    <a:pt x="1615459" y="2390452"/>
                    <a:pt x="1617285" y="2390533"/>
                  </a:cubicBezTo>
                  <a:cubicBezTo>
                    <a:pt x="1619111" y="2390650"/>
                    <a:pt x="1620791" y="2391489"/>
                    <a:pt x="1621959" y="2392870"/>
                  </a:cubicBezTo>
                  <a:cubicBezTo>
                    <a:pt x="1623202" y="2394287"/>
                    <a:pt x="1623785" y="2396120"/>
                    <a:pt x="1623711" y="2397982"/>
                  </a:cubicBezTo>
                  <a:cubicBezTo>
                    <a:pt x="1623640" y="2399859"/>
                    <a:pt x="1622836" y="2401634"/>
                    <a:pt x="1621522" y="2402948"/>
                  </a:cubicBezTo>
                  <a:cubicBezTo>
                    <a:pt x="1613999" y="2410040"/>
                    <a:pt x="1607863" y="2418556"/>
                    <a:pt x="1603627" y="2428000"/>
                  </a:cubicBezTo>
                  <a:cubicBezTo>
                    <a:pt x="1599319" y="2437553"/>
                    <a:pt x="1596835" y="2447836"/>
                    <a:pt x="1596323" y="2458309"/>
                  </a:cubicBezTo>
                  <a:lnTo>
                    <a:pt x="1595155" y="2475326"/>
                  </a:lnTo>
                  <a:cubicBezTo>
                    <a:pt x="1595009" y="2477086"/>
                    <a:pt x="1594280" y="2478752"/>
                    <a:pt x="1593037" y="2480001"/>
                  </a:cubicBezTo>
                  <a:cubicBezTo>
                    <a:pt x="1591723" y="2481315"/>
                    <a:pt x="1589897" y="2482002"/>
                    <a:pt x="1588071" y="2481900"/>
                  </a:cubicBezTo>
                  <a:close/>
                  <a:moveTo>
                    <a:pt x="584423" y="2411859"/>
                  </a:moveTo>
                  <a:lnTo>
                    <a:pt x="583765" y="2411859"/>
                  </a:lnTo>
                  <a:cubicBezTo>
                    <a:pt x="582816" y="2411720"/>
                    <a:pt x="581939" y="2411428"/>
                    <a:pt x="581135" y="2410982"/>
                  </a:cubicBezTo>
                  <a:cubicBezTo>
                    <a:pt x="580332" y="2410486"/>
                    <a:pt x="579674" y="2409843"/>
                    <a:pt x="579091" y="2409083"/>
                  </a:cubicBezTo>
                  <a:cubicBezTo>
                    <a:pt x="577922" y="2407535"/>
                    <a:pt x="577412" y="2405592"/>
                    <a:pt x="577702" y="2403679"/>
                  </a:cubicBezTo>
                  <a:cubicBezTo>
                    <a:pt x="580479" y="2374976"/>
                    <a:pt x="585371" y="2346507"/>
                    <a:pt x="592309" y="2318520"/>
                  </a:cubicBezTo>
                  <a:cubicBezTo>
                    <a:pt x="592529" y="2317629"/>
                    <a:pt x="592967" y="2316789"/>
                    <a:pt x="593479" y="2316037"/>
                  </a:cubicBezTo>
                  <a:cubicBezTo>
                    <a:pt x="593989" y="2315262"/>
                    <a:pt x="594647" y="2314613"/>
                    <a:pt x="595451" y="2314138"/>
                  </a:cubicBezTo>
                  <a:cubicBezTo>
                    <a:pt x="596180" y="2313663"/>
                    <a:pt x="597058" y="2313363"/>
                    <a:pt x="597933" y="2313261"/>
                  </a:cubicBezTo>
                  <a:cubicBezTo>
                    <a:pt x="598810" y="2313079"/>
                    <a:pt x="599686" y="2313079"/>
                    <a:pt x="600563" y="2313261"/>
                  </a:cubicBezTo>
                  <a:cubicBezTo>
                    <a:pt x="602316" y="2313795"/>
                    <a:pt x="603776" y="2314970"/>
                    <a:pt x="604727" y="2316548"/>
                  </a:cubicBezTo>
                  <a:cubicBezTo>
                    <a:pt x="605602" y="2318228"/>
                    <a:pt x="605895" y="2320170"/>
                    <a:pt x="605456" y="2322026"/>
                  </a:cubicBezTo>
                  <a:cubicBezTo>
                    <a:pt x="598737" y="2349297"/>
                    <a:pt x="594062" y="2377029"/>
                    <a:pt x="591434" y="2404994"/>
                  </a:cubicBezTo>
                  <a:cubicBezTo>
                    <a:pt x="591361" y="2406783"/>
                    <a:pt x="590557" y="2408470"/>
                    <a:pt x="589316" y="2409741"/>
                  </a:cubicBezTo>
                  <a:cubicBezTo>
                    <a:pt x="587928" y="2411106"/>
                    <a:pt x="586102" y="2411874"/>
                    <a:pt x="584130" y="2411859"/>
                  </a:cubicBezTo>
                  <a:close/>
                  <a:moveTo>
                    <a:pt x="1687763" y="2364313"/>
                  </a:moveTo>
                  <a:cubicBezTo>
                    <a:pt x="1686449" y="2364320"/>
                    <a:pt x="1685135" y="2363941"/>
                    <a:pt x="1684039" y="2363218"/>
                  </a:cubicBezTo>
                  <a:cubicBezTo>
                    <a:pt x="1682944" y="2362421"/>
                    <a:pt x="1682068" y="2361333"/>
                    <a:pt x="1681557" y="2360077"/>
                  </a:cubicBezTo>
                  <a:cubicBezTo>
                    <a:pt x="1680899" y="2358339"/>
                    <a:pt x="1680899" y="2356411"/>
                    <a:pt x="1681557" y="2354672"/>
                  </a:cubicBezTo>
                  <a:cubicBezTo>
                    <a:pt x="1682140" y="2352927"/>
                    <a:pt x="1683455" y="2351503"/>
                    <a:pt x="1685135" y="2350728"/>
                  </a:cubicBezTo>
                  <a:lnTo>
                    <a:pt x="1759411" y="2316110"/>
                  </a:lnTo>
                  <a:cubicBezTo>
                    <a:pt x="1760216" y="2315745"/>
                    <a:pt x="1761164" y="2315547"/>
                    <a:pt x="1762041" y="2315525"/>
                  </a:cubicBezTo>
                  <a:cubicBezTo>
                    <a:pt x="1762917" y="2315489"/>
                    <a:pt x="1763794" y="2315635"/>
                    <a:pt x="1764597" y="2315964"/>
                  </a:cubicBezTo>
                  <a:cubicBezTo>
                    <a:pt x="1765474" y="2316329"/>
                    <a:pt x="1766203" y="2316848"/>
                    <a:pt x="1766861" y="2317498"/>
                  </a:cubicBezTo>
                  <a:cubicBezTo>
                    <a:pt x="1767519" y="2318126"/>
                    <a:pt x="1768029" y="2318900"/>
                    <a:pt x="1768321" y="2319762"/>
                  </a:cubicBezTo>
                  <a:cubicBezTo>
                    <a:pt x="1768687" y="2320616"/>
                    <a:pt x="1768906" y="2321536"/>
                    <a:pt x="1768906" y="2322464"/>
                  </a:cubicBezTo>
                  <a:cubicBezTo>
                    <a:pt x="1768906" y="2323406"/>
                    <a:pt x="1768760" y="2324341"/>
                    <a:pt x="1768468" y="2325239"/>
                  </a:cubicBezTo>
                  <a:cubicBezTo>
                    <a:pt x="1768102" y="2326101"/>
                    <a:pt x="1767665" y="2326897"/>
                    <a:pt x="1767007" y="2327576"/>
                  </a:cubicBezTo>
                  <a:cubicBezTo>
                    <a:pt x="1766422" y="2328255"/>
                    <a:pt x="1765693" y="2328796"/>
                    <a:pt x="1764889" y="2329183"/>
                  </a:cubicBezTo>
                  <a:lnTo>
                    <a:pt x="1690320" y="2363728"/>
                  </a:lnTo>
                  <a:cubicBezTo>
                    <a:pt x="1689443" y="2364152"/>
                    <a:pt x="1688421" y="2364349"/>
                    <a:pt x="1687473" y="2364313"/>
                  </a:cubicBezTo>
                  <a:close/>
                  <a:moveTo>
                    <a:pt x="1836391" y="2295806"/>
                  </a:moveTo>
                  <a:cubicBezTo>
                    <a:pt x="1835077" y="2295799"/>
                    <a:pt x="1833761" y="2295361"/>
                    <a:pt x="1832666" y="2294564"/>
                  </a:cubicBezTo>
                  <a:cubicBezTo>
                    <a:pt x="1831571" y="2293798"/>
                    <a:pt x="1830694" y="2292702"/>
                    <a:pt x="1830182" y="2291424"/>
                  </a:cubicBezTo>
                  <a:cubicBezTo>
                    <a:pt x="1829526" y="2289685"/>
                    <a:pt x="1829526" y="2287757"/>
                    <a:pt x="1830182" y="2286019"/>
                  </a:cubicBezTo>
                  <a:cubicBezTo>
                    <a:pt x="1830840" y="2284289"/>
                    <a:pt x="1832154" y="2282879"/>
                    <a:pt x="1833834" y="2282075"/>
                  </a:cubicBezTo>
                  <a:cubicBezTo>
                    <a:pt x="1858740" y="2270828"/>
                    <a:pt x="1883717" y="2259778"/>
                    <a:pt x="1908768" y="2248917"/>
                  </a:cubicBezTo>
                  <a:cubicBezTo>
                    <a:pt x="1909572" y="2248567"/>
                    <a:pt x="1910448" y="2248391"/>
                    <a:pt x="1911325" y="2248406"/>
                  </a:cubicBezTo>
                  <a:cubicBezTo>
                    <a:pt x="1912200" y="2248406"/>
                    <a:pt x="1913151" y="2248611"/>
                    <a:pt x="1913955" y="2248991"/>
                  </a:cubicBezTo>
                  <a:cubicBezTo>
                    <a:pt x="1914757" y="2249363"/>
                    <a:pt x="1915488" y="2249882"/>
                    <a:pt x="1916144" y="2250524"/>
                  </a:cubicBezTo>
                  <a:cubicBezTo>
                    <a:pt x="1917460" y="2251890"/>
                    <a:pt x="1918117" y="2253694"/>
                    <a:pt x="1918117" y="2255563"/>
                  </a:cubicBezTo>
                  <a:cubicBezTo>
                    <a:pt x="1918117" y="2256513"/>
                    <a:pt x="1917897" y="2257448"/>
                    <a:pt x="1917607" y="2258339"/>
                  </a:cubicBezTo>
                  <a:cubicBezTo>
                    <a:pt x="1917241" y="2259186"/>
                    <a:pt x="1916729" y="2259953"/>
                    <a:pt x="1916071" y="2260603"/>
                  </a:cubicBezTo>
                  <a:cubicBezTo>
                    <a:pt x="1915488" y="2261260"/>
                    <a:pt x="1914684" y="2261779"/>
                    <a:pt x="1913882" y="2262137"/>
                  </a:cubicBezTo>
                  <a:cubicBezTo>
                    <a:pt x="1888903" y="2272946"/>
                    <a:pt x="1863925" y="2284047"/>
                    <a:pt x="1839165" y="2295221"/>
                  </a:cubicBezTo>
                  <a:cubicBezTo>
                    <a:pt x="1838436" y="2295529"/>
                    <a:pt x="1837632" y="2295726"/>
                    <a:pt x="1836829" y="2295806"/>
                  </a:cubicBezTo>
                  <a:close/>
                  <a:moveTo>
                    <a:pt x="1433237" y="2247384"/>
                  </a:moveTo>
                  <a:cubicBezTo>
                    <a:pt x="1431850" y="2247391"/>
                    <a:pt x="1430534" y="2246953"/>
                    <a:pt x="1429439" y="2246142"/>
                  </a:cubicBezTo>
                  <a:cubicBezTo>
                    <a:pt x="1428271" y="2245309"/>
                    <a:pt x="1427394" y="2244133"/>
                    <a:pt x="1426955" y="2242782"/>
                  </a:cubicBezTo>
                  <a:cubicBezTo>
                    <a:pt x="1426299" y="2241044"/>
                    <a:pt x="1426299" y="2239116"/>
                    <a:pt x="1426955" y="2237378"/>
                  </a:cubicBezTo>
                  <a:cubicBezTo>
                    <a:pt x="1427686" y="2235691"/>
                    <a:pt x="1429000" y="2234332"/>
                    <a:pt x="1430680" y="2233580"/>
                  </a:cubicBezTo>
                  <a:cubicBezTo>
                    <a:pt x="1447186" y="2227007"/>
                    <a:pt x="1457339" y="2207141"/>
                    <a:pt x="1457849" y="2180630"/>
                  </a:cubicBezTo>
                  <a:lnTo>
                    <a:pt x="1464569" y="2177781"/>
                  </a:lnTo>
                  <a:lnTo>
                    <a:pt x="1457849" y="2177781"/>
                  </a:lnTo>
                  <a:lnTo>
                    <a:pt x="1457849" y="2168141"/>
                  </a:lnTo>
                  <a:cubicBezTo>
                    <a:pt x="1457703" y="2167228"/>
                    <a:pt x="1457703" y="2166278"/>
                    <a:pt x="1457849" y="2165365"/>
                  </a:cubicBezTo>
                  <a:cubicBezTo>
                    <a:pt x="1458141" y="2164504"/>
                    <a:pt x="1458580" y="2163715"/>
                    <a:pt x="1459165" y="2163028"/>
                  </a:cubicBezTo>
                  <a:cubicBezTo>
                    <a:pt x="1459748" y="2162312"/>
                    <a:pt x="1460479" y="2161735"/>
                    <a:pt x="1461281" y="2161348"/>
                  </a:cubicBezTo>
                  <a:cubicBezTo>
                    <a:pt x="1462086" y="2160932"/>
                    <a:pt x="1462963" y="2160684"/>
                    <a:pt x="1463838" y="2160618"/>
                  </a:cubicBezTo>
                  <a:cubicBezTo>
                    <a:pt x="1465591" y="2160552"/>
                    <a:pt x="1467344" y="2161209"/>
                    <a:pt x="1468658" y="2162444"/>
                  </a:cubicBezTo>
                  <a:cubicBezTo>
                    <a:pt x="1469974" y="2163729"/>
                    <a:pt x="1470849" y="2165475"/>
                    <a:pt x="1470923" y="2167337"/>
                  </a:cubicBezTo>
                  <a:lnTo>
                    <a:pt x="1470923" y="2180995"/>
                  </a:lnTo>
                  <a:cubicBezTo>
                    <a:pt x="1470411" y="2213568"/>
                    <a:pt x="1456973" y="2238108"/>
                    <a:pt x="1435136" y="2246726"/>
                  </a:cubicBezTo>
                  <a:cubicBezTo>
                    <a:pt x="1434478" y="2247018"/>
                    <a:pt x="1433820" y="2247165"/>
                    <a:pt x="1433091" y="2247165"/>
                  </a:cubicBezTo>
                  <a:close/>
                  <a:moveTo>
                    <a:pt x="625614" y="2247384"/>
                  </a:moveTo>
                  <a:cubicBezTo>
                    <a:pt x="624592" y="2247384"/>
                    <a:pt x="623642" y="2247157"/>
                    <a:pt x="622766" y="2246726"/>
                  </a:cubicBezTo>
                  <a:cubicBezTo>
                    <a:pt x="621962" y="2246325"/>
                    <a:pt x="621233" y="2245784"/>
                    <a:pt x="620575" y="2245119"/>
                  </a:cubicBezTo>
                  <a:cubicBezTo>
                    <a:pt x="619990" y="2244389"/>
                    <a:pt x="619551" y="2243571"/>
                    <a:pt x="619188" y="2242710"/>
                  </a:cubicBezTo>
                  <a:cubicBezTo>
                    <a:pt x="618895" y="2241840"/>
                    <a:pt x="618749" y="2240920"/>
                    <a:pt x="618822" y="2240007"/>
                  </a:cubicBezTo>
                  <a:cubicBezTo>
                    <a:pt x="618822" y="2239050"/>
                    <a:pt x="619041" y="2238108"/>
                    <a:pt x="619407" y="2237232"/>
                  </a:cubicBezTo>
                  <a:cubicBezTo>
                    <a:pt x="626564" y="2221120"/>
                    <a:pt x="634524" y="2205396"/>
                    <a:pt x="643361" y="2190124"/>
                  </a:cubicBezTo>
                  <a:cubicBezTo>
                    <a:pt x="648838" y="2180557"/>
                    <a:pt x="654535" y="2171208"/>
                    <a:pt x="660379" y="2162225"/>
                  </a:cubicBezTo>
                  <a:cubicBezTo>
                    <a:pt x="661329" y="2160662"/>
                    <a:pt x="662862" y="2159566"/>
                    <a:pt x="664688" y="2159230"/>
                  </a:cubicBezTo>
                  <a:cubicBezTo>
                    <a:pt x="666441" y="2158843"/>
                    <a:pt x="668340" y="2159245"/>
                    <a:pt x="669800" y="2160326"/>
                  </a:cubicBezTo>
                  <a:cubicBezTo>
                    <a:pt x="670531" y="2160837"/>
                    <a:pt x="671188" y="2161509"/>
                    <a:pt x="671626" y="2162298"/>
                  </a:cubicBezTo>
                  <a:cubicBezTo>
                    <a:pt x="672138" y="2163079"/>
                    <a:pt x="672502" y="2163948"/>
                    <a:pt x="672648" y="2164854"/>
                  </a:cubicBezTo>
                  <a:cubicBezTo>
                    <a:pt x="672794" y="2165774"/>
                    <a:pt x="672794" y="2166709"/>
                    <a:pt x="672648" y="2167629"/>
                  </a:cubicBezTo>
                  <a:cubicBezTo>
                    <a:pt x="672429" y="2168528"/>
                    <a:pt x="672065" y="2169390"/>
                    <a:pt x="671626" y="2170185"/>
                  </a:cubicBezTo>
                  <a:cubicBezTo>
                    <a:pt x="665856" y="2179001"/>
                    <a:pt x="660305" y="2188101"/>
                    <a:pt x="654901" y="2197501"/>
                  </a:cubicBezTo>
                  <a:cubicBezTo>
                    <a:pt x="646356" y="2212312"/>
                    <a:pt x="638614" y="2227577"/>
                    <a:pt x="631676" y="2243221"/>
                  </a:cubicBezTo>
                  <a:cubicBezTo>
                    <a:pt x="631165" y="2244382"/>
                    <a:pt x="630362" y="2245390"/>
                    <a:pt x="629339" y="2246142"/>
                  </a:cubicBezTo>
                  <a:cubicBezTo>
                    <a:pt x="628317" y="2246872"/>
                    <a:pt x="627074" y="2247303"/>
                    <a:pt x="625833" y="2247384"/>
                  </a:cubicBezTo>
                  <a:close/>
                  <a:moveTo>
                    <a:pt x="1986551" y="2231097"/>
                  </a:moveTo>
                  <a:cubicBezTo>
                    <a:pt x="1984945" y="2231067"/>
                    <a:pt x="1983338" y="2230505"/>
                    <a:pt x="1982095" y="2229490"/>
                  </a:cubicBezTo>
                  <a:cubicBezTo>
                    <a:pt x="1980854" y="2228387"/>
                    <a:pt x="1980050" y="2226890"/>
                    <a:pt x="1979758" y="2225254"/>
                  </a:cubicBezTo>
                  <a:cubicBezTo>
                    <a:pt x="1979467" y="2223603"/>
                    <a:pt x="1979758" y="2221902"/>
                    <a:pt x="1980562" y="2220434"/>
                  </a:cubicBezTo>
                  <a:cubicBezTo>
                    <a:pt x="1981293" y="2218980"/>
                    <a:pt x="1982607" y="2217856"/>
                    <a:pt x="1984141" y="2217293"/>
                  </a:cubicBezTo>
                  <a:cubicBezTo>
                    <a:pt x="2006928" y="2208237"/>
                    <a:pt x="2031979" y="2198742"/>
                    <a:pt x="2060681" y="2188079"/>
                  </a:cubicBezTo>
                  <a:cubicBezTo>
                    <a:pt x="2061559" y="2187779"/>
                    <a:pt x="2062434" y="2187656"/>
                    <a:pt x="2063311" y="2187714"/>
                  </a:cubicBezTo>
                  <a:cubicBezTo>
                    <a:pt x="2064187" y="2187787"/>
                    <a:pt x="2065064" y="2188006"/>
                    <a:pt x="2065867" y="2188371"/>
                  </a:cubicBezTo>
                  <a:cubicBezTo>
                    <a:pt x="2066671" y="2188810"/>
                    <a:pt x="2067400" y="2189372"/>
                    <a:pt x="2067985" y="2190051"/>
                  </a:cubicBezTo>
                  <a:cubicBezTo>
                    <a:pt x="2068570" y="2190767"/>
                    <a:pt x="2069008" y="2191585"/>
                    <a:pt x="2069299" y="2192461"/>
                  </a:cubicBezTo>
                  <a:cubicBezTo>
                    <a:pt x="2069957" y="2194229"/>
                    <a:pt x="2069957" y="2196172"/>
                    <a:pt x="2069299" y="2197939"/>
                  </a:cubicBezTo>
                  <a:cubicBezTo>
                    <a:pt x="2068570" y="2199597"/>
                    <a:pt x="2067109" y="2200890"/>
                    <a:pt x="2065430" y="2201518"/>
                  </a:cubicBezTo>
                  <a:cubicBezTo>
                    <a:pt x="2036726" y="2211889"/>
                    <a:pt x="2011821" y="2221383"/>
                    <a:pt x="1989107" y="2230732"/>
                  </a:cubicBezTo>
                  <a:cubicBezTo>
                    <a:pt x="1988450" y="2231009"/>
                    <a:pt x="1987792" y="2231185"/>
                    <a:pt x="1987061" y="2231243"/>
                  </a:cubicBezTo>
                  <a:close/>
                  <a:moveTo>
                    <a:pt x="1359105" y="2222917"/>
                  </a:moveTo>
                  <a:cubicBezTo>
                    <a:pt x="1357718" y="2222895"/>
                    <a:pt x="1356404" y="2222464"/>
                    <a:pt x="1355307" y="2221675"/>
                  </a:cubicBezTo>
                  <a:cubicBezTo>
                    <a:pt x="1332521" y="2205768"/>
                    <a:pt x="1310611" y="2188700"/>
                    <a:pt x="1289576" y="2170551"/>
                  </a:cubicBezTo>
                  <a:cubicBezTo>
                    <a:pt x="1288919" y="2169952"/>
                    <a:pt x="1288335" y="2169200"/>
                    <a:pt x="1287969" y="2168359"/>
                  </a:cubicBezTo>
                  <a:cubicBezTo>
                    <a:pt x="1287532" y="2167549"/>
                    <a:pt x="1287240" y="2166658"/>
                    <a:pt x="1287167" y="2165730"/>
                  </a:cubicBezTo>
                  <a:cubicBezTo>
                    <a:pt x="1287021" y="2164810"/>
                    <a:pt x="1287021" y="2163875"/>
                    <a:pt x="1287167" y="2162955"/>
                  </a:cubicBezTo>
                  <a:cubicBezTo>
                    <a:pt x="1287459" y="2162079"/>
                    <a:pt x="1287896" y="2161261"/>
                    <a:pt x="1288481" y="2160545"/>
                  </a:cubicBezTo>
                  <a:cubicBezTo>
                    <a:pt x="1288993" y="2159814"/>
                    <a:pt x="1289722" y="2159208"/>
                    <a:pt x="1290526" y="2158792"/>
                  </a:cubicBezTo>
                  <a:cubicBezTo>
                    <a:pt x="1291257" y="2158339"/>
                    <a:pt x="1292133" y="2158069"/>
                    <a:pt x="1293010" y="2157989"/>
                  </a:cubicBezTo>
                  <a:cubicBezTo>
                    <a:pt x="1293885" y="2157813"/>
                    <a:pt x="1294763" y="2157813"/>
                    <a:pt x="1295638" y="2157989"/>
                  </a:cubicBezTo>
                  <a:cubicBezTo>
                    <a:pt x="1296442" y="2158288"/>
                    <a:pt x="1297245" y="2158733"/>
                    <a:pt x="1297903" y="2159303"/>
                  </a:cubicBezTo>
                  <a:cubicBezTo>
                    <a:pt x="1318207" y="2176978"/>
                    <a:pt x="1339971" y="2193922"/>
                    <a:pt x="1362539" y="2209916"/>
                  </a:cubicBezTo>
                  <a:cubicBezTo>
                    <a:pt x="1363269" y="2210450"/>
                    <a:pt x="1363927" y="2211114"/>
                    <a:pt x="1364437" y="2211889"/>
                  </a:cubicBezTo>
                  <a:cubicBezTo>
                    <a:pt x="1364875" y="2212685"/>
                    <a:pt x="1365241" y="2213546"/>
                    <a:pt x="1365387" y="2214445"/>
                  </a:cubicBezTo>
                  <a:cubicBezTo>
                    <a:pt x="1365533" y="2215358"/>
                    <a:pt x="1365533" y="2216300"/>
                    <a:pt x="1365387" y="2217220"/>
                  </a:cubicBezTo>
                  <a:cubicBezTo>
                    <a:pt x="1365241" y="2218126"/>
                    <a:pt x="1364875" y="2218995"/>
                    <a:pt x="1364365" y="2219777"/>
                  </a:cubicBezTo>
                  <a:cubicBezTo>
                    <a:pt x="1363707" y="2220631"/>
                    <a:pt x="1362903" y="2221347"/>
                    <a:pt x="1362028" y="2221894"/>
                  </a:cubicBezTo>
                  <a:cubicBezTo>
                    <a:pt x="1361077" y="2222384"/>
                    <a:pt x="1360056" y="2222632"/>
                    <a:pt x="1359032" y="2222625"/>
                  </a:cubicBezTo>
                  <a:close/>
                  <a:moveTo>
                    <a:pt x="2139852" y="2175225"/>
                  </a:moveTo>
                  <a:cubicBezTo>
                    <a:pt x="2138246" y="2175269"/>
                    <a:pt x="2136639" y="2174663"/>
                    <a:pt x="2135469" y="2173545"/>
                  </a:cubicBezTo>
                  <a:cubicBezTo>
                    <a:pt x="2132914" y="2171216"/>
                    <a:pt x="2132329" y="2167403"/>
                    <a:pt x="2134082" y="2164416"/>
                  </a:cubicBezTo>
                  <a:cubicBezTo>
                    <a:pt x="2134886" y="2162970"/>
                    <a:pt x="2136200" y="2161874"/>
                    <a:pt x="2137734" y="2161348"/>
                  </a:cubicBezTo>
                  <a:lnTo>
                    <a:pt x="2187908" y="2143747"/>
                  </a:lnTo>
                  <a:lnTo>
                    <a:pt x="2214859" y="2134325"/>
                  </a:lnTo>
                  <a:cubicBezTo>
                    <a:pt x="2216466" y="2133602"/>
                    <a:pt x="2218365" y="2133602"/>
                    <a:pt x="2219971" y="2134325"/>
                  </a:cubicBezTo>
                  <a:cubicBezTo>
                    <a:pt x="2220774" y="2134763"/>
                    <a:pt x="2221505" y="2135326"/>
                    <a:pt x="2222090" y="2136005"/>
                  </a:cubicBezTo>
                  <a:cubicBezTo>
                    <a:pt x="2222673" y="2136736"/>
                    <a:pt x="2223111" y="2137583"/>
                    <a:pt x="2223331" y="2138488"/>
                  </a:cubicBezTo>
                  <a:cubicBezTo>
                    <a:pt x="2223916" y="2140271"/>
                    <a:pt x="2223769" y="2142206"/>
                    <a:pt x="2222965" y="2143893"/>
                  </a:cubicBezTo>
                  <a:cubicBezTo>
                    <a:pt x="2222236" y="2145551"/>
                    <a:pt x="2220774" y="2146843"/>
                    <a:pt x="2219094" y="2147472"/>
                  </a:cubicBezTo>
                  <a:lnTo>
                    <a:pt x="2192218" y="2156893"/>
                  </a:lnTo>
                  <a:lnTo>
                    <a:pt x="2142044" y="2174495"/>
                  </a:lnTo>
                  <a:cubicBezTo>
                    <a:pt x="2141386" y="2174568"/>
                    <a:pt x="2140728" y="2174568"/>
                    <a:pt x="2140071" y="2174495"/>
                  </a:cubicBezTo>
                  <a:close/>
                  <a:moveTo>
                    <a:pt x="2294101" y="2121471"/>
                  </a:moveTo>
                  <a:cubicBezTo>
                    <a:pt x="2292495" y="2121471"/>
                    <a:pt x="2290888" y="2120872"/>
                    <a:pt x="2289720" y="2119791"/>
                  </a:cubicBezTo>
                  <a:cubicBezTo>
                    <a:pt x="2288478" y="2118667"/>
                    <a:pt x="2287675" y="2117148"/>
                    <a:pt x="2287383" y="2115482"/>
                  </a:cubicBezTo>
                  <a:cubicBezTo>
                    <a:pt x="2287163" y="2113817"/>
                    <a:pt x="2287456" y="2112108"/>
                    <a:pt x="2288331" y="2110662"/>
                  </a:cubicBezTo>
                  <a:cubicBezTo>
                    <a:pt x="2289209" y="2109245"/>
                    <a:pt x="2290523" y="2108164"/>
                    <a:pt x="2292056" y="2107595"/>
                  </a:cubicBezTo>
                  <a:lnTo>
                    <a:pt x="2369547" y="2081302"/>
                  </a:lnTo>
                  <a:cubicBezTo>
                    <a:pt x="2371227" y="2080937"/>
                    <a:pt x="2372980" y="2081221"/>
                    <a:pt x="2374440" y="2082105"/>
                  </a:cubicBezTo>
                  <a:cubicBezTo>
                    <a:pt x="2375902" y="2083054"/>
                    <a:pt x="2376997" y="2084508"/>
                    <a:pt x="2377509" y="2086195"/>
                  </a:cubicBezTo>
                  <a:cubicBezTo>
                    <a:pt x="2378092" y="2087846"/>
                    <a:pt x="2378092" y="2089650"/>
                    <a:pt x="2377509" y="2091307"/>
                  </a:cubicBezTo>
                  <a:cubicBezTo>
                    <a:pt x="2376778" y="2092914"/>
                    <a:pt x="2375537" y="2094214"/>
                    <a:pt x="2373930" y="2094959"/>
                  </a:cubicBezTo>
                  <a:lnTo>
                    <a:pt x="2296439" y="2121106"/>
                  </a:lnTo>
                  <a:cubicBezTo>
                    <a:pt x="2295635" y="2121391"/>
                    <a:pt x="2294832" y="2121515"/>
                    <a:pt x="2293955" y="2121471"/>
                  </a:cubicBezTo>
                  <a:close/>
                  <a:moveTo>
                    <a:pt x="1233851" y="2114168"/>
                  </a:moveTo>
                  <a:cubicBezTo>
                    <a:pt x="1232171" y="2114182"/>
                    <a:pt x="1230491" y="2113496"/>
                    <a:pt x="1229322" y="2112269"/>
                  </a:cubicBezTo>
                  <a:cubicBezTo>
                    <a:pt x="1209895" y="2093082"/>
                    <a:pt x="1188935" y="2075539"/>
                    <a:pt x="1166586" y="2059829"/>
                  </a:cubicBezTo>
                  <a:cubicBezTo>
                    <a:pt x="1165052" y="2058763"/>
                    <a:pt x="1164029" y="2057090"/>
                    <a:pt x="1163736" y="2055228"/>
                  </a:cubicBezTo>
                  <a:cubicBezTo>
                    <a:pt x="1163373" y="2053358"/>
                    <a:pt x="1163736" y="2051423"/>
                    <a:pt x="1164760" y="2049824"/>
                  </a:cubicBezTo>
                  <a:cubicBezTo>
                    <a:pt x="1165781" y="2048254"/>
                    <a:pt x="1167388" y="2047173"/>
                    <a:pt x="1169214" y="2046829"/>
                  </a:cubicBezTo>
                  <a:cubicBezTo>
                    <a:pt x="1170967" y="2046457"/>
                    <a:pt x="1172866" y="2046851"/>
                    <a:pt x="1174328" y="2047925"/>
                  </a:cubicBezTo>
                  <a:cubicBezTo>
                    <a:pt x="1197260" y="2064065"/>
                    <a:pt x="1218805" y="2082091"/>
                    <a:pt x="1238743" y="2101825"/>
                  </a:cubicBezTo>
                  <a:cubicBezTo>
                    <a:pt x="1239401" y="2102453"/>
                    <a:pt x="1239913" y="2103227"/>
                    <a:pt x="1240206" y="2104089"/>
                  </a:cubicBezTo>
                  <a:cubicBezTo>
                    <a:pt x="1241008" y="2105834"/>
                    <a:pt x="1241008" y="2107821"/>
                    <a:pt x="1240206" y="2109566"/>
                  </a:cubicBezTo>
                  <a:cubicBezTo>
                    <a:pt x="1239913" y="2110428"/>
                    <a:pt x="1239401" y="2111202"/>
                    <a:pt x="1238743" y="2111830"/>
                  </a:cubicBezTo>
                  <a:cubicBezTo>
                    <a:pt x="1238160" y="2112510"/>
                    <a:pt x="1237429" y="2113050"/>
                    <a:pt x="1236625" y="2113437"/>
                  </a:cubicBezTo>
                  <a:cubicBezTo>
                    <a:pt x="1235823" y="2113788"/>
                    <a:pt x="1234946" y="2113963"/>
                    <a:pt x="1234070" y="2113949"/>
                  </a:cubicBezTo>
                  <a:close/>
                  <a:moveTo>
                    <a:pt x="717493" y="2107522"/>
                  </a:moveTo>
                  <a:cubicBezTo>
                    <a:pt x="716542" y="2107470"/>
                    <a:pt x="715667" y="2107222"/>
                    <a:pt x="714863" y="2106791"/>
                  </a:cubicBezTo>
                  <a:cubicBezTo>
                    <a:pt x="713987" y="2106397"/>
                    <a:pt x="713256" y="2105798"/>
                    <a:pt x="712671" y="2105038"/>
                  </a:cubicBezTo>
                  <a:cubicBezTo>
                    <a:pt x="709970" y="2102219"/>
                    <a:pt x="709970" y="2097778"/>
                    <a:pt x="712671" y="2094959"/>
                  </a:cubicBezTo>
                  <a:cubicBezTo>
                    <a:pt x="732100" y="2074495"/>
                    <a:pt x="754229" y="2056754"/>
                    <a:pt x="778403" y="2042228"/>
                  </a:cubicBezTo>
                  <a:cubicBezTo>
                    <a:pt x="779207" y="2041797"/>
                    <a:pt x="780084" y="2041497"/>
                    <a:pt x="780960" y="2041352"/>
                  </a:cubicBezTo>
                  <a:cubicBezTo>
                    <a:pt x="781837" y="2041132"/>
                    <a:pt x="782712" y="2041132"/>
                    <a:pt x="783590" y="2041352"/>
                  </a:cubicBezTo>
                  <a:cubicBezTo>
                    <a:pt x="784465" y="2041571"/>
                    <a:pt x="785269" y="2041994"/>
                    <a:pt x="785926" y="2042593"/>
                  </a:cubicBezTo>
                  <a:cubicBezTo>
                    <a:pt x="786657" y="2043185"/>
                    <a:pt x="787241" y="2043901"/>
                    <a:pt x="787678" y="2044711"/>
                  </a:cubicBezTo>
                  <a:cubicBezTo>
                    <a:pt x="789577" y="2048114"/>
                    <a:pt x="788409" y="2052380"/>
                    <a:pt x="785123" y="2054425"/>
                  </a:cubicBezTo>
                  <a:cubicBezTo>
                    <a:pt x="761897" y="2068287"/>
                    <a:pt x="740717" y="2085245"/>
                    <a:pt x="722093" y="2104819"/>
                  </a:cubicBezTo>
                  <a:cubicBezTo>
                    <a:pt x="720925" y="2106178"/>
                    <a:pt x="719318" y="2107017"/>
                    <a:pt x="717566" y="2107156"/>
                  </a:cubicBezTo>
                  <a:close/>
                  <a:moveTo>
                    <a:pt x="1449304" y="2091307"/>
                  </a:moveTo>
                  <a:cubicBezTo>
                    <a:pt x="1447844" y="2091300"/>
                    <a:pt x="1446384" y="2090789"/>
                    <a:pt x="1445214" y="2089847"/>
                  </a:cubicBezTo>
                  <a:cubicBezTo>
                    <a:pt x="1444046" y="2088868"/>
                    <a:pt x="1443169" y="2087539"/>
                    <a:pt x="1442805" y="2086049"/>
                  </a:cubicBezTo>
                  <a:cubicBezTo>
                    <a:pt x="1435428" y="2059501"/>
                    <a:pt x="1424108" y="2034230"/>
                    <a:pt x="1409135" y="2011115"/>
                  </a:cubicBezTo>
                  <a:cubicBezTo>
                    <a:pt x="1408113" y="2009508"/>
                    <a:pt x="1407748" y="2007587"/>
                    <a:pt x="1408040" y="2005710"/>
                  </a:cubicBezTo>
                  <a:cubicBezTo>
                    <a:pt x="1408404" y="2003855"/>
                    <a:pt x="1409427" y="2002204"/>
                    <a:pt x="1410961" y="2001109"/>
                  </a:cubicBezTo>
                  <a:cubicBezTo>
                    <a:pt x="1412421" y="1999999"/>
                    <a:pt x="1414247" y="1999575"/>
                    <a:pt x="1416073" y="1999940"/>
                  </a:cubicBezTo>
                  <a:cubicBezTo>
                    <a:pt x="1417899" y="2000371"/>
                    <a:pt x="1419432" y="2001467"/>
                    <a:pt x="1420456" y="2003008"/>
                  </a:cubicBezTo>
                  <a:cubicBezTo>
                    <a:pt x="1436158" y="2027373"/>
                    <a:pt x="1448136" y="2053994"/>
                    <a:pt x="1455804" y="2081959"/>
                  </a:cubicBezTo>
                  <a:cubicBezTo>
                    <a:pt x="1456023" y="2082872"/>
                    <a:pt x="1456023" y="2083822"/>
                    <a:pt x="1455804" y="2084735"/>
                  </a:cubicBezTo>
                  <a:cubicBezTo>
                    <a:pt x="1455731" y="2085655"/>
                    <a:pt x="1455440" y="2086553"/>
                    <a:pt x="1455001" y="2087364"/>
                  </a:cubicBezTo>
                  <a:cubicBezTo>
                    <a:pt x="1454636" y="2088182"/>
                    <a:pt x="1454051" y="2088905"/>
                    <a:pt x="1453322" y="2089482"/>
                  </a:cubicBezTo>
                  <a:cubicBezTo>
                    <a:pt x="1452591" y="2090059"/>
                    <a:pt x="1451788" y="2090504"/>
                    <a:pt x="1450911" y="2090796"/>
                  </a:cubicBezTo>
                  <a:close/>
                  <a:moveTo>
                    <a:pt x="857135" y="2025576"/>
                  </a:moveTo>
                  <a:cubicBezTo>
                    <a:pt x="855455" y="2025539"/>
                    <a:pt x="853849" y="2024926"/>
                    <a:pt x="852534" y="2023823"/>
                  </a:cubicBezTo>
                  <a:cubicBezTo>
                    <a:pt x="851293" y="2022632"/>
                    <a:pt x="850489" y="2021026"/>
                    <a:pt x="850270" y="2019295"/>
                  </a:cubicBezTo>
                  <a:cubicBezTo>
                    <a:pt x="850124" y="2017549"/>
                    <a:pt x="850562" y="2015796"/>
                    <a:pt x="851511" y="2014329"/>
                  </a:cubicBezTo>
                  <a:cubicBezTo>
                    <a:pt x="852461" y="2012911"/>
                    <a:pt x="853849" y="2011904"/>
                    <a:pt x="855528" y="2011480"/>
                  </a:cubicBezTo>
                  <a:lnTo>
                    <a:pt x="859765" y="2010531"/>
                  </a:lnTo>
                  <a:cubicBezTo>
                    <a:pt x="884962" y="2004206"/>
                    <a:pt x="910451" y="1999327"/>
                    <a:pt x="936232" y="1995924"/>
                  </a:cubicBezTo>
                  <a:cubicBezTo>
                    <a:pt x="937985" y="1995960"/>
                    <a:pt x="939592" y="1996610"/>
                    <a:pt x="940906" y="1997749"/>
                  </a:cubicBezTo>
                  <a:cubicBezTo>
                    <a:pt x="942222" y="1998962"/>
                    <a:pt x="943024" y="2000591"/>
                    <a:pt x="943170" y="2002351"/>
                  </a:cubicBezTo>
                  <a:cubicBezTo>
                    <a:pt x="943317" y="2004096"/>
                    <a:pt x="942878" y="2005849"/>
                    <a:pt x="941929" y="2007317"/>
                  </a:cubicBezTo>
                  <a:cubicBezTo>
                    <a:pt x="940906" y="2008719"/>
                    <a:pt x="939519" y="2009727"/>
                    <a:pt x="937839" y="2010165"/>
                  </a:cubicBezTo>
                  <a:cubicBezTo>
                    <a:pt x="912642" y="2013233"/>
                    <a:pt x="887592" y="2017695"/>
                    <a:pt x="862905" y="2023531"/>
                  </a:cubicBezTo>
                  <a:lnTo>
                    <a:pt x="858961" y="2024553"/>
                  </a:lnTo>
                  <a:close/>
                  <a:moveTo>
                    <a:pt x="1097422" y="2023823"/>
                  </a:moveTo>
                  <a:cubicBezTo>
                    <a:pt x="1096690" y="2023969"/>
                    <a:pt x="1095961" y="2023969"/>
                    <a:pt x="1095230" y="2023823"/>
                  </a:cubicBezTo>
                  <a:cubicBezTo>
                    <a:pt x="1077993" y="2017688"/>
                    <a:pt x="1060173" y="2013306"/>
                    <a:pt x="1042060" y="2010750"/>
                  </a:cubicBezTo>
                  <a:cubicBezTo>
                    <a:pt x="1033881" y="2009654"/>
                    <a:pt x="1025701" y="2008851"/>
                    <a:pt x="1017520" y="2008267"/>
                  </a:cubicBezTo>
                  <a:cubicBezTo>
                    <a:pt x="1016644" y="2008172"/>
                    <a:pt x="1015767" y="2007923"/>
                    <a:pt x="1014965" y="2007536"/>
                  </a:cubicBezTo>
                  <a:cubicBezTo>
                    <a:pt x="1014160" y="2007098"/>
                    <a:pt x="1013431" y="2006536"/>
                    <a:pt x="1012846" y="2005856"/>
                  </a:cubicBezTo>
                  <a:cubicBezTo>
                    <a:pt x="1012261" y="2005141"/>
                    <a:pt x="1011825" y="2004323"/>
                    <a:pt x="1011532" y="2003446"/>
                  </a:cubicBezTo>
                  <a:cubicBezTo>
                    <a:pt x="1011386" y="2002526"/>
                    <a:pt x="1011386" y="2001591"/>
                    <a:pt x="1011532" y="2000671"/>
                  </a:cubicBezTo>
                  <a:cubicBezTo>
                    <a:pt x="1011678" y="1998838"/>
                    <a:pt x="1012481" y="1997114"/>
                    <a:pt x="1013797" y="1995850"/>
                  </a:cubicBezTo>
                  <a:cubicBezTo>
                    <a:pt x="1015111" y="1994594"/>
                    <a:pt x="1016864" y="1993915"/>
                    <a:pt x="1018689" y="1993951"/>
                  </a:cubicBezTo>
                  <a:cubicBezTo>
                    <a:pt x="1027161" y="1994609"/>
                    <a:pt x="1035634" y="1995412"/>
                    <a:pt x="1044179" y="1996654"/>
                  </a:cubicBezTo>
                  <a:cubicBezTo>
                    <a:pt x="1063167" y="1999290"/>
                    <a:pt x="1081937" y="2003892"/>
                    <a:pt x="1099977" y="2010384"/>
                  </a:cubicBezTo>
                  <a:cubicBezTo>
                    <a:pt x="1101583" y="2010910"/>
                    <a:pt x="1102899" y="2012006"/>
                    <a:pt x="1103702" y="2013452"/>
                  </a:cubicBezTo>
                  <a:cubicBezTo>
                    <a:pt x="1104579" y="2014927"/>
                    <a:pt x="1104871" y="2016666"/>
                    <a:pt x="1104579" y="2018345"/>
                  </a:cubicBezTo>
                  <a:cubicBezTo>
                    <a:pt x="1104286" y="2020011"/>
                    <a:pt x="1103482" y="2021530"/>
                    <a:pt x="1102241" y="2022655"/>
                  </a:cubicBezTo>
                  <a:cubicBezTo>
                    <a:pt x="1101000" y="2023750"/>
                    <a:pt x="1099394" y="2024327"/>
                    <a:pt x="1097714" y="2024261"/>
                  </a:cubicBezTo>
                  <a:close/>
                  <a:moveTo>
                    <a:pt x="1364000" y="1947866"/>
                  </a:moveTo>
                  <a:cubicBezTo>
                    <a:pt x="1363049" y="1947859"/>
                    <a:pt x="1362101" y="1947633"/>
                    <a:pt x="1361297" y="1947209"/>
                  </a:cubicBezTo>
                  <a:cubicBezTo>
                    <a:pt x="1360421" y="1946808"/>
                    <a:pt x="1359617" y="1946201"/>
                    <a:pt x="1359032" y="1945456"/>
                  </a:cubicBezTo>
                  <a:lnTo>
                    <a:pt x="1337706" y="1920989"/>
                  </a:lnTo>
                  <a:cubicBezTo>
                    <a:pt x="1326166" y="1908033"/>
                    <a:pt x="1315504" y="1894266"/>
                    <a:pt x="1305937" y="1879798"/>
                  </a:cubicBezTo>
                  <a:cubicBezTo>
                    <a:pt x="1304914" y="1878227"/>
                    <a:pt x="1304475" y="1876321"/>
                    <a:pt x="1304841" y="1874466"/>
                  </a:cubicBezTo>
                  <a:cubicBezTo>
                    <a:pt x="1305133" y="1872633"/>
                    <a:pt x="1306155" y="1870990"/>
                    <a:pt x="1307617" y="1869865"/>
                  </a:cubicBezTo>
                  <a:cubicBezTo>
                    <a:pt x="1309077" y="1868806"/>
                    <a:pt x="1310903" y="1868382"/>
                    <a:pt x="1312656" y="1868696"/>
                  </a:cubicBezTo>
                  <a:cubicBezTo>
                    <a:pt x="1314482" y="1869040"/>
                    <a:pt x="1316015" y="1870091"/>
                    <a:pt x="1317037" y="1871618"/>
                  </a:cubicBezTo>
                  <a:cubicBezTo>
                    <a:pt x="1326166" y="1885129"/>
                    <a:pt x="1336173" y="1898013"/>
                    <a:pt x="1347055" y="1910180"/>
                  </a:cubicBezTo>
                  <a:cubicBezTo>
                    <a:pt x="1354797" y="1919529"/>
                    <a:pt x="1362539" y="1927709"/>
                    <a:pt x="1369404" y="1936035"/>
                  </a:cubicBezTo>
                  <a:cubicBezTo>
                    <a:pt x="1370061" y="1936692"/>
                    <a:pt x="1370499" y="1937495"/>
                    <a:pt x="1370792" y="1938372"/>
                  </a:cubicBezTo>
                  <a:cubicBezTo>
                    <a:pt x="1371084" y="1939263"/>
                    <a:pt x="1371230" y="1940205"/>
                    <a:pt x="1371157" y="1941147"/>
                  </a:cubicBezTo>
                  <a:cubicBezTo>
                    <a:pt x="1371157" y="1942075"/>
                    <a:pt x="1370938" y="1942995"/>
                    <a:pt x="1370572" y="1943849"/>
                  </a:cubicBezTo>
                  <a:cubicBezTo>
                    <a:pt x="1370134" y="1944667"/>
                    <a:pt x="1369624" y="1945405"/>
                    <a:pt x="1368966" y="1946040"/>
                  </a:cubicBezTo>
                  <a:cubicBezTo>
                    <a:pt x="1367798" y="1946983"/>
                    <a:pt x="1366336" y="1947472"/>
                    <a:pt x="1364802" y="1947428"/>
                  </a:cubicBezTo>
                  <a:close/>
                  <a:moveTo>
                    <a:pt x="1276795" y="1805959"/>
                  </a:moveTo>
                  <a:cubicBezTo>
                    <a:pt x="1275261" y="1805959"/>
                    <a:pt x="1273801" y="1805419"/>
                    <a:pt x="1272706" y="1804426"/>
                  </a:cubicBezTo>
                  <a:cubicBezTo>
                    <a:pt x="1271536" y="1803447"/>
                    <a:pt x="1270661" y="1802117"/>
                    <a:pt x="1270295" y="1800628"/>
                  </a:cubicBezTo>
                  <a:cubicBezTo>
                    <a:pt x="1265549" y="1781960"/>
                    <a:pt x="1263065" y="1762781"/>
                    <a:pt x="1262992" y="1743514"/>
                  </a:cubicBezTo>
                  <a:cubicBezTo>
                    <a:pt x="1262992" y="1733355"/>
                    <a:pt x="1263577" y="1723211"/>
                    <a:pt x="1264818" y="1713132"/>
                  </a:cubicBezTo>
                  <a:cubicBezTo>
                    <a:pt x="1265037" y="1711262"/>
                    <a:pt x="1266059" y="1709560"/>
                    <a:pt x="1267521" y="1708384"/>
                  </a:cubicBezTo>
                  <a:cubicBezTo>
                    <a:pt x="1268908" y="1707223"/>
                    <a:pt x="1270734" y="1706697"/>
                    <a:pt x="1272560" y="1706923"/>
                  </a:cubicBezTo>
                  <a:cubicBezTo>
                    <a:pt x="1273435" y="1707055"/>
                    <a:pt x="1274312" y="1707354"/>
                    <a:pt x="1275115" y="1707800"/>
                  </a:cubicBezTo>
                  <a:cubicBezTo>
                    <a:pt x="1275919" y="1708296"/>
                    <a:pt x="1276577" y="1708939"/>
                    <a:pt x="1277160" y="1709699"/>
                  </a:cubicBezTo>
                  <a:cubicBezTo>
                    <a:pt x="1277745" y="1710458"/>
                    <a:pt x="1278110" y="1711328"/>
                    <a:pt x="1278330" y="1712255"/>
                  </a:cubicBezTo>
                  <a:cubicBezTo>
                    <a:pt x="1278549" y="1713197"/>
                    <a:pt x="1278549" y="1714161"/>
                    <a:pt x="1278330" y="1715103"/>
                  </a:cubicBezTo>
                  <a:cubicBezTo>
                    <a:pt x="1277087" y="1724598"/>
                    <a:pt x="1276504" y="1734158"/>
                    <a:pt x="1276504" y="1743733"/>
                  </a:cubicBezTo>
                  <a:cubicBezTo>
                    <a:pt x="1276504" y="1761758"/>
                    <a:pt x="1278694" y="1779718"/>
                    <a:pt x="1283149" y="1797195"/>
                  </a:cubicBezTo>
                  <a:cubicBezTo>
                    <a:pt x="1283588" y="1799028"/>
                    <a:pt x="1283296" y="1800949"/>
                    <a:pt x="1282418" y="1802600"/>
                  </a:cubicBezTo>
                  <a:cubicBezTo>
                    <a:pt x="1281543" y="1804236"/>
                    <a:pt x="1280083" y="1805455"/>
                    <a:pt x="1278330" y="1805959"/>
                  </a:cubicBezTo>
                  <a:cubicBezTo>
                    <a:pt x="1277818" y="1805894"/>
                    <a:pt x="1277306" y="1805740"/>
                    <a:pt x="1276795" y="1805521"/>
                  </a:cubicBezTo>
                  <a:close/>
                  <a:moveTo>
                    <a:pt x="1292352" y="1638709"/>
                  </a:moveTo>
                  <a:cubicBezTo>
                    <a:pt x="1291475" y="1638716"/>
                    <a:pt x="1290672" y="1638570"/>
                    <a:pt x="1289868" y="1638271"/>
                  </a:cubicBezTo>
                  <a:cubicBezTo>
                    <a:pt x="1288188" y="1637503"/>
                    <a:pt x="1286874" y="1636116"/>
                    <a:pt x="1286143" y="1634400"/>
                  </a:cubicBezTo>
                  <a:cubicBezTo>
                    <a:pt x="1285414" y="1632640"/>
                    <a:pt x="1285414" y="1630682"/>
                    <a:pt x="1286143" y="1628922"/>
                  </a:cubicBezTo>
                  <a:cubicBezTo>
                    <a:pt x="1296589" y="1602155"/>
                    <a:pt x="1309660" y="1576490"/>
                    <a:pt x="1325145" y="1552308"/>
                  </a:cubicBezTo>
                  <a:cubicBezTo>
                    <a:pt x="1326093" y="1550716"/>
                    <a:pt x="1327775" y="1549621"/>
                    <a:pt x="1329601" y="1549314"/>
                  </a:cubicBezTo>
                  <a:cubicBezTo>
                    <a:pt x="1331353" y="1548941"/>
                    <a:pt x="1333252" y="1549336"/>
                    <a:pt x="1334713" y="1550409"/>
                  </a:cubicBezTo>
                  <a:cubicBezTo>
                    <a:pt x="1336246" y="1551541"/>
                    <a:pt x="1337268" y="1553214"/>
                    <a:pt x="1337560" y="1555084"/>
                  </a:cubicBezTo>
                  <a:cubicBezTo>
                    <a:pt x="1337926" y="1556961"/>
                    <a:pt x="1337487" y="1558896"/>
                    <a:pt x="1336465" y="1560488"/>
                  </a:cubicBezTo>
                  <a:cubicBezTo>
                    <a:pt x="1321712" y="1583976"/>
                    <a:pt x="1309297" y="1608823"/>
                    <a:pt x="1299290" y="1634692"/>
                  </a:cubicBezTo>
                  <a:cubicBezTo>
                    <a:pt x="1298778" y="1635817"/>
                    <a:pt x="1297903" y="1636759"/>
                    <a:pt x="1296808" y="1637394"/>
                  </a:cubicBezTo>
                  <a:cubicBezTo>
                    <a:pt x="1295784" y="1638051"/>
                    <a:pt x="1294543" y="1638409"/>
                    <a:pt x="1293301" y="1638416"/>
                  </a:cubicBezTo>
                  <a:close/>
                  <a:moveTo>
                    <a:pt x="1379044" y="1495048"/>
                  </a:moveTo>
                  <a:cubicBezTo>
                    <a:pt x="1377510" y="1495027"/>
                    <a:pt x="1375977" y="1494457"/>
                    <a:pt x="1374809" y="1493442"/>
                  </a:cubicBezTo>
                  <a:cubicBezTo>
                    <a:pt x="1373422" y="1492229"/>
                    <a:pt x="1372544" y="1490535"/>
                    <a:pt x="1372325" y="1488694"/>
                  </a:cubicBezTo>
                  <a:cubicBezTo>
                    <a:pt x="1372179" y="1486825"/>
                    <a:pt x="1372691" y="1484955"/>
                    <a:pt x="1373785" y="1483436"/>
                  </a:cubicBezTo>
                  <a:cubicBezTo>
                    <a:pt x="1390803" y="1461526"/>
                    <a:pt x="1407821" y="1439177"/>
                    <a:pt x="1424254" y="1416682"/>
                  </a:cubicBezTo>
                  <a:cubicBezTo>
                    <a:pt x="1424764" y="1415966"/>
                    <a:pt x="1425495" y="1415345"/>
                    <a:pt x="1426226" y="1414856"/>
                  </a:cubicBezTo>
                  <a:cubicBezTo>
                    <a:pt x="1427028" y="1414359"/>
                    <a:pt x="1427906" y="1414038"/>
                    <a:pt x="1428781" y="1413906"/>
                  </a:cubicBezTo>
                  <a:cubicBezTo>
                    <a:pt x="1429658" y="1413724"/>
                    <a:pt x="1430534" y="1413724"/>
                    <a:pt x="1431411" y="1413906"/>
                  </a:cubicBezTo>
                  <a:cubicBezTo>
                    <a:pt x="1432287" y="1414162"/>
                    <a:pt x="1433018" y="1414556"/>
                    <a:pt x="1433749" y="1415075"/>
                  </a:cubicBezTo>
                  <a:cubicBezTo>
                    <a:pt x="1434478" y="1415667"/>
                    <a:pt x="1435063" y="1416382"/>
                    <a:pt x="1435502" y="1417193"/>
                  </a:cubicBezTo>
                  <a:cubicBezTo>
                    <a:pt x="1435938" y="1418011"/>
                    <a:pt x="1436231" y="1418902"/>
                    <a:pt x="1436377" y="1419822"/>
                  </a:cubicBezTo>
                  <a:cubicBezTo>
                    <a:pt x="1436523" y="1420743"/>
                    <a:pt x="1436523" y="1421678"/>
                    <a:pt x="1436377" y="1422598"/>
                  </a:cubicBezTo>
                  <a:cubicBezTo>
                    <a:pt x="1436085" y="1423474"/>
                    <a:pt x="1435719" y="1424314"/>
                    <a:pt x="1435209" y="1425081"/>
                  </a:cubicBezTo>
                  <a:cubicBezTo>
                    <a:pt x="1418703" y="1447722"/>
                    <a:pt x="1401539" y="1469997"/>
                    <a:pt x="1384521" y="1492200"/>
                  </a:cubicBezTo>
                  <a:cubicBezTo>
                    <a:pt x="1383280" y="1493507"/>
                    <a:pt x="1381601" y="1494296"/>
                    <a:pt x="1379848" y="1494391"/>
                  </a:cubicBezTo>
                  <a:close/>
                  <a:moveTo>
                    <a:pt x="1477058" y="1358765"/>
                  </a:moveTo>
                  <a:cubicBezTo>
                    <a:pt x="1475744" y="1358758"/>
                    <a:pt x="1474428" y="1358320"/>
                    <a:pt x="1473333" y="1357524"/>
                  </a:cubicBezTo>
                  <a:cubicBezTo>
                    <a:pt x="1471800" y="1356443"/>
                    <a:pt x="1470776" y="1354821"/>
                    <a:pt x="1470411" y="1352995"/>
                  </a:cubicBezTo>
                  <a:cubicBezTo>
                    <a:pt x="1470047" y="1351155"/>
                    <a:pt x="1470411" y="1349241"/>
                    <a:pt x="1471434" y="1347664"/>
                  </a:cubicBezTo>
                  <a:cubicBezTo>
                    <a:pt x="1474647" y="1342551"/>
                    <a:pt x="1477787" y="1337439"/>
                    <a:pt x="1480856" y="1332180"/>
                  </a:cubicBezTo>
                  <a:cubicBezTo>
                    <a:pt x="1491884" y="1313366"/>
                    <a:pt x="1501962" y="1294012"/>
                    <a:pt x="1511092" y="1274190"/>
                  </a:cubicBezTo>
                  <a:cubicBezTo>
                    <a:pt x="1511823" y="1272532"/>
                    <a:pt x="1513283" y="1271240"/>
                    <a:pt x="1514963" y="1270612"/>
                  </a:cubicBezTo>
                  <a:cubicBezTo>
                    <a:pt x="1516643" y="1269881"/>
                    <a:pt x="1518468" y="1269881"/>
                    <a:pt x="1520148" y="1270612"/>
                  </a:cubicBezTo>
                  <a:cubicBezTo>
                    <a:pt x="1521755" y="1271496"/>
                    <a:pt x="1522997" y="1272956"/>
                    <a:pt x="1523581" y="1274702"/>
                  </a:cubicBezTo>
                  <a:cubicBezTo>
                    <a:pt x="1524239" y="1276469"/>
                    <a:pt x="1524239" y="1278412"/>
                    <a:pt x="1523581" y="1280179"/>
                  </a:cubicBezTo>
                  <a:cubicBezTo>
                    <a:pt x="1514232" y="1300468"/>
                    <a:pt x="1503861" y="1320261"/>
                    <a:pt x="1492541" y="1339484"/>
                  </a:cubicBezTo>
                  <a:cubicBezTo>
                    <a:pt x="1489401" y="1344816"/>
                    <a:pt x="1486187" y="1350001"/>
                    <a:pt x="1482901" y="1355259"/>
                  </a:cubicBezTo>
                  <a:cubicBezTo>
                    <a:pt x="1482316" y="1356056"/>
                    <a:pt x="1481585" y="1356727"/>
                    <a:pt x="1480710" y="1357231"/>
                  </a:cubicBezTo>
                  <a:cubicBezTo>
                    <a:pt x="1479833" y="1357692"/>
                    <a:pt x="1478884" y="1357969"/>
                    <a:pt x="1477934" y="1358035"/>
                  </a:cubicBezTo>
                  <a:close/>
                  <a:moveTo>
                    <a:pt x="1550969" y="1206706"/>
                  </a:moveTo>
                  <a:cubicBezTo>
                    <a:pt x="1549947" y="1206713"/>
                    <a:pt x="1548997" y="1206487"/>
                    <a:pt x="1548121" y="1206049"/>
                  </a:cubicBezTo>
                  <a:cubicBezTo>
                    <a:pt x="1547317" y="1205661"/>
                    <a:pt x="1546588" y="1205121"/>
                    <a:pt x="1546003" y="1204442"/>
                  </a:cubicBezTo>
                  <a:cubicBezTo>
                    <a:pt x="1545418" y="1203762"/>
                    <a:pt x="1544908" y="1202967"/>
                    <a:pt x="1544616" y="1202105"/>
                  </a:cubicBezTo>
                  <a:cubicBezTo>
                    <a:pt x="1544250" y="1201250"/>
                    <a:pt x="1544104" y="1200323"/>
                    <a:pt x="1544177" y="1199402"/>
                  </a:cubicBezTo>
                  <a:cubicBezTo>
                    <a:pt x="1544177" y="1198446"/>
                    <a:pt x="1544396" y="1197503"/>
                    <a:pt x="1544762" y="1196627"/>
                  </a:cubicBezTo>
                  <a:cubicBezTo>
                    <a:pt x="1549655" y="1185328"/>
                    <a:pt x="1554474" y="1174037"/>
                    <a:pt x="1559369" y="1162739"/>
                  </a:cubicBezTo>
                  <a:cubicBezTo>
                    <a:pt x="1566014" y="1147905"/>
                    <a:pt x="1573683" y="1133554"/>
                    <a:pt x="1582301" y="1119794"/>
                  </a:cubicBezTo>
                  <a:cubicBezTo>
                    <a:pt x="1582740" y="1119005"/>
                    <a:pt x="1583398" y="1118333"/>
                    <a:pt x="1584127" y="1117822"/>
                  </a:cubicBezTo>
                  <a:cubicBezTo>
                    <a:pt x="1584858" y="1117326"/>
                    <a:pt x="1585660" y="1116953"/>
                    <a:pt x="1586538" y="1116726"/>
                  </a:cubicBezTo>
                  <a:cubicBezTo>
                    <a:pt x="1587413" y="1116581"/>
                    <a:pt x="1588364" y="1116581"/>
                    <a:pt x="1589239" y="1116726"/>
                  </a:cubicBezTo>
                  <a:cubicBezTo>
                    <a:pt x="1590116" y="1116938"/>
                    <a:pt x="1590919" y="1117311"/>
                    <a:pt x="1591650" y="1117822"/>
                  </a:cubicBezTo>
                  <a:cubicBezTo>
                    <a:pt x="1592381" y="1118355"/>
                    <a:pt x="1593037" y="1119020"/>
                    <a:pt x="1593549" y="1119794"/>
                  </a:cubicBezTo>
                  <a:cubicBezTo>
                    <a:pt x="1594061" y="1120553"/>
                    <a:pt x="1594426" y="1121430"/>
                    <a:pt x="1594571" y="1122350"/>
                  </a:cubicBezTo>
                  <a:cubicBezTo>
                    <a:pt x="1594717" y="1123263"/>
                    <a:pt x="1594717" y="1124205"/>
                    <a:pt x="1594571" y="1125126"/>
                  </a:cubicBezTo>
                  <a:cubicBezTo>
                    <a:pt x="1594353" y="1126024"/>
                    <a:pt x="1593987" y="1126886"/>
                    <a:pt x="1593549" y="1127682"/>
                  </a:cubicBezTo>
                  <a:cubicBezTo>
                    <a:pt x="1585368" y="1140784"/>
                    <a:pt x="1577993" y="1154420"/>
                    <a:pt x="1571638" y="1168509"/>
                  </a:cubicBezTo>
                  <a:cubicBezTo>
                    <a:pt x="1566453" y="1179413"/>
                    <a:pt x="1561560" y="1190638"/>
                    <a:pt x="1557031" y="1202178"/>
                  </a:cubicBezTo>
                  <a:cubicBezTo>
                    <a:pt x="1556519" y="1203317"/>
                    <a:pt x="1555790" y="1204303"/>
                    <a:pt x="1554767" y="1205026"/>
                  </a:cubicBezTo>
                  <a:cubicBezTo>
                    <a:pt x="1553818" y="1205756"/>
                    <a:pt x="1552648" y="1206187"/>
                    <a:pt x="1551480" y="1206268"/>
                  </a:cubicBezTo>
                  <a:close/>
                  <a:moveTo>
                    <a:pt x="1642263" y="1067939"/>
                  </a:moveTo>
                  <a:cubicBezTo>
                    <a:pt x="1640875" y="1067968"/>
                    <a:pt x="1639488" y="1067530"/>
                    <a:pt x="1638318" y="1066698"/>
                  </a:cubicBezTo>
                  <a:cubicBezTo>
                    <a:pt x="1637151" y="1065821"/>
                    <a:pt x="1636275" y="1064631"/>
                    <a:pt x="1635836" y="1063265"/>
                  </a:cubicBezTo>
                  <a:cubicBezTo>
                    <a:pt x="1635398" y="1061833"/>
                    <a:pt x="1635398" y="1060314"/>
                    <a:pt x="1635836" y="1058883"/>
                  </a:cubicBezTo>
                  <a:cubicBezTo>
                    <a:pt x="1636275" y="1057495"/>
                    <a:pt x="1637077" y="1056261"/>
                    <a:pt x="1638174" y="1055304"/>
                  </a:cubicBezTo>
                  <a:cubicBezTo>
                    <a:pt x="1659646" y="1037126"/>
                    <a:pt x="1683748" y="1022350"/>
                    <a:pt x="1709674" y="1011483"/>
                  </a:cubicBezTo>
                  <a:cubicBezTo>
                    <a:pt x="1711354" y="1010752"/>
                    <a:pt x="1713180" y="1010752"/>
                    <a:pt x="1714861" y="1011483"/>
                  </a:cubicBezTo>
                  <a:cubicBezTo>
                    <a:pt x="1716541" y="1012221"/>
                    <a:pt x="1717855" y="1013623"/>
                    <a:pt x="1718513" y="1015354"/>
                  </a:cubicBezTo>
                  <a:cubicBezTo>
                    <a:pt x="1719242" y="1017114"/>
                    <a:pt x="1719242" y="1019078"/>
                    <a:pt x="1718513" y="1020831"/>
                  </a:cubicBezTo>
                  <a:cubicBezTo>
                    <a:pt x="1717782" y="1022518"/>
                    <a:pt x="1716468" y="1023877"/>
                    <a:pt x="1714788" y="1024629"/>
                  </a:cubicBezTo>
                  <a:cubicBezTo>
                    <a:pt x="1690101" y="1034993"/>
                    <a:pt x="1667096" y="1049111"/>
                    <a:pt x="1646719" y="1066478"/>
                  </a:cubicBezTo>
                  <a:cubicBezTo>
                    <a:pt x="1645622" y="1067128"/>
                    <a:pt x="1644308" y="1067384"/>
                    <a:pt x="1642994" y="1067209"/>
                  </a:cubicBezTo>
                  <a:close/>
                  <a:moveTo>
                    <a:pt x="1790305" y="1002719"/>
                  </a:moveTo>
                  <a:cubicBezTo>
                    <a:pt x="1788625" y="1002536"/>
                    <a:pt x="1787092" y="1001784"/>
                    <a:pt x="1785924" y="1000601"/>
                  </a:cubicBezTo>
                  <a:cubicBezTo>
                    <a:pt x="1784754" y="999374"/>
                    <a:pt x="1784025" y="997774"/>
                    <a:pt x="1783879" y="996073"/>
                  </a:cubicBezTo>
                  <a:cubicBezTo>
                    <a:pt x="1783806" y="994334"/>
                    <a:pt x="1784244" y="992603"/>
                    <a:pt x="1785266" y="991179"/>
                  </a:cubicBezTo>
                  <a:cubicBezTo>
                    <a:pt x="1786215" y="989821"/>
                    <a:pt x="1787677" y="988857"/>
                    <a:pt x="1789283" y="988477"/>
                  </a:cubicBezTo>
                  <a:lnTo>
                    <a:pt x="1798705" y="987089"/>
                  </a:lnTo>
                  <a:lnTo>
                    <a:pt x="1813312" y="985190"/>
                  </a:lnTo>
                  <a:cubicBezTo>
                    <a:pt x="1832008" y="983299"/>
                    <a:pt x="1850632" y="979983"/>
                    <a:pt x="1868818" y="975257"/>
                  </a:cubicBezTo>
                  <a:cubicBezTo>
                    <a:pt x="1870571" y="974768"/>
                    <a:pt x="1872470" y="975002"/>
                    <a:pt x="1874003" y="975915"/>
                  </a:cubicBezTo>
                  <a:cubicBezTo>
                    <a:pt x="1875611" y="976893"/>
                    <a:pt x="1876706" y="978434"/>
                    <a:pt x="1877218" y="980224"/>
                  </a:cubicBezTo>
                  <a:cubicBezTo>
                    <a:pt x="1877728" y="982071"/>
                    <a:pt x="1877437" y="984044"/>
                    <a:pt x="1876487" y="985701"/>
                  </a:cubicBezTo>
                  <a:cubicBezTo>
                    <a:pt x="1875611" y="987294"/>
                    <a:pt x="1874149" y="988491"/>
                    <a:pt x="1872396" y="989061"/>
                  </a:cubicBezTo>
                  <a:cubicBezTo>
                    <a:pt x="1853555" y="993947"/>
                    <a:pt x="1834345" y="997394"/>
                    <a:pt x="1814992" y="999359"/>
                  </a:cubicBezTo>
                  <a:lnTo>
                    <a:pt x="1800385" y="1001185"/>
                  </a:lnTo>
                  <a:lnTo>
                    <a:pt x="1791329" y="1002572"/>
                  </a:lnTo>
                  <a:close/>
                  <a:moveTo>
                    <a:pt x="1938640" y="945532"/>
                  </a:moveTo>
                  <a:cubicBezTo>
                    <a:pt x="1937326" y="945540"/>
                    <a:pt x="1936010" y="945160"/>
                    <a:pt x="1934915" y="944437"/>
                  </a:cubicBezTo>
                  <a:cubicBezTo>
                    <a:pt x="1933820" y="943662"/>
                    <a:pt x="1932943" y="942596"/>
                    <a:pt x="1932431" y="941369"/>
                  </a:cubicBezTo>
                  <a:cubicBezTo>
                    <a:pt x="1931921" y="940091"/>
                    <a:pt x="1931775" y="938711"/>
                    <a:pt x="1931921" y="937352"/>
                  </a:cubicBezTo>
                  <a:cubicBezTo>
                    <a:pt x="1932141" y="936001"/>
                    <a:pt x="1932724" y="934738"/>
                    <a:pt x="1933601" y="933700"/>
                  </a:cubicBezTo>
                  <a:cubicBezTo>
                    <a:pt x="1950909" y="912301"/>
                    <a:pt x="1962815" y="887053"/>
                    <a:pt x="1968366" y="860081"/>
                  </a:cubicBezTo>
                  <a:cubicBezTo>
                    <a:pt x="1968803" y="858299"/>
                    <a:pt x="1969972" y="856758"/>
                    <a:pt x="1971506" y="855772"/>
                  </a:cubicBezTo>
                  <a:cubicBezTo>
                    <a:pt x="1973039" y="854786"/>
                    <a:pt x="1974938" y="854494"/>
                    <a:pt x="1976691" y="854969"/>
                  </a:cubicBezTo>
                  <a:cubicBezTo>
                    <a:pt x="1978444" y="855472"/>
                    <a:pt x="1979904" y="856692"/>
                    <a:pt x="1980781" y="858328"/>
                  </a:cubicBezTo>
                  <a:cubicBezTo>
                    <a:pt x="1981730" y="859957"/>
                    <a:pt x="1982022" y="861892"/>
                    <a:pt x="1981584" y="863733"/>
                  </a:cubicBezTo>
                  <a:cubicBezTo>
                    <a:pt x="1975450" y="892516"/>
                    <a:pt x="1962669" y="919466"/>
                    <a:pt x="1944264" y="942465"/>
                  </a:cubicBezTo>
                  <a:cubicBezTo>
                    <a:pt x="1943606" y="943202"/>
                    <a:pt x="1942876" y="943801"/>
                    <a:pt x="1941999" y="944217"/>
                  </a:cubicBezTo>
                  <a:cubicBezTo>
                    <a:pt x="1941124" y="944590"/>
                    <a:pt x="1940173" y="944787"/>
                    <a:pt x="1939225" y="944802"/>
                  </a:cubicBezTo>
                  <a:close/>
                  <a:moveTo>
                    <a:pt x="1484654" y="797198"/>
                  </a:moveTo>
                  <a:cubicBezTo>
                    <a:pt x="1472895" y="797198"/>
                    <a:pt x="1460991" y="797198"/>
                    <a:pt x="1449158" y="796541"/>
                  </a:cubicBezTo>
                  <a:lnTo>
                    <a:pt x="1445141" y="796541"/>
                  </a:lnTo>
                  <a:cubicBezTo>
                    <a:pt x="1443315" y="796424"/>
                    <a:pt x="1441635" y="795547"/>
                    <a:pt x="1440467" y="794130"/>
                  </a:cubicBezTo>
                  <a:cubicBezTo>
                    <a:pt x="1439226" y="792713"/>
                    <a:pt x="1438642" y="790880"/>
                    <a:pt x="1438715" y="789018"/>
                  </a:cubicBezTo>
                  <a:cubicBezTo>
                    <a:pt x="1438642" y="788068"/>
                    <a:pt x="1438861" y="787112"/>
                    <a:pt x="1439226" y="786242"/>
                  </a:cubicBezTo>
                  <a:cubicBezTo>
                    <a:pt x="1439590" y="785374"/>
                    <a:pt x="1440102" y="784599"/>
                    <a:pt x="1440833" y="783978"/>
                  </a:cubicBezTo>
                  <a:cubicBezTo>
                    <a:pt x="1441489" y="783336"/>
                    <a:pt x="1442293" y="782861"/>
                    <a:pt x="1443169" y="782591"/>
                  </a:cubicBezTo>
                  <a:cubicBezTo>
                    <a:pt x="1444046" y="782372"/>
                    <a:pt x="1444922" y="782372"/>
                    <a:pt x="1445799" y="782591"/>
                  </a:cubicBezTo>
                  <a:lnTo>
                    <a:pt x="1449597" y="782591"/>
                  </a:lnTo>
                  <a:cubicBezTo>
                    <a:pt x="1475378" y="783540"/>
                    <a:pt x="1500721" y="783394"/>
                    <a:pt x="1526357" y="782591"/>
                  </a:cubicBezTo>
                  <a:cubicBezTo>
                    <a:pt x="1528183" y="782584"/>
                    <a:pt x="1529862" y="783292"/>
                    <a:pt x="1531177" y="784563"/>
                  </a:cubicBezTo>
                  <a:cubicBezTo>
                    <a:pt x="1533953" y="787258"/>
                    <a:pt x="1534172" y="791640"/>
                    <a:pt x="1531615" y="794569"/>
                  </a:cubicBezTo>
                  <a:cubicBezTo>
                    <a:pt x="1530447" y="795941"/>
                    <a:pt x="1528694" y="796759"/>
                    <a:pt x="1526869" y="796833"/>
                  </a:cubicBezTo>
                  <a:cubicBezTo>
                    <a:pt x="1512845" y="796686"/>
                    <a:pt x="1498749" y="796906"/>
                    <a:pt x="1484654" y="796906"/>
                  </a:cubicBezTo>
                  <a:close/>
                  <a:moveTo>
                    <a:pt x="1607571" y="789894"/>
                  </a:moveTo>
                  <a:cubicBezTo>
                    <a:pt x="1605818" y="789960"/>
                    <a:pt x="1604065" y="789303"/>
                    <a:pt x="1602751" y="788068"/>
                  </a:cubicBezTo>
                  <a:cubicBezTo>
                    <a:pt x="1601364" y="786783"/>
                    <a:pt x="1600560" y="785037"/>
                    <a:pt x="1600487" y="783175"/>
                  </a:cubicBezTo>
                  <a:cubicBezTo>
                    <a:pt x="1600414" y="781291"/>
                    <a:pt x="1601072" y="779450"/>
                    <a:pt x="1602240" y="777989"/>
                  </a:cubicBezTo>
                  <a:cubicBezTo>
                    <a:pt x="1603409" y="776609"/>
                    <a:pt x="1605089" y="775769"/>
                    <a:pt x="1606915" y="775652"/>
                  </a:cubicBezTo>
                  <a:cubicBezTo>
                    <a:pt x="1632550" y="772804"/>
                    <a:pt x="1658842" y="769152"/>
                    <a:pt x="1687253" y="764405"/>
                  </a:cubicBezTo>
                  <a:cubicBezTo>
                    <a:pt x="1688933" y="764332"/>
                    <a:pt x="1690613" y="764909"/>
                    <a:pt x="1691927" y="766012"/>
                  </a:cubicBezTo>
                  <a:cubicBezTo>
                    <a:pt x="1693241" y="767151"/>
                    <a:pt x="1694118" y="768728"/>
                    <a:pt x="1694411" y="770467"/>
                  </a:cubicBezTo>
                  <a:cubicBezTo>
                    <a:pt x="1694630" y="772213"/>
                    <a:pt x="1694265" y="773987"/>
                    <a:pt x="1693387" y="775506"/>
                  </a:cubicBezTo>
                  <a:cubicBezTo>
                    <a:pt x="1692512" y="776982"/>
                    <a:pt x="1691051" y="778048"/>
                    <a:pt x="1689372" y="778501"/>
                  </a:cubicBezTo>
                  <a:cubicBezTo>
                    <a:pt x="1660960" y="783248"/>
                    <a:pt x="1634522" y="786681"/>
                    <a:pt x="1608521" y="789894"/>
                  </a:cubicBezTo>
                  <a:close/>
                  <a:moveTo>
                    <a:pt x="1986624" y="784343"/>
                  </a:moveTo>
                  <a:cubicBezTo>
                    <a:pt x="1985747" y="784358"/>
                    <a:pt x="1984872" y="784183"/>
                    <a:pt x="1984068" y="783833"/>
                  </a:cubicBezTo>
                  <a:cubicBezTo>
                    <a:pt x="1983265" y="783496"/>
                    <a:pt x="1982461" y="782970"/>
                    <a:pt x="1981876" y="782299"/>
                  </a:cubicBezTo>
                  <a:cubicBezTo>
                    <a:pt x="1981220" y="781641"/>
                    <a:pt x="1980708" y="780874"/>
                    <a:pt x="1980343" y="780035"/>
                  </a:cubicBezTo>
                  <a:cubicBezTo>
                    <a:pt x="1980050" y="779165"/>
                    <a:pt x="1979831" y="778252"/>
                    <a:pt x="1979831" y="777332"/>
                  </a:cubicBezTo>
                  <a:cubicBezTo>
                    <a:pt x="1979831" y="753961"/>
                    <a:pt x="1972091" y="743371"/>
                    <a:pt x="1928706" y="742202"/>
                  </a:cubicBezTo>
                  <a:cubicBezTo>
                    <a:pt x="1927027" y="742013"/>
                    <a:pt x="1925420" y="741173"/>
                    <a:pt x="1924325" y="739865"/>
                  </a:cubicBezTo>
                  <a:cubicBezTo>
                    <a:pt x="1921915" y="737119"/>
                    <a:pt x="1921915" y="733044"/>
                    <a:pt x="1924325" y="730298"/>
                  </a:cubicBezTo>
                  <a:cubicBezTo>
                    <a:pt x="1925420" y="728990"/>
                    <a:pt x="1927027" y="728150"/>
                    <a:pt x="1928706" y="727960"/>
                  </a:cubicBezTo>
                  <a:cubicBezTo>
                    <a:pt x="1968146" y="728983"/>
                    <a:pt x="1992612" y="737674"/>
                    <a:pt x="1993124" y="776894"/>
                  </a:cubicBezTo>
                  <a:cubicBezTo>
                    <a:pt x="1993124" y="777844"/>
                    <a:pt x="1992978" y="778786"/>
                    <a:pt x="1992612" y="779670"/>
                  </a:cubicBezTo>
                  <a:cubicBezTo>
                    <a:pt x="1992321" y="780502"/>
                    <a:pt x="1991810" y="781269"/>
                    <a:pt x="1991225" y="781934"/>
                  </a:cubicBezTo>
                  <a:cubicBezTo>
                    <a:pt x="1990642" y="782620"/>
                    <a:pt x="1989838" y="783168"/>
                    <a:pt x="1989033" y="783540"/>
                  </a:cubicBezTo>
                  <a:cubicBezTo>
                    <a:pt x="1988231" y="783891"/>
                    <a:pt x="1987354" y="784066"/>
                    <a:pt x="1986478" y="784051"/>
                  </a:cubicBezTo>
                  <a:close/>
                  <a:moveTo>
                    <a:pt x="1372471" y="765646"/>
                  </a:moveTo>
                  <a:cubicBezTo>
                    <a:pt x="1371376" y="765632"/>
                    <a:pt x="1370353" y="765376"/>
                    <a:pt x="1369404" y="764916"/>
                  </a:cubicBezTo>
                  <a:cubicBezTo>
                    <a:pt x="1368454" y="764398"/>
                    <a:pt x="1367652" y="763675"/>
                    <a:pt x="1366994" y="762798"/>
                  </a:cubicBezTo>
                  <a:cubicBezTo>
                    <a:pt x="1357791" y="748549"/>
                    <a:pt x="1353337" y="731809"/>
                    <a:pt x="1354066" y="714887"/>
                  </a:cubicBezTo>
                  <a:cubicBezTo>
                    <a:pt x="1354212" y="701383"/>
                    <a:pt x="1355746" y="687923"/>
                    <a:pt x="1358595" y="674718"/>
                  </a:cubicBezTo>
                  <a:cubicBezTo>
                    <a:pt x="1358888" y="672885"/>
                    <a:pt x="1359909" y="671241"/>
                    <a:pt x="1361370" y="670117"/>
                  </a:cubicBezTo>
                  <a:cubicBezTo>
                    <a:pt x="1362830" y="669021"/>
                    <a:pt x="1364656" y="668598"/>
                    <a:pt x="1366409" y="668948"/>
                  </a:cubicBezTo>
                  <a:cubicBezTo>
                    <a:pt x="1368235" y="669262"/>
                    <a:pt x="1369843" y="670321"/>
                    <a:pt x="1370792" y="671870"/>
                  </a:cubicBezTo>
                  <a:cubicBezTo>
                    <a:pt x="1371886" y="673432"/>
                    <a:pt x="1372252" y="675339"/>
                    <a:pt x="1371960" y="677201"/>
                  </a:cubicBezTo>
                  <a:lnTo>
                    <a:pt x="1371960" y="678370"/>
                  </a:lnTo>
                  <a:cubicBezTo>
                    <a:pt x="1369404" y="690384"/>
                    <a:pt x="1368017" y="702610"/>
                    <a:pt x="1367798" y="714887"/>
                  </a:cubicBezTo>
                  <a:cubicBezTo>
                    <a:pt x="1367140" y="728800"/>
                    <a:pt x="1370792" y="742575"/>
                    <a:pt x="1378241" y="754326"/>
                  </a:cubicBezTo>
                  <a:cubicBezTo>
                    <a:pt x="1378753" y="755079"/>
                    <a:pt x="1379117" y="755918"/>
                    <a:pt x="1379336" y="756809"/>
                  </a:cubicBezTo>
                  <a:cubicBezTo>
                    <a:pt x="1379482" y="757730"/>
                    <a:pt x="1379482" y="758664"/>
                    <a:pt x="1379336" y="759585"/>
                  </a:cubicBezTo>
                  <a:cubicBezTo>
                    <a:pt x="1379190" y="760512"/>
                    <a:pt x="1378826" y="761396"/>
                    <a:pt x="1378388" y="762214"/>
                  </a:cubicBezTo>
                  <a:cubicBezTo>
                    <a:pt x="1377949" y="762988"/>
                    <a:pt x="1377364" y="763682"/>
                    <a:pt x="1376635" y="764259"/>
                  </a:cubicBezTo>
                  <a:cubicBezTo>
                    <a:pt x="1375465" y="765179"/>
                    <a:pt x="1374005" y="765646"/>
                    <a:pt x="1372471" y="765574"/>
                  </a:cubicBezTo>
                  <a:close/>
                  <a:moveTo>
                    <a:pt x="1767811" y="763529"/>
                  </a:moveTo>
                  <a:cubicBezTo>
                    <a:pt x="1766203" y="763507"/>
                    <a:pt x="1764743" y="762937"/>
                    <a:pt x="1763502" y="761922"/>
                  </a:cubicBezTo>
                  <a:cubicBezTo>
                    <a:pt x="1762261" y="760855"/>
                    <a:pt x="1761457" y="759417"/>
                    <a:pt x="1761164" y="757832"/>
                  </a:cubicBezTo>
                  <a:cubicBezTo>
                    <a:pt x="1760872" y="756020"/>
                    <a:pt x="1761310" y="754166"/>
                    <a:pt x="1762334" y="752646"/>
                  </a:cubicBezTo>
                  <a:cubicBezTo>
                    <a:pt x="1763282" y="751134"/>
                    <a:pt x="1764743" y="750054"/>
                    <a:pt x="1766496" y="749652"/>
                  </a:cubicBezTo>
                  <a:cubicBezTo>
                    <a:pt x="1783733" y="746146"/>
                    <a:pt x="1801041" y="742348"/>
                    <a:pt x="1818205" y="738478"/>
                  </a:cubicBezTo>
                  <a:cubicBezTo>
                    <a:pt x="1827627" y="736360"/>
                    <a:pt x="1837049" y="734606"/>
                    <a:pt x="1846615" y="733146"/>
                  </a:cubicBezTo>
                  <a:cubicBezTo>
                    <a:pt x="1848441" y="732912"/>
                    <a:pt x="1850267" y="733409"/>
                    <a:pt x="1851656" y="734534"/>
                  </a:cubicBezTo>
                  <a:cubicBezTo>
                    <a:pt x="1853116" y="735687"/>
                    <a:pt x="1854065" y="737360"/>
                    <a:pt x="1854357" y="739208"/>
                  </a:cubicBezTo>
                  <a:cubicBezTo>
                    <a:pt x="1854503" y="740128"/>
                    <a:pt x="1854503" y="741063"/>
                    <a:pt x="1854357" y="741983"/>
                  </a:cubicBezTo>
                  <a:cubicBezTo>
                    <a:pt x="1854138" y="742904"/>
                    <a:pt x="1853772" y="743772"/>
                    <a:pt x="1853189" y="744540"/>
                  </a:cubicBezTo>
                  <a:cubicBezTo>
                    <a:pt x="1852677" y="745313"/>
                    <a:pt x="1852019" y="745963"/>
                    <a:pt x="1851217" y="746438"/>
                  </a:cubicBezTo>
                  <a:cubicBezTo>
                    <a:pt x="1850413" y="746935"/>
                    <a:pt x="1849537" y="747264"/>
                    <a:pt x="1848660" y="747388"/>
                  </a:cubicBezTo>
                  <a:cubicBezTo>
                    <a:pt x="1839458" y="748775"/>
                    <a:pt x="1830328" y="750455"/>
                    <a:pt x="1821345" y="752500"/>
                  </a:cubicBezTo>
                  <a:cubicBezTo>
                    <a:pt x="1804037" y="756444"/>
                    <a:pt x="1786653" y="759804"/>
                    <a:pt x="1769418" y="763748"/>
                  </a:cubicBezTo>
                  <a:close/>
                  <a:moveTo>
                    <a:pt x="1383134" y="599638"/>
                  </a:moveTo>
                  <a:lnTo>
                    <a:pt x="1381528" y="599638"/>
                  </a:lnTo>
                  <a:cubicBezTo>
                    <a:pt x="1379848" y="599236"/>
                    <a:pt x="1378314" y="598155"/>
                    <a:pt x="1377437" y="596643"/>
                  </a:cubicBezTo>
                  <a:cubicBezTo>
                    <a:pt x="1376562" y="595073"/>
                    <a:pt x="1376196" y="593247"/>
                    <a:pt x="1376489" y="591458"/>
                  </a:cubicBezTo>
                  <a:lnTo>
                    <a:pt x="1382405" y="564727"/>
                  </a:lnTo>
                  <a:cubicBezTo>
                    <a:pt x="1386713" y="545979"/>
                    <a:pt x="1390876" y="527165"/>
                    <a:pt x="1394967" y="508271"/>
                  </a:cubicBezTo>
                  <a:cubicBezTo>
                    <a:pt x="1395332" y="506511"/>
                    <a:pt x="1396354" y="504955"/>
                    <a:pt x="1397814" y="503962"/>
                  </a:cubicBezTo>
                  <a:cubicBezTo>
                    <a:pt x="1399201" y="502961"/>
                    <a:pt x="1401027" y="502567"/>
                    <a:pt x="1402709" y="502866"/>
                  </a:cubicBezTo>
                  <a:cubicBezTo>
                    <a:pt x="1404462" y="503297"/>
                    <a:pt x="1405995" y="504429"/>
                    <a:pt x="1406944" y="506007"/>
                  </a:cubicBezTo>
                  <a:cubicBezTo>
                    <a:pt x="1407894" y="507628"/>
                    <a:pt x="1408258" y="509563"/>
                    <a:pt x="1407821" y="511411"/>
                  </a:cubicBezTo>
                  <a:cubicBezTo>
                    <a:pt x="1403731" y="530254"/>
                    <a:pt x="1399567" y="549119"/>
                    <a:pt x="1395259" y="568013"/>
                  </a:cubicBezTo>
                  <a:lnTo>
                    <a:pt x="1389416" y="594671"/>
                  </a:lnTo>
                  <a:cubicBezTo>
                    <a:pt x="1388977" y="596051"/>
                    <a:pt x="1388173" y="597272"/>
                    <a:pt x="1387005" y="598177"/>
                  </a:cubicBezTo>
                  <a:cubicBezTo>
                    <a:pt x="1385910" y="599075"/>
                    <a:pt x="1384521" y="599565"/>
                    <a:pt x="1383134" y="599565"/>
                  </a:cubicBezTo>
                  <a:close/>
                  <a:moveTo>
                    <a:pt x="1420163" y="433191"/>
                  </a:moveTo>
                  <a:lnTo>
                    <a:pt x="1418630" y="433191"/>
                  </a:lnTo>
                  <a:cubicBezTo>
                    <a:pt x="1416950" y="432730"/>
                    <a:pt x="1415490" y="431635"/>
                    <a:pt x="1414540" y="430123"/>
                  </a:cubicBezTo>
                  <a:cubicBezTo>
                    <a:pt x="1413591" y="428597"/>
                    <a:pt x="1413299" y="426771"/>
                    <a:pt x="1413591" y="425011"/>
                  </a:cubicBezTo>
                  <a:cubicBezTo>
                    <a:pt x="1420895" y="394263"/>
                    <a:pt x="1426517" y="368627"/>
                    <a:pt x="1431850" y="341970"/>
                  </a:cubicBezTo>
                  <a:cubicBezTo>
                    <a:pt x="1432067" y="341049"/>
                    <a:pt x="1432433" y="340166"/>
                    <a:pt x="1432871" y="339340"/>
                  </a:cubicBezTo>
                  <a:cubicBezTo>
                    <a:pt x="1433383" y="338603"/>
                    <a:pt x="1434039" y="337960"/>
                    <a:pt x="1434770" y="337441"/>
                  </a:cubicBezTo>
                  <a:cubicBezTo>
                    <a:pt x="1435502" y="336923"/>
                    <a:pt x="1436377" y="336573"/>
                    <a:pt x="1437254" y="336419"/>
                  </a:cubicBezTo>
                  <a:cubicBezTo>
                    <a:pt x="1438130" y="336200"/>
                    <a:pt x="1439007" y="336200"/>
                    <a:pt x="1439883" y="336419"/>
                  </a:cubicBezTo>
                  <a:cubicBezTo>
                    <a:pt x="1440760" y="336631"/>
                    <a:pt x="1441562" y="337003"/>
                    <a:pt x="1442293" y="337514"/>
                  </a:cubicBezTo>
                  <a:cubicBezTo>
                    <a:pt x="1443827" y="338574"/>
                    <a:pt x="1444922" y="340246"/>
                    <a:pt x="1445141" y="342116"/>
                  </a:cubicBezTo>
                  <a:cubicBezTo>
                    <a:pt x="1445287" y="343036"/>
                    <a:pt x="1445287" y="343971"/>
                    <a:pt x="1445141" y="344891"/>
                  </a:cubicBezTo>
                  <a:cubicBezTo>
                    <a:pt x="1439736" y="371695"/>
                    <a:pt x="1433893" y="397476"/>
                    <a:pt x="1426736" y="428370"/>
                  </a:cubicBezTo>
                  <a:cubicBezTo>
                    <a:pt x="1426299" y="429802"/>
                    <a:pt x="1425422" y="431051"/>
                    <a:pt x="1424181" y="431876"/>
                  </a:cubicBezTo>
                  <a:cubicBezTo>
                    <a:pt x="1423011" y="432730"/>
                    <a:pt x="1421551" y="433161"/>
                    <a:pt x="1420090" y="433118"/>
                  </a:cubicBezTo>
                  <a:close/>
                  <a:moveTo>
                    <a:pt x="1452152" y="265648"/>
                  </a:moveTo>
                  <a:lnTo>
                    <a:pt x="1451350" y="265648"/>
                  </a:lnTo>
                  <a:cubicBezTo>
                    <a:pt x="1450399" y="265509"/>
                    <a:pt x="1449524" y="265217"/>
                    <a:pt x="1448720" y="264772"/>
                  </a:cubicBezTo>
                  <a:cubicBezTo>
                    <a:pt x="1447113" y="263764"/>
                    <a:pt x="1445945" y="262164"/>
                    <a:pt x="1445506" y="260316"/>
                  </a:cubicBezTo>
                  <a:cubicBezTo>
                    <a:pt x="1445287" y="259374"/>
                    <a:pt x="1445287" y="258410"/>
                    <a:pt x="1445506" y="257468"/>
                  </a:cubicBezTo>
                  <a:cubicBezTo>
                    <a:pt x="1447040" y="242912"/>
                    <a:pt x="1447844" y="228283"/>
                    <a:pt x="1447844" y="213647"/>
                  </a:cubicBezTo>
                  <a:cubicBezTo>
                    <a:pt x="1447844" y="200574"/>
                    <a:pt x="1447186" y="187135"/>
                    <a:pt x="1446091" y="173405"/>
                  </a:cubicBezTo>
                  <a:cubicBezTo>
                    <a:pt x="1445945" y="171557"/>
                    <a:pt x="1446530" y="169731"/>
                    <a:pt x="1447698" y="168292"/>
                  </a:cubicBezTo>
                  <a:cubicBezTo>
                    <a:pt x="1448793" y="166861"/>
                    <a:pt x="1450399" y="165940"/>
                    <a:pt x="1452225" y="165736"/>
                  </a:cubicBezTo>
                  <a:cubicBezTo>
                    <a:pt x="1453102" y="165517"/>
                    <a:pt x="1454124" y="165517"/>
                    <a:pt x="1455001" y="165736"/>
                  </a:cubicBezTo>
                  <a:cubicBezTo>
                    <a:pt x="1455877" y="165955"/>
                    <a:pt x="1456754" y="166378"/>
                    <a:pt x="1457485" y="166978"/>
                  </a:cubicBezTo>
                  <a:cubicBezTo>
                    <a:pt x="1458214" y="167606"/>
                    <a:pt x="1458799" y="168380"/>
                    <a:pt x="1459238" y="169242"/>
                  </a:cubicBezTo>
                  <a:cubicBezTo>
                    <a:pt x="1459675" y="170118"/>
                    <a:pt x="1459967" y="171096"/>
                    <a:pt x="1459967" y="172090"/>
                  </a:cubicBezTo>
                  <a:cubicBezTo>
                    <a:pt x="1461137" y="186186"/>
                    <a:pt x="1461720" y="200062"/>
                    <a:pt x="1461720" y="213501"/>
                  </a:cubicBezTo>
                  <a:cubicBezTo>
                    <a:pt x="1461720" y="228626"/>
                    <a:pt x="1460918" y="243738"/>
                    <a:pt x="1459382" y="258783"/>
                  </a:cubicBezTo>
                  <a:cubicBezTo>
                    <a:pt x="1459238" y="260616"/>
                    <a:pt x="1458434" y="262340"/>
                    <a:pt x="1457120" y="263603"/>
                  </a:cubicBezTo>
                  <a:cubicBezTo>
                    <a:pt x="1455804" y="264925"/>
                    <a:pt x="1453978" y="265641"/>
                    <a:pt x="1452152" y="265575"/>
                  </a:cubicBezTo>
                  <a:close/>
                  <a:moveTo>
                    <a:pt x="1440102" y="95914"/>
                  </a:moveTo>
                  <a:cubicBezTo>
                    <a:pt x="1438568" y="95907"/>
                    <a:pt x="1437035" y="95337"/>
                    <a:pt x="1435865" y="94307"/>
                  </a:cubicBezTo>
                  <a:cubicBezTo>
                    <a:pt x="1434624" y="93271"/>
                    <a:pt x="1433820" y="91861"/>
                    <a:pt x="1433456" y="90291"/>
                  </a:cubicBezTo>
                  <a:cubicBezTo>
                    <a:pt x="1427467" y="61077"/>
                    <a:pt x="1420090" y="32374"/>
                    <a:pt x="1413664" y="7907"/>
                  </a:cubicBezTo>
                  <a:cubicBezTo>
                    <a:pt x="1413299" y="6154"/>
                    <a:pt x="1413664" y="4336"/>
                    <a:pt x="1414540" y="2795"/>
                  </a:cubicBezTo>
                  <a:cubicBezTo>
                    <a:pt x="1415417" y="1275"/>
                    <a:pt x="1416804" y="151"/>
                    <a:pt x="1418484" y="-346"/>
                  </a:cubicBezTo>
                  <a:cubicBezTo>
                    <a:pt x="1420163" y="-843"/>
                    <a:pt x="1421916" y="-660"/>
                    <a:pt x="1423450" y="165"/>
                  </a:cubicBezTo>
                  <a:cubicBezTo>
                    <a:pt x="1425056" y="998"/>
                    <a:pt x="1426226" y="2415"/>
                    <a:pt x="1426736" y="4109"/>
                  </a:cubicBezTo>
                  <a:cubicBezTo>
                    <a:pt x="1433164" y="28576"/>
                    <a:pt x="1440541" y="57717"/>
                    <a:pt x="1446674" y="87369"/>
                  </a:cubicBezTo>
                  <a:cubicBezTo>
                    <a:pt x="1446967" y="89173"/>
                    <a:pt x="1446601" y="91021"/>
                    <a:pt x="1445580" y="92555"/>
                  </a:cubicBezTo>
                  <a:cubicBezTo>
                    <a:pt x="1444704" y="94066"/>
                    <a:pt x="1443169" y="95147"/>
                    <a:pt x="1441489" y="9554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1" name="Google Shape;2511;p83"/>
            <p:cNvSpPr/>
            <p:nvPr/>
          </p:nvSpPr>
          <p:spPr>
            <a:xfrm>
              <a:off x="4811676" y="7084"/>
              <a:ext cx="1841071" cy="4129480"/>
            </a:xfrm>
            <a:custGeom>
              <a:avLst/>
              <a:gdLst/>
              <a:ahLst/>
              <a:cxnLst/>
              <a:rect l="l" t="t" r="r" b="b"/>
              <a:pathLst>
                <a:path w="1841071" h="4129480" extrusionOk="0">
                  <a:moveTo>
                    <a:pt x="1084257" y="4128787"/>
                  </a:moveTo>
                  <a:cubicBezTo>
                    <a:pt x="1074981" y="4128714"/>
                    <a:pt x="1065632" y="4128056"/>
                    <a:pt x="1056430" y="4126815"/>
                  </a:cubicBezTo>
                  <a:cubicBezTo>
                    <a:pt x="1039486" y="4124550"/>
                    <a:pt x="1022688" y="4121337"/>
                    <a:pt x="1006036" y="4117320"/>
                  </a:cubicBezTo>
                  <a:cubicBezTo>
                    <a:pt x="1004283" y="4116882"/>
                    <a:pt x="1002749" y="4115787"/>
                    <a:pt x="1001800" y="4114180"/>
                  </a:cubicBezTo>
                  <a:cubicBezTo>
                    <a:pt x="1000850" y="4112573"/>
                    <a:pt x="1000559" y="4110601"/>
                    <a:pt x="1000923" y="4108775"/>
                  </a:cubicBezTo>
                  <a:cubicBezTo>
                    <a:pt x="1001362" y="4107022"/>
                    <a:pt x="1002384" y="4105415"/>
                    <a:pt x="1003918" y="4104393"/>
                  </a:cubicBezTo>
                  <a:cubicBezTo>
                    <a:pt x="1005451" y="4103370"/>
                    <a:pt x="1007277" y="4103079"/>
                    <a:pt x="1009030" y="4103443"/>
                  </a:cubicBezTo>
                  <a:cubicBezTo>
                    <a:pt x="1025244" y="4107387"/>
                    <a:pt x="1041604" y="4110455"/>
                    <a:pt x="1058110" y="4112719"/>
                  </a:cubicBezTo>
                  <a:cubicBezTo>
                    <a:pt x="1066801" y="4113888"/>
                    <a:pt x="1075493" y="4114472"/>
                    <a:pt x="1084257" y="4114545"/>
                  </a:cubicBezTo>
                  <a:lnTo>
                    <a:pt x="1087689" y="4114545"/>
                  </a:lnTo>
                  <a:cubicBezTo>
                    <a:pt x="1089369" y="4114764"/>
                    <a:pt x="1090976" y="4115567"/>
                    <a:pt x="1092071" y="4116882"/>
                  </a:cubicBezTo>
                  <a:cubicBezTo>
                    <a:pt x="1094482" y="4119658"/>
                    <a:pt x="1094482" y="4123747"/>
                    <a:pt x="1092071" y="4126523"/>
                  </a:cubicBezTo>
                  <a:cubicBezTo>
                    <a:pt x="1090976" y="4127838"/>
                    <a:pt x="1089369" y="4128641"/>
                    <a:pt x="1087689" y="4128860"/>
                  </a:cubicBezTo>
                  <a:close/>
                  <a:moveTo>
                    <a:pt x="1159702" y="4095702"/>
                  </a:moveTo>
                  <a:cubicBezTo>
                    <a:pt x="1158168" y="4095702"/>
                    <a:pt x="1156635" y="4095190"/>
                    <a:pt x="1155466" y="4094168"/>
                  </a:cubicBezTo>
                  <a:cubicBezTo>
                    <a:pt x="1154736" y="4093584"/>
                    <a:pt x="1154224" y="4092853"/>
                    <a:pt x="1153786" y="4092050"/>
                  </a:cubicBezTo>
                  <a:cubicBezTo>
                    <a:pt x="1153348" y="4091247"/>
                    <a:pt x="1153056" y="4090297"/>
                    <a:pt x="1152983" y="4089348"/>
                  </a:cubicBezTo>
                  <a:cubicBezTo>
                    <a:pt x="1152837" y="4088398"/>
                    <a:pt x="1152837" y="4087522"/>
                    <a:pt x="1152983" y="4086573"/>
                  </a:cubicBezTo>
                  <a:cubicBezTo>
                    <a:pt x="1153201" y="4085696"/>
                    <a:pt x="1153640" y="4084820"/>
                    <a:pt x="1154224" y="4084090"/>
                  </a:cubicBezTo>
                  <a:cubicBezTo>
                    <a:pt x="1165691" y="4067948"/>
                    <a:pt x="1173652" y="4049543"/>
                    <a:pt x="1177523" y="4030116"/>
                  </a:cubicBezTo>
                  <a:cubicBezTo>
                    <a:pt x="1179275" y="4022813"/>
                    <a:pt x="1181028" y="4015509"/>
                    <a:pt x="1182562" y="4008206"/>
                  </a:cubicBezTo>
                  <a:cubicBezTo>
                    <a:pt x="1183073" y="4006526"/>
                    <a:pt x="1184169" y="4004992"/>
                    <a:pt x="1185629" y="4004042"/>
                  </a:cubicBezTo>
                  <a:cubicBezTo>
                    <a:pt x="1188770" y="4002217"/>
                    <a:pt x="1192787" y="4003239"/>
                    <a:pt x="1194759" y="4006307"/>
                  </a:cubicBezTo>
                  <a:cubicBezTo>
                    <a:pt x="1195708" y="4007840"/>
                    <a:pt x="1196074" y="4009666"/>
                    <a:pt x="1195781" y="4011419"/>
                  </a:cubicBezTo>
                  <a:cubicBezTo>
                    <a:pt x="1194102" y="4018723"/>
                    <a:pt x="1192422" y="4026026"/>
                    <a:pt x="1190596" y="4033330"/>
                  </a:cubicBezTo>
                  <a:cubicBezTo>
                    <a:pt x="1186213" y="4054802"/>
                    <a:pt x="1177230" y="4075033"/>
                    <a:pt x="1164376" y="4092707"/>
                  </a:cubicBezTo>
                  <a:cubicBezTo>
                    <a:pt x="1163208" y="4094314"/>
                    <a:pt x="1161382" y="4095263"/>
                    <a:pt x="1159410" y="4095336"/>
                  </a:cubicBezTo>
                  <a:close/>
                  <a:moveTo>
                    <a:pt x="930226" y="4091831"/>
                  </a:moveTo>
                  <a:cubicBezTo>
                    <a:pt x="929349" y="4091758"/>
                    <a:pt x="928473" y="4091612"/>
                    <a:pt x="927670" y="4091320"/>
                  </a:cubicBezTo>
                  <a:cubicBezTo>
                    <a:pt x="902180" y="4080365"/>
                    <a:pt x="877567" y="4067437"/>
                    <a:pt x="854050" y="4052757"/>
                  </a:cubicBezTo>
                  <a:cubicBezTo>
                    <a:pt x="852516" y="4051735"/>
                    <a:pt x="851420" y="4050201"/>
                    <a:pt x="850983" y="4048448"/>
                  </a:cubicBezTo>
                  <a:cubicBezTo>
                    <a:pt x="850471" y="4046622"/>
                    <a:pt x="850690" y="4044650"/>
                    <a:pt x="851640" y="4042971"/>
                  </a:cubicBezTo>
                  <a:cubicBezTo>
                    <a:pt x="852589" y="4041436"/>
                    <a:pt x="854050" y="4040268"/>
                    <a:pt x="855802" y="4039757"/>
                  </a:cubicBezTo>
                  <a:cubicBezTo>
                    <a:pt x="857555" y="4039246"/>
                    <a:pt x="859454" y="4039537"/>
                    <a:pt x="860989" y="4040487"/>
                  </a:cubicBezTo>
                  <a:cubicBezTo>
                    <a:pt x="883921" y="4054876"/>
                    <a:pt x="907950" y="4067437"/>
                    <a:pt x="932782" y="4078100"/>
                  </a:cubicBezTo>
                  <a:cubicBezTo>
                    <a:pt x="934242" y="4078757"/>
                    <a:pt x="935484" y="4079926"/>
                    <a:pt x="936214" y="4081314"/>
                  </a:cubicBezTo>
                  <a:cubicBezTo>
                    <a:pt x="937017" y="4082775"/>
                    <a:pt x="937237" y="4084454"/>
                    <a:pt x="936944" y="4086061"/>
                  </a:cubicBezTo>
                  <a:cubicBezTo>
                    <a:pt x="936653" y="4087668"/>
                    <a:pt x="935776" y="4089129"/>
                    <a:pt x="934535" y="4090224"/>
                  </a:cubicBezTo>
                  <a:cubicBezTo>
                    <a:pt x="933366" y="4091247"/>
                    <a:pt x="931832" y="4091758"/>
                    <a:pt x="930299" y="4091831"/>
                  </a:cubicBezTo>
                  <a:close/>
                  <a:moveTo>
                    <a:pt x="790656" y="4005284"/>
                  </a:moveTo>
                  <a:cubicBezTo>
                    <a:pt x="789194" y="4005284"/>
                    <a:pt x="787734" y="4004773"/>
                    <a:pt x="786565" y="4003824"/>
                  </a:cubicBezTo>
                  <a:cubicBezTo>
                    <a:pt x="764655" y="3986222"/>
                    <a:pt x="742744" y="3969570"/>
                    <a:pt x="720834" y="3954452"/>
                  </a:cubicBezTo>
                  <a:cubicBezTo>
                    <a:pt x="720103" y="3953867"/>
                    <a:pt x="719446" y="3953210"/>
                    <a:pt x="718935" y="3952407"/>
                  </a:cubicBezTo>
                  <a:cubicBezTo>
                    <a:pt x="718497" y="3951604"/>
                    <a:pt x="718131" y="3950727"/>
                    <a:pt x="717985" y="3949851"/>
                  </a:cubicBezTo>
                  <a:cubicBezTo>
                    <a:pt x="717839" y="3948901"/>
                    <a:pt x="717839" y="3947952"/>
                    <a:pt x="717985" y="3947002"/>
                  </a:cubicBezTo>
                  <a:cubicBezTo>
                    <a:pt x="718204" y="3946126"/>
                    <a:pt x="718570" y="3945250"/>
                    <a:pt x="719081" y="3944446"/>
                  </a:cubicBezTo>
                  <a:cubicBezTo>
                    <a:pt x="719592" y="3943642"/>
                    <a:pt x="720250" y="3942985"/>
                    <a:pt x="720980" y="3942474"/>
                  </a:cubicBezTo>
                  <a:cubicBezTo>
                    <a:pt x="721710" y="3941963"/>
                    <a:pt x="722586" y="3941671"/>
                    <a:pt x="723463" y="3941452"/>
                  </a:cubicBezTo>
                  <a:cubicBezTo>
                    <a:pt x="724339" y="3941232"/>
                    <a:pt x="725216" y="3941232"/>
                    <a:pt x="726092" y="3941452"/>
                  </a:cubicBezTo>
                  <a:cubicBezTo>
                    <a:pt x="726968" y="3941598"/>
                    <a:pt x="727845" y="3942036"/>
                    <a:pt x="728576" y="3942547"/>
                  </a:cubicBezTo>
                  <a:cubicBezTo>
                    <a:pt x="750486" y="3957812"/>
                    <a:pt x="772397" y="3974610"/>
                    <a:pt x="794964" y="3992430"/>
                  </a:cubicBezTo>
                  <a:cubicBezTo>
                    <a:pt x="796133" y="3993306"/>
                    <a:pt x="796937" y="3994548"/>
                    <a:pt x="797301" y="3996009"/>
                  </a:cubicBezTo>
                  <a:cubicBezTo>
                    <a:pt x="797667" y="3997397"/>
                    <a:pt x="797667" y="3998930"/>
                    <a:pt x="797301" y="4000318"/>
                  </a:cubicBezTo>
                  <a:cubicBezTo>
                    <a:pt x="796863" y="4001706"/>
                    <a:pt x="796060" y="4002947"/>
                    <a:pt x="794891" y="4003824"/>
                  </a:cubicBezTo>
                  <a:cubicBezTo>
                    <a:pt x="793796" y="4004700"/>
                    <a:pt x="792408" y="4005211"/>
                    <a:pt x="790947" y="4005211"/>
                  </a:cubicBezTo>
                  <a:close/>
                  <a:moveTo>
                    <a:pt x="1204691" y="3933199"/>
                  </a:moveTo>
                  <a:lnTo>
                    <a:pt x="1204034" y="3933199"/>
                  </a:lnTo>
                  <a:cubicBezTo>
                    <a:pt x="1203085" y="3933126"/>
                    <a:pt x="1202209" y="3932833"/>
                    <a:pt x="1201478" y="3932322"/>
                  </a:cubicBezTo>
                  <a:cubicBezTo>
                    <a:pt x="1200674" y="3931884"/>
                    <a:pt x="1199944" y="3931227"/>
                    <a:pt x="1199433" y="3930423"/>
                  </a:cubicBezTo>
                  <a:cubicBezTo>
                    <a:pt x="1198848" y="3929620"/>
                    <a:pt x="1198484" y="3928817"/>
                    <a:pt x="1198264" y="3927867"/>
                  </a:cubicBezTo>
                  <a:cubicBezTo>
                    <a:pt x="1198118" y="3926918"/>
                    <a:pt x="1198118" y="3926041"/>
                    <a:pt x="1198264" y="3925092"/>
                  </a:cubicBezTo>
                  <a:cubicBezTo>
                    <a:pt x="1201186" y="3901866"/>
                    <a:pt x="1202719" y="3878495"/>
                    <a:pt x="1202719" y="3855124"/>
                  </a:cubicBezTo>
                  <a:lnTo>
                    <a:pt x="1202719" y="3840955"/>
                  </a:lnTo>
                  <a:cubicBezTo>
                    <a:pt x="1202719" y="3840006"/>
                    <a:pt x="1202866" y="3839056"/>
                    <a:pt x="1203158" y="3838180"/>
                  </a:cubicBezTo>
                  <a:cubicBezTo>
                    <a:pt x="1203523" y="3837304"/>
                    <a:pt x="1203961" y="3836573"/>
                    <a:pt x="1204545" y="3835843"/>
                  </a:cubicBezTo>
                  <a:cubicBezTo>
                    <a:pt x="1205130" y="3835185"/>
                    <a:pt x="1205933" y="3834601"/>
                    <a:pt x="1206737" y="3834236"/>
                  </a:cubicBezTo>
                  <a:cubicBezTo>
                    <a:pt x="1207540" y="3833871"/>
                    <a:pt x="1208416" y="3833652"/>
                    <a:pt x="1209293" y="3833579"/>
                  </a:cubicBezTo>
                  <a:cubicBezTo>
                    <a:pt x="1210169" y="3833579"/>
                    <a:pt x="1211046" y="3833725"/>
                    <a:pt x="1211922" y="3834017"/>
                  </a:cubicBezTo>
                  <a:cubicBezTo>
                    <a:pt x="1212725" y="3834382"/>
                    <a:pt x="1213528" y="3834821"/>
                    <a:pt x="1214186" y="3835478"/>
                  </a:cubicBezTo>
                  <a:cubicBezTo>
                    <a:pt x="1214843" y="3836135"/>
                    <a:pt x="1215354" y="3836938"/>
                    <a:pt x="1215720" y="3837814"/>
                  </a:cubicBezTo>
                  <a:cubicBezTo>
                    <a:pt x="1216012" y="3838691"/>
                    <a:pt x="1216231" y="3839567"/>
                    <a:pt x="1216231" y="3840517"/>
                  </a:cubicBezTo>
                  <a:lnTo>
                    <a:pt x="1216231" y="3855124"/>
                  </a:lnTo>
                  <a:cubicBezTo>
                    <a:pt x="1216158" y="3879153"/>
                    <a:pt x="1214624" y="3903108"/>
                    <a:pt x="1211557" y="3926918"/>
                  </a:cubicBezTo>
                  <a:cubicBezTo>
                    <a:pt x="1211411" y="3928671"/>
                    <a:pt x="1210608" y="3930277"/>
                    <a:pt x="1209366" y="3931446"/>
                  </a:cubicBezTo>
                  <a:cubicBezTo>
                    <a:pt x="1208124" y="3932615"/>
                    <a:pt x="1206517" y="3933272"/>
                    <a:pt x="1204838" y="3933199"/>
                  </a:cubicBezTo>
                  <a:close/>
                  <a:moveTo>
                    <a:pt x="655394" y="3910850"/>
                  </a:moveTo>
                  <a:cubicBezTo>
                    <a:pt x="654226" y="3910850"/>
                    <a:pt x="653057" y="3910485"/>
                    <a:pt x="652034" y="3909900"/>
                  </a:cubicBezTo>
                  <a:cubicBezTo>
                    <a:pt x="628371" y="3895878"/>
                    <a:pt x="604197" y="3882804"/>
                    <a:pt x="580241" y="3871265"/>
                  </a:cubicBezTo>
                  <a:cubicBezTo>
                    <a:pt x="579438" y="3870900"/>
                    <a:pt x="578708" y="3870316"/>
                    <a:pt x="578123" y="3869658"/>
                  </a:cubicBezTo>
                  <a:cubicBezTo>
                    <a:pt x="577539" y="3869001"/>
                    <a:pt x="577028" y="3868197"/>
                    <a:pt x="576735" y="3867321"/>
                  </a:cubicBezTo>
                  <a:cubicBezTo>
                    <a:pt x="576443" y="3866444"/>
                    <a:pt x="576297" y="3865495"/>
                    <a:pt x="576297" y="3864545"/>
                  </a:cubicBezTo>
                  <a:cubicBezTo>
                    <a:pt x="576370" y="3863596"/>
                    <a:pt x="576589" y="3862720"/>
                    <a:pt x="576955" y="3861843"/>
                  </a:cubicBezTo>
                  <a:cubicBezTo>
                    <a:pt x="577319" y="3860967"/>
                    <a:pt x="577831" y="3860237"/>
                    <a:pt x="578488" y="3859580"/>
                  </a:cubicBezTo>
                  <a:cubicBezTo>
                    <a:pt x="579145" y="3858922"/>
                    <a:pt x="579875" y="3858411"/>
                    <a:pt x="580753" y="3858118"/>
                  </a:cubicBezTo>
                  <a:cubicBezTo>
                    <a:pt x="581556" y="3857754"/>
                    <a:pt x="582432" y="3857608"/>
                    <a:pt x="583309" y="3857681"/>
                  </a:cubicBezTo>
                  <a:cubicBezTo>
                    <a:pt x="584258" y="3857681"/>
                    <a:pt x="585135" y="3857899"/>
                    <a:pt x="585938" y="3858338"/>
                  </a:cubicBezTo>
                  <a:cubicBezTo>
                    <a:pt x="610185" y="3870096"/>
                    <a:pt x="634652" y="3883243"/>
                    <a:pt x="658973" y="3897484"/>
                  </a:cubicBezTo>
                  <a:cubicBezTo>
                    <a:pt x="659776" y="3897923"/>
                    <a:pt x="660433" y="3898580"/>
                    <a:pt x="661018" y="3899310"/>
                  </a:cubicBezTo>
                  <a:cubicBezTo>
                    <a:pt x="661529" y="3900040"/>
                    <a:pt x="661968" y="3900917"/>
                    <a:pt x="662186" y="3901793"/>
                  </a:cubicBezTo>
                  <a:cubicBezTo>
                    <a:pt x="662332" y="3902743"/>
                    <a:pt x="662332" y="3903619"/>
                    <a:pt x="662186" y="3904569"/>
                  </a:cubicBezTo>
                  <a:cubicBezTo>
                    <a:pt x="662040" y="3905518"/>
                    <a:pt x="661748" y="3906394"/>
                    <a:pt x="661310" y="3907198"/>
                  </a:cubicBezTo>
                  <a:cubicBezTo>
                    <a:pt x="660799" y="3908293"/>
                    <a:pt x="659923" y="3909243"/>
                    <a:pt x="658900" y="3909900"/>
                  </a:cubicBezTo>
                  <a:cubicBezTo>
                    <a:pt x="657877" y="3910485"/>
                    <a:pt x="656709" y="3910850"/>
                    <a:pt x="655541" y="3910850"/>
                  </a:cubicBezTo>
                  <a:close/>
                  <a:moveTo>
                    <a:pt x="508082" y="3839860"/>
                  </a:moveTo>
                  <a:cubicBezTo>
                    <a:pt x="507352" y="3840006"/>
                    <a:pt x="506549" y="3840006"/>
                    <a:pt x="505819" y="3839860"/>
                  </a:cubicBezTo>
                  <a:cubicBezTo>
                    <a:pt x="489020" y="3833652"/>
                    <a:pt x="471711" y="3827882"/>
                    <a:pt x="454694" y="3822843"/>
                  </a:cubicBezTo>
                  <a:cubicBezTo>
                    <a:pt x="445856" y="3820140"/>
                    <a:pt x="437092" y="3817292"/>
                    <a:pt x="428474" y="3814151"/>
                  </a:cubicBezTo>
                  <a:cubicBezTo>
                    <a:pt x="427597" y="3813860"/>
                    <a:pt x="426794" y="3813348"/>
                    <a:pt x="426137" y="3812764"/>
                  </a:cubicBezTo>
                  <a:cubicBezTo>
                    <a:pt x="425480" y="3812107"/>
                    <a:pt x="424968" y="3811303"/>
                    <a:pt x="424530" y="3810499"/>
                  </a:cubicBezTo>
                  <a:cubicBezTo>
                    <a:pt x="424165" y="3809623"/>
                    <a:pt x="423946" y="3808747"/>
                    <a:pt x="423872" y="3807797"/>
                  </a:cubicBezTo>
                  <a:cubicBezTo>
                    <a:pt x="423872" y="3806848"/>
                    <a:pt x="424019" y="3805971"/>
                    <a:pt x="424311" y="3805095"/>
                  </a:cubicBezTo>
                  <a:cubicBezTo>
                    <a:pt x="424822" y="3803342"/>
                    <a:pt x="426064" y="3801882"/>
                    <a:pt x="427744" y="3801005"/>
                  </a:cubicBezTo>
                  <a:cubicBezTo>
                    <a:pt x="429350" y="3800347"/>
                    <a:pt x="431249" y="3800347"/>
                    <a:pt x="432857" y="3801005"/>
                  </a:cubicBezTo>
                  <a:cubicBezTo>
                    <a:pt x="441255" y="3804072"/>
                    <a:pt x="449800" y="3806848"/>
                    <a:pt x="458419" y="3809185"/>
                  </a:cubicBezTo>
                  <a:cubicBezTo>
                    <a:pt x="475728" y="3814443"/>
                    <a:pt x="493256" y="3820214"/>
                    <a:pt x="510420" y="3826568"/>
                  </a:cubicBezTo>
                  <a:cubicBezTo>
                    <a:pt x="513560" y="3827882"/>
                    <a:pt x="515313" y="3831096"/>
                    <a:pt x="514802" y="3834455"/>
                  </a:cubicBezTo>
                  <a:cubicBezTo>
                    <a:pt x="514509" y="3836062"/>
                    <a:pt x="513779" y="3837596"/>
                    <a:pt x="512537" y="3838691"/>
                  </a:cubicBezTo>
                  <a:cubicBezTo>
                    <a:pt x="511369" y="3839786"/>
                    <a:pt x="509762" y="3840371"/>
                    <a:pt x="508155" y="3840371"/>
                  </a:cubicBezTo>
                  <a:close/>
                  <a:moveTo>
                    <a:pt x="357046" y="3778364"/>
                  </a:moveTo>
                  <a:cubicBezTo>
                    <a:pt x="355804" y="3778364"/>
                    <a:pt x="354635" y="3777999"/>
                    <a:pt x="353613" y="3777342"/>
                  </a:cubicBezTo>
                  <a:cubicBezTo>
                    <a:pt x="329803" y="3762443"/>
                    <a:pt x="307747" y="3744914"/>
                    <a:pt x="287881" y="3724975"/>
                  </a:cubicBezTo>
                  <a:cubicBezTo>
                    <a:pt x="287224" y="3724318"/>
                    <a:pt x="286786" y="3723587"/>
                    <a:pt x="286421" y="3722711"/>
                  </a:cubicBezTo>
                  <a:cubicBezTo>
                    <a:pt x="286055" y="3721835"/>
                    <a:pt x="285837" y="3720958"/>
                    <a:pt x="285764" y="3720009"/>
                  </a:cubicBezTo>
                  <a:cubicBezTo>
                    <a:pt x="285764" y="3719059"/>
                    <a:pt x="285909" y="3718110"/>
                    <a:pt x="286274" y="3717233"/>
                  </a:cubicBezTo>
                  <a:cubicBezTo>
                    <a:pt x="286567" y="3716357"/>
                    <a:pt x="287005" y="3715554"/>
                    <a:pt x="287663" y="3714897"/>
                  </a:cubicBezTo>
                  <a:cubicBezTo>
                    <a:pt x="288247" y="3714239"/>
                    <a:pt x="288977" y="3713655"/>
                    <a:pt x="289780" y="3713290"/>
                  </a:cubicBezTo>
                  <a:cubicBezTo>
                    <a:pt x="290583" y="3712924"/>
                    <a:pt x="291533" y="3712705"/>
                    <a:pt x="292409" y="3712632"/>
                  </a:cubicBezTo>
                  <a:cubicBezTo>
                    <a:pt x="293286" y="3712632"/>
                    <a:pt x="294162" y="3712778"/>
                    <a:pt x="294966" y="3713144"/>
                  </a:cubicBezTo>
                  <a:cubicBezTo>
                    <a:pt x="295843" y="3713436"/>
                    <a:pt x="296573" y="3713947"/>
                    <a:pt x="297230" y="3714604"/>
                  </a:cubicBezTo>
                  <a:cubicBezTo>
                    <a:pt x="316365" y="3733812"/>
                    <a:pt x="337692" y="3750757"/>
                    <a:pt x="360625" y="3765145"/>
                  </a:cubicBezTo>
                  <a:cubicBezTo>
                    <a:pt x="362158" y="3766167"/>
                    <a:pt x="363327" y="3767701"/>
                    <a:pt x="363765" y="3769527"/>
                  </a:cubicBezTo>
                  <a:cubicBezTo>
                    <a:pt x="364203" y="3771353"/>
                    <a:pt x="363911" y="3773252"/>
                    <a:pt x="363034" y="3774931"/>
                  </a:cubicBezTo>
                  <a:cubicBezTo>
                    <a:pt x="362377" y="3775954"/>
                    <a:pt x="361501" y="3776830"/>
                    <a:pt x="360478" y="3777487"/>
                  </a:cubicBezTo>
                  <a:cubicBezTo>
                    <a:pt x="359456" y="3778072"/>
                    <a:pt x="358214" y="3778364"/>
                    <a:pt x="357046" y="3778364"/>
                  </a:cubicBezTo>
                  <a:close/>
                  <a:moveTo>
                    <a:pt x="1201040" y="3762953"/>
                  </a:moveTo>
                  <a:cubicBezTo>
                    <a:pt x="1199433" y="3762953"/>
                    <a:pt x="1197827" y="3762296"/>
                    <a:pt x="1196658" y="3761201"/>
                  </a:cubicBezTo>
                  <a:cubicBezTo>
                    <a:pt x="1195416" y="3760033"/>
                    <a:pt x="1194613" y="3758571"/>
                    <a:pt x="1194393" y="3756892"/>
                  </a:cubicBezTo>
                  <a:cubicBezTo>
                    <a:pt x="1190596" y="3730599"/>
                    <a:pt x="1185922" y="3703941"/>
                    <a:pt x="1181467" y="3678160"/>
                  </a:cubicBezTo>
                  <a:lnTo>
                    <a:pt x="1180736" y="3672755"/>
                  </a:lnTo>
                  <a:cubicBezTo>
                    <a:pt x="1180444" y="3670929"/>
                    <a:pt x="1180882" y="3669030"/>
                    <a:pt x="1181905" y="3667497"/>
                  </a:cubicBezTo>
                  <a:cubicBezTo>
                    <a:pt x="1182854" y="3665963"/>
                    <a:pt x="1184387" y="3664941"/>
                    <a:pt x="1186140" y="3664575"/>
                  </a:cubicBezTo>
                  <a:cubicBezTo>
                    <a:pt x="1187017" y="3664356"/>
                    <a:pt x="1187893" y="3664356"/>
                    <a:pt x="1188770" y="3664575"/>
                  </a:cubicBezTo>
                  <a:cubicBezTo>
                    <a:pt x="1189647" y="3664795"/>
                    <a:pt x="1190450" y="3665159"/>
                    <a:pt x="1191180" y="3665671"/>
                  </a:cubicBezTo>
                  <a:cubicBezTo>
                    <a:pt x="1191910" y="3666182"/>
                    <a:pt x="1192567" y="3666840"/>
                    <a:pt x="1193006" y="3667643"/>
                  </a:cubicBezTo>
                  <a:cubicBezTo>
                    <a:pt x="1193444" y="3668446"/>
                    <a:pt x="1193736" y="3669323"/>
                    <a:pt x="1193956" y="3670199"/>
                  </a:cubicBezTo>
                  <a:lnTo>
                    <a:pt x="1194832" y="3675457"/>
                  </a:lnTo>
                  <a:cubicBezTo>
                    <a:pt x="1199433" y="3701385"/>
                    <a:pt x="1204108" y="3728189"/>
                    <a:pt x="1207905" y="3754700"/>
                  </a:cubicBezTo>
                  <a:cubicBezTo>
                    <a:pt x="1208051" y="3755650"/>
                    <a:pt x="1208051" y="3756526"/>
                    <a:pt x="1207905" y="3757476"/>
                  </a:cubicBezTo>
                  <a:cubicBezTo>
                    <a:pt x="1207686" y="3758425"/>
                    <a:pt x="1207321" y="3759302"/>
                    <a:pt x="1206737" y="3760033"/>
                  </a:cubicBezTo>
                  <a:cubicBezTo>
                    <a:pt x="1206225" y="3760763"/>
                    <a:pt x="1205568" y="3761420"/>
                    <a:pt x="1204765" y="3761931"/>
                  </a:cubicBezTo>
                  <a:cubicBezTo>
                    <a:pt x="1204034" y="3762369"/>
                    <a:pt x="1203158" y="3762735"/>
                    <a:pt x="1202282" y="3762880"/>
                  </a:cubicBezTo>
                  <a:close/>
                  <a:moveTo>
                    <a:pt x="238291" y="3663042"/>
                  </a:moveTo>
                  <a:cubicBezTo>
                    <a:pt x="237268" y="3663042"/>
                    <a:pt x="236319" y="3662822"/>
                    <a:pt x="235369" y="3662385"/>
                  </a:cubicBezTo>
                  <a:cubicBezTo>
                    <a:pt x="234493" y="3661873"/>
                    <a:pt x="233690" y="3661216"/>
                    <a:pt x="233032" y="3660413"/>
                  </a:cubicBezTo>
                  <a:cubicBezTo>
                    <a:pt x="215722" y="3638502"/>
                    <a:pt x="198925" y="3615350"/>
                    <a:pt x="182930" y="3592709"/>
                  </a:cubicBezTo>
                  <a:cubicBezTo>
                    <a:pt x="182272" y="3591979"/>
                    <a:pt x="181762" y="3591029"/>
                    <a:pt x="181469" y="3590080"/>
                  </a:cubicBezTo>
                  <a:cubicBezTo>
                    <a:pt x="181104" y="3589130"/>
                    <a:pt x="181031" y="3588108"/>
                    <a:pt x="181104" y="3587085"/>
                  </a:cubicBezTo>
                  <a:cubicBezTo>
                    <a:pt x="181177" y="3586062"/>
                    <a:pt x="181469" y="3585113"/>
                    <a:pt x="181980" y="3584237"/>
                  </a:cubicBezTo>
                  <a:cubicBezTo>
                    <a:pt x="182419" y="3583360"/>
                    <a:pt x="183076" y="3582557"/>
                    <a:pt x="183879" y="3581973"/>
                  </a:cubicBezTo>
                  <a:cubicBezTo>
                    <a:pt x="184682" y="3581388"/>
                    <a:pt x="185559" y="3580950"/>
                    <a:pt x="186508" y="3580804"/>
                  </a:cubicBezTo>
                  <a:cubicBezTo>
                    <a:pt x="188480" y="3580439"/>
                    <a:pt x="190452" y="3580950"/>
                    <a:pt x="191986" y="3582191"/>
                  </a:cubicBezTo>
                  <a:cubicBezTo>
                    <a:pt x="192717" y="3582849"/>
                    <a:pt x="193374" y="3583653"/>
                    <a:pt x="193812" y="3584529"/>
                  </a:cubicBezTo>
                  <a:cubicBezTo>
                    <a:pt x="209295" y="3606950"/>
                    <a:pt x="226386" y="3629591"/>
                    <a:pt x="243476" y="3651721"/>
                  </a:cubicBezTo>
                  <a:cubicBezTo>
                    <a:pt x="244352" y="3652744"/>
                    <a:pt x="244863" y="3653985"/>
                    <a:pt x="245083" y="3655300"/>
                  </a:cubicBezTo>
                  <a:cubicBezTo>
                    <a:pt x="245229" y="3656615"/>
                    <a:pt x="245009" y="3658002"/>
                    <a:pt x="244499" y="3659244"/>
                  </a:cubicBezTo>
                  <a:cubicBezTo>
                    <a:pt x="243914" y="3660486"/>
                    <a:pt x="243037" y="3661507"/>
                    <a:pt x="241943" y="3662238"/>
                  </a:cubicBezTo>
                  <a:cubicBezTo>
                    <a:pt x="240847" y="3662969"/>
                    <a:pt x="239605" y="3663333"/>
                    <a:pt x="238291" y="3663261"/>
                  </a:cubicBezTo>
                  <a:close/>
                  <a:moveTo>
                    <a:pt x="1173141" y="3594389"/>
                  </a:moveTo>
                  <a:cubicBezTo>
                    <a:pt x="1171533" y="3594389"/>
                    <a:pt x="1169927" y="3593731"/>
                    <a:pt x="1168758" y="3592636"/>
                  </a:cubicBezTo>
                  <a:cubicBezTo>
                    <a:pt x="1167517" y="3591467"/>
                    <a:pt x="1166714" y="3589934"/>
                    <a:pt x="1166494" y="3588254"/>
                  </a:cubicBezTo>
                  <a:cubicBezTo>
                    <a:pt x="1162550" y="3560062"/>
                    <a:pt x="1158825" y="3531798"/>
                    <a:pt x="1155320" y="3503460"/>
                  </a:cubicBezTo>
                  <a:cubicBezTo>
                    <a:pt x="1155100" y="3501561"/>
                    <a:pt x="1155539" y="3499662"/>
                    <a:pt x="1156635" y="3498056"/>
                  </a:cubicBezTo>
                  <a:cubicBezTo>
                    <a:pt x="1157146" y="3497325"/>
                    <a:pt x="1157876" y="3496668"/>
                    <a:pt x="1158679" y="3496230"/>
                  </a:cubicBezTo>
                  <a:cubicBezTo>
                    <a:pt x="1159410" y="3495718"/>
                    <a:pt x="1160286" y="3495426"/>
                    <a:pt x="1161236" y="3495352"/>
                  </a:cubicBezTo>
                  <a:cubicBezTo>
                    <a:pt x="1163062" y="3495061"/>
                    <a:pt x="1164888" y="3495572"/>
                    <a:pt x="1166275" y="3496741"/>
                  </a:cubicBezTo>
                  <a:cubicBezTo>
                    <a:pt x="1167736" y="3497909"/>
                    <a:pt x="1168686" y="3499589"/>
                    <a:pt x="1168977" y="3501415"/>
                  </a:cubicBezTo>
                  <a:cubicBezTo>
                    <a:pt x="1172410" y="3529680"/>
                    <a:pt x="1176061" y="3557871"/>
                    <a:pt x="1180079" y="3585989"/>
                  </a:cubicBezTo>
                  <a:cubicBezTo>
                    <a:pt x="1180298" y="3586939"/>
                    <a:pt x="1180298" y="3587888"/>
                    <a:pt x="1180079" y="3588838"/>
                  </a:cubicBezTo>
                  <a:cubicBezTo>
                    <a:pt x="1179859" y="3589714"/>
                    <a:pt x="1179495" y="3590591"/>
                    <a:pt x="1178983" y="3591321"/>
                  </a:cubicBezTo>
                  <a:cubicBezTo>
                    <a:pt x="1178472" y="3592052"/>
                    <a:pt x="1177815" y="3592709"/>
                    <a:pt x="1177011" y="3593220"/>
                  </a:cubicBezTo>
                  <a:cubicBezTo>
                    <a:pt x="1176208" y="3593731"/>
                    <a:pt x="1175331" y="3594023"/>
                    <a:pt x="1174455" y="3594169"/>
                  </a:cubicBezTo>
                  <a:close/>
                  <a:moveTo>
                    <a:pt x="142103" y="3525882"/>
                  </a:moveTo>
                  <a:cubicBezTo>
                    <a:pt x="141007" y="3525882"/>
                    <a:pt x="139839" y="3525589"/>
                    <a:pt x="138890" y="3525005"/>
                  </a:cubicBezTo>
                  <a:cubicBezTo>
                    <a:pt x="137941" y="3524421"/>
                    <a:pt x="137136" y="3523618"/>
                    <a:pt x="136479" y="3522668"/>
                  </a:cubicBezTo>
                  <a:cubicBezTo>
                    <a:pt x="121872" y="3498859"/>
                    <a:pt x="107265" y="3474391"/>
                    <a:pt x="93243" y="3449633"/>
                  </a:cubicBezTo>
                  <a:cubicBezTo>
                    <a:pt x="92294" y="3448026"/>
                    <a:pt x="92074" y="3446054"/>
                    <a:pt x="92512" y="3444228"/>
                  </a:cubicBezTo>
                  <a:cubicBezTo>
                    <a:pt x="92951" y="3442402"/>
                    <a:pt x="94046" y="3440869"/>
                    <a:pt x="95653" y="3439919"/>
                  </a:cubicBezTo>
                  <a:cubicBezTo>
                    <a:pt x="97186" y="3438970"/>
                    <a:pt x="99012" y="3438678"/>
                    <a:pt x="100765" y="3439116"/>
                  </a:cubicBezTo>
                  <a:cubicBezTo>
                    <a:pt x="102518" y="3439700"/>
                    <a:pt x="103979" y="3440869"/>
                    <a:pt x="104855" y="3442402"/>
                  </a:cubicBezTo>
                  <a:cubicBezTo>
                    <a:pt x="118440" y="3466869"/>
                    <a:pt x="132901" y="3491336"/>
                    <a:pt x="147727" y="3514561"/>
                  </a:cubicBezTo>
                  <a:cubicBezTo>
                    <a:pt x="148238" y="3515292"/>
                    <a:pt x="148603" y="3516168"/>
                    <a:pt x="148750" y="3517118"/>
                  </a:cubicBezTo>
                  <a:cubicBezTo>
                    <a:pt x="148968" y="3517994"/>
                    <a:pt x="148968" y="3519017"/>
                    <a:pt x="148750" y="3519893"/>
                  </a:cubicBezTo>
                  <a:cubicBezTo>
                    <a:pt x="148603" y="3520769"/>
                    <a:pt x="148238" y="3521646"/>
                    <a:pt x="147800" y="3522449"/>
                  </a:cubicBezTo>
                  <a:cubicBezTo>
                    <a:pt x="147288" y="3523252"/>
                    <a:pt x="146631" y="3523909"/>
                    <a:pt x="145901" y="3524421"/>
                  </a:cubicBezTo>
                  <a:cubicBezTo>
                    <a:pt x="144805" y="3525298"/>
                    <a:pt x="143490" y="3525808"/>
                    <a:pt x="142103" y="3525882"/>
                  </a:cubicBezTo>
                  <a:close/>
                  <a:moveTo>
                    <a:pt x="1153348" y="3425093"/>
                  </a:moveTo>
                  <a:cubicBezTo>
                    <a:pt x="1151668" y="3425020"/>
                    <a:pt x="1150061" y="3424363"/>
                    <a:pt x="1148819" y="3423195"/>
                  </a:cubicBezTo>
                  <a:cubicBezTo>
                    <a:pt x="1147578" y="3421953"/>
                    <a:pt x="1146847" y="3420346"/>
                    <a:pt x="1146702" y="3418593"/>
                  </a:cubicBezTo>
                  <a:lnTo>
                    <a:pt x="1145314" y="3403255"/>
                  </a:lnTo>
                  <a:cubicBezTo>
                    <a:pt x="1142977" y="3376233"/>
                    <a:pt x="1140566" y="3354322"/>
                    <a:pt x="1137573" y="3334018"/>
                  </a:cubicBezTo>
                  <a:cubicBezTo>
                    <a:pt x="1137353" y="3333069"/>
                    <a:pt x="1137353" y="3332119"/>
                    <a:pt x="1137573" y="3331170"/>
                  </a:cubicBezTo>
                  <a:cubicBezTo>
                    <a:pt x="1137791" y="3330220"/>
                    <a:pt x="1138157" y="3329417"/>
                    <a:pt x="1138741" y="3328614"/>
                  </a:cubicBezTo>
                  <a:cubicBezTo>
                    <a:pt x="1139252" y="3327883"/>
                    <a:pt x="1139909" y="3327226"/>
                    <a:pt x="1140713" y="3326788"/>
                  </a:cubicBezTo>
                  <a:cubicBezTo>
                    <a:pt x="1141443" y="3326277"/>
                    <a:pt x="1142319" y="3325984"/>
                    <a:pt x="1143196" y="3325838"/>
                  </a:cubicBezTo>
                  <a:cubicBezTo>
                    <a:pt x="1144072" y="3325619"/>
                    <a:pt x="1145021" y="3325619"/>
                    <a:pt x="1145898" y="3325838"/>
                  </a:cubicBezTo>
                  <a:cubicBezTo>
                    <a:pt x="1146775" y="3326058"/>
                    <a:pt x="1147578" y="3326423"/>
                    <a:pt x="1148309" y="3327007"/>
                  </a:cubicBezTo>
                  <a:cubicBezTo>
                    <a:pt x="1149039" y="3327591"/>
                    <a:pt x="1149623" y="3328249"/>
                    <a:pt x="1150061" y="3329052"/>
                  </a:cubicBezTo>
                  <a:cubicBezTo>
                    <a:pt x="1150572" y="3329855"/>
                    <a:pt x="1150865" y="3330732"/>
                    <a:pt x="1150938" y="3331681"/>
                  </a:cubicBezTo>
                  <a:cubicBezTo>
                    <a:pt x="1153786" y="3352277"/>
                    <a:pt x="1156196" y="3374553"/>
                    <a:pt x="1158752" y="3401795"/>
                  </a:cubicBezTo>
                  <a:lnTo>
                    <a:pt x="1160067" y="3417059"/>
                  </a:lnTo>
                  <a:cubicBezTo>
                    <a:pt x="1160213" y="3418885"/>
                    <a:pt x="1159702" y="3420784"/>
                    <a:pt x="1158534" y="3422245"/>
                  </a:cubicBezTo>
                  <a:cubicBezTo>
                    <a:pt x="1157438" y="3423705"/>
                    <a:pt x="1155831" y="3424655"/>
                    <a:pt x="1154006" y="3424801"/>
                  </a:cubicBezTo>
                  <a:close/>
                  <a:moveTo>
                    <a:pt x="60304" y="3378351"/>
                  </a:moveTo>
                  <a:cubicBezTo>
                    <a:pt x="59062" y="3378351"/>
                    <a:pt x="57820" y="3377985"/>
                    <a:pt x="56726" y="3377328"/>
                  </a:cubicBezTo>
                  <a:cubicBezTo>
                    <a:pt x="55703" y="3376598"/>
                    <a:pt x="54827" y="3375576"/>
                    <a:pt x="54242" y="3374407"/>
                  </a:cubicBezTo>
                  <a:cubicBezTo>
                    <a:pt x="42118" y="3348334"/>
                    <a:pt x="31747" y="3321529"/>
                    <a:pt x="23275" y="3294068"/>
                  </a:cubicBezTo>
                  <a:cubicBezTo>
                    <a:pt x="22545" y="3292315"/>
                    <a:pt x="22545" y="3290343"/>
                    <a:pt x="23275" y="3288590"/>
                  </a:cubicBezTo>
                  <a:cubicBezTo>
                    <a:pt x="23713" y="3287787"/>
                    <a:pt x="24297" y="3287057"/>
                    <a:pt x="24954" y="3286399"/>
                  </a:cubicBezTo>
                  <a:cubicBezTo>
                    <a:pt x="25612" y="3285815"/>
                    <a:pt x="26416" y="3285376"/>
                    <a:pt x="27219" y="3285085"/>
                  </a:cubicBezTo>
                  <a:cubicBezTo>
                    <a:pt x="28899" y="3284428"/>
                    <a:pt x="30798" y="3284573"/>
                    <a:pt x="32404" y="3285523"/>
                  </a:cubicBezTo>
                  <a:cubicBezTo>
                    <a:pt x="33208" y="3285888"/>
                    <a:pt x="33938" y="3286472"/>
                    <a:pt x="34449" y="3287202"/>
                  </a:cubicBezTo>
                  <a:cubicBezTo>
                    <a:pt x="35033" y="3287933"/>
                    <a:pt x="35472" y="3288737"/>
                    <a:pt x="35764" y="3289613"/>
                  </a:cubicBezTo>
                  <a:cubicBezTo>
                    <a:pt x="44017" y="3316344"/>
                    <a:pt x="54169" y="3342490"/>
                    <a:pt x="66000" y="3367833"/>
                  </a:cubicBezTo>
                  <a:cubicBezTo>
                    <a:pt x="66366" y="3368637"/>
                    <a:pt x="66658" y="3369513"/>
                    <a:pt x="66658" y="3370463"/>
                  </a:cubicBezTo>
                  <a:cubicBezTo>
                    <a:pt x="66803" y="3371412"/>
                    <a:pt x="66803" y="3372288"/>
                    <a:pt x="66658" y="3373238"/>
                  </a:cubicBezTo>
                  <a:cubicBezTo>
                    <a:pt x="66366" y="3374114"/>
                    <a:pt x="65927" y="3374918"/>
                    <a:pt x="65343" y="3375576"/>
                  </a:cubicBezTo>
                  <a:cubicBezTo>
                    <a:pt x="64759" y="3376306"/>
                    <a:pt x="64029" y="3376890"/>
                    <a:pt x="63225" y="3377255"/>
                  </a:cubicBezTo>
                  <a:cubicBezTo>
                    <a:pt x="62130" y="3377766"/>
                    <a:pt x="60961" y="3377985"/>
                    <a:pt x="59792" y="3377766"/>
                  </a:cubicBezTo>
                  <a:close/>
                  <a:moveTo>
                    <a:pt x="1128078" y="3256528"/>
                  </a:moveTo>
                  <a:cubicBezTo>
                    <a:pt x="1126617" y="3256528"/>
                    <a:pt x="1125156" y="3256017"/>
                    <a:pt x="1123987" y="3255068"/>
                  </a:cubicBezTo>
                  <a:cubicBezTo>
                    <a:pt x="1122819" y="3254118"/>
                    <a:pt x="1121943" y="3252803"/>
                    <a:pt x="1121577" y="3251343"/>
                  </a:cubicBezTo>
                  <a:cubicBezTo>
                    <a:pt x="1114566" y="3224392"/>
                    <a:pt x="1105071" y="3198100"/>
                    <a:pt x="1093020" y="3172976"/>
                  </a:cubicBezTo>
                  <a:cubicBezTo>
                    <a:pt x="1092656" y="3172100"/>
                    <a:pt x="1092363" y="3171223"/>
                    <a:pt x="1092290" y="3170274"/>
                  </a:cubicBezTo>
                  <a:cubicBezTo>
                    <a:pt x="1092144" y="3169324"/>
                    <a:pt x="1092144" y="3168448"/>
                    <a:pt x="1092290" y="3167499"/>
                  </a:cubicBezTo>
                  <a:cubicBezTo>
                    <a:pt x="1092583" y="3166622"/>
                    <a:pt x="1093020" y="3165818"/>
                    <a:pt x="1093532" y="3165088"/>
                  </a:cubicBezTo>
                  <a:cubicBezTo>
                    <a:pt x="1094116" y="3164358"/>
                    <a:pt x="1094846" y="3163774"/>
                    <a:pt x="1095651" y="3163335"/>
                  </a:cubicBezTo>
                  <a:cubicBezTo>
                    <a:pt x="1096454" y="3162897"/>
                    <a:pt x="1097330" y="3162605"/>
                    <a:pt x="1098207" y="3162532"/>
                  </a:cubicBezTo>
                  <a:cubicBezTo>
                    <a:pt x="1099083" y="3162459"/>
                    <a:pt x="1099959" y="3162605"/>
                    <a:pt x="1100836" y="3162897"/>
                  </a:cubicBezTo>
                  <a:cubicBezTo>
                    <a:pt x="1101712" y="3163189"/>
                    <a:pt x="1102515" y="3163701"/>
                    <a:pt x="1103172" y="3164284"/>
                  </a:cubicBezTo>
                  <a:cubicBezTo>
                    <a:pt x="1103830" y="3164942"/>
                    <a:pt x="1104414" y="3165673"/>
                    <a:pt x="1104780" y="3166549"/>
                  </a:cubicBezTo>
                  <a:cubicBezTo>
                    <a:pt x="1117049" y="3192549"/>
                    <a:pt x="1126836" y="3219645"/>
                    <a:pt x="1133994" y="3247472"/>
                  </a:cubicBezTo>
                  <a:cubicBezTo>
                    <a:pt x="1134505" y="3249298"/>
                    <a:pt x="1134285" y="3251196"/>
                    <a:pt x="1133409" y="3252876"/>
                  </a:cubicBezTo>
                  <a:cubicBezTo>
                    <a:pt x="1132533" y="3254483"/>
                    <a:pt x="1131072" y="3255652"/>
                    <a:pt x="1129393" y="3256235"/>
                  </a:cubicBezTo>
                  <a:cubicBezTo>
                    <a:pt x="1128954" y="3256382"/>
                    <a:pt x="1128516" y="3256455"/>
                    <a:pt x="1128078" y="3256528"/>
                  </a:cubicBezTo>
                  <a:close/>
                  <a:moveTo>
                    <a:pt x="10640" y="3215775"/>
                  </a:moveTo>
                  <a:cubicBezTo>
                    <a:pt x="8960" y="3215775"/>
                    <a:pt x="7427" y="3215117"/>
                    <a:pt x="6185" y="3214022"/>
                  </a:cubicBezTo>
                  <a:cubicBezTo>
                    <a:pt x="5016" y="3212853"/>
                    <a:pt x="4213" y="3211320"/>
                    <a:pt x="3920" y="3209712"/>
                  </a:cubicBezTo>
                  <a:cubicBezTo>
                    <a:pt x="3190" y="3204673"/>
                    <a:pt x="2533" y="3199488"/>
                    <a:pt x="2021" y="3194375"/>
                  </a:cubicBezTo>
                  <a:cubicBezTo>
                    <a:pt x="927" y="3184881"/>
                    <a:pt x="415" y="3175313"/>
                    <a:pt x="488" y="3165746"/>
                  </a:cubicBezTo>
                  <a:cubicBezTo>
                    <a:pt x="488" y="3151066"/>
                    <a:pt x="1730" y="3136385"/>
                    <a:pt x="4213" y="3121925"/>
                  </a:cubicBezTo>
                  <a:cubicBezTo>
                    <a:pt x="4359" y="3121047"/>
                    <a:pt x="4651" y="3120171"/>
                    <a:pt x="5162" y="3119368"/>
                  </a:cubicBezTo>
                  <a:cubicBezTo>
                    <a:pt x="5673" y="3118564"/>
                    <a:pt x="6258" y="3117907"/>
                    <a:pt x="6988" y="3117323"/>
                  </a:cubicBezTo>
                  <a:cubicBezTo>
                    <a:pt x="7718" y="3116812"/>
                    <a:pt x="8595" y="3116447"/>
                    <a:pt x="9471" y="3116228"/>
                  </a:cubicBezTo>
                  <a:cubicBezTo>
                    <a:pt x="10347" y="3116081"/>
                    <a:pt x="11224" y="3116081"/>
                    <a:pt x="12100" y="3116228"/>
                  </a:cubicBezTo>
                  <a:cubicBezTo>
                    <a:pt x="12977" y="3116374"/>
                    <a:pt x="13853" y="3116739"/>
                    <a:pt x="14584" y="3117250"/>
                  </a:cubicBezTo>
                  <a:cubicBezTo>
                    <a:pt x="15314" y="3117761"/>
                    <a:pt x="15971" y="3118418"/>
                    <a:pt x="16483" y="3119221"/>
                  </a:cubicBezTo>
                  <a:cubicBezTo>
                    <a:pt x="17505" y="3120829"/>
                    <a:pt x="17870" y="3122728"/>
                    <a:pt x="17505" y="3124554"/>
                  </a:cubicBezTo>
                  <a:cubicBezTo>
                    <a:pt x="15168" y="3138065"/>
                    <a:pt x="13999" y="3151723"/>
                    <a:pt x="13926" y="3165380"/>
                  </a:cubicBezTo>
                  <a:cubicBezTo>
                    <a:pt x="13926" y="3174363"/>
                    <a:pt x="14511" y="3183420"/>
                    <a:pt x="15460" y="3192330"/>
                  </a:cubicBezTo>
                  <a:cubicBezTo>
                    <a:pt x="15971" y="3197370"/>
                    <a:pt x="16628" y="3202336"/>
                    <a:pt x="17286" y="3206937"/>
                  </a:cubicBezTo>
                  <a:cubicBezTo>
                    <a:pt x="17433" y="3207886"/>
                    <a:pt x="17433" y="3208763"/>
                    <a:pt x="17286" y="3209712"/>
                  </a:cubicBezTo>
                  <a:cubicBezTo>
                    <a:pt x="17067" y="3210589"/>
                    <a:pt x="16701" y="3211465"/>
                    <a:pt x="16191" y="3212269"/>
                  </a:cubicBezTo>
                  <a:cubicBezTo>
                    <a:pt x="15607" y="3212999"/>
                    <a:pt x="14949" y="3213656"/>
                    <a:pt x="14219" y="3214167"/>
                  </a:cubicBezTo>
                  <a:cubicBezTo>
                    <a:pt x="13415" y="3214606"/>
                    <a:pt x="12612" y="3214971"/>
                    <a:pt x="11736" y="3215117"/>
                  </a:cubicBezTo>
                  <a:close/>
                  <a:moveTo>
                    <a:pt x="1059060" y="3101985"/>
                  </a:moveTo>
                  <a:cubicBezTo>
                    <a:pt x="1057672" y="3101985"/>
                    <a:pt x="1056358" y="3101548"/>
                    <a:pt x="1055262" y="3100744"/>
                  </a:cubicBezTo>
                  <a:cubicBezTo>
                    <a:pt x="1054166" y="3099941"/>
                    <a:pt x="1053290" y="3098845"/>
                    <a:pt x="1052778" y="3097530"/>
                  </a:cubicBezTo>
                  <a:cubicBezTo>
                    <a:pt x="1049638" y="3089350"/>
                    <a:pt x="1047009" y="3081170"/>
                    <a:pt x="1044526" y="3072553"/>
                  </a:cubicBezTo>
                  <a:cubicBezTo>
                    <a:pt x="1040655" y="3059845"/>
                    <a:pt x="1038536" y="3046625"/>
                    <a:pt x="1038317" y="3033333"/>
                  </a:cubicBezTo>
                  <a:cubicBezTo>
                    <a:pt x="1038244" y="3025372"/>
                    <a:pt x="1039340" y="3017338"/>
                    <a:pt x="1041458" y="3009669"/>
                  </a:cubicBezTo>
                  <a:cubicBezTo>
                    <a:pt x="1041969" y="3007916"/>
                    <a:pt x="1043138" y="3006383"/>
                    <a:pt x="1044671" y="3005433"/>
                  </a:cubicBezTo>
                  <a:cubicBezTo>
                    <a:pt x="1046279" y="3004557"/>
                    <a:pt x="1048105" y="3004337"/>
                    <a:pt x="1049857" y="3004922"/>
                  </a:cubicBezTo>
                  <a:cubicBezTo>
                    <a:pt x="1051610" y="3005506"/>
                    <a:pt x="1053070" y="3006748"/>
                    <a:pt x="1053874" y="3008355"/>
                  </a:cubicBezTo>
                  <a:cubicBezTo>
                    <a:pt x="1054677" y="3010034"/>
                    <a:pt x="1054896" y="3011933"/>
                    <a:pt x="1054385" y="3013759"/>
                  </a:cubicBezTo>
                  <a:cubicBezTo>
                    <a:pt x="1052706" y="3020113"/>
                    <a:pt x="1051829" y="3026760"/>
                    <a:pt x="1051902" y="3033333"/>
                  </a:cubicBezTo>
                  <a:cubicBezTo>
                    <a:pt x="1052121" y="3045238"/>
                    <a:pt x="1054020" y="3056996"/>
                    <a:pt x="1057452" y="3068389"/>
                  </a:cubicBezTo>
                  <a:cubicBezTo>
                    <a:pt x="1059790" y="3076496"/>
                    <a:pt x="1062346" y="3084676"/>
                    <a:pt x="1065268" y="3092272"/>
                  </a:cubicBezTo>
                  <a:cubicBezTo>
                    <a:pt x="1065852" y="3094025"/>
                    <a:pt x="1065852" y="3095924"/>
                    <a:pt x="1065268" y="3097676"/>
                  </a:cubicBezTo>
                  <a:cubicBezTo>
                    <a:pt x="1064537" y="3099356"/>
                    <a:pt x="1063222" y="3100744"/>
                    <a:pt x="1061543" y="3101474"/>
                  </a:cubicBezTo>
                  <a:cubicBezTo>
                    <a:pt x="1060813" y="3101840"/>
                    <a:pt x="1060009" y="3102058"/>
                    <a:pt x="1059205" y="3102132"/>
                  </a:cubicBezTo>
                  <a:close/>
                  <a:moveTo>
                    <a:pt x="39854" y="3051299"/>
                  </a:moveTo>
                  <a:cubicBezTo>
                    <a:pt x="38612" y="3051299"/>
                    <a:pt x="37444" y="3050934"/>
                    <a:pt x="36422" y="3050277"/>
                  </a:cubicBezTo>
                  <a:cubicBezTo>
                    <a:pt x="34887" y="3049254"/>
                    <a:pt x="33719" y="3047721"/>
                    <a:pt x="33281" y="3045895"/>
                  </a:cubicBezTo>
                  <a:cubicBezTo>
                    <a:pt x="33134" y="3044945"/>
                    <a:pt x="33134" y="3044069"/>
                    <a:pt x="33281" y="3043119"/>
                  </a:cubicBezTo>
                  <a:cubicBezTo>
                    <a:pt x="33427" y="3042243"/>
                    <a:pt x="33719" y="3041367"/>
                    <a:pt x="34157" y="3040563"/>
                  </a:cubicBezTo>
                  <a:cubicBezTo>
                    <a:pt x="47377" y="3017484"/>
                    <a:pt x="63371" y="2996084"/>
                    <a:pt x="81922" y="2977022"/>
                  </a:cubicBezTo>
                  <a:lnTo>
                    <a:pt x="86085" y="2972713"/>
                  </a:lnTo>
                  <a:cubicBezTo>
                    <a:pt x="87327" y="2971398"/>
                    <a:pt x="89080" y="2970668"/>
                    <a:pt x="90905" y="2970668"/>
                  </a:cubicBezTo>
                  <a:cubicBezTo>
                    <a:pt x="92731" y="2970668"/>
                    <a:pt x="94411" y="2971398"/>
                    <a:pt x="95653" y="2972713"/>
                  </a:cubicBezTo>
                  <a:cubicBezTo>
                    <a:pt x="96967" y="2974101"/>
                    <a:pt x="97625" y="2975854"/>
                    <a:pt x="97625" y="2977752"/>
                  </a:cubicBezTo>
                  <a:cubicBezTo>
                    <a:pt x="97625" y="2979651"/>
                    <a:pt x="96895" y="2981477"/>
                    <a:pt x="95653" y="2982865"/>
                  </a:cubicBezTo>
                  <a:lnTo>
                    <a:pt x="91489" y="2987101"/>
                  </a:lnTo>
                  <a:cubicBezTo>
                    <a:pt x="73815" y="3005360"/>
                    <a:pt x="58478" y="3025664"/>
                    <a:pt x="45842" y="3047721"/>
                  </a:cubicBezTo>
                  <a:cubicBezTo>
                    <a:pt x="45332" y="3048816"/>
                    <a:pt x="44455" y="3049766"/>
                    <a:pt x="43433" y="3050423"/>
                  </a:cubicBezTo>
                  <a:cubicBezTo>
                    <a:pt x="42410" y="3051080"/>
                    <a:pt x="41241" y="3051446"/>
                    <a:pt x="40000" y="3051446"/>
                  </a:cubicBezTo>
                  <a:close/>
                  <a:moveTo>
                    <a:pt x="1105729" y="2963000"/>
                  </a:moveTo>
                  <a:cubicBezTo>
                    <a:pt x="1104195" y="2963000"/>
                    <a:pt x="1102662" y="2962488"/>
                    <a:pt x="1101493" y="2961466"/>
                  </a:cubicBezTo>
                  <a:cubicBezTo>
                    <a:pt x="1100251" y="2960443"/>
                    <a:pt x="1099374" y="2958983"/>
                    <a:pt x="1099083" y="2957376"/>
                  </a:cubicBezTo>
                  <a:cubicBezTo>
                    <a:pt x="1098791" y="2955770"/>
                    <a:pt x="1099010" y="2954089"/>
                    <a:pt x="1099740" y="2952629"/>
                  </a:cubicBezTo>
                  <a:cubicBezTo>
                    <a:pt x="1100470" y="2951241"/>
                    <a:pt x="1101639" y="2950073"/>
                    <a:pt x="1103026" y="2949343"/>
                  </a:cubicBezTo>
                  <a:cubicBezTo>
                    <a:pt x="1128370" y="2938460"/>
                    <a:pt x="1154443" y="2929331"/>
                    <a:pt x="1181028" y="2921954"/>
                  </a:cubicBezTo>
                  <a:cubicBezTo>
                    <a:pt x="1181905" y="2921808"/>
                    <a:pt x="1182781" y="2921808"/>
                    <a:pt x="1183657" y="2921954"/>
                  </a:cubicBezTo>
                  <a:cubicBezTo>
                    <a:pt x="1184534" y="2922100"/>
                    <a:pt x="1185410" y="2922392"/>
                    <a:pt x="1186213" y="2922830"/>
                  </a:cubicBezTo>
                  <a:cubicBezTo>
                    <a:pt x="1187017" y="2923269"/>
                    <a:pt x="1187675" y="2923926"/>
                    <a:pt x="1188259" y="2924656"/>
                  </a:cubicBezTo>
                  <a:cubicBezTo>
                    <a:pt x="1188770" y="2925387"/>
                    <a:pt x="1189208" y="2926263"/>
                    <a:pt x="1189427" y="2927140"/>
                  </a:cubicBezTo>
                  <a:cubicBezTo>
                    <a:pt x="1189865" y="2928965"/>
                    <a:pt x="1189647" y="2930864"/>
                    <a:pt x="1188770" y="2932544"/>
                  </a:cubicBezTo>
                  <a:cubicBezTo>
                    <a:pt x="1187966" y="2934151"/>
                    <a:pt x="1186506" y="2935393"/>
                    <a:pt x="1184753" y="2935977"/>
                  </a:cubicBezTo>
                  <a:cubicBezTo>
                    <a:pt x="1158825" y="2943134"/>
                    <a:pt x="1133409" y="2952118"/>
                    <a:pt x="1108723" y="2962854"/>
                  </a:cubicBezTo>
                  <a:cubicBezTo>
                    <a:pt x="1107774" y="2963292"/>
                    <a:pt x="1106751" y="2963511"/>
                    <a:pt x="1105729" y="2963438"/>
                  </a:cubicBezTo>
                  <a:close/>
                  <a:moveTo>
                    <a:pt x="148968" y="2925898"/>
                  </a:moveTo>
                  <a:cubicBezTo>
                    <a:pt x="148092" y="2925898"/>
                    <a:pt x="147142" y="2925679"/>
                    <a:pt x="146339" y="2925314"/>
                  </a:cubicBezTo>
                  <a:cubicBezTo>
                    <a:pt x="145462" y="2924876"/>
                    <a:pt x="144732" y="2924291"/>
                    <a:pt x="144148" y="2923561"/>
                  </a:cubicBezTo>
                  <a:cubicBezTo>
                    <a:pt x="141519" y="2920786"/>
                    <a:pt x="141519" y="2916330"/>
                    <a:pt x="144148" y="2913555"/>
                  </a:cubicBezTo>
                  <a:cubicBezTo>
                    <a:pt x="158755" y="2898948"/>
                    <a:pt x="173582" y="2884341"/>
                    <a:pt x="188700" y="2869734"/>
                  </a:cubicBezTo>
                  <a:lnTo>
                    <a:pt x="203307" y="2855127"/>
                  </a:lnTo>
                  <a:cubicBezTo>
                    <a:pt x="204622" y="2853812"/>
                    <a:pt x="206374" y="2853155"/>
                    <a:pt x="208200" y="2853228"/>
                  </a:cubicBezTo>
                  <a:cubicBezTo>
                    <a:pt x="210976" y="2853374"/>
                    <a:pt x="213386" y="2855273"/>
                    <a:pt x="214262" y="2857902"/>
                  </a:cubicBezTo>
                  <a:cubicBezTo>
                    <a:pt x="214627" y="2858779"/>
                    <a:pt x="214773" y="2859655"/>
                    <a:pt x="214700" y="2860605"/>
                  </a:cubicBezTo>
                  <a:cubicBezTo>
                    <a:pt x="214700" y="2861554"/>
                    <a:pt x="214481" y="2862503"/>
                    <a:pt x="214043" y="2863307"/>
                  </a:cubicBezTo>
                  <a:cubicBezTo>
                    <a:pt x="213678" y="2864183"/>
                    <a:pt x="213166" y="2864914"/>
                    <a:pt x="212509" y="2865571"/>
                  </a:cubicBezTo>
                  <a:lnTo>
                    <a:pt x="197902" y="2880178"/>
                  </a:lnTo>
                  <a:lnTo>
                    <a:pt x="153424" y="2923999"/>
                  </a:lnTo>
                  <a:cubicBezTo>
                    <a:pt x="152255" y="2925241"/>
                    <a:pt x="150649" y="2925971"/>
                    <a:pt x="148968" y="2926117"/>
                  </a:cubicBezTo>
                  <a:close/>
                  <a:moveTo>
                    <a:pt x="1259102" y="2908954"/>
                  </a:moveTo>
                  <a:cubicBezTo>
                    <a:pt x="1257715" y="2908954"/>
                    <a:pt x="1256400" y="2908516"/>
                    <a:pt x="1255305" y="2907712"/>
                  </a:cubicBezTo>
                  <a:cubicBezTo>
                    <a:pt x="1254136" y="2906909"/>
                    <a:pt x="1253260" y="2905740"/>
                    <a:pt x="1252748" y="2904426"/>
                  </a:cubicBezTo>
                  <a:cubicBezTo>
                    <a:pt x="1252091" y="2902673"/>
                    <a:pt x="1252091" y="2900774"/>
                    <a:pt x="1252748" y="2899021"/>
                  </a:cubicBezTo>
                  <a:cubicBezTo>
                    <a:pt x="1253479" y="2897341"/>
                    <a:pt x="1254793" y="2896027"/>
                    <a:pt x="1256473" y="2895296"/>
                  </a:cubicBezTo>
                  <a:cubicBezTo>
                    <a:pt x="1280794" y="2885363"/>
                    <a:pt x="1305627" y="2873970"/>
                    <a:pt x="1330458" y="2861335"/>
                  </a:cubicBezTo>
                  <a:cubicBezTo>
                    <a:pt x="1332137" y="2860605"/>
                    <a:pt x="1333963" y="2860605"/>
                    <a:pt x="1335644" y="2861335"/>
                  </a:cubicBezTo>
                  <a:cubicBezTo>
                    <a:pt x="1337324" y="2861992"/>
                    <a:pt x="1338711" y="2863307"/>
                    <a:pt x="1339514" y="2864987"/>
                  </a:cubicBezTo>
                  <a:cubicBezTo>
                    <a:pt x="1340172" y="2866739"/>
                    <a:pt x="1340172" y="2868711"/>
                    <a:pt x="1339514" y="2870464"/>
                  </a:cubicBezTo>
                  <a:cubicBezTo>
                    <a:pt x="1338930" y="2872217"/>
                    <a:pt x="1337688" y="2873605"/>
                    <a:pt x="1336082" y="2874481"/>
                  </a:cubicBezTo>
                  <a:cubicBezTo>
                    <a:pt x="1310958" y="2887335"/>
                    <a:pt x="1285687" y="2898948"/>
                    <a:pt x="1261074" y="2908881"/>
                  </a:cubicBezTo>
                  <a:cubicBezTo>
                    <a:pt x="1260564" y="2908954"/>
                    <a:pt x="1260052" y="2909027"/>
                    <a:pt x="1259541" y="2908954"/>
                  </a:cubicBezTo>
                  <a:close/>
                  <a:moveTo>
                    <a:pt x="1405173" y="2834896"/>
                  </a:moveTo>
                  <a:cubicBezTo>
                    <a:pt x="1404005" y="2834896"/>
                    <a:pt x="1402836" y="2834531"/>
                    <a:pt x="1401813" y="2833947"/>
                  </a:cubicBezTo>
                  <a:cubicBezTo>
                    <a:pt x="1400791" y="2833289"/>
                    <a:pt x="1399914" y="2832413"/>
                    <a:pt x="1399330" y="2831318"/>
                  </a:cubicBezTo>
                  <a:cubicBezTo>
                    <a:pt x="1398381" y="2829637"/>
                    <a:pt x="1398162" y="2827666"/>
                    <a:pt x="1398673" y="2825840"/>
                  </a:cubicBezTo>
                  <a:cubicBezTo>
                    <a:pt x="1399111" y="2824014"/>
                    <a:pt x="1400207" y="2822480"/>
                    <a:pt x="1401813" y="2821531"/>
                  </a:cubicBezTo>
                  <a:cubicBezTo>
                    <a:pt x="1420511" y="2810283"/>
                    <a:pt x="1439427" y="2798305"/>
                    <a:pt x="1459657" y="2785013"/>
                  </a:cubicBezTo>
                  <a:lnTo>
                    <a:pt x="1471197" y="2777710"/>
                  </a:lnTo>
                  <a:cubicBezTo>
                    <a:pt x="1472658" y="2776760"/>
                    <a:pt x="1474484" y="2776468"/>
                    <a:pt x="1476237" y="2776906"/>
                  </a:cubicBezTo>
                  <a:cubicBezTo>
                    <a:pt x="1477989" y="2777344"/>
                    <a:pt x="1479596" y="2778440"/>
                    <a:pt x="1480472" y="2780047"/>
                  </a:cubicBezTo>
                  <a:cubicBezTo>
                    <a:pt x="1480911" y="2780850"/>
                    <a:pt x="1481276" y="2781726"/>
                    <a:pt x="1481349" y="2782603"/>
                  </a:cubicBezTo>
                  <a:cubicBezTo>
                    <a:pt x="1481495" y="2783552"/>
                    <a:pt x="1481495" y="2784429"/>
                    <a:pt x="1481349" y="2785378"/>
                  </a:cubicBezTo>
                  <a:cubicBezTo>
                    <a:pt x="1481129" y="2786328"/>
                    <a:pt x="1480765" y="2787131"/>
                    <a:pt x="1480253" y="2787935"/>
                  </a:cubicBezTo>
                  <a:cubicBezTo>
                    <a:pt x="1479742" y="2788665"/>
                    <a:pt x="1479085" y="2789322"/>
                    <a:pt x="1478281" y="2789834"/>
                  </a:cubicBezTo>
                  <a:lnTo>
                    <a:pt x="1466888" y="2797137"/>
                  </a:lnTo>
                  <a:cubicBezTo>
                    <a:pt x="1446511" y="2810648"/>
                    <a:pt x="1427449" y="2822626"/>
                    <a:pt x="1408460" y="2833655"/>
                  </a:cubicBezTo>
                  <a:cubicBezTo>
                    <a:pt x="1407656" y="2834312"/>
                    <a:pt x="1406634" y="2834750"/>
                    <a:pt x="1405611" y="2834896"/>
                  </a:cubicBezTo>
                  <a:close/>
                  <a:moveTo>
                    <a:pt x="266993" y="2808823"/>
                  </a:moveTo>
                  <a:cubicBezTo>
                    <a:pt x="266117" y="2808823"/>
                    <a:pt x="265167" y="2808676"/>
                    <a:pt x="264364" y="2808311"/>
                  </a:cubicBezTo>
                  <a:cubicBezTo>
                    <a:pt x="263488" y="2807873"/>
                    <a:pt x="262757" y="2807362"/>
                    <a:pt x="262100" y="2806632"/>
                  </a:cubicBezTo>
                  <a:cubicBezTo>
                    <a:pt x="261515" y="2805974"/>
                    <a:pt x="261005" y="2805171"/>
                    <a:pt x="260639" y="2804368"/>
                  </a:cubicBezTo>
                  <a:cubicBezTo>
                    <a:pt x="260274" y="2803491"/>
                    <a:pt x="260128" y="2802542"/>
                    <a:pt x="260128" y="2801592"/>
                  </a:cubicBezTo>
                  <a:cubicBezTo>
                    <a:pt x="260128" y="2800643"/>
                    <a:pt x="260274" y="2799766"/>
                    <a:pt x="260639" y="2798890"/>
                  </a:cubicBezTo>
                  <a:cubicBezTo>
                    <a:pt x="261005" y="2798086"/>
                    <a:pt x="261515" y="2797283"/>
                    <a:pt x="262100" y="2796626"/>
                  </a:cubicBezTo>
                  <a:cubicBezTo>
                    <a:pt x="284011" y="2774715"/>
                    <a:pt x="302488" y="2755288"/>
                    <a:pt x="319870" y="2736810"/>
                  </a:cubicBezTo>
                  <a:cubicBezTo>
                    <a:pt x="321112" y="2735466"/>
                    <a:pt x="322792" y="2734677"/>
                    <a:pt x="324618" y="2734619"/>
                  </a:cubicBezTo>
                  <a:cubicBezTo>
                    <a:pt x="326444" y="2734611"/>
                    <a:pt x="328197" y="2735349"/>
                    <a:pt x="329438" y="2736664"/>
                  </a:cubicBezTo>
                  <a:cubicBezTo>
                    <a:pt x="330753" y="2738015"/>
                    <a:pt x="331484" y="2739826"/>
                    <a:pt x="331484" y="2741703"/>
                  </a:cubicBezTo>
                  <a:cubicBezTo>
                    <a:pt x="331484" y="2743566"/>
                    <a:pt x="330826" y="2745370"/>
                    <a:pt x="329585" y="2746743"/>
                  </a:cubicBezTo>
                  <a:cubicBezTo>
                    <a:pt x="312129" y="2765440"/>
                    <a:pt x="293067" y="2785086"/>
                    <a:pt x="271157" y="2806924"/>
                  </a:cubicBezTo>
                  <a:cubicBezTo>
                    <a:pt x="269988" y="2808092"/>
                    <a:pt x="268381" y="2808749"/>
                    <a:pt x="266702" y="2808823"/>
                  </a:cubicBezTo>
                  <a:close/>
                  <a:moveTo>
                    <a:pt x="1542845" y="2743529"/>
                  </a:moveTo>
                  <a:cubicBezTo>
                    <a:pt x="1541383" y="2743566"/>
                    <a:pt x="1539996" y="2743098"/>
                    <a:pt x="1538900" y="2742215"/>
                  </a:cubicBezTo>
                  <a:cubicBezTo>
                    <a:pt x="1537732" y="2741323"/>
                    <a:pt x="1536855" y="2740097"/>
                    <a:pt x="1536417" y="2738709"/>
                  </a:cubicBezTo>
                  <a:cubicBezTo>
                    <a:pt x="1535979" y="2737285"/>
                    <a:pt x="1535979" y="2735751"/>
                    <a:pt x="1536417" y="2734327"/>
                  </a:cubicBezTo>
                  <a:cubicBezTo>
                    <a:pt x="1536782" y="2732902"/>
                    <a:pt x="1537658" y="2731654"/>
                    <a:pt x="1538827" y="2730748"/>
                  </a:cubicBezTo>
                  <a:cubicBezTo>
                    <a:pt x="1560300" y="2714191"/>
                    <a:pt x="1578997" y="2694289"/>
                    <a:pt x="1594115" y="2671809"/>
                  </a:cubicBezTo>
                  <a:cubicBezTo>
                    <a:pt x="1594553" y="2671057"/>
                    <a:pt x="1595210" y="2670414"/>
                    <a:pt x="1595941" y="2669910"/>
                  </a:cubicBezTo>
                  <a:cubicBezTo>
                    <a:pt x="1596671" y="2669391"/>
                    <a:pt x="1597548" y="2669018"/>
                    <a:pt x="1598424" y="2668814"/>
                  </a:cubicBezTo>
                  <a:cubicBezTo>
                    <a:pt x="1599301" y="2668632"/>
                    <a:pt x="1600177" y="2668632"/>
                    <a:pt x="1601053" y="2668814"/>
                  </a:cubicBezTo>
                  <a:cubicBezTo>
                    <a:pt x="1601930" y="2668968"/>
                    <a:pt x="1602733" y="2669340"/>
                    <a:pt x="1603463" y="2669910"/>
                  </a:cubicBezTo>
                  <a:cubicBezTo>
                    <a:pt x="1604924" y="2671005"/>
                    <a:pt x="1605947" y="2672627"/>
                    <a:pt x="1606312" y="2674438"/>
                  </a:cubicBezTo>
                  <a:cubicBezTo>
                    <a:pt x="1606677" y="2676315"/>
                    <a:pt x="1606239" y="2678250"/>
                    <a:pt x="1605216" y="2679843"/>
                  </a:cubicBezTo>
                  <a:cubicBezTo>
                    <a:pt x="1589222" y="2703593"/>
                    <a:pt x="1569502" y="2724584"/>
                    <a:pt x="1546788" y="2741995"/>
                  </a:cubicBezTo>
                  <a:cubicBezTo>
                    <a:pt x="1545693" y="2742930"/>
                    <a:pt x="1544232" y="2743449"/>
                    <a:pt x="1542771" y="2743456"/>
                  </a:cubicBezTo>
                  <a:close/>
                  <a:moveTo>
                    <a:pt x="375232" y="2681961"/>
                  </a:moveTo>
                  <a:cubicBezTo>
                    <a:pt x="374136" y="2681946"/>
                    <a:pt x="373113" y="2681698"/>
                    <a:pt x="372164" y="2681230"/>
                  </a:cubicBezTo>
                  <a:cubicBezTo>
                    <a:pt x="370557" y="2680332"/>
                    <a:pt x="369389" y="2678879"/>
                    <a:pt x="368805" y="2677140"/>
                  </a:cubicBezTo>
                  <a:cubicBezTo>
                    <a:pt x="368073" y="2675380"/>
                    <a:pt x="368073" y="2673423"/>
                    <a:pt x="368805" y="2671662"/>
                  </a:cubicBezTo>
                  <a:cubicBezTo>
                    <a:pt x="375377" y="2658114"/>
                    <a:pt x="378883" y="2643266"/>
                    <a:pt x="378957" y="2628207"/>
                  </a:cubicBezTo>
                  <a:cubicBezTo>
                    <a:pt x="378810" y="2616572"/>
                    <a:pt x="376984" y="2605018"/>
                    <a:pt x="373624" y="2593880"/>
                  </a:cubicBezTo>
                  <a:cubicBezTo>
                    <a:pt x="373040" y="2592091"/>
                    <a:pt x="373260" y="2590155"/>
                    <a:pt x="374063" y="2588476"/>
                  </a:cubicBezTo>
                  <a:cubicBezTo>
                    <a:pt x="374939" y="2586840"/>
                    <a:pt x="376326" y="2585591"/>
                    <a:pt x="378080" y="2584970"/>
                  </a:cubicBezTo>
                  <a:cubicBezTo>
                    <a:pt x="379760" y="2584408"/>
                    <a:pt x="381659" y="2584590"/>
                    <a:pt x="383192" y="2585481"/>
                  </a:cubicBezTo>
                  <a:cubicBezTo>
                    <a:pt x="384799" y="2586357"/>
                    <a:pt x="386041" y="2587862"/>
                    <a:pt x="386552" y="2589644"/>
                  </a:cubicBezTo>
                  <a:cubicBezTo>
                    <a:pt x="390350" y="2602155"/>
                    <a:pt x="392322" y="2615133"/>
                    <a:pt x="392468" y="2628207"/>
                  </a:cubicBezTo>
                  <a:cubicBezTo>
                    <a:pt x="392395" y="2645443"/>
                    <a:pt x="388451" y="2662446"/>
                    <a:pt x="380928" y="2677944"/>
                  </a:cubicBezTo>
                  <a:cubicBezTo>
                    <a:pt x="380417" y="2679112"/>
                    <a:pt x="379541" y="2680120"/>
                    <a:pt x="378518" y="2680865"/>
                  </a:cubicBezTo>
                  <a:cubicBezTo>
                    <a:pt x="377495" y="2681551"/>
                    <a:pt x="376254" y="2681931"/>
                    <a:pt x="375012" y="2681961"/>
                  </a:cubicBezTo>
                  <a:close/>
                  <a:moveTo>
                    <a:pt x="1640273" y="2608925"/>
                  </a:moveTo>
                  <a:cubicBezTo>
                    <a:pt x="1639104" y="2608859"/>
                    <a:pt x="1638009" y="2608560"/>
                    <a:pt x="1636987" y="2608049"/>
                  </a:cubicBezTo>
                  <a:cubicBezTo>
                    <a:pt x="1636183" y="2607560"/>
                    <a:pt x="1635526" y="2606946"/>
                    <a:pt x="1634942" y="2606223"/>
                  </a:cubicBezTo>
                  <a:cubicBezTo>
                    <a:pt x="1634430" y="2605471"/>
                    <a:pt x="1633992" y="2604631"/>
                    <a:pt x="1633773" y="2603740"/>
                  </a:cubicBezTo>
                  <a:cubicBezTo>
                    <a:pt x="1633627" y="2602820"/>
                    <a:pt x="1633627" y="2601885"/>
                    <a:pt x="1633773" y="2600964"/>
                  </a:cubicBezTo>
                  <a:cubicBezTo>
                    <a:pt x="1633919" y="2600044"/>
                    <a:pt x="1634212" y="2599153"/>
                    <a:pt x="1634649" y="2598335"/>
                  </a:cubicBezTo>
                  <a:cubicBezTo>
                    <a:pt x="1647869" y="2573503"/>
                    <a:pt x="1661015" y="2548598"/>
                    <a:pt x="1674015" y="2523620"/>
                  </a:cubicBezTo>
                  <a:cubicBezTo>
                    <a:pt x="1674965" y="2522153"/>
                    <a:pt x="1676352" y="2521086"/>
                    <a:pt x="1678033" y="2520626"/>
                  </a:cubicBezTo>
                  <a:cubicBezTo>
                    <a:pt x="1679712" y="2520180"/>
                    <a:pt x="1681465" y="2520414"/>
                    <a:pt x="1682999" y="2521283"/>
                  </a:cubicBezTo>
                  <a:cubicBezTo>
                    <a:pt x="1684460" y="2522203"/>
                    <a:pt x="1685628" y="2523628"/>
                    <a:pt x="1686139" y="2525300"/>
                  </a:cubicBezTo>
                  <a:cubicBezTo>
                    <a:pt x="1686797" y="2526973"/>
                    <a:pt x="1686797" y="2528813"/>
                    <a:pt x="1686139" y="2530486"/>
                  </a:cubicBezTo>
                  <a:cubicBezTo>
                    <a:pt x="1673139" y="2555464"/>
                    <a:pt x="1659847" y="2580442"/>
                    <a:pt x="1646627" y="2605274"/>
                  </a:cubicBezTo>
                  <a:cubicBezTo>
                    <a:pt x="1646043" y="2606333"/>
                    <a:pt x="1645240" y="2607238"/>
                    <a:pt x="1644217" y="2607903"/>
                  </a:cubicBezTo>
                  <a:cubicBezTo>
                    <a:pt x="1643195" y="2608567"/>
                    <a:pt x="1642026" y="2608925"/>
                    <a:pt x="1640784" y="2608925"/>
                  </a:cubicBezTo>
                  <a:close/>
                  <a:moveTo>
                    <a:pt x="343607" y="2522744"/>
                  </a:moveTo>
                  <a:cubicBezTo>
                    <a:pt x="342439" y="2522751"/>
                    <a:pt x="341343" y="2522444"/>
                    <a:pt x="340321" y="2521868"/>
                  </a:cubicBezTo>
                  <a:cubicBezTo>
                    <a:pt x="339371" y="2521269"/>
                    <a:pt x="338495" y="2520443"/>
                    <a:pt x="337911" y="2519457"/>
                  </a:cubicBezTo>
                  <a:cubicBezTo>
                    <a:pt x="323376" y="2495918"/>
                    <a:pt x="307236" y="2473350"/>
                    <a:pt x="289780" y="2451900"/>
                  </a:cubicBezTo>
                  <a:cubicBezTo>
                    <a:pt x="289196" y="2451184"/>
                    <a:pt x="288757" y="2450366"/>
                    <a:pt x="288466" y="2449490"/>
                  </a:cubicBezTo>
                  <a:cubicBezTo>
                    <a:pt x="287881" y="2447678"/>
                    <a:pt x="288027" y="2445714"/>
                    <a:pt x="288904" y="2444012"/>
                  </a:cubicBezTo>
                  <a:cubicBezTo>
                    <a:pt x="289269" y="2443187"/>
                    <a:pt x="289853" y="2442456"/>
                    <a:pt x="290583" y="2441894"/>
                  </a:cubicBezTo>
                  <a:cubicBezTo>
                    <a:pt x="291241" y="2441273"/>
                    <a:pt x="291971" y="2440798"/>
                    <a:pt x="292848" y="2440506"/>
                  </a:cubicBezTo>
                  <a:cubicBezTo>
                    <a:pt x="293724" y="2440324"/>
                    <a:pt x="294601" y="2440324"/>
                    <a:pt x="295477" y="2440506"/>
                  </a:cubicBezTo>
                  <a:cubicBezTo>
                    <a:pt x="296353" y="2440572"/>
                    <a:pt x="297230" y="2440820"/>
                    <a:pt x="298033" y="2441237"/>
                  </a:cubicBezTo>
                  <a:cubicBezTo>
                    <a:pt x="298836" y="2441675"/>
                    <a:pt x="299494" y="2442274"/>
                    <a:pt x="300078" y="2442989"/>
                  </a:cubicBezTo>
                  <a:cubicBezTo>
                    <a:pt x="317971" y="2464915"/>
                    <a:pt x="334404" y="2487972"/>
                    <a:pt x="349304" y="2512008"/>
                  </a:cubicBezTo>
                  <a:cubicBezTo>
                    <a:pt x="350253" y="2513636"/>
                    <a:pt x="350619" y="2515557"/>
                    <a:pt x="350253" y="2517412"/>
                  </a:cubicBezTo>
                  <a:cubicBezTo>
                    <a:pt x="349888" y="2519209"/>
                    <a:pt x="348866" y="2520801"/>
                    <a:pt x="347332" y="2521868"/>
                  </a:cubicBezTo>
                  <a:cubicBezTo>
                    <a:pt x="346236" y="2522568"/>
                    <a:pt x="344922" y="2522897"/>
                    <a:pt x="343607" y="2522817"/>
                  </a:cubicBezTo>
                  <a:close/>
                  <a:moveTo>
                    <a:pt x="1717836" y="2458692"/>
                  </a:moveTo>
                  <a:cubicBezTo>
                    <a:pt x="1714769" y="2458699"/>
                    <a:pt x="1712140" y="2456662"/>
                    <a:pt x="1711336" y="2453726"/>
                  </a:cubicBezTo>
                  <a:cubicBezTo>
                    <a:pt x="1710752" y="2451936"/>
                    <a:pt x="1710972" y="2450001"/>
                    <a:pt x="1711775" y="2448321"/>
                  </a:cubicBezTo>
                  <a:cubicBezTo>
                    <a:pt x="1724994" y="2421298"/>
                    <a:pt x="1736899" y="2396393"/>
                    <a:pt x="1748292" y="2371999"/>
                  </a:cubicBezTo>
                  <a:cubicBezTo>
                    <a:pt x="1748657" y="2371174"/>
                    <a:pt x="1749169" y="2370429"/>
                    <a:pt x="1749826" y="2369808"/>
                  </a:cubicBezTo>
                  <a:cubicBezTo>
                    <a:pt x="1750483" y="2369151"/>
                    <a:pt x="1751213" y="2368647"/>
                    <a:pt x="1752090" y="2368348"/>
                  </a:cubicBezTo>
                  <a:cubicBezTo>
                    <a:pt x="1753770" y="2367734"/>
                    <a:pt x="1755669" y="2367866"/>
                    <a:pt x="1757276" y="2368713"/>
                  </a:cubicBezTo>
                  <a:cubicBezTo>
                    <a:pt x="1758955" y="2369524"/>
                    <a:pt x="1760197" y="2370977"/>
                    <a:pt x="1760708" y="2372730"/>
                  </a:cubicBezTo>
                  <a:cubicBezTo>
                    <a:pt x="1761365" y="2374468"/>
                    <a:pt x="1761365" y="2376396"/>
                    <a:pt x="1760708" y="2378134"/>
                  </a:cubicBezTo>
                  <a:cubicBezTo>
                    <a:pt x="1749533" y="2402601"/>
                    <a:pt x="1737483" y="2427725"/>
                    <a:pt x="1724191" y="2454821"/>
                  </a:cubicBezTo>
                  <a:cubicBezTo>
                    <a:pt x="1723680" y="2455960"/>
                    <a:pt x="1722875" y="2456925"/>
                    <a:pt x="1721854" y="2457596"/>
                  </a:cubicBezTo>
                  <a:cubicBezTo>
                    <a:pt x="1720904" y="2458254"/>
                    <a:pt x="1719735" y="2458634"/>
                    <a:pt x="1718567" y="2458692"/>
                  </a:cubicBezTo>
                  <a:close/>
                  <a:moveTo>
                    <a:pt x="240190" y="2391354"/>
                  </a:moveTo>
                  <a:cubicBezTo>
                    <a:pt x="239313" y="2391354"/>
                    <a:pt x="238364" y="2391149"/>
                    <a:pt x="237560" y="2390769"/>
                  </a:cubicBezTo>
                  <a:cubicBezTo>
                    <a:pt x="236756" y="2390390"/>
                    <a:pt x="235953" y="2389842"/>
                    <a:pt x="235369" y="2389162"/>
                  </a:cubicBezTo>
                  <a:cubicBezTo>
                    <a:pt x="222588" y="2375432"/>
                    <a:pt x="209588" y="2361921"/>
                    <a:pt x="196587" y="2348336"/>
                  </a:cubicBezTo>
                  <a:lnTo>
                    <a:pt x="177891" y="2328763"/>
                  </a:lnTo>
                  <a:cubicBezTo>
                    <a:pt x="177306" y="2328069"/>
                    <a:pt x="176795" y="2327280"/>
                    <a:pt x="176429" y="2326426"/>
                  </a:cubicBezTo>
                  <a:cubicBezTo>
                    <a:pt x="176065" y="2325571"/>
                    <a:pt x="175918" y="2324650"/>
                    <a:pt x="175918" y="2323723"/>
                  </a:cubicBezTo>
                  <a:cubicBezTo>
                    <a:pt x="175918" y="2322774"/>
                    <a:pt x="176065" y="2321831"/>
                    <a:pt x="176429" y="2320948"/>
                  </a:cubicBezTo>
                  <a:cubicBezTo>
                    <a:pt x="176795" y="2320115"/>
                    <a:pt x="177306" y="2319348"/>
                    <a:pt x="177891" y="2318684"/>
                  </a:cubicBezTo>
                  <a:cubicBezTo>
                    <a:pt x="179132" y="2317347"/>
                    <a:pt x="180885" y="2316580"/>
                    <a:pt x="182711" y="2316566"/>
                  </a:cubicBezTo>
                  <a:cubicBezTo>
                    <a:pt x="184537" y="2316558"/>
                    <a:pt x="186290" y="2317333"/>
                    <a:pt x="187531" y="2318684"/>
                  </a:cubicBezTo>
                  <a:lnTo>
                    <a:pt x="206228" y="2338257"/>
                  </a:lnTo>
                  <a:cubicBezTo>
                    <a:pt x="219229" y="2351769"/>
                    <a:pt x="232228" y="2365426"/>
                    <a:pt x="244936" y="2379011"/>
                  </a:cubicBezTo>
                  <a:cubicBezTo>
                    <a:pt x="246251" y="2380384"/>
                    <a:pt x="246982" y="2382217"/>
                    <a:pt x="246982" y="2384123"/>
                  </a:cubicBezTo>
                  <a:cubicBezTo>
                    <a:pt x="246982" y="2386000"/>
                    <a:pt x="246251" y="2387811"/>
                    <a:pt x="244936" y="2389162"/>
                  </a:cubicBezTo>
                  <a:cubicBezTo>
                    <a:pt x="243768" y="2390572"/>
                    <a:pt x="242016" y="2391419"/>
                    <a:pt x="240190" y="2391500"/>
                  </a:cubicBezTo>
                  <a:close/>
                  <a:moveTo>
                    <a:pt x="1787877" y="2304223"/>
                  </a:moveTo>
                  <a:cubicBezTo>
                    <a:pt x="1787001" y="2304172"/>
                    <a:pt x="1786051" y="2303967"/>
                    <a:pt x="1785248" y="2303639"/>
                  </a:cubicBezTo>
                  <a:cubicBezTo>
                    <a:pt x="1783568" y="2302821"/>
                    <a:pt x="1782326" y="2301411"/>
                    <a:pt x="1781669" y="2299694"/>
                  </a:cubicBezTo>
                  <a:cubicBezTo>
                    <a:pt x="1780939" y="2297935"/>
                    <a:pt x="1780939" y="2295977"/>
                    <a:pt x="1781669" y="2294217"/>
                  </a:cubicBezTo>
                  <a:cubicBezTo>
                    <a:pt x="1789411" y="2274936"/>
                    <a:pt x="1797226" y="2255508"/>
                    <a:pt x="1803580" y="2236519"/>
                  </a:cubicBezTo>
                  <a:cubicBezTo>
                    <a:pt x="1806209" y="2229216"/>
                    <a:pt x="1808546" y="2222350"/>
                    <a:pt x="1810883" y="2215266"/>
                  </a:cubicBezTo>
                  <a:cubicBezTo>
                    <a:pt x="1811176" y="2214389"/>
                    <a:pt x="1811613" y="2213571"/>
                    <a:pt x="1812198" y="2212856"/>
                  </a:cubicBezTo>
                  <a:cubicBezTo>
                    <a:pt x="1812782" y="2212155"/>
                    <a:pt x="1813439" y="2211563"/>
                    <a:pt x="1814243" y="2211103"/>
                  </a:cubicBezTo>
                  <a:cubicBezTo>
                    <a:pt x="1815850" y="2210285"/>
                    <a:pt x="1817676" y="2210124"/>
                    <a:pt x="1819429" y="2210665"/>
                  </a:cubicBezTo>
                  <a:cubicBezTo>
                    <a:pt x="1820378" y="2210876"/>
                    <a:pt x="1821255" y="2211329"/>
                    <a:pt x="1821985" y="2211979"/>
                  </a:cubicBezTo>
                  <a:cubicBezTo>
                    <a:pt x="1822788" y="2212578"/>
                    <a:pt x="1823372" y="2213360"/>
                    <a:pt x="1823811" y="2214244"/>
                  </a:cubicBezTo>
                  <a:cubicBezTo>
                    <a:pt x="1824248" y="2215127"/>
                    <a:pt x="1824541" y="2216099"/>
                    <a:pt x="1824614" y="2217092"/>
                  </a:cubicBezTo>
                  <a:cubicBezTo>
                    <a:pt x="1824614" y="2218085"/>
                    <a:pt x="1824468" y="2219071"/>
                    <a:pt x="1824176" y="2220013"/>
                  </a:cubicBezTo>
                  <a:cubicBezTo>
                    <a:pt x="1821912" y="2227317"/>
                    <a:pt x="1819502" y="2234620"/>
                    <a:pt x="1816873" y="2241924"/>
                  </a:cubicBezTo>
                  <a:cubicBezTo>
                    <a:pt x="1810007" y="2261059"/>
                    <a:pt x="1802266" y="2280632"/>
                    <a:pt x="1794450" y="2300352"/>
                  </a:cubicBezTo>
                  <a:cubicBezTo>
                    <a:pt x="1793939" y="2301652"/>
                    <a:pt x="1792990" y="2302755"/>
                    <a:pt x="1791821" y="2303492"/>
                  </a:cubicBezTo>
                  <a:cubicBezTo>
                    <a:pt x="1790652" y="2304201"/>
                    <a:pt x="1789265" y="2304530"/>
                    <a:pt x="1787877" y="2304442"/>
                  </a:cubicBezTo>
                  <a:close/>
                  <a:moveTo>
                    <a:pt x="128956" y="2266829"/>
                  </a:moveTo>
                  <a:cubicBezTo>
                    <a:pt x="127789" y="2266807"/>
                    <a:pt x="126693" y="2266478"/>
                    <a:pt x="125670" y="2265879"/>
                  </a:cubicBezTo>
                  <a:cubicBezTo>
                    <a:pt x="124721" y="2265280"/>
                    <a:pt x="123844" y="2264448"/>
                    <a:pt x="123260" y="2263469"/>
                  </a:cubicBezTo>
                  <a:cubicBezTo>
                    <a:pt x="120996" y="2259818"/>
                    <a:pt x="118878" y="2256166"/>
                    <a:pt x="116833" y="2252148"/>
                  </a:cubicBezTo>
                  <a:cubicBezTo>
                    <a:pt x="105293" y="2229888"/>
                    <a:pt x="97698" y="2205830"/>
                    <a:pt x="94192" y="2181012"/>
                  </a:cubicBezTo>
                  <a:cubicBezTo>
                    <a:pt x="94119" y="2179216"/>
                    <a:pt x="94703" y="2177448"/>
                    <a:pt x="95799" y="2176046"/>
                  </a:cubicBezTo>
                  <a:cubicBezTo>
                    <a:pt x="97990" y="2173212"/>
                    <a:pt x="102080" y="2172657"/>
                    <a:pt x="104929" y="2174805"/>
                  </a:cubicBezTo>
                  <a:cubicBezTo>
                    <a:pt x="106389" y="2175878"/>
                    <a:pt x="107338" y="2177434"/>
                    <a:pt x="107704" y="2179186"/>
                  </a:cubicBezTo>
                  <a:cubicBezTo>
                    <a:pt x="110844" y="2202288"/>
                    <a:pt x="118001" y="2224673"/>
                    <a:pt x="128738" y="2245356"/>
                  </a:cubicBezTo>
                  <a:cubicBezTo>
                    <a:pt x="130637" y="2248935"/>
                    <a:pt x="132535" y="2252660"/>
                    <a:pt x="134653" y="2255800"/>
                  </a:cubicBezTo>
                  <a:cubicBezTo>
                    <a:pt x="135165" y="2256604"/>
                    <a:pt x="135457" y="2257495"/>
                    <a:pt x="135603" y="2258430"/>
                  </a:cubicBezTo>
                  <a:cubicBezTo>
                    <a:pt x="135749" y="2259343"/>
                    <a:pt x="135749" y="2260285"/>
                    <a:pt x="135603" y="2261205"/>
                  </a:cubicBezTo>
                  <a:cubicBezTo>
                    <a:pt x="135384" y="2262118"/>
                    <a:pt x="135019" y="2262987"/>
                    <a:pt x="134507" y="2263761"/>
                  </a:cubicBezTo>
                  <a:cubicBezTo>
                    <a:pt x="133996" y="2264550"/>
                    <a:pt x="133339" y="2265207"/>
                    <a:pt x="132535" y="2265660"/>
                  </a:cubicBezTo>
                  <a:cubicBezTo>
                    <a:pt x="131587" y="2266442"/>
                    <a:pt x="130491" y="2266902"/>
                    <a:pt x="129249" y="2266975"/>
                  </a:cubicBezTo>
                  <a:close/>
                  <a:moveTo>
                    <a:pt x="1831990" y="2140916"/>
                  </a:moveTo>
                  <a:cubicBezTo>
                    <a:pt x="1831041" y="2140909"/>
                    <a:pt x="1830165" y="2140683"/>
                    <a:pt x="1829361" y="2140259"/>
                  </a:cubicBezTo>
                  <a:cubicBezTo>
                    <a:pt x="1828558" y="2139901"/>
                    <a:pt x="1827828" y="2139346"/>
                    <a:pt x="1827243" y="2138652"/>
                  </a:cubicBezTo>
                  <a:cubicBezTo>
                    <a:pt x="1826586" y="2137951"/>
                    <a:pt x="1826074" y="2137133"/>
                    <a:pt x="1825783" y="2136242"/>
                  </a:cubicBezTo>
                  <a:cubicBezTo>
                    <a:pt x="1825636" y="2135322"/>
                    <a:pt x="1825636" y="2134379"/>
                    <a:pt x="1825783" y="2133466"/>
                  </a:cubicBezTo>
                  <a:lnTo>
                    <a:pt x="1825783" y="2122730"/>
                  </a:lnTo>
                  <a:cubicBezTo>
                    <a:pt x="1825856" y="2098687"/>
                    <a:pt x="1822350" y="2074768"/>
                    <a:pt x="1815484" y="2051740"/>
                  </a:cubicBezTo>
                  <a:cubicBezTo>
                    <a:pt x="1815338" y="2050827"/>
                    <a:pt x="1815338" y="2049885"/>
                    <a:pt x="1815484" y="2048965"/>
                  </a:cubicBezTo>
                  <a:cubicBezTo>
                    <a:pt x="1815558" y="2048023"/>
                    <a:pt x="1815777" y="2047110"/>
                    <a:pt x="1816215" y="2046263"/>
                  </a:cubicBezTo>
                  <a:cubicBezTo>
                    <a:pt x="1816580" y="2045452"/>
                    <a:pt x="1817164" y="2044729"/>
                    <a:pt x="1817821" y="2044144"/>
                  </a:cubicBezTo>
                  <a:cubicBezTo>
                    <a:pt x="1818479" y="2043502"/>
                    <a:pt x="1819282" y="2043027"/>
                    <a:pt x="1820159" y="2042757"/>
                  </a:cubicBezTo>
                  <a:cubicBezTo>
                    <a:pt x="1821035" y="2042567"/>
                    <a:pt x="1821912" y="2042567"/>
                    <a:pt x="1822788" y="2042757"/>
                  </a:cubicBezTo>
                  <a:cubicBezTo>
                    <a:pt x="1823664" y="2042852"/>
                    <a:pt x="1824468" y="2043100"/>
                    <a:pt x="1825271" y="2043487"/>
                  </a:cubicBezTo>
                  <a:cubicBezTo>
                    <a:pt x="1826074" y="2043903"/>
                    <a:pt x="1826805" y="2044510"/>
                    <a:pt x="1827316" y="2045240"/>
                  </a:cubicBezTo>
                  <a:cubicBezTo>
                    <a:pt x="1827900" y="2045956"/>
                    <a:pt x="1828339" y="2046774"/>
                    <a:pt x="1828631" y="2047650"/>
                  </a:cubicBezTo>
                  <a:cubicBezTo>
                    <a:pt x="1836008" y="2072095"/>
                    <a:pt x="1839660" y="2097497"/>
                    <a:pt x="1839586" y="2123022"/>
                  </a:cubicBezTo>
                  <a:lnTo>
                    <a:pt x="1839586" y="2134416"/>
                  </a:lnTo>
                  <a:cubicBezTo>
                    <a:pt x="1839513" y="2136264"/>
                    <a:pt x="1838710" y="2138017"/>
                    <a:pt x="1837395" y="2139310"/>
                  </a:cubicBezTo>
                  <a:cubicBezTo>
                    <a:pt x="1835935" y="2140690"/>
                    <a:pt x="1833963" y="2141340"/>
                    <a:pt x="1831990" y="2141062"/>
                  </a:cubicBezTo>
                  <a:close/>
                  <a:moveTo>
                    <a:pt x="112889" y="2103668"/>
                  </a:moveTo>
                  <a:cubicBezTo>
                    <a:pt x="112159" y="2103778"/>
                    <a:pt x="111429" y="2103778"/>
                    <a:pt x="110698" y="2103668"/>
                  </a:cubicBezTo>
                  <a:cubicBezTo>
                    <a:pt x="107119" y="2102244"/>
                    <a:pt x="105293" y="2098278"/>
                    <a:pt x="106462" y="2094612"/>
                  </a:cubicBezTo>
                  <a:cubicBezTo>
                    <a:pt x="115518" y="2067070"/>
                    <a:pt x="128592" y="2041004"/>
                    <a:pt x="145244" y="2017268"/>
                  </a:cubicBezTo>
                  <a:cubicBezTo>
                    <a:pt x="146266" y="2015800"/>
                    <a:pt x="147873" y="2014799"/>
                    <a:pt x="149626" y="2014492"/>
                  </a:cubicBezTo>
                  <a:cubicBezTo>
                    <a:pt x="151379" y="2014200"/>
                    <a:pt x="153205" y="2014646"/>
                    <a:pt x="154665" y="2015734"/>
                  </a:cubicBezTo>
                  <a:cubicBezTo>
                    <a:pt x="155395" y="2016311"/>
                    <a:pt x="155980" y="2016997"/>
                    <a:pt x="156491" y="2017779"/>
                  </a:cubicBezTo>
                  <a:cubicBezTo>
                    <a:pt x="156930" y="2018597"/>
                    <a:pt x="157221" y="2019488"/>
                    <a:pt x="157367" y="2020408"/>
                  </a:cubicBezTo>
                  <a:cubicBezTo>
                    <a:pt x="157513" y="2021329"/>
                    <a:pt x="157513" y="2022263"/>
                    <a:pt x="157367" y="2023183"/>
                  </a:cubicBezTo>
                  <a:cubicBezTo>
                    <a:pt x="157149" y="2024089"/>
                    <a:pt x="156710" y="2024951"/>
                    <a:pt x="156199" y="2025739"/>
                  </a:cubicBezTo>
                  <a:cubicBezTo>
                    <a:pt x="140497" y="2048286"/>
                    <a:pt x="128226" y="2073015"/>
                    <a:pt x="119682" y="2099140"/>
                  </a:cubicBezTo>
                  <a:cubicBezTo>
                    <a:pt x="119243" y="2100557"/>
                    <a:pt x="118367" y="2101806"/>
                    <a:pt x="117198" y="2102719"/>
                  </a:cubicBezTo>
                  <a:cubicBezTo>
                    <a:pt x="116030" y="2103581"/>
                    <a:pt x="114642" y="2104041"/>
                    <a:pt x="113182" y="2104033"/>
                  </a:cubicBezTo>
                  <a:close/>
                  <a:moveTo>
                    <a:pt x="1783057" y="1981918"/>
                  </a:moveTo>
                  <a:cubicBezTo>
                    <a:pt x="1782035" y="1981918"/>
                    <a:pt x="1781012" y="1981670"/>
                    <a:pt x="1780136" y="1981188"/>
                  </a:cubicBezTo>
                  <a:cubicBezTo>
                    <a:pt x="1779186" y="1980721"/>
                    <a:pt x="1778383" y="1980049"/>
                    <a:pt x="1777798" y="1979216"/>
                  </a:cubicBezTo>
                  <a:cubicBezTo>
                    <a:pt x="1767574" y="1965683"/>
                    <a:pt x="1756107" y="1953121"/>
                    <a:pt x="1743545" y="1941676"/>
                  </a:cubicBezTo>
                  <a:lnTo>
                    <a:pt x="1720319" y="1920788"/>
                  </a:lnTo>
                  <a:cubicBezTo>
                    <a:pt x="1719662" y="1920146"/>
                    <a:pt x="1719078" y="1919371"/>
                    <a:pt x="1718713" y="1918524"/>
                  </a:cubicBezTo>
                  <a:cubicBezTo>
                    <a:pt x="1718275" y="1917692"/>
                    <a:pt x="1718056" y="1916764"/>
                    <a:pt x="1718056" y="1915822"/>
                  </a:cubicBezTo>
                  <a:cubicBezTo>
                    <a:pt x="1717836" y="1914880"/>
                    <a:pt x="1717836" y="1913916"/>
                    <a:pt x="1718056" y="1912974"/>
                  </a:cubicBezTo>
                  <a:cubicBezTo>
                    <a:pt x="1718347" y="1912097"/>
                    <a:pt x="1718859" y="1911279"/>
                    <a:pt x="1719443" y="1910563"/>
                  </a:cubicBezTo>
                  <a:cubicBezTo>
                    <a:pt x="1720028" y="1909847"/>
                    <a:pt x="1720758" y="1909271"/>
                    <a:pt x="1721561" y="1908883"/>
                  </a:cubicBezTo>
                  <a:cubicBezTo>
                    <a:pt x="1722365" y="1908474"/>
                    <a:pt x="1723241" y="1908226"/>
                    <a:pt x="1724191" y="1908153"/>
                  </a:cubicBezTo>
                  <a:cubicBezTo>
                    <a:pt x="1725067" y="1908117"/>
                    <a:pt x="1726016" y="1908263"/>
                    <a:pt x="1726820" y="1908591"/>
                  </a:cubicBezTo>
                  <a:cubicBezTo>
                    <a:pt x="1727696" y="1908891"/>
                    <a:pt x="1728499" y="1909395"/>
                    <a:pt x="1729157" y="1910052"/>
                  </a:cubicBezTo>
                  <a:lnTo>
                    <a:pt x="1752382" y="1931013"/>
                  </a:lnTo>
                  <a:cubicBezTo>
                    <a:pt x="1765602" y="1943020"/>
                    <a:pt x="1777652" y="1956217"/>
                    <a:pt x="1788389" y="1970452"/>
                  </a:cubicBezTo>
                  <a:cubicBezTo>
                    <a:pt x="1789192" y="1971511"/>
                    <a:pt x="1789703" y="1972775"/>
                    <a:pt x="1789849" y="1974104"/>
                  </a:cubicBezTo>
                  <a:cubicBezTo>
                    <a:pt x="1789995" y="1975426"/>
                    <a:pt x="1789776" y="1976755"/>
                    <a:pt x="1789265" y="1977975"/>
                  </a:cubicBezTo>
                  <a:cubicBezTo>
                    <a:pt x="1788680" y="1979187"/>
                    <a:pt x="1787804" y="1980224"/>
                    <a:pt x="1786709" y="1980969"/>
                  </a:cubicBezTo>
                  <a:cubicBezTo>
                    <a:pt x="1785613" y="1981692"/>
                    <a:pt x="1784371" y="1982050"/>
                    <a:pt x="1783057" y="1981991"/>
                  </a:cubicBezTo>
                  <a:close/>
                  <a:moveTo>
                    <a:pt x="198632" y="1959424"/>
                  </a:moveTo>
                  <a:cubicBezTo>
                    <a:pt x="197245" y="1959402"/>
                    <a:pt x="195857" y="1958942"/>
                    <a:pt x="194761" y="1958109"/>
                  </a:cubicBezTo>
                  <a:cubicBezTo>
                    <a:pt x="194031" y="1957547"/>
                    <a:pt x="193374" y="1956853"/>
                    <a:pt x="192935" y="1956064"/>
                  </a:cubicBezTo>
                  <a:cubicBezTo>
                    <a:pt x="192424" y="1955283"/>
                    <a:pt x="192132" y="1954413"/>
                    <a:pt x="191986" y="1953508"/>
                  </a:cubicBezTo>
                  <a:cubicBezTo>
                    <a:pt x="191767" y="1952566"/>
                    <a:pt x="191767" y="1951601"/>
                    <a:pt x="191986" y="1950660"/>
                  </a:cubicBezTo>
                  <a:cubicBezTo>
                    <a:pt x="192132" y="1949732"/>
                    <a:pt x="192498" y="1948856"/>
                    <a:pt x="193082" y="1948104"/>
                  </a:cubicBezTo>
                  <a:cubicBezTo>
                    <a:pt x="208565" y="1925024"/>
                    <a:pt x="224048" y="1901653"/>
                    <a:pt x="239532" y="1878209"/>
                  </a:cubicBezTo>
                  <a:cubicBezTo>
                    <a:pt x="240554" y="1876697"/>
                    <a:pt x="242161" y="1875630"/>
                    <a:pt x="243914" y="1875214"/>
                  </a:cubicBezTo>
                  <a:cubicBezTo>
                    <a:pt x="245740" y="1874886"/>
                    <a:pt x="247565" y="1875309"/>
                    <a:pt x="249027" y="1876383"/>
                  </a:cubicBezTo>
                  <a:cubicBezTo>
                    <a:pt x="250487" y="1877508"/>
                    <a:pt x="251510" y="1879151"/>
                    <a:pt x="251802" y="1880984"/>
                  </a:cubicBezTo>
                  <a:cubicBezTo>
                    <a:pt x="252167" y="1882861"/>
                    <a:pt x="251729" y="1884796"/>
                    <a:pt x="250706" y="1886389"/>
                  </a:cubicBezTo>
                  <a:cubicBezTo>
                    <a:pt x="235223" y="1909855"/>
                    <a:pt x="219740" y="1933255"/>
                    <a:pt x="204183" y="1956575"/>
                  </a:cubicBezTo>
                  <a:cubicBezTo>
                    <a:pt x="203599" y="1957466"/>
                    <a:pt x="202723" y="1958190"/>
                    <a:pt x="201773" y="1958693"/>
                  </a:cubicBezTo>
                  <a:cubicBezTo>
                    <a:pt x="200824" y="1959190"/>
                    <a:pt x="199801" y="1959439"/>
                    <a:pt x="198705" y="1959424"/>
                  </a:cubicBezTo>
                  <a:close/>
                  <a:moveTo>
                    <a:pt x="1662768" y="1867546"/>
                  </a:moveTo>
                  <a:cubicBezTo>
                    <a:pt x="1661234" y="1867451"/>
                    <a:pt x="1659701" y="1866866"/>
                    <a:pt x="1658532" y="1865866"/>
                  </a:cubicBezTo>
                  <a:cubicBezTo>
                    <a:pt x="1637863" y="1847753"/>
                    <a:pt x="1616829" y="1829787"/>
                    <a:pt x="1595576" y="1811966"/>
                  </a:cubicBezTo>
                  <a:cubicBezTo>
                    <a:pt x="1594188" y="1810739"/>
                    <a:pt x="1593238" y="1809008"/>
                    <a:pt x="1593093" y="1807145"/>
                  </a:cubicBezTo>
                  <a:cubicBezTo>
                    <a:pt x="1592947" y="1805276"/>
                    <a:pt x="1593457" y="1803406"/>
                    <a:pt x="1594553" y="1801887"/>
                  </a:cubicBezTo>
                  <a:cubicBezTo>
                    <a:pt x="1595137" y="1801171"/>
                    <a:pt x="1595795" y="1800572"/>
                    <a:pt x="1596598" y="1800134"/>
                  </a:cubicBezTo>
                  <a:cubicBezTo>
                    <a:pt x="1597328" y="1799674"/>
                    <a:pt x="1598205" y="1799375"/>
                    <a:pt x="1599081" y="1799258"/>
                  </a:cubicBezTo>
                  <a:cubicBezTo>
                    <a:pt x="1599958" y="1799075"/>
                    <a:pt x="1600907" y="1799075"/>
                    <a:pt x="1601784" y="1799258"/>
                  </a:cubicBezTo>
                  <a:cubicBezTo>
                    <a:pt x="1602660" y="1799506"/>
                    <a:pt x="1603463" y="1799959"/>
                    <a:pt x="1604121" y="1800572"/>
                  </a:cubicBezTo>
                  <a:cubicBezTo>
                    <a:pt x="1625155" y="1818393"/>
                    <a:pt x="1646189" y="1836382"/>
                    <a:pt x="1667151" y="1854546"/>
                  </a:cubicBezTo>
                  <a:cubicBezTo>
                    <a:pt x="1668465" y="1855824"/>
                    <a:pt x="1669341" y="1857533"/>
                    <a:pt x="1669560" y="1859366"/>
                  </a:cubicBezTo>
                  <a:cubicBezTo>
                    <a:pt x="1669780" y="1861250"/>
                    <a:pt x="1669195" y="1863134"/>
                    <a:pt x="1668027" y="1864624"/>
                  </a:cubicBezTo>
                  <a:cubicBezTo>
                    <a:pt x="1667442" y="1865406"/>
                    <a:pt x="1666639" y="1866034"/>
                    <a:pt x="1665762" y="1866450"/>
                  </a:cubicBezTo>
                  <a:cubicBezTo>
                    <a:pt x="1664886" y="1866939"/>
                    <a:pt x="1663937" y="1867209"/>
                    <a:pt x="1662914" y="1867254"/>
                  </a:cubicBezTo>
                  <a:close/>
                  <a:moveTo>
                    <a:pt x="286786" y="1816421"/>
                  </a:moveTo>
                  <a:cubicBezTo>
                    <a:pt x="285909" y="1816384"/>
                    <a:pt x="284960" y="1816187"/>
                    <a:pt x="284156" y="1815837"/>
                  </a:cubicBezTo>
                  <a:cubicBezTo>
                    <a:pt x="282477" y="1815099"/>
                    <a:pt x="281162" y="1813697"/>
                    <a:pt x="280504" y="1811966"/>
                  </a:cubicBezTo>
                  <a:cubicBezTo>
                    <a:pt x="279774" y="1810206"/>
                    <a:pt x="279774" y="1808241"/>
                    <a:pt x="280504" y="1806488"/>
                  </a:cubicBezTo>
                  <a:cubicBezTo>
                    <a:pt x="288173" y="1787952"/>
                    <a:pt x="292191" y="1768115"/>
                    <a:pt x="292409" y="1748060"/>
                  </a:cubicBezTo>
                  <a:cubicBezTo>
                    <a:pt x="292409" y="1740873"/>
                    <a:pt x="291825" y="1733694"/>
                    <a:pt x="290730" y="1726588"/>
                  </a:cubicBezTo>
                  <a:cubicBezTo>
                    <a:pt x="290438" y="1724747"/>
                    <a:pt x="290876" y="1722870"/>
                    <a:pt x="291898" y="1721329"/>
                  </a:cubicBezTo>
                  <a:cubicBezTo>
                    <a:pt x="292921" y="1719846"/>
                    <a:pt x="294527" y="1718802"/>
                    <a:pt x="296280" y="1718408"/>
                  </a:cubicBezTo>
                  <a:cubicBezTo>
                    <a:pt x="298033" y="1718167"/>
                    <a:pt x="299859" y="1718641"/>
                    <a:pt x="301320" y="1719722"/>
                  </a:cubicBezTo>
                  <a:cubicBezTo>
                    <a:pt x="302780" y="1720877"/>
                    <a:pt x="303730" y="1722549"/>
                    <a:pt x="304022" y="1724397"/>
                  </a:cubicBezTo>
                  <a:cubicBezTo>
                    <a:pt x="305190" y="1732255"/>
                    <a:pt x="305848" y="1740187"/>
                    <a:pt x="305848" y="1748133"/>
                  </a:cubicBezTo>
                  <a:cubicBezTo>
                    <a:pt x="305629" y="1769971"/>
                    <a:pt x="301247" y="1791567"/>
                    <a:pt x="292921" y="1811747"/>
                  </a:cubicBezTo>
                  <a:cubicBezTo>
                    <a:pt x="292409" y="1813003"/>
                    <a:pt x="291533" y="1814091"/>
                    <a:pt x="290438" y="1814887"/>
                  </a:cubicBezTo>
                  <a:cubicBezTo>
                    <a:pt x="289415" y="1815632"/>
                    <a:pt x="288173" y="1816063"/>
                    <a:pt x="286858" y="1816129"/>
                  </a:cubicBezTo>
                  <a:close/>
                  <a:moveTo>
                    <a:pt x="1536271" y="1760476"/>
                  </a:moveTo>
                  <a:cubicBezTo>
                    <a:pt x="1534738" y="1760483"/>
                    <a:pt x="1533277" y="1759965"/>
                    <a:pt x="1532108" y="1759015"/>
                  </a:cubicBezTo>
                  <a:cubicBezTo>
                    <a:pt x="1510855" y="1741414"/>
                    <a:pt x="1489455" y="1723886"/>
                    <a:pt x="1468130" y="1706357"/>
                  </a:cubicBezTo>
                  <a:cubicBezTo>
                    <a:pt x="1466669" y="1705159"/>
                    <a:pt x="1465792" y="1703458"/>
                    <a:pt x="1465573" y="1701610"/>
                  </a:cubicBezTo>
                  <a:cubicBezTo>
                    <a:pt x="1465354" y="1699755"/>
                    <a:pt x="1465792" y="1697870"/>
                    <a:pt x="1466888" y="1696351"/>
                  </a:cubicBezTo>
                  <a:cubicBezTo>
                    <a:pt x="1467984" y="1694920"/>
                    <a:pt x="1469590" y="1693956"/>
                    <a:pt x="1471416" y="1693649"/>
                  </a:cubicBezTo>
                  <a:cubicBezTo>
                    <a:pt x="1473169" y="1693430"/>
                    <a:pt x="1474995" y="1693956"/>
                    <a:pt x="1476382" y="1695110"/>
                  </a:cubicBezTo>
                  <a:cubicBezTo>
                    <a:pt x="1497782" y="1712543"/>
                    <a:pt x="1519108" y="1730093"/>
                    <a:pt x="1540434" y="1747768"/>
                  </a:cubicBezTo>
                  <a:cubicBezTo>
                    <a:pt x="1541165" y="1748360"/>
                    <a:pt x="1541749" y="1749075"/>
                    <a:pt x="1542187" y="1749886"/>
                  </a:cubicBezTo>
                  <a:cubicBezTo>
                    <a:pt x="1542625" y="1750696"/>
                    <a:pt x="1542918" y="1751595"/>
                    <a:pt x="1542991" y="1752515"/>
                  </a:cubicBezTo>
                  <a:cubicBezTo>
                    <a:pt x="1543136" y="1753458"/>
                    <a:pt x="1543136" y="1754421"/>
                    <a:pt x="1542991" y="1755364"/>
                  </a:cubicBezTo>
                  <a:cubicBezTo>
                    <a:pt x="1542698" y="1756240"/>
                    <a:pt x="1542333" y="1757058"/>
                    <a:pt x="1541749" y="1757774"/>
                  </a:cubicBezTo>
                  <a:cubicBezTo>
                    <a:pt x="1541165" y="1758614"/>
                    <a:pt x="1540361" y="1759300"/>
                    <a:pt x="1539484" y="1759746"/>
                  </a:cubicBezTo>
                  <a:cubicBezTo>
                    <a:pt x="1538608" y="1760242"/>
                    <a:pt x="1537658" y="1760490"/>
                    <a:pt x="1536636" y="1760476"/>
                  </a:cubicBezTo>
                  <a:close/>
                  <a:moveTo>
                    <a:pt x="1408167" y="1655305"/>
                  </a:moveTo>
                  <a:cubicBezTo>
                    <a:pt x="1406707" y="1655305"/>
                    <a:pt x="1405246" y="1654787"/>
                    <a:pt x="1404078" y="1653845"/>
                  </a:cubicBezTo>
                  <a:cubicBezTo>
                    <a:pt x="1384358" y="1637996"/>
                    <a:pt x="1362959" y="1621198"/>
                    <a:pt x="1338346" y="1603523"/>
                  </a:cubicBezTo>
                  <a:cubicBezTo>
                    <a:pt x="1336593" y="1602508"/>
                    <a:pt x="1335351" y="1600814"/>
                    <a:pt x="1334913" y="1598849"/>
                  </a:cubicBezTo>
                  <a:cubicBezTo>
                    <a:pt x="1334694" y="1597863"/>
                    <a:pt x="1334694" y="1596834"/>
                    <a:pt x="1334913" y="1595855"/>
                  </a:cubicBezTo>
                  <a:cubicBezTo>
                    <a:pt x="1335059" y="1594832"/>
                    <a:pt x="1335425" y="1593861"/>
                    <a:pt x="1336009" y="1593006"/>
                  </a:cubicBezTo>
                  <a:cubicBezTo>
                    <a:pt x="1336520" y="1592166"/>
                    <a:pt x="1337250" y="1591465"/>
                    <a:pt x="1338127" y="1590961"/>
                  </a:cubicBezTo>
                  <a:cubicBezTo>
                    <a:pt x="1338930" y="1590428"/>
                    <a:pt x="1339880" y="1590107"/>
                    <a:pt x="1340829" y="1590012"/>
                  </a:cubicBezTo>
                  <a:cubicBezTo>
                    <a:pt x="1342801" y="1589764"/>
                    <a:pt x="1344773" y="1590443"/>
                    <a:pt x="1346161" y="1591838"/>
                  </a:cubicBezTo>
                  <a:cubicBezTo>
                    <a:pt x="1370627" y="1610024"/>
                    <a:pt x="1392100" y="1626603"/>
                    <a:pt x="1411892" y="1642524"/>
                  </a:cubicBezTo>
                  <a:cubicBezTo>
                    <a:pt x="1413061" y="1643437"/>
                    <a:pt x="1413864" y="1644693"/>
                    <a:pt x="1414230" y="1646103"/>
                  </a:cubicBezTo>
                  <a:cubicBezTo>
                    <a:pt x="1414668" y="1647505"/>
                    <a:pt x="1414668" y="1649010"/>
                    <a:pt x="1414230" y="1650412"/>
                  </a:cubicBezTo>
                  <a:cubicBezTo>
                    <a:pt x="1413791" y="1651792"/>
                    <a:pt x="1412988" y="1653012"/>
                    <a:pt x="1411819" y="1653918"/>
                  </a:cubicBezTo>
                  <a:cubicBezTo>
                    <a:pt x="1410723" y="1654794"/>
                    <a:pt x="1409336" y="1655276"/>
                    <a:pt x="1407876" y="1655305"/>
                  </a:cubicBezTo>
                  <a:close/>
                  <a:moveTo>
                    <a:pt x="267578" y="1653772"/>
                  </a:moveTo>
                  <a:cubicBezTo>
                    <a:pt x="265167" y="1653794"/>
                    <a:pt x="262977" y="1652465"/>
                    <a:pt x="261881" y="1650339"/>
                  </a:cubicBezTo>
                  <a:cubicBezTo>
                    <a:pt x="257791" y="1643036"/>
                    <a:pt x="253336" y="1635732"/>
                    <a:pt x="248588" y="1628429"/>
                  </a:cubicBezTo>
                  <a:cubicBezTo>
                    <a:pt x="238218" y="1612478"/>
                    <a:pt x="227043" y="1597074"/>
                    <a:pt x="215138" y="1582270"/>
                  </a:cubicBezTo>
                  <a:cubicBezTo>
                    <a:pt x="214481" y="1581584"/>
                    <a:pt x="214043" y="1580759"/>
                    <a:pt x="213751" y="1579860"/>
                  </a:cubicBezTo>
                  <a:cubicBezTo>
                    <a:pt x="213532" y="1578918"/>
                    <a:pt x="213532" y="1577954"/>
                    <a:pt x="213751" y="1577012"/>
                  </a:cubicBezTo>
                  <a:cubicBezTo>
                    <a:pt x="213823" y="1575113"/>
                    <a:pt x="214700" y="1573331"/>
                    <a:pt x="216088" y="1572045"/>
                  </a:cubicBezTo>
                  <a:cubicBezTo>
                    <a:pt x="216818" y="1571468"/>
                    <a:pt x="217621" y="1571023"/>
                    <a:pt x="218498" y="1570731"/>
                  </a:cubicBezTo>
                  <a:cubicBezTo>
                    <a:pt x="219374" y="1570548"/>
                    <a:pt x="220250" y="1570548"/>
                    <a:pt x="221127" y="1570731"/>
                  </a:cubicBezTo>
                  <a:cubicBezTo>
                    <a:pt x="222076" y="1570797"/>
                    <a:pt x="222953" y="1571103"/>
                    <a:pt x="223757" y="1571607"/>
                  </a:cubicBezTo>
                  <a:cubicBezTo>
                    <a:pt x="224560" y="1572082"/>
                    <a:pt x="225217" y="1572703"/>
                    <a:pt x="225801" y="1573433"/>
                  </a:cubicBezTo>
                  <a:cubicBezTo>
                    <a:pt x="238291" y="1588588"/>
                    <a:pt x="249830" y="1604436"/>
                    <a:pt x="260493" y="1620906"/>
                  </a:cubicBezTo>
                  <a:cubicBezTo>
                    <a:pt x="265460" y="1628209"/>
                    <a:pt x="269988" y="1636024"/>
                    <a:pt x="274150" y="1643401"/>
                  </a:cubicBezTo>
                  <a:cubicBezTo>
                    <a:pt x="274589" y="1644182"/>
                    <a:pt x="274881" y="1645051"/>
                    <a:pt x="275027" y="1645957"/>
                  </a:cubicBezTo>
                  <a:cubicBezTo>
                    <a:pt x="275392" y="1647805"/>
                    <a:pt x="274881" y="1649711"/>
                    <a:pt x="273786" y="1651215"/>
                  </a:cubicBezTo>
                  <a:cubicBezTo>
                    <a:pt x="273274" y="1651990"/>
                    <a:pt x="272617" y="1652640"/>
                    <a:pt x="271814" y="1653114"/>
                  </a:cubicBezTo>
                  <a:cubicBezTo>
                    <a:pt x="270499" y="1653801"/>
                    <a:pt x="269038" y="1654035"/>
                    <a:pt x="267578" y="1653772"/>
                  </a:cubicBezTo>
                  <a:close/>
                  <a:moveTo>
                    <a:pt x="1276120" y="1555832"/>
                  </a:moveTo>
                  <a:cubicBezTo>
                    <a:pt x="1274732" y="1555817"/>
                    <a:pt x="1273418" y="1555408"/>
                    <a:pt x="1272249" y="1554663"/>
                  </a:cubicBezTo>
                  <a:lnTo>
                    <a:pt x="1257642" y="1544000"/>
                  </a:lnTo>
                  <a:lnTo>
                    <a:pt x="1206007" y="1506752"/>
                  </a:lnTo>
                  <a:cubicBezTo>
                    <a:pt x="1204472" y="1505613"/>
                    <a:pt x="1203377" y="1503947"/>
                    <a:pt x="1203012" y="1502078"/>
                  </a:cubicBezTo>
                  <a:cubicBezTo>
                    <a:pt x="1202646" y="1500171"/>
                    <a:pt x="1203012" y="1498207"/>
                    <a:pt x="1203961" y="1496527"/>
                  </a:cubicBezTo>
                  <a:cubicBezTo>
                    <a:pt x="1204399" y="1495775"/>
                    <a:pt x="1205057" y="1495103"/>
                    <a:pt x="1205714" y="1494555"/>
                  </a:cubicBezTo>
                  <a:cubicBezTo>
                    <a:pt x="1207101" y="1493482"/>
                    <a:pt x="1208927" y="1493080"/>
                    <a:pt x="1210608" y="1493460"/>
                  </a:cubicBezTo>
                  <a:cubicBezTo>
                    <a:pt x="1211484" y="1493613"/>
                    <a:pt x="1212287" y="1493963"/>
                    <a:pt x="1213018" y="1494482"/>
                  </a:cubicBezTo>
                  <a:cubicBezTo>
                    <a:pt x="1230911" y="1507555"/>
                    <a:pt x="1248075" y="1519898"/>
                    <a:pt x="1265311" y="1532241"/>
                  </a:cubicBezTo>
                  <a:lnTo>
                    <a:pt x="1279918" y="1542904"/>
                  </a:lnTo>
                  <a:cubicBezTo>
                    <a:pt x="1281086" y="1543788"/>
                    <a:pt x="1281962" y="1545008"/>
                    <a:pt x="1282474" y="1546410"/>
                  </a:cubicBezTo>
                  <a:cubicBezTo>
                    <a:pt x="1282912" y="1547863"/>
                    <a:pt x="1282912" y="1549412"/>
                    <a:pt x="1282474" y="1550865"/>
                  </a:cubicBezTo>
                  <a:cubicBezTo>
                    <a:pt x="1282035" y="1552275"/>
                    <a:pt x="1281232" y="1553524"/>
                    <a:pt x="1280064" y="1554444"/>
                  </a:cubicBezTo>
                  <a:cubicBezTo>
                    <a:pt x="1278969" y="1555335"/>
                    <a:pt x="1277580" y="1555824"/>
                    <a:pt x="1276120" y="1555832"/>
                  </a:cubicBezTo>
                  <a:close/>
                  <a:moveTo>
                    <a:pt x="166570" y="1519971"/>
                  </a:moveTo>
                  <a:cubicBezTo>
                    <a:pt x="165620" y="1519971"/>
                    <a:pt x="164671" y="1519745"/>
                    <a:pt x="163794" y="1519314"/>
                  </a:cubicBezTo>
                  <a:cubicBezTo>
                    <a:pt x="162918" y="1518868"/>
                    <a:pt x="162115" y="1518248"/>
                    <a:pt x="161458" y="1517488"/>
                  </a:cubicBezTo>
                  <a:cubicBezTo>
                    <a:pt x="150502" y="1504123"/>
                    <a:pt x="139547" y="1490903"/>
                    <a:pt x="128007" y="1477684"/>
                  </a:cubicBezTo>
                  <a:lnTo>
                    <a:pt x="107631" y="1453656"/>
                  </a:lnTo>
                  <a:cubicBezTo>
                    <a:pt x="106389" y="1452209"/>
                    <a:pt x="105805" y="1450354"/>
                    <a:pt x="105951" y="1448470"/>
                  </a:cubicBezTo>
                  <a:cubicBezTo>
                    <a:pt x="106024" y="1446607"/>
                    <a:pt x="106901" y="1444862"/>
                    <a:pt x="108215" y="1443577"/>
                  </a:cubicBezTo>
                  <a:cubicBezTo>
                    <a:pt x="108872" y="1442956"/>
                    <a:pt x="109603" y="1442481"/>
                    <a:pt x="110479" y="1442189"/>
                  </a:cubicBezTo>
                  <a:cubicBezTo>
                    <a:pt x="111356" y="1441889"/>
                    <a:pt x="112232" y="1441765"/>
                    <a:pt x="113108" y="1441824"/>
                  </a:cubicBezTo>
                  <a:cubicBezTo>
                    <a:pt x="113985" y="1441889"/>
                    <a:pt x="114861" y="1442138"/>
                    <a:pt x="115664" y="1442554"/>
                  </a:cubicBezTo>
                  <a:cubicBezTo>
                    <a:pt x="116468" y="1442941"/>
                    <a:pt x="117198" y="1443518"/>
                    <a:pt x="117783" y="1444234"/>
                  </a:cubicBezTo>
                  <a:lnTo>
                    <a:pt x="138086" y="1468189"/>
                  </a:lnTo>
                  <a:cubicBezTo>
                    <a:pt x="149407" y="1481431"/>
                    <a:pt x="160654" y="1494774"/>
                    <a:pt x="171683" y="1508213"/>
                  </a:cubicBezTo>
                  <a:cubicBezTo>
                    <a:pt x="172340" y="1508899"/>
                    <a:pt x="172778" y="1509725"/>
                    <a:pt x="173070" y="1510623"/>
                  </a:cubicBezTo>
                  <a:cubicBezTo>
                    <a:pt x="173216" y="1511536"/>
                    <a:pt x="173216" y="1512485"/>
                    <a:pt x="173070" y="1513398"/>
                  </a:cubicBezTo>
                  <a:cubicBezTo>
                    <a:pt x="172997" y="1514318"/>
                    <a:pt x="172778" y="1515209"/>
                    <a:pt x="172340" y="1516027"/>
                  </a:cubicBezTo>
                  <a:cubicBezTo>
                    <a:pt x="171244" y="1518408"/>
                    <a:pt x="168907" y="1519993"/>
                    <a:pt x="166278" y="1520190"/>
                  </a:cubicBezTo>
                  <a:close/>
                  <a:moveTo>
                    <a:pt x="1154443" y="1445183"/>
                  </a:moveTo>
                  <a:cubicBezTo>
                    <a:pt x="1153274" y="1445198"/>
                    <a:pt x="1152107" y="1444869"/>
                    <a:pt x="1151084" y="1444234"/>
                  </a:cubicBezTo>
                  <a:cubicBezTo>
                    <a:pt x="1150061" y="1443635"/>
                    <a:pt x="1149185" y="1442744"/>
                    <a:pt x="1148601" y="1441678"/>
                  </a:cubicBezTo>
                  <a:cubicBezTo>
                    <a:pt x="1134870" y="1416093"/>
                    <a:pt x="1125010" y="1388596"/>
                    <a:pt x="1119387" y="1360098"/>
                  </a:cubicBezTo>
                  <a:cubicBezTo>
                    <a:pt x="1119241" y="1359177"/>
                    <a:pt x="1119241" y="1358242"/>
                    <a:pt x="1119387" y="1357322"/>
                  </a:cubicBezTo>
                  <a:cubicBezTo>
                    <a:pt x="1119605" y="1356409"/>
                    <a:pt x="1119898" y="1355518"/>
                    <a:pt x="1120336" y="1354693"/>
                  </a:cubicBezTo>
                  <a:cubicBezTo>
                    <a:pt x="1120847" y="1353933"/>
                    <a:pt x="1121431" y="1353269"/>
                    <a:pt x="1122161" y="1352721"/>
                  </a:cubicBezTo>
                  <a:cubicBezTo>
                    <a:pt x="1122892" y="1352180"/>
                    <a:pt x="1123696" y="1351808"/>
                    <a:pt x="1124572" y="1351625"/>
                  </a:cubicBezTo>
                  <a:cubicBezTo>
                    <a:pt x="1125449" y="1351406"/>
                    <a:pt x="1126325" y="1351406"/>
                    <a:pt x="1127201" y="1351625"/>
                  </a:cubicBezTo>
                  <a:cubicBezTo>
                    <a:pt x="1128078" y="1351757"/>
                    <a:pt x="1128954" y="1352078"/>
                    <a:pt x="1129684" y="1352575"/>
                  </a:cubicBezTo>
                  <a:cubicBezTo>
                    <a:pt x="1130414" y="1353108"/>
                    <a:pt x="1131072" y="1353772"/>
                    <a:pt x="1131583" y="1354547"/>
                  </a:cubicBezTo>
                  <a:cubicBezTo>
                    <a:pt x="1132095" y="1355299"/>
                    <a:pt x="1132460" y="1356139"/>
                    <a:pt x="1132679" y="1357030"/>
                  </a:cubicBezTo>
                  <a:cubicBezTo>
                    <a:pt x="1138010" y="1384133"/>
                    <a:pt x="1147432" y="1410280"/>
                    <a:pt x="1160578" y="1434593"/>
                  </a:cubicBezTo>
                  <a:cubicBezTo>
                    <a:pt x="1161163" y="1435689"/>
                    <a:pt x="1161527" y="1436916"/>
                    <a:pt x="1161527" y="1438172"/>
                  </a:cubicBezTo>
                  <a:cubicBezTo>
                    <a:pt x="1161527" y="1439421"/>
                    <a:pt x="1161236" y="1440655"/>
                    <a:pt x="1160651" y="1441751"/>
                  </a:cubicBezTo>
                  <a:cubicBezTo>
                    <a:pt x="1160067" y="1442839"/>
                    <a:pt x="1159191" y="1443752"/>
                    <a:pt x="1158168" y="1444380"/>
                  </a:cubicBezTo>
                  <a:cubicBezTo>
                    <a:pt x="1157146" y="1445023"/>
                    <a:pt x="1155977" y="1445351"/>
                    <a:pt x="1154736" y="1445329"/>
                  </a:cubicBezTo>
                  <a:close/>
                  <a:moveTo>
                    <a:pt x="60961" y="1390188"/>
                  </a:moveTo>
                  <a:cubicBezTo>
                    <a:pt x="59939" y="1390195"/>
                    <a:pt x="58843" y="1389969"/>
                    <a:pt x="57893" y="1389530"/>
                  </a:cubicBezTo>
                  <a:cubicBezTo>
                    <a:pt x="56944" y="1389012"/>
                    <a:pt x="56141" y="1388289"/>
                    <a:pt x="55484" y="1387413"/>
                  </a:cubicBezTo>
                  <a:cubicBezTo>
                    <a:pt x="53219" y="1384199"/>
                    <a:pt x="50955" y="1380985"/>
                    <a:pt x="48764" y="1377699"/>
                  </a:cubicBezTo>
                  <a:cubicBezTo>
                    <a:pt x="34596" y="1357249"/>
                    <a:pt x="22910" y="1335185"/>
                    <a:pt x="13999" y="1311967"/>
                  </a:cubicBezTo>
                  <a:cubicBezTo>
                    <a:pt x="13196" y="1310105"/>
                    <a:pt x="13196" y="1307987"/>
                    <a:pt x="13999" y="1306124"/>
                  </a:cubicBezTo>
                  <a:cubicBezTo>
                    <a:pt x="14365" y="1305204"/>
                    <a:pt x="14876" y="1304357"/>
                    <a:pt x="15534" y="1303641"/>
                  </a:cubicBezTo>
                  <a:cubicBezTo>
                    <a:pt x="16191" y="1302918"/>
                    <a:pt x="16994" y="1302341"/>
                    <a:pt x="17870" y="1301961"/>
                  </a:cubicBezTo>
                  <a:cubicBezTo>
                    <a:pt x="18747" y="1301618"/>
                    <a:pt x="19769" y="1301443"/>
                    <a:pt x="20719" y="1301450"/>
                  </a:cubicBezTo>
                  <a:cubicBezTo>
                    <a:pt x="21668" y="1301501"/>
                    <a:pt x="22618" y="1301779"/>
                    <a:pt x="23421" y="1302253"/>
                  </a:cubicBezTo>
                  <a:cubicBezTo>
                    <a:pt x="24297" y="1302692"/>
                    <a:pt x="25101" y="1303313"/>
                    <a:pt x="25686" y="1304079"/>
                  </a:cubicBezTo>
                  <a:cubicBezTo>
                    <a:pt x="26270" y="1304861"/>
                    <a:pt x="26707" y="1305759"/>
                    <a:pt x="26927" y="1306709"/>
                  </a:cubicBezTo>
                  <a:cubicBezTo>
                    <a:pt x="35399" y="1328838"/>
                    <a:pt x="46500" y="1349858"/>
                    <a:pt x="60012" y="1369300"/>
                  </a:cubicBezTo>
                  <a:cubicBezTo>
                    <a:pt x="62130" y="1372514"/>
                    <a:pt x="64321" y="1375581"/>
                    <a:pt x="66585" y="1378721"/>
                  </a:cubicBezTo>
                  <a:cubicBezTo>
                    <a:pt x="68922" y="1381869"/>
                    <a:pt x="68338" y="1386280"/>
                    <a:pt x="65270" y="1388727"/>
                  </a:cubicBezTo>
                  <a:cubicBezTo>
                    <a:pt x="64174" y="1389735"/>
                    <a:pt x="62714" y="1390312"/>
                    <a:pt x="61254" y="1390334"/>
                  </a:cubicBezTo>
                  <a:close/>
                  <a:moveTo>
                    <a:pt x="1112156" y="1281658"/>
                  </a:moveTo>
                  <a:cubicBezTo>
                    <a:pt x="1110549" y="1281672"/>
                    <a:pt x="1108943" y="1281073"/>
                    <a:pt x="1107774" y="1279978"/>
                  </a:cubicBezTo>
                  <a:cubicBezTo>
                    <a:pt x="1106533" y="1278853"/>
                    <a:pt x="1105729" y="1277334"/>
                    <a:pt x="1105437" y="1275669"/>
                  </a:cubicBezTo>
                  <a:cubicBezTo>
                    <a:pt x="1100763" y="1247185"/>
                    <a:pt x="1095431" y="1219140"/>
                    <a:pt x="1089954" y="1192190"/>
                  </a:cubicBezTo>
                  <a:cubicBezTo>
                    <a:pt x="1089734" y="1190437"/>
                    <a:pt x="1090173" y="1188677"/>
                    <a:pt x="1091195" y="1187223"/>
                  </a:cubicBezTo>
                  <a:cubicBezTo>
                    <a:pt x="1092144" y="1185799"/>
                    <a:pt x="1093605" y="1184762"/>
                    <a:pt x="1095285" y="1184302"/>
                  </a:cubicBezTo>
                  <a:cubicBezTo>
                    <a:pt x="1096965" y="1183944"/>
                    <a:pt x="1098644" y="1184229"/>
                    <a:pt x="1100106" y="1185105"/>
                  </a:cubicBezTo>
                  <a:cubicBezTo>
                    <a:pt x="1101566" y="1186025"/>
                    <a:pt x="1102735" y="1187449"/>
                    <a:pt x="1103246" y="1189122"/>
                  </a:cubicBezTo>
                  <a:cubicBezTo>
                    <a:pt x="1109016" y="1216218"/>
                    <a:pt x="1114347" y="1244629"/>
                    <a:pt x="1119095" y="1273259"/>
                  </a:cubicBezTo>
                  <a:cubicBezTo>
                    <a:pt x="1119387" y="1275099"/>
                    <a:pt x="1118948" y="1276976"/>
                    <a:pt x="1117926" y="1278517"/>
                  </a:cubicBezTo>
                  <a:cubicBezTo>
                    <a:pt x="1116903" y="1280022"/>
                    <a:pt x="1115370" y="1281073"/>
                    <a:pt x="1113617" y="1281439"/>
                  </a:cubicBezTo>
                  <a:close/>
                  <a:moveTo>
                    <a:pt x="5162" y="1233308"/>
                  </a:moveTo>
                  <a:cubicBezTo>
                    <a:pt x="4286" y="1233323"/>
                    <a:pt x="3409" y="1233148"/>
                    <a:pt x="2606" y="1232797"/>
                  </a:cubicBezTo>
                  <a:cubicBezTo>
                    <a:pt x="1803" y="1232395"/>
                    <a:pt x="1072" y="1231855"/>
                    <a:pt x="415" y="1231190"/>
                  </a:cubicBezTo>
                  <a:cubicBezTo>
                    <a:pt x="-169" y="1230511"/>
                    <a:pt x="-681" y="1229715"/>
                    <a:pt x="-972" y="1228853"/>
                  </a:cubicBezTo>
                  <a:cubicBezTo>
                    <a:pt x="-1338" y="1227999"/>
                    <a:pt x="-1484" y="1227079"/>
                    <a:pt x="-1484" y="1226151"/>
                  </a:cubicBezTo>
                  <a:cubicBezTo>
                    <a:pt x="-1119" y="1204007"/>
                    <a:pt x="2314" y="1182030"/>
                    <a:pt x="8814" y="1160857"/>
                  </a:cubicBezTo>
                  <a:cubicBezTo>
                    <a:pt x="10859" y="1154285"/>
                    <a:pt x="13050" y="1147565"/>
                    <a:pt x="15168" y="1140992"/>
                  </a:cubicBezTo>
                  <a:cubicBezTo>
                    <a:pt x="15460" y="1140108"/>
                    <a:pt x="15971" y="1139290"/>
                    <a:pt x="16556" y="1138582"/>
                  </a:cubicBezTo>
                  <a:cubicBezTo>
                    <a:pt x="17140" y="1137881"/>
                    <a:pt x="17797" y="1137311"/>
                    <a:pt x="18600" y="1136902"/>
                  </a:cubicBezTo>
                  <a:cubicBezTo>
                    <a:pt x="19404" y="1136486"/>
                    <a:pt x="20280" y="1136237"/>
                    <a:pt x="21157" y="1136172"/>
                  </a:cubicBezTo>
                  <a:cubicBezTo>
                    <a:pt x="22034" y="1136106"/>
                    <a:pt x="22910" y="1136230"/>
                    <a:pt x="23787" y="1136537"/>
                  </a:cubicBezTo>
                  <a:cubicBezTo>
                    <a:pt x="24663" y="1136836"/>
                    <a:pt x="25393" y="1137311"/>
                    <a:pt x="26050" y="1137924"/>
                  </a:cubicBezTo>
                  <a:cubicBezTo>
                    <a:pt x="26780" y="1138545"/>
                    <a:pt x="27292" y="1139320"/>
                    <a:pt x="27657" y="1140188"/>
                  </a:cubicBezTo>
                  <a:cubicBezTo>
                    <a:pt x="28095" y="1141021"/>
                    <a:pt x="28315" y="1141949"/>
                    <a:pt x="28315" y="1142891"/>
                  </a:cubicBezTo>
                  <a:cubicBezTo>
                    <a:pt x="28460" y="1143782"/>
                    <a:pt x="28460" y="1144702"/>
                    <a:pt x="28315" y="1145593"/>
                  </a:cubicBezTo>
                  <a:cubicBezTo>
                    <a:pt x="26123" y="1152166"/>
                    <a:pt x="24005" y="1158666"/>
                    <a:pt x="22034" y="1165312"/>
                  </a:cubicBezTo>
                  <a:cubicBezTo>
                    <a:pt x="15825" y="1185178"/>
                    <a:pt x="12612" y="1205847"/>
                    <a:pt x="12393" y="1226662"/>
                  </a:cubicBezTo>
                  <a:cubicBezTo>
                    <a:pt x="12246" y="1228459"/>
                    <a:pt x="11516" y="1230153"/>
                    <a:pt x="10201" y="1231410"/>
                  </a:cubicBezTo>
                  <a:cubicBezTo>
                    <a:pt x="8960" y="1232636"/>
                    <a:pt x="7207" y="1233294"/>
                    <a:pt x="5455" y="1233235"/>
                  </a:cubicBezTo>
                  <a:close/>
                  <a:moveTo>
                    <a:pt x="1076223" y="1114845"/>
                  </a:moveTo>
                  <a:cubicBezTo>
                    <a:pt x="1074762" y="1114831"/>
                    <a:pt x="1073374" y="1114342"/>
                    <a:pt x="1072206" y="1113458"/>
                  </a:cubicBezTo>
                  <a:cubicBezTo>
                    <a:pt x="1071037" y="1112508"/>
                    <a:pt x="1070160" y="1111201"/>
                    <a:pt x="1069723" y="1109733"/>
                  </a:cubicBezTo>
                  <a:cubicBezTo>
                    <a:pt x="1061981" y="1082126"/>
                    <a:pt x="1054239" y="1054956"/>
                    <a:pt x="1045110" y="1028737"/>
                  </a:cubicBezTo>
                  <a:cubicBezTo>
                    <a:pt x="1044744" y="1027883"/>
                    <a:pt x="1044598" y="1026955"/>
                    <a:pt x="1044671" y="1026035"/>
                  </a:cubicBezTo>
                  <a:cubicBezTo>
                    <a:pt x="1044744" y="1025078"/>
                    <a:pt x="1044964" y="1024143"/>
                    <a:pt x="1045329" y="1023259"/>
                  </a:cubicBezTo>
                  <a:cubicBezTo>
                    <a:pt x="1045694" y="1022412"/>
                    <a:pt x="1046206" y="1021667"/>
                    <a:pt x="1046936" y="1021068"/>
                  </a:cubicBezTo>
                  <a:cubicBezTo>
                    <a:pt x="1047593" y="1020411"/>
                    <a:pt x="1048323" y="1019907"/>
                    <a:pt x="1049199" y="1019608"/>
                  </a:cubicBezTo>
                  <a:cubicBezTo>
                    <a:pt x="1050807" y="1018885"/>
                    <a:pt x="1052706" y="1018885"/>
                    <a:pt x="1054312" y="1019608"/>
                  </a:cubicBezTo>
                  <a:cubicBezTo>
                    <a:pt x="1055919" y="1020440"/>
                    <a:pt x="1057161" y="1021842"/>
                    <a:pt x="1057818" y="1023551"/>
                  </a:cubicBezTo>
                  <a:cubicBezTo>
                    <a:pt x="1066801" y="1049990"/>
                    <a:pt x="1075200" y="1077598"/>
                    <a:pt x="1082723" y="1105205"/>
                  </a:cubicBezTo>
                  <a:cubicBezTo>
                    <a:pt x="1082942" y="1106118"/>
                    <a:pt x="1082942" y="1107067"/>
                    <a:pt x="1082723" y="1107980"/>
                  </a:cubicBezTo>
                  <a:cubicBezTo>
                    <a:pt x="1082650" y="1108900"/>
                    <a:pt x="1082358" y="1109799"/>
                    <a:pt x="1081920" y="1110609"/>
                  </a:cubicBezTo>
                  <a:cubicBezTo>
                    <a:pt x="1081554" y="1111435"/>
                    <a:pt x="1080970" y="1112165"/>
                    <a:pt x="1080239" y="1112728"/>
                  </a:cubicBezTo>
                  <a:cubicBezTo>
                    <a:pt x="1079582" y="1113297"/>
                    <a:pt x="1078779" y="1113721"/>
                    <a:pt x="1077903" y="1113969"/>
                  </a:cubicBezTo>
                  <a:cubicBezTo>
                    <a:pt x="1077319" y="1114181"/>
                    <a:pt x="1076661" y="1114334"/>
                    <a:pt x="1076004" y="1114407"/>
                  </a:cubicBezTo>
                  <a:close/>
                  <a:moveTo>
                    <a:pt x="51102" y="1070367"/>
                  </a:moveTo>
                  <a:cubicBezTo>
                    <a:pt x="50225" y="1070403"/>
                    <a:pt x="49276" y="1070199"/>
                    <a:pt x="48472" y="1069783"/>
                  </a:cubicBezTo>
                  <a:cubicBezTo>
                    <a:pt x="47668" y="1069447"/>
                    <a:pt x="46865" y="1068921"/>
                    <a:pt x="46281" y="1068249"/>
                  </a:cubicBezTo>
                  <a:cubicBezTo>
                    <a:pt x="45624" y="1067592"/>
                    <a:pt x="45112" y="1066796"/>
                    <a:pt x="44821" y="1065912"/>
                  </a:cubicBezTo>
                  <a:cubicBezTo>
                    <a:pt x="44455" y="1065028"/>
                    <a:pt x="44309" y="1064086"/>
                    <a:pt x="44309" y="1063136"/>
                  </a:cubicBezTo>
                  <a:cubicBezTo>
                    <a:pt x="44309" y="1062209"/>
                    <a:pt x="44528" y="1061289"/>
                    <a:pt x="44893" y="1060434"/>
                  </a:cubicBezTo>
                  <a:cubicBezTo>
                    <a:pt x="54095" y="1037501"/>
                    <a:pt x="63883" y="1014787"/>
                    <a:pt x="73669" y="992146"/>
                  </a:cubicBezTo>
                  <a:lnTo>
                    <a:pt x="77832" y="982141"/>
                  </a:lnTo>
                  <a:cubicBezTo>
                    <a:pt x="78636" y="980607"/>
                    <a:pt x="80023" y="979409"/>
                    <a:pt x="81630" y="978781"/>
                  </a:cubicBezTo>
                  <a:cubicBezTo>
                    <a:pt x="83236" y="978160"/>
                    <a:pt x="84990" y="978160"/>
                    <a:pt x="86597" y="978781"/>
                  </a:cubicBezTo>
                  <a:cubicBezTo>
                    <a:pt x="88203" y="979511"/>
                    <a:pt x="89445" y="980848"/>
                    <a:pt x="90102" y="982506"/>
                  </a:cubicBezTo>
                  <a:cubicBezTo>
                    <a:pt x="90759" y="984200"/>
                    <a:pt x="90759" y="986070"/>
                    <a:pt x="90102" y="987764"/>
                  </a:cubicBezTo>
                  <a:lnTo>
                    <a:pt x="85720" y="997697"/>
                  </a:lnTo>
                  <a:cubicBezTo>
                    <a:pt x="76079" y="1020192"/>
                    <a:pt x="66366" y="1042906"/>
                    <a:pt x="57163" y="1065766"/>
                  </a:cubicBezTo>
                  <a:cubicBezTo>
                    <a:pt x="56652" y="1067007"/>
                    <a:pt x="55776" y="1068074"/>
                    <a:pt x="54680" y="1068833"/>
                  </a:cubicBezTo>
                  <a:cubicBezTo>
                    <a:pt x="53585" y="1069600"/>
                    <a:pt x="52270" y="1070009"/>
                    <a:pt x="50955" y="1070002"/>
                  </a:cubicBezTo>
                  <a:close/>
                  <a:moveTo>
                    <a:pt x="1021520" y="954168"/>
                  </a:moveTo>
                  <a:cubicBezTo>
                    <a:pt x="1020205" y="954183"/>
                    <a:pt x="1018890" y="953774"/>
                    <a:pt x="1017795" y="953000"/>
                  </a:cubicBezTo>
                  <a:cubicBezTo>
                    <a:pt x="1016699" y="952240"/>
                    <a:pt x="1015823" y="951174"/>
                    <a:pt x="1015312" y="949932"/>
                  </a:cubicBezTo>
                  <a:cubicBezTo>
                    <a:pt x="1010126" y="937443"/>
                    <a:pt x="1004721" y="924954"/>
                    <a:pt x="999024" y="912611"/>
                  </a:cubicBezTo>
                  <a:cubicBezTo>
                    <a:pt x="993328" y="900268"/>
                    <a:pt x="986536" y="886245"/>
                    <a:pt x="979889" y="873829"/>
                  </a:cubicBezTo>
                  <a:cubicBezTo>
                    <a:pt x="979013" y="872172"/>
                    <a:pt x="978794" y="870243"/>
                    <a:pt x="979232" y="868425"/>
                  </a:cubicBezTo>
                  <a:cubicBezTo>
                    <a:pt x="979743" y="866636"/>
                    <a:pt x="980839" y="865094"/>
                    <a:pt x="982446" y="864116"/>
                  </a:cubicBezTo>
                  <a:cubicBezTo>
                    <a:pt x="983979" y="863217"/>
                    <a:pt x="985805" y="862984"/>
                    <a:pt x="987558" y="863458"/>
                  </a:cubicBezTo>
                  <a:cubicBezTo>
                    <a:pt x="989311" y="864028"/>
                    <a:pt x="990771" y="865226"/>
                    <a:pt x="991648" y="866818"/>
                  </a:cubicBezTo>
                  <a:cubicBezTo>
                    <a:pt x="998513" y="879599"/>
                    <a:pt x="1005014" y="892891"/>
                    <a:pt x="1011295" y="906403"/>
                  </a:cubicBezTo>
                  <a:cubicBezTo>
                    <a:pt x="1017575" y="919915"/>
                    <a:pt x="1022469" y="931527"/>
                    <a:pt x="1027727" y="944235"/>
                  </a:cubicBezTo>
                  <a:cubicBezTo>
                    <a:pt x="1028385" y="945973"/>
                    <a:pt x="1028385" y="947902"/>
                    <a:pt x="1027727" y="949640"/>
                  </a:cubicBezTo>
                  <a:cubicBezTo>
                    <a:pt x="1027070" y="951356"/>
                    <a:pt x="1025828" y="952766"/>
                    <a:pt x="1024149" y="953584"/>
                  </a:cubicBezTo>
                  <a:cubicBezTo>
                    <a:pt x="1023272" y="953934"/>
                    <a:pt x="1022396" y="954110"/>
                    <a:pt x="1021447" y="954095"/>
                  </a:cubicBezTo>
                  <a:close/>
                  <a:moveTo>
                    <a:pt x="112232" y="912392"/>
                  </a:moveTo>
                  <a:lnTo>
                    <a:pt x="110552" y="912392"/>
                  </a:lnTo>
                  <a:cubicBezTo>
                    <a:pt x="108799" y="911888"/>
                    <a:pt x="107338" y="910705"/>
                    <a:pt x="106462" y="909105"/>
                  </a:cubicBezTo>
                  <a:cubicBezTo>
                    <a:pt x="105512" y="907462"/>
                    <a:pt x="105293" y="905541"/>
                    <a:pt x="105659" y="903701"/>
                  </a:cubicBezTo>
                  <a:cubicBezTo>
                    <a:pt x="110260" y="885997"/>
                    <a:pt x="112743" y="867804"/>
                    <a:pt x="112962" y="849509"/>
                  </a:cubicBezTo>
                  <a:cubicBezTo>
                    <a:pt x="112962" y="840270"/>
                    <a:pt x="112232" y="831038"/>
                    <a:pt x="110844" y="821901"/>
                  </a:cubicBezTo>
                  <a:cubicBezTo>
                    <a:pt x="110698" y="820989"/>
                    <a:pt x="110698" y="820039"/>
                    <a:pt x="110844" y="819126"/>
                  </a:cubicBezTo>
                  <a:cubicBezTo>
                    <a:pt x="111063" y="818213"/>
                    <a:pt x="111429" y="817344"/>
                    <a:pt x="111940" y="816570"/>
                  </a:cubicBezTo>
                  <a:cubicBezTo>
                    <a:pt x="112450" y="815818"/>
                    <a:pt x="113108" y="815175"/>
                    <a:pt x="113912" y="814671"/>
                  </a:cubicBezTo>
                  <a:cubicBezTo>
                    <a:pt x="114642" y="814174"/>
                    <a:pt x="115445" y="813853"/>
                    <a:pt x="116322" y="813722"/>
                  </a:cubicBezTo>
                  <a:cubicBezTo>
                    <a:pt x="118074" y="813415"/>
                    <a:pt x="119900" y="813867"/>
                    <a:pt x="121361" y="814963"/>
                  </a:cubicBezTo>
                  <a:cubicBezTo>
                    <a:pt x="122822" y="816088"/>
                    <a:pt x="123844" y="817731"/>
                    <a:pt x="124137" y="819564"/>
                  </a:cubicBezTo>
                  <a:cubicBezTo>
                    <a:pt x="125743" y="829373"/>
                    <a:pt x="126547" y="839284"/>
                    <a:pt x="126693" y="849217"/>
                  </a:cubicBezTo>
                  <a:cubicBezTo>
                    <a:pt x="126547" y="868673"/>
                    <a:pt x="124137" y="888042"/>
                    <a:pt x="119389" y="906914"/>
                  </a:cubicBezTo>
                  <a:cubicBezTo>
                    <a:pt x="119024" y="908477"/>
                    <a:pt x="118074" y="909865"/>
                    <a:pt x="116833" y="910858"/>
                  </a:cubicBezTo>
                  <a:cubicBezTo>
                    <a:pt x="115591" y="911851"/>
                    <a:pt x="114058" y="912363"/>
                    <a:pt x="112450" y="912319"/>
                  </a:cubicBezTo>
                  <a:close/>
                  <a:moveTo>
                    <a:pt x="941181" y="806272"/>
                  </a:moveTo>
                  <a:cubicBezTo>
                    <a:pt x="940158" y="806279"/>
                    <a:pt x="939136" y="806031"/>
                    <a:pt x="938186" y="805542"/>
                  </a:cubicBezTo>
                  <a:cubicBezTo>
                    <a:pt x="937310" y="805023"/>
                    <a:pt x="936507" y="804329"/>
                    <a:pt x="935850" y="803496"/>
                  </a:cubicBezTo>
                  <a:cubicBezTo>
                    <a:pt x="919635" y="781257"/>
                    <a:pt x="901669" y="760355"/>
                    <a:pt x="882168" y="740978"/>
                  </a:cubicBezTo>
                  <a:cubicBezTo>
                    <a:pt x="881511" y="740328"/>
                    <a:pt x="881073" y="739562"/>
                    <a:pt x="880708" y="738714"/>
                  </a:cubicBezTo>
                  <a:cubicBezTo>
                    <a:pt x="880342" y="737860"/>
                    <a:pt x="880124" y="736947"/>
                    <a:pt x="880051" y="736012"/>
                  </a:cubicBezTo>
                  <a:cubicBezTo>
                    <a:pt x="880051" y="735084"/>
                    <a:pt x="880197" y="734164"/>
                    <a:pt x="880561" y="733310"/>
                  </a:cubicBezTo>
                  <a:cubicBezTo>
                    <a:pt x="880854" y="732419"/>
                    <a:pt x="881292" y="731601"/>
                    <a:pt x="881950" y="730900"/>
                  </a:cubicBezTo>
                  <a:cubicBezTo>
                    <a:pt x="882534" y="730220"/>
                    <a:pt x="883264" y="729680"/>
                    <a:pt x="884067" y="729293"/>
                  </a:cubicBezTo>
                  <a:cubicBezTo>
                    <a:pt x="884870" y="728913"/>
                    <a:pt x="885820" y="728709"/>
                    <a:pt x="886696" y="728709"/>
                  </a:cubicBezTo>
                  <a:cubicBezTo>
                    <a:pt x="887573" y="728672"/>
                    <a:pt x="888449" y="728818"/>
                    <a:pt x="889253" y="729147"/>
                  </a:cubicBezTo>
                  <a:cubicBezTo>
                    <a:pt x="890056" y="729505"/>
                    <a:pt x="890860" y="729994"/>
                    <a:pt x="891517" y="730608"/>
                  </a:cubicBezTo>
                  <a:cubicBezTo>
                    <a:pt x="911601" y="750466"/>
                    <a:pt x="930006" y="771967"/>
                    <a:pt x="946512" y="794878"/>
                  </a:cubicBezTo>
                  <a:cubicBezTo>
                    <a:pt x="947316" y="795923"/>
                    <a:pt x="947754" y="797164"/>
                    <a:pt x="947900" y="798457"/>
                  </a:cubicBezTo>
                  <a:cubicBezTo>
                    <a:pt x="948046" y="799786"/>
                    <a:pt x="947827" y="801123"/>
                    <a:pt x="947243" y="802328"/>
                  </a:cubicBezTo>
                  <a:cubicBezTo>
                    <a:pt x="946659" y="803504"/>
                    <a:pt x="945855" y="804512"/>
                    <a:pt x="944760" y="805249"/>
                  </a:cubicBezTo>
                  <a:cubicBezTo>
                    <a:pt x="943664" y="805870"/>
                    <a:pt x="942422" y="806199"/>
                    <a:pt x="941181" y="806199"/>
                  </a:cubicBezTo>
                  <a:close/>
                  <a:moveTo>
                    <a:pt x="91709" y="746602"/>
                  </a:moveTo>
                  <a:cubicBezTo>
                    <a:pt x="90395" y="746617"/>
                    <a:pt x="89080" y="746208"/>
                    <a:pt x="87984" y="745433"/>
                  </a:cubicBezTo>
                  <a:cubicBezTo>
                    <a:pt x="86816" y="744696"/>
                    <a:pt x="85940" y="743593"/>
                    <a:pt x="85428" y="742293"/>
                  </a:cubicBezTo>
                  <a:cubicBezTo>
                    <a:pt x="79147" y="726518"/>
                    <a:pt x="72427" y="710961"/>
                    <a:pt x="65709" y="695405"/>
                  </a:cubicBezTo>
                  <a:cubicBezTo>
                    <a:pt x="61254" y="684961"/>
                    <a:pt x="56798" y="674589"/>
                    <a:pt x="52489" y="664292"/>
                  </a:cubicBezTo>
                  <a:cubicBezTo>
                    <a:pt x="51832" y="662553"/>
                    <a:pt x="51832" y="660625"/>
                    <a:pt x="52489" y="658887"/>
                  </a:cubicBezTo>
                  <a:cubicBezTo>
                    <a:pt x="53146" y="657141"/>
                    <a:pt x="54388" y="655702"/>
                    <a:pt x="56068" y="654870"/>
                  </a:cubicBezTo>
                  <a:cubicBezTo>
                    <a:pt x="57674" y="654184"/>
                    <a:pt x="59573" y="654184"/>
                    <a:pt x="61181" y="654870"/>
                  </a:cubicBezTo>
                  <a:cubicBezTo>
                    <a:pt x="62860" y="655607"/>
                    <a:pt x="64247" y="656966"/>
                    <a:pt x="64978" y="658668"/>
                  </a:cubicBezTo>
                  <a:cubicBezTo>
                    <a:pt x="69287" y="669039"/>
                    <a:pt x="73742" y="679264"/>
                    <a:pt x="78197" y="689635"/>
                  </a:cubicBezTo>
                  <a:cubicBezTo>
                    <a:pt x="84990" y="705337"/>
                    <a:pt x="91709" y="720967"/>
                    <a:pt x="98063" y="736815"/>
                  </a:cubicBezTo>
                  <a:cubicBezTo>
                    <a:pt x="98793" y="738576"/>
                    <a:pt x="98793" y="740533"/>
                    <a:pt x="98063" y="742293"/>
                  </a:cubicBezTo>
                  <a:cubicBezTo>
                    <a:pt x="97406" y="744024"/>
                    <a:pt x="96091" y="745433"/>
                    <a:pt x="94411" y="746237"/>
                  </a:cubicBezTo>
                  <a:cubicBezTo>
                    <a:pt x="93535" y="746485"/>
                    <a:pt x="92585" y="746588"/>
                    <a:pt x="91709" y="746529"/>
                  </a:cubicBezTo>
                  <a:close/>
                  <a:moveTo>
                    <a:pt x="825931" y="685983"/>
                  </a:moveTo>
                  <a:cubicBezTo>
                    <a:pt x="824252" y="686005"/>
                    <a:pt x="822645" y="685377"/>
                    <a:pt x="821403" y="684230"/>
                  </a:cubicBezTo>
                  <a:cubicBezTo>
                    <a:pt x="804605" y="668455"/>
                    <a:pt x="782694" y="647712"/>
                    <a:pt x="762463" y="624487"/>
                  </a:cubicBezTo>
                  <a:cubicBezTo>
                    <a:pt x="759761" y="621668"/>
                    <a:pt x="759761" y="617228"/>
                    <a:pt x="762463" y="614408"/>
                  </a:cubicBezTo>
                  <a:cubicBezTo>
                    <a:pt x="764947" y="611765"/>
                    <a:pt x="769110" y="611641"/>
                    <a:pt x="771739" y="614131"/>
                  </a:cubicBezTo>
                  <a:cubicBezTo>
                    <a:pt x="771885" y="614218"/>
                    <a:pt x="771958" y="614313"/>
                    <a:pt x="772031" y="614408"/>
                  </a:cubicBezTo>
                  <a:cubicBezTo>
                    <a:pt x="791897" y="636976"/>
                    <a:pt x="813516" y="657646"/>
                    <a:pt x="830459" y="672837"/>
                  </a:cubicBezTo>
                  <a:cubicBezTo>
                    <a:pt x="831482" y="673830"/>
                    <a:pt x="832212" y="675101"/>
                    <a:pt x="832505" y="676488"/>
                  </a:cubicBezTo>
                  <a:cubicBezTo>
                    <a:pt x="832942" y="677869"/>
                    <a:pt x="832942" y="679344"/>
                    <a:pt x="832505" y="680724"/>
                  </a:cubicBezTo>
                  <a:cubicBezTo>
                    <a:pt x="831993" y="682039"/>
                    <a:pt x="831117" y="683178"/>
                    <a:pt x="830021" y="684011"/>
                  </a:cubicBezTo>
                  <a:cubicBezTo>
                    <a:pt x="828926" y="685150"/>
                    <a:pt x="827465" y="685837"/>
                    <a:pt x="825931" y="685910"/>
                  </a:cubicBezTo>
                  <a:close/>
                  <a:moveTo>
                    <a:pt x="31674" y="588043"/>
                  </a:moveTo>
                  <a:cubicBezTo>
                    <a:pt x="30214" y="588043"/>
                    <a:pt x="28752" y="587524"/>
                    <a:pt x="27584" y="586582"/>
                  </a:cubicBezTo>
                  <a:cubicBezTo>
                    <a:pt x="26416" y="585582"/>
                    <a:pt x="25539" y="584223"/>
                    <a:pt x="25174" y="582711"/>
                  </a:cubicBezTo>
                  <a:cubicBezTo>
                    <a:pt x="18309" y="554534"/>
                    <a:pt x="14292" y="525736"/>
                    <a:pt x="13269" y="496749"/>
                  </a:cubicBezTo>
                  <a:cubicBezTo>
                    <a:pt x="13196" y="494872"/>
                    <a:pt x="13853" y="493039"/>
                    <a:pt x="15095" y="491636"/>
                  </a:cubicBezTo>
                  <a:cubicBezTo>
                    <a:pt x="16264" y="490234"/>
                    <a:pt x="17943" y="489387"/>
                    <a:pt x="19769" y="489299"/>
                  </a:cubicBezTo>
                  <a:cubicBezTo>
                    <a:pt x="20646" y="489292"/>
                    <a:pt x="21595" y="489467"/>
                    <a:pt x="22398" y="489810"/>
                  </a:cubicBezTo>
                  <a:cubicBezTo>
                    <a:pt x="23275" y="490132"/>
                    <a:pt x="24005" y="490628"/>
                    <a:pt x="24663" y="491271"/>
                  </a:cubicBezTo>
                  <a:cubicBezTo>
                    <a:pt x="25320" y="491921"/>
                    <a:pt x="25831" y="492688"/>
                    <a:pt x="26196" y="493535"/>
                  </a:cubicBezTo>
                  <a:cubicBezTo>
                    <a:pt x="26562" y="494397"/>
                    <a:pt x="26707" y="495310"/>
                    <a:pt x="26780" y="496238"/>
                  </a:cubicBezTo>
                  <a:cubicBezTo>
                    <a:pt x="27803" y="524210"/>
                    <a:pt x="31674" y="552015"/>
                    <a:pt x="38321" y="579205"/>
                  </a:cubicBezTo>
                  <a:cubicBezTo>
                    <a:pt x="38467" y="580126"/>
                    <a:pt x="38467" y="581061"/>
                    <a:pt x="38321" y="581981"/>
                  </a:cubicBezTo>
                  <a:cubicBezTo>
                    <a:pt x="38174" y="582923"/>
                    <a:pt x="37882" y="583836"/>
                    <a:pt x="37444" y="584683"/>
                  </a:cubicBezTo>
                  <a:cubicBezTo>
                    <a:pt x="37005" y="585494"/>
                    <a:pt x="36422" y="586210"/>
                    <a:pt x="35691" y="586801"/>
                  </a:cubicBezTo>
                  <a:cubicBezTo>
                    <a:pt x="34960" y="587386"/>
                    <a:pt x="34157" y="587809"/>
                    <a:pt x="33281" y="588043"/>
                  </a:cubicBezTo>
                  <a:close/>
                  <a:moveTo>
                    <a:pt x="718204" y="559340"/>
                  </a:moveTo>
                  <a:cubicBezTo>
                    <a:pt x="717036" y="559355"/>
                    <a:pt x="715868" y="559026"/>
                    <a:pt x="714918" y="558391"/>
                  </a:cubicBezTo>
                  <a:cubicBezTo>
                    <a:pt x="713896" y="557792"/>
                    <a:pt x="713092" y="556937"/>
                    <a:pt x="712507" y="555907"/>
                  </a:cubicBezTo>
                  <a:cubicBezTo>
                    <a:pt x="702429" y="538664"/>
                    <a:pt x="693811" y="520580"/>
                    <a:pt x="686872" y="501861"/>
                  </a:cubicBezTo>
                  <a:cubicBezTo>
                    <a:pt x="683805" y="493755"/>
                    <a:pt x="680957" y="485575"/>
                    <a:pt x="678328" y="476737"/>
                  </a:cubicBezTo>
                  <a:cubicBezTo>
                    <a:pt x="678035" y="475846"/>
                    <a:pt x="677889" y="474904"/>
                    <a:pt x="677962" y="473962"/>
                  </a:cubicBezTo>
                  <a:cubicBezTo>
                    <a:pt x="678035" y="473049"/>
                    <a:pt x="678328" y="472165"/>
                    <a:pt x="678692" y="471333"/>
                  </a:cubicBezTo>
                  <a:cubicBezTo>
                    <a:pt x="679058" y="470485"/>
                    <a:pt x="679642" y="469740"/>
                    <a:pt x="680372" y="469142"/>
                  </a:cubicBezTo>
                  <a:cubicBezTo>
                    <a:pt x="681030" y="468543"/>
                    <a:pt x="681833" y="468075"/>
                    <a:pt x="682636" y="467754"/>
                  </a:cubicBezTo>
                  <a:cubicBezTo>
                    <a:pt x="683513" y="467571"/>
                    <a:pt x="684389" y="467571"/>
                    <a:pt x="685266" y="467754"/>
                  </a:cubicBezTo>
                  <a:cubicBezTo>
                    <a:pt x="686142" y="467820"/>
                    <a:pt x="687018" y="468068"/>
                    <a:pt x="687822" y="468484"/>
                  </a:cubicBezTo>
                  <a:cubicBezTo>
                    <a:pt x="688625" y="468922"/>
                    <a:pt x="689283" y="469522"/>
                    <a:pt x="689867" y="470237"/>
                  </a:cubicBezTo>
                  <a:cubicBezTo>
                    <a:pt x="690451" y="470953"/>
                    <a:pt x="690889" y="471771"/>
                    <a:pt x="691182" y="472647"/>
                  </a:cubicBezTo>
                  <a:cubicBezTo>
                    <a:pt x="693738" y="480827"/>
                    <a:pt x="696513" y="488934"/>
                    <a:pt x="699435" y="497114"/>
                  </a:cubicBezTo>
                  <a:cubicBezTo>
                    <a:pt x="706080" y="514942"/>
                    <a:pt x="714260" y="532185"/>
                    <a:pt x="723755" y="548677"/>
                  </a:cubicBezTo>
                  <a:cubicBezTo>
                    <a:pt x="724339" y="549780"/>
                    <a:pt x="724705" y="551007"/>
                    <a:pt x="724778" y="552255"/>
                  </a:cubicBezTo>
                  <a:cubicBezTo>
                    <a:pt x="724778" y="553526"/>
                    <a:pt x="724485" y="554782"/>
                    <a:pt x="723901" y="555907"/>
                  </a:cubicBezTo>
                  <a:cubicBezTo>
                    <a:pt x="723317" y="557003"/>
                    <a:pt x="722440" y="557938"/>
                    <a:pt x="721418" y="558610"/>
                  </a:cubicBezTo>
                  <a:cubicBezTo>
                    <a:pt x="720396" y="559201"/>
                    <a:pt x="719227" y="559530"/>
                    <a:pt x="717985" y="559559"/>
                  </a:cubicBezTo>
                  <a:close/>
                  <a:moveTo>
                    <a:pt x="26853" y="418455"/>
                  </a:moveTo>
                  <a:lnTo>
                    <a:pt x="25247" y="418455"/>
                  </a:lnTo>
                  <a:cubicBezTo>
                    <a:pt x="23494" y="418090"/>
                    <a:pt x="22034" y="417031"/>
                    <a:pt x="21084" y="415534"/>
                  </a:cubicBezTo>
                  <a:cubicBezTo>
                    <a:pt x="20062" y="414015"/>
                    <a:pt x="19623" y="412160"/>
                    <a:pt x="19916" y="410348"/>
                  </a:cubicBezTo>
                  <a:cubicBezTo>
                    <a:pt x="25393" y="381740"/>
                    <a:pt x="33792" y="353782"/>
                    <a:pt x="45112" y="326942"/>
                  </a:cubicBezTo>
                  <a:cubicBezTo>
                    <a:pt x="45916" y="325431"/>
                    <a:pt x="47304" y="324269"/>
                    <a:pt x="48910" y="323655"/>
                  </a:cubicBezTo>
                  <a:cubicBezTo>
                    <a:pt x="52270" y="322560"/>
                    <a:pt x="55921" y="324291"/>
                    <a:pt x="57236" y="327600"/>
                  </a:cubicBezTo>
                  <a:cubicBezTo>
                    <a:pt x="57820" y="329250"/>
                    <a:pt x="57820" y="331062"/>
                    <a:pt x="57236" y="332712"/>
                  </a:cubicBezTo>
                  <a:cubicBezTo>
                    <a:pt x="46427" y="358566"/>
                    <a:pt x="38321" y="385495"/>
                    <a:pt x="33208" y="413050"/>
                  </a:cubicBezTo>
                  <a:cubicBezTo>
                    <a:pt x="32916" y="414694"/>
                    <a:pt x="32040" y="416191"/>
                    <a:pt x="30798" y="417287"/>
                  </a:cubicBezTo>
                  <a:cubicBezTo>
                    <a:pt x="29556" y="418134"/>
                    <a:pt x="28022" y="418521"/>
                    <a:pt x="26562" y="418382"/>
                  </a:cubicBezTo>
                  <a:close/>
                  <a:moveTo>
                    <a:pt x="666423" y="398443"/>
                  </a:moveTo>
                  <a:cubicBezTo>
                    <a:pt x="664743" y="398422"/>
                    <a:pt x="663136" y="397764"/>
                    <a:pt x="661968" y="396618"/>
                  </a:cubicBezTo>
                  <a:cubicBezTo>
                    <a:pt x="660726" y="395464"/>
                    <a:pt x="659923" y="393915"/>
                    <a:pt x="659703" y="392236"/>
                  </a:cubicBezTo>
                  <a:cubicBezTo>
                    <a:pt x="657440" y="374189"/>
                    <a:pt x="656344" y="356010"/>
                    <a:pt x="656344" y="337824"/>
                  </a:cubicBezTo>
                  <a:cubicBezTo>
                    <a:pt x="656344" y="327015"/>
                    <a:pt x="656782" y="315914"/>
                    <a:pt x="657512" y="305251"/>
                  </a:cubicBezTo>
                  <a:cubicBezTo>
                    <a:pt x="657585" y="304309"/>
                    <a:pt x="657804" y="303389"/>
                    <a:pt x="658243" y="302549"/>
                  </a:cubicBezTo>
                  <a:cubicBezTo>
                    <a:pt x="658608" y="301723"/>
                    <a:pt x="659192" y="300978"/>
                    <a:pt x="659849" y="300357"/>
                  </a:cubicBezTo>
                  <a:cubicBezTo>
                    <a:pt x="660507" y="299751"/>
                    <a:pt x="661310" y="299284"/>
                    <a:pt x="662186" y="298970"/>
                  </a:cubicBezTo>
                  <a:cubicBezTo>
                    <a:pt x="663063" y="298824"/>
                    <a:pt x="663939" y="298824"/>
                    <a:pt x="664815" y="298970"/>
                  </a:cubicBezTo>
                  <a:cubicBezTo>
                    <a:pt x="665692" y="299036"/>
                    <a:pt x="666569" y="299284"/>
                    <a:pt x="667372" y="299700"/>
                  </a:cubicBezTo>
                  <a:cubicBezTo>
                    <a:pt x="668176" y="300146"/>
                    <a:pt x="668906" y="300737"/>
                    <a:pt x="669490" y="301453"/>
                  </a:cubicBezTo>
                  <a:cubicBezTo>
                    <a:pt x="670001" y="302191"/>
                    <a:pt x="670439" y="303001"/>
                    <a:pt x="670732" y="303863"/>
                  </a:cubicBezTo>
                  <a:cubicBezTo>
                    <a:pt x="670878" y="304783"/>
                    <a:pt x="670878" y="305726"/>
                    <a:pt x="670732" y="306639"/>
                  </a:cubicBezTo>
                  <a:cubicBezTo>
                    <a:pt x="669928" y="316936"/>
                    <a:pt x="669563" y="327453"/>
                    <a:pt x="669563" y="337897"/>
                  </a:cubicBezTo>
                  <a:cubicBezTo>
                    <a:pt x="669563" y="355477"/>
                    <a:pt x="670659" y="373042"/>
                    <a:pt x="672850" y="390483"/>
                  </a:cubicBezTo>
                  <a:cubicBezTo>
                    <a:pt x="672995" y="391403"/>
                    <a:pt x="672995" y="392338"/>
                    <a:pt x="672850" y="393258"/>
                  </a:cubicBezTo>
                  <a:cubicBezTo>
                    <a:pt x="672631" y="394186"/>
                    <a:pt x="672265" y="395062"/>
                    <a:pt x="671681" y="395814"/>
                  </a:cubicBezTo>
                  <a:cubicBezTo>
                    <a:pt x="671169" y="396567"/>
                    <a:pt x="670512" y="397210"/>
                    <a:pt x="669709" y="397713"/>
                  </a:cubicBezTo>
                  <a:cubicBezTo>
                    <a:pt x="668906" y="398210"/>
                    <a:pt x="668029" y="398509"/>
                    <a:pt x="667153" y="398590"/>
                  </a:cubicBezTo>
                  <a:close/>
                  <a:moveTo>
                    <a:pt x="88496" y="261137"/>
                  </a:moveTo>
                  <a:cubicBezTo>
                    <a:pt x="87400" y="261130"/>
                    <a:pt x="86377" y="260853"/>
                    <a:pt x="85428" y="260334"/>
                  </a:cubicBezTo>
                  <a:cubicBezTo>
                    <a:pt x="84625" y="259889"/>
                    <a:pt x="83894" y="259297"/>
                    <a:pt x="83310" y="258581"/>
                  </a:cubicBezTo>
                  <a:cubicBezTo>
                    <a:pt x="82799" y="257844"/>
                    <a:pt x="82360" y="257033"/>
                    <a:pt x="82068" y="256171"/>
                  </a:cubicBezTo>
                  <a:cubicBezTo>
                    <a:pt x="81922" y="255258"/>
                    <a:pt x="81922" y="254309"/>
                    <a:pt x="82068" y="253396"/>
                  </a:cubicBezTo>
                  <a:cubicBezTo>
                    <a:pt x="82142" y="252446"/>
                    <a:pt x="82433" y="251526"/>
                    <a:pt x="82872" y="250693"/>
                  </a:cubicBezTo>
                  <a:cubicBezTo>
                    <a:pt x="88642" y="239008"/>
                    <a:pt x="94338" y="227395"/>
                    <a:pt x="99669" y="215417"/>
                  </a:cubicBezTo>
                  <a:cubicBezTo>
                    <a:pt x="105805" y="201884"/>
                    <a:pt x="110917" y="187949"/>
                    <a:pt x="115154" y="173715"/>
                  </a:cubicBezTo>
                  <a:cubicBezTo>
                    <a:pt x="115445" y="172838"/>
                    <a:pt x="115811" y="172020"/>
                    <a:pt x="116395" y="171304"/>
                  </a:cubicBezTo>
                  <a:cubicBezTo>
                    <a:pt x="116979" y="170588"/>
                    <a:pt x="117637" y="169990"/>
                    <a:pt x="118440" y="169552"/>
                  </a:cubicBezTo>
                  <a:cubicBezTo>
                    <a:pt x="120046" y="168653"/>
                    <a:pt x="121872" y="168471"/>
                    <a:pt x="123625" y="169040"/>
                  </a:cubicBezTo>
                  <a:cubicBezTo>
                    <a:pt x="125378" y="169639"/>
                    <a:pt x="126766" y="170896"/>
                    <a:pt x="127569" y="172546"/>
                  </a:cubicBezTo>
                  <a:cubicBezTo>
                    <a:pt x="128446" y="174233"/>
                    <a:pt x="128665" y="176198"/>
                    <a:pt x="128080" y="178023"/>
                  </a:cubicBezTo>
                  <a:cubicBezTo>
                    <a:pt x="123625" y="193003"/>
                    <a:pt x="118074" y="207647"/>
                    <a:pt x="111574" y="221844"/>
                  </a:cubicBezTo>
                  <a:cubicBezTo>
                    <a:pt x="106170" y="233969"/>
                    <a:pt x="100400" y="245800"/>
                    <a:pt x="94630" y="257632"/>
                  </a:cubicBezTo>
                  <a:cubicBezTo>
                    <a:pt x="94046" y="258720"/>
                    <a:pt x="93243" y="259648"/>
                    <a:pt x="92220" y="260334"/>
                  </a:cubicBezTo>
                  <a:cubicBezTo>
                    <a:pt x="90979" y="260955"/>
                    <a:pt x="89591" y="261211"/>
                    <a:pt x="88203" y="261064"/>
                  </a:cubicBezTo>
                  <a:close/>
                  <a:moveTo>
                    <a:pt x="678838" y="229002"/>
                  </a:moveTo>
                  <a:lnTo>
                    <a:pt x="677013" y="229002"/>
                  </a:lnTo>
                  <a:cubicBezTo>
                    <a:pt x="675260" y="228433"/>
                    <a:pt x="673799" y="227235"/>
                    <a:pt x="672923" y="225642"/>
                  </a:cubicBezTo>
                  <a:cubicBezTo>
                    <a:pt x="671974" y="223970"/>
                    <a:pt x="671754" y="222005"/>
                    <a:pt x="672265" y="220165"/>
                  </a:cubicBezTo>
                  <a:cubicBezTo>
                    <a:pt x="676355" y="205558"/>
                    <a:pt x="681248" y="190001"/>
                    <a:pt x="686872" y="174883"/>
                  </a:cubicBezTo>
                  <a:cubicBezTo>
                    <a:pt x="691473" y="162796"/>
                    <a:pt x="696659" y="150949"/>
                    <a:pt x="702429" y="139388"/>
                  </a:cubicBezTo>
                  <a:cubicBezTo>
                    <a:pt x="702794" y="138570"/>
                    <a:pt x="703378" y="137825"/>
                    <a:pt x="704035" y="137197"/>
                  </a:cubicBezTo>
                  <a:cubicBezTo>
                    <a:pt x="704693" y="136620"/>
                    <a:pt x="705496" y="136174"/>
                    <a:pt x="706373" y="135882"/>
                  </a:cubicBezTo>
                  <a:cubicBezTo>
                    <a:pt x="707249" y="135700"/>
                    <a:pt x="708126" y="135700"/>
                    <a:pt x="709002" y="135882"/>
                  </a:cubicBezTo>
                  <a:cubicBezTo>
                    <a:pt x="709878" y="135933"/>
                    <a:pt x="710755" y="136182"/>
                    <a:pt x="711485" y="136613"/>
                  </a:cubicBezTo>
                  <a:cubicBezTo>
                    <a:pt x="712288" y="137058"/>
                    <a:pt x="713019" y="137650"/>
                    <a:pt x="713603" y="138365"/>
                  </a:cubicBezTo>
                  <a:cubicBezTo>
                    <a:pt x="714187" y="139067"/>
                    <a:pt x="714626" y="139892"/>
                    <a:pt x="714845" y="140776"/>
                  </a:cubicBezTo>
                  <a:cubicBezTo>
                    <a:pt x="714990" y="141689"/>
                    <a:pt x="714990" y="142638"/>
                    <a:pt x="714845" y="143551"/>
                  </a:cubicBezTo>
                  <a:cubicBezTo>
                    <a:pt x="714772" y="144471"/>
                    <a:pt x="714553" y="145369"/>
                    <a:pt x="714114" y="146180"/>
                  </a:cubicBezTo>
                  <a:cubicBezTo>
                    <a:pt x="708636" y="157282"/>
                    <a:pt x="703597" y="168675"/>
                    <a:pt x="699507" y="180287"/>
                  </a:cubicBezTo>
                  <a:cubicBezTo>
                    <a:pt x="694102" y="194894"/>
                    <a:pt x="689283" y="209502"/>
                    <a:pt x="685412" y="224109"/>
                  </a:cubicBezTo>
                  <a:cubicBezTo>
                    <a:pt x="684973" y="225526"/>
                    <a:pt x="684097" y="226775"/>
                    <a:pt x="682929" y="227688"/>
                  </a:cubicBezTo>
                  <a:cubicBezTo>
                    <a:pt x="681687" y="228601"/>
                    <a:pt x="680080" y="229039"/>
                    <a:pt x="678546" y="228929"/>
                  </a:cubicBezTo>
                  <a:close/>
                  <a:moveTo>
                    <a:pt x="136187" y="98999"/>
                  </a:moveTo>
                  <a:lnTo>
                    <a:pt x="135603" y="98999"/>
                  </a:lnTo>
                  <a:cubicBezTo>
                    <a:pt x="134727" y="98912"/>
                    <a:pt x="133850" y="98664"/>
                    <a:pt x="133047" y="98269"/>
                  </a:cubicBezTo>
                  <a:cubicBezTo>
                    <a:pt x="132244" y="97824"/>
                    <a:pt x="131513" y="97232"/>
                    <a:pt x="130929" y="96516"/>
                  </a:cubicBezTo>
                  <a:cubicBezTo>
                    <a:pt x="130345" y="95815"/>
                    <a:pt x="129906" y="94990"/>
                    <a:pt x="129688" y="94106"/>
                  </a:cubicBezTo>
                  <a:cubicBezTo>
                    <a:pt x="129541" y="93193"/>
                    <a:pt x="129541" y="92244"/>
                    <a:pt x="129688" y="91331"/>
                  </a:cubicBezTo>
                  <a:cubicBezTo>
                    <a:pt x="131221" y="73291"/>
                    <a:pt x="131951" y="54083"/>
                    <a:pt x="131951" y="32464"/>
                  </a:cubicBezTo>
                  <a:lnTo>
                    <a:pt x="131951" y="6683"/>
                  </a:lnTo>
                  <a:cubicBezTo>
                    <a:pt x="131951" y="5741"/>
                    <a:pt x="132097" y="4806"/>
                    <a:pt x="132390" y="3908"/>
                  </a:cubicBezTo>
                  <a:cubicBezTo>
                    <a:pt x="132754" y="3046"/>
                    <a:pt x="133193" y="2250"/>
                    <a:pt x="133850" y="1571"/>
                  </a:cubicBezTo>
                  <a:cubicBezTo>
                    <a:pt x="134434" y="891"/>
                    <a:pt x="135165" y="351"/>
                    <a:pt x="135968" y="-36"/>
                  </a:cubicBezTo>
                  <a:cubicBezTo>
                    <a:pt x="136772" y="-416"/>
                    <a:pt x="137721" y="-620"/>
                    <a:pt x="138598" y="-620"/>
                  </a:cubicBezTo>
                  <a:cubicBezTo>
                    <a:pt x="140350" y="-606"/>
                    <a:pt x="142030" y="103"/>
                    <a:pt x="143272" y="1351"/>
                  </a:cubicBezTo>
                  <a:cubicBezTo>
                    <a:pt x="144586" y="2688"/>
                    <a:pt x="145316" y="4463"/>
                    <a:pt x="145316" y="6318"/>
                  </a:cubicBezTo>
                  <a:lnTo>
                    <a:pt x="145316" y="32464"/>
                  </a:lnTo>
                  <a:cubicBezTo>
                    <a:pt x="145316" y="54375"/>
                    <a:pt x="144659" y="74168"/>
                    <a:pt x="143053" y="92573"/>
                  </a:cubicBezTo>
                  <a:cubicBezTo>
                    <a:pt x="142906" y="94311"/>
                    <a:pt x="142176" y="95940"/>
                    <a:pt x="140934" y="97173"/>
                  </a:cubicBezTo>
                  <a:cubicBezTo>
                    <a:pt x="139766" y="98357"/>
                    <a:pt x="138159" y="99065"/>
                    <a:pt x="136479" y="99146"/>
                  </a:cubicBezTo>
                  <a:close/>
                  <a:moveTo>
                    <a:pt x="751800" y="77454"/>
                  </a:moveTo>
                  <a:cubicBezTo>
                    <a:pt x="750413" y="77388"/>
                    <a:pt x="749025" y="76906"/>
                    <a:pt x="747856" y="76067"/>
                  </a:cubicBezTo>
                  <a:cubicBezTo>
                    <a:pt x="744789" y="73671"/>
                    <a:pt x="744205" y="69310"/>
                    <a:pt x="746396" y="66133"/>
                  </a:cubicBezTo>
                  <a:cubicBezTo>
                    <a:pt x="757351" y="50285"/>
                    <a:pt x="768818" y="34802"/>
                    <a:pt x="780284" y="19172"/>
                  </a:cubicBezTo>
                  <a:lnTo>
                    <a:pt x="782694" y="15886"/>
                  </a:lnTo>
                  <a:cubicBezTo>
                    <a:pt x="786200" y="11766"/>
                    <a:pt x="790656" y="8538"/>
                    <a:pt x="795695" y="6464"/>
                  </a:cubicBezTo>
                  <a:cubicBezTo>
                    <a:pt x="797374" y="5588"/>
                    <a:pt x="799054" y="4711"/>
                    <a:pt x="800661" y="3762"/>
                  </a:cubicBezTo>
                  <a:cubicBezTo>
                    <a:pt x="801392" y="3265"/>
                    <a:pt x="802195" y="2944"/>
                    <a:pt x="803071" y="2812"/>
                  </a:cubicBezTo>
                  <a:cubicBezTo>
                    <a:pt x="803948" y="2630"/>
                    <a:pt x="804824" y="2630"/>
                    <a:pt x="805700" y="2812"/>
                  </a:cubicBezTo>
                  <a:cubicBezTo>
                    <a:pt x="806577" y="3017"/>
                    <a:pt x="807380" y="3418"/>
                    <a:pt x="808110" y="3981"/>
                  </a:cubicBezTo>
                  <a:cubicBezTo>
                    <a:pt x="808841" y="4521"/>
                    <a:pt x="809425" y="5215"/>
                    <a:pt x="809864" y="6026"/>
                  </a:cubicBezTo>
                  <a:cubicBezTo>
                    <a:pt x="810375" y="6829"/>
                    <a:pt x="810667" y="7720"/>
                    <a:pt x="810813" y="8655"/>
                  </a:cubicBezTo>
                  <a:cubicBezTo>
                    <a:pt x="810959" y="9568"/>
                    <a:pt x="810959" y="10510"/>
                    <a:pt x="810813" y="11430"/>
                  </a:cubicBezTo>
                  <a:cubicBezTo>
                    <a:pt x="810594" y="12321"/>
                    <a:pt x="810229" y="13161"/>
                    <a:pt x="809718" y="13914"/>
                  </a:cubicBezTo>
                  <a:cubicBezTo>
                    <a:pt x="809206" y="14666"/>
                    <a:pt x="808549" y="15287"/>
                    <a:pt x="807746" y="15740"/>
                  </a:cubicBezTo>
                  <a:cubicBezTo>
                    <a:pt x="805774" y="16989"/>
                    <a:pt x="803801" y="18113"/>
                    <a:pt x="801684" y="19099"/>
                  </a:cubicBezTo>
                  <a:cubicBezTo>
                    <a:pt x="798689" y="20458"/>
                    <a:pt x="795914" y="22393"/>
                    <a:pt x="793649" y="24796"/>
                  </a:cubicBezTo>
                  <a:lnTo>
                    <a:pt x="791240" y="28156"/>
                  </a:lnTo>
                  <a:cubicBezTo>
                    <a:pt x="779846" y="43566"/>
                    <a:pt x="768453" y="58976"/>
                    <a:pt x="757497" y="74679"/>
                  </a:cubicBezTo>
                  <a:cubicBezTo>
                    <a:pt x="756840" y="75562"/>
                    <a:pt x="755964" y="76285"/>
                    <a:pt x="755014" y="76797"/>
                  </a:cubicBezTo>
                  <a:cubicBezTo>
                    <a:pt x="754065" y="77272"/>
                    <a:pt x="753042" y="77498"/>
                    <a:pt x="751947" y="774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2" name="Google Shape;2512;p83"/>
            <p:cNvSpPr/>
            <p:nvPr/>
          </p:nvSpPr>
          <p:spPr>
            <a:xfrm>
              <a:off x="2838416" y="2514893"/>
              <a:ext cx="2874965" cy="2433238"/>
            </a:xfrm>
            <a:custGeom>
              <a:avLst/>
              <a:gdLst/>
              <a:ahLst/>
              <a:cxnLst/>
              <a:rect l="l" t="t" r="r" b="b"/>
              <a:pathLst>
                <a:path w="2874965" h="2433238" extrusionOk="0">
                  <a:moveTo>
                    <a:pt x="2362733" y="2432618"/>
                  </a:moveTo>
                  <a:cubicBezTo>
                    <a:pt x="2325412" y="2432399"/>
                    <a:pt x="2288383" y="2425972"/>
                    <a:pt x="2253180" y="2413555"/>
                  </a:cubicBezTo>
                  <a:cubicBezTo>
                    <a:pt x="2129021" y="2370173"/>
                    <a:pt x="2039333" y="2279171"/>
                    <a:pt x="1961040" y="2187146"/>
                  </a:cubicBezTo>
                  <a:cubicBezTo>
                    <a:pt x="1943292" y="2167720"/>
                    <a:pt x="1923865" y="2149898"/>
                    <a:pt x="1903050" y="2133831"/>
                  </a:cubicBezTo>
                  <a:lnTo>
                    <a:pt x="1894724" y="2127112"/>
                  </a:lnTo>
                  <a:cubicBezTo>
                    <a:pt x="1843599" y="2084679"/>
                    <a:pt x="1780935" y="2077448"/>
                    <a:pt x="1710675" y="2072847"/>
                  </a:cubicBezTo>
                  <a:cubicBezTo>
                    <a:pt x="1603898" y="2066127"/>
                    <a:pt x="1498655" y="2043706"/>
                    <a:pt x="1398377" y="2006239"/>
                  </a:cubicBezTo>
                  <a:cubicBezTo>
                    <a:pt x="1309274" y="1974103"/>
                    <a:pt x="1231345" y="1916916"/>
                    <a:pt x="1173940" y="1841544"/>
                  </a:cubicBezTo>
                  <a:cubicBezTo>
                    <a:pt x="1126321" y="1779975"/>
                    <a:pt x="1066870" y="1711396"/>
                    <a:pt x="987846" y="1670204"/>
                  </a:cubicBezTo>
                  <a:cubicBezTo>
                    <a:pt x="945121" y="1648294"/>
                    <a:pt x="902614" y="1623827"/>
                    <a:pt x="861204" y="1600674"/>
                  </a:cubicBezTo>
                  <a:lnTo>
                    <a:pt x="850979" y="1594904"/>
                  </a:lnTo>
                  <a:cubicBezTo>
                    <a:pt x="810444" y="1572117"/>
                    <a:pt x="764651" y="1543780"/>
                    <a:pt x="735437" y="1494190"/>
                  </a:cubicBezTo>
                  <a:lnTo>
                    <a:pt x="713527" y="1458037"/>
                  </a:lnTo>
                  <a:cubicBezTo>
                    <a:pt x="694391" y="1426340"/>
                    <a:pt x="674745" y="1393547"/>
                    <a:pt x="657289" y="1360096"/>
                  </a:cubicBezTo>
                  <a:cubicBezTo>
                    <a:pt x="602220" y="1252662"/>
                    <a:pt x="565411" y="1161733"/>
                    <a:pt x="540945" y="1073799"/>
                  </a:cubicBezTo>
                  <a:cubicBezTo>
                    <a:pt x="524073" y="1012084"/>
                    <a:pt x="502893" y="947740"/>
                    <a:pt x="476235" y="876604"/>
                  </a:cubicBezTo>
                  <a:cubicBezTo>
                    <a:pt x="468931" y="857176"/>
                    <a:pt x="464622" y="853160"/>
                    <a:pt x="462723" y="852502"/>
                  </a:cubicBezTo>
                  <a:cubicBezTo>
                    <a:pt x="460824" y="851845"/>
                    <a:pt x="454982" y="852502"/>
                    <a:pt x="438841" y="863384"/>
                  </a:cubicBezTo>
                  <a:cubicBezTo>
                    <a:pt x="398307" y="890992"/>
                    <a:pt x="359671" y="921301"/>
                    <a:pt x="323226" y="954094"/>
                  </a:cubicBezTo>
                  <a:cubicBezTo>
                    <a:pt x="289923" y="983308"/>
                    <a:pt x="256765" y="1014494"/>
                    <a:pt x="224629" y="1044365"/>
                  </a:cubicBezTo>
                  <a:cubicBezTo>
                    <a:pt x="188842" y="1077597"/>
                    <a:pt x="151594" y="1111923"/>
                    <a:pt x="114492" y="1144789"/>
                  </a:cubicBezTo>
                  <a:cubicBezTo>
                    <a:pt x="93896" y="1161952"/>
                    <a:pt x="72059" y="1177655"/>
                    <a:pt x="49198" y="1191678"/>
                  </a:cubicBezTo>
                  <a:cubicBezTo>
                    <a:pt x="39266" y="1198105"/>
                    <a:pt x="29260" y="1204605"/>
                    <a:pt x="19474" y="1211251"/>
                  </a:cubicBezTo>
                  <a:cubicBezTo>
                    <a:pt x="16552" y="1213296"/>
                    <a:pt x="12827" y="1214026"/>
                    <a:pt x="9322" y="1213296"/>
                  </a:cubicBezTo>
                  <a:cubicBezTo>
                    <a:pt x="5743" y="1212493"/>
                    <a:pt x="2675" y="1210229"/>
                    <a:pt x="776" y="1207161"/>
                  </a:cubicBezTo>
                  <a:cubicBezTo>
                    <a:pt x="-1269" y="1203947"/>
                    <a:pt x="-1926" y="1200150"/>
                    <a:pt x="-1196" y="1196425"/>
                  </a:cubicBezTo>
                  <a:cubicBezTo>
                    <a:pt x="-465" y="1192773"/>
                    <a:pt x="1653" y="1189559"/>
                    <a:pt x="4647" y="1187442"/>
                  </a:cubicBezTo>
                  <a:cubicBezTo>
                    <a:pt x="14653" y="1180576"/>
                    <a:pt x="24805" y="1174003"/>
                    <a:pt x="35030" y="1167357"/>
                  </a:cubicBezTo>
                  <a:cubicBezTo>
                    <a:pt x="56794" y="1154064"/>
                    <a:pt x="77536" y="1139238"/>
                    <a:pt x="97110" y="1122878"/>
                  </a:cubicBezTo>
                  <a:cubicBezTo>
                    <a:pt x="134138" y="1090232"/>
                    <a:pt x="170948" y="1056124"/>
                    <a:pt x="206663" y="1022967"/>
                  </a:cubicBezTo>
                  <a:cubicBezTo>
                    <a:pt x="238944" y="993022"/>
                    <a:pt x="272394" y="962128"/>
                    <a:pt x="305771" y="932330"/>
                  </a:cubicBezTo>
                  <a:cubicBezTo>
                    <a:pt x="343165" y="898661"/>
                    <a:pt x="382823" y="867621"/>
                    <a:pt x="424380" y="839283"/>
                  </a:cubicBezTo>
                  <a:cubicBezTo>
                    <a:pt x="442128" y="827451"/>
                    <a:pt x="456881" y="820586"/>
                    <a:pt x="470903" y="825406"/>
                  </a:cubicBezTo>
                  <a:cubicBezTo>
                    <a:pt x="484926" y="830227"/>
                    <a:pt x="493472" y="845198"/>
                    <a:pt x="501286" y="866233"/>
                  </a:cubicBezTo>
                  <a:cubicBezTo>
                    <a:pt x="528236" y="937881"/>
                    <a:pt x="549709" y="1003100"/>
                    <a:pt x="567018" y="1065765"/>
                  </a:cubicBezTo>
                  <a:cubicBezTo>
                    <a:pt x="590243" y="1151581"/>
                    <a:pt x="626542" y="1241050"/>
                    <a:pt x="680661" y="1346293"/>
                  </a:cubicBezTo>
                  <a:cubicBezTo>
                    <a:pt x="697459" y="1378940"/>
                    <a:pt x="717179" y="1411586"/>
                    <a:pt x="735948" y="1442773"/>
                  </a:cubicBezTo>
                  <a:cubicBezTo>
                    <a:pt x="743252" y="1454897"/>
                    <a:pt x="750555" y="1467239"/>
                    <a:pt x="757859" y="1479290"/>
                  </a:cubicBezTo>
                  <a:cubicBezTo>
                    <a:pt x="783494" y="1522673"/>
                    <a:pt x="823956" y="1547797"/>
                    <a:pt x="863176" y="1569854"/>
                  </a:cubicBezTo>
                  <a:lnTo>
                    <a:pt x="873473" y="1575623"/>
                  </a:lnTo>
                  <a:cubicBezTo>
                    <a:pt x="914519" y="1598702"/>
                    <a:pt x="957026" y="1622731"/>
                    <a:pt x="999312" y="1644860"/>
                  </a:cubicBezTo>
                  <a:cubicBezTo>
                    <a:pt x="1083158" y="1688681"/>
                    <a:pt x="1145383" y="1759891"/>
                    <a:pt x="1194536" y="1823869"/>
                  </a:cubicBezTo>
                  <a:cubicBezTo>
                    <a:pt x="1248874" y="1895152"/>
                    <a:pt x="1322639" y="1949271"/>
                    <a:pt x="1406922" y="1979727"/>
                  </a:cubicBezTo>
                  <a:cubicBezTo>
                    <a:pt x="1504862" y="2016318"/>
                    <a:pt x="1607623" y="2038374"/>
                    <a:pt x="1711917" y="2045020"/>
                  </a:cubicBezTo>
                  <a:cubicBezTo>
                    <a:pt x="1786778" y="2049914"/>
                    <a:pt x="1853459" y="2057801"/>
                    <a:pt x="1911084" y="2105274"/>
                  </a:cubicBezTo>
                  <a:lnTo>
                    <a:pt x="1919191" y="2111994"/>
                  </a:lnTo>
                  <a:cubicBezTo>
                    <a:pt x="1941394" y="2129084"/>
                    <a:pt x="1961989" y="2148219"/>
                    <a:pt x="1980687" y="2169107"/>
                  </a:cubicBezTo>
                  <a:cubicBezTo>
                    <a:pt x="2056496" y="2257918"/>
                    <a:pt x="2142971" y="2345925"/>
                    <a:pt x="2261141" y="2387116"/>
                  </a:cubicBezTo>
                  <a:cubicBezTo>
                    <a:pt x="2391801" y="2432691"/>
                    <a:pt x="2512236" y="2389965"/>
                    <a:pt x="2583154" y="2272890"/>
                  </a:cubicBezTo>
                  <a:cubicBezTo>
                    <a:pt x="2602580" y="2240901"/>
                    <a:pt x="2621278" y="2207596"/>
                    <a:pt x="2639317" y="2175461"/>
                  </a:cubicBezTo>
                  <a:cubicBezTo>
                    <a:pt x="2649615" y="2156691"/>
                    <a:pt x="2660205" y="2137994"/>
                    <a:pt x="2671014" y="2119370"/>
                  </a:cubicBezTo>
                  <a:cubicBezTo>
                    <a:pt x="2698549" y="2069852"/>
                    <a:pt x="2736381" y="2026907"/>
                    <a:pt x="2782101" y="1993458"/>
                  </a:cubicBezTo>
                  <a:cubicBezTo>
                    <a:pt x="2798022" y="1981114"/>
                    <a:pt x="2812556" y="1967019"/>
                    <a:pt x="2825264" y="1951389"/>
                  </a:cubicBezTo>
                  <a:cubicBezTo>
                    <a:pt x="2832422" y="1943793"/>
                    <a:pt x="2837972" y="1934737"/>
                    <a:pt x="2841406" y="1924878"/>
                  </a:cubicBezTo>
                  <a:cubicBezTo>
                    <a:pt x="2844838" y="1914872"/>
                    <a:pt x="2846225" y="1904281"/>
                    <a:pt x="2845349" y="1893765"/>
                  </a:cubicBezTo>
                  <a:cubicBezTo>
                    <a:pt x="2843816" y="1882736"/>
                    <a:pt x="2839944" y="1872146"/>
                    <a:pt x="2834102" y="1862652"/>
                  </a:cubicBezTo>
                  <a:cubicBezTo>
                    <a:pt x="2828332" y="1853303"/>
                    <a:pt x="2820663" y="1845342"/>
                    <a:pt x="2811534" y="1839281"/>
                  </a:cubicBezTo>
                  <a:cubicBezTo>
                    <a:pt x="2758802" y="1800133"/>
                    <a:pt x="2695262" y="1782678"/>
                    <a:pt x="2634497" y="1766245"/>
                  </a:cubicBezTo>
                  <a:lnTo>
                    <a:pt x="2627193" y="1764273"/>
                  </a:lnTo>
                  <a:cubicBezTo>
                    <a:pt x="2510337" y="1731626"/>
                    <a:pt x="2398301" y="1685834"/>
                    <a:pt x="2274725" y="1633687"/>
                  </a:cubicBezTo>
                  <a:cubicBezTo>
                    <a:pt x="2186645" y="1596293"/>
                    <a:pt x="2132819" y="1543488"/>
                    <a:pt x="2105357" y="1467458"/>
                  </a:cubicBezTo>
                  <a:cubicBezTo>
                    <a:pt x="2089654" y="1424441"/>
                    <a:pt x="2076509" y="1380546"/>
                    <a:pt x="2065918" y="1335995"/>
                  </a:cubicBezTo>
                  <a:cubicBezTo>
                    <a:pt x="2036704" y="1211835"/>
                    <a:pt x="1988355" y="1087676"/>
                    <a:pt x="1914151" y="946207"/>
                  </a:cubicBezTo>
                  <a:lnTo>
                    <a:pt x="1879386" y="879306"/>
                  </a:lnTo>
                  <a:cubicBezTo>
                    <a:pt x="1830380" y="786040"/>
                    <a:pt x="1779694" y="689415"/>
                    <a:pt x="1732878" y="592936"/>
                  </a:cubicBezTo>
                  <a:cubicBezTo>
                    <a:pt x="1687961" y="500473"/>
                    <a:pt x="1698259" y="417651"/>
                    <a:pt x="1763479" y="347537"/>
                  </a:cubicBezTo>
                  <a:cubicBezTo>
                    <a:pt x="1773267" y="336509"/>
                    <a:pt x="1782250" y="324750"/>
                    <a:pt x="1790430" y="312407"/>
                  </a:cubicBezTo>
                  <a:lnTo>
                    <a:pt x="1798171" y="301306"/>
                  </a:lnTo>
                  <a:cubicBezTo>
                    <a:pt x="1836953" y="246603"/>
                    <a:pt x="1834689" y="203366"/>
                    <a:pt x="1790064" y="164511"/>
                  </a:cubicBezTo>
                  <a:cubicBezTo>
                    <a:pt x="1739816" y="120749"/>
                    <a:pt x="1686135" y="81200"/>
                    <a:pt x="1629387" y="46267"/>
                  </a:cubicBezTo>
                  <a:cubicBezTo>
                    <a:pt x="1603460" y="30492"/>
                    <a:pt x="1587027" y="24868"/>
                    <a:pt x="1575999" y="27935"/>
                  </a:cubicBezTo>
                  <a:cubicBezTo>
                    <a:pt x="1563144" y="31514"/>
                    <a:pt x="1551459" y="49043"/>
                    <a:pt x="1535537" y="78111"/>
                  </a:cubicBezTo>
                  <a:cubicBezTo>
                    <a:pt x="1522829" y="104060"/>
                    <a:pt x="1513334" y="131456"/>
                    <a:pt x="1507272" y="159691"/>
                  </a:cubicBezTo>
                  <a:cubicBezTo>
                    <a:pt x="1485362" y="245288"/>
                    <a:pt x="1439642" y="314233"/>
                    <a:pt x="1363174" y="376751"/>
                  </a:cubicBezTo>
                  <a:cubicBezTo>
                    <a:pt x="1294960" y="432623"/>
                    <a:pt x="1229373" y="494849"/>
                    <a:pt x="1165979" y="555103"/>
                  </a:cubicBezTo>
                  <a:lnTo>
                    <a:pt x="1142754" y="577014"/>
                  </a:lnTo>
                  <a:cubicBezTo>
                    <a:pt x="1073443" y="643987"/>
                    <a:pt x="983975" y="686202"/>
                    <a:pt x="888226" y="697157"/>
                  </a:cubicBezTo>
                  <a:cubicBezTo>
                    <a:pt x="869018" y="699640"/>
                    <a:pt x="849737" y="702050"/>
                    <a:pt x="830383" y="704460"/>
                  </a:cubicBezTo>
                  <a:cubicBezTo>
                    <a:pt x="733538" y="715780"/>
                    <a:pt x="633188" y="727321"/>
                    <a:pt x="540652" y="767271"/>
                  </a:cubicBezTo>
                  <a:cubicBezTo>
                    <a:pt x="499314" y="785018"/>
                    <a:pt x="467617" y="770119"/>
                    <a:pt x="446071" y="722791"/>
                  </a:cubicBezTo>
                  <a:cubicBezTo>
                    <a:pt x="424526" y="675465"/>
                    <a:pt x="405610" y="625582"/>
                    <a:pt x="386694" y="574968"/>
                  </a:cubicBezTo>
                  <a:cubicBezTo>
                    <a:pt x="342215" y="455556"/>
                    <a:pt x="281085" y="362802"/>
                    <a:pt x="199870" y="292323"/>
                  </a:cubicBezTo>
                  <a:cubicBezTo>
                    <a:pt x="130122" y="231411"/>
                    <a:pt x="65194" y="154871"/>
                    <a:pt x="1434" y="58245"/>
                  </a:cubicBezTo>
                  <a:cubicBezTo>
                    <a:pt x="-611" y="55105"/>
                    <a:pt x="-1414" y="51285"/>
                    <a:pt x="-757" y="47582"/>
                  </a:cubicBezTo>
                  <a:cubicBezTo>
                    <a:pt x="-173" y="43996"/>
                    <a:pt x="1799" y="40768"/>
                    <a:pt x="4647" y="38526"/>
                  </a:cubicBezTo>
                  <a:cubicBezTo>
                    <a:pt x="7569" y="36422"/>
                    <a:pt x="11221" y="35604"/>
                    <a:pt x="14799" y="36262"/>
                  </a:cubicBezTo>
                  <a:cubicBezTo>
                    <a:pt x="18378" y="36985"/>
                    <a:pt x="21519" y="39117"/>
                    <a:pt x="23490" y="42177"/>
                  </a:cubicBezTo>
                  <a:cubicBezTo>
                    <a:pt x="85935" y="136612"/>
                    <a:pt x="149184" y="211400"/>
                    <a:pt x="217326" y="270632"/>
                  </a:cubicBezTo>
                  <a:cubicBezTo>
                    <a:pt x="302119" y="344543"/>
                    <a:pt x="365806" y="440876"/>
                    <a:pt x="412037" y="564890"/>
                  </a:cubicBezTo>
                  <a:cubicBezTo>
                    <a:pt x="430734" y="614919"/>
                    <a:pt x="449285" y="663853"/>
                    <a:pt x="470466" y="710960"/>
                  </a:cubicBezTo>
                  <a:cubicBezTo>
                    <a:pt x="489162" y="752298"/>
                    <a:pt x="510343" y="749888"/>
                    <a:pt x="530427" y="741343"/>
                  </a:cubicBezTo>
                  <a:cubicBezTo>
                    <a:pt x="626542" y="699859"/>
                    <a:pt x="728718" y="688028"/>
                    <a:pt x="827461" y="676634"/>
                  </a:cubicBezTo>
                  <a:cubicBezTo>
                    <a:pt x="846597" y="674442"/>
                    <a:pt x="866243" y="672179"/>
                    <a:pt x="885086" y="669769"/>
                  </a:cubicBezTo>
                  <a:cubicBezTo>
                    <a:pt x="975211" y="659397"/>
                    <a:pt x="1059494" y="619594"/>
                    <a:pt x="1124714" y="556564"/>
                  </a:cubicBezTo>
                  <a:lnTo>
                    <a:pt x="1147940" y="534654"/>
                  </a:lnTo>
                  <a:cubicBezTo>
                    <a:pt x="1211845" y="474107"/>
                    <a:pt x="1277796" y="411443"/>
                    <a:pt x="1346814" y="355133"/>
                  </a:cubicBezTo>
                  <a:cubicBezTo>
                    <a:pt x="1418388" y="296705"/>
                    <a:pt x="1461114" y="232726"/>
                    <a:pt x="1481344" y="153191"/>
                  </a:cubicBezTo>
                  <a:cubicBezTo>
                    <a:pt x="1487918" y="122479"/>
                    <a:pt x="1498362" y="92718"/>
                    <a:pt x="1512384" y="64599"/>
                  </a:cubicBezTo>
                  <a:cubicBezTo>
                    <a:pt x="1529840" y="32902"/>
                    <a:pt x="1545105" y="7997"/>
                    <a:pt x="1569279" y="1205"/>
                  </a:cubicBezTo>
                  <a:cubicBezTo>
                    <a:pt x="1588341" y="-4127"/>
                    <a:pt x="1609814" y="2008"/>
                    <a:pt x="1643264" y="22458"/>
                  </a:cubicBezTo>
                  <a:cubicBezTo>
                    <a:pt x="1701181" y="58187"/>
                    <a:pt x="1756104" y="98612"/>
                    <a:pt x="1807447" y="143331"/>
                  </a:cubicBezTo>
                  <a:cubicBezTo>
                    <a:pt x="1846229" y="177000"/>
                    <a:pt x="1880482" y="234917"/>
                    <a:pt x="1820081" y="319273"/>
                  </a:cubicBezTo>
                  <a:lnTo>
                    <a:pt x="1812340" y="330082"/>
                  </a:lnTo>
                  <a:cubicBezTo>
                    <a:pt x="1803503" y="343520"/>
                    <a:pt x="1793716" y="356229"/>
                    <a:pt x="1783126" y="368279"/>
                  </a:cubicBezTo>
                  <a:cubicBezTo>
                    <a:pt x="1726158" y="429848"/>
                    <a:pt x="1717395" y="499304"/>
                    <a:pt x="1757271" y="580885"/>
                  </a:cubicBezTo>
                  <a:cubicBezTo>
                    <a:pt x="1803795" y="676999"/>
                    <a:pt x="1854482" y="773259"/>
                    <a:pt x="1903342" y="866525"/>
                  </a:cubicBezTo>
                  <a:lnTo>
                    <a:pt x="1938326" y="933206"/>
                  </a:lnTo>
                  <a:cubicBezTo>
                    <a:pt x="2013698" y="1077158"/>
                    <a:pt x="2062486" y="1203436"/>
                    <a:pt x="2092649" y="1329860"/>
                  </a:cubicBezTo>
                  <a:cubicBezTo>
                    <a:pt x="2103093" y="1373316"/>
                    <a:pt x="2116020" y="1416188"/>
                    <a:pt x="2131357" y="1458183"/>
                  </a:cubicBezTo>
                  <a:cubicBezTo>
                    <a:pt x="2155971" y="1526251"/>
                    <a:pt x="2204977" y="1573870"/>
                    <a:pt x="2285608" y="1608051"/>
                  </a:cubicBezTo>
                  <a:cubicBezTo>
                    <a:pt x="2408234" y="1660052"/>
                    <a:pt x="2519321" y="1705991"/>
                    <a:pt x="2634789" y="1737762"/>
                  </a:cubicBezTo>
                  <a:lnTo>
                    <a:pt x="2642092" y="1739734"/>
                  </a:lnTo>
                  <a:cubicBezTo>
                    <a:pt x="2705414" y="1757261"/>
                    <a:pt x="2771000" y="1775375"/>
                    <a:pt x="2828186" y="1817442"/>
                  </a:cubicBezTo>
                  <a:cubicBezTo>
                    <a:pt x="2840456" y="1825915"/>
                    <a:pt x="2850827" y="1836870"/>
                    <a:pt x="2858496" y="1849651"/>
                  </a:cubicBezTo>
                  <a:cubicBezTo>
                    <a:pt x="2866238" y="1862652"/>
                    <a:pt x="2871204" y="1877112"/>
                    <a:pt x="2873103" y="1892158"/>
                  </a:cubicBezTo>
                  <a:cubicBezTo>
                    <a:pt x="2874345" y="1906692"/>
                    <a:pt x="2872519" y="1921372"/>
                    <a:pt x="2867844" y="1935175"/>
                  </a:cubicBezTo>
                  <a:cubicBezTo>
                    <a:pt x="2863243" y="1948906"/>
                    <a:pt x="2855720" y="1961468"/>
                    <a:pt x="2845934" y="1972058"/>
                  </a:cubicBezTo>
                  <a:cubicBezTo>
                    <a:pt x="2831838" y="1989294"/>
                    <a:pt x="2815770" y="2004851"/>
                    <a:pt x="2798095" y="2018435"/>
                  </a:cubicBezTo>
                  <a:cubicBezTo>
                    <a:pt x="2755808" y="2049110"/>
                    <a:pt x="2720678" y="2088622"/>
                    <a:pt x="2695116" y="2134196"/>
                  </a:cubicBezTo>
                  <a:cubicBezTo>
                    <a:pt x="2684453" y="2152747"/>
                    <a:pt x="2674009" y="2171298"/>
                    <a:pt x="2663492" y="2189922"/>
                  </a:cubicBezTo>
                  <a:cubicBezTo>
                    <a:pt x="2645379" y="2222569"/>
                    <a:pt x="2626536" y="2255653"/>
                    <a:pt x="2606963" y="2287862"/>
                  </a:cubicBezTo>
                  <a:cubicBezTo>
                    <a:pt x="2548753" y="2382004"/>
                    <a:pt x="2461841" y="2432618"/>
                    <a:pt x="2362733" y="24326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3" name="Google Shape;2513;p83"/>
            <p:cNvSpPr/>
            <p:nvPr/>
          </p:nvSpPr>
          <p:spPr>
            <a:xfrm>
              <a:off x="5598978" y="10312"/>
              <a:ext cx="1571612" cy="6843999"/>
            </a:xfrm>
            <a:custGeom>
              <a:avLst/>
              <a:gdLst/>
              <a:ahLst/>
              <a:cxnLst/>
              <a:rect l="l" t="t" r="r" b="b"/>
              <a:pathLst>
                <a:path w="1571612" h="6843999" extrusionOk="0">
                  <a:moveTo>
                    <a:pt x="331500" y="6843270"/>
                  </a:moveTo>
                  <a:cubicBezTo>
                    <a:pt x="330769" y="6843416"/>
                    <a:pt x="329966" y="6843416"/>
                    <a:pt x="329236" y="6843270"/>
                  </a:cubicBezTo>
                  <a:cubicBezTo>
                    <a:pt x="328360" y="6842977"/>
                    <a:pt x="327628" y="6842540"/>
                    <a:pt x="326971" y="6841882"/>
                  </a:cubicBezTo>
                  <a:cubicBezTo>
                    <a:pt x="326314" y="6841298"/>
                    <a:pt x="325729" y="6840494"/>
                    <a:pt x="325365" y="6839691"/>
                  </a:cubicBezTo>
                  <a:cubicBezTo>
                    <a:pt x="324999" y="6838815"/>
                    <a:pt x="324781" y="6837938"/>
                    <a:pt x="324708" y="6836989"/>
                  </a:cubicBezTo>
                  <a:cubicBezTo>
                    <a:pt x="324562" y="6836039"/>
                    <a:pt x="324562" y="6835163"/>
                    <a:pt x="324708" y="6834214"/>
                  </a:cubicBezTo>
                  <a:cubicBezTo>
                    <a:pt x="327410" y="6826107"/>
                    <a:pt x="329966" y="6817927"/>
                    <a:pt x="332449" y="6809746"/>
                  </a:cubicBezTo>
                  <a:cubicBezTo>
                    <a:pt x="338146" y="6791707"/>
                    <a:pt x="343916" y="6773228"/>
                    <a:pt x="351000" y="6755262"/>
                  </a:cubicBezTo>
                  <a:cubicBezTo>
                    <a:pt x="360714" y="6730796"/>
                    <a:pt x="372108" y="6706256"/>
                    <a:pt x="383136" y="6682227"/>
                  </a:cubicBezTo>
                  <a:cubicBezTo>
                    <a:pt x="405046" y="6635193"/>
                    <a:pt x="427833" y="6586478"/>
                    <a:pt x="437985" y="6533966"/>
                  </a:cubicBezTo>
                  <a:cubicBezTo>
                    <a:pt x="443024" y="6508038"/>
                    <a:pt x="447626" y="6482037"/>
                    <a:pt x="452592" y="6456037"/>
                  </a:cubicBezTo>
                  <a:cubicBezTo>
                    <a:pt x="457558" y="6428430"/>
                    <a:pt x="462452" y="6400749"/>
                    <a:pt x="468076" y="6373289"/>
                  </a:cubicBezTo>
                  <a:cubicBezTo>
                    <a:pt x="478812" y="6318220"/>
                    <a:pt x="498020" y="6257090"/>
                    <a:pt x="558712" y="6221010"/>
                  </a:cubicBezTo>
                  <a:cubicBezTo>
                    <a:pt x="630797" y="6178138"/>
                    <a:pt x="688788" y="6115182"/>
                    <a:pt x="725670" y="6039810"/>
                  </a:cubicBezTo>
                  <a:cubicBezTo>
                    <a:pt x="763503" y="5964437"/>
                    <a:pt x="801992" y="5891548"/>
                    <a:pt x="855965" y="5829322"/>
                  </a:cubicBezTo>
                  <a:cubicBezTo>
                    <a:pt x="892483" y="5787546"/>
                    <a:pt x="925713" y="5746136"/>
                    <a:pt x="966321" y="5696253"/>
                  </a:cubicBezTo>
                  <a:cubicBezTo>
                    <a:pt x="1031177" y="5613723"/>
                    <a:pt x="1114437" y="5547626"/>
                    <a:pt x="1209455" y="5503148"/>
                  </a:cubicBezTo>
                  <a:cubicBezTo>
                    <a:pt x="1248894" y="5485400"/>
                    <a:pt x="1289356" y="5468603"/>
                    <a:pt x="1328576" y="5452023"/>
                  </a:cubicBezTo>
                  <a:cubicBezTo>
                    <a:pt x="1353845" y="5441506"/>
                    <a:pt x="1379188" y="5431062"/>
                    <a:pt x="1404314" y="5420326"/>
                  </a:cubicBezTo>
                  <a:cubicBezTo>
                    <a:pt x="1464785" y="5394252"/>
                    <a:pt x="1516714" y="5367668"/>
                    <a:pt x="1540158" y="5304565"/>
                  </a:cubicBezTo>
                  <a:cubicBezTo>
                    <a:pt x="1554838" y="5262862"/>
                    <a:pt x="1559585" y="5218311"/>
                    <a:pt x="1553963" y="5174490"/>
                  </a:cubicBezTo>
                  <a:cubicBezTo>
                    <a:pt x="1539866" y="5029734"/>
                    <a:pt x="1477057" y="4930772"/>
                    <a:pt x="1362026" y="4871978"/>
                  </a:cubicBezTo>
                  <a:cubicBezTo>
                    <a:pt x="1320030" y="4850578"/>
                    <a:pt x="1267883" y="4823921"/>
                    <a:pt x="1224793" y="4788645"/>
                  </a:cubicBezTo>
                  <a:cubicBezTo>
                    <a:pt x="1098369" y="4684423"/>
                    <a:pt x="988013" y="4562090"/>
                    <a:pt x="897376" y="4425587"/>
                  </a:cubicBezTo>
                  <a:cubicBezTo>
                    <a:pt x="862757" y="4374024"/>
                    <a:pt x="828285" y="4324288"/>
                    <a:pt x="787239" y="4283899"/>
                  </a:cubicBezTo>
                  <a:cubicBezTo>
                    <a:pt x="734142" y="4232847"/>
                    <a:pt x="677102" y="4186032"/>
                    <a:pt x="616702" y="4143891"/>
                  </a:cubicBezTo>
                  <a:cubicBezTo>
                    <a:pt x="528330" y="4080496"/>
                    <a:pt x="508172" y="3984308"/>
                    <a:pt x="500430" y="3898565"/>
                  </a:cubicBezTo>
                  <a:cubicBezTo>
                    <a:pt x="498604" y="3878919"/>
                    <a:pt x="496997" y="3859054"/>
                    <a:pt x="495464" y="3839334"/>
                  </a:cubicBezTo>
                  <a:cubicBezTo>
                    <a:pt x="491666" y="3791423"/>
                    <a:pt x="487722" y="3741905"/>
                    <a:pt x="479981" y="3693994"/>
                  </a:cubicBezTo>
                  <a:cubicBezTo>
                    <a:pt x="476840" y="3674421"/>
                    <a:pt x="473334" y="3654847"/>
                    <a:pt x="469829" y="3635201"/>
                  </a:cubicBezTo>
                  <a:cubicBezTo>
                    <a:pt x="457266" y="3565233"/>
                    <a:pt x="444120" y="3492709"/>
                    <a:pt x="454272" y="3417995"/>
                  </a:cubicBezTo>
                  <a:cubicBezTo>
                    <a:pt x="459457" y="3378920"/>
                    <a:pt x="468879" y="3328234"/>
                    <a:pt x="495025" y="3282222"/>
                  </a:cubicBezTo>
                  <a:cubicBezTo>
                    <a:pt x="549291" y="3187276"/>
                    <a:pt x="642702" y="3170478"/>
                    <a:pt x="717929" y="3166534"/>
                  </a:cubicBezTo>
                  <a:cubicBezTo>
                    <a:pt x="771463" y="3163686"/>
                    <a:pt x="825802" y="3162882"/>
                    <a:pt x="878606" y="3162152"/>
                  </a:cubicBezTo>
                  <a:cubicBezTo>
                    <a:pt x="928269" y="3161422"/>
                    <a:pt x="979394" y="3160692"/>
                    <a:pt x="1030008" y="3158135"/>
                  </a:cubicBezTo>
                  <a:cubicBezTo>
                    <a:pt x="1090846" y="3155214"/>
                    <a:pt x="1135689" y="3112780"/>
                    <a:pt x="1150005" y="3044712"/>
                  </a:cubicBezTo>
                  <a:cubicBezTo>
                    <a:pt x="1164100" y="2982778"/>
                    <a:pt x="1162859" y="2918361"/>
                    <a:pt x="1146426" y="2857011"/>
                  </a:cubicBezTo>
                  <a:cubicBezTo>
                    <a:pt x="1133864" y="2811949"/>
                    <a:pt x="1118161" y="2767251"/>
                    <a:pt x="1102605" y="2723284"/>
                  </a:cubicBezTo>
                  <a:cubicBezTo>
                    <a:pt x="1092526" y="2694070"/>
                    <a:pt x="1082082" y="2664418"/>
                    <a:pt x="1072587" y="2634620"/>
                  </a:cubicBezTo>
                  <a:cubicBezTo>
                    <a:pt x="1050676" y="2564871"/>
                    <a:pt x="1050676" y="2498920"/>
                    <a:pt x="1073610" y="2438812"/>
                  </a:cubicBezTo>
                  <a:cubicBezTo>
                    <a:pt x="1087925" y="2403244"/>
                    <a:pt x="1104723" y="2368698"/>
                    <a:pt x="1123712" y="2335394"/>
                  </a:cubicBezTo>
                  <a:cubicBezTo>
                    <a:pt x="1131454" y="2320787"/>
                    <a:pt x="1139853" y="2305596"/>
                    <a:pt x="1147521" y="2290551"/>
                  </a:cubicBezTo>
                  <a:cubicBezTo>
                    <a:pt x="1153437" y="2278719"/>
                    <a:pt x="1160156" y="2267179"/>
                    <a:pt x="1166729" y="2255567"/>
                  </a:cubicBezTo>
                  <a:cubicBezTo>
                    <a:pt x="1187983" y="2218684"/>
                    <a:pt x="1207994" y="2183846"/>
                    <a:pt x="1208360" y="2139952"/>
                  </a:cubicBezTo>
                  <a:cubicBezTo>
                    <a:pt x="1209309" y="2042450"/>
                    <a:pt x="1168337" y="1956196"/>
                    <a:pt x="1083105" y="1876149"/>
                  </a:cubicBezTo>
                  <a:cubicBezTo>
                    <a:pt x="1032199" y="1830349"/>
                    <a:pt x="978883" y="1787244"/>
                    <a:pt x="923450" y="1747023"/>
                  </a:cubicBezTo>
                  <a:cubicBezTo>
                    <a:pt x="856257" y="1696410"/>
                    <a:pt x="786728" y="1644044"/>
                    <a:pt x="726693" y="1581014"/>
                  </a:cubicBezTo>
                  <a:cubicBezTo>
                    <a:pt x="707996" y="1561368"/>
                    <a:pt x="689079" y="1541867"/>
                    <a:pt x="670163" y="1522586"/>
                  </a:cubicBezTo>
                  <a:cubicBezTo>
                    <a:pt x="605601" y="1456051"/>
                    <a:pt x="538700" y="1387252"/>
                    <a:pt x="480711" y="1312902"/>
                  </a:cubicBezTo>
                  <a:cubicBezTo>
                    <a:pt x="406653" y="1217957"/>
                    <a:pt x="359691" y="1103949"/>
                    <a:pt x="314336" y="993447"/>
                  </a:cubicBezTo>
                  <a:cubicBezTo>
                    <a:pt x="307471" y="976649"/>
                    <a:pt x="300533" y="959704"/>
                    <a:pt x="293595" y="942979"/>
                  </a:cubicBezTo>
                  <a:cubicBezTo>
                    <a:pt x="251964" y="843433"/>
                    <a:pt x="204930" y="738992"/>
                    <a:pt x="128681" y="654490"/>
                  </a:cubicBezTo>
                  <a:cubicBezTo>
                    <a:pt x="34538" y="550415"/>
                    <a:pt x="-7748" y="436772"/>
                    <a:pt x="-737" y="307428"/>
                  </a:cubicBezTo>
                  <a:cubicBezTo>
                    <a:pt x="1235" y="269814"/>
                    <a:pt x="6566" y="231033"/>
                    <a:pt x="28477" y="201380"/>
                  </a:cubicBezTo>
                  <a:cubicBezTo>
                    <a:pt x="65944" y="152374"/>
                    <a:pt x="106552" y="104244"/>
                    <a:pt x="145845" y="58085"/>
                  </a:cubicBezTo>
                  <a:lnTo>
                    <a:pt x="193390" y="1921"/>
                  </a:lnTo>
                  <a:cubicBezTo>
                    <a:pt x="193902" y="1205"/>
                    <a:pt x="194632" y="629"/>
                    <a:pt x="195435" y="242"/>
                  </a:cubicBezTo>
                  <a:cubicBezTo>
                    <a:pt x="196238" y="-175"/>
                    <a:pt x="197115" y="-423"/>
                    <a:pt x="197991" y="-489"/>
                  </a:cubicBezTo>
                  <a:cubicBezTo>
                    <a:pt x="198867" y="-664"/>
                    <a:pt x="199744" y="-664"/>
                    <a:pt x="200621" y="-489"/>
                  </a:cubicBezTo>
                  <a:cubicBezTo>
                    <a:pt x="201498" y="-196"/>
                    <a:pt x="202228" y="278"/>
                    <a:pt x="202885" y="899"/>
                  </a:cubicBezTo>
                  <a:cubicBezTo>
                    <a:pt x="203542" y="1513"/>
                    <a:pt x="204127" y="2257"/>
                    <a:pt x="204491" y="3090"/>
                  </a:cubicBezTo>
                  <a:cubicBezTo>
                    <a:pt x="204857" y="3937"/>
                    <a:pt x="205076" y="4857"/>
                    <a:pt x="205149" y="5792"/>
                  </a:cubicBezTo>
                  <a:cubicBezTo>
                    <a:pt x="205295" y="6683"/>
                    <a:pt x="205295" y="7604"/>
                    <a:pt x="205149" y="8495"/>
                  </a:cubicBezTo>
                  <a:cubicBezTo>
                    <a:pt x="204857" y="9385"/>
                    <a:pt x="204418" y="10203"/>
                    <a:pt x="203834" y="10905"/>
                  </a:cubicBezTo>
                  <a:cubicBezTo>
                    <a:pt x="188278" y="29748"/>
                    <a:pt x="172137" y="48445"/>
                    <a:pt x="156215" y="67215"/>
                  </a:cubicBezTo>
                  <a:cubicBezTo>
                    <a:pt x="117068" y="113300"/>
                    <a:pt x="76534" y="160919"/>
                    <a:pt x="39359" y="209853"/>
                  </a:cubicBezTo>
                  <a:cubicBezTo>
                    <a:pt x="19420" y="236072"/>
                    <a:pt x="14965" y="272298"/>
                    <a:pt x="12993" y="307793"/>
                  </a:cubicBezTo>
                  <a:cubicBezTo>
                    <a:pt x="6274" y="433121"/>
                    <a:pt x="47393" y="543258"/>
                    <a:pt x="138687" y="644412"/>
                  </a:cubicBezTo>
                  <a:cubicBezTo>
                    <a:pt x="216177" y="730739"/>
                    <a:pt x="264015" y="836202"/>
                    <a:pt x="306157" y="936991"/>
                  </a:cubicBezTo>
                  <a:cubicBezTo>
                    <a:pt x="313460" y="953350"/>
                    <a:pt x="320107" y="970660"/>
                    <a:pt x="327045" y="987531"/>
                  </a:cubicBezTo>
                  <a:cubicBezTo>
                    <a:pt x="372034" y="1097084"/>
                    <a:pt x="418558" y="1210288"/>
                    <a:pt x="491374" y="1303554"/>
                  </a:cubicBezTo>
                  <a:cubicBezTo>
                    <a:pt x="549072" y="1377027"/>
                    <a:pt x="615533" y="1445826"/>
                    <a:pt x="679878" y="1512069"/>
                  </a:cubicBezTo>
                  <a:cubicBezTo>
                    <a:pt x="698794" y="1531643"/>
                    <a:pt x="717783" y="1551216"/>
                    <a:pt x="736552" y="1570497"/>
                  </a:cubicBezTo>
                  <a:cubicBezTo>
                    <a:pt x="795784" y="1632650"/>
                    <a:pt x="864729" y="1684724"/>
                    <a:pt x="931557" y="1734972"/>
                  </a:cubicBezTo>
                  <a:cubicBezTo>
                    <a:pt x="987429" y="1775624"/>
                    <a:pt x="1041036" y="1819211"/>
                    <a:pt x="1092234" y="1865559"/>
                  </a:cubicBezTo>
                  <a:cubicBezTo>
                    <a:pt x="1180606" y="1948381"/>
                    <a:pt x="1223040" y="2038287"/>
                    <a:pt x="1222091" y="2140098"/>
                  </a:cubicBezTo>
                  <a:cubicBezTo>
                    <a:pt x="1221579" y="2187863"/>
                    <a:pt x="1199668" y="2226061"/>
                    <a:pt x="1178270" y="2263017"/>
                  </a:cubicBezTo>
                  <a:cubicBezTo>
                    <a:pt x="1171769" y="2274337"/>
                    <a:pt x="1165269" y="2285657"/>
                    <a:pt x="1159353" y="2297270"/>
                  </a:cubicBezTo>
                  <a:cubicBezTo>
                    <a:pt x="1151612" y="2312461"/>
                    <a:pt x="1143505" y="2327506"/>
                    <a:pt x="1135398" y="2342406"/>
                  </a:cubicBezTo>
                  <a:cubicBezTo>
                    <a:pt x="1116701" y="2375169"/>
                    <a:pt x="1100268" y="2409131"/>
                    <a:pt x="1086099" y="2444071"/>
                  </a:cubicBezTo>
                  <a:cubicBezTo>
                    <a:pt x="1064189" y="2501184"/>
                    <a:pt x="1064189" y="2563629"/>
                    <a:pt x="1085441" y="2630164"/>
                  </a:cubicBezTo>
                  <a:cubicBezTo>
                    <a:pt x="1094790" y="2659378"/>
                    <a:pt x="1105161" y="2689542"/>
                    <a:pt x="1115240" y="2718391"/>
                  </a:cubicBezTo>
                  <a:cubicBezTo>
                    <a:pt x="1130724" y="2762212"/>
                    <a:pt x="1146280" y="2807494"/>
                    <a:pt x="1159061" y="2852994"/>
                  </a:cubicBezTo>
                  <a:cubicBezTo>
                    <a:pt x="1176005" y="2916608"/>
                    <a:pt x="1177320" y="2983435"/>
                    <a:pt x="1162931" y="3047706"/>
                  </a:cubicBezTo>
                  <a:cubicBezTo>
                    <a:pt x="1147448" y="3121180"/>
                    <a:pt x="1096543" y="3169090"/>
                    <a:pt x="1030300" y="3172377"/>
                  </a:cubicBezTo>
                  <a:cubicBezTo>
                    <a:pt x="979686" y="3174787"/>
                    <a:pt x="928051" y="3175517"/>
                    <a:pt x="878387" y="3176248"/>
                  </a:cubicBezTo>
                  <a:cubicBezTo>
                    <a:pt x="825948" y="3177052"/>
                    <a:pt x="771756" y="3177928"/>
                    <a:pt x="718513" y="3180703"/>
                  </a:cubicBezTo>
                  <a:cubicBezTo>
                    <a:pt x="642118" y="3184720"/>
                    <a:pt x="557178" y="3200861"/>
                    <a:pt x="506711" y="3289452"/>
                  </a:cubicBezTo>
                  <a:cubicBezTo>
                    <a:pt x="481733" y="3333273"/>
                    <a:pt x="472749" y="3382134"/>
                    <a:pt x="467930" y="3420039"/>
                  </a:cubicBezTo>
                  <a:cubicBezTo>
                    <a:pt x="458288" y="3492490"/>
                    <a:pt x="471216" y="3563772"/>
                    <a:pt x="483413" y="3632717"/>
                  </a:cubicBezTo>
                  <a:cubicBezTo>
                    <a:pt x="486992" y="3652364"/>
                    <a:pt x="490717" y="3672010"/>
                    <a:pt x="493565" y="3691803"/>
                  </a:cubicBezTo>
                  <a:cubicBezTo>
                    <a:pt x="501306" y="3740226"/>
                    <a:pt x="505031" y="3789743"/>
                    <a:pt x="509122" y="3837874"/>
                  </a:cubicBezTo>
                  <a:cubicBezTo>
                    <a:pt x="510655" y="3857666"/>
                    <a:pt x="512262" y="3877313"/>
                    <a:pt x="514087" y="3897032"/>
                  </a:cubicBezTo>
                  <a:cubicBezTo>
                    <a:pt x="521830" y="3983651"/>
                    <a:pt x="540892" y="4072316"/>
                    <a:pt x="624370" y="4131913"/>
                  </a:cubicBezTo>
                  <a:cubicBezTo>
                    <a:pt x="685501" y="4174419"/>
                    <a:pt x="743126" y="4221673"/>
                    <a:pt x="796806" y="4273236"/>
                  </a:cubicBezTo>
                  <a:cubicBezTo>
                    <a:pt x="838656" y="4314574"/>
                    <a:pt x="873566" y="4364895"/>
                    <a:pt x="908697" y="4417115"/>
                  </a:cubicBezTo>
                  <a:cubicBezTo>
                    <a:pt x="998675" y="4552303"/>
                    <a:pt x="1108083" y="4673468"/>
                    <a:pt x="1233484" y="4776667"/>
                  </a:cubicBezTo>
                  <a:cubicBezTo>
                    <a:pt x="1275406" y="4811067"/>
                    <a:pt x="1326896" y="4837359"/>
                    <a:pt x="1368160" y="4858320"/>
                  </a:cubicBezTo>
                  <a:cubicBezTo>
                    <a:pt x="1487793" y="4919378"/>
                    <a:pt x="1553086" y="5021993"/>
                    <a:pt x="1567766" y="5172372"/>
                  </a:cubicBezTo>
                  <a:cubicBezTo>
                    <a:pt x="1573609" y="5218457"/>
                    <a:pt x="1568570" y="5265345"/>
                    <a:pt x="1553159" y="5309166"/>
                  </a:cubicBezTo>
                  <a:cubicBezTo>
                    <a:pt x="1527816" y="5377309"/>
                    <a:pt x="1470921" y="5406595"/>
                    <a:pt x="1409791" y="5432815"/>
                  </a:cubicBezTo>
                  <a:cubicBezTo>
                    <a:pt x="1384593" y="5443624"/>
                    <a:pt x="1359250" y="5454214"/>
                    <a:pt x="1333907" y="5464658"/>
                  </a:cubicBezTo>
                  <a:cubicBezTo>
                    <a:pt x="1295126" y="5480945"/>
                    <a:pt x="1254372" y="5497232"/>
                    <a:pt x="1215152" y="5515271"/>
                  </a:cubicBezTo>
                  <a:cubicBezTo>
                    <a:pt x="1125173" y="5556099"/>
                    <a:pt x="1047171" y="5617520"/>
                    <a:pt x="976984" y="5704432"/>
                  </a:cubicBezTo>
                  <a:cubicBezTo>
                    <a:pt x="936522" y="5754388"/>
                    <a:pt x="902635" y="5795946"/>
                    <a:pt x="866263" y="5837868"/>
                  </a:cubicBezTo>
                  <a:cubicBezTo>
                    <a:pt x="813385" y="5898925"/>
                    <a:pt x="775407" y="5970938"/>
                    <a:pt x="738013" y="6045507"/>
                  </a:cubicBezTo>
                  <a:cubicBezTo>
                    <a:pt x="699962" y="6123216"/>
                    <a:pt x="640073" y="6188144"/>
                    <a:pt x="565724" y="6232404"/>
                  </a:cubicBezTo>
                  <a:cubicBezTo>
                    <a:pt x="509925" y="6265489"/>
                    <a:pt x="492689" y="6320630"/>
                    <a:pt x="481733" y="6375115"/>
                  </a:cubicBezTo>
                  <a:cubicBezTo>
                    <a:pt x="476329" y="6402503"/>
                    <a:pt x="471435" y="6430110"/>
                    <a:pt x="466177" y="6457644"/>
                  </a:cubicBezTo>
                  <a:cubicBezTo>
                    <a:pt x="461576" y="6483718"/>
                    <a:pt x="456901" y="6509791"/>
                    <a:pt x="451934" y="6535719"/>
                  </a:cubicBezTo>
                  <a:cubicBezTo>
                    <a:pt x="441418" y="6590130"/>
                    <a:pt x="418265" y="6639721"/>
                    <a:pt x="395990" y="6687485"/>
                  </a:cubicBezTo>
                  <a:cubicBezTo>
                    <a:pt x="385035" y="6710930"/>
                    <a:pt x="374080" y="6735177"/>
                    <a:pt x="364219" y="6759499"/>
                  </a:cubicBezTo>
                  <a:cubicBezTo>
                    <a:pt x="356916" y="6776880"/>
                    <a:pt x="351584" y="6795212"/>
                    <a:pt x="345960" y="6813033"/>
                  </a:cubicBezTo>
                  <a:cubicBezTo>
                    <a:pt x="343331" y="6821213"/>
                    <a:pt x="340775" y="6829320"/>
                    <a:pt x="338219" y="6837500"/>
                  </a:cubicBezTo>
                  <a:cubicBezTo>
                    <a:pt x="337854" y="6838960"/>
                    <a:pt x="336977" y="6840202"/>
                    <a:pt x="335881" y="6841152"/>
                  </a:cubicBezTo>
                  <a:cubicBezTo>
                    <a:pt x="334787" y="6842393"/>
                    <a:pt x="333179" y="6843197"/>
                    <a:pt x="331500" y="684327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4" name="Google Shape;2514;p83"/>
            <p:cNvSpPr/>
            <p:nvPr/>
          </p:nvSpPr>
          <p:spPr>
            <a:xfrm>
              <a:off x="5718197" y="6938"/>
              <a:ext cx="2582220" cy="2029427"/>
            </a:xfrm>
            <a:custGeom>
              <a:avLst/>
              <a:gdLst/>
              <a:ahLst/>
              <a:cxnLst/>
              <a:rect l="l" t="t" r="r" b="b"/>
              <a:pathLst>
                <a:path w="2582220" h="2029427" extrusionOk="0">
                  <a:moveTo>
                    <a:pt x="1511941" y="2028807"/>
                  </a:moveTo>
                  <a:cubicBezTo>
                    <a:pt x="1455924" y="2028304"/>
                    <a:pt x="1402169" y="2006290"/>
                    <a:pt x="1361927" y="1967312"/>
                  </a:cubicBezTo>
                  <a:cubicBezTo>
                    <a:pt x="1326213" y="1934855"/>
                    <a:pt x="1295246" y="1897534"/>
                    <a:pt x="1269977" y="1856445"/>
                  </a:cubicBezTo>
                  <a:cubicBezTo>
                    <a:pt x="1218852" y="1773257"/>
                    <a:pt x="1143772" y="1724470"/>
                    <a:pt x="1039623" y="1707161"/>
                  </a:cubicBezTo>
                  <a:cubicBezTo>
                    <a:pt x="893553" y="1682621"/>
                    <a:pt x="764208" y="1613748"/>
                    <a:pt x="643627" y="1495359"/>
                  </a:cubicBezTo>
                  <a:cubicBezTo>
                    <a:pt x="527355" y="1381132"/>
                    <a:pt x="440881" y="1279832"/>
                    <a:pt x="372301" y="1177071"/>
                  </a:cubicBezTo>
                  <a:cubicBezTo>
                    <a:pt x="286996" y="1049625"/>
                    <a:pt x="233534" y="946646"/>
                    <a:pt x="197017" y="843082"/>
                  </a:cubicBezTo>
                  <a:cubicBezTo>
                    <a:pt x="166123" y="753504"/>
                    <a:pt x="124712" y="667900"/>
                    <a:pt x="73660" y="588043"/>
                  </a:cubicBezTo>
                  <a:cubicBezTo>
                    <a:pt x="50435" y="551525"/>
                    <a:pt x="28817" y="515957"/>
                    <a:pt x="15232" y="477030"/>
                  </a:cubicBezTo>
                  <a:cubicBezTo>
                    <a:pt x="-15004" y="390921"/>
                    <a:pt x="-4195" y="312628"/>
                    <a:pt x="47441" y="244413"/>
                  </a:cubicBezTo>
                  <a:cubicBezTo>
                    <a:pt x="95205" y="181091"/>
                    <a:pt x="156994" y="129163"/>
                    <a:pt x="248361" y="76432"/>
                  </a:cubicBezTo>
                  <a:cubicBezTo>
                    <a:pt x="300873" y="45830"/>
                    <a:pt x="356015" y="50504"/>
                    <a:pt x="407869" y="89870"/>
                  </a:cubicBezTo>
                  <a:cubicBezTo>
                    <a:pt x="449353" y="121494"/>
                    <a:pt x="474915" y="165900"/>
                    <a:pt x="494489" y="205120"/>
                  </a:cubicBezTo>
                  <a:cubicBezTo>
                    <a:pt x="499601" y="215345"/>
                    <a:pt x="504568" y="225716"/>
                    <a:pt x="509535" y="236014"/>
                  </a:cubicBezTo>
                  <a:cubicBezTo>
                    <a:pt x="523119" y="266213"/>
                    <a:pt x="538676" y="295493"/>
                    <a:pt x="556058" y="323656"/>
                  </a:cubicBezTo>
                  <a:cubicBezTo>
                    <a:pt x="598418" y="388146"/>
                    <a:pt x="662470" y="429703"/>
                    <a:pt x="724477" y="469726"/>
                  </a:cubicBezTo>
                  <a:lnTo>
                    <a:pt x="728932" y="472720"/>
                  </a:lnTo>
                  <a:cubicBezTo>
                    <a:pt x="828187" y="536772"/>
                    <a:pt x="953734" y="627774"/>
                    <a:pt x="1046708" y="761282"/>
                  </a:cubicBezTo>
                  <a:cubicBezTo>
                    <a:pt x="1074534" y="802401"/>
                    <a:pt x="1109080" y="838524"/>
                    <a:pt x="1148957" y="868133"/>
                  </a:cubicBezTo>
                  <a:cubicBezTo>
                    <a:pt x="1197014" y="902605"/>
                    <a:pt x="1227981" y="902898"/>
                    <a:pt x="1276695" y="869447"/>
                  </a:cubicBezTo>
                  <a:cubicBezTo>
                    <a:pt x="1291595" y="860187"/>
                    <a:pt x="1305324" y="849071"/>
                    <a:pt x="1317449" y="836362"/>
                  </a:cubicBezTo>
                  <a:cubicBezTo>
                    <a:pt x="1393990" y="748720"/>
                    <a:pt x="1484187" y="675685"/>
                    <a:pt x="1562336" y="616673"/>
                  </a:cubicBezTo>
                  <a:cubicBezTo>
                    <a:pt x="1707676" y="507120"/>
                    <a:pt x="1777936" y="356887"/>
                    <a:pt x="1771216" y="171159"/>
                  </a:cubicBezTo>
                  <a:cubicBezTo>
                    <a:pt x="1769902" y="134787"/>
                    <a:pt x="1768441" y="98269"/>
                    <a:pt x="1766908" y="61606"/>
                  </a:cubicBezTo>
                  <a:lnTo>
                    <a:pt x="1764717" y="6756"/>
                  </a:lnTo>
                  <a:cubicBezTo>
                    <a:pt x="1764643" y="4894"/>
                    <a:pt x="1765228" y="3061"/>
                    <a:pt x="1766469" y="1644"/>
                  </a:cubicBezTo>
                  <a:cubicBezTo>
                    <a:pt x="1767637" y="271"/>
                    <a:pt x="1769390" y="-547"/>
                    <a:pt x="1771216" y="-620"/>
                  </a:cubicBezTo>
                  <a:cubicBezTo>
                    <a:pt x="1772969" y="-562"/>
                    <a:pt x="1774648" y="139"/>
                    <a:pt x="1775964" y="1352"/>
                  </a:cubicBezTo>
                  <a:cubicBezTo>
                    <a:pt x="1777278" y="2637"/>
                    <a:pt x="1778154" y="4383"/>
                    <a:pt x="1778227" y="6245"/>
                  </a:cubicBezTo>
                  <a:lnTo>
                    <a:pt x="1780418" y="60948"/>
                  </a:lnTo>
                  <a:cubicBezTo>
                    <a:pt x="1781879" y="97466"/>
                    <a:pt x="1783268" y="133983"/>
                    <a:pt x="1784655" y="170501"/>
                  </a:cubicBezTo>
                  <a:cubicBezTo>
                    <a:pt x="1791520" y="360904"/>
                    <a:pt x="1719508" y="514716"/>
                    <a:pt x="1570662" y="627482"/>
                  </a:cubicBezTo>
                  <a:cubicBezTo>
                    <a:pt x="1493099" y="686494"/>
                    <a:pt x="1403485" y="758069"/>
                    <a:pt x="1327820" y="845273"/>
                  </a:cubicBezTo>
                  <a:cubicBezTo>
                    <a:pt x="1314892" y="858872"/>
                    <a:pt x="1300359" y="870799"/>
                    <a:pt x="1284510" y="880768"/>
                  </a:cubicBezTo>
                  <a:cubicBezTo>
                    <a:pt x="1230757" y="917285"/>
                    <a:pt x="1194750" y="917285"/>
                    <a:pt x="1141726" y="879234"/>
                  </a:cubicBezTo>
                  <a:cubicBezTo>
                    <a:pt x="1100534" y="848808"/>
                    <a:pt x="1064820" y="811611"/>
                    <a:pt x="1036045" y="769243"/>
                  </a:cubicBezTo>
                  <a:cubicBezTo>
                    <a:pt x="944678" y="637780"/>
                    <a:pt x="820225" y="547801"/>
                    <a:pt x="721994" y="484406"/>
                  </a:cubicBezTo>
                  <a:lnTo>
                    <a:pt x="717612" y="481485"/>
                  </a:lnTo>
                  <a:cubicBezTo>
                    <a:pt x="654436" y="440658"/>
                    <a:pt x="589069" y="398590"/>
                    <a:pt x="545103" y="331543"/>
                  </a:cubicBezTo>
                  <a:cubicBezTo>
                    <a:pt x="527209" y="302892"/>
                    <a:pt x="511214" y="273079"/>
                    <a:pt x="497264" y="242295"/>
                  </a:cubicBezTo>
                  <a:cubicBezTo>
                    <a:pt x="492371" y="231996"/>
                    <a:pt x="487405" y="221699"/>
                    <a:pt x="482657" y="211620"/>
                  </a:cubicBezTo>
                  <a:cubicBezTo>
                    <a:pt x="463815" y="173861"/>
                    <a:pt x="439275" y="131281"/>
                    <a:pt x="400054" y="101337"/>
                  </a:cubicBezTo>
                  <a:cubicBezTo>
                    <a:pt x="352801" y="65403"/>
                    <a:pt x="302699" y="61021"/>
                    <a:pt x="255079" y="88775"/>
                  </a:cubicBezTo>
                  <a:cubicBezTo>
                    <a:pt x="165758" y="140849"/>
                    <a:pt x="104847" y="191681"/>
                    <a:pt x="57885" y="253469"/>
                  </a:cubicBezTo>
                  <a:cubicBezTo>
                    <a:pt x="9462" y="317521"/>
                    <a:pt x="-544" y="391140"/>
                    <a:pt x="27867" y="472574"/>
                  </a:cubicBezTo>
                  <a:cubicBezTo>
                    <a:pt x="41087" y="509968"/>
                    <a:pt x="62486" y="544952"/>
                    <a:pt x="85054" y="580520"/>
                  </a:cubicBezTo>
                  <a:cubicBezTo>
                    <a:pt x="136617" y="661304"/>
                    <a:pt x="178466" y="747895"/>
                    <a:pt x="209725" y="838481"/>
                  </a:cubicBezTo>
                  <a:cubicBezTo>
                    <a:pt x="245293" y="940730"/>
                    <a:pt x="298754" y="1042468"/>
                    <a:pt x="383110" y="1169257"/>
                  </a:cubicBezTo>
                  <a:cubicBezTo>
                    <a:pt x="451252" y="1271506"/>
                    <a:pt x="536484" y="1371710"/>
                    <a:pt x="652610" y="1485280"/>
                  </a:cubicBezTo>
                  <a:cubicBezTo>
                    <a:pt x="771146" y="1601625"/>
                    <a:pt x="898374" y="1669767"/>
                    <a:pt x="1041522" y="1693430"/>
                  </a:cubicBezTo>
                  <a:cubicBezTo>
                    <a:pt x="1150052" y="1711324"/>
                    <a:pt x="1228054" y="1762302"/>
                    <a:pt x="1281151" y="1849068"/>
                  </a:cubicBezTo>
                  <a:cubicBezTo>
                    <a:pt x="1305690" y="1888989"/>
                    <a:pt x="1335781" y="1925236"/>
                    <a:pt x="1370546" y="1956722"/>
                  </a:cubicBezTo>
                  <a:cubicBezTo>
                    <a:pt x="1446794" y="2025959"/>
                    <a:pt x="1534436" y="2033700"/>
                    <a:pt x="1638585" y="1980385"/>
                  </a:cubicBezTo>
                  <a:cubicBezTo>
                    <a:pt x="1659035" y="1969941"/>
                    <a:pt x="1679266" y="1959132"/>
                    <a:pt x="1699570" y="1947738"/>
                  </a:cubicBezTo>
                  <a:cubicBezTo>
                    <a:pt x="1763256" y="1913558"/>
                    <a:pt x="1829134" y="1878136"/>
                    <a:pt x="1899832" y="1857175"/>
                  </a:cubicBezTo>
                  <a:cubicBezTo>
                    <a:pt x="1960086" y="1839208"/>
                    <a:pt x="2022312" y="1824528"/>
                    <a:pt x="2082419" y="1810578"/>
                  </a:cubicBezTo>
                  <a:lnTo>
                    <a:pt x="2104769" y="1805393"/>
                  </a:lnTo>
                  <a:cubicBezTo>
                    <a:pt x="2214321" y="1779758"/>
                    <a:pt x="2289400" y="1727610"/>
                    <a:pt x="2341694" y="1641283"/>
                  </a:cubicBezTo>
                  <a:cubicBezTo>
                    <a:pt x="2371711" y="1591546"/>
                    <a:pt x="2404503" y="1542539"/>
                    <a:pt x="2436201" y="1495213"/>
                  </a:cubicBezTo>
                  <a:cubicBezTo>
                    <a:pt x="2467899" y="1447886"/>
                    <a:pt x="2499012" y="1401143"/>
                    <a:pt x="2528373" y="1352940"/>
                  </a:cubicBezTo>
                  <a:cubicBezTo>
                    <a:pt x="2560434" y="1300282"/>
                    <a:pt x="2572704" y="1245797"/>
                    <a:pt x="2564890" y="1190802"/>
                  </a:cubicBezTo>
                  <a:cubicBezTo>
                    <a:pt x="2557587" y="1140481"/>
                    <a:pt x="2527568" y="1110463"/>
                    <a:pt x="2491855" y="1078985"/>
                  </a:cubicBezTo>
                  <a:cubicBezTo>
                    <a:pt x="2481702" y="1070075"/>
                    <a:pt x="2471405" y="1061238"/>
                    <a:pt x="2461252" y="1052547"/>
                  </a:cubicBezTo>
                  <a:cubicBezTo>
                    <a:pt x="2438027" y="1032389"/>
                    <a:pt x="2413706" y="1011720"/>
                    <a:pt x="2391066" y="989517"/>
                  </a:cubicBezTo>
                  <a:cubicBezTo>
                    <a:pt x="2324823" y="924954"/>
                    <a:pt x="2309631" y="828840"/>
                    <a:pt x="2351335" y="739153"/>
                  </a:cubicBezTo>
                  <a:cubicBezTo>
                    <a:pt x="2372076" y="696719"/>
                    <a:pt x="2395374" y="655600"/>
                    <a:pt x="2421156" y="616015"/>
                  </a:cubicBezTo>
                  <a:cubicBezTo>
                    <a:pt x="2428898" y="603088"/>
                    <a:pt x="2437079" y="590307"/>
                    <a:pt x="2444892" y="577307"/>
                  </a:cubicBezTo>
                  <a:cubicBezTo>
                    <a:pt x="2488640" y="504337"/>
                    <a:pt x="2519097" y="424233"/>
                    <a:pt x="2535018" y="340673"/>
                  </a:cubicBezTo>
                  <a:cubicBezTo>
                    <a:pt x="2551012" y="260334"/>
                    <a:pt x="2540057" y="183136"/>
                    <a:pt x="2528736" y="124562"/>
                  </a:cubicBezTo>
                  <a:cubicBezTo>
                    <a:pt x="2523551" y="97977"/>
                    <a:pt x="2520119" y="70735"/>
                    <a:pt x="2516759" y="44223"/>
                  </a:cubicBezTo>
                  <a:cubicBezTo>
                    <a:pt x="2515226" y="32026"/>
                    <a:pt x="2513692" y="19756"/>
                    <a:pt x="2512013" y="7706"/>
                  </a:cubicBezTo>
                  <a:cubicBezTo>
                    <a:pt x="2511720" y="5836"/>
                    <a:pt x="2512157" y="3923"/>
                    <a:pt x="2513254" y="2374"/>
                  </a:cubicBezTo>
                  <a:cubicBezTo>
                    <a:pt x="2514349" y="928"/>
                    <a:pt x="2515955" y="-58"/>
                    <a:pt x="2517708" y="-401"/>
                  </a:cubicBezTo>
                  <a:cubicBezTo>
                    <a:pt x="2519534" y="-679"/>
                    <a:pt x="2521287" y="-197"/>
                    <a:pt x="2522749" y="914"/>
                  </a:cubicBezTo>
                  <a:cubicBezTo>
                    <a:pt x="2524209" y="2067"/>
                    <a:pt x="2525158" y="3740"/>
                    <a:pt x="2525450" y="5588"/>
                  </a:cubicBezTo>
                  <a:cubicBezTo>
                    <a:pt x="2527203" y="17785"/>
                    <a:pt x="2528736" y="30128"/>
                    <a:pt x="2530271" y="42105"/>
                  </a:cubicBezTo>
                  <a:cubicBezTo>
                    <a:pt x="2533558" y="68252"/>
                    <a:pt x="2536917" y="95348"/>
                    <a:pt x="2542029" y="121348"/>
                  </a:cubicBezTo>
                  <a:cubicBezTo>
                    <a:pt x="2553715" y="181237"/>
                    <a:pt x="2564817" y="260627"/>
                    <a:pt x="2548311" y="343229"/>
                  </a:cubicBezTo>
                  <a:cubicBezTo>
                    <a:pt x="2532170" y="428644"/>
                    <a:pt x="2501057" y="510531"/>
                    <a:pt x="2456432" y="585122"/>
                  </a:cubicBezTo>
                  <a:cubicBezTo>
                    <a:pt x="2448617" y="598122"/>
                    <a:pt x="2440877" y="610976"/>
                    <a:pt x="2432550" y="623903"/>
                  </a:cubicBezTo>
                  <a:cubicBezTo>
                    <a:pt x="2407060" y="663013"/>
                    <a:pt x="2383982" y="703650"/>
                    <a:pt x="2363459" y="745580"/>
                  </a:cubicBezTo>
                  <a:cubicBezTo>
                    <a:pt x="2324676" y="829497"/>
                    <a:pt x="2338554" y="919038"/>
                    <a:pt x="2399976" y="979292"/>
                  </a:cubicBezTo>
                  <a:cubicBezTo>
                    <a:pt x="2421887" y="1001203"/>
                    <a:pt x="2446499" y="1021726"/>
                    <a:pt x="2469725" y="1041737"/>
                  </a:cubicBezTo>
                  <a:lnTo>
                    <a:pt x="2500765" y="1068249"/>
                  </a:lnTo>
                  <a:cubicBezTo>
                    <a:pt x="2537283" y="1100311"/>
                    <a:pt x="2570514" y="1133542"/>
                    <a:pt x="2578254" y="1188830"/>
                  </a:cubicBezTo>
                  <a:cubicBezTo>
                    <a:pt x="2586654" y="1247258"/>
                    <a:pt x="2573727" y="1305175"/>
                    <a:pt x="2539545" y="1360755"/>
                  </a:cubicBezTo>
                  <a:cubicBezTo>
                    <a:pt x="2510331" y="1409761"/>
                    <a:pt x="2478050" y="1457234"/>
                    <a:pt x="2447010" y="1503612"/>
                  </a:cubicBezTo>
                  <a:cubicBezTo>
                    <a:pt x="2415970" y="1549989"/>
                    <a:pt x="2382520" y="1600164"/>
                    <a:pt x="2352869" y="1649098"/>
                  </a:cubicBezTo>
                  <a:cubicBezTo>
                    <a:pt x="2298602" y="1738858"/>
                    <a:pt x="2220601" y="1792977"/>
                    <a:pt x="2107470" y="1819489"/>
                  </a:cubicBezTo>
                  <a:lnTo>
                    <a:pt x="2085194" y="1824747"/>
                  </a:lnTo>
                  <a:cubicBezTo>
                    <a:pt x="2025232" y="1838770"/>
                    <a:pt x="1963226" y="1853304"/>
                    <a:pt x="1903337" y="1871052"/>
                  </a:cubicBezTo>
                  <a:cubicBezTo>
                    <a:pt x="1833588" y="1891647"/>
                    <a:pt x="1768661" y="1926704"/>
                    <a:pt x="1705557" y="1960812"/>
                  </a:cubicBezTo>
                  <a:cubicBezTo>
                    <a:pt x="1685253" y="1971767"/>
                    <a:pt x="1664805" y="1982722"/>
                    <a:pt x="1644355" y="1993459"/>
                  </a:cubicBezTo>
                  <a:cubicBezTo>
                    <a:pt x="1603674" y="2015573"/>
                    <a:pt x="1558246" y="2027690"/>
                    <a:pt x="1511941" y="20288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5" name="Google Shape;2515;p83"/>
            <p:cNvSpPr/>
            <p:nvPr/>
          </p:nvSpPr>
          <p:spPr>
            <a:xfrm>
              <a:off x="7463586" y="4066102"/>
              <a:ext cx="1883061" cy="2484054"/>
            </a:xfrm>
            <a:custGeom>
              <a:avLst/>
              <a:gdLst/>
              <a:ahLst/>
              <a:cxnLst/>
              <a:rect l="l" t="t" r="r" b="b"/>
              <a:pathLst>
                <a:path w="1883061" h="2484054" extrusionOk="0">
                  <a:moveTo>
                    <a:pt x="689644" y="2482339"/>
                  </a:moveTo>
                  <a:cubicBezTo>
                    <a:pt x="615659" y="2482339"/>
                    <a:pt x="540944" y="2480002"/>
                    <a:pt x="468421" y="2477664"/>
                  </a:cubicBezTo>
                  <a:lnTo>
                    <a:pt x="415982" y="2475985"/>
                  </a:lnTo>
                  <a:cubicBezTo>
                    <a:pt x="354704" y="2474159"/>
                    <a:pt x="290214" y="2459698"/>
                    <a:pt x="218787" y="2431068"/>
                  </a:cubicBezTo>
                  <a:cubicBezTo>
                    <a:pt x="154150" y="2405286"/>
                    <a:pt x="108796" y="2371983"/>
                    <a:pt x="76076" y="2326262"/>
                  </a:cubicBezTo>
                  <a:cubicBezTo>
                    <a:pt x="31743" y="2262722"/>
                    <a:pt x="5815" y="2188226"/>
                    <a:pt x="1215" y="2110882"/>
                  </a:cubicBezTo>
                  <a:cubicBezTo>
                    <a:pt x="-4701" y="2035655"/>
                    <a:pt x="-2729" y="1972991"/>
                    <a:pt x="26046" y="1912007"/>
                  </a:cubicBezTo>
                  <a:cubicBezTo>
                    <a:pt x="63002" y="1832033"/>
                    <a:pt x="126469" y="1767178"/>
                    <a:pt x="205640" y="1728543"/>
                  </a:cubicBezTo>
                  <a:cubicBezTo>
                    <a:pt x="290872" y="1686182"/>
                    <a:pt x="378733" y="1646086"/>
                    <a:pt x="463745" y="1607377"/>
                  </a:cubicBezTo>
                  <a:lnTo>
                    <a:pt x="536780" y="1574000"/>
                  </a:lnTo>
                  <a:cubicBezTo>
                    <a:pt x="609452" y="1540624"/>
                    <a:pt x="686066" y="1503448"/>
                    <a:pt x="753038" y="1448307"/>
                  </a:cubicBezTo>
                  <a:cubicBezTo>
                    <a:pt x="827753" y="1386958"/>
                    <a:pt x="908092" y="1308079"/>
                    <a:pt x="935114" y="1188740"/>
                  </a:cubicBezTo>
                  <a:cubicBezTo>
                    <a:pt x="942637" y="1152806"/>
                    <a:pt x="948334" y="1116581"/>
                    <a:pt x="952059" y="1080064"/>
                  </a:cubicBezTo>
                  <a:lnTo>
                    <a:pt x="954980" y="1056547"/>
                  </a:lnTo>
                  <a:cubicBezTo>
                    <a:pt x="968931" y="948090"/>
                    <a:pt x="965571" y="838171"/>
                    <a:pt x="945121" y="730737"/>
                  </a:cubicBezTo>
                  <a:cubicBezTo>
                    <a:pt x="936794" y="688011"/>
                    <a:pt x="927301" y="644847"/>
                    <a:pt x="918098" y="603144"/>
                  </a:cubicBezTo>
                  <a:cubicBezTo>
                    <a:pt x="905171" y="544132"/>
                    <a:pt x="891805" y="483148"/>
                    <a:pt x="881581" y="422455"/>
                  </a:cubicBezTo>
                  <a:cubicBezTo>
                    <a:pt x="867338" y="338611"/>
                    <a:pt x="875665" y="269081"/>
                    <a:pt x="907143" y="209266"/>
                  </a:cubicBezTo>
                  <a:cubicBezTo>
                    <a:pt x="943661" y="140320"/>
                    <a:pt x="1003184" y="99713"/>
                    <a:pt x="1056280" y="66920"/>
                  </a:cubicBezTo>
                  <a:cubicBezTo>
                    <a:pt x="1149254" y="7980"/>
                    <a:pt x="1261144" y="-13491"/>
                    <a:pt x="1369308" y="6886"/>
                  </a:cubicBezTo>
                  <a:cubicBezTo>
                    <a:pt x="1451619" y="21493"/>
                    <a:pt x="1523194" y="59178"/>
                    <a:pt x="1605285" y="111179"/>
                  </a:cubicBezTo>
                  <a:cubicBezTo>
                    <a:pt x="1691321" y="165518"/>
                    <a:pt x="1778670" y="192030"/>
                    <a:pt x="1872083" y="192030"/>
                  </a:cubicBezTo>
                  <a:cubicBezTo>
                    <a:pt x="1872960" y="192176"/>
                    <a:pt x="1873909" y="192176"/>
                    <a:pt x="1874786" y="192030"/>
                  </a:cubicBezTo>
                  <a:cubicBezTo>
                    <a:pt x="1876612" y="192030"/>
                    <a:pt x="1878364" y="192760"/>
                    <a:pt x="1879605" y="194074"/>
                  </a:cubicBezTo>
                  <a:cubicBezTo>
                    <a:pt x="1880920" y="195462"/>
                    <a:pt x="1881578" y="197215"/>
                    <a:pt x="1881578" y="199114"/>
                  </a:cubicBezTo>
                  <a:cubicBezTo>
                    <a:pt x="1881578" y="201013"/>
                    <a:pt x="1880920" y="202766"/>
                    <a:pt x="1879605" y="204153"/>
                  </a:cubicBezTo>
                  <a:cubicBezTo>
                    <a:pt x="1878364" y="205468"/>
                    <a:pt x="1876612" y="206198"/>
                    <a:pt x="1874786" y="206198"/>
                  </a:cubicBezTo>
                  <a:lnTo>
                    <a:pt x="1872302" y="206198"/>
                  </a:lnTo>
                  <a:cubicBezTo>
                    <a:pt x="1776335" y="206198"/>
                    <a:pt x="1686720" y="179102"/>
                    <a:pt x="1598566" y="123376"/>
                  </a:cubicBezTo>
                  <a:cubicBezTo>
                    <a:pt x="1517716" y="72252"/>
                    <a:pt x="1447530" y="35222"/>
                    <a:pt x="1367192" y="21127"/>
                  </a:cubicBezTo>
                  <a:cubicBezTo>
                    <a:pt x="1262166" y="1335"/>
                    <a:pt x="1153491" y="22223"/>
                    <a:pt x="1063292" y="79555"/>
                  </a:cubicBezTo>
                  <a:cubicBezTo>
                    <a:pt x="1011728" y="111252"/>
                    <a:pt x="953739" y="150691"/>
                    <a:pt x="919193" y="216423"/>
                  </a:cubicBezTo>
                  <a:cubicBezTo>
                    <a:pt x="889248" y="273098"/>
                    <a:pt x="881435" y="339780"/>
                    <a:pt x="895164" y="420411"/>
                  </a:cubicBezTo>
                  <a:cubicBezTo>
                    <a:pt x="905390" y="480737"/>
                    <a:pt x="918389" y="541503"/>
                    <a:pt x="931682" y="599931"/>
                  </a:cubicBezTo>
                  <a:cubicBezTo>
                    <a:pt x="940885" y="641780"/>
                    <a:pt x="950379" y="685090"/>
                    <a:pt x="958705" y="727888"/>
                  </a:cubicBezTo>
                  <a:cubicBezTo>
                    <a:pt x="979520" y="836856"/>
                    <a:pt x="982880" y="948454"/>
                    <a:pt x="968711" y="1058446"/>
                  </a:cubicBezTo>
                  <a:lnTo>
                    <a:pt x="965862" y="1081890"/>
                  </a:lnTo>
                  <a:cubicBezTo>
                    <a:pt x="962137" y="1118991"/>
                    <a:pt x="956369" y="1155874"/>
                    <a:pt x="948627" y="1192392"/>
                  </a:cubicBezTo>
                  <a:cubicBezTo>
                    <a:pt x="920434" y="1316113"/>
                    <a:pt x="838343" y="1396890"/>
                    <a:pt x="761729" y="1459993"/>
                  </a:cubicBezTo>
                  <a:cubicBezTo>
                    <a:pt x="693515" y="1516156"/>
                    <a:pt x="616097" y="1553696"/>
                    <a:pt x="542624" y="1587439"/>
                  </a:cubicBezTo>
                  <a:lnTo>
                    <a:pt x="469588" y="1620816"/>
                  </a:lnTo>
                  <a:cubicBezTo>
                    <a:pt x="384284" y="1659524"/>
                    <a:pt x="296715" y="1699621"/>
                    <a:pt x="211701" y="1741908"/>
                  </a:cubicBezTo>
                  <a:cubicBezTo>
                    <a:pt x="135380" y="1779229"/>
                    <a:pt x="74177" y="1841674"/>
                    <a:pt x="38535" y="1918799"/>
                  </a:cubicBezTo>
                  <a:cubicBezTo>
                    <a:pt x="11147" y="1976789"/>
                    <a:pt x="9321" y="2037190"/>
                    <a:pt x="15310" y="2110152"/>
                  </a:cubicBezTo>
                  <a:cubicBezTo>
                    <a:pt x="19620" y="2184867"/>
                    <a:pt x="44597" y="2256952"/>
                    <a:pt x="87324" y="2318375"/>
                  </a:cubicBezTo>
                  <a:cubicBezTo>
                    <a:pt x="118290" y="2362196"/>
                    <a:pt x="161819" y="2393601"/>
                    <a:pt x="223972" y="2418433"/>
                  </a:cubicBezTo>
                  <a:cubicBezTo>
                    <a:pt x="293721" y="2446260"/>
                    <a:pt x="356750" y="2460574"/>
                    <a:pt x="416638" y="2462254"/>
                  </a:cubicBezTo>
                  <a:lnTo>
                    <a:pt x="469005" y="2463860"/>
                  </a:lnTo>
                  <a:cubicBezTo>
                    <a:pt x="552996" y="2466563"/>
                    <a:pt x="639541" y="2469265"/>
                    <a:pt x="724628" y="2468389"/>
                  </a:cubicBezTo>
                  <a:cubicBezTo>
                    <a:pt x="787438" y="2466782"/>
                    <a:pt x="850102" y="2461377"/>
                    <a:pt x="912255" y="2452029"/>
                  </a:cubicBezTo>
                  <a:cubicBezTo>
                    <a:pt x="986824" y="2441950"/>
                    <a:pt x="1045910" y="2393601"/>
                    <a:pt x="1103022" y="2347077"/>
                  </a:cubicBezTo>
                  <a:lnTo>
                    <a:pt x="1106747" y="2344083"/>
                  </a:lnTo>
                  <a:cubicBezTo>
                    <a:pt x="1178468" y="2285654"/>
                    <a:pt x="1252161" y="2259362"/>
                    <a:pt x="1332646" y="2263744"/>
                  </a:cubicBezTo>
                  <a:lnTo>
                    <a:pt x="1335201" y="2263744"/>
                  </a:lnTo>
                  <a:cubicBezTo>
                    <a:pt x="1368579" y="2265716"/>
                    <a:pt x="1403197" y="2267615"/>
                    <a:pt x="1434384" y="2259728"/>
                  </a:cubicBezTo>
                  <a:cubicBezTo>
                    <a:pt x="1519688" y="2238255"/>
                    <a:pt x="1583448" y="2179389"/>
                    <a:pt x="1628219" y="2080207"/>
                  </a:cubicBezTo>
                  <a:cubicBezTo>
                    <a:pt x="1655388" y="2020099"/>
                    <a:pt x="1665758" y="1953929"/>
                    <a:pt x="1675911" y="1889877"/>
                  </a:cubicBezTo>
                  <a:cubicBezTo>
                    <a:pt x="1678247" y="1875270"/>
                    <a:pt x="1680658" y="1860663"/>
                    <a:pt x="1683215" y="1846056"/>
                  </a:cubicBezTo>
                  <a:cubicBezTo>
                    <a:pt x="1690882" y="1801651"/>
                    <a:pt x="1698405" y="1757245"/>
                    <a:pt x="1705708" y="1712913"/>
                  </a:cubicBezTo>
                  <a:cubicBezTo>
                    <a:pt x="1715496" y="1654485"/>
                    <a:pt x="1725283" y="1596057"/>
                    <a:pt x="1735434" y="1538213"/>
                  </a:cubicBezTo>
                  <a:cubicBezTo>
                    <a:pt x="1749310" y="1457874"/>
                    <a:pt x="1794593" y="1404631"/>
                    <a:pt x="1869745" y="1378851"/>
                  </a:cubicBezTo>
                  <a:cubicBezTo>
                    <a:pt x="1870622" y="1378705"/>
                    <a:pt x="1871498" y="1378705"/>
                    <a:pt x="1872375" y="1378851"/>
                  </a:cubicBezTo>
                  <a:cubicBezTo>
                    <a:pt x="1873251" y="1378924"/>
                    <a:pt x="1874128" y="1379142"/>
                    <a:pt x="1874932" y="1379581"/>
                  </a:cubicBezTo>
                  <a:cubicBezTo>
                    <a:pt x="1875734" y="1380019"/>
                    <a:pt x="1876392" y="1380603"/>
                    <a:pt x="1876975" y="1381334"/>
                  </a:cubicBezTo>
                  <a:cubicBezTo>
                    <a:pt x="1878145" y="1382794"/>
                    <a:pt x="1878728" y="1384620"/>
                    <a:pt x="1878584" y="1386519"/>
                  </a:cubicBezTo>
                  <a:cubicBezTo>
                    <a:pt x="1878511" y="1387395"/>
                    <a:pt x="1878291" y="1388345"/>
                    <a:pt x="1877926" y="1389148"/>
                  </a:cubicBezTo>
                  <a:cubicBezTo>
                    <a:pt x="1877122" y="1390829"/>
                    <a:pt x="1875734" y="1392070"/>
                    <a:pt x="1873982" y="1392728"/>
                  </a:cubicBezTo>
                  <a:cubicBezTo>
                    <a:pt x="1803796" y="1417194"/>
                    <a:pt x="1761728" y="1466639"/>
                    <a:pt x="1748654" y="1541135"/>
                  </a:cubicBezTo>
                  <a:cubicBezTo>
                    <a:pt x="1738574" y="1598906"/>
                    <a:pt x="1728642" y="1657041"/>
                    <a:pt x="1718928" y="1715469"/>
                  </a:cubicBezTo>
                  <a:cubicBezTo>
                    <a:pt x="1711478" y="1759948"/>
                    <a:pt x="1703956" y="1804354"/>
                    <a:pt x="1696433" y="1848759"/>
                  </a:cubicBezTo>
                  <a:cubicBezTo>
                    <a:pt x="1693951" y="1863366"/>
                    <a:pt x="1691613" y="1877973"/>
                    <a:pt x="1689129" y="1892580"/>
                  </a:cubicBezTo>
                  <a:cubicBezTo>
                    <a:pt x="1678905" y="1957800"/>
                    <a:pt x="1668315" y="2024773"/>
                    <a:pt x="1640415" y="2086634"/>
                  </a:cubicBezTo>
                  <a:cubicBezTo>
                    <a:pt x="1593891" y="2190198"/>
                    <a:pt x="1527430" y="2251475"/>
                    <a:pt x="1437597" y="2274335"/>
                  </a:cubicBezTo>
                  <a:cubicBezTo>
                    <a:pt x="1404438" y="2282441"/>
                    <a:pt x="1368871" y="2280615"/>
                    <a:pt x="1334472" y="2278717"/>
                  </a:cubicBezTo>
                  <a:lnTo>
                    <a:pt x="1331842" y="2278717"/>
                  </a:lnTo>
                  <a:cubicBezTo>
                    <a:pt x="1255009" y="2274188"/>
                    <a:pt x="1184019" y="2299531"/>
                    <a:pt x="1114782" y="2355842"/>
                  </a:cubicBezTo>
                  <a:lnTo>
                    <a:pt x="1111057" y="2358836"/>
                  </a:lnTo>
                  <a:cubicBezTo>
                    <a:pt x="1052629" y="2406674"/>
                    <a:pt x="991936" y="2456046"/>
                    <a:pt x="913862" y="2466636"/>
                  </a:cubicBezTo>
                  <a:cubicBezTo>
                    <a:pt x="851197" y="2476204"/>
                    <a:pt x="788022" y="2481828"/>
                    <a:pt x="724702" y="2483434"/>
                  </a:cubicBezTo>
                  <a:cubicBezTo>
                    <a:pt x="713161" y="2482339"/>
                    <a:pt x="701475" y="2482339"/>
                    <a:pt x="689644" y="248233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6" name="Google Shape;2516;p83"/>
            <p:cNvSpPr/>
            <p:nvPr/>
          </p:nvSpPr>
          <p:spPr>
            <a:xfrm>
              <a:off x="7570143" y="4163088"/>
              <a:ext cx="1777126" cy="2290372"/>
            </a:xfrm>
            <a:custGeom>
              <a:avLst/>
              <a:gdLst/>
              <a:ahLst/>
              <a:cxnLst/>
              <a:rect l="l" t="t" r="r" b="b"/>
              <a:pathLst>
                <a:path w="1777126" h="2290372" extrusionOk="0">
                  <a:moveTo>
                    <a:pt x="378516" y="2289750"/>
                  </a:moveTo>
                  <a:cubicBezTo>
                    <a:pt x="334183" y="2289458"/>
                    <a:pt x="290069" y="2283761"/>
                    <a:pt x="247053" y="2272879"/>
                  </a:cubicBezTo>
                  <a:cubicBezTo>
                    <a:pt x="136257" y="2245563"/>
                    <a:pt x="63587" y="2187282"/>
                    <a:pt x="24661" y="2094599"/>
                  </a:cubicBezTo>
                  <a:cubicBezTo>
                    <a:pt x="-22812" y="1981614"/>
                    <a:pt x="-4919" y="1867753"/>
                    <a:pt x="72497" y="1789897"/>
                  </a:cubicBezTo>
                  <a:cubicBezTo>
                    <a:pt x="107409" y="1754475"/>
                    <a:pt x="147212" y="1724238"/>
                    <a:pt x="190743" y="1700137"/>
                  </a:cubicBezTo>
                  <a:cubicBezTo>
                    <a:pt x="229523" y="1679395"/>
                    <a:pt x="269546" y="1661355"/>
                    <a:pt x="308621" y="1643900"/>
                  </a:cubicBezTo>
                  <a:cubicBezTo>
                    <a:pt x="342508" y="1628709"/>
                    <a:pt x="377492" y="1613079"/>
                    <a:pt x="410870" y="1595770"/>
                  </a:cubicBezTo>
                  <a:cubicBezTo>
                    <a:pt x="562564" y="1516892"/>
                    <a:pt x="708123" y="1434509"/>
                    <a:pt x="817968" y="1297348"/>
                  </a:cubicBezTo>
                  <a:cubicBezTo>
                    <a:pt x="860767" y="1245274"/>
                    <a:pt x="891222" y="1184217"/>
                    <a:pt x="907216" y="1118704"/>
                  </a:cubicBezTo>
                  <a:cubicBezTo>
                    <a:pt x="916053" y="1077001"/>
                    <a:pt x="921677" y="1034641"/>
                    <a:pt x="924088" y="992061"/>
                  </a:cubicBezTo>
                  <a:cubicBezTo>
                    <a:pt x="925402" y="975701"/>
                    <a:pt x="926718" y="958684"/>
                    <a:pt x="928398" y="942105"/>
                  </a:cubicBezTo>
                  <a:cubicBezTo>
                    <a:pt x="936650" y="854901"/>
                    <a:pt x="932633" y="766967"/>
                    <a:pt x="916346" y="680932"/>
                  </a:cubicBezTo>
                  <a:cubicBezTo>
                    <a:pt x="908604" y="636527"/>
                    <a:pt x="898745" y="591756"/>
                    <a:pt x="889323" y="548446"/>
                  </a:cubicBezTo>
                  <a:cubicBezTo>
                    <a:pt x="878807" y="500023"/>
                    <a:pt x="867851" y="449921"/>
                    <a:pt x="859597" y="400039"/>
                  </a:cubicBezTo>
                  <a:cubicBezTo>
                    <a:pt x="847840" y="329194"/>
                    <a:pt x="850687" y="272665"/>
                    <a:pt x="868581" y="222125"/>
                  </a:cubicBezTo>
                  <a:cubicBezTo>
                    <a:pt x="895678" y="145146"/>
                    <a:pt x="947313" y="88324"/>
                    <a:pt x="1031376" y="43481"/>
                  </a:cubicBezTo>
                  <a:cubicBezTo>
                    <a:pt x="1106384" y="3384"/>
                    <a:pt x="1174891" y="-8958"/>
                    <a:pt x="1246976" y="4773"/>
                  </a:cubicBezTo>
                  <a:cubicBezTo>
                    <a:pt x="1310589" y="16750"/>
                    <a:pt x="1370260" y="46256"/>
                    <a:pt x="1440812" y="100302"/>
                  </a:cubicBezTo>
                  <a:cubicBezTo>
                    <a:pt x="1547005" y="181883"/>
                    <a:pt x="1666490" y="198243"/>
                    <a:pt x="1769470" y="203866"/>
                  </a:cubicBezTo>
                  <a:cubicBezTo>
                    <a:pt x="1770345" y="203939"/>
                    <a:pt x="1771223" y="204158"/>
                    <a:pt x="1772027" y="204523"/>
                  </a:cubicBezTo>
                  <a:cubicBezTo>
                    <a:pt x="1772829" y="204961"/>
                    <a:pt x="1773560" y="205473"/>
                    <a:pt x="1774143" y="206203"/>
                  </a:cubicBezTo>
                  <a:cubicBezTo>
                    <a:pt x="1774801" y="206860"/>
                    <a:pt x="1775240" y="207663"/>
                    <a:pt x="1775532" y="208540"/>
                  </a:cubicBezTo>
                  <a:cubicBezTo>
                    <a:pt x="1775679" y="209489"/>
                    <a:pt x="1775679" y="210366"/>
                    <a:pt x="1775532" y="211315"/>
                  </a:cubicBezTo>
                  <a:cubicBezTo>
                    <a:pt x="1775459" y="213214"/>
                    <a:pt x="1774728" y="214967"/>
                    <a:pt x="1773414" y="216282"/>
                  </a:cubicBezTo>
                  <a:cubicBezTo>
                    <a:pt x="1772756" y="216939"/>
                    <a:pt x="1772027" y="217378"/>
                    <a:pt x="1771150" y="217669"/>
                  </a:cubicBezTo>
                  <a:cubicBezTo>
                    <a:pt x="1770274" y="217889"/>
                    <a:pt x="1769397" y="217889"/>
                    <a:pt x="1768519" y="217669"/>
                  </a:cubicBezTo>
                  <a:cubicBezTo>
                    <a:pt x="1663642" y="212338"/>
                    <a:pt x="1542111" y="195759"/>
                    <a:pt x="1432558" y="111623"/>
                  </a:cubicBezTo>
                  <a:cubicBezTo>
                    <a:pt x="1363979" y="58891"/>
                    <a:pt x="1305989" y="29969"/>
                    <a:pt x="1244639" y="18503"/>
                  </a:cubicBezTo>
                  <a:cubicBezTo>
                    <a:pt x="1175548" y="5430"/>
                    <a:pt x="1109670" y="17261"/>
                    <a:pt x="1037439" y="56042"/>
                  </a:cubicBezTo>
                  <a:cubicBezTo>
                    <a:pt x="956442" y="98769"/>
                    <a:pt x="906997" y="152887"/>
                    <a:pt x="881071" y="226361"/>
                  </a:cubicBezTo>
                  <a:cubicBezTo>
                    <a:pt x="864126" y="274418"/>
                    <a:pt x="861496" y="328610"/>
                    <a:pt x="872817" y="396898"/>
                  </a:cubicBezTo>
                  <a:cubicBezTo>
                    <a:pt x="880559" y="446343"/>
                    <a:pt x="891880" y="496299"/>
                    <a:pt x="902470" y="544575"/>
                  </a:cubicBezTo>
                  <a:cubicBezTo>
                    <a:pt x="911892" y="588396"/>
                    <a:pt x="921677" y="633020"/>
                    <a:pt x="929566" y="677645"/>
                  </a:cubicBezTo>
                  <a:cubicBezTo>
                    <a:pt x="946072" y="765214"/>
                    <a:pt x="950162" y="854609"/>
                    <a:pt x="941762" y="943274"/>
                  </a:cubicBezTo>
                  <a:cubicBezTo>
                    <a:pt x="940009" y="959561"/>
                    <a:pt x="938695" y="975921"/>
                    <a:pt x="937381" y="992864"/>
                  </a:cubicBezTo>
                  <a:cubicBezTo>
                    <a:pt x="935043" y="1036248"/>
                    <a:pt x="929273" y="1079339"/>
                    <a:pt x="920217" y="1121845"/>
                  </a:cubicBezTo>
                  <a:cubicBezTo>
                    <a:pt x="903784" y="1189402"/>
                    <a:pt x="872305" y="1252359"/>
                    <a:pt x="828265" y="1306112"/>
                  </a:cubicBezTo>
                  <a:cubicBezTo>
                    <a:pt x="716523" y="1445755"/>
                    <a:pt x="569648" y="1528650"/>
                    <a:pt x="416201" y="1608039"/>
                  </a:cubicBezTo>
                  <a:cubicBezTo>
                    <a:pt x="382533" y="1625568"/>
                    <a:pt x="347330" y="1641344"/>
                    <a:pt x="313223" y="1656535"/>
                  </a:cubicBezTo>
                  <a:cubicBezTo>
                    <a:pt x="274441" y="1673917"/>
                    <a:pt x="234271" y="1691884"/>
                    <a:pt x="196367" y="1712407"/>
                  </a:cubicBezTo>
                  <a:cubicBezTo>
                    <a:pt x="154006" y="1735924"/>
                    <a:pt x="115224" y="1765430"/>
                    <a:pt x="81336" y="1800049"/>
                  </a:cubicBezTo>
                  <a:cubicBezTo>
                    <a:pt x="8301" y="1873084"/>
                    <a:pt x="-8424" y="1981468"/>
                    <a:pt x="36565" y="2088684"/>
                  </a:cubicBezTo>
                  <a:cubicBezTo>
                    <a:pt x="73594" y="2176983"/>
                    <a:pt x="143343" y="2232636"/>
                    <a:pt x="249462" y="2258564"/>
                  </a:cubicBezTo>
                  <a:cubicBezTo>
                    <a:pt x="400719" y="2295958"/>
                    <a:pt x="535249" y="2269592"/>
                    <a:pt x="649329" y="2180416"/>
                  </a:cubicBezTo>
                  <a:cubicBezTo>
                    <a:pt x="668684" y="2165298"/>
                    <a:pt x="687236" y="2141561"/>
                    <a:pt x="705931" y="2107381"/>
                  </a:cubicBezTo>
                  <a:cubicBezTo>
                    <a:pt x="748000" y="2031789"/>
                    <a:pt x="813585" y="1997098"/>
                    <a:pt x="872013" y="1973727"/>
                  </a:cubicBezTo>
                  <a:cubicBezTo>
                    <a:pt x="972073" y="1933338"/>
                    <a:pt x="1081333" y="1915299"/>
                    <a:pt x="1206588" y="1918658"/>
                  </a:cubicBezTo>
                  <a:cubicBezTo>
                    <a:pt x="1247707" y="1919170"/>
                    <a:pt x="1288606" y="1912377"/>
                    <a:pt x="1327315" y="1898573"/>
                  </a:cubicBezTo>
                  <a:cubicBezTo>
                    <a:pt x="1396113" y="1874983"/>
                    <a:pt x="1430003" y="1816994"/>
                    <a:pt x="1459655" y="1736289"/>
                  </a:cubicBezTo>
                  <a:cubicBezTo>
                    <a:pt x="1485508" y="1666322"/>
                    <a:pt x="1498436" y="1588904"/>
                    <a:pt x="1498801" y="1499582"/>
                  </a:cubicBezTo>
                  <a:cubicBezTo>
                    <a:pt x="1498801" y="1431368"/>
                    <a:pt x="1500044" y="1369799"/>
                    <a:pt x="1506105" y="1307500"/>
                  </a:cubicBezTo>
                  <a:cubicBezTo>
                    <a:pt x="1510780" y="1248999"/>
                    <a:pt x="1545106" y="1196925"/>
                    <a:pt x="1597033" y="1169537"/>
                  </a:cubicBezTo>
                  <a:cubicBezTo>
                    <a:pt x="1635303" y="1149379"/>
                    <a:pt x="1674524" y="1131193"/>
                    <a:pt x="1714620" y="1114980"/>
                  </a:cubicBezTo>
                  <a:cubicBezTo>
                    <a:pt x="1731857" y="1107676"/>
                    <a:pt x="1748947" y="1100373"/>
                    <a:pt x="1765745" y="1093069"/>
                  </a:cubicBezTo>
                  <a:cubicBezTo>
                    <a:pt x="1767425" y="1092338"/>
                    <a:pt x="1769251" y="1092338"/>
                    <a:pt x="1770930" y="1093069"/>
                  </a:cubicBezTo>
                  <a:cubicBezTo>
                    <a:pt x="1772610" y="1093873"/>
                    <a:pt x="1773853" y="1095187"/>
                    <a:pt x="1774582" y="1096866"/>
                  </a:cubicBezTo>
                  <a:cubicBezTo>
                    <a:pt x="1775313" y="1098619"/>
                    <a:pt x="1775313" y="1100591"/>
                    <a:pt x="1774582" y="1102344"/>
                  </a:cubicBezTo>
                  <a:cubicBezTo>
                    <a:pt x="1773926" y="1104025"/>
                    <a:pt x="1772610" y="1105412"/>
                    <a:pt x="1770930" y="1106215"/>
                  </a:cubicBezTo>
                  <a:cubicBezTo>
                    <a:pt x="1753841" y="1113519"/>
                    <a:pt x="1736677" y="1120822"/>
                    <a:pt x="1719367" y="1128126"/>
                  </a:cubicBezTo>
                  <a:cubicBezTo>
                    <a:pt x="1679709" y="1144121"/>
                    <a:pt x="1640927" y="1162087"/>
                    <a:pt x="1603096" y="1182099"/>
                  </a:cubicBezTo>
                  <a:cubicBezTo>
                    <a:pt x="1579725" y="1194077"/>
                    <a:pt x="1559859" y="1211897"/>
                    <a:pt x="1545399" y="1233880"/>
                  </a:cubicBezTo>
                  <a:cubicBezTo>
                    <a:pt x="1530645" y="1256303"/>
                    <a:pt x="1521589" y="1282083"/>
                    <a:pt x="1519178" y="1308815"/>
                  </a:cubicBezTo>
                  <a:cubicBezTo>
                    <a:pt x="1513481" y="1370530"/>
                    <a:pt x="1512679" y="1431733"/>
                    <a:pt x="1512313" y="1499582"/>
                  </a:cubicBezTo>
                  <a:cubicBezTo>
                    <a:pt x="1511729" y="1590803"/>
                    <a:pt x="1498655" y="1669828"/>
                    <a:pt x="1472217" y="1741402"/>
                  </a:cubicBezTo>
                  <a:cubicBezTo>
                    <a:pt x="1445339" y="1814437"/>
                    <a:pt x="1409699" y="1885354"/>
                    <a:pt x="1331478" y="1912158"/>
                  </a:cubicBezTo>
                  <a:cubicBezTo>
                    <a:pt x="1291236" y="1926473"/>
                    <a:pt x="1248802" y="1933484"/>
                    <a:pt x="1206078" y="1932900"/>
                  </a:cubicBezTo>
                  <a:cubicBezTo>
                    <a:pt x="1082940" y="1929686"/>
                    <a:pt x="975140" y="1947507"/>
                    <a:pt x="876835" y="1987019"/>
                  </a:cubicBezTo>
                  <a:cubicBezTo>
                    <a:pt x="820598" y="2009806"/>
                    <a:pt x="757714" y="2042818"/>
                    <a:pt x="717618" y="2114903"/>
                  </a:cubicBezTo>
                  <a:cubicBezTo>
                    <a:pt x="697972" y="2150325"/>
                    <a:pt x="678252" y="2175450"/>
                    <a:pt x="657364" y="2191810"/>
                  </a:cubicBezTo>
                  <a:cubicBezTo>
                    <a:pt x="578412" y="2255423"/>
                    <a:pt x="479961" y="2290042"/>
                    <a:pt x="378516" y="228975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7" name="Google Shape;2517;p83"/>
            <p:cNvSpPr/>
            <p:nvPr/>
          </p:nvSpPr>
          <p:spPr>
            <a:xfrm>
              <a:off x="6420933" y="3970315"/>
              <a:ext cx="2925769" cy="2883959"/>
            </a:xfrm>
            <a:custGeom>
              <a:avLst/>
              <a:gdLst/>
              <a:ahLst/>
              <a:cxnLst/>
              <a:rect l="l" t="t" r="r" b="b"/>
              <a:pathLst>
                <a:path w="2925769" h="2883959" extrusionOk="0">
                  <a:moveTo>
                    <a:pt x="35910" y="2883340"/>
                  </a:moveTo>
                  <a:cubicBezTo>
                    <a:pt x="34302" y="2883266"/>
                    <a:pt x="32696" y="2882682"/>
                    <a:pt x="31527" y="2881514"/>
                  </a:cubicBezTo>
                  <a:cubicBezTo>
                    <a:pt x="30286" y="2880345"/>
                    <a:pt x="29483" y="2878884"/>
                    <a:pt x="29263" y="2877204"/>
                  </a:cubicBezTo>
                  <a:lnTo>
                    <a:pt x="26122" y="2855293"/>
                  </a:lnTo>
                  <a:cubicBezTo>
                    <a:pt x="23786" y="2839592"/>
                    <a:pt x="21594" y="2824035"/>
                    <a:pt x="19550" y="2808405"/>
                  </a:cubicBezTo>
                  <a:cubicBezTo>
                    <a:pt x="17212" y="2790731"/>
                    <a:pt x="14437" y="2772910"/>
                    <a:pt x="11808" y="2755236"/>
                  </a:cubicBezTo>
                  <a:cubicBezTo>
                    <a:pt x="4066" y="2713751"/>
                    <a:pt x="-389" y="2671756"/>
                    <a:pt x="-1484" y="2629615"/>
                  </a:cubicBezTo>
                  <a:cubicBezTo>
                    <a:pt x="-1484" y="2558479"/>
                    <a:pt x="35033" y="2516045"/>
                    <a:pt x="100765" y="2510057"/>
                  </a:cubicBezTo>
                  <a:cubicBezTo>
                    <a:pt x="148529" y="2505236"/>
                    <a:pt x="196441" y="2502972"/>
                    <a:pt x="244425" y="2503264"/>
                  </a:cubicBezTo>
                  <a:cubicBezTo>
                    <a:pt x="321038" y="2504652"/>
                    <a:pt x="397798" y="2487635"/>
                    <a:pt x="495300" y="2448561"/>
                  </a:cubicBezTo>
                  <a:cubicBezTo>
                    <a:pt x="513194" y="2441258"/>
                    <a:pt x="530941" y="2433954"/>
                    <a:pt x="548762" y="2426651"/>
                  </a:cubicBezTo>
                  <a:cubicBezTo>
                    <a:pt x="589663" y="2409414"/>
                    <a:pt x="631949" y="2391666"/>
                    <a:pt x="674748" y="2377644"/>
                  </a:cubicBezTo>
                  <a:cubicBezTo>
                    <a:pt x="714186" y="2366031"/>
                    <a:pt x="754356" y="2357194"/>
                    <a:pt x="794964" y="2351132"/>
                  </a:cubicBezTo>
                  <a:lnTo>
                    <a:pt x="824689" y="2345946"/>
                  </a:lnTo>
                  <a:cubicBezTo>
                    <a:pt x="840757" y="2343974"/>
                    <a:pt x="855729" y="2336744"/>
                    <a:pt x="867341" y="2325424"/>
                  </a:cubicBezTo>
                  <a:cubicBezTo>
                    <a:pt x="879246" y="2313812"/>
                    <a:pt x="887281" y="2298693"/>
                    <a:pt x="890348" y="2282333"/>
                  </a:cubicBezTo>
                  <a:cubicBezTo>
                    <a:pt x="901303" y="2237855"/>
                    <a:pt x="915252" y="2178988"/>
                    <a:pt x="926061" y="2119100"/>
                  </a:cubicBezTo>
                  <a:cubicBezTo>
                    <a:pt x="957101" y="1945787"/>
                    <a:pt x="1050221" y="1817173"/>
                    <a:pt x="1202719" y="1737710"/>
                  </a:cubicBezTo>
                  <a:cubicBezTo>
                    <a:pt x="1287220" y="1693889"/>
                    <a:pt x="1377053" y="1660585"/>
                    <a:pt x="1463893" y="1628668"/>
                  </a:cubicBezTo>
                  <a:cubicBezTo>
                    <a:pt x="1492011" y="1618297"/>
                    <a:pt x="1519984" y="1608000"/>
                    <a:pt x="1547884" y="1597336"/>
                  </a:cubicBezTo>
                  <a:cubicBezTo>
                    <a:pt x="1615076" y="1571628"/>
                    <a:pt x="1701914" y="1533430"/>
                    <a:pt x="1777286" y="1465873"/>
                  </a:cubicBezTo>
                  <a:cubicBezTo>
                    <a:pt x="1878075" y="1376113"/>
                    <a:pt x="1929127" y="1258672"/>
                    <a:pt x="1933071" y="1108001"/>
                  </a:cubicBezTo>
                  <a:cubicBezTo>
                    <a:pt x="1934458" y="1054393"/>
                    <a:pt x="1934458" y="999324"/>
                    <a:pt x="1933071" y="944329"/>
                  </a:cubicBezTo>
                  <a:cubicBezTo>
                    <a:pt x="1931974" y="914969"/>
                    <a:pt x="1928834" y="885682"/>
                    <a:pt x="1923722" y="856687"/>
                  </a:cubicBezTo>
                  <a:cubicBezTo>
                    <a:pt x="1908165" y="763641"/>
                    <a:pt x="1881215" y="672054"/>
                    <a:pt x="1854850" y="583463"/>
                  </a:cubicBezTo>
                  <a:cubicBezTo>
                    <a:pt x="1847547" y="559653"/>
                    <a:pt x="1840753" y="535843"/>
                    <a:pt x="1833889" y="511961"/>
                  </a:cubicBezTo>
                  <a:cubicBezTo>
                    <a:pt x="1800657" y="396566"/>
                    <a:pt x="1796859" y="291614"/>
                    <a:pt x="1822202" y="189876"/>
                  </a:cubicBezTo>
                  <a:cubicBezTo>
                    <a:pt x="1834254" y="142038"/>
                    <a:pt x="1857259" y="115965"/>
                    <a:pt x="1899255" y="102745"/>
                  </a:cubicBezTo>
                  <a:cubicBezTo>
                    <a:pt x="1935772" y="91279"/>
                    <a:pt x="1972290" y="78278"/>
                    <a:pt x="2008297" y="66227"/>
                  </a:cubicBezTo>
                  <a:cubicBezTo>
                    <a:pt x="2035830" y="56733"/>
                    <a:pt x="2063364" y="47238"/>
                    <a:pt x="2090972" y="38182"/>
                  </a:cubicBezTo>
                  <a:cubicBezTo>
                    <a:pt x="2206368" y="496"/>
                    <a:pt x="2303432" y="-9437"/>
                    <a:pt x="2396259" y="7069"/>
                  </a:cubicBezTo>
                  <a:cubicBezTo>
                    <a:pt x="2506031" y="27300"/>
                    <a:pt x="2613319" y="59362"/>
                    <a:pt x="2716227" y="102599"/>
                  </a:cubicBezTo>
                  <a:lnTo>
                    <a:pt x="2722216" y="105009"/>
                  </a:lnTo>
                  <a:cubicBezTo>
                    <a:pt x="2784223" y="130718"/>
                    <a:pt x="2849077" y="157303"/>
                    <a:pt x="2918168" y="157449"/>
                  </a:cubicBezTo>
                  <a:cubicBezTo>
                    <a:pt x="2919848" y="157594"/>
                    <a:pt x="2921381" y="158471"/>
                    <a:pt x="2922478" y="159786"/>
                  </a:cubicBezTo>
                  <a:cubicBezTo>
                    <a:pt x="2924889" y="162561"/>
                    <a:pt x="2924889" y="166578"/>
                    <a:pt x="2922478" y="169353"/>
                  </a:cubicBezTo>
                  <a:cubicBezTo>
                    <a:pt x="2921381" y="170668"/>
                    <a:pt x="2919848" y="171544"/>
                    <a:pt x="2918168" y="171690"/>
                  </a:cubicBezTo>
                  <a:cubicBezTo>
                    <a:pt x="2846520" y="171690"/>
                    <a:pt x="2780789" y="144448"/>
                    <a:pt x="2717248" y="118374"/>
                  </a:cubicBezTo>
                  <a:lnTo>
                    <a:pt x="2711261" y="115891"/>
                  </a:lnTo>
                  <a:cubicBezTo>
                    <a:pt x="2609085" y="72947"/>
                    <a:pt x="2502526" y="41103"/>
                    <a:pt x="2393558" y="20946"/>
                  </a:cubicBezTo>
                  <a:cubicBezTo>
                    <a:pt x="2302774" y="4659"/>
                    <a:pt x="2207536" y="14665"/>
                    <a:pt x="2094551" y="51766"/>
                  </a:cubicBezTo>
                  <a:cubicBezTo>
                    <a:pt x="2066943" y="60750"/>
                    <a:pt x="2039555" y="70171"/>
                    <a:pt x="2012022" y="79666"/>
                  </a:cubicBezTo>
                  <a:cubicBezTo>
                    <a:pt x="1976307" y="92009"/>
                    <a:pt x="1938987" y="104717"/>
                    <a:pt x="1902470" y="116184"/>
                  </a:cubicBezTo>
                  <a:cubicBezTo>
                    <a:pt x="1865952" y="127650"/>
                    <a:pt x="1845429" y="150291"/>
                    <a:pt x="1834620" y="193308"/>
                  </a:cubicBezTo>
                  <a:cubicBezTo>
                    <a:pt x="1809933" y="292052"/>
                    <a:pt x="1813731" y="394813"/>
                    <a:pt x="1846085" y="507360"/>
                  </a:cubicBezTo>
                  <a:cubicBezTo>
                    <a:pt x="1852952" y="531315"/>
                    <a:pt x="1860036" y="555052"/>
                    <a:pt x="1867120" y="578861"/>
                  </a:cubicBezTo>
                  <a:cubicBezTo>
                    <a:pt x="1893558" y="667891"/>
                    <a:pt x="1920946" y="759843"/>
                    <a:pt x="1936357" y="853912"/>
                  </a:cubicBezTo>
                  <a:cubicBezTo>
                    <a:pt x="1941542" y="883564"/>
                    <a:pt x="1944755" y="913581"/>
                    <a:pt x="1945998" y="943671"/>
                  </a:cubicBezTo>
                  <a:cubicBezTo>
                    <a:pt x="1947532" y="998886"/>
                    <a:pt x="1947605" y="1054247"/>
                    <a:pt x="1945998" y="1108147"/>
                  </a:cubicBezTo>
                  <a:cubicBezTo>
                    <a:pt x="1941835" y="1263200"/>
                    <a:pt x="1889323" y="1383854"/>
                    <a:pt x="1785321" y="1476828"/>
                  </a:cubicBezTo>
                  <a:cubicBezTo>
                    <a:pt x="1708342" y="1545481"/>
                    <a:pt x="1620115" y="1584336"/>
                    <a:pt x="1551608" y="1610483"/>
                  </a:cubicBezTo>
                  <a:cubicBezTo>
                    <a:pt x="1523635" y="1621146"/>
                    <a:pt x="1495589" y="1631517"/>
                    <a:pt x="1467472" y="1641815"/>
                  </a:cubicBezTo>
                  <a:cubicBezTo>
                    <a:pt x="1380998" y="1673658"/>
                    <a:pt x="1291529" y="1706524"/>
                    <a:pt x="1207905" y="1750272"/>
                  </a:cubicBezTo>
                  <a:cubicBezTo>
                    <a:pt x="1057159" y="1828931"/>
                    <a:pt x="969080" y="1950389"/>
                    <a:pt x="938406" y="2121509"/>
                  </a:cubicBezTo>
                  <a:cubicBezTo>
                    <a:pt x="927595" y="2182202"/>
                    <a:pt x="913573" y="2241360"/>
                    <a:pt x="902544" y="2286058"/>
                  </a:cubicBezTo>
                  <a:cubicBezTo>
                    <a:pt x="898892" y="2305047"/>
                    <a:pt x="889471" y="2322502"/>
                    <a:pt x="875595" y="2336014"/>
                  </a:cubicBezTo>
                  <a:cubicBezTo>
                    <a:pt x="862156" y="2349233"/>
                    <a:pt x="844774" y="2357633"/>
                    <a:pt x="826077" y="2360116"/>
                  </a:cubicBezTo>
                  <a:lnTo>
                    <a:pt x="796351" y="2365301"/>
                  </a:lnTo>
                  <a:cubicBezTo>
                    <a:pt x="756255" y="2371217"/>
                    <a:pt x="716670" y="2379981"/>
                    <a:pt x="677815" y="2391447"/>
                  </a:cubicBezTo>
                  <a:cubicBezTo>
                    <a:pt x="635527" y="2405032"/>
                    <a:pt x="593532" y="2422706"/>
                    <a:pt x="552926" y="2439797"/>
                  </a:cubicBezTo>
                  <a:cubicBezTo>
                    <a:pt x="535031" y="2447101"/>
                    <a:pt x="517138" y="2454842"/>
                    <a:pt x="499171" y="2461708"/>
                  </a:cubicBezTo>
                  <a:cubicBezTo>
                    <a:pt x="400209" y="2501512"/>
                    <a:pt x="320892" y="2518821"/>
                    <a:pt x="243548" y="2517433"/>
                  </a:cubicBezTo>
                  <a:cubicBezTo>
                    <a:pt x="196075" y="2517214"/>
                    <a:pt x="148529" y="2519405"/>
                    <a:pt x="101276" y="2524079"/>
                  </a:cubicBezTo>
                  <a:cubicBezTo>
                    <a:pt x="42848" y="2529411"/>
                    <a:pt x="11662" y="2565783"/>
                    <a:pt x="11588" y="2629469"/>
                  </a:cubicBezTo>
                  <a:cubicBezTo>
                    <a:pt x="12757" y="2670807"/>
                    <a:pt x="17139" y="2711998"/>
                    <a:pt x="24662" y="2752680"/>
                  </a:cubicBezTo>
                  <a:cubicBezTo>
                    <a:pt x="27511" y="2770573"/>
                    <a:pt x="30432" y="2788394"/>
                    <a:pt x="32403" y="2806287"/>
                  </a:cubicBezTo>
                  <a:cubicBezTo>
                    <a:pt x="34449" y="2821917"/>
                    <a:pt x="36713" y="2837400"/>
                    <a:pt x="38904" y="2852884"/>
                  </a:cubicBezTo>
                  <a:lnTo>
                    <a:pt x="42118" y="2874794"/>
                  </a:lnTo>
                  <a:cubicBezTo>
                    <a:pt x="42409" y="2876693"/>
                    <a:pt x="41971" y="2878592"/>
                    <a:pt x="40876" y="2880125"/>
                  </a:cubicBezTo>
                  <a:cubicBezTo>
                    <a:pt x="39853" y="2881660"/>
                    <a:pt x="38247" y="2882682"/>
                    <a:pt x="36421" y="28829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8" name="Google Shape;2518;p83"/>
            <p:cNvSpPr/>
            <p:nvPr/>
          </p:nvSpPr>
          <p:spPr>
            <a:xfrm>
              <a:off x="2843087" y="7181"/>
              <a:ext cx="2029813" cy="2399399"/>
            </a:xfrm>
            <a:custGeom>
              <a:avLst/>
              <a:gdLst/>
              <a:ahLst/>
              <a:cxnLst/>
              <a:rect l="l" t="t" r="r" b="b"/>
              <a:pathLst>
                <a:path w="2029813" h="2399399" extrusionOk="0">
                  <a:moveTo>
                    <a:pt x="1539119" y="2398779"/>
                  </a:moveTo>
                  <a:cubicBezTo>
                    <a:pt x="1514214" y="2397756"/>
                    <a:pt x="1490040" y="2389818"/>
                    <a:pt x="1469370" y="2375846"/>
                  </a:cubicBezTo>
                  <a:cubicBezTo>
                    <a:pt x="1458707" y="2369273"/>
                    <a:pt x="1447460" y="2363357"/>
                    <a:pt x="1436724" y="2357368"/>
                  </a:cubicBezTo>
                  <a:cubicBezTo>
                    <a:pt x="1421094" y="2349429"/>
                    <a:pt x="1405976" y="2340526"/>
                    <a:pt x="1391442" y="2330710"/>
                  </a:cubicBezTo>
                  <a:cubicBezTo>
                    <a:pt x="1334840" y="2291855"/>
                    <a:pt x="1272322" y="2285866"/>
                    <a:pt x="1188770" y="2311283"/>
                  </a:cubicBezTo>
                  <a:lnTo>
                    <a:pt x="1152982" y="2322311"/>
                  </a:lnTo>
                  <a:cubicBezTo>
                    <a:pt x="1104122" y="2336918"/>
                    <a:pt x="1053582" y="2352840"/>
                    <a:pt x="1003260" y="2365694"/>
                  </a:cubicBezTo>
                  <a:cubicBezTo>
                    <a:pt x="942130" y="2381470"/>
                    <a:pt x="878443" y="2384895"/>
                    <a:pt x="815998" y="2375773"/>
                  </a:cubicBezTo>
                  <a:cubicBezTo>
                    <a:pt x="751873" y="2366278"/>
                    <a:pt x="701041" y="2330053"/>
                    <a:pt x="660945" y="2264760"/>
                  </a:cubicBezTo>
                  <a:cubicBezTo>
                    <a:pt x="639107" y="2227358"/>
                    <a:pt x="610112" y="2194609"/>
                    <a:pt x="575639" y="2168353"/>
                  </a:cubicBezTo>
                  <a:cubicBezTo>
                    <a:pt x="509907" y="2122341"/>
                    <a:pt x="439283" y="2147173"/>
                    <a:pt x="378444" y="2173977"/>
                  </a:cubicBezTo>
                  <a:lnTo>
                    <a:pt x="340466" y="2190848"/>
                  </a:lnTo>
                  <a:cubicBezTo>
                    <a:pt x="282768" y="2217966"/>
                    <a:pt x="223464" y="2241622"/>
                    <a:pt x="162918" y="2261692"/>
                  </a:cubicBezTo>
                  <a:cubicBezTo>
                    <a:pt x="128007" y="2272428"/>
                    <a:pt x="90613" y="2274765"/>
                    <a:pt x="54387" y="2277103"/>
                  </a:cubicBezTo>
                  <a:cubicBezTo>
                    <a:pt x="38320" y="2278052"/>
                    <a:pt x="22253" y="2279147"/>
                    <a:pt x="6330" y="2280827"/>
                  </a:cubicBezTo>
                  <a:cubicBezTo>
                    <a:pt x="5454" y="2281010"/>
                    <a:pt x="4505" y="2281010"/>
                    <a:pt x="3628" y="2280827"/>
                  </a:cubicBezTo>
                  <a:cubicBezTo>
                    <a:pt x="2752" y="2280557"/>
                    <a:pt x="1875" y="2280104"/>
                    <a:pt x="1145" y="2279512"/>
                  </a:cubicBezTo>
                  <a:cubicBezTo>
                    <a:pt x="415" y="2278921"/>
                    <a:pt x="-170" y="2278169"/>
                    <a:pt x="-608" y="2277321"/>
                  </a:cubicBezTo>
                  <a:cubicBezTo>
                    <a:pt x="-1484" y="2275576"/>
                    <a:pt x="-1703" y="2273589"/>
                    <a:pt x="-1265" y="2271698"/>
                  </a:cubicBezTo>
                  <a:cubicBezTo>
                    <a:pt x="-1046" y="2270763"/>
                    <a:pt x="-608" y="2269886"/>
                    <a:pt x="-24" y="2269142"/>
                  </a:cubicBezTo>
                  <a:cubicBezTo>
                    <a:pt x="487" y="2268345"/>
                    <a:pt x="1218" y="2267695"/>
                    <a:pt x="2022" y="2267243"/>
                  </a:cubicBezTo>
                  <a:cubicBezTo>
                    <a:pt x="2825" y="2266797"/>
                    <a:pt x="3701" y="2266505"/>
                    <a:pt x="4651" y="2266366"/>
                  </a:cubicBezTo>
                  <a:cubicBezTo>
                    <a:pt x="20718" y="2264687"/>
                    <a:pt x="37297" y="2263591"/>
                    <a:pt x="53292" y="2262641"/>
                  </a:cubicBezTo>
                  <a:cubicBezTo>
                    <a:pt x="88714" y="2260450"/>
                    <a:pt x="125378" y="2258040"/>
                    <a:pt x="158828" y="2248034"/>
                  </a:cubicBezTo>
                  <a:cubicBezTo>
                    <a:pt x="218863" y="2228169"/>
                    <a:pt x="277656" y="2204681"/>
                    <a:pt x="334842" y="2177701"/>
                  </a:cubicBezTo>
                  <a:lnTo>
                    <a:pt x="372821" y="2160903"/>
                  </a:lnTo>
                  <a:cubicBezTo>
                    <a:pt x="437165" y="2132566"/>
                    <a:pt x="511588" y="2106638"/>
                    <a:pt x="583089" y="2156521"/>
                  </a:cubicBezTo>
                  <a:cubicBezTo>
                    <a:pt x="619022" y="2183873"/>
                    <a:pt x="649186" y="2218017"/>
                    <a:pt x="671900" y="2257018"/>
                  </a:cubicBezTo>
                  <a:cubicBezTo>
                    <a:pt x="710097" y="2318513"/>
                    <a:pt x="757862" y="2352840"/>
                    <a:pt x="817970" y="2361604"/>
                  </a:cubicBezTo>
                  <a:cubicBezTo>
                    <a:pt x="878881" y="2370551"/>
                    <a:pt x="940961" y="2367221"/>
                    <a:pt x="1000558" y="2351817"/>
                  </a:cubicBezTo>
                  <a:cubicBezTo>
                    <a:pt x="1050514" y="2339109"/>
                    <a:pt x="1101347" y="2323626"/>
                    <a:pt x="1149623" y="2308581"/>
                  </a:cubicBezTo>
                  <a:lnTo>
                    <a:pt x="1185483" y="2297552"/>
                  </a:lnTo>
                  <a:cubicBezTo>
                    <a:pt x="1273125" y="2270894"/>
                    <a:pt x="1338856" y="2277468"/>
                    <a:pt x="1399257" y="2318805"/>
                  </a:cubicBezTo>
                  <a:cubicBezTo>
                    <a:pt x="1413207" y="2328300"/>
                    <a:pt x="1428471" y="2336626"/>
                    <a:pt x="1443078" y="2344733"/>
                  </a:cubicBezTo>
                  <a:cubicBezTo>
                    <a:pt x="1454325" y="2350795"/>
                    <a:pt x="1465427" y="2356930"/>
                    <a:pt x="1476309" y="2363503"/>
                  </a:cubicBezTo>
                  <a:cubicBezTo>
                    <a:pt x="1515748" y="2387970"/>
                    <a:pt x="1550440" y="2390891"/>
                    <a:pt x="1579435" y="2372705"/>
                  </a:cubicBezTo>
                  <a:cubicBezTo>
                    <a:pt x="1639250" y="2335092"/>
                    <a:pt x="1706662" y="2287254"/>
                    <a:pt x="1752601" y="2217652"/>
                  </a:cubicBezTo>
                  <a:cubicBezTo>
                    <a:pt x="1827608" y="2104155"/>
                    <a:pt x="1898671" y="1988029"/>
                    <a:pt x="1963746" y="1879572"/>
                  </a:cubicBezTo>
                  <a:cubicBezTo>
                    <a:pt x="1997999" y="1822459"/>
                    <a:pt x="2013774" y="1776519"/>
                    <a:pt x="2014870" y="1729631"/>
                  </a:cubicBezTo>
                  <a:cubicBezTo>
                    <a:pt x="2016623" y="1648051"/>
                    <a:pt x="1974335" y="1586044"/>
                    <a:pt x="1932633" y="1536088"/>
                  </a:cubicBezTo>
                  <a:lnTo>
                    <a:pt x="1906632" y="1505267"/>
                  </a:lnTo>
                  <a:cubicBezTo>
                    <a:pt x="1875593" y="1468749"/>
                    <a:pt x="1844114" y="1431209"/>
                    <a:pt x="1815922" y="1391551"/>
                  </a:cubicBezTo>
                  <a:cubicBezTo>
                    <a:pt x="1780281" y="1341778"/>
                    <a:pt x="1763848" y="1280793"/>
                    <a:pt x="1769618" y="1219846"/>
                  </a:cubicBezTo>
                  <a:cubicBezTo>
                    <a:pt x="1776922" y="1154640"/>
                    <a:pt x="1789922" y="1090201"/>
                    <a:pt x="1808400" y="1027252"/>
                  </a:cubicBezTo>
                  <a:cubicBezTo>
                    <a:pt x="1831698" y="942458"/>
                    <a:pt x="1839440" y="865041"/>
                    <a:pt x="1831698" y="790618"/>
                  </a:cubicBezTo>
                  <a:cubicBezTo>
                    <a:pt x="1822569" y="700858"/>
                    <a:pt x="1808400" y="605328"/>
                    <a:pt x="1786708" y="490297"/>
                  </a:cubicBezTo>
                  <a:cubicBezTo>
                    <a:pt x="1769253" y="400778"/>
                    <a:pt x="1771736" y="308513"/>
                    <a:pt x="1794012" y="220067"/>
                  </a:cubicBezTo>
                  <a:cubicBezTo>
                    <a:pt x="1806209" y="171134"/>
                    <a:pt x="1818113" y="121324"/>
                    <a:pt x="1829946" y="71879"/>
                  </a:cubicBezTo>
                  <a:lnTo>
                    <a:pt x="1846086" y="4760"/>
                  </a:lnTo>
                  <a:cubicBezTo>
                    <a:pt x="1846524" y="2963"/>
                    <a:pt x="1847619" y="1400"/>
                    <a:pt x="1849153" y="378"/>
                  </a:cubicBezTo>
                  <a:cubicBezTo>
                    <a:pt x="1850687" y="-564"/>
                    <a:pt x="1852586" y="-857"/>
                    <a:pt x="1854339" y="-426"/>
                  </a:cubicBezTo>
                  <a:cubicBezTo>
                    <a:pt x="1856092" y="122"/>
                    <a:pt x="1857552" y="1298"/>
                    <a:pt x="1858429" y="2861"/>
                  </a:cubicBezTo>
                  <a:cubicBezTo>
                    <a:pt x="1859378" y="4504"/>
                    <a:pt x="1859597" y="6440"/>
                    <a:pt x="1859160" y="8266"/>
                  </a:cubicBezTo>
                  <a:lnTo>
                    <a:pt x="1843091" y="75385"/>
                  </a:lnTo>
                  <a:cubicBezTo>
                    <a:pt x="1831187" y="124902"/>
                    <a:pt x="1819355" y="174420"/>
                    <a:pt x="1807086" y="223792"/>
                  </a:cubicBezTo>
                  <a:cubicBezTo>
                    <a:pt x="1785613" y="310112"/>
                    <a:pt x="1783421" y="400106"/>
                    <a:pt x="1800658" y="487376"/>
                  </a:cubicBezTo>
                  <a:cubicBezTo>
                    <a:pt x="1822569" y="602772"/>
                    <a:pt x="1836737" y="698667"/>
                    <a:pt x="1845867" y="788792"/>
                  </a:cubicBezTo>
                  <a:cubicBezTo>
                    <a:pt x="1853609" y="865406"/>
                    <a:pt x="1845867" y="944576"/>
                    <a:pt x="1821693" y="1031196"/>
                  </a:cubicBezTo>
                  <a:cubicBezTo>
                    <a:pt x="1803506" y="1093269"/>
                    <a:pt x="1790798" y="1156802"/>
                    <a:pt x="1783641" y="1221087"/>
                  </a:cubicBezTo>
                  <a:cubicBezTo>
                    <a:pt x="1778017" y="1278500"/>
                    <a:pt x="1793355" y="1336008"/>
                    <a:pt x="1826951" y="1382933"/>
                  </a:cubicBezTo>
                  <a:cubicBezTo>
                    <a:pt x="1854850" y="1422080"/>
                    <a:pt x="1886402" y="1459474"/>
                    <a:pt x="1916930" y="1495699"/>
                  </a:cubicBezTo>
                  <a:lnTo>
                    <a:pt x="1943004" y="1526666"/>
                  </a:lnTo>
                  <a:cubicBezTo>
                    <a:pt x="1986313" y="1578667"/>
                    <a:pt x="2030646" y="1643523"/>
                    <a:pt x="2028235" y="1729923"/>
                  </a:cubicBezTo>
                  <a:cubicBezTo>
                    <a:pt x="2027213" y="1779441"/>
                    <a:pt x="2010853" y="1827863"/>
                    <a:pt x="1975139" y="1887095"/>
                  </a:cubicBezTo>
                  <a:cubicBezTo>
                    <a:pt x="1909846" y="1995698"/>
                    <a:pt x="1838856" y="2112043"/>
                    <a:pt x="1763337" y="2225759"/>
                  </a:cubicBezTo>
                  <a:cubicBezTo>
                    <a:pt x="1715937" y="2297406"/>
                    <a:pt x="1647065" y="2346340"/>
                    <a:pt x="1586008" y="2384756"/>
                  </a:cubicBezTo>
                  <a:cubicBezTo>
                    <a:pt x="1572058" y="2393791"/>
                    <a:pt x="1555771" y="2398655"/>
                    <a:pt x="1539119" y="239877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19" name="Google Shape;2519;p83"/>
            <p:cNvSpPr/>
            <p:nvPr/>
          </p:nvSpPr>
          <p:spPr>
            <a:xfrm>
              <a:off x="7067847" y="6503"/>
              <a:ext cx="1127353" cy="1784609"/>
            </a:xfrm>
            <a:custGeom>
              <a:avLst/>
              <a:gdLst/>
              <a:ahLst/>
              <a:cxnLst/>
              <a:rect l="l" t="t" r="r" b="b"/>
              <a:pathLst>
                <a:path w="1127353" h="1784609" extrusionOk="0">
                  <a:moveTo>
                    <a:pt x="305075" y="1783406"/>
                  </a:moveTo>
                  <a:cubicBezTo>
                    <a:pt x="225102" y="1783406"/>
                    <a:pt x="169814" y="1744624"/>
                    <a:pt x="140380" y="1668083"/>
                  </a:cubicBezTo>
                  <a:cubicBezTo>
                    <a:pt x="97948" y="1557142"/>
                    <a:pt x="60553" y="1446275"/>
                    <a:pt x="26520" y="1342931"/>
                  </a:cubicBezTo>
                  <a:cubicBezTo>
                    <a:pt x="13081" y="1302520"/>
                    <a:pt x="4317" y="1260722"/>
                    <a:pt x="299" y="1218333"/>
                  </a:cubicBezTo>
                  <a:cubicBezTo>
                    <a:pt x="-11604" y="1087746"/>
                    <a:pt x="38131" y="977317"/>
                    <a:pt x="88380" y="886023"/>
                  </a:cubicBezTo>
                  <a:cubicBezTo>
                    <a:pt x="127745" y="814594"/>
                    <a:pt x="187780" y="763104"/>
                    <a:pt x="245771" y="713368"/>
                  </a:cubicBezTo>
                  <a:cubicBezTo>
                    <a:pt x="256507" y="704092"/>
                    <a:pt x="267316" y="694889"/>
                    <a:pt x="277979" y="685541"/>
                  </a:cubicBezTo>
                  <a:cubicBezTo>
                    <a:pt x="420836" y="559482"/>
                    <a:pt x="489269" y="410417"/>
                    <a:pt x="486641" y="229510"/>
                  </a:cubicBezTo>
                  <a:cubicBezTo>
                    <a:pt x="485837" y="178385"/>
                    <a:pt x="484157" y="126165"/>
                    <a:pt x="482404" y="76136"/>
                  </a:cubicBezTo>
                  <a:cubicBezTo>
                    <a:pt x="481747" y="53276"/>
                    <a:pt x="480944" y="30416"/>
                    <a:pt x="480286" y="7556"/>
                  </a:cubicBezTo>
                  <a:cubicBezTo>
                    <a:pt x="480213" y="5708"/>
                    <a:pt x="480871" y="3904"/>
                    <a:pt x="482112" y="2516"/>
                  </a:cubicBezTo>
                  <a:cubicBezTo>
                    <a:pt x="483280" y="1143"/>
                    <a:pt x="485035" y="325"/>
                    <a:pt x="486860" y="252"/>
                  </a:cubicBezTo>
                  <a:cubicBezTo>
                    <a:pt x="487736" y="194"/>
                    <a:pt x="488613" y="318"/>
                    <a:pt x="489489" y="617"/>
                  </a:cubicBezTo>
                  <a:cubicBezTo>
                    <a:pt x="490366" y="946"/>
                    <a:pt x="491095" y="1443"/>
                    <a:pt x="491753" y="2078"/>
                  </a:cubicBezTo>
                  <a:cubicBezTo>
                    <a:pt x="493067" y="3451"/>
                    <a:pt x="493798" y="5285"/>
                    <a:pt x="493798" y="7191"/>
                  </a:cubicBezTo>
                  <a:cubicBezTo>
                    <a:pt x="494455" y="29978"/>
                    <a:pt x="495259" y="52765"/>
                    <a:pt x="495990" y="75625"/>
                  </a:cubicBezTo>
                  <a:cubicBezTo>
                    <a:pt x="497596" y="126092"/>
                    <a:pt x="499422" y="177874"/>
                    <a:pt x="500078" y="229510"/>
                  </a:cubicBezTo>
                  <a:cubicBezTo>
                    <a:pt x="502855" y="412098"/>
                    <a:pt x="430987" y="569561"/>
                    <a:pt x="286670" y="696935"/>
                  </a:cubicBezTo>
                  <a:cubicBezTo>
                    <a:pt x="276007" y="706356"/>
                    <a:pt x="265125" y="715632"/>
                    <a:pt x="254316" y="724980"/>
                  </a:cubicBezTo>
                  <a:cubicBezTo>
                    <a:pt x="197202" y="773914"/>
                    <a:pt x="137971" y="824527"/>
                    <a:pt x="100065" y="893691"/>
                  </a:cubicBezTo>
                  <a:cubicBezTo>
                    <a:pt x="50912" y="982940"/>
                    <a:pt x="2198" y="1090886"/>
                    <a:pt x="13738" y="1217456"/>
                  </a:cubicBezTo>
                  <a:cubicBezTo>
                    <a:pt x="17754" y="1258692"/>
                    <a:pt x="26300" y="1299358"/>
                    <a:pt x="39301" y="1338694"/>
                  </a:cubicBezTo>
                  <a:cubicBezTo>
                    <a:pt x="73335" y="1441966"/>
                    <a:pt x="110656" y="1552614"/>
                    <a:pt x="153015" y="1663190"/>
                  </a:cubicBezTo>
                  <a:cubicBezTo>
                    <a:pt x="181281" y="1736663"/>
                    <a:pt x="235765" y="1772742"/>
                    <a:pt x="314643" y="1769310"/>
                  </a:cubicBezTo>
                  <a:cubicBezTo>
                    <a:pt x="398195" y="1765950"/>
                    <a:pt x="478753" y="1744186"/>
                    <a:pt x="546676" y="1723444"/>
                  </a:cubicBezTo>
                  <a:cubicBezTo>
                    <a:pt x="559822" y="1719354"/>
                    <a:pt x="572894" y="1715264"/>
                    <a:pt x="586114" y="1711393"/>
                  </a:cubicBezTo>
                  <a:cubicBezTo>
                    <a:pt x="658493" y="1689482"/>
                    <a:pt x="733354" y="1666988"/>
                    <a:pt x="801714" y="1633756"/>
                  </a:cubicBezTo>
                  <a:cubicBezTo>
                    <a:pt x="931205" y="1570727"/>
                    <a:pt x="1021843" y="1467821"/>
                    <a:pt x="1071142" y="1328031"/>
                  </a:cubicBezTo>
                  <a:cubicBezTo>
                    <a:pt x="1093052" y="1266755"/>
                    <a:pt x="1078882" y="1207743"/>
                    <a:pt x="1027830" y="1147415"/>
                  </a:cubicBezTo>
                  <a:lnTo>
                    <a:pt x="1005410" y="1120977"/>
                  </a:lnTo>
                  <a:cubicBezTo>
                    <a:pt x="982110" y="1094173"/>
                    <a:pt x="958886" y="1066347"/>
                    <a:pt x="936829" y="1037498"/>
                  </a:cubicBezTo>
                  <a:cubicBezTo>
                    <a:pt x="850647" y="924293"/>
                    <a:pt x="845316" y="804442"/>
                    <a:pt x="920615" y="671080"/>
                  </a:cubicBezTo>
                  <a:cubicBezTo>
                    <a:pt x="942672" y="633679"/>
                    <a:pt x="966774" y="597497"/>
                    <a:pt x="992773" y="562696"/>
                  </a:cubicBezTo>
                  <a:cubicBezTo>
                    <a:pt x="1005554" y="545022"/>
                    <a:pt x="1018262" y="527347"/>
                    <a:pt x="1030534" y="509234"/>
                  </a:cubicBezTo>
                  <a:cubicBezTo>
                    <a:pt x="1093416" y="416553"/>
                    <a:pt x="1120294" y="307657"/>
                    <a:pt x="1110287" y="185834"/>
                  </a:cubicBezTo>
                  <a:cubicBezTo>
                    <a:pt x="1106928" y="145081"/>
                    <a:pt x="1102035" y="103743"/>
                    <a:pt x="1097433" y="63866"/>
                  </a:cubicBezTo>
                  <a:cubicBezTo>
                    <a:pt x="1095242" y="45220"/>
                    <a:pt x="1093123" y="26669"/>
                    <a:pt x="1091080" y="8213"/>
                  </a:cubicBezTo>
                  <a:cubicBezTo>
                    <a:pt x="1090861" y="7227"/>
                    <a:pt x="1090861" y="6205"/>
                    <a:pt x="1091080" y="5219"/>
                  </a:cubicBezTo>
                  <a:cubicBezTo>
                    <a:pt x="1091226" y="4247"/>
                    <a:pt x="1091590" y="3320"/>
                    <a:pt x="1092175" y="2516"/>
                  </a:cubicBezTo>
                  <a:cubicBezTo>
                    <a:pt x="1092760" y="1698"/>
                    <a:pt x="1093489" y="1005"/>
                    <a:pt x="1094293" y="472"/>
                  </a:cubicBezTo>
                  <a:cubicBezTo>
                    <a:pt x="1095096" y="-25"/>
                    <a:pt x="1095973" y="-346"/>
                    <a:pt x="1096921" y="-478"/>
                  </a:cubicBezTo>
                  <a:cubicBezTo>
                    <a:pt x="1097872" y="-668"/>
                    <a:pt x="1098820" y="-668"/>
                    <a:pt x="1099771" y="-478"/>
                  </a:cubicBezTo>
                  <a:cubicBezTo>
                    <a:pt x="1100719" y="-164"/>
                    <a:pt x="1101524" y="333"/>
                    <a:pt x="1102253" y="982"/>
                  </a:cubicBezTo>
                  <a:cubicBezTo>
                    <a:pt x="1102984" y="1684"/>
                    <a:pt x="1103496" y="2495"/>
                    <a:pt x="1103934" y="3393"/>
                  </a:cubicBezTo>
                  <a:cubicBezTo>
                    <a:pt x="1104298" y="4291"/>
                    <a:pt x="1104517" y="5262"/>
                    <a:pt x="1104517" y="6241"/>
                  </a:cubicBezTo>
                  <a:cubicBezTo>
                    <a:pt x="1106563" y="24792"/>
                    <a:pt x="1108754" y="43270"/>
                    <a:pt x="1110872" y="61748"/>
                  </a:cubicBezTo>
                  <a:cubicBezTo>
                    <a:pt x="1115546" y="101917"/>
                    <a:pt x="1120367" y="143401"/>
                    <a:pt x="1123800" y="184155"/>
                  </a:cubicBezTo>
                  <a:cubicBezTo>
                    <a:pt x="1134024" y="309410"/>
                    <a:pt x="1106343" y="421519"/>
                    <a:pt x="1041489" y="517122"/>
                  </a:cubicBezTo>
                  <a:cubicBezTo>
                    <a:pt x="1029218" y="535235"/>
                    <a:pt x="1016437" y="553128"/>
                    <a:pt x="1003511" y="570876"/>
                  </a:cubicBezTo>
                  <a:cubicBezTo>
                    <a:pt x="977876" y="605436"/>
                    <a:pt x="954139" y="641377"/>
                    <a:pt x="932446" y="678530"/>
                  </a:cubicBezTo>
                  <a:cubicBezTo>
                    <a:pt x="860434" y="806195"/>
                    <a:pt x="865400" y="920787"/>
                    <a:pt x="947930" y="1029098"/>
                  </a:cubicBezTo>
                  <a:cubicBezTo>
                    <a:pt x="969841" y="1057582"/>
                    <a:pt x="993139" y="1085262"/>
                    <a:pt x="1015927" y="1111920"/>
                  </a:cubicBezTo>
                  <a:lnTo>
                    <a:pt x="1038493" y="1138432"/>
                  </a:lnTo>
                  <a:cubicBezTo>
                    <a:pt x="1092248" y="1202192"/>
                    <a:pt x="1107659" y="1267704"/>
                    <a:pt x="1084360" y="1333509"/>
                  </a:cubicBezTo>
                  <a:cubicBezTo>
                    <a:pt x="1060843" y="1402016"/>
                    <a:pt x="1024179" y="1465265"/>
                    <a:pt x="976340" y="1519675"/>
                  </a:cubicBezTo>
                  <a:cubicBezTo>
                    <a:pt x="929525" y="1573086"/>
                    <a:pt x="872411" y="1616440"/>
                    <a:pt x="808359" y="1647122"/>
                  </a:cubicBezTo>
                  <a:cubicBezTo>
                    <a:pt x="738612" y="1680864"/>
                    <a:pt x="663678" y="1703651"/>
                    <a:pt x="590716" y="1725635"/>
                  </a:cubicBezTo>
                  <a:lnTo>
                    <a:pt x="551422" y="1737539"/>
                  </a:lnTo>
                  <a:cubicBezTo>
                    <a:pt x="482697" y="1758573"/>
                    <a:pt x="401115" y="1780630"/>
                    <a:pt x="316030" y="178399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0" name="Google Shape;2520;p83"/>
            <p:cNvSpPr/>
            <p:nvPr/>
          </p:nvSpPr>
          <p:spPr>
            <a:xfrm>
              <a:off x="2845515" y="4566084"/>
              <a:ext cx="2294527" cy="2288132"/>
            </a:xfrm>
            <a:custGeom>
              <a:avLst/>
              <a:gdLst/>
              <a:ahLst/>
              <a:cxnLst/>
              <a:rect l="l" t="t" r="r" b="b"/>
              <a:pathLst>
                <a:path w="2294527" h="2288132" extrusionOk="0">
                  <a:moveTo>
                    <a:pt x="2181956" y="2287498"/>
                  </a:moveTo>
                  <a:cubicBezTo>
                    <a:pt x="2181080" y="2287571"/>
                    <a:pt x="2180130" y="2287352"/>
                    <a:pt x="2179327" y="2286986"/>
                  </a:cubicBezTo>
                  <a:cubicBezTo>
                    <a:pt x="2178524" y="2286622"/>
                    <a:pt x="2177793" y="2286110"/>
                    <a:pt x="2177136" y="2285453"/>
                  </a:cubicBezTo>
                  <a:cubicBezTo>
                    <a:pt x="2176478" y="2284796"/>
                    <a:pt x="2175968" y="2283993"/>
                    <a:pt x="2175675" y="2283116"/>
                  </a:cubicBezTo>
                  <a:cubicBezTo>
                    <a:pt x="2175311" y="2282240"/>
                    <a:pt x="2175164" y="2281290"/>
                    <a:pt x="2175164" y="2280341"/>
                  </a:cubicBezTo>
                  <a:lnTo>
                    <a:pt x="2175164" y="2264053"/>
                  </a:lnTo>
                  <a:cubicBezTo>
                    <a:pt x="2175164" y="2242143"/>
                    <a:pt x="2175164" y="2218261"/>
                    <a:pt x="2176114" y="2194525"/>
                  </a:cubicBezTo>
                  <a:cubicBezTo>
                    <a:pt x="2176114" y="2193575"/>
                    <a:pt x="2176332" y="2192626"/>
                    <a:pt x="2176698" y="2191749"/>
                  </a:cubicBezTo>
                  <a:cubicBezTo>
                    <a:pt x="2177063" y="2190946"/>
                    <a:pt x="2177574" y="2190142"/>
                    <a:pt x="2178231" y="2189485"/>
                  </a:cubicBezTo>
                  <a:cubicBezTo>
                    <a:pt x="2179473" y="2188171"/>
                    <a:pt x="2181226" y="2187513"/>
                    <a:pt x="2183052" y="2187586"/>
                  </a:cubicBezTo>
                  <a:cubicBezTo>
                    <a:pt x="2184878" y="2187659"/>
                    <a:pt x="2186630" y="2188462"/>
                    <a:pt x="2187799" y="2189850"/>
                  </a:cubicBezTo>
                  <a:cubicBezTo>
                    <a:pt x="2189041" y="2191237"/>
                    <a:pt x="2189625" y="2193063"/>
                    <a:pt x="2189552" y="2194962"/>
                  </a:cubicBezTo>
                  <a:cubicBezTo>
                    <a:pt x="2188822" y="2218552"/>
                    <a:pt x="2188749" y="2241997"/>
                    <a:pt x="2188749" y="2264053"/>
                  </a:cubicBezTo>
                  <a:lnTo>
                    <a:pt x="2188749" y="2280341"/>
                  </a:lnTo>
                  <a:cubicBezTo>
                    <a:pt x="2188749" y="2281290"/>
                    <a:pt x="2188603" y="2282240"/>
                    <a:pt x="2188237" y="2283116"/>
                  </a:cubicBezTo>
                  <a:cubicBezTo>
                    <a:pt x="2187872" y="2283993"/>
                    <a:pt x="2187434" y="2284796"/>
                    <a:pt x="2186777" y="2285453"/>
                  </a:cubicBezTo>
                  <a:cubicBezTo>
                    <a:pt x="2186120" y="2286110"/>
                    <a:pt x="2185389" y="2286622"/>
                    <a:pt x="2184585" y="2286986"/>
                  </a:cubicBezTo>
                  <a:cubicBezTo>
                    <a:pt x="2183782" y="2287352"/>
                    <a:pt x="2182832" y="2287498"/>
                    <a:pt x="2181956" y="2287498"/>
                  </a:cubicBezTo>
                  <a:close/>
                  <a:moveTo>
                    <a:pt x="2190209" y="2116888"/>
                  </a:moveTo>
                  <a:lnTo>
                    <a:pt x="2189113" y="2116888"/>
                  </a:lnTo>
                  <a:cubicBezTo>
                    <a:pt x="2188237" y="2116742"/>
                    <a:pt x="2187361" y="2116450"/>
                    <a:pt x="2186630" y="2115939"/>
                  </a:cubicBezTo>
                  <a:cubicBezTo>
                    <a:pt x="2185900" y="2115427"/>
                    <a:pt x="2185243" y="2114770"/>
                    <a:pt x="2184731" y="2114040"/>
                  </a:cubicBezTo>
                  <a:cubicBezTo>
                    <a:pt x="2184221" y="2113236"/>
                    <a:pt x="2183855" y="2112433"/>
                    <a:pt x="2183636" y="2111484"/>
                  </a:cubicBezTo>
                  <a:cubicBezTo>
                    <a:pt x="2183490" y="2110534"/>
                    <a:pt x="2183490" y="2109658"/>
                    <a:pt x="2183636" y="2108708"/>
                  </a:cubicBezTo>
                  <a:cubicBezTo>
                    <a:pt x="2187799" y="2080151"/>
                    <a:pt x="2194810" y="2052033"/>
                    <a:pt x="2204525" y="2024863"/>
                  </a:cubicBezTo>
                  <a:cubicBezTo>
                    <a:pt x="2205182" y="2023110"/>
                    <a:pt x="2206423" y="2021650"/>
                    <a:pt x="2208103" y="2020847"/>
                  </a:cubicBezTo>
                  <a:cubicBezTo>
                    <a:pt x="2209783" y="2020190"/>
                    <a:pt x="2211609" y="2020190"/>
                    <a:pt x="2213288" y="2020847"/>
                  </a:cubicBezTo>
                  <a:cubicBezTo>
                    <a:pt x="2214968" y="2021577"/>
                    <a:pt x="2216283" y="2022892"/>
                    <a:pt x="2217013" y="2024572"/>
                  </a:cubicBezTo>
                  <a:cubicBezTo>
                    <a:pt x="2217743" y="2026324"/>
                    <a:pt x="2217743" y="2028296"/>
                    <a:pt x="2217013" y="2030049"/>
                  </a:cubicBezTo>
                  <a:cubicBezTo>
                    <a:pt x="2207665" y="2056342"/>
                    <a:pt x="2200873" y="2083511"/>
                    <a:pt x="2196782" y="2111191"/>
                  </a:cubicBezTo>
                  <a:cubicBezTo>
                    <a:pt x="2196490" y="2112798"/>
                    <a:pt x="2195687" y="2114259"/>
                    <a:pt x="2194446" y="2115354"/>
                  </a:cubicBezTo>
                  <a:cubicBezTo>
                    <a:pt x="2193277" y="2116376"/>
                    <a:pt x="2191743" y="2116888"/>
                    <a:pt x="2190209" y="2116888"/>
                  </a:cubicBezTo>
                  <a:close/>
                  <a:moveTo>
                    <a:pt x="2243890" y="1956211"/>
                  </a:moveTo>
                  <a:cubicBezTo>
                    <a:pt x="2242868" y="1956211"/>
                    <a:pt x="2241845" y="1955991"/>
                    <a:pt x="2240969" y="1955480"/>
                  </a:cubicBezTo>
                  <a:cubicBezTo>
                    <a:pt x="2240166" y="1955115"/>
                    <a:pt x="2239435" y="1954530"/>
                    <a:pt x="2238851" y="1953873"/>
                  </a:cubicBezTo>
                  <a:cubicBezTo>
                    <a:pt x="2238267" y="1953143"/>
                    <a:pt x="2237755" y="1952340"/>
                    <a:pt x="2237463" y="1951463"/>
                  </a:cubicBezTo>
                  <a:cubicBezTo>
                    <a:pt x="2237317" y="1950514"/>
                    <a:pt x="2237317" y="1949637"/>
                    <a:pt x="2237463" y="1948688"/>
                  </a:cubicBezTo>
                  <a:cubicBezTo>
                    <a:pt x="2237536" y="1947738"/>
                    <a:pt x="2237755" y="1946862"/>
                    <a:pt x="2238194" y="1946059"/>
                  </a:cubicBezTo>
                  <a:lnTo>
                    <a:pt x="2247761" y="1924878"/>
                  </a:lnTo>
                  <a:cubicBezTo>
                    <a:pt x="2256160" y="1906473"/>
                    <a:pt x="2262953" y="1887338"/>
                    <a:pt x="2268065" y="1867765"/>
                  </a:cubicBezTo>
                  <a:cubicBezTo>
                    <a:pt x="2268576" y="1865939"/>
                    <a:pt x="2269671" y="1864405"/>
                    <a:pt x="2271278" y="1863456"/>
                  </a:cubicBezTo>
                  <a:cubicBezTo>
                    <a:pt x="2272812" y="1862579"/>
                    <a:pt x="2274638" y="1862288"/>
                    <a:pt x="2276391" y="1862799"/>
                  </a:cubicBezTo>
                  <a:cubicBezTo>
                    <a:pt x="2278144" y="1863382"/>
                    <a:pt x="2279604" y="1864551"/>
                    <a:pt x="2280480" y="1866158"/>
                  </a:cubicBezTo>
                  <a:cubicBezTo>
                    <a:pt x="2281357" y="1867838"/>
                    <a:pt x="2281576" y="1869810"/>
                    <a:pt x="2281138" y="1871635"/>
                  </a:cubicBezTo>
                  <a:cubicBezTo>
                    <a:pt x="2275734" y="1891939"/>
                    <a:pt x="2268649" y="1911732"/>
                    <a:pt x="2259958" y="1930867"/>
                  </a:cubicBezTo>
                  <a:lnTo>
                    <a:pt x="2250317" y="1951901"/>
                  </a:lnTo>
                  <a:cubicBezTo>
                    <a:pt x="2249806" y="1953143"/>
                    <a:pt x="2249003" y="1954239"/>
                    <a:pt x="2247907" y="1954969"/>
                  </a:cubicBezTo>
                  <a:cubicBezTo>
                    <a:pt x="2246811" y="1955918"/>
                    <a:pt x="2245351" y="1956356"/>
                    <a:pt x="2243890" y="1956356"/>
                  </a:cubicBezTo>
                  <a:close/>
                  <a:moveTo>
                    <a:pt x="2286177" y="1792977"/>
                  </a:moveTo>
                  <a:cubicBezTo>
                    <a:pt x="2285301" y="1792977"/>
                    <a:pt x="2284352" y="1792758"/>
                    <a:pt x="2283548" y="1792393"/>
                  </a:cubicBezTo>
                  <a:cubicBezTo>
                    <a:pt x="2282745" y="1792027"/>
                    <a:pt x="2282015" y="1791443"/>
                    <a:pt x="2281430" y="1790786"/>
                  </a:cubicBezTo>
                  <a:cubicBezTo>
                    <a:pt x="2280773" y="1790129"/>
                    <a:pt x="2280335" y="1789325"/>
                    <a:pt x="2280043" y="1788448"/>
                  </a:cubicBezTo>
                  <a:cubicBezTo>
                    <a:pt x="2279677" y="1787572"/>
                    <a:pt x="2279531" y="1786622"/>
                    <a:pt x="2279604" y="1785673"/>
                  </a:cubicBezTo>
                  <a:lnTo>
                    <a:pt x="2279604" y="1774207"/>
                  </a:lnTo>
                  <a:cubicBezTo>
                    <a:pt x="2279458" y="1749960"/>
                    <a:pt x="2277487" y="1725785"/>
                    <a:pt x="2273542" y="1701902"/>
                  </a:cubicBezTo>
                  <a:cubicBezTo>
                    <a:pt x="2273396" y="1700149"/>
                    <a:pt x="2273908" y="1698396"/>
                    <a:pt x="2274930" y="1696936"/>
                  </a:cubicBezTo>
                  <a:cubicBezTo>
                    <a:pt x="2275952" y="1695548"/>
                    <a:pt x="2277487" y="1694525"/>
                    <a:pt x="2279166" y="1694234"/>
                  </a:cubicBezTo>
                  <a:cubicBezTo>
                    <a:pt x="2280846" y="1693941"/>
                    <a:pt x="2282672" y="1694307"/>
                    <a:pt x="2284059" y="1695329"/>
                  </a:cubicBezTo>
                  <a:cubicBezTo>
                    <a:pt x="2285520" y="1696278"/>
                    <a:pt x="2286543" y="1697812"/>
                    <a:pt x="2286908" y="1699565"/>
                  </a:cubicBezTo>
                  <a:cubicBezTo>
                    <a:pt x="2290925" y="1724324"/>
                    <a:pt x="2292970" y="1749302"/>
                    <a:pt x="2293043" y="1774353"/>
                  </a:cubicBezTo>
                  <a:lnTo>
                    <a:pt x="2293043" y="1786039"/>
                  </a:lnTo>
                  <a:cubicBezTo>
                    <a:pt x="2292970" y="1787791"/>
                    <a:pt x="2292239" y="1789471"/>
                    <a:pt x="2290998" y="1790713"/>
                  </a:cubicBezTo>
                  <a:cubicBezTo>
                    <a:pt x="2289829" y="1791955"/>
                    <a:pt x="2288149" y="1792685"/>
                    <a:pt x="2286470" y="1792685"/>
                  </a:cubicBezTo>
                  <a:close/>
                  <a:moveTo>
                    <a:pt x="2262003" y="1624996"/>
                  </a:moveTo>
                  <a:cubicBezTo>
                    <a:pt x="2260469" y="1624996"/>
                    <a:pt x="2258935" y="1624412"/>
                    <a:pt x="2257767" y="1623389"/>
                  </a:cubicBezTo>
                  <a:cubicBezTo>
                    <a:pt x="2256599" y="1622293"/>
                    <a:pt x="2255795" y="1620906"/>
                    <a:pt x="2255503" y="1619300"/>
                  </a:cubicBezTo>
                  <a:cubicBezTo>
                    <a:pt x="2248710" y="1591765"/>
                    <a:pt x="2241553" y="1564377"/>
                    <a:pt x="2234176" y="1537062"/>
                  </a:cubicBezTo>
                  <a:cubicBezTo>
                    <a:pt x="2233666" y="1535236"/>
                    <a:pt x="2233884" y="1533337"/>
                    <a:pt x="2234760" y="1531657"/>
                  </a:cubicBezTo>
                  <a:cubicBezTo>
                    <a:pt x="2235565" y="1530050"/>
                    <a:pt x="2237025" y="1528809"/>
                    <a:pt x="2238778" y="1528224"/>
                  </a:cubicBezTo>
                  <a:cubicBezTo>
                    <a:pt x="2240530" y="1527713"/>
                    <a:pt x="2242429" y="1527933"/>
                    <a:pt x="2243963" y="1528882"/>
                  </a:cubicBezTo>
                  <a:cubicBezTo>
                    <a:pt x="2245497" y="1529832"/>
                    <a:pt x="2246665" y="1531365"/>
                    <a:pt x="2247177" y="1533118"/>
                  </a:cubicBezTo>
                  <a:cubicBezTo>
                    <a:pt x="2254627" y="1560360"/>
                    <a:pt x="2261784" y="1587894"/>
                    <a:pt x="2268576" y="1615721"/>
                  </a:cubicBezTo>
                  <a:cubicBezTo>
                    <a:pt x="2269014" y="1617547"/>
                    <a:pt x="2268795" y="1619518"/>
                    <a:pt x="2267845" y="1621125"/>
                  </a:cubicBezTo>
                  <a:cubicBezTo>
                    <a:pt x="2266969" y="1622732"/>
                    <a:pt x="2265509" y="1623901"/>
                    <a:pt x="2263756" y="1624485"/>
                  </a:cubicBezTo>
                  <a:close/>
                  <a:moveTo>
                    <a:pt x="2217670" y="1460521"/>
                  </a:moveTo>
                  <a:cubicBezTo>
                    <a:pt x="2216210" y="1460521"/>
                    <a:pt x="2214822" y="1460010"/>
                    <a:pt x="2213654" y="1459133"/>
                  </a:cubicBezTo>
                  <a:cubicBezTo>
                    <a:pt x="2212485" y="1458184"/>
                    <a:pt x="2211609" y="1456943"/>
                    <a:pt x="2211097" y="1455554"/>
                  </a:cubicBezTo>
                  <a:cubicBezTo>
                    <a:pt x="2201384" y="1422908"/>
                    <a:pt x="2192108" y="1404430"/>
                    <a:pt x="2169102" y="1392818"/>
                  </a:cubicBezTo>
                  <a:cubicBezTo>
                    <a:pt x="2167422" y="1392014"/>
                    <a:pt x="2166181" y="1390626"/>
                    <a:pt x="2165596" y="1388873"/>
                  </a:cubicBezTo>
                  <a:cubicBezTo>
                    <a:pt x="2164866" y="1387121"/>
                    <a:pt x="2164866" y="1385149"/>
                    <a:pt x="2165596" y="1383396"/>
                  </a:cubicBezTo>
                  <a:cubicBezTo>
                    <a:pt x="2166400" y="1381716"/>
                    <a:pt x="2167715" y="1380401"/>
                    <a:pt x="2169467" y="1379671"/>
                  </a:cubicBezTo>
                  <a:cubicBezTo>
                    <a:pt x="2171147" y="1378941"/>
                    <a:pt x="2172973" y="1378941"/>
                    <a:pt x="2174653" y="1379671"/>
                  </a:cubicBezTo>
                  <a:cubicBezTo>
                    <a:pt x="2204743" y="1394278"/>
                    <a:pt x="2215187" y="1421739"/>
                    <a:pt x="2223951" y="1451026"/>
                  </a:cubicBezTo>
                  <a:cubicBezTo>
                    <a:pt x="2224536" y="1452852"/>
                    <a:pt x="2224317" y="1454824"/>
                    <a:pt x="2223440" y="1456504"/>
                  </a:cubicBezTo>
                  <a:cubicBezTo>
                    <a:pt x="2222637" y="1458111"/>
                    <a:pt x="2221249" y="1459352"/>
                    <a:pt x="2219496" y="1459936"/>
                  </a:cubicBezTo>
                  <a:cubicBezTo>
                    <a:pt x="2218839" y="1460083"/>
                    <a:pt x="2218182" y="1460083"/>
                    <a:pt x="2217524" y="1459936"/>
                  </a:cubicBezTo>
                  <a:close/>
                  <a:moveTo>
                    <a:pt x="1746374" y="1382300"/>
                  </a:moveTo>
                  <a:cubicBezTo>
                    <a:pt x="1726144" y="1382300"/>
                    <a:pt x="1705913" y="1381277"/>
                    <a:pt x="1685829" y="1379233"/>
                  </a:cubicBezTo>
                  <a:cubicBezTo>
                    <a:pt x="1684952" y="1379087"/>
                    <a:pt x="1684076" y="1378794"/>
                    <a:pt x="1683273" y="1378357"/>
                  </a:cubicBezTo>
                  <a:cubicBezTo>
                    <a:pt x="1682469" y="1377918"/>
                    <a:pt x="1681738" y="1377261"/>
                    <a:pt x="1681154" y="1376531"/>
                  </a:cubicBezTo>
                  <a:cubicBezTo>
                    <a:pt x="1680570" y="1375727"/>
                    <a:pt x="1680205" y="1374850"/>
                    <a:pt x="1679986" y="1373901"/>
                  </a:cubicBezTo>
                  <a:cubicBezTo>
                    <a:pt x="1679766" y="1372952"/>
                    <a:pt x="1679766" y="1372003"/>
                    <a:pt x="1679986" y="1371053"/>
                  </a:cubicBezTo>
                  <a:cubicBezTo>
                    <a:pt x="1680205" y="1369227"/>
                    <a:pt x="1681081" y="1367547"/>
                    <a:pt x="1682469" y="1366306"/>
                  </a:cubicBezTo>
                  <a:cubicBezTo>
                    <a:pt x="1683784" y="1365064"/>
                    <a:pt x="1685536" y="1364480"/>
                    <a:pt x="1687362" y="1364699"/>
                  </a:cubicBezTo>
                  <a:cubicBezTo>
                    <a:pt x="1714020" y="1367401"/>
                    <a:pt x="1740897" y="1368351"/>
                    <a:pt x="1767701" y="1367401"/>
                  </a:cubicBezTo>
                  <a:cubicBezTo>
                    <a:pt x="1768577" y="1367328"/>
                    <a:pt x="1769454" y="1367475"/>
                    <a:pt x="1770257" y="1367839"/>
                  </a:cubicBezTo>
                  <a:cubicBezTo>
                    <a:pt x="1771133" y="1368132"/>
                    <a:pt x="1771864" y="1368642"/>
                    <a:pt x="1772521" y="1369300"/>
                  </a:cubicBezTo>
                  <a:cubicBezTo>
                    <a:pt x="1773179" y="1369958"/>
                    <a:pt x="1773689" y="1370688"/>
                    <a:pt x="1774055" y="1371564"/>
                  </a:cubicBezTo>
                  <a:cubicBezTo>
                    <a:pt x="1774420" y="1372440"/>
                    <a:pt x="1774639" y="1373317"/>
                    <a:pt x="1774639" y="1374266"/>
                  </a:cubicBezTo>
                  <a:cubicBezTo>
                    <a:pt x="1774712" y="1375216"/>
                    <a:pt x="1774567" y="1376092"/>
                    <a:pt x="1774201" y="1376969"/>
                  </a:cubicBezTo>
                  <a:cubicBezTo>
                    <a:pt x="1773909" y="1377845"/>
                    <a:pt x="1773471" y="1378648"/>
                    <a:pt x="1772886" y="1379306"/>
                  </a:cubicBezTo>
                  <a:cubicBezTo>
                    <a:pt x="1772229" y="1379963"/>
                    <a:pt x="1771499" y="1380547"/>
                    <a:pt x="1770696" y="1380986"/>
                  </a:cubicBezTo>
                  <a:cubicBezTo>
                    <a:pt x="1769892" y="1381351"/>
                    <a:pt x="1769016" y="1381570"/>
                    <a:pt x="1768140" y="1381570"/>
                  </a:cubicBezTo>
                  <a:cubicBezTo>
                    <a:pt x="1760836" y="1381570"/>
                    <a:pt x="1753533" y="1382008"/>
                    <a:pt x="1746667" y="1382008"/>
                  </a:cubicBezTo>
                  <a:close/>
                  <a:moveTo>
                    <a:pt x="2092196" y="1381204"/>
                  </a:moveTo>
                  <a:cubicBezTo>
                    <a:pt x="2077589" y="1380620"/>
                    <a:pt x="2063420" y="1379525"/>
                    <a:pt x="2049032" y="1378430"/>
                  </a:cubicBezTo>
                  <a:cubicBezTo>
                    <a:pt x="2036397" y="1377407"/>
                    <a:pt x="2023763" y="1376458"/>
                    <a:pt x="2011127" y="1375873"/>
                  </a:cubicBezTo>
                  <a:cubicBezTo>
                    <a:pt x="2009301" y="1375800"/>
                    <a:pt x="2007548" y="1374923"/>
                    <a:pt x="2006380" y="1373536"/>
                  </a:cubicBezTo>
                  <a:cubicBezTo>
                    <a:pt x="2005138" y="1372148"/>
                    <a:pt x="2004554" y="1370322"/>
                    <a:pt x="2004627" y="1368423"/>
                  </a:cubicBezTo>
                  <a:cubicBezTo>
                    <a:pt x="2004700" y="1366525"/>
                    <a:pt x="2005431" y="1364771"/>
                    <a:pt x="2006745" y="1363457"/>
                  </a:cubicBezTo>
                  <a:cubicBezTo>
                    <a:pt x="2007402" y="1362800"/>
                    <a:pt x="2008133" y="1362288"/>
                    <a:pt x="2009009" y="1361997"/>
                  </a:cubicBezTo>
                  <a:cubicBezTo>
                    <a:pt x="2009886" y="1361705"/>
                    <a:pt x="2010762" y="1361558"/>
                    <a:pt x="2011638" y="1361558"/>
                  </a:cubicBezTo>
                  <a:cubicBezTo>
                    <a:pt x="2024420" y="1362215"/>
                    <a:pt x="2037274" y="1363238"/>
                    <a:pt x="2050420" y="1364187"/>
                  </a:cubicBezTo>
                  <a:cubicBezTo>
                    <a:pt x="2063566" y="1365137"/>
                    <a:pt x="2078904" y="1366379"/>
                    <a:pt x="2093073" y="1366890"/>
                  </a:cubicBezTo>
                  <a:cubicBezTo>
                    <a:pt x="2094899" y="1367036"/>
                    <a:pt x="2096578" y="1367839"/>
                    <a:pt x="2097819" y="1369154"/>
                  </a:cubicBezTo>
                  <a:cubicBezTo>
                    <a:pt x="2098404" y="1369884"/>
                    <a:pt x="2098842" y="1370688"/>
                    <a:pt x="2099208" y="1371564"/>
                  </a:cubicBezTo>
                  <a:cubicBezTo>
                    <a:pt x="2099938" y="1373317"/>
                    <a:pt x="2099938" y="1375289"/>
                    <a:pt x="2099208" y="1377042"/>
                  </a:cubicBezTo>
                  <a:cubicBezTo>
                    <a:pt x="2098842" y="1377918"/>
                    <a:pt x="2098258" y="1378648"/>
                    <a:pt x="2097601" y="1379233"/>
                  </a:cubicBezTo>
                  <a:cubicBezTo>
                    <a:pt x="2096870" y="1379817"/>
                    <a:pt x="2096140" y="1380256"/>
                    <a:pt x="2095263" y="1380620"/>
                  </a:cubicBezTo>
                  <a:cubicBezTo>
                    <a:pt x="2094387" y="1380767"/>
                    <a:pt x="2093437" y="1380767"/>
                    <a:pt x="2092561" y="1380620"/>
                  </a:cubicBezTo>
                  <a:close/>
                  <a:moveTo>
                    <a:pt x="1848770" y="1378794"/>
                  </a:moveTo>
                  <a:cubicBezTo>
                    <a:pt x="1846944" y="1378794"/>
                    <a:pt x="1845264" y="1378064"/>
                    <a:pt x="1844022" y="1376749"/>
                  </a:cubicBezTo>
                  <a:cubicBezTo>
                    <a:pt x="1842708" y="1375362"/>
                    <a:pt x="1842051" y="1373609"/>
                    <a:pt x="1842051" y="1371710"/>
                  </a:cubicBezTo>
                  <a:cubicBezTo>
                    <a:pt x="1842051" y="1369811"/>
                    <a:pt x="1842708" y="1368059"/>
                    <a:pt x="1844022" y="1366670"/>
                  </a:cubicBezTo>
                  <a:cubicBezTo>
                    <a:pt x="1845264" y="1365356"/>
                    <a:pt x="1846944" y="1364626"/>
                    <a:pt x="1848770" y="1364626"/>
                  </a:cubicBezTo>
                  <a:cubicBezTo>
                    <a:pt x="1875866" y="1363603"/>
                    <a:pt x="1903035" y="1362727"/>
                    <a:pt x="1930058" y="1362069"/>
                  </a:cubicBezTo>
                  <a:cubicBezTo>
                    <a:pt x="1931738" y="1362288"/>
                    <a:pt x="1933272" y="1363092"/>
                    <a:pt x="1934367" y="1364407"/>
                  </a:cubicBezTo>
                  <a:cubicBezTo>
                    <a:pt x="1936777" y="1367182"/>
                    <a:pt x="1936777" y="1371272"/>
                    <a:pt x="1934367" y="1374047"/>
                  </a:cubicBezTo>
                  <a:cubicBezTo>
                    <a:pt x="1933272" y="1375362"/>
                    <a:pt x="1931738" y="1376165"/>
                    <a:pt x="1930058" y="1376385"/>
                  </a:cubicBezTo>
                  <a:cubicBezTo>
                    <a:pt x="1902962" y="1376969"/>
                    <a:pt x="1875793" y="1377845"/>
                    <a:pt x="1848916" y="1378794"/>
                  </a:cubicBezTo>
                  <a:close/>
                  <a:moveTo>
                    <a:pt x="1606440" y="1365283"/>
                  </a:moveTo>
                  <a:lnTo>
                    <a:pt x="1604905" y="1365283"/>
                  </a:lnTo>
                  <a:cubicBezTo>
                    <a:pt x="1578248" y="1358783"/>
                    <a:pt x="1552028" y="1350603"/>
                    <a:pt x="1526392" y="1340817"/>
                  </a:cubicBezTo>
                  <a:cubicBezTo>
                    <a:pt x="1525516" y="1340524"/>
                    <a:pt x="1524713" y="1340013"/>
                    <a:pt x="1523983" y="1339428"/>
                  </a:cubicBezTo>
                  <a:cubicBezTo>
                    <a:pt x="1523252" y="1338844"/>
                    <a:pt x="1522668" y="1338041"/>
                    <a:pt x="1522303" y="1337165"/>
                  </a:cubicBezTo>
                  <a:cubicBezTo>
                    <a:pt x="1521573" y="1335339"/>
                    <a:pt x="1521573" y="1333367"/>
                    <a:pt x="1522303" y="1331541"/>
                  </a:cubicBezTo>
                  <a:cubicBezTo>
                    <a:pt x="1522595" y="1330591"/>
                    <a:pt x="1523106" y="1329788"/>
                    <a:pt x="1523763" y="1329058"/>
                  </a:cubicBezTo>
                  <a:cubicBezTo>
                    <a:pt x="1524348" y="1328400"/>
                    <a:pt x="1525151" y="1327816"/>
                    <a:pt x="1525955" y="1327451"/>
                  </a:cubicBezTo>
                  <a:cubicBezTo>
                    <a:pt x="1526831" y="1327086"/>
                    <a:pt x="1527708" y="1326867"/>
                    <a:pt x="1528657" y="1326867"/>
                  </a:cubicBezTo>
                  <a:cubicBezTo>
                    <a:pt x="1529533" y="1326867"/>
                    <a:pt x="1530483" y="1327086"/>
                    <a:pt x="1531286" y="1327451"/>
                  </a:cubicBezTo>
                  <a:cubicBezTo>
                    <a:pt x="1556410" y="1337238"/>
                    <a:pt x="1582045" y="1345418"/>
                    <a:pt x="1608192" y="1351990"/>
                  </a:cubicBezTo>
                  <a:cubicBezTo>
                    <a:pt x="1609872" y="1352356"/>
                    <a:pt x="1611332" y="1353378"/>
                    <a:pt x="1612282" y="1354766"/>
                  </a:cubicBezTo>
                  <a:cubicBezTo>
                    <a:pt x="1613231" y="1356227"/>
                    <a:pt x="1613670" y="1357907"/>
                    <a:pt x="1613524" y="1359659"/>
                  </a:cubicBezTo>
                  <a:cubicBezTo>
                    <a:pt x="1613304" y="1361412"/>
                    <a:pt x="1612501" y="1363019"/>
                    <a:pt x="1611259" y="1364187"/>
                  </a:cubicBezTo>
                  <a:cubicBezTo>
                    <a:pt x="1610018" y="1365356"/>
                    <a:pt x="1608412" y="1366013"/>
                    <a:pt x="1606731" y="1366013"/>
                  </a:cubicBezTo>
                  <a:close/>
                  <a:moveTo>
                    <a:pt x="1454161" y="1306855"/>
                  </a:moveTo>
                  <a:cubicBezTo>
                    <a:pt x="1453066" y="1306855"/>
                    <a:pt x="1452043" y="1306563"/>
                    <a:pt x="1451094" y="1306125"/>
                  </a:cubicBezTo>
                  <a:cubicBezTo>
                    <a:pt x="1427868" y="1293781"/>
                    <a:pt x="1403402" y="1279686"/>
                    <a:pt x="1379592" y="1264276"/>
                  </a:cubicBezTo>
                  <a:cubicBezTo>
                    <a:pt x="1378862" y="1263764"/>
                    <a:pt x="1378205" y="1263107"/>
                    <a:pt x="1377693" y="1262377"/>
                  </a:cubicBezTo>
                  <a:cubicBezTo>
                    <a:pt x="1377182" y="1261574"/>
                    <a:pt x="1376817" y="1260696"/>
                    <a:pt x="1376597" y="1259820"/>
                  </a:cubicBezTo>
                  <a:cubicBezTo>
                    <a:pt x="1376452" y="1258870"/>
                    <a:pt x="1376452" y="1257994"/>
                    <a:pt x="1376597" y="1257045"/>
                  </a:cubicBezTo>
                  <a:cubicBezTo>
                    <a:pt x="1376744" y="1256168"/>
                    <a:pt x="1377036" y="1255292"/>
                    <a:pt x="1377547" y="1254489"/>
                  </a:cubicBezTo>
                  <a:cubicBezTo>
                    <a:pt x="1377985" y="1253685"/>
                    <a:pt x="1378569" y="1253028"/>
                    <a:pt x="1379300" y="1252444"/>
                  </a:cubicBezTo>
                  <a:cubicBezTo>
                    <a:pt x="1380031" y="1251859"/>
                    <a:pt x="1380834" y="1251495"/>
                    <a:pt x="1381710" y="1251275"/>
                  </a:cubicBezTo>
                  <a:cubicBezTo>
                    <a:pt x="1382587" y="1251056"/>
                    <a:pt x="1383463" y="1251056"/>
                    <a:pt x="1384339" y="1251275"/>
                  </a:cubicBezTo>
                  <a:cubicBezTo>
                    <a:pt x="1385216" y="1251422"/>
                    <a:pt x="1386092" y="1251786"/>
                    <a:pt x="1386822" y="1252225"/>
                  </a:cubicBezTo>
                  <a:cubicBezTo>
                    <a:pt x="1409536" y="1267123"/>
                    <a:pt x="1433054" y="1280709"/>
                    <a:pt x="1457228" y="1293051"/>
                  </a:cubicBezTo>
                  <a:cubicBezTo>
                    <a:pt x="1458617" y="1293781"/>
                    <a:pt x="1459638" y="1295023"/>
                    <a:pt x="1460296" y="1296411"/>
                  </a:cubicBezTo>
                  <a:cubicBezTo>
                    <a:pt x="1460880" y="1297872"/>
                    <a:pt x="1461026" y="1299552"/>
                    <a:pt x="1460734" y="1301085"/>
                  </a:cubicBezTo>
                  <a:cubicBezTo>
                    <a:pt x="1460369" y="1302619"/>
                    <a:pt x="1459566" y="1304007"/>
                    <a:pt x="1458324" y="1305029"/>
                  </a:cubicBezTo>
                  <a:cubicBezTo>
                    <a:pt x="1457155" y="1305979"/>
                    <a:pt x="1455768" y="1306563"/>
                    <a:pt x="1454234" y="1306563"/>
                  </a:cubicBezTo>
                  <a:close/>
                  <a:moveTo>
                    <a:pt x="1314591" y="1219213"/>
                  </a:moveTo>
                  <a:cubicBezTo>
                    <a:pt x="1313203" y="1219213"/>
                    <a:pt x="1311888" y="1218774"/>
                    <a:pt x="1310793" y="1217898"/>
                  </a:cubicBezTo>
                  <a:cubicBezTo>
                    <a:pt x="1287422" y="1201977"/>
                    <a:pt x="1266241" y="1183061"/>
                    <a:pt x="1247691" y="1161734"/>
                  </a:cubicBezTo>
                  <a:cubicBezTo>
                    <a:pt x="1247106" y="1161077"/>
                    <a:pt x="1246668" y="1160273"/>
                    <a:pt x="1246376" y="1159397"/>
                  </a:cubicBezTo>
                  <a:cubicBezTo>
                    <a:pt x="1246230" y="1158447"/>
                    <a:pt x="1246230" y="1157571"/>
                    <a:pt x="1246376" y="1156621"/>
                  </a:cubicBezTo>
                  <a:cubicBezTo>
                    <a:pt x="1246376" y="1155673"/>
                    <a:pt x="1246595" y="1154723"/>
                    <a:pt x="1247033" y="1153919"/>
                  </a:cubicBezTo>
                  <a:cubicBezTo>
                    <a:pt x="1247399" y="1153116"/>
                    <a:pt x="1247909" y="1152312"/>
                    <a:pt x="1248567" y="1151728"/>
                  </a:cubicBezTo>
                  <a:cubicBezTo>
                    <a:pt x="1249224" y="1151071"/>
                    <a:pt x="1249955" y="1150633"/>
                    <a:pt x="1250831" y="1150340"/>
                  </a:cubicBezTo>
                  <a:cubicBezTo>
                    <a:pt x="1251634" y="1150049"/>
                    <a:pt x="1252584" y="1149903"/>
                    <a:pt x="1253460" y="1149903"/>
                  </a:cubicBezTo>
                  <a:cubicBezTo>
                    <a:pt x="1254337" y="1149976"/>
                    <a:pt x="1255213" y="1150195"/>
                    <a:pt x="1256017" y="1150633"/>
                  </a:cubicBezTo>
                  <a:cubicBezTo>
                    <a:pt x="1256820" y="1150998"/>
                    <a:pt x="1257551" y="1151582"/>
                    <a:pt x="1258135" y="1152312"/>
                  </a:cubicBezTo>
                  <a:cubicBezTo>
                    <a:pt x="1275956" y="1172763"/>
                    <a:pt x="1296332" y="1190802"/>
                    <a:pt x="1318754" y="1206139"/>
                  </a:cubicBezTo>
                  <a:cubicBezTo>
                    <a:pt x="1319923" y="1207016"/>
                    <a:pt x="1320871" y="1208258"/>
                    <a:pt x="1321310" y="1209718"/>
                  </a:cubicBezTo>
                  <a:cubicBezTo>
                    <a:pt x="1321676" y="1211179"/>
                    <a:pt x="1321676" y="1212640"/>
                    <a:pt x="1321310" y="1214101"/>
                  </a:cubicBezTo>
                  <a:cubicBezTo>
                    <a:pt x="1320871" y="1215561"/>
                    <a:pt x="1319995" y="1216803"/>
                    <a:pt x="1318827" y="1217753"/>
                  </a:cubicBezTo>
                  <a:cubicBezTo>
                    <a:pt x="1317658" y="1218774"/>
                    <a:pt x="1316125" y="1219286"/>
                    <a:pt x="1314591" y="1219213"/>
                  </a:cubicBezTo>
                  <a:close/>
                  <a:moveTo>
                    <a:pt x="1211319" y="1091328"/>
                  </a:moveTo>
                  <a:cubicBezTo>
                    <a:pt x="1209932" y="1091328"/>
                    <a:pt x="1208544" y="1090890"/>
                    <a:pt x="1207449" y="1090013"/>
                  </a:cubicBezTo>
                  <a:cubicBezTo>
                    <a:pt x="1206280" y="1089210"/>
                    <a:pt x="1205403" y="1088042"/>
                    <a:pt x="1204965" y="1086654"/>
                  </a:cubicBezTo>
                  <a:cubicBezTo>
                    <a:pt x="1197150" y="1063867"/>
                    <a:pt x="1191380" y="1040423"/>
                    <a:pt x="1187802" y="1016613"/>
                  </a:cubicBezTo>
                  <a:cubicBezTo>
                    <a:pt x="1187071" y="1011793"/>
                    <a:pt x="1186341" y="1006972"/>
                    <a:pt x="1185756" y="1002006"/>
                  </a:cubicBezTo>
                  <a:cubicBezTo>
                    <a:pt x="1185538" y="1001057"/>
                    <a:pt x="1185538" y="1000107"/>
                    <a:pt x="1185756" y="999158"/>
                  </a:cubicBezTo>
                  <a:cubicBezTo>
                    <a:pt x="1185976" y="998282"/>
                    <a:pt x="1186341" y="997405"/>
                    <a:pt x="1186852" y="996602"/>
                  </a:cubicBezTo>
                  <a:cubicBezTo>
                    <a:pt x="1187437" y="995872"/>
                    <a:pt x="1188094" y="995214"/>
                    <a:pt x="1188897" y="994703"/>
                  </a:cubicBezTo>
                  <a:cubicBezTo>
                    <a:pt x="1189701" y="994264"/>
                    <a:pt x="1190504" y="993973"/>
                    <a:pt x="1191380" y="993826"/>
                  </a:cubicBezTo>
                  <a:cubicBezTo>
                    <a:pt x="1193206" y="993534"/>
                    <a:pt x="1195032" y="994046"/>
                    <a:pt x="1196493" y="995141"/>
                  </a:cubicBezTo>
                  <a:cubicBezTo>
                    <a:pt x="1197954" y="996309"/>
                    <a:pt x="1198976" y="997989"/>
                    <a:pt x="1199196" y="999888"/>
                  </a:cubicBezTo>
                  <a:cubicBezTo>
                    <a:pt x="1199780" y="1004489"/>
                    <a:pt x="1200510" y="1009164"/>
                    <a:pt x="1201168" y="1013838"/>
                  </a:cubicBezTo>
                  <a:cubicBezTo>
                    <a:pt x="1204600" y="1036771"/>
                    <a:pt x="1210078" y="1059339"/>
                    <a:pt x="1217601" y="1081322"/>
                  </a:cubicBezTo>
                  <a:cubicBezTo>
                    <a:pt x="1218331" y="1083075"/>
                    <a:pt x="1218331" y="1085047"/>
                    <a:pt x="1217601" y="1086800"/>
                  </a:cubicBezTo>
                  <a:cubicBezTo>
                    <a:pt x="1216870" y="1088480"/>
                    <a:pt x="1215482" y="1089795"/>
                    <a:pt x="1213803" y="1090525"/>
                  </a:cubicBezTo>
                  <a:cubicBezTo>
                    <a:pt x="1213072" y="1090671"/>
                    <a:pt x="1212341" y="1090671"/>
                    <a:pt x="1211611" y="1090525"/>
                  </a:cubicBezTo>
                  <a:close/>
                  <a:moveTo>
                    <a:pt x="1187510" y="923347"/>
                  </a:moveTo>
                  <a:cubicBezTo>
                    <a:pt x="1186634" y="923347"/>
                    <a:pt x="1185756" y="923128"/>
                    <a:pt x="1184953" y="922763"/>
                  </a:cubicBezTo>
                  <a:cubicBezTo>
                    <a:pt x="1184150" y="922398"/>
                    <a:pt x="1183347" y="921887"/>
                    <a:pt x="1182763" y="921229"/>
                  </a:cubicBezTo>
                  <a:cubicBezTo>
                    <a:pt x="1182105" y="920572"/>
                    <a:pt x="1181667" y="919769"/>
                    <a:pt x="1181301" y="918892"/>
                  </a:cubicBezTo>
                  <a:cubicBezTo>
                    <a:pt x="1181010" y="918016"/>
                    <a:pt x="1180864" y="917140"/>
                    <a:pt x="1180864" y="916190"/>
                  </a:cubicBezTo>
                  <a:cubicBezTo>
                    <a:pt x="1181375" y="887414"/>
                    <a:pt x="1183493" y="858711"/>
                    <a:pt x="1187145" y="830154"/>
                  </a:cubicBezTo>
                  <a:cubicBezTo>
                    <a:pt x="1187218" y="829205"/>
                    <a:pt x="1187510" y="828256"/>
                    <a:pt x="1187948" y="827452"/>
                  </a:cubicBezTo>
                  <a:cubicBezTo>
                    <a:pt x="1188460" y="826649"/>
                    <a:pt x="1189044" y="825919"/>
                    <a:pt x="1189774" y="825334"/>
                  </a:cubicBezTo>
                  <a:cubicBezTo>
                    <a:pt x="1190504" y="824750"/>
                    <a:pt x="1191307" y="824311"/>
                    <a:pt x="1192184" y="824093"/>
                  </a:cubicBezTo>
                  <a:cubicBezTo>
                    <a:pt x="1193060" y="823947"/>
                    <a:pt x="1194009" y="823947"/>
                    <a:pt x="1194886" y="824093"/>
                  </a:cubicBezTo>
                  <a:cubicBezTo>
                    <a:pt x="1195763" y="824239"/>
                    <a:pt x="1196640" y="824531"/>
                    <a:pt x="1197443" y="824969"/>
                  </a:cubicBezTo>
                  <a:cubicBezTo>
                    <a:pt x="1198246" y="825480"/>
                    <a:pt x="1198903" y="826137"/>
                    <a:pt x="1199487" y="826868"/>
                  </a:cubicBezTo>
                  <a:cubicBezTo>
                    <a:pt x="1200656" y="828402"/>
                    <a:pt x="1201095" y="830374"/>
                    <a:pt x="1200802" y="832273"/>
                  </a:cubicBezTo>
                  <a:cubicBezTo>
                    <a:pt x="1197150" y="860245"/>
                    <a:pt x="1195105" y="888436"/>
                    <a:pt x="1194594" y="916628"/>
                  </a:cubicBezTo>
                  <a:cubicBezTo>
                    <a:pt x="1194448" y="918381"/>
                    <a:pt x="1193645" y="919988"/>
                    <a:pt x="1192330" y="921229"/>
                  </a:cubicBezTo>
                  <a:cubicBezTo>
                    <a:pt x="1191162" y="922471"/>
                    <a:pt x="1189481" y="923128"/>
                    <a:pt x="1187729" y="923055"/>
                  </a:cubicBezTo>
                  <a:close/>
                  <a:moveTo>
                    <a:pt x="1207522" y="753906"/>
                  </a:moveTo>
                  <a:lnTo>
                    <a:pt x="1206207" y="753906"/>
                  </a:lnTo>
                  <a:cubicBezTo>
                    <a:pt x="1204454" y="753541"/>
                    <a:pt x="1202994" y="752518"/>
                    <a:pt x="1202044" y="750985"/>
                  </a:cubicBezTo>
                  <a:cubicBezTo>
                    <a:pt x="1201021" y="749450"/>
                    <a:pt x="1200656" y="747552"/>
                    <a:pt x="1200948" y="745726"/>
                  </a:cubicBezTo>
                  <a:cubicBezTo>
                    <a:pt x="1205841" y="721405"/>
                    <a:pt x="1210954" y="697012"/>
                    <a:pt x="1216432" y="672691"/>
                  </a:cubicBezTo>
                  <a:lnTo>
                    <a:pt x="1218695" y="662393"/>
                  </a:lnTo>
                  <a:cubicBezTo>
                    <a:pt x="1219061" y="660567"/>
                    <a:pt x="1220157" y="658961"/>
                    <a:pt x="1221690" y="657938"/>
                  </a:cubicBezTo>
                  <a:cubicBezTo>
                    <a:pt x="1223151" y="656915"/>
                    <a:pt x="1224977" y="656623"/>
                    <a:pt x="1226730" y="656988"/>
                  </a:cubicBezTo>
                  <a:cubicBezTo>
                    <a:pt x="1228483" y="657426"/>
                    <a:pt x="1230016" y="658522"/>
                    <a:pt x="1230966" y="660128"/>
                  </a:cubicBezTo>
                  <a:cubicBezTo>
                    <a:pt x="1231915" y="661736"/>
                    <a:pt x="1232208" y="663634"/>
                    <a:pt x="1231842" y="665460"/>
                  </a:cubicBezTo>
                  <a:lnTo>
                    <a:pt x="1229651" y="675831"/>
                  </a:lnTo>
                  <a:cubicBezTo>
                    <a:pt x="1224319" y="700371"/>
                    <a:pt x="1219134" y="724837"/>
                    <a:pt x="1214094" y="748866"/>
                  </a:cubicBezTo>
                  <a:cubicBezTo>
                    <a:pt x="1213364" y="751788"/>
                    <a:pt x="1210735" y="753906"/>
                    <a:pt x="1207740" y="754052"/>
                  </a:cubicBezTo>
                  <a:close/>
                  <a:moveTo>
                    <a:pt x="1234325" y="585925"/>
                  </a:moveTo>
                  <a:cubicBezTo>
                    <a:pt x="1232572" y="585999"/>
                    <a:pt x="1230819" y="585267"/>
                    <a:pt x="1229651" y="583953"/>
                  </a:cubicBezTo>
                  <a:cubicBezTo>
                    <a:pt x="1228410" y="582638"/>
                    <a:pt x="1227679" y="580886"/>
                    <a:pt x="1227606" y="579060"/>
                  </a:cubicBezTo>
                  <a:cubicBezTo>
                    <a:pt x="1227314" y="551745"/>
                    <a:pt x="1220303" y="524940"/>
                    <a:pt x="1207156" y="500985"/>
                  </a:cubicBezTo>
                  <a:cubicBezTo>
                    <a:pt x="1206207" y="499378"/>
                    <a:pt x="1205987" y="497407"/>
                    <a:pt x="1206426" y="495581"/>
                  </a:cubicBezTo>
                  <a:cubicBezTo>
                    <a:pt x="1206864" y="493827"/>
                    <a:pt x="1207959" y="492294"/>
                    <a:pt x="1209493" y="491271"/>
                  </a:cubicBezTo>
                  <a:cubicBezTo>
                    <a:pt x="1211027" y="490322"/>
                    <a:pt x="1212853" y="490030"/>
                    <a:pt x="1214606" y="490468"/>
                  </a:cubicBezTo>
                  <a:cubicBezTo>
                    <a:pt x="1216359" y="490907"/>
                    <a:pt x="1217892" y="492148"/>
                    <a:pt x="1218768" y="493755"/>
                  </a:cubicBezTo>
                  <a:cubicBezTo>
                    <a:pt x="1233084" y="519755"/>
                    <a:pt x="1240752" y="548896"/>
                    <a:pt x="1241191" y="578622"/>
                  </a:cubicBezTo>
                  <a:cubicBezTo>
                    <a:pt x="1241264" y="580521"/>
                    <a:pt x="1240533" y="582347"/>
                    <a:pt x="1239292" y="583734"/>
                  </a:cubicBezTo>
                  <a:cubicBezTo>
                    <a:pt x="1238050" y="585049"/>
                    <a:pt x="1236370" y="585852"/>
                    <a:pt x="1234617" y="585925"/>
                  </a:cubicBezTo>
                  <a:close/>
                  <a:moveTo>
                    <a:pt x="1159318" y="440805"/>
                  </a:moveTo>
                  <a:cubicBezTo>
                    <a:pt x="1157711" y="440731"/>
                    <a:pt x="1156178" y="440074"/>
                    <a:pt x="1154936" y="439051"/>
                  </a:cubicBezTo>
                  <a:cubicBezTo>
                    <a:pt x="1137846" y="424152"/>
                    <a:pt x="1119587" y="410641"/>
                    <a:pt x="1100233" y="398809"/>
                  </a:cubicBezTo>
                  <a:lnTo>
                    <a:pt x="1088840" y="391506"/>
                  </a:lnTo>
                  <a:cubicBezTo>
                    <a:pt x="1087963" y="391067"/>
                    <a:pt x="1087232" y="390483"/>
                    <a:pt x="1086575" y="389752"/>
                  </a:cubicBezTo>
                  <a:cubicBezTo>
                    <a:pt x="1085991" y="388949"/>
                    <a:pt x="1085552" y="388073"/>
                    <a:pt x="1085261" y="387123"/>
                  </a:cubicBezTo>
                  <a:cubicBezTo>
                    <a:pt x="1085115" y="386174"/>
                    <a:pt x="1085115" y="385152"/>
                    <a:pt x="1085261" y="384202"/>
                  </a:cubicBezTo>
                  <a:cubicBezTo>
                    <a:pt x="1085406" y="383180"/>
                    <a:pt x="1085699" y="382230"/>
                    <a:pt x="1086210" y="381354"/>
                  </a:cubicBezTo>
                  <a:cubicBezTo>
                    <a:pt x="1086648" y="380477"/>
                    <a:pt x="1087305" y="379746"/>
                    <a:pt x="1088036" y="379162"/>
                  </a:cubicBezTo>
                  <a:cubicBezTo>
                    <a:pt x="1088840" y="378579"/>
                    <a:pt x="1089716" y="378213"/>
                    <a:pt x="1090665" y="377994"/>
                  </a:cubicBezTo>
                  <a:cubicBezTo>
                    <a:pt x="1091542" y="377775"/>
                    <a:pt x="1092564" y="377775"/>
                    <a:pt x="1093441" y="377994"/>
                  </a:cubicBezTo>
                  <a:cubicBezTo>
                    <a:pt x="1094390" y="378213"/>
                    <a:pt x="1095267" y="378579"/>
                    <a:pt x="1096070" y="379162"/>
                  </a:cubicBezTo>
                  <a:lnTo>
                    <a:pt x="1107463" y="386466"/>
                  </a:lnTo>
                  <a:cubicBezTo>
                    <a:pt x="1127401" y="398736"/>
                    <a:pt x="1146318" y="412612"/>
                    <a:pt x="1163992" y="428023"/>
                  </a:cubicBezTo>
                  <a:cubicBezTo>
                    <a:pt x="1165088" y="428973"/>
                    <a:pt x="1165891" y="430287"/>
                    <a:pt x="1166257" y="431675"/>
                  </a:cubicBezTo>
                  <a:cubicBezTo>
                    <a:pt x="1166694" y="433062"/>
                    <a:pt x="1166694" y="434596"/>
                    <a:pt x="1166257" y="435984"/>
                  </a:cubicBezTo>
                  <a:cubicBezTo>
                    <a:pt x="1165745" y="437298"/>
                    <a:pt x="1164869" y="438540"/>
                    <a:pt x="1163774" y="439416"/>
                  </a:cubicBezTo>
                  <a:cubicBezTo>
                    <a:pt x="1162386" y="440147"/>
                    <a:pt x="1160852" y="440366"/>
                    <a:pt x="1159318" y="440147"/>
                  </a:cubicBezTo>
                  <a:close/>
                  <a:moveTo>
                    <a:pt x="5362" y="427731"/>
                  </a:moveTo>
                  <a:cubicBezTo>
                    <a:pt x="3537" y="427731"/>
                    <a:pt x="1857" y="426928"/>
                    <a:pt x="616" y="425613"/>
                  </a:cubicBezTo>
                  <a:cubicBezTo>
                    <a:pt x="-699" y="424299"/>
                    <a:pt x="-1429" y="422473"/>
                    <a:pt x="-1429" y="420647"/>
                  </a:cubicBezTo>
                  <a:lnTo>
                    <a:pt x="-1429" y="418018"/>
                  </a:lnTo>
                  <a:cubicBezTo>
                    <a:pt x="-1502" y="416630"/>
                    <a:pt x="-1502" y="415242"/>
                    <a:pt x="-1429" y="413854"/>
                  </a:cubicBezTo>
                  <a:cubicBezTo>
                    <a:pt x="-1502" y="411517"/>
                    <a:pt x="-992" y="409253"/>
                    <a:pt x="-42" y="407135"/>
                  </a:cubicBezTo>
                  <a:lnTo>
                    <a:pt x="7700" y="391797"/>
                  </a:lnTo>
                  <a:cubicBezTo>
                    <a:pt x="8138" y="390994"/>
                    <a:pt x="8723" y="390264"/>
                    <a:pt x="9380" y="389680"/>
                  </a:cubicBezTo>
                  <a:cubicBezTo>
                    <a:pt x="10037" y="389095"/>
                    <a:pt x="10840" y="388657"/>
                    <a:pt x="11716" y="388365"/>
                  </a:cubicBezTo>
                  <a:cubicBezTo>
                    <a:pt x="13470" y="387781"/>
                    <a:pt x="15296" y="387999"/>
                    <a:pt x="16903" y="388876"/>
                  </a:cubicBezTo>
                  <a:cubicBezTo>
                    <a:pt x="17706" y="389314"/>
                    <a:pt x="18363" y="389898"/>
                    <a:pt x="18948" y="390629"/>
                  </a:cubicBezTo>
                  <a:cubicBezTo>
                    <a:pt x="19459" y="391360"/>
                    <a:pt x="19897" y="392163"/>
                    <a:pt x="20189" y="393039"/>
                  </a:cubicBezTo>
                  <a:cubicBezTo>
                    <a:pt x="20335" y="393989"/>
                    <a:pt x="20335" y="394865"/>
                    <a:pt x="20189" y="395815"/>
                  </a:cubicBezTo>
                  <a:cubicBezTo>
                    <a:pt x="20116" y="396764"/>
                    <a:pt x="19824" y="397641"/>
                    <a:pt x="19459" y="398517"/>
                  </a:cubicBezTo>
                  <a:lnTo>
                    <a:pt x="11716" y="413854"/>
                  </a:lnTo>
                  <a:lnTo>
                    <a:pt x="11716" y="416483"/>
                  </a:lnTo>
                  <a:cubicBezTo>
                    <a:pt x="11790" y="417871"/>
                    <a:pt x="11790" y="419259"/>
                    <a:pt x="11716" y="420647"/>
                  </a:cubicBezTo>
                  <a:cubicBezTo>
                    <a:pt x="11716" y="422473"/>
                    <a:pt x="11059" y="424225"/>
                    <a:pt x="9818" y="425540"/>
                  </a:cubicBezTo>
                  <a:cubicBezTo>
                    <a:pt x="8576" y="426562"/>
                    <a:pt x="6970" y="427074"/>
                    <a:pt x="5362" y="427074"/>
                  </a:cubicBezTo>
                  <a:close/>
                  <a:moveTo>
                    <a:pt x="1021720" y="350605"/>
                  </a:moveTo>
                  <a:cubicBezTo>
                    <a:pt x="1020624" y="350605"/>
                    <a:pt x="1019529" y="350314"/>
                    <a:pt x="1018507" y="349802"/>
                  </a:cubicBezTo>
                  <a:cubicBezTo>
                    <a:pt x="994989" y="336730"/>
                    <a:pt x="970595" y="325189"/>
                    <a:pt x="945472" y="315403"/>
                  </a:cubicBezTo>
                  <a:cubicBezTo>
                    <a:pt x="943792" y="314673"/>
                    <a:pt x="942477" y="313431"/>
                    <a:pt x="941674" y="311751"/>
                  </a:cubicBezTo>
                  <a:cubicBezTo>
                    <a:pt x="941016" y="309998"/>
                    <a:pt x="941016" y="308026"/>
                    <a:pt x="941674" y="306274"/>
                  </a:cubicBezTo>
                  <a:cubicBezTo>
                    <a:pt x="941966" y="305397"/>
                    <a:pt x="942477" y="304594"/>
                    <a:pt x="943061" y="303864"/>
                  </a:cubicBezTo>
                  <a:cubicBezTo>
                    <a:pt x="943646" y="303206"/>
                    <a:pt x="944376" y="302622"/>
                    <a:pt x="945179" y="302256"/>
                  </a:cubicBezTo>
                  <a:cubicBezTo>
                    <a:pt x="945982" y="301892"/>
                    <a:pt x="946859" y="301672"/>
                    <a:pt x="947735" y="301599"/>
                  </a:cubicBezTo>
                  <a:cubicBezTo>
                    <a:pt x="948612" y="301599"/>
                    <a:pt x="949561" y="301745"/>
                    <a:pt x="950364" y="302038"/>
                  </a:cubicBezTo>
                  <a:cubicBezTo>
                    <a:pt x="976073" y="312044"/>
                    <a:pt x="1001124" y="323729"/>
                    <a:pt x="1025298" y="337094"/>
                  </a:cubicBezTo>
                  <a:cubicBezTo>
                    <a:pt x="1026102" y="337533"/>
                    <a:pt x="1026833" y="338117"/>
                    <a:pt x="1027417" y="338847"/>
                  </a:cubicBezTo>
                  <a:cubicBezTo>
                    <a:pt x="1027928" y="339577"/>
                    <a:pt x="1028366" y="340453"/>
                    <a:pt x="1028659" y="341331"/>
                  </a:cubicBezTo>
                  <a:cubicBezTo>
                    <a:pt x="1028804" y="342279"/>
                    <a:pt x="1028804" y="343157"/>
                    <a:pt x="1028659" y="344105"/>
                  </a:cubicBezTo>
                  <a:cubicBezTo>
                    <a:pt x="1028512" y="346297"/>
                    <a:pt x="1027271" y="348342"/>
                    <a:pt x="1025445" y="349583"/>
                  </a:cubicBezTo>
                  <a:cubicBezTo>
                    <a:pt x="1024276" y="350022"/>
                    <a:pt x="1022962" y="350168"/>
                    <a:pt x="1021720" y="349948"/>
                  </a:cubicBezTo>
                  <a:close/>
                  <a:moveTo>
                    <a:pt x="51156" y="326651"/>
                  </a:moveTo>
                  <a:cubicBezTo>
                    <a:pt x="50060" y="326724"/>
                    <a:pt x="48892" y="326431"/>
                    <a:pt x="47942" y="325846"/>
                  </a:cubicBezTo>
                  <a:cubicBezTo>
                    <a:pt x="46336" y="324898"/>
                    <a:pt x="45167" y="323437"/>
                    <a:pt x="44655" y="321684"/>
                  </a:cubicBezTo>
                  <a:cubicBezTo>
                    <a:pt x="44145" y="319858"/>
                    <a:pt x="44364" y="317886"/>
                    <a:pt x="45167" y="316206"/>
                  </a:cubicBezTo>
                  <a:cubicBezTo>
                    <a:pt x="57802" y="291083"/>
                    <a:pt x="70729" y="265885"/>
                    <a:pt x="83948" y="240834"/>
                  </a:cubicBezTo>
                  <a:cubicBezTo>
                    <a:pt x="84752" y="239154"/>
                    <a:pt x="86213" y="237913"/>
                    <a:pt x="87966" y="237401"/>
                  </a:cubicBezTo>
                  <a:cubicBezTo>
                    <a:pt x="89645" y="236890"/>
                    <a:pt x="91544" y="237109"/>
                    <a:pt x="93078" y="237986"/>
                  </a:cubicBezTo>
                  <a:cubicBezTo>
                    <a:pt x="94612" y="238935"/>
                    <a:pt x="95780" y="240469"/>
                    <a:pt x="96292" y="242222"/>
                  </a:cubicBezTo>
                  <a:cubicBezTo>
                    <a:pt x="96803" y="244047"/>
                    <a:pt x="96656" y="245946"/>
                    <a:pt x="95780" y="247626"/>
                  </a:cubicBezTo>
                  <a:cubicBezTo>
                    <a:pt x="82780" y="272604"/>
                    <a:pt x="69999" y="297728"/>
                    <a:pt x="57437" y="322926"/>
                  </a:cubicBezTo>
                  <a:cubicBezTo>
                    <a:pt x="56853" y="324094"/>
                    <a:pt x="55903" y="325043"/>
                    <a:pt x="54807" y="325774"/>
                  </a:cubicBezTo>
                  <a:cubicBezTo>
                    <a:pt x="53639" y="326212"/>
                    <a:pt x="52398" y="326285"/>
                    <a:pt x="51156" y="325993"/>
                  </a:cubicBezTo>
                  <a:close/>
                  <a:moveTo>
                    <a:pt x="869149" y="294003"/>
                  </a:moveTo>
                  <a:lnTo>
                    <a:pt x="867981" y="294003"/>
                  </a:lnTo>
                  <a:cubicBezTo>
                    <a:pt x="844099" y="289475"/>
                    <a:pt x="818755" y="285896"/>
                    <a:pt x="788080" y="282098"/>
                  </a:cubicBezTo>
                  <a:cubicBezTo>
                    <a:pt x="787131" y="282025"/>
                    <a:pt x="786255" y="281734"/>
                    <a:pt x="785451" y="281295"/>
                  </a:cubicBezTo>
                  <a:cubicBezTo>
                    <a:pt x="784648" y="280784"/>
                    <a:pt x="783991" y="280127"/>
                    <a:pt x="783406" y="279396"/>
                  </a:cubicBezTo>
                  <a:cubicBezTo>
                    <a:pt x="782822" y="278666"/>
                    <a:pt x="782383" y="277790"/>
                    <a:pt x="782165" y="276840"/>
                  </a:cubicBezTo>
                  <a:cubicBezTo>
                    <a:pt x="781946" y="275891"/>
                    <a:pt x="781946" y="274941"/>
                    <a:pt x="782165" y="273992"/>
                  </a:cubicBezTo>
                  <a:cubicBezTo>
                    <a:pt x="782237" y="273042"/>
                    <a:pt x="782530" y="272093"/>
                    <a:pt x="783041" y="271289"/>
                  </a:cubicBezTo>
                  <a:cubicBezTo>
                    <a:pt x="783479" y="270413"/>
                    <a:pt x="784063" y="269683"/>
                    <a:pt x="784794" y="269099"/>
                  </a:cubicBezTo>
                  <a:cubicBezTo>
                    <a:pt x="785524" y="268514"/>
                    <a:pt x="786328" y="268076"/>
                    <a:pt x="787204" y="267857"/>
                  </a:cubicBezTo>
                  <a:cubicBezTo>
                    <a:pt x="788080" y="267711"/>
                    <a:pt x="789030" y="267711"/>
                    <a:pt x="789906" y="267857"/>
                  </a:cubicBezTo>
                  <a:cubicBezTo>
                    <a:pt x="820946" y="271363"/>
                    <a:pt x="846582" y="275160"/>
                    <a:pt x="870757" y="279908"/>
                  </a:cubicBezTo>
                  <a:cubicBezTo>
                    <a:pt x="871633" y="280054"/>
                    <a:pt x="872436" y="280419"/>
                    <a:pt x="873167" y="280857"/>
                  </a:cubicBezTo>
                  <a:cubicBezTo>
                    <a:pt x="873970" y="281368"/>
                    <a:pt x="874554" y="282025"/>
                    <a:pt x="875066" y="282830"/>
                  </a:cubicBezTo>
                  <a:cubicBezTo>
                    <a:pt x="875576" y="283560"/>
                    <a:pt x="875942" y="284436"/>
                    <a:pt x="876161" y="285312"/>
                  </a:cubicBezTo>
                  <a:cubicBezTo>
                    <a:pt x="876307" y="286262"/>
                    <a:pt x="876307" y="287138"/>
                    <a:pt x="876161" y="288088"/>
                  </a:cubicBezTo>
                  <a:cubicBezTo>
                    <a:pt x="875942" y="289768"/>
                    <a:pt x="875139" y="291374"/>
                    <a:pt x="873897" y="292543"/>
                  </a:cubicBezTo>
                  <a:cubicBezTo>
                    <a:pt x="872655" y="293712"/>
                    <a:pt x="870975" y="294296"/>
                    <a:pt x="869295" y="294296"/>
                  </a:cubicBezTo>
                  <a:close/>
                  <a:moveTo>
                    <a:pt x="707888" y="274065"/>
                  </a:moveTo>
                  <a:lnTo>
                    <a:pt x="707304" y="274065"/>
                  </a:lnTo>
                  <a:cubicBezTo>
                    <a:pt x="679843" y="271582"/>
                    <a:pt x="652746" y="266688"/>
                    <a:pt x="626161" y="259458"/>
                  </a:cubicBezTo>
                  <a:cubicBezTo>
                    <a:pt x="624408" y="258874"/>
                    <a:pt x="622948" y="257705"/>
                    <a:pt x="622072" y="256098"/>
                  </a:cubicBezTo>
                  <a:cubicBezTo>
                    <a:pt x="621195" y="254419"/>
                    <a:pt x="620976" y="252520"/>
                    <a:pt x="621488" y="250694"/>
                  </a:cubicBezTo>
                  <a:cubicBezTo>
                    <a:pt x="621925" y="248941"/>
                    <a:pt x="623094" y="247407"/>
                    <a:pt x="624628" y="246385"/>
                  </a:cubicBezTo>
                  <a:cubicBezTo>
                    <a:pt x="626161" y="245436"/>
                    <a:pt x="627987" y="245216"/>
                    <a:pt x="629741" y="245727"/>
                  </a:cubicBezTo>
                  <a:cubicBezTo>
                    <a:pt x="655521" y="252811"/>
                    <a:pt x="681887" y="257559"/>
                    <a:pt x="708545" y="259896"/>
                  </a:cubicBezTo>
                  <a:cubicBezTo>
                    <a:pt x="710225" y="260188"/>
                    <a:pt x="711759" y="261064"/>
                    <a:pt x="712782" y="262452"/>
                  </a:cubicBezTo>
                  <a:cubicBezTo>
                    <a:pt x="713876" y="263840"/>
                    <a:pt x="714461" y="265592"/>
                    <a:pt x="714388" y="267346"/>
                  </a:cubicBezTo>
                  <a:cubicBezTo>
                    <a:pt x="714315" y="269099"/>
                    <a:pt x="713658" y="270779"/>
                    <a:pt x="712416" y="272093"/>
                  </a:cubicBezTo>
                  <a:cubicBezTo>
                    <a:pt x="711174" y="273335"/>
                    <a:pt x="709568" y="274065"/>
                    <a:pt x="707888" y="274211"/>
                  </a:cubicBezTo>
                  <a:close/>
                  <a:moveTo>
                    <a:pt x="552834" y="227907"/>
                  </a:moveTo>
                  <a:cubicBezTo>
                    <a:pt x="551666" y="227907"/>
                    <a:pt x="550570" y="227615"/>
                    <a:pt x="549547" y="227031"/>
                  </a:cubicBezTo>
                  <a:cubicBezTo>
                    <a:pt x="529901" y="215490"/>
                    <a:pt x="511716" y="201614"/>
                    <a:pt x="495283" y="185839"/>
                  </a:cubicBezTo>
                  <a:cubicBezTo>
                    <a:pt x="491265" y="182041"/>
                    <a:pt x="487467" y="178535"/>
                    <a:pt x="483597" y="174372"/>
                  </a:cubicBezTo>
                  <a:cubicBezTo>
                    <a:pt x="482282" y="173057"/>
                    <a:pt x="481552" y="171232"/>
                    <a:pt x="481552" y="169406"/>
                  </a:cubicBezTo>
                  <a:cubicBezTo>
                    <a:pt x="481552" y="167507"/>
                    <a:pt x="482282" y="165681"/>
                    <a:pt x="483524" y="164293"/>
                  </a:cubicBezTo>
                  <a:cubicBezTo>
                    <a:pt x="484765" y="162979"/>
                    <a:pt x="486445" y="162175"/>
                    <a:pt x="488271" y="162175"/>
                  </a:cubicBezTo>
                  <a:cubicBezTo>
                    <a:pt x="490097" y="162175"/>
                    <a:pt x="491850" y="162906"/>
                    <a:pt x="493091" y="164221"/>
                  </a:cubicBezTo>
                  <a:lnTo>
                    <a:pt x="504412" y="175321"/>
                  </a:lnTo>
                  <a:cubicBezTo>
                    <a:pt x="520042" y="190367"/>
                    <a:pt x="537424" y="203513"/>
                    <a:pt x="556121" y="214541"/>
                  </a:cubicBezTo>
                  <a:cubicBezTo>
                    <a:pt x="557727" y="215490"/>
                    <a:pt x="558823" y="217025"/>
                    <a:pt x="559335" y="218851"/>
                  </a:cubicBezTo>
                  <a:cubicBezTo>
                    <a:pt x="559846" y="220677"/>
                    <a:pt x="559626" y="222576"/>
                    <a:pt x="558750" y="224255"/>
                  </a:cubicBezTo>
                  <a:cubicBezTo>
                    <a:pt x="558166" y="225351"/>
                    <a:pt x="557290" y="226300"/>
                    <a:pt x="556267" y="227031"/>
                  </a:cubicBezTo>
                  <a:cubicBezTo>
                    <a:pt x="555244" y="227688"/>
                    <a:pt x="554002" y="228053"/>
                    <a:pt x="552761" y="228053"/>
                  </a:cubicBezTo>
                  <a:close/>
                  <a:moveTo>
                    <a:pt x="129231" y="176782"/>
                  </a:moveTo>
                  <a:cubicBezTo>
                    <a:pt x="127989" y="176709"/>
                    <a:pt x="126747" y="176344"/>
                    <a:pt x="125725" y="175687"/>
                  </a:cubicBezTo>
                  <a:cubicBezTo>
                    <a:pt x="124994" y="175176"/>
                    <a:pt x="124264" y="174591"/>
                    <a:pt x="123753" y="173861"/>
                  </a:cubicBezTo>
                  <a:cubicBezTo>
                    <a:pt x="123241" y="173057"/>
                    <a:pt x="122877" y="172181"/>
                    <a:pt x="122657" y="171305"/>
                  </a:cubicBezTo>
                  <a:cubicBezTo>
                    <a:pt x="122511" y="170355"/>
                    <a:pt x="122511" y="169479"/>
                    <a:pt x="122657" y="168529"/>
                  </a:cubicBezTo>
                  <a:cubicBezTo>
                    <a:pt x="122803" y="167580"/>
                    <a:pt x="123095" y="166703"/>
                    <a:pt x="123534" y="165900"/>
                  </a:cubicBezTo>
                  <a:cubicBezTo>
                    <a:pt x="137411" y="141141"/>
                    <a:pt x="152967" y="117405"/>
                    <a:pt x="170057" y="94764"/>
                  </a:cubicBezTo>
                  <a:cubicBezTo>
                    <a:pt x="172175" y="91842"/>
                    <a:pt x="176338" y="91185"/>
                    <a:pt x="179260" y="93376"/>
                  </a:cubicBezTo>
                  <a:cubicBezTo>
                    <a:pt x="179406" y="93449"/>
                    <a:pt x="179479" y="93595"/>
                    <a:pt x="179625" y="93668"/>
                  </a:cubicBezTo>
                  <a:cubicBezTo>
                    <a:pt x="180355" y="94252"/>
                    <a:pt x="180866" y="95056"/>
                    <a:pt x="181305" y="95859"/>
                  </a:cubicBezTo>
                  <a:cubicBezTo>
                    <a:pt x="181742" y="96663"/>
                    <a:pt x="182035" y="97539"/>
                    <a:pt x="182108" y="98489"/>
                  </a:cubicBezTo>
                  <a:cubicBezTo>
                    <a:pt x="182254" y="99437"/>
                    <a:pt x="182254" y="100315"/>
                    <a:pt x="182108" y="101263"/>
                  </a:cubicBezTo>
                  <a:cubicBezTo>
                    <a:pt x="181816" y="102141"/>
                    <a:pt x="181378" y="103017"/>
                    <a:pt x="180793" y="103747"/>
                  </a:cubicBezTo>
                  <a:cubicBezTo>
                    <a:pt x="164142" y="125877"/>
                    <a:pt x="148950" y="149102"/>
                    <a:pt x="135365" y="173277"/>
                  </a:cubicBezTo>
                  <a:cubicBezTo>
                    <a:pt x="134781" y="174372"/>
                    <a:pt x="133905" y="175248"/>
                    <a:pt x="132882" y="175906"/>
                  </a:cubicBezTo>
                  <a:cubicBezTo>
                    <a:pt x="131860" y="176563"/>
                    <a:pt x="130691" y="176855"/>
                    <a:pt x="129450" y="176855"/>
                  </a:cubicBezTo>
                  <a:close/>
                  <a:moveTo>
                    <a:pt x="432034" y="114410"/>
                  </a:moveTo>
                  <a:cubicBezTo>
                    <a:pt x="431085" y="114410"/>
                    <a:pt x="430135" y="114264"/>
                    <a:pt x="429259" y="113826"/>
                  </a:cubicBezTo>
                  <a:cubicBezTo>
                    <a:pt x="428382" y="113461"/>
                    <a:pt x="427579" y="112877"/>
                    <a:pt x="426995" y="112146"/>
                  </a:cubicBezTo>
                  <a:lnTo>
                    <a:pt x="422758" y="107253"/>
                  </a:lnTo>
                  <a:cubicBezTo>
                    <a:pt x="411949" y="94618"/>
                    <a:pt x="400848" y="82056"/>
                    <a:pt x="390112" y="69713"/>
                  </a:cubicBezTo>
                  <a:cubicBezTo>
                    <a:pt x="386460" y="65623"/>
                    <a:pt x="382298" y="61533"/>
                    <a:pt x="378864" y="57808"/>
                  </a:cubicBezTo>
                  <a:lnTo>
                    <a:pt x="371561" y="50504"/>
                  </a:lnTo>
                  <a:cubicBezTo>
                    <a:pt x="370247" y="49117"/>
                    <a:pt x="369589" y="47364"/>
                    <a:pt x="369589" y="45465"/>
                  </a:cubicBezTo>
                  <a:cubicBezTo>
                    <a:pt x="369589" y="43566"/>
                    <a:pt x="370247" y="41814"/>
                    <a:pt x="371561" y="40425"/>
                  </a:cubicBezTo>
                  <a:cubicBezTo>
                    <a:pt x="372146" y="39768"/>
                    <a:pt x="372949" y="39257"/>
                    <a:pt x="373752" y="38892"/>
                  </a:cubicBezTo>
                  <a:cubicBezTo>
                    <a:pt x="374555" y="38526"/>
                    <a:pt x="375432" y="38380"/>
                    <a:pt x="376308" y="38380"/>
                  </a:cubicBezTo>
                  <a:cubicBezTo>
                    <a:pt x="377185" y="38380"/>
                    <a:pt x="378134" y="38526"/>
                    <a:pt x="378937" y="38892"/>
                  </a:cubicBezTo>
                  <a:cubicBezTo>
                    <a:pt x="379741" y="39257"/>
                    <a:pt x="380472" y="39768"/>
                    <a:pt x="381056" y="40425"/>
                  </a:cubicBezTo>
                  <a:lnTo>
                    <a:pt x="388870" y="47729"/>
                  </a:lnTo>
                  <a:lnTo>
                    <a:pt x="400410" y="59999"/>
                  </a:lnTo>
                  <a:cubicBezTo>
                    <a:pt x="411439" y="72415"/>
                    <a:pt x="422321" y="85050"/>
                    <a:pt x="433276" y="97685"/>
                  </a:cubicBezTo>
                  <a:lnTo>
                    <a:pt x="437439" y="102578"/>
                  </a:lnTo>
                  <a:cubicBezTo>
                    <a:pt x="438023" y="103309"/>
                    <a:pt x="438534" y="104112"/>
                    <a:pt x="438827" y="104988"/>
                  </a:cubicBezTo>
                  <a:cubicBezTo>
                    <a:pt x="438972" y="105938"/>
                    <a:pt x="438972" y="106814"/>
                    <a:pt x="438827" y="107764"/>
                  </a:cubicBezTo>
                  <a:cubicBezTo>
                    <a:pt x="438827" y="108713"/>
                    <a:pt x="438607" y="109589"/>
                    <a:pt x="438242" y="110466"/>
                  </a:cubicBezTo>
                  <a:cubicBezTo>
                    <a:pt x="437804" y="111270"/>
                    <a:pt x="437292" y="112073"/>
                    <a:pt x="436635" y="112730"/>
                  </a:cubicBezTo>
                  <a:cubicBezTo>
                    <a:pt x="435978" y="113387"/>
                    <a:pt x="435175" y="113826"/>
                    <a:pt x="434299" y="114191"/>
                  </a:cubicBezTo>
                  <a:cubicBezTo>
                    <a:pt x="433422" y="114337"/>
                    <a:pt x="432473" y="114337"/>
                    <a:pt x="431596" y="114191"/>
                  </a:cubicBezTo>
                  <a:close/>
                  <a:moveTo>
                    <a:pt x="232648" y="46269"/>
                  </a:moveTo>
                  <a:cubicBezTo>
                    <a:pt x="231626" y="46269"/>
                    <a:pt x="230603" y="46049"/>
                    <a:pt x="229654" y="45538"/>
                  </a:cubicBezTo>
                  <a:cubicBezTo>
                    <a:pt x="228704" y="45100"/>
                    <a:pt x="227901" y="44370"/>
                    <a:pt x="227316" y="43493"/>
                  </a:cubicBezTo>
                  <a:cubicBezTo>
                    <a:pt x="226732" y="42763"/>
                    <a:pt x="226294" y="41887"/>
                    <a:pt x="226075" y="41009"/>
                  </a:cubicBezTo>
                  <a:cubicBezTo>
                    <a:pt x="225929" y="40133"/>
                    <a:pt x="225929" y="39183"/>
                    <a:pt x="226075" y="38307"/>
                  </a:cubicBezTo>
                  <a:cubicBezTo>
                    <a:pt x="226222" y="37358"/>
                    <a:pt x="226513" y="36481"/>
                    <a:pt x="226952" y="35678"/>
                  </a:cubicBezTo>
                  <a:cubicBezTo>
                    <a:pt x="227389" y="34875"/>
                    <a:pt x="227974" y="34145"/>
                    <a:pt x="228631" y="33561"/>
                  </a:cubicBezTo>
                  <a:cubicBezTo>
                    <a:pt x="257042" y="10189"/>
                    <a:pt x="280925" y="-620"/>
                    <a:pt x="303930" y="-620"/>
                  </a:cubicBezTo>
                  <a:lnTo>
                    <a:pt x="306341" y="-620"/>
                  </a:lnTo>
                  <a:cubicBezTo>
                    <a:pt x="308167" y="-620"/>
                    <a:pt x="309846" y="110"/>
                    <a:pt x="311088" y="1425"/>
                  </a:cubicBezTo>
                  <a:cubicBezTo>
                    <a:pt x="312402" y="2812"/>
                    <a:pt x="313060" y="4565"/>
                    <a:pt x="313060" y="6464"/>
                  </a:cubicBezTo>
                  <a:cubicBezTo>
                    <a:pt x="313060" y="8363"/>
                    <a:pt x="312402" y="10116"/>
                    <a:pt x="311088" y="11504"/>
                  </a:cubicBezTo>
                  <a:cubicBezTo>
                    <a:pt x="309846" y="12818"/>
                    <a:pt x="308167" y="13549"/>
                    <a:pt x="306341" y="13549"/>
                  </a:cubicBezTo>
                  <a:lnTo>
                    <a:pt x="304296" y="13549"/>
                  </a:lnTo>
                  <a:cubicBezTo>
                    <a:pt x="284650" y="13549"/>
                    <a:pt x="263323" y="23409"/>
                    <a:pt x="237395" y="44734"/>
                  </a:cubicBezTo>
                  <a:cubicBezTo>
                    <a:pt x="236081" y="45611"/>
                    <a:pt x="234474" y="45903"/>
                    <a:pt x="232940" y="456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1" name="Google Shape;2521;p83"/>
            <p:cNvSpPr/>
            <p:nvPr/>
          </p:nvSpPr>
          <p:spPr>
            <a:xfrm>
              <a:off x="8256589" y="4269878"/>
              <a:ext cx="1090058" cy="1610545"/>
            </a:xfrm>
            <a:custGeom>
              <a:avLst/>
              <a:gdLst/>
              <a:ahLst/>
              <a:cxnLst/>
              <a:rect l="l" t="t" r="r" b="b"/>
              <a:pathLst>
                <a:path w="1090058" h="1610545" extrusionOk="0">
                  <a:moveTo>
                    <a:pt x="476466" y="1609926"/>
                  </a:moveTo>
                  <a:cubicBezTo>
                    <a:pt x="460984" y="1609926"/>
                    <a:pt x="444842" y="1609269"/>
                    <a:pt x="429140" y="1608612"/>
                  </a:cubicBezTo>
                  <a:lnTo>
                    <a:pt x="415701" y="1608027"/>
                  </a:lnTo>
                  <a:cubicBezTo>
                    <a:pt x="385392" y="1606786"/>
                    <a:pt x="354791" y="1602768"/>
                    <a:pt x="325284" y="1598679"/>
                  </a:cubicBezTo>
                  <a:cubicBezTo>
                    <a:pt x="295997" y="1594078"/>
                    <a:pt x="266490" y="1591010"/>
                    <a:pt x="236911" y="1589549"/>
                  </a:cubicBezTo>
                  <a:cubicBezTo>
                    <a:pt x="201124" y="1588015"/>
                    <a:pt x="164460" y="1590133"/>
                    <a:pt x="129038" y="1592179"/>
                  </a:cubicBezTo>
                  <a:cubicBezTo>
                    <a:pt x="108736" y="1593347"/>
                    <a:pt x="88651" y="1594588"/>
                    <a:pt x="68347" y="1595100"/>
                  </a:cubicBezTo>
                  <a:cubicBezTo>
                    <a:pt x="64403" y="1595100"/>
                    <a:pt x="60166" y="1595538"/>
                    <a:pt x="55712" y="1595903"/>
                  </a:cubicBezTo>
                  <a:cubicBezTo>
                    <a:pt x="34238" y="1597656"/>
                    <a:pt x="7581" y="1599775"/>
                    <a:pt x="-234" y="1575819"/>
                  </a:cubicBezTo>
                  <a:cubicBezTo>
                    <a:pt x="-5127" y="1560700"/>
                    <a:pt x="4368" y="1537110"/>
                    <a:pt x="27812" y="1505705"/>
                  </a:cubicBezTo>
                  <a:cubicBezTo>
                    <a:pt x="49723" y="1476491"/>
                    <a:pt x="73898" y="1447277"/>
                    <a:pt x="96903" y="1419377"/>
                  </a:cubicBezTo>
                  <a:cubicBezTo>
                    <a:pt x="112824" y="1400096"/>
                    <a:pt x="128674" y="1380814"/>
                    <a:pt x="144157" y="1360949"/>
                  </a:cubicBezTo>
                  <a:cubicBezTo>
                    <a:pt x="238300" y="1241683"/>
                    <a:pt x="327183" y="1106933"/>
                    <a:pt x="339160" y="930918"/>
                  </a:cubicBezTo>
                  <a:cubicBezTo>
                    <a:pt x="345222" y="842838"/>
                    <a:pt x="348436" y="738763"/>
                    <a:pt x="327037" y="635564"/>
                  </a:cubicBezTo>
                  <a:cubicBezTo>
                    <a:pt x="313088" y="568518"/>
                    <a:pt x="292784" y="501544"/>
                    <a:pt x="272772" y="436835"/>
                  </a:cubicBezTo>
                  <a:lnTo>
                    <a:pt x="265469" y="413830"/>
                  </a:lnTo>
                  <a:cubicBezTo>
                    <a:pt x="244068" y="343131"/>
                    <a:pt x="238080" y="276523"/>
                    <a:pt x="247647" y="215685"/>
                  </a:cubicBezTo>
                  <a:cubicBezTo>
                    <a:pt x="252907" y="182600"/>
                    <a:pt x="264445" y="150903"/>
                    <a:pt x="281828" y="122273"/>
                  </a:cubicBezTo>
                  <a:cubicBezTo>
                    <a:pt x="298918" y="94155"/>
                    <a:pt x="321413" y="69760"/>
                    <a:pt x="348070" y="50552"/>
                  </a:cubicBezTo>
                  <a:cubicBezTo>
                    <a:pt x="377357" y="28934"/>
                    <a:pt x="410808" y="13670"/>
                    <a:pt x="446304" y="5709"/>
                  </a:cubicBezTo>
                  <a:cubicBezTo>
                    <a:pt x="481505" y="-2252"/>
                    <a:pt x="517950" y="-2690"/>
                    <a:pt x="553300" y="4321"/>
                  </a:cubicBezTo>
                  <a:cubicBezTo>
                    <a:pt x="615964" y="16956"/>
                    <a:pt x="668915" y="52306"/>
                    <a:pt x="708353" y="81665"/>
                  </a:cubicBezTo>
                  <a:cubicBezTo>
                    <a:pt x="810602" y="158718"/>
                    <a:pt x="929577" y="195965"/>
                    <a:pt x="1082002" y="199179"/>
                  </a:cubicBezTo>
                  <a:cubicBezTo>
                    <a:pt x="1082878" y="199252"/>
                    <a:pt x="1083755" y="199471"/>
                    <a:pt x="1084557" y="199836"/>
                  </a:cubicBezTo>
                  <a:cubicBezTo>
                    <a:pt x="1085361" y="200202"/>
                    <a:pt x="1086091" y="200713"/>
                    <a:pt x="1086749" y="201370"/>
                  </a:cubicBezTo>
                  <a:cubicBezTo>
                    <a:pt x="1087333" y="202100"/>
                    <a:pt x="1087770" y="202831"/>
                    <a:pt x="1088136" y="203708"/>
                  </a:cubicBezTo>
                  <a:cubicBezTo>
                    <a:pt x="1088428" y="204584"/>
                    <a:pt x="1088574" y="205533"/>
                    <a:pt x="1088574" y="206483"/>
                  </a:cubicBezTo>
                  <a:cubicBezTo>
                    <a:pt x="1088574" y="207432"/>
                    <a:pt x="1088428" y="208382"/>
                    <a:pt x="1088063" y="209258"/>
                  </a:cubicBezTo>
                  <a:cubicBezTo>
                    <a:pt x="1087697" y="210062"/>
                    <a:pt x="1087187" y="210865"/>
                    <a:pt x="1086602" y="211522"/>
                  </a:cubicBezTo>
                  <a:cubicBezTo>
                    <a:pt x="1085944" y="212179"/>
                    <a:pt x="1085215" y="212691"/>
                    <a:pt x="1084338" y="213055"/>
                  </a:cubicBezTo>
                  <a:cubicBezTo>
                    <a:pt x="1083535" y="213421"/>
                    <a:pt x="1082585" y="213567"/>
                    <a:pt x="1081710" y="213494"/>
                  </a:cubicBezTo>
                  <a:cubicBezTo>
                    <a:pt x="926656" y="210208"/>
                    <a:pt x="805344" y="172010"/>
                    <a:pt x="700538" y="93278"/>
                  </a:cubicBezTo>
                  <a:cubicBezTo>
                    <a:pt x="662414" y="64721"/>
                    <a:pt x="611143" y="30467"/>
                    <a:pt x="551035" y="18271"/>
                  </a:cubicBezTo>
                  <a:cubicBezTo>
                    <a:pt x="517367" y="11625"/>
                    <a:pt x="482675" y="12136"/>
                    <a:pt x="449224" y="19732"/>
                  </a:cubicBezTo>
                  <a:cubicBezTo>
                    <a:pt x="415483" y="27401"/>
                    <a:pt x="383712" y="42008"/>
                    <a:pt x="355885" y="62530"/>
                  </a:cubicBezTo>
                  <a:cubicBezTo>
                    <a:pt x="330762" y="80716"/>
                    <a:pt x="309509" y="103722"/>
                    <a:pt x="293513" y="130307"/>
                  </a:cubicBezTo>
                  <a:cubicBezTo>
                    <a:pt x="277226" y="157184"/>
                    <a:pt x="266271" y="186909"/>
                    <a:pt x="261305" y="217949"/>
                  </a:cubicBezTo>
                  <a:cubicBezTo>
                    <a:pt x="252030" y="276377"/>
                    <a:pt x="257946" y="340940"/>
                    <a:pt x="278687" y="409447"/>
                  </a:cubicBezTo>
                  <a:lnTo>
                    <a:pt x="285990" y="432453"/>
                  </a:lnTo>
                  <a:cubicBezTo>
                    <a:pt x="305784" y="497747"/>
                    <a:pt x="326233" y="564793"/>
                    <a:pt x="340257" y="632497"/>
                  </a:cubicBezTo>
                  <a:cubicBezTo>
                    <a:pt x="362167" y="737521"/>
                    <a:pt x="358808" y="842838"/>
                    <a:pt x="352672" y="931941"/>
                  </a:cubicBezTo>
                  <a:cubicBezTo>
                    <a:pt x="340622" y="1111607"/>
                    <a:pt x="250423" y="1248548"/>
                    <a:pt x="154600" y="1369714"/>
                  </a:cubicBezTo>
                  <a:cubicBezTo>
                    <a:pt x="139118" y="1389433"/>
                    <a:pt x="123050" y="1408787"/>
                    <a:pt x="107054" y="1428142"/>
                  </a:cubicBezTo>
                  <a:cubicBezTo>
                    <a:pt x="83829" y="1455895"/>
                    <a:pt x="60532" y="1484671"/>
                    <a:pt x="38548" y="1513958"/>
                  </a:cubicBezTo>
                  <a:cubicBezTo>
                    <a:pt x="19121" y="1539812"/>
                    <a:pt x="9334" y="1560919"/>
                    <a:pt x="12547" y="1570560"/>
                  </a:cubicBezTo>
                  <a:cubicBezTo>
                    <a:pt x="16711" y="1583122"/>
                    <a:pt x="32632" y="1582903"/>
                    <a:pt x="54762" y="1581077"/>
                  </a:cubicBezTo>
                  <a:cubicBezTo>
                    <a:pt x="59364" y="1581077"/>
                    <a:pt x="63891" y="1580347"/>
                    <a:pt x="68054" y="1580274"/>
                  </a:cubicBezTo>
                  <a:cubicBezTo>
                    <a:pt x="88139" y="1579690"/>
                    <a:pt x="108151" y="1578594"/>
                    <a:pt x="128235" y="1577425"/>
                  </a:cubicBezTo>
                  <a:cubicBezTo>
                    <a:pt x="164022" y="1575307"/>
                    <a:pt x="201270" y="1573190"/>
                    <a:pt x="237349" y="1574650"/>
                  </a:cubicBezTo>
                  <a:cubicBezTo>
                    <a:pt x="267441" y="1575892"/>
                    <a:pt x="297677" y="1580055"/>
                    <a:pt x="326964" y="1583926"/>
                  </a:cubicBezTo>
                  <a:cubicBezTo>
                    <a:pt x="356251" y="1587797"/>
                    <a:pt x="386487" y="1592105"/>
                    <a:pt x="416139" y="1593201"/>
                  </a:cubicBezTo>
                  <a:lnTo>
                    <a:pt x="429725" y="1593712"/>
                  </a:lnTo>
                  <a:cubicBezTo>
                    <a:pt x="483989" y="1596123"/>
                    <a:pt x="539716" y="1598460"/>
                    <a:pt x="591862" y="1571802"/>
                  </a:cubicBezTo>
                  <a:cubicBezTo>
                    <a:pt x="649779" y="1542003"/>
                    <a:pt x="678847" y="1491463"/>
                    <a:pt x="680892" y="1416748"/>
                  </a:cubicBezTo>
                  <a:cubicBezTo>
                    <a:pt x="682864" y="1338162"/>
                    <a:pt x="679870" y="1258043"/>
                    <a:pt x="676874" y="1180041"/>
                  </a:cubicBezTo>
                  <a:lnTo>
                    <a:pt x="675195" y="1136220"/>
                  </a:lnTo>
                  <a:cubicBezTo>
                    <a:pt x="671835" y="1043392"/>
                    <a:pt x="711712" y="970577"/>
                    <a:pt x="790079" y="925660"/>
                  </a:cubicBezTo>
                  <a:cubicBezTo>
                    <a:pt x="888603" y="870737"/>
                    <a:pt x="983695" y="809972"/>
                    <a:pt x="1074916" y="743656"/>
                  </a:cubicBezTo>
                  <a:cubicBezTo>
                    <a:pt x="1076378" y="742560"/>
                    <a:pt x="1078204" y="742122"/>
                    <a:pt x="1079957" y="742488"/>
                  </a:cubicBezTo>
                  <a:cubicBezTo>
                    <a:pt x="1081783" y="742853"/>
                    <a:pt x="1083316" y="743875"/>
                    <a:pt x="1084338" y="745409"/>
                  </a:cubicBezTo>
                  <a:cubicBezTo>
                    <a:pt x="1085361" y="746943"/>
                    <a:pt x="1085798" y="748915"/>
                    <a:pt x="1085434" y="750741"/>
                  </a:cubicBezTo>
                  <a:cubicBezTo>
                    <a:pt x="1085142" y="752567"/>
                    <a:pt x="1084119" y="754247"/>
                    <a:pt x="1082658" y="755341"/>
                  </a:cubicBezTo>
                  <a:cubicBezTo>
                    <a:pt x="991072" y="821804"/>
                    <a:pt x="895616" y="882788"/>
                    <a:pt x="796799" y="937929"/>
                  </a:cubicBezTo>
                  <a:cubicBezTo>
                    <a:pt x="723033" y="980217"/>
                    <a:pt x="685858" y="1048431"/>
                    <a:pt x="688999" y="1135124"/>
                  </a:cubicBezTo>
                  <a:lnTo>
                    <a:pt x="690606" y="1178945"/>
                  </a:lnTo>
                  <a:cubicBezTo>
                    <a:pt x="693600" y="1256655"/>
                    <a:pt x="696668" y="1337066"/>
                    <a:pt x="694623" y="1416164"/>
                  </a:cubicBezTo>
                  <a:cubicBezTo>
                    <a:pt x="692578" y="1495261"/>
                    <a:pt x="660005" y="1552009"/>
                    <a:pt x="598071" y="1584145"/>
                  </a:cubicBezTo>
                  <a:cubicBezTo>
                    <a:pt x="558119" y="1605179"/>
                    <a:pt x="516928" y="1609926"/>
                    <a:pt x="476466" y="160992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2" name="Google Shape;2522;p83"/>
            <p:cNvSpPr/>
            <p:nvPr/>
          </p:nvSpPr>
          <p:spPr>
            <a:xfrm>
              <a:off x="7274994" y="565"/>
              <a:ext cx="846269" cy="1641273"/>
            </a:xfrm>
            <a:custGeom>
              <a:avLst/>
              <a:gdLst/>
              <a:ahLst/>
              <a:cxnLst/>
              <a:rect l="l" t="t" r="r" b="b"/>
              <a:pathLst>
                <a:path w="846269" h="1641273" extrusionOk="0">
                  <a:moveTo>
                    <a:pt x="245458" y="1640644"/>
                  </a:moveTo>
                  <a:cubicBezTo>
                    <a:pt x="215369" y="1640907"/>
                    <a:pt x="185497" y="1634992"/>
                    <a:pt x="157816" y="1623262"/>
                  </a:cubicBezTo>
                  <a:cubicBezTo>
                    <a:pt x="89893" y="1594048"/>
                    <a:pt x="62433" y="1531895"/>
                    <a:pt x="46145" y="1481355"/>
                  </a:cubicBezTo>
                  <a:cubicBezTo>
                    <a:pt x="27157" y="1422197"/>
                    <a:pt x="18830" y="1362089"/>
                    <a:pt x="12257" y="1290076"/>
                  </a:cubicBezTo>
                  <a:lnTo>
                    <a:pt x="10066" y="1266632"/>
                  </a:lnTo>
                  <a:cubicBezTo>
                    <a:pt x="3128" y="1192282"/>
                    <a:pt x="-4029" y="1115303"/>
                    <a:pt x="-597" y="1038105"/>
                  </a:cubicBezTo>
                  <a:cubicBezTo>
                    <a:pt x="1814" y="983694"/>
                    <a:pt x="14887" y="941041"/>
                    <a:pt x="39499" y="907591"/>
                  </a:cubicBezTo>
                  <a:cubicBezTo>
                    <a:pt x="72804" y="862382"/>
                    <a:pt x="109248" y="818415"/>
                    <a:pt x="143648" y="776127"/>
                  </a:cubicBezTo>
                  <a:cubicBezTo>
                    <a:pt x="164025" y="751661"/>
                    <a:pt x="184475" y="726464"/>
                    <a:pt x="204413" y="701266"/>
                  </a:cubicBezTo>
                  <a:cubicBezTo>
                    <a:pt x="257510" y="634074"/>
                    <a:pt x="309218" y="559432"/>
                    <a:pt x="327476" y="467992"/>
                  </a:cubicBezTo>
                  <a:cubicBezTo>
                    <a:pt x="342083" y="393935"/>
                    <a:pt x="346101" y="332366"/>
                    <a:pt x="339675" y="274157"/>
                  </a:cubicBezTo>
                  <a:cubicBezTo>
                    <a:pt x="334124" y="213458"/>
                    <a:pt x="331640" y="152517"/>
                    <a:pt x="332371" y="91569"/>
                  </a:cubicBezTo>
                  <a:cubicBezTo>
                    <a:pt x="332371" y="65569"/>
                    <a:pt x="332371" y="39495"/>
                    <a:pt x="331348" y="13422"/>
                  </a:cubicBezTo>
                  <a:cubicBezTo>
                    <a:pt x="331348" y="9741"/>
                    <a:pt x="332735" y="6191"/>
                    <a:pt x="335219" y="3489"/>
                  </a:cubicBezTo>
                  <a:cubicBezTo>
                    <a:pt x="340038" y="-1711"/>
                    <a:pt x="348146" y="-2018"/>
                    <a:pt x="353404" y="2809"/>
                  </a:cubicBezTo>
                  <a:cubicBezTo>
                    <a:pt x="353624" y="3029"/>
                    <a:pt x="353843" y="3255"/>
                    <a:pt x="354062" y="3489"/>
                  </a:cubicBezTo>
                  <a:cubicBezTo>
                    <a:pt x="356617" y="6140"/>
                    <a:pt x="358080" y="9660"/>
                    <a:pt x="358153" y="13348"/>
                  </a:cubicBezTo>
                  <a:cubicBezTo>
                    <a:pt x="358882" y="39568"/>
                    <a:pt x="359028" y="65861"/>
                    <a:pt x="359174" y="92154"/>
                  </a:cubicBezTo>
                  <a:cubicBezTo>
                    <a:pt x="358516" y="152079"/>
                    <a:pt x="361000" y="211997"/>
                    <a:pt x="366478" y="271674"/>
                  </a:cubicBezTo>
                  <a:cubicBezTo>
                    <a:pt x="373197" y="332950"/>
                    <a:pt x="369181" y="397440"/>
                    <a:pt x="353916" y="474566"/>
                  </a:cubicBezTo>
                  <a:cubicBezTo>
                    <a:pt x="334416" y="572505"/>
                    <a:pt x="280881" y="649850"/>
                    <a:pt x="225154" y="720256"/>
                  </a:cubicBezTo>
                  <a:cubicBezTo>
                    <a:pt x="205069" y="745599"/>
                    <a:pt x="184621" y="770504"/>
                    <a:pt x="164025" y="795482"/>
                  </a:cubicBezTo>
                  <a:cubicBezTo>
                    <a:pt x="129479" y="837696"/>
                    <a:pt x="93618" y="881371"/>
                    <a:pt x="60752" y="926069"/>
                  </a:cubicBezTo>
                  <a:cubicBezTo>
                    <a:pt x="39792" y="954552"/>
                    <a:pt x="28471" y="991800"/>
                    <a:pt x="26353" y="1040296"/>
                  </a:cubicBezTo>
                  <a:cubicBezTo>
                    <a:pt x="23066" y="1115303"/>
                    <a:pt x="30078" y="1191186"/>
                    <a:pt x="36871" y="1264587"/>
                  </a:cubicBezTo>
                  <a:lnTo>
                    <a:pt x="39061" y="1288104"/>
                  </a:lnTo>
                  <a:cubicBezTo>
                    <a:pt x="45489" y="1358071"/>
                    <a:pt x="53668" y="1416354"/>
                    <a:pt x="71634" y="1472956"/>
                  </a:cubicBezTo>
                  <a:cubicBezTo>
                    <a:pt x="93181" y="1539564"/>
                    <a:pt x="122759" y="1578054"/>
                    <a:pt x="168042" y="1597627"/>
                  </a:cubicBezTo>
                  <a:cubicBezTo>
                    <a:pt x="205874" y="1612921"/>
                    <a:pt x="247284" y="1616981"/>
                    <a:pt x="287307" y="1609313"/>
                  </a:cubicBezTo>
                  <a:cubicBezTo>
                    <a:pt x="397810" y="1592171"/>
                    <a:pt x="504223" y="1555048"/>
                    <a:pt x="601358" y="1499760"/>
                  </a:cubicBezTo>
                  <a:cubicBezTo>
                    <a:pt x="649562" y="1472788"/>
                    <a:pt x="690316" y="1434291"/>
                    <a:pt x="719967" y="1387724"/>
                  </a:cubicBezTo>
                  <a:cubicBezTo>
                    <a:pt x="757289" y="1328785"/>
                    <a:pt x="756923" y="1268750"/>
                    <a:pt x="719092" y="1209153"/>
                  </a:cubicBezTo>
                  <a:cubicBezTo>
                    <a:pt x="692579" y="1169086"/>
                    <a:pt x="663804" y="1130531"/>
                    <a:pt x="632983" y="1093685"/>
                  </a:cubicBezTo>
                  <a:lnTo>
                    <a:pt x="616623" y="1073162"/>
                  </a:lnTo>
                  <a:cubicBezTo>
                    <a:pt x="531392" y="965946"/>
                    <a:pt x="516639" y="844708"/>
                    <a:pt x="572437" y="702800"/>
                  </a:cubicBezTo>
                  <a:cubicBezTo>
                    <a:pt x="598438" y="637069"/>
                    <a:pt x="640360" y="584410"/>
                    <a:pt x="688710" y="527516"/>
                  </a:cubicBezTo>
                  <a:lnTo>
                    <a:pt x="689805" y="526275"/>
                  </a:lnTo>
                  <a:cubicBezTo>
                    <a:pt x="733626" y="474712"/>
                    <a:pt x="778761" y="421396"/>
                    <a:pt x="799357" y="354934"/>
                  </a:cubicBezTo>
                  <a:cubicBezTo>
                    <a:pt x="808998" y="323164"/>
                    <a:pt x="817909" y="289640"/>
                    <a:pt x="817689" y="256994"/>
                  </a:cubicBezTo>
                  <a:cubicBezTo>
                    <a:pt x="817104" y="199880"/>
                    <a:pt x="813526" y="141598"/>
                    <a:pt x="809947" y="85580"/>
                  </a:cubicBezTo>
                  <a:cubicBezTo>
                    <a:pt x="808560" y="62209"/>
                    <a:pt x="807099" y="38692"/>
                    <a:pt x="805857" y="15174"/>
                  </a:cubicBezTo>
                  <a:cubicBezTo>
                    <a:pt x="805784" y="13319"/>
                    <a:pt x="806003" y="11464"/>
                    <a:pt x="806588" y="9697"/>
                  </a:cubicBezTo>
                  <a:cubicBezTo>
                    <a:pt x="807173" y="7929"/>
                    <a:pt x="808121" y="6293"/>
                    <a:pt x="809289" y="4877"/>
                  </a:cubicBezTo>
                  <a:cubicBezTo>
                    <a:pt x="810459" y="3504"/>
                    <a:pt x="811919" y="2386"/>
                    <a:pt x="813526" y="1590"/>
                  </a:cubicBezTo>
                  <a:cubicBezTo>
                    <a:pt x="815132" y="765"/>
                    <a:pt x="816885" y="290"/>
                    <a:pt x="818638" y="202"/>
                  </a:cubicBezTo>
                  <a:cubicBezTo>
                    <a:pt x="822216" y="20"/>
                    <a:pt x="825722" y="1313"/>
                    <a:pt x="828352" y="3781"/>
                  </a:cubicBezTo>
                  <a:cubicBezTo>
                    <a:pt x="831055" y="6374"/>
                    <a:pt x="832662" y="9901"/>
                    <a:pt x="832808" y="13641"/>
                  </a:cubicBezTo>
                  <a:cubicBezTo>
                    <a:pt x="834049" y="36939"/>
                    <a:pt x="835509" y="60383"/>
                    <a:pt x="837043" y="83754"/>
                  </a:cubicBezTo>
                  <a:cubicBezTo>
                    <a:pt x="840475" y="140868"/>
                    <a:pt x="844346" y="199077"/>
                    <a:pt x="844785" y="257067"/>
                  </a:cubicBezTo>
                  <a:cubicBezTo>
                    <a:pt x="843471" y="293482"/>
                    <a:pt x="836823" y="329510"/>
                    <a:pt x="825066" y="363990"/>
                  </a:cubicBezTo>
                  <a:cubicBezTo>
                    <a:pt x="803155" y="435930"/>
                    <a:pt x="755756" y="491510"/>
                    <a:pt x="709889" y="545190"/>
                  </a:cubicBezTo>
                  <a:lnTo>
                    <a:pt x="708794" y="546505"/>
                  </a:lnTo>
                  <a:cubicBezTo>
                    <a:pt x="662270" y="601281"/>
                    <a:pt x="621955" y="651676"/>
                    <a:pt x="597560" y="713536"/>
                  </a:cubicBezTo>
                  <a:cubicBezTo>
                    <a:pt x="545999" y="845000"/>
                    <a:pt x="558780" y="956451"/>
                    <a:pt x="637439" y="1054684"/>
                  </a:cubicBezTo>
                  <a:lnTo>
                    <a:pt x="653799" y="1075060"/>
                  </a:lnTo>
                  <a:cubicBezTo>
                    <a:pt x="685202" y="1112776"/>
                    <a:pt x="714417" y="1152200"/>
                    <a:pt x="741441" y="1193158"/>
                  </a:cubicBezTo>
                  <a:cubicBezTo>
                    <a:pt x="785262" y="1262177"/>
                    <a:pt x="785626" y="1334919"/>
                    <a:pt x="742316" y="1403353"/>
                  </a:cubicBezTo>
                  <a:cubicBezTo>
                    <a:pt x="710328" y="1453375"/>
                    <a:pt x="666580" y="1494742"/>
                    <a:pt x="614797" y="1523788"/>
                  </a:cubicBezTo>
                  <a:cubicBezTo>
                    <a:pt x="514813" y="1580770"/>
                    <a:pt x="405333" y="1619033"/>
                    <a:pt x="291617" y="1636701"/>
                  </a:cubicBezTo>
                  <a:cubicBezTo>
                    <a:pt x="276352" y="1639272"/>
                    <a:pt x="260942" y="1640594"/>
                    <a:pt x="245458" y="16406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3" name="Google Shape;2523;p83"/>
            <p:cNvSpPr/>
            <p:nvPr/>
          </p:nvSpPr>
          <p:spPr>
            <a:xfrm>
              <a:off x="8330770" y="845087"/>
              <a:ext cx="1023112" cy="1309303"/>
            </a:xfrm>
            <a:custGeom>
              <a:avLst/>
              <a:gdLst/>
              <a:ahLst/>
              <a:cxnLst/>
              <a:rect l="l" t="t" r="r" b="b"/>
              <a:pathLst>
                <a:path w="1023112" h="1309303" extrusionOk="0">
                  <a:moveTo>
                    <a:pt x="383660" y="1308683"/>
                  </a:moveTo>
                  <a:cubicBezTo>
                    <a:pt x="325232" y="1308683"/>
                    <a:pt x="280024" y="1286772"/>
                    <a:pt x="246646" y="1242951"/>
                  </a:cubicBezTo>
                  <a:cubicBezTo>
                    <a:pt x="229996" y="1221041"/>
                    <a:pt x="213563" y="1198473"/>
                    <a:pt x="197130" y="1176124"/>
                  </a:cubicBezTo>
                  <a:cubicBezTo>
                    <a:pt x="183326" y="1157332"/>
                    <a:pt x="169450" y="1138584"/>
                    <a:pt x="155572" y="1119887"/>
                  </a:cubicBezTo>
                  <a:cubicBezTo>
                    <a:pt x="141915" y="1101628"/>
                    <a:pt x="128037" y="1083369"/>
                    <a:pt x="114308" y="1065475"/>
                  </a:cubicBezTo>
                  <a:cubicBezTo>
                    <a:pt x="86846" y="1029688"/>
                    <a:pt x="58508" y="992440"/>
                    <a:pt x="32362" y="954901"/>
                  </a:cubicBezTo>
                  <a:cubicBezTo>
                    <a:pt x="-8903" y="895230"/>
                    <a:pt x="-12555" y="829207"/>
                    <a:pt x="22063" y="768880"/>
                  </a:cubicBezTo>
                  <a:cubicBezTo>
                    <a:pt x="34188" y="748693"/>
                    <a:pt x="47479" y="729192"/>
                    <a:pt x="61723" y="710452"/>
                  </a:cubicBezTo>
                  <a:cubicBezTo>
                    <a:pt x="75014" y="692777"/>
                    <a:pt x="87431" y="674467"/>
                    <a:pt x="98896" y="655529"/>
                  </a:cubicBezTo>
                  <a:cubicBezTo>
                    <a:pt x="119347" y="620472"/>
                    <a:pt x="138846" y="584028"/>
                    <a:pt x="157836" y="548825"/>
                  </a:cubicBezTo>
                  <a:cubicBezTo>
                    <a:pt x="178871" y="509751"/>
                    <a:pt x="200563" y="469289"/>
                    <a:pt x="223568" y="430435"/>
                  </a:cubicBezTo>
                  <a:cubicBezTo>
                    <a:pt x="267389" y="356961"/>
                    <a:pt x="336334" y="321539"/>
                    <a:pt x="423903" y="328186"/>
                  </a:cubicBezTo>
                  <a:cubicBezTo>
                    <a:pt x="456988" y="331224"/>
                    <a:pt x="489854" y="336103"/>
                    <a:pt x="522354" y="342793"/>
                  </a:cubicBezTo>
                  <a:cubicBezTo>
                    <a:pt x="539664" y="345860"/>
                    <a:pt x="556973" y="349074"/>
                    <a:pt x="574356" y="351703"/>
                  </a:cubicBezTo>
                  <a:cubicBezTo>
                    <a:pt x="623874" y="359007"/>
                    <a:pt x="686100" y="343523"/>
                    <a:pt x="698516" y="274213"/>
                  </a:cubicBezTo>
                  <a:cubicBezTo>
                    <a:pt x="702241" y="253836"/>
                    <a:pt x="705819" y="233386"/>
                    <a:pt x="709471" y="213009"/>
                  </a:cubicBezTo>
                  <a:cubicBezTo>
                    <a:pt x="712319" y="196723"/>
                    <a:pt x="715095" y="180874"/>
                    <a:pt x="718089" y="164879"/>
                  </a:cubicBezTo>
                  <a:cubicBezTo>
                    <a:pt x="733573" y="80524"/>
                    <a:pt x="782433" y="25455"/>
                    <a:pt x="852838" y="13915"/>
                  </a:cubicBezTo>
                  <a:cubicBezTo>
                    <a:pt x="888188" y="8073"/>
                    <a:pt x="924267" y="5736"/>
                    <a:pt x="959251" y="3033"/>
                  </a:cubicBezTo>
                  <a:cubicBezTo>
                    <a:pt x="974735" y="1865"/>
                    <a:pt x="990656" y="842"/>
                    <a:pt x="1006285" y="-618"/>
                  </a:cubicBezTo>
                  <a:cubicBezTo>
                    <a:pt x="1009791" y="-677"/>
                    <a:pt x="1013152" y="638"/>
                    <a:pt x="1015634" y="3033"/>
                  </a:cubicBezTo>
                  <a:cubicBezTo>
                    <a:pt x="1018264" y="5494"/>
                    <a:pt x="1019870" y="8861"/>
                    <a:pt x="1020090" y="12455"/>
                  </a:cubicBezTo>
                  <a:cubicBezTo>
                    <a:pt x="1020382" y="16026"/>
                    <a:pt x="1019359" y="19590"/>
                    <a:pt x="1017240" y="22460"/>
                  </a:cubicBezTo>
                  <a:cubicBezTo>
                    <a:pt x="1015195" y="25280"/>
                    <a:pt x="1012055" y="27193"/>
                    <a:pt x="1008623" y="27792"/>
                  </a:cubicBezTo>
                  <a:cubicBezTo>
                    <a:pt x="993140" y="29253"/>
                    <a:pt x="976925" y="30348"/>
                    <a:pt x="961077" y="31444"/>
                  </a:cubicBezTo>
                  <a:cubicBezTo>
                    <a:pt x="926677" y="33927"/>
                    <a:pt x="891328" y="36484"/>
                    <a:pt x="857002" y="42034"/>
                  </a:cubicBezTo>
                  <a:cubicBezTo>
                    <a:pt x="774035" y="55691"/>
                    <a:pt x="750808" y="136249"/>
                    <a:pt x="744674" y="170211"/>
                  </a:cubicBezTo>
                  <a:lnTo>
                    <a:pt x="736055" y="218268"/>
                  </a:lnTo>
                  <a:cubicBezTo>
                    <a:pt x="732476" y="238718"/>
                    <a:pt x="728825" y="259168"/>
                    <a:pt x="725100" y="279617"/>
                  </a:cubicBezTo>
                  <a:cubicBezTo>
                    <a:pt x="711955" y="351484"/>
                    <a:pt x="649802" y="391726"/>
                    <a:pt x="570119" y="379821"/>
                  </a:cubicBezTo>
                  <a:cubicBezTo>
                    <a:pt x="552519" y="377192"/>
                    <a:pt x="534918" y="374052"/>
                    <a:pt x="517388" y="370838"/>
                  </a:cubicBezTo>
                  <a:cubicBezTo>
                    <a:pt x="485910" y="365214"/>
                    <a:pt x="453409" y="359372"/>
                    <a:pt x="421567" y="356889"/>
                  </a:cubicBezTo>
                  <a:cubicBezTo>
                    <a:pt x="343564" y="350827"/>
                    <a:pt x="284480" y="380625"/>
                    <a:pt x="246283" y="445480"/>
                  </a:cubicBezTo>
                  <a:cubicBezTo>
                    <a:pt x="223568" y="483970"/>
                    <a:pt x="202023" y="524139"/>
                    <a:pt x="181134" y="562921"/>
                  </a:cubicBezTo>
                  <a:cubicBezTo>
                    <a:pt x="162073" y="598343"/>
                    <a:pt x="142425" y="635006"/>
                    <a:pt x="121757" y="670429"/>
                  </a:cubicBezTo>
                  <a:cubicBezTo>
                    <a:pt x="109852" y="690141"/>
                    <a:pt x="96924" y="709203"/>
                    <a:pt x="83048" y="727542"/>
                  </a:cubicBezTo>
                  <a:cubicBezTo>
                    <a:pt x="69390" y="745538"/>
                    <a:pt x="56682" y="764264"/>
                    <a:pt x="45070" y="783633"/>
                  </a:cubicBezTo>
                  <a:cubicBezTo>
                    <a:pt x="15856" y="834246"/>
                    <a:pt x="19143" y="887635"/>
                    <a:pt x="54054" y="938102"/>
                  </a:cubicBezTo>
                  <a:cubicBezTo>
                    <a:pt x="79835" y="975423"/>
                    <a:pt x="108318" y="1012087"/>
                    <a:pt x="135195" y="1047655"/>
                  </a:cubicBezTo>
                  <a:cubicBezTo>
                    <a:pt x="149072" y="1065914"/>
                    <a:pt x="163022" y="1084172"/>
                    <a:pt x="176680" y="1102359"/>
                  </a:cubicBezTo>
                  <a:cubicBezTo>
                    <a:pt x="190337" y="1120544"/>
                    <a:pt x="204578" y="1139898"/>
                    <a:pt x="218383" y="1158815"/>
                  </a:cubicBezTo>
                  <a:cubicBezTo>
                    <a:pt x="234743" y="1180725"/>
                    <a:pt x="251102" y="1203293"/>
                    <a:pt x="267681" y="1225349"/>
                  </a:cubicBezTo>
                  <a:cubicBezTo>
                    <a:pt x="302958" y="1272165"/>
                    <a:pt x="355324" y="1288963"/>
                    <a:pt x="426825" y="1276474"/>
                  </a:cubicBezTo>
                  <a:cubicBezTo>
                    <a:pt x="502123" y="1262283"/>
                    <a:pt x="576474" y="1243207"/>
                    <a:pt x="649290" y="1219361"/>
                  </a:cubicBezTo>
                  <a:cubicBezTo>
                    <a:pt x="690993" y="1206434"/>
                    <a:pt x="732184" y="1184523"/>
                    <a:pt x="782872" y="1148005"/>
                  </a:cubicBezTo>
                  <a:cubicBezTo>
                    <a:pt x="834726" y="1110757"/>
                    <a:pt x="854737" y="1060363"/>
                    <a:pt x="847653" y="985721"/>
                  </a:cubicBezTo>
                  <a:cubicBezTo>
                    <a:pt x="845317" y="960232"/>
                    <a:pt x="842395" y="934597"/>
                    <a:pt x="839911" y="909399"/>
                  </a:cubicBezTo>
                  <a:cubicBezTo>
                    <a:pt x="835968" y="873904"/>
                    <a:pt x="832170" y="837095"/>
                    <a:pt x="829029" y="800796"/>
                  </a:cubicBezTo>
                  <a:cubicBezTo>
                    <a:pt x="822383" y="721093"/>
                    <a:pt x="828956" y="640842"/>
                    <a:pt x="848530" y="563286"/>
                  </a:cubicBezTo>
                  <a:cubicBezTo>
                    <a:pt x="868542" y="486088"/>
                    <a:pt x="920032" y="442413"/>
                    <a:pt x="1005994" y="429851"/>
                  </a:cubicBezTo>
                  <a:cubicBezTo>
                    <a:pt x="1007747" y="429486"/>
                    <a:pt x="1009573" y="429486"/>
                    <a:pt x="1011326" y="429851"/>
                  </a:cubicBezTo>
                  <a:cubicBezTo>
                    <a:pt x="1013079" y="430289"/>
                    <a:pt x="1014758" y="431114"/>
                    <a:pt x="1016219" y="432261"/>
                  </a:cubicBezTo>
                  <a:cubicBezTo>
                    <a:pt x="1017679" y="433429"/>
                    <a:pt x="1018920" y="434868"/>
                    <a:pt x="1019797" y="436497"/>
                  </a:cubicBezTo>
                  <a:cubicBezTo>
                    <a:pt x="1021550" y="439871"/>
                    <a:pt x="1022062" y="443742"/>
                    <a:pt x="1021258" y="447452"/>
                  </a:cubicBezTo>
                  <a:cubicBezTo>
                    <a:pt x="1020819" y="449256"/>
                    <a:pt x="1020017" y="450965"/>
                    <a:pt x="1018993" y="452491"/>
                  </a:cubicBezTo>
                  <a:cubicBezTo>
                    <a:pt x="1017898" y="454011"/>
                    <a:pt x="1016584" y="455303"/>
                    <a:pt x="1014978" y="456289"/>
                  </a:cubicBezTo>
                  <a:cubicBezTo>
                    <a:pt x="1013442" y="457254"/>
                    <a:pt x="1011763" y="457874"/>
                    <a:pt x="1009937" y="458115"/>
                  </a:cubicBezTo>
                  <a:cubicBezTo>
                    <a:pt x="934930" y="469071"/>
                    <a:pt x="891986" y="504931"/>
                    <a:pt x="874895" y="570808"/>
                  </a:cubicBezTo>
                  <a:cubicBezTo>
                    <a:pt x="856126" y="645166"/>
                    <a:pt x="849844" y="722115"/>
                    <a:pt x="856272" y="798532"/>
                  </a:cubicBezTo>
                  <a:cubicBezTo>
                    <a:pt x="858974" y="834319"/>
                    <a:pt x="863137" y="870837"/>
                    <a:pt x="867081" y="906040"/>
                  </a:cubicBezTo>
                  <a:cubicBezTo>
                    <a:pt x="869929" y="931675"/>
                    <a:pt x="872777" y="957165"/>
                    <a:pt x="875187" y="982946"/>
                  </a:cubicBezTo>
                  <a:cubicBezTo>
                    <a:pt x="882929" y="1068397"/>
                    <a:pt x="858974" y="1128286"/>
                    <a:pt x="798793" y="1171596"/>
                  </a:cubicBezTo>
                  <a:cubicBezTo>
                    <a:pt x="745623" y="1209793"/>
                    <a:pt x="702094" y="1232945"/>
                    <a:pt x="657615" y="1246676"/>
                  </a:cubicBezTo>
                  <a:cubicBezTo>
                    <a:pt x="583705" y="1270880"/>
                    <a:pt x="508259" y="1290256"/>
                    <a:pt x="431791" y="1304666"/>
                  </a:cubicBezTo>
                  <a:cubicBezTo>
                    <a:pt x="415870" y="1307368"/>
                    <a:pt x="399803" y="1308712"/>
                    <a:pt x="383660" y="1308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4" name="Google Shape;2524;p83"/>
            <p:cNvSpPr/>
            <p:nvPr/>
          </p:nvSpPr>
          <p:spPr>
            <a:xfrm>
              <a:off x="8254181" y="2205947"/>
              <a:ext cx="1092162" cy="1758472"/>
            </a:xfrm>
            <a:custGeom>
              <a:avLst/>
              <a:gdLst/>
              <a:ahLst/>
              <a:cxnLst/>
              <a:rect l="l" t="t" r="r" b="b"/>
              <a:pathLst>
                <a:path w="1092162" h="1758472" extrusionOk="0">
                  <a:moveTo>
                    <a:pt x="1084264" y="1757853"/>
                  </a:moveTo>
                  <a:lnTo>
                    <a:pt x="1083606" y="1757853"/>
                  </a:lnTo>
                  <a:lnTo>
                    <a:pt x="994065" y="1749746"/>
                  </a:lnTo>
                  <a:cubicBezTo>
                    <a:pt x="927529" y="1743903"/>
                    <a:pt x="858730" y="1737768"/>
                    <a:pt x="791173" y="1729954"/>
                  </a:cubicBezTo>
                  <a:cubicBezTo>
                    <a:pt x="750201" y="1725206"/>
                    <a:pt x="708643" y="1718998"/>
                    <a:pt x="668473" y="1713009"/>
                  </a:cubicBezTo>
                  <a:cubicBezTo>
                    <a:pt x="610849" y="1704391"/>
                    <a:pt x="551180" y="1695408"/>
                    <a:pt x="492460" y="1691098"/>
                  </a:cubicBezTo>
                  <a:cubicBezTo>
                    <a:pt x="409491" y="1685329"/>
                    <a:pt x="326232" y="1685329"/>
                    <a:pt x="243263" y="1691098"/>
                  </a:cubicBezTo>
                  <a:cubicBezTo>
                    <a:pt x="190239" y="1694166"/>
                    <a:pt x="151167" y="1687155"/>
                    <a:pt x="116402" y="1668165"/>
                  </a:cubicBezTo>
                  <a:cubicBezTo>
                    <a:pt x="30220" y="1621204"/>
                    <a:pt x="-24337" y="1461622"/>
                    <a:pt x="7871" y="1351924"/>
                  </a:cubicBezTo>
                  <a:cubicBezTo>
                    <a:pt x="31680" y="1271585"/>
                    <a:pt x="68125" y="1196870"/>
                    <a:pt x="100844" y="1132306"/>
                  </a:cubicBezTo>
                  <a:cubicBezTo>
                    <a:pt x="179576" y="976157"/>
                    <a:pt x="263640" y="786924"/>
                    <a:pt x="290153" y="567088"/>
                  </a:cubicBezTo>
                  <a:cubicBezTo>
                    <a:pt x="297456" y="506761"/>
                    <a:pt x="314545" y="419410"/>
                    <a:pt x="377795" y="357477"/>
                  </a:cubicBezTo>
                  <a:lnTo>
                    <a:pt x="399194" y="336369"/>
                  </a:lnTo>
                  <a:cubicBezTo>
                    <a:pt x="430963" y="305184"/>
                    <a:pt x="463756" y="272902"/>
                    <a:pt x="498813" y="244637"/>
                  </a:cubicBezTo>
                  <a:cubicBezTo>
                    <a:pt x="507723" y="237334"/>
                    <a:pt x="516633" y="230030"/>
                    <a:pt x="525399" y="222727"/>
                  </a:cubicBezTo>
                  <a:cubicBezTo>
                    <a:pt x="574917" y="182557"/>
                    <a:pt x="626186" y="141147"/>
                    <a:pt x="682132" y="111348"/>
                  </a:cubicBezTo>
                  <a:cubicBezTo>
                    <a:pt x="811696" y="42987"/>
                    <a:pt x="951484" y="17133"/>
                    <a:pt x="1083094" y="-614"/>
                  </a:cubicBezTo>
                  <a:cubicBezTo>
                    <a:pt x="1084847" y="-687"/>
                    <a:pt x="1086453" y="-81"/>
                    <a:pt x="1087769" y="1065"/>
                  </a:cubicBezTo>
                  <a:cubicBezTo>
                    <a:pt x="1089083" y="2263"/>
                    <a:pt x="1089888" y="3899"/>
                    <a:pt x="1090105" y="5667"/>
                  </a:cubicBezTo>
                  <a:cubicBezTo>
                    <a:pt x="1090324" y="7434"/>
                    <a:pt x="1089959" y="9223"/>
                    <a:pt x="1088937" y="10706"/>
                  </a:cubicBezTo>
                  <a:cubicBezTo>
                    <a:pt x="1087915" y="12144"/>
                    <a:pt x="1086453" y="13182"/>
                    <a:pt x="1084774" y="13627"/>
                  </a:cubicBezTo>
                  <a:cubicBezTo>
                    <a:pt x="954334" y="31156"/>
                    <a:pt x="815933" y="56718"/>
                    <a:pt x="688266" y="124056"/>
                  </a:cubicBezTo>
                  <a:cubicBezTo>
                    <a:pt x="633345" y="153270"/>
                    <a:pt x="582657" y="194243"/>
                    <a:pt x="533651" y="234120"/>
                  </a:cubicBezTo>
                  <a:lnTo>
                    <a:pt x="506994" y="255666"/>
                  </a:lnTo>
                  <a:cubicBezTo>
                    <a:pt x="472667" y="284252"/>
                    <a:pt x="439728" y="314547"/>
                    <a:pt x="408469" y="346448"/>
                  </a:cubicBezTo>
                  <a:lnTo>
                    <a:pt x="386559" y="367629"/>
                  </a:lnTo>
                  <a:cubicBezTo>
                    <a:pt x="326232" y="426057"/>
                    <a:pt x="309945" y="510412"/>
                    <a:pt x="302934" y="568548"/>
                  </a:cubicBezTo>
                  <a:cubicBezTo>
                    <a:pt x="276202" y="790575"/>
                    <a:pt x="191482" y="981343"/>
                    <a:pt x="112165" y="1138660"/>
                  </a:cubicBezTo>
                  <a:cubicBezTo>
                    <a:pt x="80103" y="1202201"/>
                    <a:pt x="44023" y="1276551"/>
                    <a:pt x="20433" y="1355795"/>
                  </a:cubicBezTo>
                  <a:cubicBezTo>
                    <a:pt x="-9803" y="1458044"/>
                    <a:pt x="42343" y="1611418"/>
                    <a:pt x="122026" y="1655239"/>
                  </a:cubicBezTo>
                  <a:cubicBezTo>
                    <a:pt x="154453" y="1672986"/>
                    <a:pt x="191773" y="1679778"/>
                    <a:pt x="241949" y="1676637"/>
                  </a:cubicBezTo>
                  <a:cubicBezTo>
                    <a:pt x="325427" y="1670867"/>
                    <a:pt x="409272" y="1670867"/>
                    <a:pt x="492752" y="1676637"/>
                  </a:cubicBezTo>
                  <a:cubicBezTo>
                    <a:pt x="551983" y="1681385"/>
                    <a:pt x="611871" y="1690295"/>
                    <a:pt x="669789" y="1698548"/>
                  </a:cubicBezTo>
                  <a:cubicBezTo>
                    <a:pt x="709812" y="1704610"/>
                    <a:pt x="751223" y="1710818"/>
                    <a:pt x="791977" y="1715565"/>
                  </a:cubicBezTo>
                  <a:cubicBezTo>
                    <a:pt x="859388" y="1723673"/>
                    <a:pt x="928114" y="1729442"/>
                    <a:pt x="994576" y="1735285"/>
                  </a:cubicBezTo>
                  <a:cubicBezTo>
                    <a:pt x="1024447" y="1737914"/>
                    <a:pt x="1054319" y="1740543"/>
                    <a:pt x="1084191" y="1743465"/>
                  </a:cubicBezTo>
                  <a:cubicBezTo>
                    <a:pt x="1086016" y="1743538"/>
                    <a:pt x="1087696" y="1744341"/>
                    <a:pt x="1088864" y="1745728"/>
                  </a:cubicBezTo>
                  <a:cubicBezTo>
                    <a:pt x="1091421" y="1748650"/>
                    <a:pt x="1091275" y="1753105"/>
                    <a:pt x="1088425" y="1755807"/>
                  </a:cubicBezTo>
                  <a:cubicBezTo>
                    <a:pt x="1087331" y="1756976"/>
                    <a:pt x="1085870" y="1757706"/>
                    <a:pt x="1084264" y="17578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5" name="Google Shape;2525;p83"/>
            <p:cNvSpPr/>
            <p:nvPr/>
          </p:nvSpPr>
          <p:spPr>
            <a:xfrm>
              <a:off x="8385909" y="2358282"/>
              <a:ext cx="960116" cy="1473871"/>
            </a:xfrm>
            <a:custGeom>
              <a:avLst/>
              <a:gdLst/>
              <a:ahLst/>
              <a:cxnLst/>
              <a:rect l="l" t="t" r="r" b="b"/>
              <a:pathLst>
                <a:path w="960116" h="1473871" extrusionOk="0">
                  <a:moveTo>
                    <a:pt x="605692" y="1473251"/>
                  </a:moveTo>
                  <a:cubicBezTo>
                    <a:pt x="552449" y="1473178"/>
                    <a:pt x="499352" y="1467190"/>
                    <a:pt x="447423" y="1455358"/>
                  </a:cubicBezTo>
                  <a:cubicBezTo>
                    <a:pt x="378990" y="1439875"/>
                    <a:pt x="308656" y="1426144"/>
                    <a:pt x="242925" y="1414531"/>
                  </a:cubicBezTo>
                  <a:cubicBezTo>
                    <a:pt x="228318" y="1411902"/>
                    <a:pt x="213711" y="1410295"/>
                    <a:pt x="199104" y="1408762"/>
                  </a:cubicBezTo>
                  <a:cubicBezTo>
                    <a:pt x="178800" y="1407081"/>
                    <a:pt x="158715" y="1403941"/>
                    <a:pt x="138850" y="1399486"/>
                  </a:cubicBezTo>
                  <a:cubicBezTo>
                    <a:pt x="109855" y="1393423"/>
                    <a:pt x="82540" y="1381373"/>
                    <a:pt x="58511" y="1364064"/>
                  </a:cubicBezTo>
                  <a:cubicBezTo>
                    <a:pt x="-9922" y="1310529"/>
                    <a:pt x="-5541" y="1229606"/>
                    <a:pt x="3662" y="1173515"/>
                  </a:cubicBezTo>
                  <a:cubicBezTo>
                    <a:pt x="20606" y="1070316"/>
                    <a:pt x="62821" y="975152"/>
                    <a:pt x="103575" y="883127"/>
                  </a:cubicBezTo>
                  <a:lnTo>
                    <a:pt x="107664" y="873997"/>
                  </a:lnTo>
                  <a:cubicBezTo>
                    <a:pt x="154188" y="769192"/>
                    <a:pt x="200127" y="654892"/>
                    <a:pt x="222330" y="530733"/>
                  </a:cubicBezTo>
                  <a:cubicBezTo>
                    <a:pt x="242998" y="415410"/>
                    <a:pt x="292150" y="333976"/>
                    <a:pt x="372928" y="281829"/>
                  </a:cubicBezTo>
                  <a:cubicBezTo>
                    <a:pt x="403968" y="259860"/>
                    <a:pt x="432816" y="234882"/>
                    <a:pt x="458963" y="207260"/>
                  </a:cubicBezTo>
                  <a:lnTo>
                    <a:pt x="479194" y="187541"/>
                  </a:lnTo>
                  <a:cubicBezTo>
                    <a:pt x="494677" y="172349"/>
                    <a:pt x="510161" y="156063"/>
                    <a:pt x="525207" y="140360"/>
                  </a:cubicBezTo>
                  <a:cubicBezTo>
                    <a:pt x="546021" y="118449"/>
                    <a:pt x="567493" y="95589"/>
                    <a:pt x="590573" y="75066"/>
                  </a:cubicBezTo>
                  <a:cubicBezTo>
                    <a:pt x="644837" y="27375"/>
                    <a:pt x="714733" y="2689"/>
                    <a:pt x="805369" y="-525"/>
                  </a:cubicBezTo>
                  <a:cubicBezTo>
                    <a:pt x="858100" y="-1920"/>
                    <a:pt x="910175" y="12008"/>
                    <a:pt x="955164" y="39571"/>
                  </a:cubicBezTo>
                  <a:cubicBezTo>
                    <a:pt x="956697" y="40557"/>
                    <a:pt x="957867" y="42098"/>
                    <a:pt x="958304" y="43880"/>
                  </a:cubicBezTo>
                  <a:cubicBezTo>
                    <a:pt x="958742" y="45699"/>
                    <a:pt x="958523" y="47620"/>
                    <a:pt x="957647" y="49285"/>
                  </a:cubicBezTo>
                  <a:cubicBezTo>
                    <a:pt x="956770" y="50906"/>
                    <a:pt x="955237" y="52097"/>
                    <a:pt x="953484" y="52571"/>
                  </a:cubicBezTo>
                  <a:cubicBezTo>
                    <a:pt x="951804" y="53083"/>
                    <a:pt x="949905" y="52871"/>
                    <a:pt x="948372" y="51987"/>
                  </a:cubicBezTo>
                  <a:cubicBezTo>
                    <a:pt x="905646" y="25621"/>
                    <a:pt x="856054" y="12315"/>
                    <a:pt x="805880" y="13717"/>
                  </a:cubicBezTo>
                  <a:cubicBezTo>
                    <a:pt x="718238" y="16784"/>
                    <a:pt x="650827" y="40448"/>
                    <a:pt x="599190" y="86022"/>
                  </a:cubicBezTo>
                  <a:cubicBezTo>
                    <a:pt x="576695" y="105814"/>
                    <a:pt x="555369" y="128309"/>
                    <a:pt x="534846" y="150147"/>
                  </a:cubicBezTo>
                  <a:cubicBezTo>
                    <a:pt x="519802" y="165995"/>
                    <a:pt x="504318" y="182793"/>
                    <a:pt x="488324" y="197765"/>
                  </a:cubicBezTo>
                  <a:lnTo>
                    <a:pt x="468678" y="217047"/>
                  </a:lnTo>
                  <a:cubicBezTo>
                    <a:pt x="441872" y="245377"/>
                    <a:pt x="412222" y="270917"/>
                    <a:pt x="380304" y="293295"/>
                  </a:cubicBezTo>
                  <a:cubicBezTo>
                    <a:pt x="302813" y="343252"/>
                    <a:pt x="256145" y="421472"/>
                    <a:pt x="236060" y="532632"/>
                  </a:cubicBezTo>
                  <a:cubicBezTo>
                    <a:pt x="213491" y="658544"/>
                    <a:pt x="167042" y="773647"/>
                    <a:pt x="120298" y="879402"/>
                  </a:cubicBezTo>
                  <a:lnTo>
                    <a:pt x="116210" y="888531"/>
                  </a:lnTo>
                  <a:cubicBezTo>
                    <a:pt x="75821" y="979680"/>
                    <a:pt x="34045" y="1073968"/>
                    <a:pt x="17393" y="1175341"/>
                  </a:cubicBezTo>
                  <a:cubicBezTo>
                    <a:pt x="3515" y="1259843"/>
                    <a:pt x="18780" y="1314107"/>
                    <a:pt x="66984" y="1352013"/>
                  </a:cubicBezTo>
                  <a:cubicBezTo>
                    <a:pt x="89405" y="1368154"/>
                    <a:pt x="114967" y="1379401"/>
                    <a:pt x="141991" y="1385025"/>
                  </a:cubicBezTo>
                  <a:cubicBezTo>
                    <a:pt x="161272" y="1389334"/>
                    <a:pt x="180772" y="1392329"/>
                    <a:pt x="200420" y="1393935"/>
                  </a:cubicBezTo>
                  <a:cubicBezTo>
                    <a:pt x="215027" y="1395469"/>
                    <a:pt x="230363" y="1397148"/>
                    <a:pt x="245262" y="1399924"/>
                  </a:cubicBezTo>
                  <a:cubicBezTo>
                    <a:pt x="310994" y="1411975"/>
                    <a:pt x="381472" y="1425340"/>
                    <a:pt x="450199" y="1440678"/>
                  </a:cubicBezTo>
                  <a:cubicBezTo>
                    <a:pt x="566032" y="1467335"/>
                    <a:pt x="686833" y="1463611"/>
                    <a:pt x="800768" y="1429869"/>
                  </a:cubicBezTo>
                  <a:cubicBezTo>
                    <a:pt x="835387" y="1419644"/>
                    <a:pt x="870517" y="1407227"/>
                    <a:pt x="903893" y="1395249"/>
                  </a:cubicBezTo>
                  <a:lnTo>
                    <a:pt x="949978" y="1378889"/>
                  </a:lnTo>
                  <a:cubicBezTo>
                    <a:pt x="951731" y="1378379"/>
                    <a:pt x="953557" y="1378525"/>
                    <a:pt x="955164" y="1379328"/>
                  </a:cubicBezTo>
                  <a:cubicBezTo>
                    <a:pt x="955968" y="1379766"/>
                    <a:pt x="956624" y="1380351"/>
                    <a:pt x="957209" y="1381081"/>
                  </a:cubicBezTo>
                  <a:cubicBezTo>
                    <a:pt x="957794" y="1381811"/>
                    <a:pt x="958231" y="1382614"/>
                    <a:pt x="958523" y="1383491"/>
                  </a:cubicBezTo>
                  <a:cubicBezTo>
                    <a:pt x="958669" y="1384440"/>
                    <a:pt x="958669" y="1385317"/>
                    <a:pt x="958523" y="1386266"/>
                  </a:cubicBezTo>
                  <a:cubicBezTo>
                    <a:pt x="958450" y="1387216"/>
                    <a:pt x="958231" y="1388092"/>
                    <a:pt x="957794" y="1388895"/>
                  </a:cubicBezTo>
                  <a:cubicBezTo>
                    <a:pt x="957428" y="1389772"/>
                    <a:pt x="956843" y="1390503"/>
                    <a:pt x="956187" y="1391087"/>
                  </a:cubicBezTo>
                  <a:cubicBezTo>
                    <a:pt x="955529" y="1391744"/>
                    <a:pt x="954725" y="1392182"/>
                    <a:pt x="953850" y="1392474"/>
                  </a:cubicBezTo>
                  <a:cubicBezTo>
                    <a:pt x="938365" y="1397879"/>
                    <a:pt x="923029" y="1403357"/>
                    <a:pt x="907983" y="1408762"/>
                  </a:cubicBezTo>
                  <a:cubicBezTo>
                    <a:pt x="874096" y="1420885"/>
                    <a:pt x="839112" y="1433301"/>
                    <a:pt x="804054" y="1443599"/>
                  </a:cubicBezTo>
                  <a:cubicBezTo>
                    <a:pt x="739710" y="1462880"/>
                    <a:pt x="672884" y="1472886"/>
                    <a:pt x="605692" y="14732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6" name="Google Shape;2526;p83"/>
            <p:cNvSpPr/>
            <p:nvPr/>
          </p:nvSpPr>
          <p:spPr>
            <a:xfrm>
              <a:off x="8549977" y="2622275"/>
              <a:ext cx="796707" cy="1090830"/>
            </a:xfrm>
            <a:custGeom>
              <a:avLst/>
              <a:gdLst/>
              <a:ahLst/>
              <a:cxnLst/>
              <a:rect l="l" t="t" r="r" b="b"/>
              <a:pathLst>
                <a:path w="796707" h="1090830" extrusionOk="0">
                  <a:moveTo>
                    <a:pt x="398093" y="1090210"/>
                  </a:moveTo>
                  <a:cubicBezTo>
                    <a:pt x="376037" y="1090137"/>
                    <a:pt x="354055" y="1088020"/>
                    <a:pt x="332362" y="1083856"/>
                  </a:cubicBezTo>
                  <a:cubicBezTo>
                    <a:pt x="259985" y="1069688"/>
                    <a:pt x="195057" y="1032294"/>
                    <a:pt x="132392" y="996214"/>
                  </a:cubicBezTo>
                  <a:cubicBezTo>
                    <a:pt x="112161" y="984602"/>
                    <a:pt x="91200" y="972478"/>
                    <a:pt x="70386" y="961449"/>
                  </a:cubicBezTo>
                  <a:cubicBezTo>
                    <a:pt x="19261" y="934061"/>
                    <a:pt x="-5133" y="886881"/>
                    <a:pt x="-1043" y="821222"/>
                  </a:cubicBezTo>
                  <a:cubicBezTo>
                    <a:pt x="3194" y="752423"/>
                    <a:pt x="25104" y="681945"/>
                    <a:pt x="67829" y="599561"/>
                  </a:cubicBezTo>
                  <a:cubicBezTo>
                    <a:pt x="79149" y="577650"/>
                    <a:pt x="91055" y="555740"/>
                    <a:pt x="103398" y="535070"/>
                  </a:cubicBezTo>
                  <a:cubicBezTo>
                    <a:pt x="117566" y="510604"/>
                    <a:pt x="132173" y="484895"/>
                    <a:pt x="144954" y="459041"/>
                  </a:cubicBezTo>
                  <a:cubicBezTo>
                    <a:pt x="157735" y="433187"/>
                    <a:pt x="169275" y="406310"/>
                    <a:pt x="180523" y="380163"/>
                  </a:cubicBezTo>
                  <a:cubicBezTo>
                    <a:pt x="191769" y="354017"/>
                    <a:pt x="203748" y="325460"/>
                    <a:pt x="217404" y="298583"/>
                  </a:cubicBezTo>
                  <a:cubicBezTo>
                    <a:pt x="241580" y="250014"/>
                    <a:pt x="284087" y="226935"/>
                    <a:pt x="337329" y="233289"/>
                  </a:cubicBezTo>
                  <a:cubicBezTo>
                    <a:pt x="384583" y="239132"/>
                    <a:pt x="400797" y="278936"/>
                    <a:pt x="412337" y="315819"/>
                  </a:cubicBezTo>
                  <a:cubicBezTo>
                    <a:pt x="421247" y="342331"/>
                    <a:pt x="434976" y="366944"/>
                    <a:pt x="452943" y="388343"/>
                  </a:cubicBezTo>
                  <a:cubicBezTo>
                    <a:pt x="462511" y="400028"/>
                    <a:pt x="472079" y="405798"/>
                    <a:pt x="480770" y="404703"/>
                  </a:cubicBezTo>
                  <a:cubicBezTo>
                    <a:pt x="485445" y="403462"/>
                    <a:pt x="489680" y="401124"/>
                    <a:pt x="493331" y="397984"/>
                  </a:cubicBezTo>
                  <a:cubicBezTo>
                    <a:pt x="497056" y="394697"/>
                    <a:pt x="499979" y="390680"/>
                    <a:pt x="501878" y="386079"/>
                  </a:cubicBezTo>
                  <a:cubicBezTo>
                    <a:pt x="514803" y="363219"/>
                    <a:pt x="522180" y="337657"/>
                    <a:pt x="523350" y="311437"/>
                  </a:cubicBezTo>
                  <a:cubicBezTo>
                    <a:pt x="522838" y="273970"/>
                    <a:pt x="517653" y="236795"/>
                    <a:pt x="507792" y="200643"/>
                  </a:cubicBezTo>
                  <a:cubicBezTo>
                    <a:pt x="493185" y="142799"/>
                    <a:pt x="497714" y="91747"/>
                    <a:pt x="522399" y="44713"/>
                  </a:cubicBezTo>
                  <a:cubicBezTo>
                    <a:pt x="535107" y="20246"/>
                    <a:pt x="550665" y="5566"/>
                    <a:pt x="568850" y="891"/>
                  </a:cubicBezTo>
                  <a:cubicBezTo>
                    <a:pt x="587036" y="-3783"/>
                    <a:pt x="605953" y="2498"/>
                    <a:pt x="626694" y="18128"/>
                  </a:cubicBezTo>
                  <a:lnTo>
                    <a:pt x="629907" y="20538"/>
                  </a:lnTo>
                  <a:cubicBezTo>
                    <a:pt x="639329" y="27316"/>
                    <a:pt x="648312" y="34787"/>
                    <a:pt x="656639" y="42887"/>
                  </a:cubicBezTo>
                  <a:cubicBezTo>
                    <a:pt x="690819" y="77725"/>
                    <a:pt x="734128" y="99416"/>
                    <a:pt x="789562" y="109203"/>
                  </a:cubicBezTo>
                  <a:cubicBezTo>
                    <a:pt x="790440" y="109363"/>
                    <a:pt x="791315" y="109685"/>
                    <a:pt x="792046" y="110152"/>
                  </a:cubicBezTo>
                  <a:cubicBezTo>
                    <a:pt x="792849" y="110656"/>
                    <a:pt x="793507" y="111299"/>
                    <a:pt x="794018" y="112051"/>
                  </a:cubicBezTo>
                  <a:cubicBezTo>
                    <a:pt x="794528" y="112833"/>
                    <a:pt x="794894" y="113694"/>
                    <a:pt x="795113" y="114607"/>
                  </a:cubicBezTo>
                  <a:cubicBezTo>
                    <a:pt x="795259" y="115527"/>
                    <a:pt x="795259" y="116463"/>
                    <a:pt x="795113" y="117383"/>
                  </a:cubicBezTo>
                  <a:cubicBezTo>
                    <a:pt x="794821" y="119216"/>
                    <a:pt x="793799" y="120859"/>
                    <a:pt x="792337" y="121984"/>
                  </a:cubicBezTo>
                  <a:cubicBezTo>
                    <a:pt x="790950" y="123080"/>
                    <a:pt x="789124" y="123525"/>
                    <a:pt x="787371" y="123225"/>
                  </a:cubicBezTo>
                  <a:cubicBezTo>
                    <a:pt x="729308" y="113001"/>
                    <a:pt x="683369" y="90068"/>
                    <a:pt x="647144" y="53039"/>
                  </a:cubicBezTo>
                  <a:cubicBezTo>
                    <a:pt x="639256" y="45480"/>
                    <a:pt x="630784" y="38475"/>
                    <a:pt x="621947" y="32078"/>
                  </a:cubicBezTo>
                  <a:lnTo>
                    <a:pt x="618807" y="29740"/>
                  </a:lnTo>
                  <a:cubicBezTo>
                    <a:pt x="601205" y="16521"/>
                    <a:pt x="585430" y="11482"/>
                    <a:pt x="571844" y="15133"/>
                  </a:cubicBezTo>
                  <a:cubicBezTo>
                    <a:pt x="558261" y="18785"/>
                    <a:pt x="545333" y="30763"/>
                    <a:pt x="534451" y="51651"/>
                  </a:cubicBezTo>
                  <a:cubicBezTo>
                    <a:pt x="511810" y="95472"/>
                    <a:pt x="507500" y="142945"/>
                    <a:pt x="521378" y="197064"/>
                  </a:cubicBezTo>
                  <a:cubicBezTo>
                    <a:pt x="531309" y="234312"/>
                    <a:pt x="536496" y="272729"/>
                    <a:pt x="536860" y="311291"/>
                  </a:cubicBezTo>
                  <a:cubicBezTo>
                    <a:pt x="535473" y="339920"/>
                    <a:pt x="527585" y="367894"/>
                    <a:pt x="513635" y="392944"/>
                  </a:cubicBezTo>
                  <a:cubicBezTo>
                    <a:pt x="503046" y="412664"/>
                    <a:pt x="490338" y="417849"/>
                    <a:pt x="482011" y="418799"/>
                  </a:cubicBezTo>
                  <a:cubicBezTo>
                    <a:pt x="473685" y="419748"/>
                    <a:pt x="458713" y="416827"/>
                    <a:pt x="442572" y="397399"/>
                  </a:cubicBezTo>
                  <a:cubicBezTo>
                    <a:pt x="423438" y="374539"/>
                    <a:pt x="408758" y="348320"/>
                    <a:pt x="399336" y="320055"/>
                  </a:cubicBezTo>
                  <a:cubicBezTo>
                    <a:pt x="386043" y="277184"/>
                    <a:pt x="371290" y="251548"/>
                    <a:pt x="335650" y="247020"/>
                  </a:cubicBezTo>
                  <a:cubicBezTo>
                    <a:pt x="287884" y="241104"/>
                    <a:pt x="251074" y="260970"/>
                    <a:pt x="229237" y="304572"/>
                  </a:cubicBezTo>
                  <a:cubicBezTo>
                    <a:pt x="216237" y="330791"/>
                    <a:pt x="204333" y="358472"/>
                    <a:pt x="192719" y="385276"/>
                  </a:cubicBezTo>
                  <a:cubicBezTo>
                    <a:pt x="181106" y="412079"/>
                    <a:pt x="169495" y="438591"/>
                    <a:pt x="156860" y="464738"/>
                  </a:cubicBezTo>
                  <a:cubicBezTo>
                    <a:pt x="144223" y="490884"/>
                    <a:pt x="129179" y="516666"/>
                    <a:pt x="114936" y="541497"/>
                  </a:cubicBezTo>
                  <a:cubicBezTo>
                    <a:pt x="103032" y="562313"/>
                    <a:pt x="90763" y="583858"/>
                    <a:pt x="79588" y="605403"/>
                  </a:cubicBezTo>
                  <a:cubicBezTo>
                    <a:pt x="37885" y="685742"/>
                    <a:pt x="16558" y="754614"/>
                    <a:pt x="12396" y="821295"/>
                  </a:cubicBezTo>
                  <a:cubicBezTo>
                    <a:pt x="8671" y="880673"/>
                    <a:pt x="30216" y="923545"/>
                    <a:pt x="76302" y="947865"/>
                  </a:cubicBezTo>
                  <a:cubicBezTo>
                    <a:pt x="97335" y="959040"/>
                    <a:pt x="118370" y="971091"/>
                    <a:pt x="138309" y="982849"/>
                  </a:cubicBezTo>
                  <a:cubicBezTo>
                    <a:pt x="200389" y="1018417"/>
                    <a:pt x="264075" y="1055300"/>
                    <a:pt x="334407" y="1068958"/>
                  </a:cubicBezTo>
                  <a:cubicBezTo>
                    <a:pt x="471494" y="1095615"/>
                    <a:pt x="625745" y="1037333"/>
                    <a:pt x="661093" y="846711"/>
                  </a:cubicBezTo>
                  <a:lnTo>
                    <a:pt x="663358" y="833638"/>
                  </a:lnTo>
                  <a:cubicBezTo>
                    <a:pt x="666134" y="813262"/>
                    <a:pt x="671027" y="793177"/>
                    <a:pt x="677965" y="773823"/>
                  </a:cubicBezTo>
                  <a:cubicBezTo>
                    <a:pt x="696004" y="729125"/>
                    <a:pt x="731646" y="704147"/>
                    <a:pt x="786496" y="697428"/>
                  </a:cubicBezTo>
                  <a:cubicBezTo>
                    <a:pt x="788175" y="697355"/>
                    <a:pt x="789855" y="698012"/>
                    <a:pt x="791096" y="699181"/>
                  </a:cubicBezTo>
                  <a:cubicBezTo>
                    <a:pt x="792410" y="700422"/>
                    <a:pt x="793214" y="702029"/>
                    <a:pt x="793360" y="703782"/>
                  </a:cubicBezTo>
                  <a:cubicBezTo>
                    <a:pt x="793580" y="705535"/>
                    <a:pt x="793141" y="707288"/>
                    <a:pt x="792193" y="708748"/>
                  </a:cubicBezTo>
                  <a:cubicBezTo>
                    <a:pt x="791242" y="710209"/>
                    <a:pt x="789709" y="711232"/>
                    <a:pt x="788029" y="711596"/>
                  </a:cubicBezTo>
                  <a:cubicBezTo>
                    <a:pt x="738219" y="717731"/>
                    <a:pt x="706230" y="739861"/>
                    <a:pt x="690234" y="779373"/>
                  </a:cubicBezTo>
                  <a:cubicBezTo>
                    <a:pt x="683588" y="797924"/>
                    <a:pt x="678915" y="817205"/>
                    <a:pt x="676358" y="836779"/>
                  </a:cubicBezTo>
                  <a:lnTo>
                    <a:pt x="673947" y="850144"/>
                  </a:lnTo>
                  <a:cubicBezTo>
                    <a:pt x="643565" y="1020170"/>
                    <a:pt x="522036" y="1090210"/>
                    <a:pt x="398093" y="10902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7" name="Google Shape;2527;p83"/>
            <p:cNvSpPr/>
            <p:nvPr/>
          </p:nvSpPr>
          <p:spPr>
            <a:xfrm>
              <a:off x="2965868" y="7212"/>
              <a:ext cx="1335986" cy="925446"/>
            </a:xfrm>
            <a:custGeom>
              <a:avLst/>
              <a:gdLst/>
              <a:ahLst/>
              <a:cxnLst/>
              <a:rect l="l" t="t" r="r" b="b"/>
              <a:pathLst>
                <a:path w="1335986" h="925446" extrusionOk="0">
                  <a:moveTo>
                    <a:pt x="607546" y="924826"/>
                  </a:moveTo>
                  <a:cubicBezTo>
                    <a:pt x="522972" y="924826"/>
                    <a:pt x="444751" y="893932"/>
                    <a:pt x="392019" y="839375"/>
                  </a:cubicBezTo>
                  <a:cubicBezTo>
                    <a:pt x="339288" y="784818"/>
                    <a:pt x="312411" y="708788"/>
                    <a:pt x="312850" y="619028"/>
                  </a:cubicBezTo>
                  <a:cubicBezTo>
                    <a:pt x="312850" y="578786"/>
                    <a:pt x="304085" y="537375"/>
                    <a:pt x="294006" y="494430"/>
                  </a:cubicBezTo>
                  <a:cubicBezTo>
                    <a:pt x="269686" y="390939"/>
                    <a:pt x="209285" y="313157"/>
                    <a:pt x="153486" y="250639"/>
                  </a:cubicBezTo>
                  <a:cubicBezTo>
                    <a:pt x="106963" y="198418"/>
                    <a:pt x="54232" y="136412"/>
                    <a:pt x="22023" y="60747"/>
                  </a:cubicBezTo>
                  <a:cubicBezTo>
                    <a:pt x="17277" y="49646"/>
                    <a:pt x="11944" y="38837"/>
                    <a:pt x="6540" y="28100"/>
                  </a:cubicBezTo>
                  <a:lnTo>
                    <a:pt x="-764" y="13493"/>
                  </a:lnTo>
                  <a:cubicBezTo>
                    <a:pt x="-1567" y="11755"/>
                    <a:pt x="-1713" y="9776"/>
                    <a:pt x="-1128" y="7943"/>
                  </a:cubicBezTo>
                  <a:cubicBezTo>
                    <a:pt x="-544" y="6139"/>
                    <a:pt x="624" y="4620"/>
                    <a:pt x="2304" y="3707"/>
                  </a:cubicBezTo>
                  <a:cubicBezTo>
                    <a:pt x="3911" y="2823"/>
                    <a:pt x="5883" y="2692"/>
                    <a:pt x="7635" y="3342"/>
                  </a:cubicBezTo>
                  <a:cubicBezTo>
                    <a:pt x="9388" y="3992"/>
                    <a:pt x="10776" y="5270"/>
                    <a:pt x="11580" y="6920"/>
                  </a:cubicBezTo>
                  <a:lnTo>
                    <a:pt x="19321" y="21528"/>
                  </a:lnTo>
                  <a:cubicBezTo>
                    <a:pt x="24725" y="32483"/>
                    <a:pt x="30130" y="43438"/>
                    <a:pt x="34877" y="54905"/>
                  </a:cubicBezTo>
                  <a:cubicBezTo>
                    <a:pt x="66283" y="127940"/>
                    <a:pt x="117845" y="189362"/>
                    <a:pt x="163858" y="240779"/>
                  </a:cubicBezTo>
                  <a:cubicBezTo>
                    <a:pt x="217538" y="300814"/>
                    <a:pt x="282467" y="383490"/>
                    <a:pt x="307664" y="490486"/>
                  </a:cubicBezTo>
                  <a:cubicBezTo>
                    <a:pt x="317962" y="534307"/>
                    <a:pt x="327164" y="576741"/>
                    <a:pt x="326945" y="618590"/>
                  </a:cubicBezTo>
                  <a:cubicBezTo>
                    <a:pt x="326507" y="705063"/>
                    <a:pt x="352434" y="777806"/>
                    <a:pt x="402098" y="829077"/>
                  </a:cubicBezTo>
                  <a:cubicBezTo>
                    <a:pt x="454099" y="882758"/>
                    <a:pt x="531955" y="912410"/>
                    <a:pt x="616603" y="910657"/>
                  </a:cubicBezTo>
                  <a:cubicBezTo>
                    <a:pt x="659328" y="909635"/>
                    <a:pt x="708408" y="895101"/>
                    <a:pt x="762673" y="867639"/>
                  </a:cubicBezTo>
                  <a:cubicBezTo>
                    <a:pt x="855720" y="820386"/>
                    <a:pt x="950373" y="766924"/>
                    <a:pt x="1051527" y="704406"/>
                  </a:cubicBezTo>
                  <a:cubicBezTo>
                    <a:pt x="1150928" y="642911"/>
                    <a:pt x="1224547" y="572285"/>
                    <a:pt x="1276841" y="488368"/>
                  </a:cubicBezTo>
                  <a:cubicBezTo>
                    <a:pt x="1302257" y="447534"/>
                    <a:pt x="1315476" y="400317"/>
                    <a:pt x="1315038" y="352230"/>
                  </a:cubicBezTo>
                  <a:lnTo>
                    <a:pt x="1315038" y="102085"/>
                  </a:lnTo>
                  <a:cubicBezTo>
                    <a:pt x="1315038" y="80174"/>
                    <a:pt x="1317156" y="57534"/>
                    <a:pt x="1318909" y="35843"/>
                  </a:cubicBezTo>
                  <a:cubicBezTo>
                    <a:pt x="1319712" y="25909"/>
                    <a:pt x="1320515" y="15904"/>
                    <a:pt x="1321246" y="5825"/>
                  </a:cubicBezTo>
                  <a:cubicBezTo>
                    <a:pt x="1321246" y="4883"/>
                    <a:pt x="1321465" y="3955"/>
                    <a:pt x="1321904" y="3123"/>
                  </a:cubicBezTo>
                  <a:cubicBezTo>
                    <a:pt x="1322268" y="2268"/>
                    <a:pt x="1322780" y="1508"/>
                    <a:pt x="1323510" y="932"/>
                  </a:cubicBezTo>
                  <a:cubicBezTo>
                    <a:pt x="1324167" y="289"/>
                    <a:pt x="1324970" y="-186"/>
                    <a:pt x="1325847" y="-456"/>
                  </a:cubicBezTo>
                  <a:cubicBezTo>
                    <a:pt x="1326723" y="-675"/>
                    <a:pt x="1327600" y="-675"/>
                    <a:pt x="1328476" y="-456"/>
                  </a:cubicBezTo>
                  <a:cubicBezTo>
                    <a:pt x="1329352" y="-391"/>
                    <a:pt x="1330229" y="-142"/>
                    <a:pt x="1331033" y="274"/>
                  </a:cubicBezTo>
                  <a:cubicBezTo>
                    <a:pt x="1331836" y="661"/>
                    <a:pt x="1332566" y="1238"/>
                    <a:pt x="1333077" y="1954"/>
                  </a:cubicBezTo>
                  <a:cubicBezTo>
                    <a:pt x="1333662" y="2670"/>
                    <a:pt x="1334100" y="3488"/>
                    <a:pt x="1334392" y="4364"/>
                  </a:cubicBezTo>
                  <a:cubicBezTo>
                    <a:pt x="1334538" y="5277"/>
                    <a:pt x="1334538" y="6219"/>
                    <a:pt x="1334392" y="7139"/>
                  </a:cubicBezTo>
                  <a:cubicBezTo>
                    <a:pt x="1333662" y="17145"/>
                    <a:pt x="1332786" y="27297"/>
                    <a:pt x="1332055" y="37303"/>
                  </a:cubicBezTo>
                  <a:cubicBezTo>
                    <a:pt x="1330229" y="58702"/>
                    <a:pt x="1328403" y="81124"/>
                    <a:pt x="1328184" y="102596"/>
                  </a:cubicBezTo>
                  <a:cubicBezTo>
                    <a:pt x="1327526" y="165699"/>
                    <a:pt x="1327600" y="229824"/>
                    <a:pt x="1328184" y="291831"/>
                  </a:cubicBezTo>
                  <a:lnTo>
                    <a:pt x="1328184" y="352158"/>
                  </a:lnTo>
                  <a:cubicBezTo>
                    <a:pt x="1328549" y="402983"/>
                    <a:pt x="1314527" y="452873"/>
                    <a:pt x="1287723" y="496037"/>
                  </a:cubicBezTo>
                  <a:cubicBezTo>
                    <a:pt x="1234261" y="581780"/>
                    <a:pt x="1159181" y="653939"/>
                    <a:pt x="1057954" y="716384"/>
                  </a:cubicBezTo>
                  <a:cubicBezTo>
                    <a:pt x="956728" y="778829"/>
                    <a:pt x="861490" y="833240"/>
                    <a:pt x="768004" y="880202"/>
                  </a:cubicBezTo>
                  <a:cubicBezTo>
                    <a:pt x="712060" y="908539"/>
                    <a:pt x="661008" y="923585"/>
                    <a:pt x="616383" y="9246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8" name="Google Shape;2528;p83"/>
            <p:cNvSpPr/>
            <p:nvPr/>
          </p:nvSpPr>
          <p:spPr>
            <a:xfrm>
              <a:off x="3101941" y="6792"/>
              <a:ext cx="1088641" cy="791774"/>
            </a:xfrm>
            <a:custGeom>
              <a:avLst/>
              <a:gdLst/>
              <a:ahLst/>
              <a:cxnLst/>
              <a:rect l="l" t="t" r="r" b="b"/>
              <a:pathLst>
                <a:path w="1088641" h="791774" extrusionOk="0">
                  <a:moveTo>
                    <a:pt x="539688" y="791154"/>
                  </a:moveTo>
                  <a:cubicBezTo>
                    <a:pt x="470670" y="791154"/>
                    <a:pt x="411731" y="758507"/>
                    <a:pt x="360898" y="691753"/>
                  </a:cubicBezTo>
                  <a:cubicBezTo>
                    <a:pt x="321095" y="639752"/>
                    <a:pt x="296920" y="579571"/>
                    <a:pt x="275666" y="522312"/>
                  </a:cubicBezTo>
                  <a:cubicBezTo>
                    <a:pt x="230969" y="403045"/>
                    <a:pt x="181378" y="302622"/>
                    <a:pt x="123680" y="215564"/>
                  </a:cubicBezTo>
                  <a:cubicBezTo>
                    <a:pt x="97022" y="175322"/>
                    <a:pt x="71314" y="133911"/>
                    <a:pt x="46190" y="93157"/>
                  </a:cubicBezTo>
                  <a:lnTo>
                    <a:pt x="22746" y="54667"/>
                  </a:lnTo>
                  <a:cubicBezTo>
                    <a:pt x="17049" y="45538"/>
                    <a:pt x="11936" y="35970"/>
                    <a:pt x="6751" y="26476"/>
                  </a:cubicBezTo>
                  <a:cubicBezTo>
                    <a:pt x="4414" y="22167"/>
                    <a:pt x="2077" y="17712"/>
                    <a:pt x="-552" y="13475"/>
                  </a:cubicBezTo>
                  <a:cubicBezTo>
                    <a:pt x="-1429" y="11825"/>
                    <a:pt x="-1721" y="9904"/>
                    <a:pt x="-1283" y="8071"/>
                  </a:cubicBezTo>
                  <a:cubicBezTo>
                    <a:pt x="-845" y="6260"/>
                    <a:pt x="324" y="4697"/>
                    <a:pt x="1857" y="3689"/>
                  </a:cubicBezTo>
                  <a:cubicBezTo>
                    <a:pt x="3392" y="2761"/>
                    <a:pt x="5218" y="2491"/>
                    <a:pt x="6970" y="2958"/>
                  </a:cubicBezTo>
                  <a:cubicBezTo>
                    <a:pt x="8723" y="3492"/>
                    <a:pt x="10183" y="4667"/>
                    <a:pt x="11133" y="6245"/>
                  </a:cubicBezTo>
                  <a:lnTo>
                    <a:pt x="18436" y="19464"/>
                  </a:lnTo>
                  <a:cubicBezTo>
                    <a:pt x="23403" y="28740"/>
                    <a:pt x="28369" y="38016"/>
                    <a:pt x="33920" y="46926"/>
                  </a:cubicBezTo>
                  <a:lnTo>
                    <a:pt x="57656" y="85415"/>
                  </a:lnTo>
                  <a:cubicBezTo>
                    <a:pt x="82488" y="125658"/>
                    <a:pt x="108124" y="166995"/>
                    <a:pt x="134636" y="207822"/>
                  </a:cubicBezTo>
                  <a:cubicBezTo>
                    <a:pt x="192698" y="295464"/>
                    <a:pt x="243166" y="396399"/>
                    <a:pt x="288009" y="516761"/>
                  </a:cubicBezTo>
                  <a:cubicBezTo>
                    <a:pt x="308897" y="572925"/>
                    <a:pt x="332707" y="632010"/>
                    <a:pt x="371343" y="682478"/>
                  </a:cubicBezTo>
                  <a:cubicBezTo>
                    <a:pt x="435906" y="766979"/>
                    <a:pt x="514345" y="794075"/>
                    <a:pt x="611263" y="765299"/>
                  </a:cubicBezTo>
                  <a:cubicBezTo>
                    <a:pt x="749227" y="724137"/>
                    <a:pt x="873606" y="646822"/>
                    <a:pt x="971618" y="541374"/>
                  </a:cubicBezTo>
                  <a:cubicBezTo>
                    <a:pt x="1024642" y="485356"/>
                    <a:pt x="1054002" y="431237"/>
                    <a:pt x="1064008" y="371056"/>
                  </a:cubicBezTo>
                  <a:cubicBezTo>
                    <a:pt x="1074817" y="308479"/>
                    <a:pt x="1076497" y="244668"/>
                    <a:pt x="1069047" y="181602"/>
                  </a:cubicBezTo>
                  <a:cubicBezTo>
                    <a:pt x="1065104" y="141119"/>
                    <a:pt x="1064227" y="100395"/>
                    <a:pt x="1066345" y="59780"/>
                  </a:cubicBezTo>
                  <a:cubicBezTo>
                    <a:pt x="1066930" y="41959"/>
                    <a:pt x="1067440" y="24139"/>
                    <a:pt x="1067440" y="6464"/>
                  </a:cubicBezTo>
                  <a:cubicBezTo>
                    <a:pt x="1067440" y="4594"/>
                    <a:pt x="1068097" y="2791"/>
                    <a:pt x="1069412" y="1425"/>
                  </a:cubicBezTo>
                  <a:cubicBezTo>
                    <a:pt x="1070654" y="117"/>
                    <a:pt x="1072407" y="-620"/>
                    <a:pt x="1074233" y="-620"/>
                  </a:cubicBezTo>
                  <a:cubicBezTo>
                    <a:pt x="1076059" y="-613"/>
                    <a:pt x="1077739" y="125"/>
                    <a:pt x="1078981" y="1425"/>
                  </a:cubicBezTo>
                  <a:cubicBezTo>
                    <a:pt x="1080295" y="2791"/>
                    <a:pt x="1080952" y="4594"/>
                    <a:pt x="1080952" y="6464"/>
                  </a:cubicBezTo>
                  <a:cubicBezTo>
                    <a:pt x="1080952" y="24358"/>
                    <a:pt x="1080514" y="42179"/>
                    <a:pt x="1079930" y="60145"/>
                  </a:cubicBezTo>
                  <a:cubicBezTo>
                    <a:pt x="1077739" y="100051"/>
                    <a:pt x="1078615" y="140067"/>
                    <a:pt x="1082413" y="179850"/>
                  </a:cubicBezTo>
                  <a:cubicBezTo>
                    <a:pt x="1090154" y="244369"/>
                    <a:pt x="1088401" y="309662"/>
                    <a:pt x="1077300" y="373685"/>
                  </a:cubicBezTo>
                  <a:cubicBezTo>
                    <a:pt x="1066930" y="436057"/>
                    <a:pt x="1035524" y="494266"/>
                    <a:pt x="981259" y="551599"/>
                  </a:cubicBezTo>
                  <a:cubicBezTo>
                    <a:pt x="881566" y="658843"/>
                    <a:pt x="754996" y="737429"/>
                    <a:pt x="614622" y="779176"/>
                  </a:cubicBezTo>
                  <a:cubicBezTo>
                    <a:pt x="590375" y="786779"/>
                    <a:pt x="565104" y="790818"/>
                    <a:pt x="539688" y="7911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9" name="Google Shape;2529;p83"/>
            <p:cNvSpPr/>
            <p:nvPr/>
          </p:nvSpPr>
          <p:spPr>
            <a:xfrm>
              <a:off x="8591122" y="4389512"/>
              <a:ext cx="752277" cy="629316"/>
            </a:xfrm>
            <a:custGeom>
              <a:avLst/>
              <a:gdLst/>
              <a:ahLst/>
              <a:cxnLst/>
              <a:rect l="l" t="t" r="r" b="b"/>
              <a:pathLst>
                <a:path w="752277" h="629316" extrusionOk="0">
                  <a:moveTo>
                    <a:pt x="354905" y="628696"/>
                  </a:moveTo>
                  <a:cubicBezTo>
                    <a:pt x="349281" y="628696"/>
                    <a:pt x="343511" y="628696"/>
                    <a:pt x="337814" y="628258"/>
                  </a:cubicBezTo>
                  <a:cubicBezTo>
                    <a:pt x="261857" y="625191"/>
                    <a:pt x="200215" y="595611"/>
                    <a:pt x="154568" y="539740"/>
                  </a:cubicBezTo>
                  <a:cubicBezTo>
                    <a:pt x="105855" y="480435"/>
                    <a:pt x="64298" y="407108"/>
                    <a:pt x="27415" y="315375"/>
                  </a:cubicBezTo>
                  <a:cubicBezTo>
                    <a:pt x="9083" y="269728"/>
                    <a:pt x="-10199" y="208744"/>
                    <a:pt x="2728" y="140529"/>
                  </a:cubicBezTo>
                  <a:cubicBezTo>
                    <a:pt x="21791" y="40471"/>
                    <a:pt x="120023" y="-12844"/>
                    <a:pt x="196564" y="1763"/>
                  </a:cubicBezTo>
                  <a:cubicBezTo>
                    <a:pt x="238632" y="9943"/>
                    <a:pt x="279459" y="28201"/>
                    <a:pt x="328027" y="61651"/>
                  </a:cubicBezTo>
                  <a:cubicBezTo>
                    <a:pt x="401354" y="111096"/>
                    <a:pt x="481912" y="148856"/>
                    <a:pt x="566851" y="173542"/>
                  </a:cubicBezTo>
                  <a:cubicBezTo>
                    <a:pt x="608556" y="186103"/>
                    <a:pt x="650332" y="200930"/>
                    <a:pt x="691011" y="215317"/>
                  </a:cubicBezTo>
                  <a:cubicBezTo>
                    <a:pt x="709343" y="221891"/>
                    <a:pt x="727748" y="228391"/>
                    <a:pt x="746153" y="234745"/>
                  </a:cubicBezTo>
                  <a:cubicBezTo>
                    <a:pt x="747833" y="235402"/>
                    <a:pt x="749295" y="236644"/>
                    <a:pt x="750024" y="238324"/>
                  </a:cubicBezTo>
                  <a:cubicBezTo>
                    <a:pt x="750828" y="240003"/>
                    <a:pt x="751048" y="241902"/>
                    <a:pt x="750463" y="243728"/>
                  </a:cubicBezTo>
                  <a:cubicBezTo>
                    <a:pt x="749878" y="245481"/>
                    <a:pt x="748710" y="247014"/>
                    <a:pt x="747103" y="247891"/>
                  </a:cubicBezTo>
                  <a:cubicBezTo>
                    <a:pt x="745497" y="248694"/>
                    <a:pt x="743671" y="248913"/>
                    <a:pt x="741918" y="248329"/>
                  </a:cubicBezTo>
                  <a:lnTo>
                    <a:pt x="686630" y="228829"/>
                  </a:lnTo>
                  <a:cubicBezTo>
                    <a:pt x="646461" y="214222"/>
                    <a:pt x="604831" y="199615"/>
                    <a:pt x="563419" y="187272"/>
                  </a:cubicBezTo>
                  <a:cubicBezTo>
                    <a:pt x="477166" y="162221"/>
                    <a:pt x="395365" y="123877"/>
                    <a:pt x="321016" y="73556"/>
                  </a:cubicBezTo>
                  <a:cubicBezTo>
                    <a:pt x="273324" y="40909"/>
                    <a:pt x="234105" y="23381"/>
                    <a:pt x="193862" y="15713"/>
                  </a:cubicBezTo>
                  <a:cubicBezTo>
                    <a:pt x="124113" y="2420"/>
                    <a:pt x="33185" y="54348"/>
                    <a:pt x="15582" y="143597"/>
                  </a:cubicBezTo>
                  <a:cubicBezTo>
                    <a:pt x="3240" y="208014"/>
                    <a:pt x="21864" y="266003"/>
                    <a:pt x="39319" y="310190"/>
                  </a:cubicBezTo>
                  <a:cubicBezTo>
                    <a:pt x="75836" y="400461"/>
                    <a:pt x="116517" y="472620"/>
                    <a:pt x="164210" y="530464"/>
                  </a:cubicBezTo>
                  <a:cubicBezTo>
                    <a:pt x="208031" y="583779"/>
                    <a:pt x="264998" y="610803"/>
                    <a:pt x="337814" y="614162"/>
                  </a:cubicBezTo>
                  <a:cubicBezTo>
                    <a:pt x="436997" y="618253"/>
                    <a:pt x="529751" y="585898"/>
                    <a:pt x="622651" y="515419"/>
                  </a:cubicBezTo>
                  <a:cubicBezTo>
                    <a:pt x="650697" y="494020"/>
                    <a:pt x="677574" y="469625"/>
                    <a:pt x="703575" y="446035"/>
                  </a:cubicBezTo>
                  <a:lnTo>
                    <a:pt x="739508" y="413389"/>
                  </a:lnTo>
                  <a:cubicBezTo>
                    <a:pt x="740166" y="412805"/>
                    <a:pt x="740968" y="412366"/>
                    <a:pt x="741845" y="412074"/>
                  </a:cubicBezTo>
                  <a:cubicBezTo>
                    <a:pt x="742721" y="411928"/>
                    <a:pt x="743598" y="411928"/>
                    <a:pt x="744473" y="412074"/>
                  </a:cubicBezTo>
                  <a:cubicBezTo>
                    <a:pt x="745351" y="412147"/>
                    <a:pt x="746226" y="412366"/>
                    <a:pt x="747030" y="412805"/>
                  </a:cubicBezTo>
                  <a:cubicBezTo>
                    <a:pt x="747833" y="413242"/>
                    <a:pt x="748491" y="413827"/>
                    <a:pt x="749076" y="414557"/>
                  </a:cubicBezTo>
                  <a:cubicBezTo>
                    <a:pt x="749659" y="415288"/>
                    <a:pt x="750097" y="416164"/>
                    <a:pt x="750317" y="417040"/>
                  </a:cubicBezTo>
                  <a:cubicBezTo>
                    <a:pt x="750463" y="417990"/>
                    <a:pt x="750463" y="418866"/>
                    <a:pt x="750317" y="419816"/>
                  </a:cubicBezTo>
                  <a:cubicBezTo>
                    <a:pt x="750170" y="421642"/>
                    <a:pt x="749295" y="423394"/>
                    <a:pt x="747906" y="424636"/>
                  </a:cubicBezTo>
                  <a:cubicBezTo>
                    <a:pt x="735783" y="435226"/>
                    <a:pt x="723950" y="445962"/>
                    <a:pt x="712119" y="456844"/>
                  </a:cubicBezTo>
                  <a:cubicBezTo>
                    <a:pt x="685899" y="480654"/>
                    <a:pt x="658803" y="505340"/>
                    <a:pt x="630247" y="526959"/>
                  </a:cubicBezTo>
                  <a:cubicBezTo>
                    <a:pt x="540999" y="594881"/>
                    <a:pt x="450434" y="628696"/>
                    <a:pt x="354905" y="62869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0" name="Google Shape;2530;p83"/>
            <p:cNvSpPr/>
            <p:nvPr/>
          </p:nvSpPr>
          <p:spPr>
            <a:xfrm>
              <a:off x="6412582" y="6964"/>
              <a:ext cx="1020562" cy="717909"/>
            </a:xfrm>
            <a:custGeom>
              <a:avLst/>
              <a:gdLst/>
              <a:ahLst/>
              <a:cxnLst/>
              <a:rect l="l" t="t" r="r" b="b"/>
              <a:pathLst>
                <a:path w="1020562" h="717909" extrusionOk="0">
                  <a:moveTo>
                    <a:pt x="525634" y="717289"/>
                  </a:moveTo>
                  <a:cubicBezTo>
                    <a:pt x="493207" y="717289"/>
                    <a:pt x="459099" y="700126"/>
                    <a:pt x="410020" y="655355"/>
                  </a:cubicBezTo>
                  <a:cubicBezTo>
                    <a:pt x="346114" y="596927"/>
                    <a:pt x="279433" y="539887"/>
                    <a:pt x="215016" y="484672"/>
                  </a:cubicBezTo>
                  <a:lnTo>
                    <a:pt x="166739" y="443188"/>
                  </a:lnTo>
                  <a:cubicBezTo>
                    <a:pt x="93704" y="380597"/>
                    <a:pt x="56165" y="319028"/>
                    <a:pt x="43822" y="243875"/>
                  </a:cubicBezTo>
                  <a:cubicBezTo>
                    <a:pt x="34838" y="189464"/>
                    <a:pt x="23883" y="134322"/>
                    <a:pt x="13220" y="80715"/>
                  </a:cubicBezTo>
                  <a:cubicBezTo>
                    <a:pt x="8327" y="56248"/>
                    <a:pt x="3506" y="31708"/>
                    <a:pt x="-1387" y="7680"/>
                  </a:cubicBezTo>
                  <a:cubicBezTo>
                    <a:pt x="-1679" y="5876"/>
                    <a:pt x="-1314" y="4028"/>
                    <a:pt x="-292" y="2494"/>
                  </a:cubicBezTo>
                  <a:cubicBezTo>
                    <a:pt x="658" y="982"/>
                    <a:pt x="2119" y="-99"/>
                    <a:pt x="3872" y="-500"/>
                  </a:cubicBezTo>
                  <a:cubicBezTo>
                    <a:pt x="5624" y="-844"/>
                    <a:pt x="7377" y="-442"/>
                    <a:pt x="8838" y="595"/>
                  </a:cubicBezTo>
                  <a:cubicBezTo>
                    <a:pt x="10299" y="1639"/>
                    <a:pt x="11321" y="3254"/>
                    <a:pt x="11613" y="5050"/>
                  </a:cubicBezTo>
                  <a:cubicBezTo>
                    <a:pt x="16360" y="29371"/>
                    <a:pt x="21108" y="53692"/>
                    <a:pt x="26220" y="78086"/>
                  </a:cubicBezTo>
                  <a:cubicBezTo>
                    <a:pt x="36884" y="131547"/>
                    <a:pt x="48130" y="186761"/>
                    <a:pt x="57187" y="241319"/>
                  </a:cubicBezTo>
                  <a:cubicBezTo>
                    <a:pt x="68946" y="312966"/>
                    <a:pt x="105391" y="371833"/>
                    <a:pt x="175431" y="432014"/>
                  </a:cubicBezTo>
                  <a:lnTo>
                    <a:pt x="223342" y="473936"/>
                  </a:lnTo>
                  <a:cubicBezTo>
                    <a:pt x="287905" y="529370"/>
                    <a:pt x="354805" y="586629"/>
                    <a:pt x="418711" y="645349"/>
                  </a:cubicBezTo>
                  <a:cubicBezTo>
                    <a:pt x="509859" y="728463"/>
                    <a:pt x="542871" y="710132"/>
                    <a:pt x="615249" y="669816"/>
                  </a:cubicBezTo>
                  <a:cubicBezTo>
                    <a:pt x="700116" y="622826"/>
                    <a:pt x="781257" y="569349"/>
                    <a:pt x="857944" y="509869"/>
                  </a:cubicBezTo>
                  <a:cubicBezTo>
                    <a:pt x="950918" y="437345"/>
                    <a:pt x="1001604" y="335607"/>
                    <a:pt x="1005184" y="216049"/>
                  </a:cubicBezTo>
                  <a:cubicBezTo>
                    <a:pt x="1006718" y="168284"/>
                    <a:pt x="1006279" y="119423"/>
                    <a:pt x="1005913" y="72169"/>
                  </a:cubicBezTo>
                  <a:lnTo>
                    <a:pt x="1005913" y="7753"/>
                  </a:lnTo>
                  <a:cubicBezTo>
                    <a:pt x="1005694" y="6767"/>
                    <a:pt x="1005694" y="5751"/>
                    <a:pt x="1005913" y="4758"/>
                  </a:cubicBezTo>
                  <a:cubicBezTo>
                    <a:pt x="1006206" y="3809"/>
                    <a:pt x="1006718" y="2925"/>
                    <a:pt x="1007301" y="2129"/>
                  </a:cubicBezTo>
                  <a:cubicBezTo>
                    <a:pt x="1007959" y="1406"/>
                    <a:pt x="1008763" y="807"/>
                    <a:pt x="1009638" y="376"/>
                  </a:cubicBezTo>
                  <a:cubicBezTo>
                    <a:pt x="1011391" y="-405"/>
                    <a:pt x="1013436" y="-405"/>
                    <a:pt x="1015189" y="376"/>
                  </a:cubicBezTo>
                  <a:cubicBezTo>
                    <a:pt x="1016066" y="792"/>
                    <a:pt x="1016869" y="1391"/>
                    <a:pt x="1017454" y="2129"/>
                  </a:cubicBezTo>
                  <a:cubicBezTo>
                    <a:pt x="1018110" y="2903"/>
                    <a:pt x="1018622" y="3794"/>
                    <a:pt x="1018914" y="4758"/>
                  </a:cubicBezTo>
                  <a:cubicBezTo>
                    <a:pt x="1019133" y="5751"/>
                    <a:pt x="1019133" y="6767"/>
                    <a:pt x="1018914" y="7753"/>
                  </a:cubicBezTo>
                  <a:lnTo>
                    <a:pt x="1018914" y="72097"/>
                  </a:lnTo>
                  <a:cubicBezTo>
                    <a:pt x="1018914" y="119423"/>
                    <a:pt x="1019572" y="168430"/>
                    <a:pt x="1018110" y="216560"/>
                  </a:cubicBezTo>
                  <a:cubicBezTo>
                    <a:pt x="1014385" y="340720"/>
                    <a:pt x="961581" y="446474"/>
                    <a:pt x="865467" y="521701"/>
                  </a:cubicBezTo>
                  <a:cubicBezTo>
                    <a:pt x="788268" y="581612"/>
                    <a:pt x="706543" y="635475"/>
                    <a:pt x="621092" y="682817"/>
                  </a:cubicBezTo>
                  <a:cubicBezTo>
                    <a:pt x="583989" y="702390"/>
                    <a:pt x="555360" y="717289"/>
                    <a:pt x="525634" y="71728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1" name="Google Shape;2531;p83"/>
            <p:cNvSpPr/>
            <p:nvPr/>
          </p:nvSpPr>
          <p:spPr>
            <a:xfrm>
              <a:off x="3268188" y="6936"/>
              <a:ext cx="813245" cy="660825"/>
            </a:xfrm>
            <a:custGeom>
              <a:avLst/>
              <a:gdLst/>
              <a:ahLst/>
              <a:cxnLst/>
              <a:rect l="l" t="t" r="r" b="b"/>
              <a:pathLst>
                <a:path w="813245" h="660825" extrusionOk="0">
                  <a:moveTo>
                    <a:pt x="433549" y="660203"/>
                  </a:moveTo>
                  <a:cubicBezTo>
                    <a:pt x="403167" y="660349"/>
                    <a:pt x="373223" y="652812"/>
                    <a:pt x="346565" y="638293"/>
                  </a:cubicBezTo>
                  <a:cubicBezTo>
                    <a:pt x="305592" y="615871"/>
                    <a:pt x="268490" y="581764"/>
                    <a:pt x="233652" y="534072"/>
                  </a:cubicBezTo>
                  <a:cubicBezTo>
                    <a:pt x="159960" y="432918"/>
                    <a:pt x="109492" y="317230"/>
                    <a:pt x="64576" y="207605"/>
                  </a:cubicBezTo>
                  <a:cubicBezTo>
                    <a:pt x="46391" y="163199"/>
                    <a:pt x="32002" y="116311"/>
                    <a:pt x="18125" y="71029"/>
                  </a:cubicBezTo>
                  <a:cubicBezTo>
                    <a:pt x="11626" y="50068"/>
                    <a:pt x="5272" y="29399"/>
                    <a:pt x="-1375" y="8657"/>
                  </a:cubicBezTo>
                  <a:cubicBezTo>
                    <a:pt x="-1521" y="7744"/>
                    <a:pt x="-1521" y="6802"/>
                    <a:pt x="-1375" y="5882"/>
                  </a:cubicBezTo>
                  <a:cubicBezTo>
                    <a:pt x="-1301" y="4954"/>
                    <a:pt x="-1082" y="4041"/>
                    <a:pt x="-717" y="3179"/>
                  </a:cubicBezTo>
                  <a:cubicBezTo>
                    <a:pt x="-279" y="2376"/>
                    <a:pt x="232" y="1638"/>
                    <a:pt x="889" y="988"/>
                  </a:cubicBezTo>
                  <a:cubicBezTo>
                    <a:pt x="1547" y="389"/>
                    <a:pt x="2350" y="-78"/>
                    <a:pt x="3154" y="-399"/>
                  </a:cubicBezTo>
                  <a:cubicBezTo>
                    <a:pt x="4030" y="-575"/>
                    <a:pt x="4906" y="-575"/>
                    <a:pt x="5783" y="-399"/>
                  </a:cubicBezTo>
                  <a:cubicBezTo>
                    <a:pt x="6659" y="-327"/>
                    <a:pt x="7536" y="-107"/>
                    <a:pt x="8339" y="258"/>
                  </a:cubicBezTo>
                  <a:cubicBezTo>
                    <a:pt x="9142" y="696"/>
                    <a:pt x="9873" y="1259"/>
                    <a:pt x="10457" y="1937"/>
                  </a:cubicBezTo>
                  <a:cubicBezTo>
                    <a:pt x="11041" y="2653"/>
                    <a:pt x="11480" y="3471"/>
                    <a:pt x="11771" y="4348"/>
                  </a:cubicBezTo>
                  <a:cubicBezTo>
                    <a:pt x="18564" y="24944"/>
                    <a:pt x="24918" y="45759"/>
                    <a:pt x="31272" y="66501"/>
                  </a:cubicBezTo>
                  <a:cubicBezTo>
                    <a:pt x="45149" y="111417"/>
                    <a:pt x="59390" y="158013"/>
                    <a:pt x="77795" y="201835"/>
                  </a:cubicBezTo>
                  <a:cubicBezTo>
                    <a:pt x="122200" y="310949"/>
                    <a:pt x="172011" y="425979"/>
                    <a:pt x="244827" y="525746"/>
                  </a:cubicBezTo>
                  <a:cubicBezTo>
                    <a:pt x="278423" y="572123"/>
                    <a:pt x="313772" y="604770"/>
                    <a:pt x="353138" y="625950"/>
                  </a:cubicBezTo>
                  <a:cubicBezTo>
                    <a:pt x="400903" y="651950"/>
                    <a:pt x="456848" y="652900"/>
                    <a:pt x="519293" y="628798"/>
                  </a:cubicBezTo>
                  <a:cubicBezTo>
                    <a:pt x="632570" y="584977"/>
                    <a:pt x="716488" y="510335"/>
                    <a:pt x="767613" y="406260"/>
                  </a:cubicBezTo>
                  <a:cubicBezTo>
                    <a:pt x="784118" y="372883"/>
                    <a:pt x="793613" y="329427"/>
                    <a:pt x="796388" y="273263"/>
                  </a:cubicBezTo>
                  <a:cubicBezTo>
                    <a:pt x="799529" y="210818"/>
                    <a:pt x="798871" y="146912"/>
                    <a:pt x="798214" y="85563"/>
                  </a:cubicBezTo>
                  <a:cubicBezTo>
                    <a:pt x="798214" y="59489"/>
                    <a:pt x="797703" y="33343"/>
                    <a:pt x="797703" y="7342"/>
                  </a:cubicBezTo>
                  <a:cubicBezTo>
                    <a:pt x="797484" y="6356"/>
                    <a:pt x="797484" y="5334"/>
                    <a:pt x="797703" y="4348"/>
                  </a:cubicBezTo>
                  <a:cubicBezTo>
                    <a:pt x="797995" y="3384"/>
                    <a:pt x="798433" y="2493"/>
                    <a:pt x="799091" y="1719"/>
                  </a:cubicBezTo>
                  <a:cubicBezTo>
                    <a:pt x="799748" y="996"/>
                    <a:pt x="800551" y="396"/>
                    <a:pt x="801427" y="-34"/>
                  </a:cubicBezTo>
                  <a:cubicBezTo>
                    <a:pt x="803181" y="-816"/>
                    <a:pt x="805225" y="-816"/>
                    <a:pt x="806978" y="-34"/>
                  </a:cubicBezTo>
                  <a:cubicBezTo>
                    <a:pt x="807854" y="396"/>
                    <a:pt x="808585" y="988"/>
                    <a:pt x="809243" y="1719"/>
                  </a:cubicBezTo>
                  <a:cubicBezTo>
                    <a:pt x="809900" y="2493"/>
                    <a:pt x="810411" y="3384"/>
                    <a:pt x="810703" y="4348"/>
                  </a:cubicBezTo>
                  <a:cubicBezTo>
                    <a:pt x="810922" y="5341"/>
                    <a:pt x="810922" y="6356"/>
                    <a:pt x="810703" y="7342"/>
                  </a:cubicBezTo>
                  <a:cubicBezTo>
                    <a:pt x="810703" y="33343"/>
                    <a:pt x="810703" y="59343"/>
                    <a:pt x="811215" y="85417"/>
                  </a:cubicBezTo>
                  <a:cubicBezTo>
                    <a:pt x="811872" y="147351"/>
                    <a:pt x="812529" y="211403"/>
                    <a:pt x="809389" y="274359"/>
                  </a:cubicBezTo>
                  <a:cubicBezTo>
                    <a:pt x="806394" y="332787"/>
                    <a:pt x="796461" y="377996"/>
                    <a:pt x="779079" y="413126"/>
                  </a:cubicBezTo>
                  <a:cubicBezTo>
                    <a:pt x="725836" y="520341"/>
                    <a:pt x="639509" y="597539"/>
                    <a:pt x="523456" y="642456"/>
                  </a:cubicBezTo>
                  <a:cubicBezTo>
                    <a:pt x="494826" y="653798"/>
                    <a:pt x="464371" y="659816"/>
                    <a:pt x="433549" y="66020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2" name="Google Shape;2532;p83"/>
            <p:cNvSpPr/>
            <p:nvPr/>
          </p:nvSpPr>
          <p:spPr>
            <a:xfrm>
              <a:off x="6555256" y="6132"/>
              <a:ext cx="806085" cy="522349"/>
            </a:xfrm>
            <a:custGeom>
              <a:avLst/>
              <a:gdLst/>
              <a:ahLst/>
              <a:cxnLst/>
              <a:rect l="l" t="t" r="r" b="b"/>
              <a:pathLst>
                <a:path w="806085" h="522349" extrusionOk="0">
                  <a:moveTo>
                    <a:pt x="460013" y="521729"/>
                  </a:moveTo>
                  <a:cubicBezTo>
                    <a:pt x="413125" y="521466"/>
                    <a:pt x="367550" y="506465"/>
                    <a:pt x="329719" y="478857"/>
                  </a:cubicBezTo>
                  <a:cubicBezTo>
                    <a:pt x="305324" y="461913"/>
                    <a:pt x="279617" y="446211"/>
                    <a:pt x="254858" y="430362"/>
                  </a:cubicBezTo>
                  <a:cubicBezTo>
                    <a:pt x="230099" y="414513"/>
                    <a:pt x="204974" y="399176"/>
                    <a:pt x="180727" y="382378"/>
                  </a:cubicBezTo>
                  <a:cubicBezTo>
                    <a:pt x="97101" y="324388"/>
                    <a:pt x="48168" y="250257"/>
                    <a:pt x="31005" y="155969"/>
                  </a:cubicBezTo>
                  <a:cubicBezTo>
                    <a:pt x="25015" y="122227"/>
                    <a:pt x="17128" y="88265"/>
                    <a:pt x="9094" y="55400"/>
                  </a:cubicBezTo>
                  <a:cubicBezTo>
                    <a:pt x="5662" y="39989"/>
                    <a:pt x="1791" y="24579"/>
                    <a:pt x="-1423" y="9023"/>
                  </a:cubicBezTo>
                  <a:cubicBezTo>
                    <a:pt x="-1642" y="7255"/>
                    <a:pt x="-1277" y="5466"/>
                    <a:pt x="-254" y="3983"/>
                  </a:cubicBezTo>
                  <a:cubicBezTo>
                    <a:pt x="1644" y="945"/>
                    <a:pt x="5662" y="-20"/>
                    <a:pt x="8729" y="1792"/>
                  </a:cubicBezTo>
                  <a:cubicBezTo>
                    <a:pt x="10263" y="2727"/>
                    <a:pt x="11358" y="4180"/>
                    <a:pt x="11870" y="5882"/>
                  </a:cubicBezTo>
                  <a:cubicBezTo>
                    <a:pt x="15156" y="21292"/>
                    <a:pt x="18734" y="36630"/>
                    <a:pt x="22313" y="52040"/>
                  </a:cubicBezTo>
                  <a:cubicBezTo>
                    <a:pt x="30055" y="85125"/>
                    <a:pt x="37797" y="119232"/>
                    <a:pt x="44224" y="153267"/>
                  </a:cubicBezTo>
                  <a:cubicBezTo>
                    <a:pt x="60583" y="243684"/>
                    <a:pt x="107619" y="314748"/>
                    <a:pt x="188030" y="370473"/>
                  </a:cubicBezTo>
                  <a:cubicBezTo>
                    <a:pt x="211986" y="386833"/>
                    <a:pt x="237256" y="403120"/>
                    <a:pt x="261576" y="418165"/>
                  </a:cubicBezTo>
                  <a:cubicBezTo>
                    <a:pt x="285898" y="433210"/>
                    <a:pt x="312701" y="449789"/>
                    <a:pt x="337022" y="467099"/>
                  </a:cubicBezTo>
                  <a:cubicBezTo>
                    <a:pt x="407794" y="516032"/>
                    <a:pt x="484334" y="520414"/>
                    <a:pt x="578037" y="479807"/>
                  </a:cubicBezTo>
                  <a:cubicBezTo>
                    <a:pt x="683063" y="434306"/>
                    <a:pt x="746384" y="362951"/>
                    <a:pt x="771800" y="262089"/>
                  </a:cubicBezTo>
                  <a:cubicBezTo>
                    <a:pt x="784873" y="210453"/>
                    <a:pt x="799553" y="151806"/>
                    <a:pt x="786407" y="90749"/>
                  </a:cubicBezTo>
                  <a:cubicBezTo>
                    <a:pt x="783121" y="71599"/>
                    <a:pt x="782463" y="52091"/>
                    <a:pt x="784362" y="32759"/>
                  </a:cubicBezTo>
                  <a:cubicBezTo>
                    <a:pt x="784362" y="24213"/>
                    <a:pt x="785239" y="15742"/>
                    <a:pt x="785239" y="7342"/>
                  </a:cubicBezTo>
                  <a:cubicBezTo>
                    <a:pt x="785020" y="6349"/>
                    <a:pt x="785020" y="5341"/>
                    <a:pt x="785239" y="4348"/>
                  </a:cubicBezTo>
                  <a:cubicBezTo>
                    <a:pt x="785531" y="3421"/>
                    <a:pt x="786041" y="2551"/>
                    <a:pt x="786626" y="1792"/>
                  </a:cubicBezTo>
                  <a:cubicBezTo>
                    <a:pt x="787284" y="1033"/>
                    <a:pt x="788086" y="412"/>
                    <a:pt x="788964" y="-34"/>
                  </a:cubicBezTo>
                  <a:cubicBezTo>
                    <a:pt x="790717" y="-816"/>
                    <a:pt x="792762" y="-816"/>
                    <a:pt x="794514" y="-34"/>
                  </a:cubicBezTo>
                  <a:cubicBezTo>
                    <a:pt x="795390" y="382"/>
                    <a:pt x="796194" y="1010"/>
                    <a:pt x="796779" y="1792"/>
                  </a:cubicBezTo>
                  <a:cubicBezTo>
                    <a:pt x="797435" y="2529"/>
                    <a:pt x="797947" y="3399"/>
                    <a:pt x="798239" y="4348"/>
                  </a:cubicBezTo>
                  <a:cubicBezTo>
                    <a:pt x="798459" y="5341"/>
                    <a:pt x="798459" y="6349"/>
                    <a:pt x="798239" y="7342"/>
                  </a:cubicBezTo>
                  <a:cubicBezTo>
                    <a:pt x="798239" y="15960"/>
                    <a:pt x="797728" y="24798"/>
                    <a:pt x="797289" y="33635"/>
                  </a:cubicBezTo>
                  <a:cubicBezTo>
                    <a:pt x="795463" y="51595"/>
                    <a:pt x="796048" y="69722"/>
                    <a:pt x="798969" y="87535"/>
                  </a:cubicBezTo>
                  <a:cubicBezTo>
                    <a:pt x="813066" y="151660"/>
                    <a:pt x="797874" y="211695"/>
                    <a:pt x="784362" y="265449"/>
                  </a:cubicBezTo>
                  <a:cubicBezTo>
                    <a:pt x="757851" y="370985"/>
                    <a:pt x="691900" y="444969"/>
                    <a:pt x="582786" y="492661"/>
                  </a:cubicBezTo>
                  <a:cubicBezTo>
                    <a:pt x="544296" y="510650"/>
                    <a:pt x="502520" y="520539"/>
                    <a:pt x="460013" y="5217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3" name="Google Shape;2533;p83"/>
            <p:cNvSpPr/>
            <p:nvPr/>
          </p:nvSpPr>
          <p:spPr>
            <a:xfrm>
              <a:off x="3136903" y="2487357"/>
              <a:ext cx="1002343" cy="561859"/>
            </a:xfrm>
            <a:custGeom>
              <a:avLst/>
              <a:gdLst/>
              <a:ahLst/>
              <a:cxnLst/>
              <a:rect l="l" t="t" r="r" b="b"/>
              <a:pathLst>
                <a:path w="1002343" h="561859" extrusionOk="0">
                  <a:moveTo>
                    <a:pt x="434832" y="561239"/>
                  </a:moveTo>
                  <a:cubicBezTo>
                    <a:pt x="411606" y="561239"/>
                    <a:pt x="387578" y="560508"/>
                    <a:pt x="363476" y="559705"/>
                  </a:cubicBezTo>
                  <a:cubicBezTo>
                    <a:pt x="266339" y="555907"/>
                    <a:pt x="218866" y="481777"/>
                    <a:pt x="191917" y="426124"/>
                  </a:cubicBezTo>
                  <a:cubicBezTo>
                    <a:pt x="185563" y="412978"/>
                    <a:pt x="179428" y="399758"/>
                    <a:pt x="173219" y="386539"/>
                  </a:cubicBezTo>
                  <a:cubicBezTo>
                    <a:pt x="149556" y="335414"/>
                    <a:pt x="125163" y="283194"/>
                    <a:pt x="89011" y="239592"/>
                  </a:cubicBezTo>
                  <a:cubicBezTo>
                    <a:pt x="61696" y="206362"/>
                    <a:pt x="37155" y="176052"/>
                    <a:pt x="14368" y="143186"/>
                  </a:cubicBezTo>
                  <a:cubicBezTo>
                    <a:pt x="-3891" y="116820"/>
                    <a:pt x="-6447" y="88702"/>
                    <a:pt x="7065" y="64016"/>
                  </a:cubicBezTo>
                  <a:cubicBezTo>
                    <a:pt x="20577" y="39330"/>
                    <a:pt x="42779" y="25891"/>
                    <a:pt x="74477" y="25380"/>
                  </a:cubicBezTo>
                  <a:cubicBezTo>
                    <a:pt x="109752" y="24358"/>
                    <a:pt x="137944" y="39987"/>
                    <a:pt x="165332" y="54594"/>
                  </a:cubicBezTo>
                  <a:cubicBezTo>
                    <a:pt x="225878" y="86584"/>
                    <a:pt x="274885" y="99000"/>
                    <a:pt x="324183" y="94764"/>
                  </a:cubicBezTo>
                  <a:cubicBezTo>
                    <a:pt x="336599" y="93741"/>
                    <a:pt x="348942" y="92938"/>
                    <a:pt x="361431" y="92061"/>
                  </a:cubicBezTo>
                  <a:cubicBezTo>
                    <a:pt x="395466" y="90674"/>
                    <a:pt x="429427" y="86795"/>
                    <a:pt x="462877" y="80449"/>
                  </a:cubicBezTo>
                  <a:cubicBezTo>
                    <a:pt x="545188" y="62774"/>
                    <a:pt x="628521" y="42616"/>
                    <a:pt x="709078" y="23335"/>
                  </a:cubicBezTo>
                  <a:cubicBezTo>
                    <a:pt x="741799" y="15301"/>
                    <a:pt x="774518" y="7392"/>
                    <a:pt x="807311" y="-401"/>
                  </a:cubicBezTo>
                  <a:cubicBezTo>
                    <a:pt x="808334" y="-693"/>
                    <a:pt x="809356" y="-693"/>
                    <a:pt x="810378" y="-401"/>
                  </a:cubicBezTo>
                  <a:lnTo>
                    <a:pt x="854199" y="-401"/>
                  </a:lnTo>
                  <a:cubicBezTo>
                    <a:pt x="902476" y="2593"/>
                    <a:pt x="943449" y="22386"/>
                    <a:pt x="969522" y="55179"/>
                  </a:cubicBezTo>
                  <a:cubicBezTo>
                    <a:pt x="981719" y="70962"/>
                    <a:pt x="990629" y="89009"/>
                    <a:pt x="995741" y="108275"/>
                  </a:cubicBezTo>
                  <a:cubicBezTo>
                    <a:pt x="1000854" y="127754"/>
                    <a:pt x="1002168" y="148043"/>
                    <a:pt x="999539" y="168018"/>
                  </a:cubicBezTo>
                  <a:cubicBezTo>
                    <a:pt x="993478" y="222940"/>
                    <a:pt x="965578" y="270632"/>
                    <a:pt x="916425" y="309779"/>
                  </a:cubicBezTo>
                  <a:lnTo>
                    <a:pt x="865301" y="350606"/>
                  </a:lnTo>
                  <a:cubicBezTo>
                    <a:pt x="836890" y="373612"/>
                    <a:pt x="808334" y="396472"/>
                    <a:pt x="779557" y="419113"/>
                  </a:cubicBezTo>
                  <a:lnTo>
                    <a:pt x="777221" y="420939"/>
                  </a:lnTo>
                  <a:cubicBezTo>
                    <a:pt x="744209" y="446866"/>
                    <a:pt x="710174" y="473670"/>
                    <a:pt x="674972" y="497845"/>
                  </a:cubicBezTo>
                  <a:cubicBezTo>
                    <a:pt x="621218" y="534801"/>
                    <a:pt x="558407" y="556346"/>
                    <a:pt x="493260" y="560217"/>
                  </a:cubicBezTo>
                  <a:cubicBezTo>
                    <a:pt x="474489" y="560728"/>
                    <a:pt x="454770" y="561239"/>
                    <a:pt x="434832" y="561239"/>
                  </a:cubicBezTo>
                  <a:close/>
                  <a:moveTo>
                    <a:pt x="76229" y="39330"/>
                  </a:moveTo>
                  <a:lnTo>
                    <a:pt x="74622" y="39330"/>
                  </a:lnTo>
                  <a:cubicBezTo>
                    <a:pt x="47819" y="39768"/>
                    <a:pt x="30801" y="49482"/>
                    <a:pt x="18824" y="70881"/>
                  </a:cubicBezTo>
                  <a:cubicBezTo>
                    <a:pt x="5020" y="95859"/>
                    <a:pt x="14734" y="119158"/>
                    <a:pt x="25323" y="134422"/>
                  </a:cubicBezTo>
                  <a:cubicBezTo>
                    <a:pt x="47819" y="167069"/>
                    <a:pt x="71847" y="196940"/>
                    <a:pt x="99308" y="230025"/>
                  </a:cubicBezTo>
                  <a:cubicBezTo>
                    <a:pt x="136557" y="275307"/>
                    <a:pt x="161315" y="328695"/>
                    <a:pt x="185417" y="380258"/>
                  </a:cubicBezTo>
                  <a:cubicBezTo>
                    <a:pt x="191551" y="393478"/>
                    <a:pt x="197614" y="406624"/>
                    <a:pt x="204041" y="419624"/>
                  </a:cubicBezTo>
                  <a:cubicBezTo>
                    <a:pt x="244941" y="504125"/>
                    <a:pt x="294239" y="542908"/>
                    <a:pt x="363915" y="545391"/>
                  </a:cubicBezTo>
                  <a:cubicBezTo>
                    <a:pt x="407005" y="547727"/>
                    <a:pt x="450096" y="547727"/>
                    <a:pt x="493187" y="545391"/>
                  </a:cubicBezTo>
                  <a:cubicBezTo>
                    <a:pt x="555997" y="541666"/>
                    <a:pt x="616543" y="520924"/>
                    <a:pt x="668471" y="485356"/>
                  </a:cubicBezTo>
                  <a:cubicBezTo>
                    <a:pt x="703090" y="461327"/>
                    <a:pt x="737051" y="434669"/>
                    <a:pt x="769844" y="408888"/>
                  </a:cubicBezTo>
                  <a:lnTo>
                    <a:pt x="772254" y="407062"/>
                  </a:lnTo>
                  <a:cubicBezTo>
                    <a:pt x="800884" y="384567"/>
                    <a:pt x="829368" y="361634"/>
                    <a:pt x="857486" y="338701"/>
                  </a:cubicBezTo>
                  <a:cubicBezTo>
                    <a:pt x="874503" y="324971"/>
                    <a:pt x="891375" y="311386"/>
                    <a:pt x="908611" y="297874"/>
                  </a:cubicBezTo>
                  <a:cubicBezTo>
                    <a:pt x="954622" y="261357"/>
                    <a:pt x="980843" y="216659"/>
                    <a:pt x="986467" y="165827"/>
                  </a:cubicBezTo>
                  <a:cubicBezTo>
                    <a:pt x="988876" y="147787"/>
                    <a:pt x="987708" y="129455"/>
                    <a:pt x="983106" y="111854"/>
                  </a:cubicBezTo>
                  <a:cubicBezTo>
                    <a:pt x="978505" y="94427"/>
                    <a:pt x="970471" y="78097"/>
                    <a:pt x="959516" y="63797"/>
                  </a:cubicBezTo>
                  <a:cubicBezTo>
                    <a:pt x="935487" y="33560"/>
                    <a:pt x="898898" y="16105"/>
                    <a:pt x="853761" y="13257"/>
                  </a:cubicBezTo>
                  <a:cubicBezTo>
                    <a:pt x="844340" y="12745"/>
                    <a:pt x="834919" y="12745"/>
                    <a:pt x="825497" y="13257"/>
                  </a:cubicBezTo>
                  <a:cubicBezTo>
                    <a:pt x="820457" y="13914"/>
                    <a:pt x="815418" y="13914"/>
                    <a:pt x="810378" y="13257"/>
                  </a:cubicBezTo>
                  <a:cubicBezTo>
                    <a:pt x="777585" y="20998"/>
                    <a:pt x="744646" y="29032"/>
                    <a:pt x="712219" y="36920"/>
                  </a:cubicBezTo>
                  <a:cubicBezTo>
                    <a:pt x="631881" y="56493"/>
                    <a:pt x="548109" y="76724"/>
                    <a:pt x="465653" y="94472"/>
                  </a:cubicBezTo>
                  <a:cubicBezTo>
                    <a:pt x="431545" y="100913"/>
                    <a:pt x="397072" y="104886"/>
                    <a:pt x="362381" y="106376"/>
                  </a:cubicBezTo>
                  <a:cubicBezTo>
                    <a:pt x="349965" y="107180"/>
                    <a:pt x="337622" y="107983"/>
                    <a:pt x="325279" y="109079"/>
                  </a:cubicBezTo>
                  <a:cubicBezTo>
                    <a:pt x="273424" y="113387"/>
                    <a:pt x="222227" y="100899"/>
                    <a:pt x="159344" y="67375"/>
                  </a:cubicBezTo>
                  <a:cubicBezTo>
                    <a:pt x="133781" y="53207"/>
                    <a:pt x="107415" y="39330"/>
                    <a:pt x="76229" y="3933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4" name="Google Shape;2534;p83"/>
            <p:cNvSpPr/>
            <p:nvPr/>
          </p:nvSpPr>
          <p:spPr>
            <a:xfrm>
              <a:off x="7707380" y="2417846"/>
              <a:ext cx="546252" cy="706961"/>
            </a:xfrm>
            <a:custGeom>
              <a:avLst/>
              <a:gdLst/>
              <a:ahLst/>
              <a:cxnLst/>
              <a:rect l="l" t="t" r="r" b="b"/>
              <a:pathLst>
                <a:path w="546252" h="706961" extrusionOk="0">
                  <a:moveTo>
                    <a:pt x="245732" y="706342"/>
                  </a:moveTo>
                  <a:cubicBezTo>
                    <a:pt x="230250" y="706342"/>
                    <a:pt x="214693" y="705392"/>
                    <a:pt x="197823" y="703786"/>
                  </a:cubicBezTo>
                  <a:cubicBezTo>
                    <a:pt x="130192" y="696993"/>
                    <a:pt x="88270" y="665587"/>
                    <a:pt x="72420" y="610446"/>
                  </a:cubicBezTo>
                  <a:cubicBezTo>
                    <a:pt x="56353" y="553333"/>
                    <a:pt x="42477" y="493006"/>
                    <a:pt x="29915" y="425156"/>
                  </a:cubicBezTo>
                  <a:cubicBezTo>
                    <a:pt x="23999" y="393240"/>
                    <a:pt x="19762" y="360520"/>
                    <a:pt x="15745" y="328896"/>
                  </a:cubicBezTo>
                  <a:cubicBezTo>
                    <a:pt x="12020" y="299682"/>
                    <a:pt x="7931" y="269810"/>
                    <a:pt x="2891" y="240669"/>
                  </a:cubicBezTo>
                  <a:cubicBezTo>
                    <a:pt x="-17267" y="126442"/>
                    <a:pt x="33201" y="34345"/>
                    <a:pt x="134354" y="-346"/>
                  </a:cubicBezTo>
                  <a:cubicBezTo>
                    <a:pt x="135597" y="-712"/>
                    <a:pt x="136838" y="-712"/>
                    <a:pt x="138079" y="-346"/>
                  </a:cubicBezTo>
                  <a:cubicBezTo>
                    <a:pt x="139102" y="-639"/>
                    <a:pt x="140124" y="-639"/>
                    <a:pt x="141147" y="-346"/>
                  </a:cubicBezTo>
                  <a:cubicBezTo>
                    <a:pt x="151445" y="2063"/>
                    <a:pt x="162473" y="3962"/>
                    <a:pt x="173136" y="5642"/>
                  </a:cubicBezTo>
                  <a:cubicBezTo>
                    <a:pt x="197092" y="9659"/>
                    <a:pt x="221777" y="13822"/>
                    <a:pt x="242885" y="25581"/>
                  </a:cubicBezTo>
                  <a:cubicBezTo>
                    <a:pt x="331112" y="75442"/>
                    <a:pt x="410720" y="139187"/>
                    <a:pt x="478643" y="214377"/>
                  </a:cubicBezTo>
                  <a:cubicBezTo>
                    <a:pt x="500699" y="240209"/>
                    <a:pt x="517642" y="269934"/>
                    <a:pt x="528744" y="302019"/>
                  </a:cubicBezTo>
                  <a:cubicBezTo>
                    <a:pt x="576509" y="432606"/>
                    <a:pt x="509098" y="562462"/>
                    <a:pt x="436794" y="634183"/>
                  </a:cubicBezTo>
                  <a:cubicBezTo>
                    <a:pt x="387641" y="682605"/>
                    <a:pt x="326217" y="706342"/>
                    <a:pt x="245732" y="706342"/>
                  </a:cubicBezTo>
                  <a:close/>
                  <a:moveTo>
                    <a:pt x="138590" y="13384"/>
                  </a:moveTo>
                  <a:cubicBezTo>
                    <a:pt x="44522" y="45519"/>
                    <a:pt x="-2295" y="131482"/>
                    <a:pt x="16549" y="237821"/>
                  </a:cubicBezTo>
                  <a:cubicBezTo>
                    <a:pt x="21734" y="267035"/>
                    <a:pt x="25605" y="297564"/>
                    <a:pt x="29403" y="326705"/>
                  </a:cubicBezTo>
                  <a:cubicBezTo>
                    <a:pt x="33421" y="358183"/>
                    <a:pt x="37655" y="390684"/>
                    <a:pt x="43425" y="422235"/>
                  </a:cubicBezTo>
                  <a:cubicBezTo>
                    <a:pt x="55914" y="489573"/>
                    <a:pt x="69719" y="549827"/>
                    <a:pt x="85640" y="606138"/>
                  </a:cubicBezTo>
                  <a:cubicBezTo>
                    <a:pt x="99516" y="655071"/>
                    <a:pt x="137786" y="683189"/>
                    <a:pt x="199429" y="689324"/>
                  </a:cubicBezTo>
                  <a:cubicBezTo>
                    <a:pt x="300216" y="699403"/>
                    <a:pt x="372376" y="678515"/>
                    <a:pt x="427810" y="623592"/>
                  </a:cubicBezTo>
                  <a:cubicBezTo>
                    <a:pt x="497048" y="554867"/>
                    <a:pt x="561829" y="430707"/>
                    <a:pt x="516474" y="306839"/>
                  </a:cubicBezTo>
                  <a:cubicBezTo>
                    <a:pt x="505958" y="276603"/>
                    <a:pt x="489890" y="248586"/>
                    <a:pt x="469148" y="224237"/>
                  </a:cubicBezTo>
                  <a:cubicBezTo>
                    <a:pt x="402321" y="150099"/>
                    <a:pt x="323953" y="87230"/>
                    <a:pt x="237115" y="38070"/>
                  </a:cubicBezTo>
                  <a:cubicBezTo>
                    <a:pt x="217981" y="27334"/>
                    <a:pt x="195412" y="23463"/>
                    <a:pt x="171383" y="19665"/>
                  </a:cubicBezTo>
                  <a:cubicBezTo>
                    <a:pt x="160574" y="17912"/>
                    <a:pt x="149473" y="16013"/>
                    <a:pt x="138664" y="133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5" name="Google Shape;2535;p83"/>
            <p:cNvSpPr/>
            <p:nvPr/>
          </p:nvSpPr>
          <p:spPr>
            <a:xfrm>
              <a:off x="6397287" y="2773726"/>
              <a:ext cx="201723" cy="214729"/>
            </a:xfrm>
            <a:custGeom>
              <a:avLst/>
              <a:gdLst/>
              <a:ahLst/>
              <a:cxnLst/>
              <a:rect l="l" t="t" r="r" b="b"/>
              <a:pathLst>
                <a:path w="201723" h="214729" extrusionOk="0">
                  <a:moveTo>
                    <a:pt x="112141" y="214105"/>
                  </a:moveTo>
                  <a:cubicBezTo>
                    <a:pt x="66567" y="214105"/>
                    <a:pt x="18071" y="183138"/>
                    <a:pt x="4852" y="142165"/>
                  </a:cubicBezTo>
                  <a:cubicBezTo>
                    <a:pt x="-5300" y="110541"/>
                    <a:pt x="-3182" y="76360"/>
                    <a:pt x="10695" y="46197"/>
                  </a:cubicBezTo>
                  <a:cubicBezTo>
                    <a:pt x="16538" y="34730"/>
                    <a:pt x="24645" y="24651"/>
                    <a:pt x="34577" y="16545"/>
                  </a:cubicBezTo>
                  <a:cubicBezTo>
                    <a:pt x="44364" y="8584"/>
                    <a:pt x="55685" y="2814"/>
                    <a:pt x="67881" y="-400"/>
                  </a:cubicBezTo>
                  <a:cubicBezTo>
                    <a:pt x="68977" y="-692"/>
                    <a:pt x="70218" y="-692"/>
                    <a:pt x="71314" y="-400"/>
                  </a:cubicBezTo>
                  <a:lnTo>
                    <a:pt x="72555" y="-400"/>
                  </a:lnTo>
                  <a:cubicBezTo>
                    <a:pt x="124265" y="-3394"/>
                    <a:pt x="163338" y="24067"/>
                    <a:pt x="191968" y="82422"/>
                  </a:cubicBezTo>
                  <a:cubicBezTo>
                    <a:pt x="208912" y="120766"/>
                    <a:pt x="199272" y="165610"/>
                    <a:pt x="168086" y="193582"/>
                  </a:cubicBezTo>
                  <a:cubicBezTo>
                    <a:pt x="158007" y="202419"/>
                    <a:pt x="146029" y="208700"/>
                    <a:pt x="133029" y="212059"/>
                  </a:cubicBezTo>
                  <a:cubicBezTo>
                    <a:pt x="126164" y="213448"/>
                    <a:pt x="119152" y="214178"/>
                    <a:pt x="112141" y="214105"/>
                  </a:cubicBezTo>
                  <a:close/>
                  <a:moveTo>
                    <a:pt x="71314" y="13477"/>
                  </a:moveTo>
                  <a:cubicBezTo>
                    <a:pt x="60943" y="16180"/>
                    <a:pt x="51230" y="21219"/>
                    <a:pt x="42977" y="28084"/>
                  </a:cubicBezTo>
                  <a:cubicBezTo>
                    <a:pt x="34504" y="34950"/>
                    <a:pt x="27566" y="43568"/>
                    <a:pt x="22599" y="53282"/>
                  </a:cubicBezTo>
                  <a:cubicBezTo>
                    <a:pt x="10402" y="79939"/>
                    <a:pt x="8649" y="110176"/>
                    <a:pt x="17706" y="138002"/>
                  </a:cubicBezTo>
                  <a:cubicBezTo>
                    <a:pt x="30706" y="178317"/>
                    <a:pt x="86359" y="208262"/>
                    <a:pt x="129961" y="198257"/>
                  </a:cubicBezTo>
                  <a:cubicBezTo>
                    <a:pt x="140771" y="195335"/>
                    <a:pt x="150776" y="190004"/>
                    <a:pt x="159175" y="182554"/>
                  </a:cubicBezTo>
                  <a:cubicBezTo>
                    <a:pt x="176119" y="166997"/>
                    <a:pt x="185979" y="145233"/>
                    <a:pt x="186636" y="122227"/>
                  </a:cubicBezTo>
                  <a:cubicBezTo>
                    <a:pt x="186636" y="110906"/>
                    <a:pt x="184153" y="99732"/>
                    <a:pt x="179333" y="89507"/>
                  </a:cubicBezTo>
                  <a:cubicBezTo>
                    <a:pt x="153333" y="36410"/>
                    <a:pt x="118568" y="11725"/>
                    <a:pt x="72628" y="14354"/>
                  </a:cubicBezTo>
                  <a:cubicBezTo>
                    <a:pt x="72044" y="14134"/>
                    <a:pt x="71460" y="13842"/>
                    <a:pt x="70949" y="1340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6" name="Google Shape;2536;p83"/>
            <p:cNvSpPr/>
            <p:nvPr/>
          </p:nvSpPr>
          <p:spPr>
            <a:xfrm>
              <a:off x="6740227" y="4115264"/>
              <a:ext cx="386464" cy="430370"/>
            </a:xfrm>
            <a:custGeom>
              <a:avLst/>
              <a:gdLst/>
              <a:ahLst/>
              <a:cxnLst/>
              <a:rect l="l" t="t" r="r" b="b"/>
              <a:pathLst>
                <a:path w="386464" h="430370" extrusionOk="0">
                  <a:moveTo>
                    <a:pt x="329160" y="429603"/>
                  </a:moveTo>
                  <a:lnTo>
                    <a:pt x="323756" y="429603"/>
                  </a:lnTo>
                  <a:cubicBezTo>
                    <a:pt x="298340" y="428215"/>
                    <a:pt x="273435" y="422300"/>
                    <a:pt x="250211" y="412002"/>
                  </a:cubicBezTo>
                  <a:cubicBezTo>
                    <a:pt x="194923" y="386293"/>
                    <a:pt x="143506" y="344663"/>
                    <a:pt x="88510" y="281415"/>
                  </a:cubicBezTo>
                  <a:cubicBezTo>
                    <a:pt x="46223" y="232554"/>
                    <a:pt x="16790" y="173834"/>
                    <a:pt x="2913" y="110659"/>
                  </a:cubicBezTo>
                  <a:cubicBezTo>
                    <a:pt x="-9284" y="56028"/>
                    <a:pt x="3935" y="18781"/>
                    <a:pt x="42060" y="83"/>
                  </a:cubicBezTo>
                  <a:cubicBezTo>
                    <a:pt x="43448" y="-647"/>
                    <a:pt x="45054" y="-793"/>
                    <a:pt x="46515" y="-428"/>
                  </a:cubicBezTo>
                  <a:lnTo>
                    <a:pt x="48049" y="-428"/>
                  </a:lnTo>
                  <a:cubicBezTo>
                    <a:pt x="78431" y="-1086"/>
                    <a:pt x="107207" y="10601"/>
                    <a:pt x="136568" y="36090"/>
                  </a:cubicBezTo>
                  <a:lnTo>
                    <a:pt x="156287" y="52450"/>
                  </a:lnTo>
                  <a:cubicBezTo>
                    <a:pt x="200108" y="89551"/>
                    <a:pt x="245316" y="127895"/>
                    <a:pt x="286070" y="169890"/>
                  </a:cubicBezTo>
                  <a:cubicBezTo>
                    <a:pt x="340993" y="226200"/>
                    <a:pt x="372762" y="285359"/>
                    <a:pt x="383354" y="350798"/>
                  </a:cubicBezTo>
                  <a:cubicBezTo>
                    <a:pt x="387662" y="376653"/>
                    <a:pt x="383354" y="398782"/>
                    <a:pt x="371155" y="412878"/>
                  </a:cubicBezTo>
                  <a:cubicBezTo>
                    <a:pt x="365824" y="418648"/>
                    <a:pt x="359252" y="423176"/>
                    <a:pt x="352021" y="426243"/>
                  </a:cubicBezTo>
                  <a:cubicBezTo>
                    <a:pt x="344718" y="429018"/>
                    <a:pt x="336902" y="430187"/>
                    <a:pt x="329160" y="429603"/>
                  </a:cubicBezTo>
                  <a:close/>
                  <a:moveTo>
                    <a:pt x="46734" y="12864"/>
                  </a:moveTo>
                  <a:cubicBezTo>
                    <a:pt x="15037" y="29151"/>
                    <a:pt x="5323" y="58804"/>
                    <a:pt x="15694" y="106787"/>
                  </a:cubicBezTo>
                  <a:cubicBezTo>
                    <a:pt x="28986" y="167626"/>
                    <a:pt x="57178" y="224155"/>
                    <a:pt x="97859" y="271336"/>
                  </a:cubicBezTo>
                  <a:cubicBezTo>
                    <a:pt x="151612" y="333489"/>
                    <a:pt x="201568" y="374024"/>
                    <a:pt x="255103" y="398855"/>
                  </a:cubicBezTo>
                  <a:cubicBezTo>
                    <a:pt x="276941" y="408423"/>
                    <a:pt x="300239" y="413974"/>
                    <a:pt x="324048" y="415142"/>
                  </a:cubicBezTo>
                  <a:cubicBezTo>
                    <a:pt x="330622" y="416091"/>
                    <a:pt x="337268" y="415507"/>
                    <a:pt x="343548" y="413316"/>
                  </a:cubicBezTo>
                  <a:cubicBezTo>
                    <a:pt x="350049" y="411271"/>
                    <a:pt x="355965" y="407620"/>
                    <a:pt x="360785" y="402799"/>
                  </a:cubicBezTo>
                  <a:cubicBezTo>
                    <a:pt x="370134" y="391844"/>
                    <a:pt x="373274" y="374096"/>
                    <a:pt x="369768" y="352551"/>
                  </a:cubicBezTo>
                  <a:cubicBezTo>
                    <a:pt x="359690" y="290179"/>
                    <a:pt x="329087" y="233649"/>
                    <a:pt x="276795" y="179458"/>
                  </a:cubicBezTo>
                  <a:cubicBezTo>
                    <a:pt x="236406" y="137974"/>
                    <a:pt x="191489" y="99776"/>
                    <a:pt x="147961" y="62602"/>
                  </a:cubicBezTo>
                  <a:lnTo>
                    <a:pt x="128460" y="46023"/>
                  </a:lnTo>
                  <a:cubicBezTo>
                    <a:pt x="101657" y="23163"/>
                    <a:pt x="75364" y="12354"/>
                    <a:pt x="48706" y="13376"/>
                  </a:cubicBezTo>
                  <a:cubicBezTo>
                    <a:pt x="48049" y="13230"/>
                    <a:pt x="47391" y="12937"/>
                    <a:pt x="46880" y="12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7" name="Google Shape;2537;p83"/>
            <p:cNvSpPr/>
            <p:nvPr/>
          </p:nvSpPr>
          <p:spPr>
            <a:xfrm>
              <a:off x="7305137" y="2299966"/>
              <a:ext cx="1037627" cy="1355077"/>
            </a:xfrm>
            <a:custGeom>
              <a:avLst/>
              <a:gdLst/>
              <a:ahLst/>
              <a:cxnLst/>
              <a:rect l="l" t="t" r="r" b="b"/>
              <a:pathLst>
                <a:path w="1037627" h="1355077" extrusionOk="0">
                  <a:moveTo>
                    <a:pt x="250811" y="1354457"/>
                  </a:moveTo>
                  <a:lnTo>
                    <a:pt x="246428" y="1354457"/>
                  </a:lnTo>
                  <a:cubicBezTo>
                    <a:pt x="184421" y="1353727"/>
                    <a:pt x="121685" y="1329991"/>
                    <a:pt x="60408" y="1283175"/>
                  </a:cubicBezTo>
                  <a:cubicBezTo>
                    <a:pt x="-4958" y="1233365"/>
                    <a:pt x="-19054" y="1165808"/>
                    <a:pt x="20531" y="1093284"/>
                  </a:cubicBezTo>
                  <a:cubicBezTo>
                    <a:pt x="37912" y="1062974"/>
                    <a:pt x="60262" y="1035805"/>
                    <a:pt x="86701" y="1012945"/>
                  </a:cubicBezTo>
                  <a:cubicBezTo>
                    <a:pt x="126870" y="976866"/>
                    <a:pt x="169376" y="943415"/>
                    <a:pt x="213855" y="912887"/>
                  </a:cubicBezTo>
                  <a:cubicBezTo>
                    <a:pt x="316835" y="842554"/>
                    <a:pt x="362555" y="748266"/>
                    <a:pt x="353353" y="624836"/>
                  </a:cubicBezTo>
                  <a:cubicBezTo>
                    <a:pt x="351963" y="606797"/>
                    <a:pt x="351307" y="588319"/>
                    <a:pt x="350576" y="570425"/>
                  </a:cubicBezTo>
                  <a:cubicBezTo>
                    <a:pt x="349628" y="546762"/>
                    <a:pt x="348750" y="522295"/>
                    <a:pt x="346341" y="498559"/>
                  </a:cubicBezTo>
                  <a:cubicBezTo>
                    <a:pt x="341520" y="451378"/>
                    <a:pt x="335094" y="403613"/>
                    <a:pt x="328812" y="357381"/>
                  </a:cubicBezTo>
                  <a:lnTo>
                    <a:pt x="323919" y="320864"/>
                  </a:lnTo>
                  <a:cubicBezTo>
                    <a:pt x="313620" y="243374"/>
                    <a:pt x="325087" y="173917"/>
                    <a:pt x="358026" y="114832"/>
                  </a:cubicBezTo>
                  <a:cubicBezTo>
                    <a:pt x="389870" y="57718"/>
                    <a:pt x="441358" y="19448"/>
                    <a:pt x="510961" y="1773"/>
                  </a:cubicBezTo>
                  <a:cubicBezTo>
                    <a:pt x="512058" y="1481"/>
                    <a:pt x="513153" y="1481"/>
                    <a:pt x="514249" y="1773"/>
                  </a:cubicBezTo>
                  <a:lnTo>
                    <a:pt x="514978" y="1773"/>
                  </a:lnTo>
                  <a:cubicBezTo>
                    <a:pt x="598313" y="-8963"/>
                    <a:pt x="673391" y="16380"/>
                    <a:pt x="744454" y="78533"/>
                  </a:cubicBezTo>
                  <a:cubicBezTo>
                    <a:pt x="761984" y="93944"/>
                    <a:pt x="779804" y="109062"/>
                    <a:pt x="797697" y="124180"/>
                  </a:cubicBezTo>
                  <a:cubicBezTo>
                    <a:pt x="827350" y="149231"/>
                    <a:pt x="858024" y="175305"/>
                    <a:pt x="887019" y="202328"/>
                  </a:cubicBezTo>
                  <a:cubicBezTo>
                    <a:pt x="920689" y="232740"/>
                    <a:pt x="951363" y="266314"/>
                    <a:pt x="978605" y="302605"/>
                  </a:cubicBezTo>
                  <a:cubicBezTo>
                    <a:pt x="1029730" y="374107"/>
                    <a:pt x="1047186" y="461018"/>
                    <a:pt x="1029364" y="560785"/>
                  </a:cubicBezTo>
                  <a:cubicBezTo>
                    <a:pt x="1004241" y="701012"/>
                    <a:pt x="944937" y="806474"/>
                    <a:pt x="847946" y="883015"/>
                  </a:cubicBezTo>
                  <a:cubicBezTo>
                    <a:pt x="792585" y="926836"/>
                    <a:pt x="726342" y="939326"/>
                    <a:pt x="661926" y="951522"/>
                  </a:cubicBezTo>
                  <a:lnTo>
                    <a:pt x="656302" y="952545"/>
                  </a:lnTo>
                  <a:cubicBezTo>
                    <a:pt x="554053" y="972045"/>
                    <a:pt x="495625" y="1017181"/>
                    <a:pt x="466411" y="1098615"/>
                  </a:cubicBezTo>
                  <a:cubicBezTo>
                    <a:pt x="461079" y="1113515"/>
                    <a:pt x="455894" y="1128487"/>
                    <a:pt x="450926" y="1143459"/>
                  </a:cubicBezTo>
                  <a:cubicBezTo>
                    <a:pt x="442163" y="1168437"/>
                    <a:pt x="433472" y="1193488"/>
                    <a:pt x="424342" y="1218320"/>
                  </a:cubicBezTo>
                  <a:cubicBezTo>
                    <a:pt x="383881" y="1330355"/>
                    <a:pt x="325599" y="1354457"/>
                    <a:pt x="250811" y="1354457"/>
                  </a:cubicBezTo>
                  <a:close/>
                  <a:moveTo>
                    <a:pt x="514394" y="15285"/>
                  </a:moveTo>
                  <a:cubicBezTo>
                    <a:pt x="448662" y="31645"/>
                    <a:pt x="399802" y="67870"/>
                    <a:pt x="369859" y="121405"/>
                  </a:cubicBezTo>
                  <a:cubicBezTo>
                    <a:pt x="338892" y="177788"/>
                    <a:pt x="327644" y="243812"/>
                    <a:pt x="337576" y="318162"/>
                  </a:cubicBezTo>
                  <a:lnTo>
                    <a:pt x="342470" y="354679"/>
                  </a:lnTo>
                  <a:cubicBezTo>
                    <a:pt x="348750" y="401057"/>
                    <a:pt x="355252" y="449041"/>
                    <a:pt x="359925" y="496441"/>
                  </a:cubicBezTo>
                  <a:cubicBezTo>
                    <a:pt x="362409" y="520907"/>
                    <a:pt x="363357" y="545447"/>
                    <a:pt x="364381" y="569476"/>
                  </a:cubicBezTo>
                  <a:cubicBezTo>
                    <a:pt x="365037" y="587442"/>
                    <a:pt x="365768" y="605409"/>
                    <a:pt x="367082" y="623303"/>
                  </a:cubicBezTo>
                  <a:cubicBezTo>
                    <a:pt x="376431" y="752428"/>
                    <a:pt x="328812" y="850954"/>
                    <a:pt x="221012" y="924426"/>
                  </a:cubicBezTo>
                  <a:cubicBezTo>
                    <a:pt x="177045" y="954663"/>
                    <a:pt x="135049" y="987675"/>
                    <a:pt x="95392" y="1023389"/>
                  </a:cubicBezTo>
                  <a:cubicBezTo>
                    <a:pt x="70122" y="1045081"/>
                    <a:pt x="48723" y="1071008"/>
                    <a:pt x="32217" y="1099930"/>
                  </a:cubicBezTo>
                  <a:cubicBezTo>
                    <a:pt x="-4300" y="1166611"/>
                    <a:pt x="8408" y="1225916"/>
                    <a:pt x="68150" y="1271270"/>
                  </a:cubicBezTo>
                  <a:cubicBezTo>
                    <a:pt x="127892" y="1316625"/>
                    <a:pt x="186978" y="1339193"/>
                    <a:pt x="246501" y="1339924"/>
                  </a:cubicBezTo>
                  <a:cubicBezTo>
                    <a:pt x="319536" y="1340946"/>
                    <a:pt x="373072" y="1319839"/>
                    <a:pt x="412144" y="1212696"/>
                  </a:cubicBezTo>
                  <a:cubicBezTo>
                    <a:pt x="421202" y="1188229"/>
                    <a:pt x="429966" y="1162886"/>
                    <a:pt x="438657" y="1137908"/>
                  </a:cubicBezTo>
                  <a:lnTo>
                    <a:pt x="454140" y="1093064"/>
                  </a:lnTo>
                  <a:cubicBezTo>
                    <a:pt x="484670" y="1007394"/>
                    <a:pt x="548210" y="958022"/>
                    <a:pt x="654184" y="938011"/>
                  </a:cubicBezTo>
                  <a:lnTo>
                    <a:pt x="659735" y="936915"/>
                  </a:lnTo>
                  <a:cubicBezTo>
                    <a:pt x="722253" y="925084"/>
                    <a:pt x="786888" y="912449"/>
                    <a:pt x="839692" y="871184"/>
                  </a:cubicBezTo>
                  <a:cubicBezTo>
                    <a:pt x="933836" y="796761"/>
                    <a:pt x="991460" y="694146"/>
                    <a:pt x="1015854" y="557571"/>
                  </a:cubicBezTo>
                  <a:cubicBezTo>
                    <a:pt x="1032943" y="461968"/>
                    <a:pt x="1016730" y="378927"/>
                    <a:pt x="967650" y="310712"/>
                  </a:cubicBezTo>
                  <a:cubicBezTo>
                    <a:pt x="940920" y="275298"/>
                    <a:pt x="910829" y="242504"/>
                    <a:pt x="877890" y="212772"/>
                  </a:cubicBezTo>
                  <a:cubicBezTo>
                    <a:pt x="849114" y="185895"/>
                    <a:pt x="818586" y="160041"/>
                    <a:pt x="789080" y="135062"/>
                  </a:cubicBezTo>
                  <a:cubicBezTo>
                    <a:pt x="771113" y="119871"/>
                    <a:pt x="753220" y="104680"/>
                    <a:pt x="735617" y="89270"/>
                  </a:cubicBezTo>
                  <a:cubicBezTo>
                    <a:pt x="667550" y="29527"/>
                    <a:pt x="596121" y="5571"/>
                    <a:pt x="516512" y="15869"/>
                  </a:cubicBezTo>
                  <a:lnTo>
                    <a:pt x="514322" y="1586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8" name="Google Shape;2538;p83"/>
            <p:cNvSpPr/>
            <p:nvPr/>
          </p:nvSpPr>
          <p:spPr>
            <a:xfrm>
              <a:off x="6800695" y="2288118"/>
              <a:ext cx="652345" cy="809307"/>
            </a:xfrm>
            <a:custGeom>
              <a:avLst/>
              <a:gdLst/>
              <a:ahLst/>
              <a:cxnLst/>
              <a:rect l="l" t="t" r="r" b="b"/>
              <a:pathLst>
                <a:path w="652345" h="809307" extrusionOk="0">
                  <a:moveTo>
                    <a:pt x="244956" y="808682"/>
                  </a:moveTo>
                  <a:cubicBezTo>
                    <a:pt x="177179" y="808682"/>
                    <a:pt x="139567" y="778007"/>
                    <a:pt x="109257" y="703001"/>
                  </a:cubicBezTo>
                  <a:cubicBezTo>
                    <a:pt x="78217" y="626313"/>
                    <a:pt x="52801" y="545683"/>
                    <a:pt x="28335" y="467754"/>
                  </a:cubicBezTo>
                  <a:lnTo>
                    <a:pt x="13727" y="422472"/>
                  </a:lnTo>
                  <a:cubicBezTo>
                    <a:pt x="-3655" y="369266"/>
                    <a:pt x="-6211" y="312313"/>
                    <a:pt x="6424" y="257778"/>
                  </a:cubicBezTo>
                  <a:cubicBezTo>
                    <a:pt x="26655" y="171377"/>
                    <a:pt x="89026" y="120326"/>
                    <a:pt x="145921" y="79353"/>
                  </a:cubicBezTo>
                  <a:cubicBezTo>
                    <a:pt x="205225" y="36701"/>
                    <a:pt x="274170" y="15813"/>
                    <a:pt x="339756" y="-401"/>
                  </a:cubicBezTo>
                  <a:cubicBezTo>
                    <a:pt x="340779" y="-693"/>
                    <a:pt x="341801" y="-693"/>
                    <a:pt x="342824" y="-401"/>
                  </a:cubicBezTo>
                  <a:lnTo>
                    <a:pt x="409870" y="-401"/>
                  </a:lnTo>
                  <a:cubicBezTo>
                    <a:pt x="493422" y="-401"/>
                    <a:pt x="556452" y="47510"/>
                    <a:pt x="578655" y="127775"/>
                  </a:cubicBezTo>
                  <a:cubicBezTo>
                    <a:pt x="582963" y="143186"/>
                    <a:pt x="587638" y="158523"/>
                    <a:pt x="592385" y="173860"/>
                  </a:cubicBezTo>
                  <a:cubicBezTo>
                    <a:pt x="602318" y="203907"/>
                    <a:pt x="610497" y="234516"/>
                    <a:pt x="616852" y="265520"/>
                  </a:cubicBezTo>
                  <a:cubicBezTo>
                    <a:pt x="619846" y="281003"/>
                    <a:pt x="622840" y="296487"/>
                    <a:pt x="625982" y="311970"/>
                  </a:cubicBezTo>
                  <a:cubicBezTo>
                    <a:pt x="638690" y="375876"/>
                    <a:pt x="651763" y="441900"/>
                    <a:pt x="650813" y="509676"/>
                  </a:cubicBezTo>
                  <a:cubicBezTo>
                    <a:pt x="649426" y="611122"/>
                    <a:pt x="606992" y="684960"/>
                    <a:pt x="520300" y="734990"/>
                  </a:cubicBezTo>
                  <a:cubicBezTo>
                    <a:pt x="441787" y="780637"/>
                    <a:pt x="356627" y="796631"/>
                    <a:pt x="283665" y="806272"/>
                  </a:cubicBezTo>
                  <a:cubicBezTo>
                    <a:pt x="270811" y="807952"/>
                    <a:pt x="257883" y="808755"/>
                    <a:pt x="244956" y="808682"/>
                  </a:cubicBezTo>
                  <a:close/>
                  <a:moveTo>
                    <a:pt x="343190" y="13476"/>
                  </a:moveTo>
                  <a:cubicBezTo>
                    <a:pt x="268766" y="31807"/>
                    <a:pt x="208146" y="52038"/>
                    <a:pt x="153882" y="91112"/>
                  </a:cubicBezTo>
                  <a:cubicBezTo>
                    <a:pt x="96549" y="132450"/>
                    <a:pt x="38997" y="179631"/>
                    <a:pt x="19935" y="261211"/>
                  </a:cubicBezTo>
                  <a:cubicBezTo>
                    <a:pt x="8031" y="313117"/>
                    <a:pt x="10513" y="367301"/>
                    <a:pt x="27239" y="417871"/>
                  </a:cubicBezTo>
                  <a:lnTo>
                    <a:pt x="41846" y="463372"/>
                  </a:lnTo>
                  <a:cubicBezTo>
                    <a:pt x="66239" y="540935"/>
                    <a:pt x="91510" y="621274"/>
                    <a:pt x="122184" y="697084"/>
                  </a:cubicBezTo>
                  <a:cubicBezTo>
                    <a:pt x="155415" y="779103"/>
                    <a:pt x="195950" y="803205"/>
                    <a:pt x="282863" y="791519"/>
                  </a:cubicBezTo>
                  <a:cubicBezTo>
                    <a:pt x="354509" y="782024"/>
                    <a:pt x="437916" y="766322"/>
                    <a:pt x="514676" y="721916"/>
                  </a:cubicBezTo>
                  <a:cubicBezTo>
                    <a:pt x="596475" y="674444"/>
                    <a:pt x="636864" y="605060"/>
                    <a:pt x="638178" y="508800"/>
                  </a:cubicBezTo>
                  <a:cubicBezTo>
                    <a:pt x="639053" y="442557"/>
                    <a:pt x="626128" y="377337"/>
                    <a:pt x="613564" y="314307"/>
                  </a:cubicBezTo>
                  <a:cubicBezTo>
                    <a:pt x="610497" y="298751"/>
                    <a:pt x="607357" y="283194"/>
                    <a:pt x="604508" y="267638"/>
                  </a:cubicBezTo>
                  <a:cubicBezTo>
                    <a:pt x="598155" y="237262"/>
                    <a:pt x="590120" y="207267"/>
                    <a:pt x="580408" y="177805"/>
                  </a:cubicBezTo>
                  <a:cubicBezTo>
                    <a:pt x="575659" y="162394"/>
                    <a:pt x="570840" y="146910"/>
                    <a:pt x="566530" y="131354"/>
                  </a:cubicBezTo>
                  <a:cubicBezTo>
                    <a:pt x="546153" y="57881"/>
                    <a:pt x="487944" y="13329"/>
                    <a:pt x="410747" y="13329"/>
                  </a:cubicBezTo>
                  <a:lnTo>
                    <a:pt x="345526" y="1332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39" name="Google Shape;2539;p83"/>
            <p:cNvSpPr/>
            <p:nvPr/>
          </p:nvSpPr>
          <p:spPr>
            <a:xfrm>
              <a:off x="3417501" y="4380720"/>
              <a:ext cx="366009" cy="341366"/>
            </a:xfrm>
            <a:custGeom>
              <a:avLst/>
              <a:gdLst/>
              <a:ahLst/>
              <a:cxnLst/>
              <a:rect l="l" t="t" r="r" b="b"/>
              <a:pathLst>
                <a:path w="366009" h="341366" extrusionOk="0">
                  <a:moveTo>
                    <a:pt x="189072" y="340746"/>
                  </a:moveTo>
                  <a:cubicBezTo>
                    <a:pt x="172639" y="340746"/>
                    <a:pt x="156279" y="339066"/>
                    <a:pt x="140211" y="335634"/>
                  </a:cubicBezTo>
                  <a:cubicBezTo>
                    <a:pt x="73749" y="321027"/>
                    <a:pt x="31681" y="288380"/>
                    <a:pt x="12400" y="234918"/>
                  </a:cubicBezTo>
                  <a:cubicBezTo>
                    <a:pt x="-11921" y="168018"/>
                    <a:pt x="-4253" y="108129"/>
                    <a:pt x="35113" y="56712"/>
                  </a:cubicBezTo>
                  <a:cubicBezTo>
                    <a:pt x="62721" y="20779"/>
                    <a:pt x="98728" y="7779"/>
                    <a:pt x="130059" y="-401"/>
                  </a:cubicBezTo>
                  <a:cubicBezTo>
                    <a:pt x="131082" y="-693"/>
                    <a:pt x="132177" y="-693"/>
                    <a:pt x="133200" y="-401"/>
                  </a:cubicBezTo>
                  <a:lnTo>
                    <a:pt x="135318" y="-401"/>
                  </a:lnTo>
                  <a:cubicBezTo>
                    <a:pt x="140430" y="-401"/>
                    <a:pt x="145543" y="110"/>
                    <a:pt x="150802" y="256"/>
                  </a:cubicBezTo>
                  <a:cubicBezTo>
                    <a:pt x="162341" y="183"/>
                    <a:pt x="173807" y="1279"/>
                    <a:pt x="185128" y="3615"/>
                  </a:cubicBezTo>
                  <a:cubicBezTo>
                    <a:pt x="277225" y="26111"/>
                    <a:pt x="336383" y="94691"/>
                    <a:pt x="360996" y="207603"/>
                  </a:cubicBezTo>
                  <a:cubicBezTo>
                    <a:pt x="374362" y="268733"/>
                    <a:pt x="349603" y="309852"/>
                    <a:pt x="289349" y="325409"/>
                  </a:cubicBezTo>
                  <a:cubicBezTo>
                    <a:pt x="256703" y="334757"/>
                    <a:pt x="223033" y="339943"/>
                    <a:pt x="189072" y="340746"/>
                  </a:cubicBezTo>
                  <a:close/>
                  <a:moveTo>
                    <a:pt x="133419" y="13694"/>
                  </a:moveTo>
                  <a:cubicBezTo>
                    <a:pt x="104205" y="20998"/>
                    <a:pt x="70682" y="33049"/>
                    <a:pt x="45777" y="65695"/>
                  </a:cubicBezTo>
                  <a:cubicBezTo>
                    <a:pt x="9260" y="113534"/>
                    <a:pt x="1956" y="167214"/>
                    <a:pt x="25108" y="229733"/>
                  </a:cubicBezTo>
                  <a:cubicBezTo>
                    <a:pt x="43148" y="278739"/>
                    <a:pt x="80542" y="308246"/>
                    <a:pt x="142987" y="321684"/>
                  </a:cubicBezTo>
                  <a:cubicBezTo>
                    <a:pt x="193381" y="332493"/>
                    <a:pt x="241584" y="323072"/>
                    <a:pt x="286208" y="311313"/>
                  </a:cubicBezTo>
                  <a:cubicBezTo>
                    <a:pt x="339524" y="297217"/>
                    <a:pt x="359828" y="264278"/>
                    <a:pt x="348215" y="210598"/>
                  </a:cubicBezTo>
                  <a:cubicBezTo>
                    <a:pt x="324990" y="102213"/>
                    <a:pt x="270725" y="39184"/>
                    <a:pt x="182499" y="17565"/>
                  </a:cubicBezTo>
                  <a:cubicBezTo>
                    <a:pt x="172127" y="15448"/>
                    <a:pt x="161538" y="14425"/>
                    <a:pt x="150947" y="14644"/>
                  </a:cubicBezTo>
                  <a:cubicBezTo>
                    <a:pt x="145616" y="14790"/>
                    <a:pt x="140211" y="14498"/>
                    <a:pt x="134880" y="1391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0" name="Google Shape;2540;p83"/>
            <p:cNvSpPr/>
            <p:nvPr/>
          </p:nvSpPr>
          <p:spPr>
            <a:xfrm>
              <a:off x="7093486" y="2175713"/>
              <a:ext cx="1321392" cy="1619922"/>
            </a:xfrm>
            <a:custGeom>
              <a:avLst/>
              <a:gdLst/>
              <a:ahLst/>
              <a:cxnLst/>
              <a:rect l="l" t="t" r="r" b="b"/>
              <a:pathLst>
                <a:path w="1321392" h="1619922" extrusionOk="0">
                  <a:moveTo>
                    <a:pt x="537689" y="1619302"/>
                  </a:moveTo>
                  <a:cubicBezTo>
                    <a:pt x="497593" y="1618864"/>
                    <a:pt x="457570" y="1614263"/>
                    <a:pt x="418422" y="1605499"/>
                  </a:cubicBezTo>
                  <a:cubicBezTo>
                    <a:pt x="361089" y="1593229"/>
                    <a:pt x="304050" y="1575043"/>
                    <a:pt x="248835" y="1557442"/>
                  </a:cubicBezTo>
                  <a:lnTo>
                    <a:pt x="229335" y="1551234"/>
                  </a:lnTo>
                  <a:cubicBezTo>
                    <a:pt x="176019" y="1534289"/>
                    <a:pt x="115546" y="1514717"/>
                    <a:pt x="64714" y="1475350"/>
                  </a:cubicBezTo>
                  <a:cubicBezTo>
                    <a:pt x="8987" y="1431529"/>
                    <a:pt x="-19496" y="1386247"/>
                    <a:pt x="10886" y="1292763"/>
                  </a:cubicBezTo>
                  <a:cubicBezTo>
                    <a:pt x="39078" y="1205704"/>
                    <a:pt x="95973" y="1130916"/>
                    <a:pt x="172367" y="1080522"/>
                  </a:cubicBezTo>
                  <a:cubicBezTo>
                    <a:pt x="197345" y="1063505"/>
                    <a:pt x="223127" y="1046926"/>
                    <a:pt x="248104" y="1030859"/>
                  </a:cubicBezTo>
                  <a:cubicBezTo>
                    <a:pt x="289661" y="1004054"/>
                    <a:pt x="332679" y="976447"/>
                    <a:pt x="372849" y="946283"/>
                  </a:cubicBezTo>
                  <a:cubicBezTo>
                    <a:pt x="443839" y="892968"/>
                    <a:pt x="482401" y="824826"/>
                    <a:pt x="487075" y="743830"/>
                  </a:cubicBezTo>
                  <a:cubicBezTo>
                    <a:pt x="489924" y="696357"/>
                    <a:pt x="489924" y="648665"/>
                    <a:pt x="487075" y="601192"/>
                  </a:cubicBezTo>
                  <a:cubicBezTo>
                    <a:pt x="483496" y="540719"/>
                    <a:pt x="477070" y="480589"/>
                    <a:pt x="467648" y="420796"/>
                  </a:cubicBezTo>
                  <a:cubicBezTo>
                    <a:pt x="448294" y="301676"/>
                    <a:pt x="477508" y="195044"/>
                    <a:pt x="554559" y="103823"/>
                  </a:cubicBezTo>
                  <a:cubicBezTo>
                    <a:pt x="607802" y="40721"/>
                    <a:pt x="740653" y="2012"/>
                    <a:pt x="740653" y="1574"/>
                  </a:cubicBezTo>
                  <a:cubicBezTo>
                    <a:pt x="844874" y="-10623"/>
                    <a:pt x="935804" y="27794"/>
                    <a:pt x="1026148" y="122666"/>
                  </a:cubicBezTo>
                  <a:cubicBezTo>
                    <a:pt x="1078879" y="178078"/>
                    <a:pt x="1134825" y="230320"/>
                    <a:pt x="1193690" y="279108"/>
                  </a:cubicBezTo>
                  <a:cubicBezTo>
                    <a:pt x="1271181" y="343598"/>
                    <a:pt x="1311204" y="431313"/>
                    <a:pt x="1318873" y="555180"/>
                  </a:cubicBezTo>
                  <a:cubicBezTo>
                    <a:pt x="1325080" y="665829"/>
                    <a:pt x="1303316" y="776185"/>
                    <a:pt x="1255550" y="876170"/>
                  </a:cubicBezTo>
                  <a:cubicBezTo>
                    <a:pt x="1218596" y="955851"/>
                    <a:pt x="1172583" y="1046050"/>
                    <a:pt x="1092245" y="1108422"/>
                  </a:cubicBezTo>
                  <a:cubicBezTo>
                    <a:pt x="1048058" y="1142675"/>
                    <a:pt x="998540" y="1163709"/>
                    <a:pt x="937191" y="1184670"/>
                  </a:cubicBezTo>
                  <a:cubicBezTo>
                    <a:pt x="852762" y="1213884"/>
                    <a:pt x="805728" y="1267784"/>
                    <a:pt x="792216" y="1350168"/>
                  </a:cubicBezTo>
                  <a:cubicBezTo>
                    <a:pt x="789880" y="1364775"/>
                    <a:pt x="786665" y="1380039"/>
                    <a:pt x="783598" y="1393989"/>
                  </a:cubicBezTo>
                  <a:cubicBezTo>
                    <a:pt x="779654" y="1411956"/>
                    <a:pt x="775783" y="1430507"/>
                    <a:pt x="773301" y="1448839"/>
                  </a:cubicBezTo>
                  <a:cubicBezTo>
                    <a:pt x="763367" y="1528155"/>
                    <a:pt x="722176" y="1579426"/>
                    <a:pt x="651185" y="1601482"/>
                  </a:cubicBezTo>
                  <a:cubicBezTo>
                    <a:pt x="614449" y="1613095"/>
                    <a:pt x="576179" y="1619083"/>
                    <a:pt x="537689" y="1619302"/>
                  </a:cubicBezTo>
                  <a:close/>
                  <a:moveTo>
                    <a:pt x="564273" y="113464"/>
                  </a:moveTo>
                  <a:cubicBezTo>
                    <a:pt x="489997" y="201106"/>
                    <a:pt x="462024" y="304305"/>
                    <a:pt x="480429" y="418532"/>
                  </a:cubicBezTo>
                  <a:cubicBezTo>
                    <a:pt x="490143" y="478808"/>
                    <a:pt x="496716" y="539478"/>
                    <a:pt x="500002" y="600535"/>
                  </a:cubicBezTo>
                  <a:cubicBezTo>
                    <a:pt x="502998" y="648593"/>
                    <a:pt x="502998" y="696869"/>
                    <a:pt x="500002" y="744926"/>
                  </a:cubicBezTo>
                  <a:cubicBezTo>
                    <a:pt x="494963" y="830377"/>
                    <a:pt x="454648" y="902098"/>
                    <a:pt x="380152" y="958115"/>
                  </a:cubicBezTo>
                  <a:cubicBezTo>
                    <a:pt x="339617" y="988571"/>
                    <a:pt x="296454" y="1016543"/>
                    <a:pt x="254605" y="1043201"/>
                  </a:cubicBezTo>
                  <a:cubicBezTo>
                    <a:pt x="229772" y="1059561"/>
                    <a:pt x="203990" y="1075848"/>
                    <a:pt x="179232" y="1092646"/>
                  </a:cubicBezTo>
                  <a:cubicBezTo>
                    <a:pt x="105612" y="1141506"/>
                    <a:pt x="50617" y="1213738"/>
                    <a:pt x="23082" y="1297655"/>
                  </a:cubicBezTo>
                  <a:cubicBezTo>
                    <a:pt x="-4597" y="1382011"/>
                    <a:pt x="19942" y="1423203"/>
                    <a:pt x="72090" y="1463883"/>
                  </a:cubicBezTo>
                  <a:cubicBezTo>
                    <a:pt x="121170" y="1502081"/>
                    <a:pt x="180620" y="1521071"/>
                    <a:pt x="232768" y="1537357"/>
                  </a:cubicBezTo>
                  <a:lnTo>
                    <a:pt x="252267" y="1543565"/>
                  </a:lnTo>
                  <a:cubicBezTo>
                    <a:pt x="307190" y="1561094"/>
                    <a:pt x="363938" y="1579206"/>
                    <a:pt x="420687" y="1591330"/>
                  </a:cubicBezTo>
                  <a:cubicBezTo>
                    <a:pt x="508985" y="1610173"/>
                    <a:pt x="581364" y="1609370"/>
                    <a:pt x="647752" y="1588773"/>
                  </a:cubicBezTo>
                  <a:cubicBezTo>
                    <a:pt x="714142" y="1568178"/>
                    <a:pt x="751025" y="1522165"/>
                    <a:pt x="760373" y="1447889"/>
                  </a:cubicBezTo>
                  <a:cubicBezTo>
                    <a:pt x="762782" y="1428900"/>
                    <a:pt x="766873" y="1410057"/>
                    <a:pt x="770744" y="1391871"/>
                  </a:cubicBezTo>
                  <a:cubicBezTo>
                    <a:pt x="773884" y="1377264"/>
                    <a:pt x="777026" y="1362657"/>
                    <a:pt x="779362" y="1348050"/>
                  </a:cubicBezTo>
                  <a:cubicBezTo>
                    <a:pt x="793386" y="1260408"/>
                    <a:pt x="843852" y="1201980"/>
                    <a:pt x="933466" y="1171378"/>
                  </a:cubicBezTo>
                  <a:cubicBezTo>
                    <a:pt x="993062" y="1150928"/>
                    <a:pt x="1041559" y="1130551"/>
                    <a:pt x="1084283" y="1097320"/>
                  </a:cubicBezTo>
                  <a:cubicBezTo>
                    <a:pt x="1161774" y="1036847"/>
                    <a:pt x="1207275" y="948329"/>
                    <a:pt x="1243500" y="870181"/>
                  </a:cubicBezTo>
                  <a:cubicBezTo>
                    <a:pt x="1290315" y="772387"/>
                    <a:pt x="1311643" y="664368"/>
                    <a:pt x="1305507" y="556130"/>
                  </a:cubicBezTo>
                  <a:cubicBezTo>
                    <a:pt x="1298204" y="436571"/>
                    <a:pt x="1259933" y="352070"/>
                    <a:pt x="1185438" y="290355"/>
                  </a:cubicBezTo>
                  <a:cubicBezTo>
                    <a:pt x="1125913" y="241114"/>
                    <a:pt x="1069384" y="188390"/>
                    <a:pt x="1016070" y="132453"/>
                  </a:cubicBezTo>
                  <a:cubicBezTo>
                    <a:pt x="928864" y="40940"/>
                    <a:pt x="841588" y="3838"/>
                    <a:pt x="741530" y="15597"/>
                  </a:cubicBezTo>
                  <a:cubicBezTo>
                    <a:pt x="740872" y="16692"/>
                    <a:pt x="603785" y="66794"/>
                    <a:pt x="564273" y="113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1" name="Google Shape;2541;p83"/>
            <p:cNvSpPr/>
            <p:nvPr/>
          </p:nvSpPr>
          <p:spPr>
            <a:xfrm>
              <a:off x="6099620" y="2164898"/>
              <a:ext cx="89663" cy="76481"/>
            </a:xfrm>
            <a:custGeom>
              <a:avLst/>
              <a:gdLst/>
              <a:ahLst/>
              <a:cxnLst/>
              <a:rect l="l" t="t" r="r" b="b"/>
              <a:pathLst>
                <a:path w="89663" h="76481" extrusionOk="0">
                  <a:moveTo>
                    <a:pt x="44193" y="75857"/>
                  </a:moveTo>
                  <a:cubicBezTo>
                    <a:pt x="40542" y="75922"/>
                    <a:pt x="36963" y="75272"/>
                    <a:pt x="33604" y="73958"/>
                  </a:cubicBezTo>
                  <a:cubicBezTo>
                    <a:pt x="20896" y="69137"/>
                    <a:pt x="154" y="56064"/>
                    <a:pt x="-1381" y="41311"/>
                  </a:cubicBezTo>
                  <a:cubicBezTo>
                    <a:pt x="-2548" y="30794"/>
                    <a:pt x="6362" y="21372"/>
                    <a:pt x="14979" y="12097"/>
                  </a:cubicBezTo>
                  <a:cubicBezTo>
                    <a:pt x="18120" y="8664"/>
                    <a:pt x="21334" y="5305"/>
                    <a:pt x="23890" y="2018"/>
                  </a:cubicBezTo>
                  <a:cubicBezTo>
                    <a:pt x="24620" y="944"/>
                    <a:pt x="25716" y="126"/>
                    <a:pt x="26957" y="-319"/>
                  </a:cubicBezTo>
                  <a:cubicBezTo>
                    <a:pt x="28199" y="-721"/>
                    <a:pt x="29514" y="-721"/>
                    <a:pt x="30755" y="-319"/>
                  </a:cubicBezTo>
                  <a:cubicBezTo>
                    <a:pt x="31412" y="-465"/>
                    <a:pt x="32143" y="-465"/>
                    <a:pt x="32800" y="-319"/>
                  </a:cubicBezTo>
                  <a:cubicBezTo>
                    <a:pt x="56026" y="1142"/>
                    <a:pt x="74065" y="8299"/>
                    <a:pt x="82537" y="19692"/>
                  </a:cubicBezTo>
                  <a:cubicBezTo>
                    <a:pt x="84947" y="22877"/>
                    <a:pt x="86700" y="26536"/>
                    <a:pt x="87577" y="30428"/>
                  </a:cubicBezTo>
                  <a:cubicBezTo>
                    <a:pt x="88380" y="34358"/>
                    <a:pt x="88380" y="38404"/>
                    <a:pt x="87577" y="42333"/>
                  </a:cubicBezTo>
                  <a:cubicBezTo>
                    <a:pt x="86043" y="48052"/>
                    <a:pt x="83414" y="53413"/>
                    <a:pt x="79762" y="58109"/>
                  </a:cubicBezTo>
                  <a:cubicBezTo>
                    <a:pt x="76183" y="62688"/>
                    <a:pt x="71655" y="66464"/>
                    <a:pt x="66542" y="69211"/>
                  </a:cubicBezTo>
                  <a:cubicBezTo>
                    <a:pt x="59823" y="73381"/>
                    <a:pt x="52082" y="75674"/>
                    <a:pt x="44193" y="75857"/>
                  </a:cubicBezTo>
                  <a:close/>
                  <a:moveTo>
                    <a:pt x="32435" y="13777"/>
                  </a:moveTo>
                  <a:cubicBezTo>
                    <a:pt x="30025" y="16654"/>
                    <a:pt x="27469" y="19364"/>
                    <a:pt x="24693" y="21883"/>
                  </a:cubicBezTo>
                  <a:cubicBezTo>
                    <a:pt x="19435" y="27361"/>
                    <a:pt x="11620" y="35687"/>
                    <a:pt x="12059" y="39485"/>
                  </a:cubicBezTo>
                  <a:cubicBezTo>
                    <a:pt x="12569" y="44525"/>
                    <a:pt x="24767" y="55114"/>
                    <a:pt x="38205" y="60300"/>
                  </a:cubicBezTo>
                  <a:cubicBezTo>
                    <a:pt x="41930" y="61250"/>
                    <a:pt x="45728" y="61396"/>
                    <a:pt x="49526" y="60738"/>
                  </a:cubicBezTo>
                  <a:cubicBezTo>
                    <a:pt x="53323" y="60008"/>
                    <a:pt x="56902" y="58518"/>
                    <a:pt x="60042" y="56356"/>
                  </a:cubicBezTo>
                  <a:cubicBezTo>
                    <a:pt x="66981" y="52748"/>
                    <a:pt x="72239" y="46562"/>
                    <a:pt x="74649" y="39120"/>
                  </a:cubicBezTo>
                  <a:cubicBezTo>
                    <a:pt x="75088" y="37199"/>
                    <a:pt x="75088" y="35198"/>
                    <a:pt x="74649" y="33277"/>
                  </a:cubicBezTo>
                  <a:cubicBezTo>
                    <a:pt x="74212" y="31371"/>
                    <a:pt x="73335" y="29581"/>
                    <a:pt x="72166" y="28019"/>
                  </a:cubicBezTo>
                  <a:cubicBezTo>
                    <a:pt x="65885" y="20277"/>
                    <a:pt x="51497" y="14945"/>
                    <a:pt x="32435" y="1377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2" name="Google Shape;2542;p83"/>
            <p:cNvSpPr/>
            <p:nvPr/>
          </p:nvSpPr>
          <p:spPr>
            <a:xfrm>
              <a:off x="7296005" y="4695630"/>
              <a:ext cx="774899" cy="719268"/>
            </a:xfrm>
            <a:custGeom>
              <a:avLst/>
              <a:gdLst/>
              <a:ahLst/>
              <a:cxnLst/>
              <a:rect l="l" t="t" r="r" b="b"/>
              <a:pathLst>
                <a:path w="774899" h="719268" extrusionOk="0">
                  <a:moveTo>
                    <a:pt x="274623" y="718648"/>
                  </a:moveTo>
                  <a:cubicBezTo>
                    <a:pt x="212543" y="718648"/>
                    <a:pt x="166092" y="684760"/>
                    <a:pt x="132351" y="615304"/>
                  </a:cubicBezTo>
                  <a:cubicBezTo>
                    <a:pt x="90356" y="528683"/>
                    <a:pt x="64501" y="434907"/>
                    <a:pt x="39304" y="344197"/>
                  </a:cubicBezTo>
                  <a:lnTo>
                    <a:pt x="31562" y="316151"/>
                  </a:lnTo>
                  <a:cubicBezTo>
                    <a:pt x="13888" y="252465"/>
                    <a:pt x="-2327" y="183666"/>
                    <a:pt x="-1450" y="112165"/>
                  </a:cubicBezTo>
                  <a:cubicBezTo>
                    <a:pt x="-792" y="48916"/>
                    <a:pt x="34629" y="9916"/>
                    <a:pt x="95614" y="6044"/>
                  </a:cubicBezTo>
                  <a:cubicBezTo>
                    <a:pt x="103429" y="5241"/>
                    <a:pt x="111169" y="3926"/>
                    <a:pt x="118839" y="2027"/>
                  </a:cubicBezTo>
                  <a:cubicBezTo>
                    <a:pt x="122636" y="1078"/>
                    <a:pt x="126581" y="274"/>
                    <a:pt x="130306" y="-456"/>
                  </a:cubicBezTo>
                  <a:cubicBezTo>
                    <a:pt x="131181" y="-675"/>
                    <a:pt x="132205" y="-675"/>
                    <a:pt x="133080" y="-456"/>
                  </a:cubicBezTo>
                  <a:cubicBezTo>
                    <a:pt x="133811" y="-602"/>
                    <a:pt x="134469" y="-602"/>
                    <a:pt x="135198" y="-456"/>
                  </a:cubicBezTo>
                  <a:cubicBezTo>
                    <a:pt x="213711" y="5022"/>
                    <a:pt x="306175" y="14151"/>
                    <a:pt x="396665" y="39860"/>
                  </a:cubicBezTo>
                  <a:cubicBezTo>
                    <a:pt x="460132" y="57972"/>
                    <a:pt x="521336" y="77838"/>
                    <a:pt x="574140" y="120929"/>
                  </a:cubicBezTo>
                  <a:cubicBezTo>
                    <a:pt x="650096" y="183008"/>
                    <a:pt x="703266" y="266196"/>
                    <a:pt x="741025" y="331635"/>
                  </a:cubicBezTo>
                  <a:cubicBezTo>
                    <a:pt x="772064" y="384878"/>
                    <a:pt x="780830" y="437682"/>
                    <a:pt x="767172" y="483402"/>
                  </a:cubicBezTo>
                  <a:cubicBezTo>
                    <a:pt x="753515" y="529122"/>
                    <a:pt x="717581" y="567539"/>
                    <a:pt x="663243" y="592955"/>
                  </a:cubicBezTo>
                  <a:cubicBezTo>
                    <a:pt x="587360" y="628596"/>
                    <a:pt x="507239" y="657007"/>
                    <a:pt x="429530" y="684468"/>
                  </a:cubicBezTo>
                  <a:lnTo>
                    <a:pt x="376872" y="703238"/>
                  </a:lnTo>
                  <a:cubicBezTo>
                    <a:pt x="351966" y="711126"/>
                    <a:pt x="326113" y="715727"/>
                    <a:pt x="299966" y="716968"/>
                  </a:cubicBezTo>
                  <a:lnTo>
                    <a:pt x="291056" y="717772"/>
                  </a:lnTo>
                  <a:cubicBezTo>
                    <a:pt x="286090" y="718430"/>
                    <a:pt x="280247" y="718648"/>
                    <a:pt x="274623" y="718648"/>
                  </a:cubicBezTo>
                  <a:close/>
                  <a:moveTo>
                    <a:pt x="133665" y="13494"/>
                  </a:moveTo>
                  <a:lnTo>
                    <a:pt x="122636" y="15904"/>
                  </a:lnTo>
                  <a:cubicBezTo>
                    <a:pt x="114238" y="17876"/>
                    <a:pt x="105692" y="19336"/>
                    <a:pt x="97147" y="20213"/>
                  </a:cubicBezTo>
                  <a:cubicBezTo>
                    <a:pt x="43320" y="24084"/>
                    <a:pt x="13376" y="56730"/>
                    <a:pt x="12645" y="112602"/>
                  </a:cubicBezTo>
                  <a:cubicBezTo>
                    <a:pt x="11916" y="181840"/>
                    <a:pt x="28129" y="249397"/>
                    <a:pt x="45145" y="312208"/>
                  </a:cubicBezTo>
                  <a:lnTo>
                    <a:pt x="52888" y="340180"/>
                  </a:lnTo>
                  <a:cubicBezTo>
                    <a:pt x="77647" y="429941"/>
                    <a:pt x="103210" y="523352"/>
                    <a:pt x="144620" y="608731"/>
                  </a:cubicBezTo>
                  <a:cubicBezTo>
                    <a:pt x="179093" y="679721"/>
                    <a:pt x="225690" y="709884"/>
                    <a:pt x="291056" y="703676"/>
                  </a:cubicBezTo>
                  <a:lnTo>
                    <a:pt x="299966" y="702800"/>
                  </a:lnTo>
                  <a:cubicBezTo>
                    <a:pt x="324944" y="701631"/>
                    <a:pt x="349703" y="697249"/>
                    <a:pt x="373659" y="689873"/>
                  </a:cubicBezTo>
                  <a:lnTo>
                    <a:pt x="426317" y="671102"/>
                  </a:lnTo>
                  <a:cubicBezTo>
                    <a:pt x="503807" y="643641"/>
                    <a:pt x="583343" y="615376"/>
                    <a:pt x="658860" y="579954"/>
                  </a:cubicBezTo>
                  <a:cubicBezTo>
                    <a:pt x="709985" y="556072"/>
                    <a:pt x="743070" y="521526"/>
                    <a:pt x="755558" y="479093"/>
                  </a:cubicBezTo>
                  <a:cubicBezTo>
                    <a:pt x="768049" y="436659"/>
                    <a:pt x="759430" y="388529"/>
                    <a:pt x="730727" y="338865"/>
                  </a:cubicBezTo>
                  <a:cubicBezTo>
                    <a:pt x="693552" y="274449"/>
                    <a:pt x="641332" y="192795"/>
                    <a:pt x="566983" y="132103"/>
                  </a:cubicBezTo>
                  <a:cubicBezTo>
                    <a:pt x="515858" y="90692"/>
                    <a:pt x="456114" y="71337"/>
                    <a:pt x="394034" y="53298"/>
                  </a:cubicBezTo>
                  <a:cubicBezTo>
                    <a:pt x="304786" y="27882"/>
                    <a:pt x="213126" y="18972"/>
                    <a:pt x="135198" y="1349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3" name="Google Shape;2543;p83"/>
            <p:cNvSpPr/>
            <p:nvPr/>
          </p:nvSpPr>
          <p:spPr>
            <a:xfrm>
              <a:off x="7848200" y="2628898"/>
              <a:ext cx="240834" cy="305691"/>
            </a:xfrm>
            <a:custGeom>
              <a:avLst/>
              <a:gdLst/>
              <a:ahLst/>
              <a:cxnLst/>
              <a:rect l="l" t="t" r="r" b="b"/>
              <a:pathLst>
                <a:path w="240834" h="305691" extrusionOk="0">
                  <a:moveTo>
                    <a:pt x="127627" y="305034"/>
                  </a:moveTo>
                  <a:cubicBezTo>
                    <a:pt x="108857" y="305545"/>
                    <a:pt x="90378" y="300798"/>
                    <a:pt x="74165" y="291303"/>
                  </a:cubicBezTo>
                  <a:cubicBezTo>
                    <a:pt x="57659" y="281663"/>
                    <a:pt x="44002" y="267786"/>
                    <a:pt x="34580" y="251134"/>
                  </a:cubicBezTo>
                  <a:cubicBezTo>
                    <a:pt x="6315" y="198402"/>
                    <a:pt x="-5808" y="138535"/>
                    <a:pt x="-111" y="78990"/>
                  </a:cubicBezTo>
                  <a:cubicBezTo>
                    <a:pt x="2663" y="47585"/>
                    <a:pt x="10186" y="13697"/>
                    <a:pt x="45609" y="988"/>
                  </a:cubicBezTo>
                  <a:cubicBezTo>
                    <a:pt x="46850" y="550"/>
                    <a:pt x="48237" y="550"/>
                    <a:pt x="49480" y="988"/>
                  </a:cubicBezTo>
                  <a:cubicBezTo>
                    <a:pt x="78694" y="-4928"/>
                    <a:pt x="113896" y="5589"/>
                    <a:pt x="149026" y="30641"/>
                  </a:cubicBezTo>
                  <a:cubicBezTo>
                    <a:pt x="194380" y="62703"/>
                    <a:pt x="229365" y="112440"/>
                    <a:pt x="237399" y="153267"/>
                  </a:cubicBezTo>
                  <a:cubicBezTo>
                    <a:pt x="246675" y="205414"/>
                    <a:pt x="222792" y="273555"/>
                    <a:pt x="167577" y="297292"/>
                  </a:cubicBezTo>
                  <a:cubicBezTo>
                    <a:pt x="154942" y="302551"/>
                    <a:pt x="141357" y="305180"/>
                    <a:pt x="127627" y="305034"/>
                  </a:cubicBezTo>
                  <a:close/>
                  <a:moveTo>
                    <a:pt x="49480" y="14500"/>
                  </a:moveTo>
                  <a:cubicBezTo>
                    <a:pt x="23406" y="24141"/>
                    <a:pt x="16175" y="47731"/>
                    <a:pt x="13399" y="79793"/>
                  </a:cubicBezTo>
                  <a:cubicBezTo>
                    <a:pt x="7777" y="136461"/>
                    <a:pt x="19242" y="193509"/>
                    <a:pt x="46338" y="243611"/>
                  </a:cubicBezTo>
                  <a:cubicBezTo>
                    <a:pt x="70367" y="288455"/>
                    <a:pt x="125070" y="299337"/>
                    <a:pt x="161880" y="283634"/>
                  </a:cubicBezTo>
                  <a:cubicBezTo>
                    <a:pt x="210521" y="262966"/>
                    <a:pt x="231629" y="200958"/>
                    <a:pt x="223887" y="155458"/>
                  </a:cubicBezTo>
                  <a:cubicBezTo>
                    <a:pt x="217095" y="117699"/>
                    <a:pt x="184083" y="71979"/>
                    <a:pt x="141869" y="41742"/>
                  </a:cubicBezTo>
                  <a:cubicBezTo>
                    <a:pt x="109661" y="18809"/>
                    <a:pt x="77963" y="9169"/>
                    <a:pt x="52474" y="14208"/>
                  </a:cubicBezTo>
                  <a:cubicBezTo>
                    <a:pt x="51525" y="14595"/>
                    <a:pt x="50502" y="14697"/>
                    <a:pt x="49480" y="14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4" name="Google Shape;2544;p83"/>
            <p:cNvSpPr/>
            <p:nvPr/>
          </p:nvSpPr>
          <p:spPr>
            <a:xfrm>
              <a:off x="5725981" y="1944702"/>
              <a:ext cx="695507" cy="544846"/>
            </a:xfrm>
            <a:custGeom>
              <a:avLst/>
              <a:gdLst/>
              <a:ahLst/>
              <a:cxnLst/>
              <a:rect l="l" t="t" r="r" b="b"/>
              <a:pathLst>
                <a:path w="695507" h="544846" extrusionOk="0">
                  <a:moveTo>
                    <a:pt x="386355" y="544226"/>
                  </a:moveTo>
                  <a:cubicBezTo>
                    <a:pt x="371894" y="544255"/>
                    <a:pt x="357506" y="542882"/>
                    <a:pt x="343337" y="540136"/>
                  </a:cubicBezTo>
                  <a:cubicBezTo>
                    <a:pt x="228964" y="518130"/>
                    <a:pt x="122552" y="465786"/>
                    <a:pt x="35348" y="388588"/>
                  </a:cubicBezTo>
                  <a:cubicBezTo>
                    <a:pt x="14898" y="372411"/>
                    <a:pt x="1752" y="348755"/>
                    <a:pt x="-1170" y="322856"/>
                  </a:cubicBezTo>
                  <a:cubicBezTo>
                    <a:pt x="-3434" y="296710"/>
                    <a:pt x="6572" y="269906"/>
                    <a:pt x="27606" y="243029"/>
                  </a:cubicBezTo>
                  <a:cubicBezTo>
                    <a:pt x="106849" y="143263"/>
                    <a:pt x="207784" y="36486"/>
                    <a:pt x="355753" y="844"/>
                  </a:cubicBezTo>
                  <a:cubicBezTo>
                    <a:pt x="356775" y="552"/>
                    <a:pt x="357798" y="552"/>
                    <a:pt x="358821" y="844"/>
                  </a:cubicBezTo>
                  <a:lnTo>
                    <a:pt x="359843" y="844"/>
                  </a:lnTo>
                  <a:cubicBezTo>
                    <a:pt x="443541" y="-7336"/>
                    <a:pt x="523807" y="18811"/>
                    <a:pt x="598303" y="77677"/>
                  </a:cubicBezTo>
                  <a:cubicBezTo>
                    <a:pt x="698653" y="156994"/>
                    <a:pt x="720564" y="254787"/>
                    <a:pt x="661843" y="360323"/>
                  </a:cubicBezTo>
                  <a:cubicBezTo>
                    <a:pt x="630876" y="415538"/>
                    <a:pt x="584353" y="454246"/>
                    <a:pt x="543600" y="486163"/>
                  </a:cubicBezTo>
                  <a:cubicBezTo>
                    <a:pt x="499194" y="522673"/>
                    <a:pt x="443834" y="543130"/>
                    <a:pt x="386355" y="544226"/>
                  </a:cubicBezTo>
                  <a:close/>
                  <a:moveTo>
                    <a:pt x="358894" y="14867"/>
                  </a:moveTo>
                  <a:cubicBezTo>
                    <a:pt x="214869" y="49486"/>
                    <a:pt x="115979" y="154218"/>
                    <a:pt x="38196" y="252158"/>
                  </a:cubicBezTo>
                  <a:cubicBezTo>
                    <a:pt x="19280" y="276114"/>
                    <a:pt x="10589" y="299412"/>
                    <a:pt x="12561" y="321688"/>
                  </a:cubicBezTo>
                  <a:cubicBezTo>
                    <a:pt x="14313" y="341918"/>
                    <a:pt x="24977" y="360761"/>
                    <a:pt x="44185" y="377706"/>
                  </a:cubicBezTo>
                  <a:cubicBezTo>
                    <a:pt x="129636" y="453319"/>
                    <a:pt x="233858" y="504553"/>
                    <a:pt x="345966" y="526040"/>
                  </a:cubicBezTo>
                  <a:cubicBezTo>
                    <a:pt x="410675" y="538529"/>
                    <a:pt x="476407" y="520708"/>
                    <a:pt x="535858" y="474915"/>
                  </a:cubicBezTo>
                  <a:cubicBezTo>
                    <a:pt x="575954" y="443802"/>
                    <a:pt x="621163" y="406189"/>
                    <a:pt x="650523" y="353312"/>
                  </a:cubicBezTo>
                  <a:cubicBezTo>
                    <a:pt x="719687" y="229152"/>
                    <a:pt x="656146" y="141510"/>
                    <a:pt x="590561" y="89363"/>
                  </a:cubicBezTo>
                  <a:cubicBezTo>
                    <a:pt x="517526" y="31811"/>
                    <a:pt x="443250" y="7710"/>
                    <a:pt x="361450" y="15232"/>
                  </a:cubicBezTo>
                  <a:cubicBezTo>
                    <a:pt x="360573" y="15320"/>
                    <a:pt x="359697" y="15196"/>
                    <a:pt x="358894" y="148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5" name="Google Shape;2545;p83"/>
            <p:cNvSpPr/>
            <p:nvPr/>
          </p:nvSpPr>
          <p:spPr>
            <a:xfrm>
              <a:off x="5072109" y="1807515"/>
              <a:ext cx="1460525" cy="877987"/>
            </a:xfrm>
            <a:custGeom>
              <a:avLst/>
              <a:gdLst/>
              <a:ahLst/>
              <a:cxnLst/>
              <a:rect l="l" t="t" r="r" b="b"/>
              <a:pathLst>
                <a:path w="1460525" h="877987" extrusionOk="0">
                  <a:moveTo>
                    <a:pt x="599313" y="877367"/>
                  </a:moveTo>
                  <a:cubicBezTo>
                    <a:pt x="552790" y="877367"/>
                    <a:pt x="509406" y="859400"/>
                    <a:pt x="466535" y="822517"/>
                  </a:cubicBezTo>
                  <a:cubicBezTo>
                    <a:pt x="417748" y="782020"/>
                    <a:pt x="365017" y="746473"/>
                    <a:pt x="309218" y="716398"/>
                  </a:cubicBezTo>
                  <a:cubicBezTo>
                    <a:pt x="187906" y="648767"/>
                    <a:pt x="96758" y="560394"/>
                    <a:pt x="30662" y="446168"/>
                  </a:cubicBezTo>
                  <a:cubicBezTo>
                    <a:pt x="-4980" y="384526"/>
                    <a:pt x="-10969" y="333182"/>
                    <a:pt x="12622" y="289142"/>
                  </a:cubicBezTo>
                  <a:cubicBezTo>
                    <a:pt x="64258" y="192370"/>
                    <a:pt x="147664" y="137594"/>
                    <a:pt x="253638" y="130656"/>
                  </a:cubicBezTo>
                  <a:cubicBezTo>
                    <a:pt x="311554" y="127004"/>
                    <a:pt x="365601" y="143583"/>
                    <a:pt x="411832" y="159358"/>
                  </a:cubicBezTo>
                  <a:cubicBezTo>
                    <a:pt x="527374" y="198798"/>
                    <a:pt x="632982" y="186600"/>
                    <a:pt x="734939" y="122111"/>
                  </a:cubicBezTo>
                  <a:lnTo>
                    <a:pt x="739833" y="118970"/>
                  </a:lnTo>
                  <a:cubicBezTo>
                    <a:pt x="817396" y="70037"/>
                    <a:pt x="897369" y="19350"/>
                    <a:pt x="990344" y="1018"/>
                  </a:cubicBezTo>
                  <a:cubicBezTo>
                    <a:pt x="991293" y="799"/>
                    <a:pt x="992243" y="799"/>
                    <a:pt x="993191" y="1018"/>
                  </a:cubicBezTo>
                  <a:lnTo>
                    <a:pt x="994214" y="1018"/>
                  </a:lnTo>
                  <a:cubicBezTo>
                    <a:pt x="1082732" y="-6285"/>
                    <a:pt x="1156206" y="10732"/>
                    <a:pt x="1219016" y="53969"/>
                  </a:cubicBezTo>
                  <a:lnTo>
                    <a:pt x="1223837" y="57328"/>
                  </a:lnTo>
                  <a:cubicBezTo>
                    <a:pt x="1277664" y="94357"/>
                    <a:pt x="1333390" y="132700"/>
                    <a:pt x="1381155" y="179005"/>
                  </a:cubicBezTo>
                  <a:cubicBezTo>
                    <a:pt x="1412486" y="211206"/>
                    <a:pt x="1435346" y="250609"/>
                    <a:pt x="1447835" y="293743"/>
                  </a:cubicBezTo>
                  <a:cubicBezTo>
                    <a:pt x="1470550" y="368239"/>
                    <a:pt x="1458718" y="448139"/>
                    <a:pt x="1412486" y="531107"/>
                  </a:cubicBezTo>
                  <a:cubicBezTo>
                    <a:pt x="1368665" y="609620"/>
                    <a:pt x="1306001" y="681122"/>
                    <a:pt x="1220258" y="749702"/>
                  </a:cubicBezTo>
                  <a:cubicBezTo>
                    <a:pt x="1130863" y="821203"/>
                    <a:pt x="1037670" y="853850"/>
                    <a:pt x="936005" y="849979"/>
                  </a:cubicBezTo>
                  <a:cubicBezTo>
                    <a:pt x="849532" y="846546"/>
                    <a:pt x="747720" y="846181"/>
                    <a:pt x="648758" y="870502"/>
                  </a:cubicBezTo>
                  <a:cubicBezTo>
                    <a:pt x="632617" y="874811"/>
                    <a:pt x="616038" y="877119"/>
                    <a:pt x="599313" y="877367"/>
                  </a:cubicBezTo>
                  <a:close/>
                  <a:moveTo>
                    <a:pt x="270655" y="144970"/>
                  </a:moveTo>
                  <a:cubicBezTo>
                    <a:pt x="265470" y="144883"/>
                    <a:pt x="260357" y="145051"/>
                    <a:pt x="255172" y="145482"/>
                  </a:cubicBezTo>
                  <a:cubicBezTo>
                    <a:pt x="152338" y="152201"/>
                    <a:pt x="74920" y="202595"/>
                    <a:pt x="24892" y="296664"/>
                  </a:cubicBezTo>
                  <a:cubicBezTo>
                    <a:pt x="4004" y="335884"/>
                    <a:pt x="9847" y="382481"/>
                    <a:pt x="42713" y="439302"/>
                  </a:cubicBezTo>
                  <a:cubicBezTo>
                    <a:pt x="107568" y="550973"/>
                    <a:pt x="196963" y="637592"/>
                    <a:pt x="316010" y="704055"/>
                  </a:cubicBezTo>
                  <a:cubicBezTo>
                    <a:pt x="372539" y="734532"/>
                    <a:pt x="425782" y="770575"/>
                    <a:pt x="475153" y="811635"/>
                  </a:cubicBezTo>
                  <a:cubicBezTo>
                    <a:pt x="529930" y="858743"/>
                    <a:pt x="582515" y="872839"/>
                    <a:pt x="645690" y="857282"/>
                  </a:cubicBezTo>
                  <a:cubicBezTo>
                    <a:pt x="746479" y="832743"/>
                    <a:pt x="849239" y="832743"/>
                    <a:pt x="936589" y="836321"/>
                  </a:cubicBezTo>
                  <a:cubicBezTo>
                    <a:pt x="1035114" y="840338"/>
                    <a:pt x="1125239" y="808495"/>
                    <a:pt x="1212078" y="739038"/>
                  </a:cubicBezTo>
                  <a:cubicBezTo>
                    <a:pt x="1296433" y="671554"/>
                    <a:pt x="1358149" y="601440"/>
                    <a:pt x="1400947" y="524534"/>
                  </a:cubicBezTo>
                  <a:cubicBezTo>
                    <a:pt x="1444768" y="445218"/>
                    <a:pt x="1456527" y="369481"/>
                    <a:pt x="1435054" y="298710"/>
                  </a:cubicBezTo>
                  <a:cubicBezTo>
                    <a:pt x="1423222" y="257897"/>
                    <a:pt x="1401604" y="220598"/>
                    <a:pt x="1372098" y="190033"/>
                  </a:cubicBezTo>
                  <a:cubicBezTo>
                    <a:pt x="1325136" y="144678"/>
                    <a:pt x="1269848" y="106627"/>
                    <a:pt x="1216533" y="69817"/>
                  </a:cubicBezTo>
                  <a:lnTo>
                    <a:pt x="1211640" y="66457"/>
                  </a:lnTo>
                  <a:cubicBezTo>
                    <a:pt x="1151386" y="25047"/>
                    <a:pt x="1080615" y="8029"/>
                    <a:pt x="995309" y="15844"/>
                  </a:cubicBezTo>
                  <a:lnTo>
                    <a:pt x="992753" y="15844"/>
                  </a:lnTo>
                  <a:cubicBezTo>
                    <a:pt x="902336" y="33665"/>
                    <a:pt x="823239" y="83621"/>
                    <a:pt x="746698" y="132043"/>
                  </a:cubicBezTo>
                  <a:lnTo>
                    <a:pt x="741951" y="135111"/>
                  </a:lnTo>
                  <a:cubicBezTo>
                    <a:pt x="636415" y="201865"/>
                    <a:pt x="527008" y="214427"/>
                    <a:pt x="407669" y="173746"/>
                  </a:cubicBezTo>
                  <a:cubicBezTo>
                    <a:pt x="367061" y="159285"/>
                    <a:pt x="319881" y="144751"/>
                    <a:pt x="270436" y="1447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6" name="Google Shape;2546;p83"/>
            <p:cNvSpPr/>
            <p:nvPr/>
          </p:nvSpPr>
          <p:spPr>
            <a:xfrm>
              <a:off x="8646595" y="1383666"/>
              <a:ext cx="308997" cy="388896"/>
            </a:xfrm>
            <a:custGeom>
              <a:avLst/>
              <a:gdLst/>
              <a:ahLst/>
              <a:cxnLst/>
              <a:rect l="l" t="t" r="r" b="b"/>
              <a:pathLst>
                <a:path w="308997" h="388896" extrusionOk="0">
                  <a:moveTo>
                    <a:pt x="215368" y="388276"/>
                  </a:moveTo>
                  <a:cubicBezTo>
                    <a:pt x="207626" y="388203"/>
                    <a:pt x="199884" y="386742"/>
                    <a:pt x="192653" y="383967"/>
                  </a:cubicBezTo>
                  <a:lnTo>
                    <a:pt x="186081" y="381557"/>
                  </a:lnTo>
                  <a:cubicBezTo>
                    <a:pt x="162417" y="373574"/>
                    <a:pt x="139337" y="363809"/>
                    <a:pt x="117134" y="352343"/>
                  </a:cubicBezTo>
                  <a:cubicBezTo>
                    <a:pt x="28982" y="304651"/>
                    <a:pt x="-10604" y="232054"/>
                    <a:pt x="278" y="137035"/>
                  </a:cubicBezTo>
                  <a:cubicBezTo>
                    <a:pt x="6706" y="78607"/>
                    <a:pt x="21606" y="21421"/>
                    <a:pt x="85584" y="1043"/>
                  </a:cubicBezTo>
                  <a:cubicBezTo>
                    <a:pt x="86752" y="744"/>
                    <a:pt x="87993" y="744"/>
                    <a:pt x="89163" y="1043"/>
                  </a:cubicBezTo>
                  <a:lnTo>
                    <a:pt x="90770" y="1043"/>
                  </a:lnTo>
                  <a:cubicBezTo>
                    <a:pt x="95516" y="1175"/>
                    <a:pt x="100265" y="905"/>
                    <a:pt x="105011" y="240"/>
                  </a:cubicBezTo>
                  <a:cubicBezTo>
                    <a:pt x="116039" y="-1323"/>
                    <a:pt x="127214" y="-753"/>
                    <a:pt x="138023" y="1920"/>
                  </a:cubicBezTo>
                  <a:cubicBezTo>
                    <a:pt x="217048" y="27263"/>
                    <a:pt x="271166" y="73567"/>
                    <a:pt x="294683" y="135647"/>
                  </a:cubicBezTo>
                  <a:cubicBezTo>
                    <a:pt x="318200" y="197727"/>
                    <a:pt x="309290" y="274852"/>
                    <a:pt x="268755" y="350224"/>
                  </a:cubicBezTo>
                  <a:cubicBezTo>
                    <a:pt x="255172" y="375349"/>
                    <a:pt x="236986" y="388276"/>
                    <a:pt x="215368" y="388276"/>
                  </a:cubicBezTo>
                  <a:close/>
                  <a:moveTo>
                    <a:pt x="89236" y="15067"/>
                  </a:moveTo>
                  <a:cubicBezTo>
                    <a:pt x="30077" y="34055"/>
                    <a:pt x="19487" y="88978"/>
                    <a:pt x="13644" y="139226"/>
                  </a:cubicBezTo>
                  <a:cubicBezTo>
                    <a:pt x="3784" y="227745"/>
                    <a:pt x="40740" y="295375"/>
                    <a:pt x="123197" y="340219"/>
                  </a:cubicBezTo>
                  <a:cubicBezTo>
                    <a:pt x="144815" y="351298"/>
                    <a:pt x="167237" y="360720"/>
                    <a:pt x="190316" y="368411"/>
                  </a:cubicBezTo>
                  <a:lnTo>
                    <a:pt x="196890" y="370747"/>
                  </a:lnTo>
                  <a:cubicBezTo>
                    <a:pt x="222306" y="380096"/>
                    <a:pt x="241952" y="370747"/>
                    <a:pt x="256851" y="343432"/>
                  </a:cubicBezTo>
                  <a:cubicBezTo>
                    <a:pt x="295560" y="271931"/>
                    <a:pt x="304251" y="200137"/>
                    <a:pt x="281975" y="141198"/>
                  </a:cubicBezTo>
                  <a:cubicBezTo>
                    <a:pt x="259699" y="82259"/>
                    <a:pt x="208940" y="39825"/>
                    <a:pt x="133933" y="15797"/>
                  </a:cubicBezTo>
                  <a:cubicBezTo>
                    <a:pt x="124730" y="13686"/>
                    <a:pt x="115235" y="13313"/>
                    <a:pt x="105888" y="14701"/>
                  </a:cubicBezTo>
                  <a:cubicBezTo>
                    <a:pt x="100774" y="14701"/>
                    <a:pt x="95662" y="15505"/>
                    <a:pt x="90404" y="15505"/>
                  </a:cubicBezTo>
                  <a:cubicBezTo>
                    <a:pt x="89965" y="15417"/>
                    <a:pt x="89600" y="15271"/>
                    <a:pt x="89236" y="150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7" name="Google Shape;2547;p83"/>
            <p:cNvSpPr/>
            <p:nvPr/>
          </p:nvSpPr>
          <p:spPr>
            <a:xfrm>
              <a:off x="7515202" y="1146206"/>
              <a:ext cx="375805" cy="314642"/>
            </a:xfrm>
            <a:custGeom>
              <a:avLst/>
              <a:gdLst/>
              <a:ahLst/>
              <a:cxnLst/>
              <a:rect l="l" t="t" r="r" b="b"/>
              <a:pathLst>
                <a:path w="375805" h="314642" extrusionOk="0">
                  <a:moveTo>
                    <a:pt x="116556" y="313876"/>
                  </a:moveTo>
                  <a:cubicBezTo>
                    <a:pt x="60246" y="313876"/>
                    <a:pt x="24679" y="291966"/>
                    <a:pt x="8027" y="248145"/>
                  </a:cubicBezTo>
                  <a:cubicBezTo>
                    <a:pt x="-11329" y="196144"/>
                    <a:pt x="-1030" y="144070"/>
                    <a:pt x="37897" y="97473"/>
                  </a:cubicBezTo>
                  <a:cubicBezTo>
                    <a:pt x="78212" y="47371"/>
                    <a:pt x="134595" y="12760"/>
                    <a:pt x="197479" y="-467"/>
                  </a:cubicBezTo>
                  <a:cubicBezTo>
                    <a:pt x="198501" y="-671"/>
                    <a:pt x="199452" y="-671"/>
                    <a:pt x="200473" y="-467"/>
                  </a:cubicBezTo>
                  <a:lnTo>
                    <a:pt x="202445" y="-467"/>
                  </a:lnTo>
                  <a:cubicBezTo>
                    <a:pt x="233412" y="789"/>
                    <a:pt x="263577" y="9853"/>
                    <a:pt x="290088" y="25899"/>
                  </a:cubicBezTo>
                  <a:cubicBezTo>
                    <a:pt x="317256" y="42237"/>
                    <a:pt x="339971" y="64951"/>
                    <a:pt x="356331" y="92069"/>
                  </a:cubicBezTo>
                  <a:cubicBezTo>
                    <a:pt x="395113" y="153345"/>
                    <a:pt x="365753" y="214987"/>
                    <a:pt x="319813" y="248729"/>
                  </a:cubicBezTo>
                  <a:cubicBezTo>
                    <a:pt x="266278" y="288168"/>
                    <a:pt x="204491" y="309494"/>
                    <a:pt x="130944" y="314022"/>
                  </a:cubicBezTo>
                  <a:close/>
                  <a:moveTo>
                    <a:pt x="200546" y="13118"/>
                  </a:moveTo>
                  <a:cubicBezTo>
                    <a:pt x="140512" y="25738"/>
                    <a:pt x="86759" y="58779"/>
                    <a:pt x="48415" y="106602"/>
                  </a:cubicBezTo>
                  <a:cubicBezTo>
                    <a:pt x="12554" y="149547"/>
                    <a:pt x="3278" y="195340"/>
                    <a:pt x="20954" y="242667"/>
                  </a:cubicBezTo>
                  <a:cubicBezTo>
                    <a:pt x="36510" y="284662"/>
                    <a:pt x="71640" y="302629"/>
                    <a:pt x="130507" y="299123"/>
                  </a:cubicBezTo>
                  <a:cubicBezTo>
                    <a:pt x="201570" y="294887"/>
                    <a:pt x="261020" y="274656"/>
                    <a:pt x="312583" y="236532"/>
                  </a:cubicBezTo>
                  <a:cubicBezTo>
                    <a:pt x="353191" y="206661"/>
                    <a:pt x="379190" y="152761"/>
                    <a:pt x="345741" y="99372"/>
                  </a:cubicBezTo>
                  <a:cubicBezTo>
                    <a:pt x="330549" y="73993"/>
                    <a:pt x="309370" y="52725"/>
                    <a:pt x="284100" y="37438"/>
                  </a:cubicBezTo>
                  <a:cubicBezTo>
                    <a:pt x="259267" y="22525"/>
                    <a:pt x="231003" y="14199"/>
                    <a:pt x="202080" y="1326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8" name="Google Shape;2548;p83"/>
            <p:cNvSpPr/>
            <p:nvPr/>
          </p:nvSpPr>
          <p:spPr>
            <a:xfrm>
              <a:off x="3653296" y="1118514"/>
              <a:ext cx="505783" cy="387105"/>
            </a:xfrm>
            <a:custGeom>
              <a:avLst/>
              <a:gdLst/>
              <a:ahLst/>
              <a:cxnLst/>
              <a:rect l="l" t="t" r="r" b="b"/>
              <a:pathLst>
                <a:path w="505783" h="387105" extrusionOk="0">
                  <a:moveTo>
                    <a:pt x="123230" y="386484"/>
                  </a:moveTo>
                  <a:cubicBezTo>
                    <a:pt x="102487" y="386535"/>
                    <a:pt x="81746" y="384899"/>
                    <a:pt x="61222" y="381591"/>
                  </a:cubicBezTo>
                  <a:cubicBezTo>
                    <a:pt x="33250" y="376917"/>
                    <a:pt x="12728" y="362602"/>
                    <a:pt x="3525" y="340764"/>
                  </a:cubicBezTo>
                  <a:cubicBezTo>
                    <a:pt x="-5677" y="318927"/>
                    <a:pt x="-2245" y="289640"/>
                    <a:pt x="14188" y="262325"/>
                  </a:cubicBezTo>
                  <a:cubicBezTo>
                    <a:pt x="19155" y="253750"/>
                    <a:pt x="24851" y="245570"/>
                    <a:pt x="31059" y="237858"/>
                  </a:cubicBezTo>
                  <a:cubicBezTo>
                    <a:pt x="111397" y="141378"/>
                    <a:pt x="212989" y="37595"/>
                    <a:pt x="362565" y="-456"/>
                  </a:cubicBezTo>
                  <a:cubicBezTo>
                    <a:pt x="363661" y="-675"/>
                    <a:pt x="364684" y="-675"/>
                    <a:pt x="365779" y="-456"/>
                  </a:cubicBezTo>
                  <a:lnTo>
                    <a:pt x="419606" y="-456"/>
                  </a:lnTo>
                  <a:cubicBezTo>
                    <a:pt x="457584" y="1078"/>
                    <a:pt x="499945" y="28758"/>
                    <a:pt x="502940" y="67686"/>
                  </a:cubicBezTo>
                  <a:cubicBezTo>
                    <a:pt x="506518" y="101925"/>
                    <a:pt x="503013" y="136521"/>
                    <a:pt x="492641" y="169351"/>
                  </a:cubicBezTo>
                  <a:cubicBezTo>
                    <a:pt x="472703" y="227085"/>
                    <a:pt x="433044" y="275946"/>
                    <a:pt x="380679" y="307314"/>
                  </a:cubicBezTo>
                  <a:cubicBezTo>
                    <a:pt x="331307" y="336528"/>
                    <a:pt x="264917" y="371877"/>
                    <a:pt x="189399" y="381956"/>
                  </a:cubicBezTo>
                  <a:cubicBezTo>
                    <a:pt x="167489" y="384929"/>
                    <a:pt x="145359" y="386440"/>
                    <a:pt x="123230" y="386484"/>
                  </a:cubicBezTo>
                  <a:close/>
                  <a:moveTo>
                    <a:pt x="365633" y="13421"/>
                  </a:moveTo>
                  <a:cubicBezTo>
                    <a:pt x="219563" y="50596"/>
                    <a:pt x="119723" y="152187"/>
                    <a:pt x="41138" y="247133"/>
                  </a:cubicBezTo>
                  <a:cubicBezTo>
                    <a:pt x="35442" y="254415"/>
                    <a:pt x="30182" y="262105"/>
                    <a:pt x="25581" y="270139"/>
                  </a:cubicBezTo>
                  <a:cubicBezTo>
                    <a:pt x="11705" y="293291"/>
                    <a:pt x="8200" y="316955"/>
                    <a:pt x="15941" y="335433"/>
                  </a:cubicBezTo>
                  <a:cubicBezTo>
                    <a:pt x="23683" y="353911"/>
                    <a:pt x="40116" y="363771"/>
                    <a:pt x="63341" y="367641"/>
                  </a:cubicBezTo>
                  <a:cubicBezTo>
                    <a:pt x="104532" y="373820"/>
                    <a:pt x="146308" y="373820"/>
                    <a:pt x="187500" y="367641"/>
                  </a:cubicBezTo>
                  <a:cubicBezTo>
                    <a:pt x="260535" y="357782"/>
                    <a:pt x="325464" y="323820"/>
                    <a:pt x="373521" y="294606"/>
                  </a:cubicBezTo>
                  <a:cubicBezTo>
                    <a:pt x="423185" y="265019"/>
                    <a:pt x="460798" y="218774"/>
                    <a:pt x="479568" y="164092"/>
                  </a:cubicBezTo>
                  <a:cubicBezTo>
                    <a:pt x="489282" y="133272"/>
                    <a:pt x="492495" y="100771"/>
                    <a:pt x="489063" y="68635"/>
                  </a:cubicBezTo>
                  <a:cubicBezTo>
                    <a:pt x="486871" y="37815"/>
                    <a:pt x="450281" y="14955"/>
                    <a:pt x="418803" y="13713"/>
                  </a:cubicBezTo>
                  <a:cubicBezTo>
                    <a:pt x="407044" y="13202"/>
                    <a:pt x="395577" y="13713"/>
                    <a:pt x="383453" y="13713"/>
                  </a:cubicBezTo>
                  <a:lnTo>
                    <a:pt x="367093" y="13713"/>
                  </a:lnTo>
                  <a:cubicBezTo>
                    <a:pt x="366583" y="13669"/>
                    <a:pt x="366072" y="13574"/>
                    <a:pt x="365633" y="1342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49" name="Google Shape;2549;p83"/>
            <p:cNvSpPr/>
            <p:nvPr/>
          </p:nvSpPr>
          <p:spPr>
            <a:xfrm>
              <a:off x="5039774" y="907217"/>
              <a:ext cx="666682" cy="574519"/>
            </a:xfrm>
            <a:custGeom>
              <a:avLst/>
              <a:gdLst/>
              <a:ahLst/>
              <a:cxnLst/>
              <a:rect l="l" t="t" r="r" b="b"/>
              <a:pathLst>
                <a:path w="666682" h="574519" extrusionOk="0">
                  <a:moveTo>
                    <a:pt x="279692" y="573899"/>
                  </a:moveTo>
                  <a:lnTo>
                    <a:pt x="260265" y="573899"/>
                  </a:lnTo>
                  <a:cubicBezTo>
                    <a:pt x="159476" y="568860"/>
                    <a:pt x="80379" y="524235"/>
                    <a:pt x="24507" y="441121"/>
                  </a:cubicBezTo>
                  <a:cubicBezTo>
                    <a:pt x="-10111" y="389412"/>
                    <a:pt x="-10185" y="337631"/>
                    <a:pt x="24507" y="282635"/>
                  </a:cubicBezTo>
                  <a:cubicBezTo>
                    <a:pt x="56862" y="230853"/>
                    <a:pt x="106015" y="206824"/>
                    <a:pt x="157869" y="184695"/>
                  </a:cubicBezTo>
                  <a:cubicBezTo>
                    <a:pt x="235433" y="151537"/>
                    <a:pt x="304816" y="119986"/>
                    <a:pt x="367992" y="69665"/>
                  </a:cubicBezTo>
                  <a:cubicBezTo>
                    <a:pt x="392678" y="51274"/>
                    <a:pt x="418824" y="34907"/>
                    <a:pt x="446139" y="20731"/>
                  </a:cubicBezTo>
                  <a:cubicBezTo>
                    <a:pt x="458044" y="14012"/>
                    <a:pt x="470095" y="7365"/>
                    <a:pt x="481780" y="354"/>
                  </a:cubicBezTo>
                  <a:cubicBezTo>
                    <a:pt x="483240" y="-603"/>
                    <a:pt x="485066" y="-873"/>
                    <a:pt x="486747" y="-376"/>
                  </a:cubicBezTo>
                  <a:cubicBezTo>
                    <a:pt x="487477" y="-522"/>
                    <a:pt x="488280" y="-522"/>
                    <a:pt x="489011" y="-376"/>
                  </a:cubicBezTo>
                  <a:cubicBezTo>
                    <a:pt x="496314" y="354"/>
                    <a:pt x="503618" y="500"/>
                    <a:pt x="511360" y="646"/>
                  </a:cubicBezTo>
                  <a:cubicBezTo>
                    <a:pt x="528523" y="-77"/>
                    <a:pt x="545686" y="2399"/>
                    <a:pt x="561899" y="7950"/>
                  </a:cubicBezTo>
                  <a:cubicBezTo>
                    <a:pt x="623176" y="33074"/>
                    <a:pt x="656845" y="87339"/>
                    <a:pt x="664149" y="173667"/>
                  </a:cubicBezTo>
                  <a:cubicBezTo>
                    <a:pt x="670284" y="243780"/>
                    <a:pt x="649542" y="311411"/>
                    <a:pt x="601339" y="380356"/>
                  </a:cubicBezTo>
                  <a:cubicBezTo>
                    <a:pt x="508146" y="512111"/>
                    <a:pt x="405605" y="573899"/>
                    <a:pt x="279692" y="573899"/>
                  </a:cubicBezTo>
                  <a:close/>
                  <a:moveTo>
                    <a:pt x="486747" y="12843"/>
                  </a:moveTo>
                  <a:cubicBezTo>
                    <a:pt x="475353" y="19563"/>
                    <a:pt x="463448" y="26135"/>
                    <a:pt x="452055" y="32563"/>
                  </a:cubicBezTo>
                  <a:cubicBezTo>
                    <a:pt x="425397" y="46549"/>
                    <a:pt x="399835" y="62638"/>
                    <a:pt x="375733" y="80693"/>
                  </a:cubicBezTo>
                  <a:cubicBezTo>
                    <a:pt x="311316" y="131818"/>
                    <a:pt x="238135" y="165194"/>
                    <a:pt x="162617" y="197549"/>
                  </a:cubicBezTo>
                  <a:cubicBezTo>
                    <a:pt x="112806" y="218802"/>
                    <a:pt x="65626" y="241808"/>
                    <a:pt x="35462" y="290085"/>
                  </a:cubicBezTo>
                  <a:cubicBezTo>
                    <a:pt x="4496" y="339675"/>
                    <a:pt x="4496" y="386272"/>
                    <a:pt x="35462" y="432503"/>
                  </a:cubicBezTo>
                  <a:cubicBezTo>
                    <a:pt x="88705" y="511892"/>
                    <a:pt x="164516" y="554545"/>
                    <a:pt x="260776" y="559219"/>
                  </a:cubicBezTo>
                  <a:cubicBezTo>
                    <a:pt x="390852" y="565865"/>
                    <a:pt x="495365" y="505903"/>
                    <a:pt x="589434" y="371153"/>
                  </a:cubicBezTo>
                  <a:cubicBezTo>
                    <a:pt x="636396" y="304180"/>
                    <a:pt x="655166" y="241589"/>
                    <a:pt x="649615" y="173959"/>
                  </a:cubicBezTo>
                  <a:cubicBezTo>
                    <a:pt x="642311" y="92305"/>
                    <a:pt x="613097" y="43372"/>
                    <a:pt x="556568" y="20147"/>
                  </a:cubicBezTo>
                  <a:cubicBezTo>
                    <a:pt x="541742" y="15392"/>
                    <a:pt x="526113" y="13369"/>
                    <a:pt x="510556" y="14158"/>
                  </a:cubicBezTo>
                  <a:cubicBezTo>
                    <a:pt x="502741" y="14340"/>
                    <a:pt x="495000" y="13975"/>
                    <a:pt x="487258" y="13062"/>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0" name="Google Shape;2550;p83"/>
            <p:cNvSpPr/>
            <p:nvPr/>
          </p:nvSpPr>
          <p:spPr>
            <a:xfrm>
              <a:off x="3244099" y="851735"/>
              <a:ext cx="1321686" cy="1034323"/>
            </a:xfrm>
            <a:custGeom>
              <a:avLst/>
              <a:gdLst/>
              <a:ahLst/>
              <a:cxnLst/>
              <a:rect l="l" t="t" r="r" b="b"/>
              <a:pathLst>
                <a:path w="1321686" h="1034323" extrusionOk="0">
                  <a:moveTo>
                    <a:pt x="1150085" y="1033703"/>
                  </a:moveTo>
                  <a:cubicBezTo>
                    <a:pt x="1090341" y="1033703"/>
                    <a:pt x="1037246" y="1007557"/>
                    <a:pt x="987289" y="980534"/>
                  </a:cubicBezTo>
                  <a:cubicBezTo>
                    <a:pt x="970418" y="971258"/>
                    <a:pt x="953766" y="961180"/>
                    <a:pt x="937553" y="951320"/>
                  </a:cubicBezTo>
                  <a:cubicBezTo>
                    <a:pt x="913597" y="936713"/>
                    <a:pt x="888838" y="922106"/>
                    <a:pt x="863641" y="909763"/>
                  </a:cubicBezTo>
                  <a:cubicBezTo>
                    <a:pt x="828219" y="892599"/>
                    <a:pt x="798566" y="887852"/>
                    <a:pt x="767161" y="894353"/>
                  </a:cubicBezTo>
                  <a:cubicBezTo>
                    <a:pt x="731958" y="901656"/>
                    <a:pt x="700772" y="918819"/>
                    <a:pt x="670536" y="935106"/>
                  </a:cubicBezTo>
                  <a:cubicBezTo>
                    <a:pt x="661333" y="940292"/>
                    <a:pt x="652057" y="945331"/>
                    <a:pt x="642637" y="950224"/>
                  </a:cubicBezTo>
                  <a:cubicBezTo>
                    <a:pt x="587422" y="978438"/>
                    <a:pt x="525195" y="990197"/>
                    <a:pt x="463481" y="984113"/>
                  </a:cubicBezTo>
                  <a:cubicBezTo>
                    <a:pt x="436166" y="981702"/>
                    <a:pt x="408705" y="977686"/>
                    <a:pt x="382047" y="973742"/>
                  </a:cubicBezTo>
                  <a:cubicBezTo>
                    <a:pt x="358749" y="970309"/>
                    <a:pt x="334501" y="966438"/>
                    <a:pt x="310691" y="964466"/>
                  </a:cubicBezTo>
                  <a:cubicBezTo>
                    <a:pt x="279651" y="961326"/>
                    <a:pt x="247443" y="959135"/>
                    <a:pt x="216550" y="957163"/>
                  </a:cubicBezTo>
                  <a:cubicBezTo>
                    <a:pt x="185655" y="955191"/>
                    <a:pt x="155857" y="953073"/>
                    <a:pt x="125547" y="949859"/>
                  </a:cubicBezTo>
                  <a:cubicBezTo>
                    <a:pt x="66243" y="944090"/>
                    <a:pt x="13439" y="900852"/>
                    <a:pt x="2776" y="848851"/>
                  </a:cubicBezTo>
                  <a:cubicBezTo>
                    <a:pt x="-3725" y="813817"/>
                    <a:pt x="-2775" y="777810"/>
                    <a:pt x="5551" y="743170"/>
                  </a:cubicBezTo>
                  <a:cubicBezTo>
                    <a:pt x="19062" y="678533"/>
                    <a:pt x="48860" y="620763"/>
                    <a:pt x="77564" y="564964"/>
                  </a:cubicBezTo>
                  <a:cubicBezTo>
                    <a:pt x="119120" y="482033"/>
                    <a:pt x="188212" y="416162"/>
                    <a:pt x="273079" y="378651"/>
                  </a:cubicBezTo>
                  <a:cubicBezTo>
                    <a:pt x="356631" y="341038"/>
                    <a:pt x="453841" y="293054"/>
                    <a:pt x="541556" y="222868"/>
                  </a:cubicBezTo>
                  <a:cubicBezTo>
                    <a:pt x="642344" y="142529"/>
                    <a:pt x="745032" y="87168"/>
                    <a:pt x="855607" y="54302"/>
                  </a:cubicBezTo>
                  <a:cubicBezTo>
                    <a:pt x="900159" y="41083"/>
                    <a:pt x="945659" y="28521"/>
                    <a:pt x="989627" y="16324"/>
                  </a:cubicBezTo>
                  <a:lnTo>
                    <a:pt x="1050538" y="-620"/>
                  </a:lnTo>
                  <a:cubicBezTo>
                    <a:pt x="1052583" y="-474"/>
                    <a:pt x="1054628" y="-474"/>
                    <a:pt x="1056672" y="-620"/>
                  </a:cubicBezTo>
                  <a:cubicBezTo>
                    <a:pt x="1113494" y="9093"/>
                    <a:pt x="1145630" y="26038"/>
                    <a:pt x="1152057" y="87826"/>
                  </a:cubicBezTo>
                  <a:cubicBezTo>
                    <a:pt x="1156731" y="135028"/>
                    <a:pt x="1155708" y="182625"/>
                    <a:pt x="1148989" y="229587"/>
                  </a:cubicBezTo>
                  <a:cubicBezTo>
                    <a:pt x="1137669" y="312116"/>
                    <a:pt x="1121528" y="392017"/>
                    <a:pt x="1107213" y="459282"/>
                  </a:cubicBezTo>
                  <a:cubicBezTo>
                    <a:pt x="1089977" y="540936"/>
                    <a:pt x="1108527" y="609077"/>
                    <a:pt x="1164181" y="668455"/>
                  </a:cubicBezTo>
                  <a:cubicBezTo>
                    <a:pt x="1206030" y="713079"/>
                    <a:pt x="1246710" y="756900"/>
                    <a:pt x="1284323" y="802474"/>
                  </a:cubicBezTo>
                  <a:cubicBezTo>
                    <a:pt x="1313537" y="838116"/>
                    <a:pt x="1324930" y="872369"/>
                    <a:pt x="1318431" y="907134"/>
                  </a:cubicBezTo>
                  <a:cubicBezTo>
                    <a:pt x="1303824" y="984770"/>
                    <a:pt x="1230789" y="1026619"/>
                    <a:pt x="1169950" y="1032608"/>
                  </a:cubicBezTo>
                  <a:cubicBezTo>
                    <a:pt x="1163304" y="1033411"/>
                    <a:pt x="1156585" y="1033703"/>
                    <a:pt x="1150085" y="1033703"/>
                  </a:cubicBezTo>
                  <a:close/>
                  <a:moveTo>
                    <a:pt x="794184" y="877700"/>
                  </a:moveTo>
                  <a:cubicBezTo>
                    <a:pt x="820550" y="878307"/>
                    <a:pt x="846332" y="884982"/>
                    <a:pt x="869703" y="897201"/>
                  </a:cubicBezTo>
                  <a:cubicBezTo>
                    <a:pt x="895484" y="909763"/>
                    <a:pt x="920827" y="924735"/>
                    <a:pt x="944637" y="939342"/>
                  </a:cubicBezTo>
                  <a:cubicBezTo>
                    <a:pt x="960704" y="949056"/>
                    <a:pt x="977283" y="959062"/>
                    <a:pt x="993862" y="968556"/>
                  </a:cubicBezTo>
                  <a:cubicBezTo>
                    <a:pt x="1047178" y="997770"/>
                    <a:pt x="1104511" y="1025670"/>
                    <a:pt x="1168709" y="1019243"/>
                  </a:cubicBezTo>
                  <a:cubicBezTo>
                    <a:pt x="1225165" y="1013765"/>
                    <a:pt x="1291919" y="975421"/>
                    <a:pt x="1305138" y="904942"/>
                  </a:cubicBezTo>
                  <a:cubicBezTo>
                    <a:pt x="1310908" y="874852"/>
                    <a:pt x="1300756" y="844616"/>
                    <a:pt x="1274171" y="812480"/>
                  </a:cubicBezTo>
                  <a:cubicBezTo>
                    <a:pt x="1236704" y="766833"/>
                    <a:pt x="1196242" y="723012"/>
                    <a:pt x="1154613" y="679191"/>
                  </a:cubicBezTo>
                  <a:cubicBezTo>
                    <a:pt x="1095454" y="616015"/>
                    <a:pt x="1075661" y="543273"/>
                    <a:pt x="1093993" y="456872"/>
                  </a:cubicBezTo>
                  <a:cubicBezTo>
                    <a:pt x="1108600" y="389753"/>
                    <a:pt x="1124376" y="309998"/>
                    <a:pt x="1135624" y="228345"/>
                  </a:cubicBezTo>
                  <a:cubicBezTo>
                    <a:pt x="1142051" y="182589"/>
                    <a:pt x="1143074" y="136226"/>
                    <a:pt x="1138545" y="90235"/>
                  </a:cubicBezTo>
                  <a:cubicBezTo>
                    <a:pt x="1133579" y="42106"/>
                    <a:pt x="1113933" y="24504"/>
                    <a:pt x="1054482" y="14279"/>
                  </a:cubicBezTo>
                  <a:lnTo>
                    <a:pt x="1053970" y="14279"/>
                  </a:lnTo>
                  <a:lnTo>
                    <a:pt x="993059" y="31223"/>
                  </a:lnTo>
                  <a:cubicBezTo>
                    <a:pt x="949238" y="43347"/>
                    <a:pt x="903737" y="55690"/>
                    <a:pt x="859331" y="69128"/>
                  </a:cubicBezTo>
                  <a:cubicBezTo>
                    <a:pt x="746200" y="103718"/>
                    <a:pt x="641030" y="160196"/>
                    <a:pt x="549663" y="235356"/>
                  </a:cubicBezTo>
                  <a:cubicBezTo>
                    <a:pt x="460852" y="306492"/>
                    <a:pt x="362620" y="354915"/>
                    <a:pt x="278337" y="392966"/>
                  </a:cubicBezTo>
                  <a:cubicBezTo>
                    <a:pt x="196757" y="428724"/>
                    <a:pt x="130295" y="492038"/>
                    <a:pt x="90636" y="571829"/>
                  </a:cubicBezTo>
                  <a:cubicBezTo>
                    <a:pt x="61422" y="628139"/>
                    <a:pt x="32208" y="684961"/>
                    <a:pt x="19136" y="747552"/>
                  </a:cubicBezTo>
                  <a:cubicBezTo>
                    <a:pt x="11247" y="780169"/>
                    <a:pt x="10298" y="814087"/>
                    <a:pt x="16360" y="847099"/>
                  </a:cubicBezTo>
                  <a:cubicBezTo>
                    <a:pt x="25854" y="893184"/>
                    <a:pt x="73546" y="931820"/>
                    <a:pt x="127227" y="936859"/>
                  </a:cubicBezTo>
                  <a:cubicBezTo>
                    <a:pt x="157391" y="939780"/>
                    <a:pt x="188066" y="941826"/>
                    <a:pt x="217791" y="944163"/>
                  </a:cubicBezTo>
                  <a:cubicBezTo>
                    <a:pt x="248831" y="946207"/>
                    <a:pt x="280820" y="948398"/>
                    <a:pt x="312299" y="951466"/>
                  </a:cubicBezTo>
                  <a:cubicBezTo>
                    <a:pt x="336400" y="953803"/>
                    <a:pt x="360794" y="957382"/>
                    <a:pt x="384311" y="960814"/>
                  </a:cubicBezTo>
                  <a:cubicBezTo>
                    <a:pt x="410750" y="964758"/>
                    <a:pt x="438065" y="968994"/>
                    <a:pt x="464650" y="971112"/>
                  </a:cubicBezTo>
                  <a:cubicBezTo>
                    <a:pt x="523954" y="977196"/>
                    <a:pt x="583843" y="965854"/>
                    <a:pt x="636793" y="938466"/>
                  </a:cubicBezTo>
                  <a:cubicBezTo>
                    <a:pt x="646069" y="933646"/>
                    <a:pt x="655198" y="928606"/>
                    <a:pt x="664401" y="923859"/>
                  </a:cubicBezTo>
                  <a:cubicBezTo>
                    <a:pt x="695368" y="906768"/>
                    <a:pt x="727576" y="889094"/>
                    <a:pt x="764678" y="881425"/>
                  </a:cubicBezTo>
                  <a:cubicBezTo>
                    <a:pt x="774319" y="879147"/>
                    <a:pt x="784252" y="877897"/>
                    <a:pt x="794184" y="8777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1" name="Google Shape;2551;p83"/>
            <p:cNvSpPr/>
            <p:nvPr/>
          </p:nvSpPr>
          <p:spPr>
            <a:xfrm>
              <a:off x="6206729" y="768806"/>
              <a:ext cx="301037" cy="350826"/>
            </a:xfrm>
            <a:custGeom>
              <a:avLst/>
              <a:gdLst/>
              <a:ahLst/>
              <a:cxnLst/>
              <a:rect l="l" t="t" r="r" b="b"/>
              <a:pathLst>
                <a:path w="301037" h="350826" extrusionOk="0">
                  <a:moveTo>
                    <a:pt x="231855" y="350202"/>
                  </a:moveTo>
                  <a:cubicBezTo>
                    <a:pt x="214326" y="349238"/>
                    <a:pt x="197236" y="344023"/>
                    <a:pt x="182191" y="335011"/>
                  </a:cubicBezTo>
                  <a:cubicBezTo>
                    <a:pt x="108352" y="295280"/>
                    <a:pt x="49705" y="230863"/>
                    <a:pt x="8002" y="143367"/>
                  </a:cubicBezTo>
                  <a:cubicBezTo>
                    <a:pt x="-1273" y="120587"/>
                    <a:pt x="-3830" y="95609"/>
                    <a:pt x="699" y="71427"/>
                  </a:cubicBezTo>
                  <a:cubicBezTo>
                    <a:pt x="5957" y="36881"/>
                    <a:pt x="29036" y="12999"/>
                    <a:pt x="69352" y="583"/>
                  </a:cubicBezTo>
                  <a:cubicBezTo>
                    <a:pt x="70520" y="218"/>
                    <a:pt x="71689" y="218"/>
                    <a:pt x="72857" y="583"/>
                  </a:cubicBezTo>
                  <a:lnTo>
                    <a:pt x="73953" y="583"/>
                  </a:lnTo>
                  <a:cubicBezTo>
                    <a:pt x="159185" y="-7597"/>
                    <a:pt x="223602" y="25999"/>
                    <a:pt x="265743" y="99546"/>
                  </a:cubicBezTo>
                  <a:cubicBezTo>
                    <a:pt x="295395" y="150641"/>
                    <a:pt x="306058" y="210595"/>
                    <a:pt x="295688" y="268768"/>
                  </a:cubicBezTo>
                  <a:cubicBezTo>
                    <a:pt x="289334" y="309010"/>
                    <a:pt x="276406" y="334061"/>
                    <a:pt x="256029" y="344652"/>
                  </a:cubicBezTo>
                  <a:cubicBezTo>
                    <a:pt x="248506" y="348405"/>
                    <a:pt x="240253" y="350304"/>
                    <a:pt x="231855" y="350202"/>
                  </a:cubicBezTo>
                  <a:close/>
                  <a:moveTo>
                    <a:pt x="73149" y="14240"/>
                  </a:moveTo>
                  <a:cubicBezTo>
                    <a:pt x="37946" y="25269"/>
                    <a:pt x="18884" y="44696"/>
                    <a:pt x="14210" y="73691"/>
                  </a:cubicBezTo>
                  <a:cubicBezTo>
                    <a:pt x="10120" y="94930"/>
                    <a:pt x="12165" y="116899"/>
                    <a:pt x="20126" y="137012"/>
                  </a:cubicBezTo>
                  <a:cubicBezTo>
                    <a:pt x="60514" y="221660"/>
                    <a:pt x="117116" y="283886"/>
                    <a:pt x="188107" y="322303"/>
                  </a:cubicBezTo>
                  <a:cubicBezTo>
                    <a:pt x="214253" y="336399"/>
                    <a:pt x="234995" y="339466"/>
                    <a:pt x="250114" y="331651"/>
                  </a:cubicBezTo>
                  <a:cubicBezTo>
                    <a:pt x="265232" y="323836"/>
                    <a:pt x="277063" y="301122"/>
                    <a:pt x="282541" y="266358"/>
                  </a:cubicBezTo>
                  <a:cubicBezTo>
                    <a:pt x="292182" y="211508"/>
                    <a:pt x="282175" y="155008"/>
                    <a:pt x="254203" y="106849"/>
                  </a:cubicBezTo>
                  <a:cubicBezTo>
                    <a:pt x="214473" y="37246"/>
                    <a:pt x="156045" y="7083"/>
                    <a:pt x="75267" y="14678"/>
                  </a:cubicBezTo>
                  <a:cubicBezTo>
                    <a:pt x="74537" y="14562"/>
                    <a:pt x="73807" y="14313"/>
                    <a:pt x="73149" y="1394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2" name="Google Shape;2552;p83"/>
            <p:cNvSpPr/>
            <p:nvPr/>
          </p:nvSpPr>
          <p:spPr>
            <a:xfrm>
              <a:off x="4912180" y="742329"/>
              <a:ext cx="899203" cy="906877"/>
            </a:xfrm>
            <a:custGeom>
              <a:avLst/>
              <a:gdLst/>
              <a:ahLst/>
              <a:cxnLst/>
              <a:rect l="l" t="t" r="r" b="b"/>
              <a:pathLst>
                <a:path w="899203" h="906877" extrusionOk="0">
                  <a:moveTo>
                    <a:pt x="442197" y="906257"/>
                  </a:moveTo>
                  <a:cubicBezTo>
                    <a:pt x="412326" y="905943"/>
                    <a:pt x="382819" y="899136"/>
                    <a:pt x="355796" y="886319"/>
                  </a:cubicBezTo>
                  <a:cubicBezTo>
                    <a:pt x="243322" y="835216"/>
                    <a:pt x="144068" y="758952"/>
                    <a:pt x="65701" y="663415"/>
                  </a:cubicBezTo>
                  <a:cubicBezTo>
                    <a:pt x="-20408" y="558902"/>
                    <a:pt x="-23694" y="460889"/>
                    <a:pt x="55549" y="355061"/>
                  </a:cubicBezTo>
                  <a:cubicBezTo>
                    <a:pt x="87465" y="311298"/>
                    <a:pt x="125079" y="271998"/>
                    <a:pt x="167365" y="238205"/>
                  </a:cubicBezTo>
                  <a:cubicBezTo>
                    <a:pt x="203153" y="210232"/>
                    <a:pt x="241423" y="184962"/>
                    <a:pt x="278598" y="160495"/>
                  </a:cubicBezTo>
                  <a:cubicBezTo>
                    <a:pt x="311391" y="138585"/>
                    <a:pt x="345352" y="116674"/>
                    <a:pt x="377195" y="92427"/>
                  </a:cubicBezTo>
                  <a:cubicBezTo>
                    <a:pt x="435623" y="48094"/>
                    <a:pt x="490254" y="10846"/>
                    <a:pt x="559345" y="-401"/>
                  </a:cubicBezTo>
                  <a:cubicBezTo>
                    <a:pt x="560222" y="-547"/>
                    <a:pt x="561098" y="-547"/>
                    <a:pt x="561975" y="-401"/>
                  </a:cubicBezTo>
                  <a:cubicBezTo>
                    <a:pt x="563070" y="-693"/>
                    <a:pt x="564166" y="-693"/>
                    <a:pt x="565261" y="-401"/>
                  </a:cubicBezTo>
                  <a:cubicBezTo>
                    <a:pt x="577092" y="2812"/>
                    <a:pt x="589070" y="5661"/>
                    <a:pt x="600902" y="8509"/>
                  </a:cubicBezTo>
                  <a:cubicBezTo>
                    <a:pt x="627560" y="14242"/>
                    <a:pt x="653779" y="21853"/>
                    <a:pt x="679415" y="31296"/>
                  </a:cubicBezTo>
                  <a:cubicBezTo>
                    <a:pt x="772461" y="68179"/>
                    <a:pt x="838048" y="146618"/>
                    <a:pt x="874419" y="264497"/>
                  </a:cubicBezTo>
                  <a:cubicBezTo>
                    <a:pt x="915392" y="397568"/>
                    <a:pt x="902245" y="515738"/>
                    <a:pt x="835637" y="615066"/>
                  </a:cubicBezTo>
                  <a:cubicBezTo>
                    <a:pt x="764720" y="720215"/>
                    <a:pt x="670432" y="807543"/>
                    <a:pt x="560149" y="870251"/>
                  </a:cubicBezTo>
                  <a:cubicBezTo>
                    <a:pt x="524800" y="892600"/>
                    <a:pt x="484046" y="905030"/>
                    <a:pt x="442197" y="906257"/>
                  </a:cubicBezTo>
                  <a:close/>
                  <a:moveTo>
                    <a:pt x="561975" y="13476"/>
                  </a:moveTo>
                  <a:lnTo>
                    <a:pt x="561391" y="13476"/>
                  </a:lnTo>
                  <a:cubicBezTo>
                    <a:pt x="495293" y="23920"/>
                    <a:pt x="442489" y="60510"/>
                    <a:pt x="385084" y="103674"/>
                  </a:cubicBezTo>
                  <a:cubicBezTo>
                    <a:pt x="352875" y="128214"/>
                    <a:pt x="318694" y="150490"/>
                    <a:pt x="285683" y="172254"/>
                  </a:cubicBezTo>
                  <a:cubicBezTo>
                    <a:pt x="249165" y="196721"/>
                    <a:pt x="210749" y="221699"/>
                    <a:pt x="175399" y="249306"/>
                  </a:cubicBezTo>
                  <a:cubicBezTo>
                    <a:pt x="133989" y="282362"/>
                    <a:pt x="97179" y="320771"/>
                    <a:pt x="65846" y="363533"/>
                  </a:cubicBezTo>
                  <a:cubicBezTo>
                    <a:pt x="-9672" y="464468"/>
                    <a:pt x="-6604" y="554009"/>
                    <a:pt x="75634" y="653775"/>
                  </a:cubicBezTo>
                  <a:cubicBezTo>
                    <a:pt x="152612" y="747625"/>
                    <a:pt x="250042" y="822581"/>
                    <a:pt x="360471" y="872880"/>
                  </a:cubicBezTo>
                  <a:cubicBezTo>
                    <a:pt x="424157" y="902094"/>
                    <a:pt x="485288" y="897347"/>
                    <a:pt x="552991" y="857835"/>
                  </a:cubicBezTo>
                  <a:cubicBezTo>
                    <a:pt x="661302" y="796383"/>
                    <a:pt x="753984" y="710720"/>
                    <a:pt x="823805" y="607544"/>
                  </a:cubicBezTo>
                  <a:cubicBezTo>
                    <a:pt x="888150" y="511283"/>
                    <a:pt x="900712" y="397348"/>
                    <a:pt x="861126" y="268880"/>
                  </a:cubicBezTo>
                  <a:cubicBezTo>
                    <a:pt x="825631" y="153703"/>
                    <a:pt x="764428" y="80303"/>
                    <a:pt x="674230" y="44589"/>
                  </a:cubicBezTo>
                  <a:cubicBezTo>
                    <a:pt x="649178" y="35518"/>
                    <a:pt x="623616" y="28199"/>
                    <a:pt x="597543" y="22678"/>
                  </a:cubicBezTo>
                  <a:cubicBezTo>
                    <a:pt x="585857" y="19538"/>
                    <a:pt x="573879" y="16689"/>
                    <a:pt x="561975" y="134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3" name="Google Shape;2553;p83"/>
            <p:cNvSpPr/>
            <p:nvPr/>
          </p:nvSpPr>
          <p:spPr>
            <a:xfrm>
              <a:off x="6071295" y="632940"/>
              <a:ext cx="640788" cy="761825"/>
            </a:xfrm>
            <a:custGeom>
              <a:avLst/>
              <a:gdLst/>
              <a:ahLst/>
              <a:cxnLst/>
              <a:rect l="l" t="t" r="r" b="b"/>
              <a:pathLst>
                <a:path w="640788" h="761825" extrusionOk="0">
                  <a:moveTo>
                    <a:pt x="518471" y="761191"/>
                  </a:moveTo>
                  <a:cubicBezTo>
                    <a:pt x="494808" y="760782"/>
                    <a:pt x="471364" y="756232"/>
                    <a:pt x="449234" y="747752"/>
                  </a:cubicBezTo>
                  <a:cubicBezTo>
                    <a:pt x="397087" y="727829"/>
                    <a:pt x="350563" y="695605"/>
                    <a:pt x="313607" y="653829"/>
                  </a:cubicBezTo>
                  <a:cubicBezTo>
                    <a:pt x="233269" y="565311"/>
                    <a:pt x="166296" y="490085"/>
                    <a:pt x="102463" y="410476"/>
                  </a:cubicBezTo>
                  <a:cubicBezTo>
                    <a:pt x="50535" y="346132"/>
                    <a:pt x="19860" y="286755"/>
                    <a:pt x="5910" y="223652"/>
                  </a:cubicBezTo>
                  <a:cubicBezTo>
                    <a:pt x="-14539" y="130897"/>
                    <a:pt x="7444" y="64144"/>
                    <a:pt x="71642" y="25143"/>
                  </a:cubicBezTo>
                  <a:cubicBezTo>
                    <a:pt x="87783" y="16306"/>
                    <a:pt x="105239" y="9929"/>
                    <a:pt x="123278" y="6227"/>
                  </a:cubicBezTo>
                  <a:cubicBezTo>
                    <a:pt x="131019" y="4182"/>
                    <a:pt x="138761" y="2137"/>
                    <a:pt x="146503" y="-346"/>
                  </a:cubicBezTo>
                  <a:cubicBezTo>
                    <a:pt x="147672" y="-712"/>
                    <a:pt x="148913" y="-712"/>
                    <a:pt x="150082" y="-346"/>
                  </a:cubicBezTo>
                  <a:lnTo>
                    <a:pt x="151543" y="-346"/>
                  </a:lnTo>
                  <a:cubicBezTo>
                    <a:pt x="260073" y="-2611"/>
                    <a:pt x="350929" y="29379"/>
                    <a:pt x="429076" y="96790"/>
                  </a:cubicBezTo>
                  <a:cubicBezTo>
                    <a:pt x="483341" y="143387"/>
                    <a:pt x="522853" y="207292"/>
                    <a:pt x="550534" y="292013"/>
                  </a:cubicBezTo>
                  <a:cubicBezTo>
                    <a:pt x="579748" y="382431"/>
                    <a:pt x="604287" y="473140"/>
                    <a:pt x="622181" y="542013"/>
                  </a:cubicBezTo>
                  <a:lnTo>
                    <a:pt x="624883" y="552675"/>
                  </a:lnTo>
                  <a:cubicBezTo>
                    <a:pt x="633721" y="586272"/>
                    <a:pt x="643800" y="624396"/>
                    <a:pt x="637153" y="657627"/>
                  </a:cubicBezTo>
                  <a:cubicBezTo>
                    <a:pt x="628973" y="698381"/>
                    <a:pt x="609619" y="728471"/>
                    <a:pt x="580917" y="745270"/>
                  </a:cubicBezTo>
                  <a:cubicBezTo>
                    <a:pt x="561854" y="756035"/>
                    <a:pt x="540309" y="761527"/>
                    <a:pt x="518471" y="761191"/>
                  </a:cubicBezTo>
                  <a:close/>
                  <a:moveTo>
                    <a:pt x="150374" y="13384"/>
                  </a:moveTo>
                  <a:cubicBezTo>
                    <a:pt x="142633" y="15940"/>
                    <a:pt x="134890" y="17985"/>
                    <a:pt x="126491" y="20030"/>
                  </a:cubicBezTo>
                  <a:cubicBezTo>
                    <a:pt x="109547" y="23405"/>
                    <a:pt x="93188" y="29291"/>
                    <a:pt x="77924" y="37486"/>
                  </a:cubicBezTo>
                  <a:cubicBezTo>
                    <a:pt x="18837" y="73492"/>
                    <a:pt x="-444" y="133308"/>
                    <a:pt x="18764" y="220074"/>
                  </a:cubicBezTo>
                  <a:cubicBezTo>
                    <a:pt x="32277" y="280912"/>
                    <a:pt x="62001" y="338391"/>
                    <a:pt x="112469" y="401055"/>
                  </a:cubicBezTo>
                  <a:cubicBezTo>
                    <a:pt x="176448" y="480298"/>
                    <a:pt x="242910" y="555378"/>
                    <a:pt x="323102" y="643750"/>
                  </a:cubicBezTo>
                  <a:cubicBezTo>
                    <a:pt x="358451" y="683861"/>
                    <a:pt x="402930" y="714916"/>
                    <a:pt x="452740" y="734314"/>
                  </a:cubicBezTo>
                  <a:cubicBezTo>
                    <a:pt x="499993" y="751696"/>
                    <a:pt x="543084" y="751112"/>
                    <a:pt x="573978" y="732707"/>
                  </a:cubicBezTo>
                  <a:cubicBezTo>
                    <a:pt x="599613" y="717516"/>
                    <a:pt x="616265" y="691150"/>
                    <a:pt x="623642" y="654341"/>
                  </a:cubicBezTo>
                  <a:cubicBezTo>
                    <a:pt x="629630" y="624542"/>
                    <a:pt x="620428" y="589777"/>
                    <a:pt x="611591" y="556400"/>
                  </a:cubicBezTo>
                  <a:lnTo>
                    <a:pt x="608816" y="545737"/>
                  </a:lnTo>
                  <a:cubicBezTo>
                    <a:pt x="591068" y="477011"/>
                    <a:pt x="566820" y="386594"/>
                    <a:pt x="537387" y="296542"/>
                  </a:cubicBezTo>
                  <a:cubicBezTo>
                    <a:pt x="510657" y="214377"/>
                    <a:pt x="472313" y="152589"/>
                    <a:pt x="420531" y="107745"/>
                  </a:cubicBezTo>
                  <a:cubicBezTo>
                    <a:pt x="344940" y="42452"/>
                    <a:pt x="256787" y="11923"/>
                    <a:pt x="151835" y="1389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4" name="Google Shape;2554;p83"/>
            <p:cNvSpPr/>
            <p:nvPr/>
          </p:nvSpPr>
          <p:spPr>
            <a:xfrm>
              <a:off x="2949882" y="523534"/>
              <a:ext cx="1813770" cy="1711086"/>
            </a:xfrm>
            <a:custGeom>
              <a:avLst/>
              <a:gdLst/>
              <a:ahLst/>
              <a:cxnLst/>
              <a:rect l="l" t="t" r="r" b="b"/>
              <a:pathLst>
                <a:path w="1813770" h="1711086" extrusionOk="0">
                  <a:moveTo>
                    <a:pt x="846582" y="1710429"/>
                  </a:moveTo>
                  <a:cubicBezTo>
                    <a:pt x="789541" y="1711729"/>
                    <a:pt x="737248" y="1678841"/>
                    <a:pt x="713731" y="1626877"/>
                  </a:cubicBezTo>
                  <a:cubicBezTo>
                    <a:pt x="707742" y="1613804"/>
                    <a:pt x="700585" y="1601388"/>
                    <a:pt x="692989" y="1588314"/>
                  </a:cubicBezTo>
                  <a:cubicBezTo>
                    <a:pt x="688096" y="1579696"/>
                    <a:pt x="683276" y="1571224"/>
                    <a:pt x="678382" y="1562533"/>
                  </a:cubicBezTo>
                  <a:cubicBezTo>
                    <a:pt x="654280" y="1516521"/>
                    <a:pt x="620904" y="1489060"/>
                    <a:pt x="576133" y="1477228"/>
                  </a:cubicBezTo>
                  <a:cubicBezTo>
                    <a:pt x="492143" y="1455317"/>
                    <a:pt x="405596" y="1466491"/>
                    <a:pt x="325257" y="1481683"/>
                  </a:cubicBezTo>
                  <a:cubicBezTo>
                    <a:pt x="293049" y="1487818"/>
                    <a:pt x="260475" y="1497458"/>
                    <a:pt x="228924" y="1506807"/>
                  </a:cubicBezTo>
                  <a:cubicBezTo>
                    <a:pt x="204311" y="1514111"/>
                    <a:pt x="178822" y="1521414"/>
                    <a:pt x="153332" y="1527768"/>
                  </a:cubicBezTo>
                  <a:cubicBezTo>
                    <a:pt x="126383" y="1533684"/>
                    <a:pt x="98556" y="1534918"/>
                    <a:pt x="71168" y="1531420"/>
                  </a:cubicBezTo>
                  <a:cubicBezTo>
                    <a:pt x="60505" y="1529872"/>
                    <a:pt x="50280" y="1526059"/>
                    <a:pt x="41150" y="1520245"/>
                  </a:cubicBezTo>
                  <a:cubicBezTo>
                    <a:pt x="31948" y="1514271"/>
                    <a:pt x="24061" y="1506434"/>
                    <a:pt x="18071" y="1497239"/>
                  </a:cubicBezTo>
                  <a:cubicBezTo>
                    <a:pt x="9599" y="1484465"/>
                    <a:pt x="3683" y="1470143"/>
                    <a:pt x="762" y="1455098"/>
                  </a:cubicBezTo>
                  <a:cubicBezTo>
                    <a:pt x="-2233" y="1439929"/>
                    <a:pt x="-2233" y="1424328"/>
                    <a:pt x="762" y="1409159"/>
                  </a:cubicBezTo>
                  <a:cubicBezTo>
                    <a:pt x="8065" y="1372642"/>
                    <a:pt x="14273" y="1335686"/>
                    <a:pt x="20700" y="1298803"/>
                  </a:cubicBezTo>
                  <a:cubicBezTo>
                    <a:pt x="23768" y="1280982"/>
                    <a:pt x="26909" y="1263111"/>
                    <a:pt x="30122" y="1245195"/>
                  </a:cubicBezTo>
                  <a:cubicBezTo>
                    <a:pt x="52617" y="1119429"/>
                    <a:pt x="86213" y="1028938"/>
                    <a:pt x="138652" y="951448"/>
                  </a:cubicBezTo>
                  <a:cubicBezTo>
                    <a:pt x="189850" y="877930"/>
                    <a:pt x="237177" y="801850"/>
                    <a:pt x="280633" y="723505"/>
                  </a:cubicBezTo>
                  <a:cubicBezTo>
                    <a:pt x="335482" y="623228"/>
                    <a:pt x="416624" y="566991"/>
                    <a:pt x="528953" y="551434"/>
                  </a:cubicBezTo>
                  <a:cubicBezTo>
                    <a:pt x="612139" y="540318"/>
                    <a:pt x="691747" y="510337"/>
                    <a:pt x="761569" y="463792"/>
                  </a:cubicBezTo>
                  <a:cubicBezTo>
                    <a:pt x="844683" y="407957"/>
                    <a:pt x="930646" y="356467"/>
                    <a:pt x="1019091" y="309542"/>
                  </a:cubicBezTo>
                  <a:cubicBezTo>
                    <a:pt x="1169032" y="230664"/>
                    <a:pt x="1277417" y="159309"/>
                    <a:pt x="1370463" y="78167"/>
                  </a:cubicBezTo>
                  <a:lnTo>
                    <a:pt x="1378863" y="70863"/>
                  </a:lnTo>
                  <a:cubicBezTo>
                    <a:pt x="1412093" y="41649"/>
                    <a:pt x="1446638" y="11486"/>
                    <a:pt x="1492505" y="-346"/>
                  </a:cubicBezTo>
                  <a:cubicBezTo>
                    <a:pt x="1494111" y="-712"/>
                    <a:pt x="1495792" y="-712"/>
                    <a:pt x="1497398" y="-346"/>
                  </a:cubicBezTo>
                  <a:cubicBezTo>
                    <a:pt x="1499224" y="-609"/>
                    <a:pt x="1501123" y="-456"/>
                    <a:pt x="1502949" y="92"/>
                  </a:cubicBezTo>
                  <a:cubicBezTo>
                    <a:pt x="1519528" y="5570"/>
                    <a:pt x="1534792" y="14451"/>
                    <a:pt x="1547720" y="26166"/>
                  </a:cubicBezTo>
                  <a:cubicBezTo>
                    <a:pt x="1560866" y="38151"/>
                    <a:pt x="1571529" y="52655"/>
                    <a:pt x="1579051" y="68818"/>
                  </a:cubicBezTo>
                  <a:cubicBezTo>
                    <a:pt x="1631564" y="174281"/>
                    <a:pt x="1647194" y="293401"/>
                    <a:pt x="1625501" y="423111"/>
                  </a:cubicBezTo>
                  <a:cubicBezTo>
                    <a:pt x="1614619" y="488405"/>
                    <a:pt x="1600597" y="553625"/>
                    <a:pt x="1586793" y="617093"/>
                  </a:cubicBezTo>
                  <a:cubicBezTo>
                    <a:pt x="1581316" y="642655"/>
                    <a:pt x="1575838" y="668217"/>
                    <a:pt x="1570580" y="693926"/>
                  </a:cubicBezTo>
                  <a:cubicBezTo>
                    <a:pt x="1553197" y="777916"/>
                    <a:pt x="1568972" y="851828"/>
                    <a:pt x="1617103" y="913688"/>
                  </a:cubicBezTo>
                  <a:cubicBezTo>
                    <a:pt x="1642665" y="946335"/>
                    <a:pt x="1671733" y="977521"/>
                    <a:pt x="1699852" y="1007466"/>
                  </a:cubicBezTo>
                  <a:cubicBezTo>
                    <a:pt x="1716358" y="1025213"/>
                    <a:pt x="1732864" y="1042815"/>
                    <a:pt x="1748931" y="1060928"/>
                  </a:cubicBezTo>
                  <a:cubicBezTo>
                    <a:pt x="1818168" y="1139148"/>
                    <a:pt x="1830731" y="1222846"/>
                    <a:pt x="1786252" y="1309247"/>
                  </a:cubicBezTo>
                  <a:cubicBezTo>
                    <a:pt x="1741774" y="1398686"/>
                    <a:pt x="1676042" y="1475884"/>
                    <a:pt x="1594900" y="1534122"/>
                  </a:cubicBezTo>
                  <a:cubicBezTo>
                    <a:pt x="1525078" y="1583056"/>
                    <a:pt x="1450875" y="1593938"/>
                    <a:pt x="1374699" y="1565600"/>
                  </a:cubicBezTo>
                  <a:cubicBezTo>
                    <a:pt x="1348991" y="1555960"/>
                    <a:pt x="1323574" y="1544639"/>
                    <a:pt x="1299035" y="1533684"/>
                  </a:cubicBezTo>
                  <a:cubicBezTo>
                    <a:pt x="1281945" y="1526380"/>
                    <a:pt x="1264782" y="1518347"/>
                    <a:pt x="1247399" y="1511262"/>
                  </a:cubicBezTo>
                  <a:cubicBezTo>
                    <a:pt x="1189555" y="1487599"/>
                    <a:pt x="1142155" y="1493515"/>
                    <a:pt x="1102352" y="1529521"/>
                  </a:cubicBezTo>
                  <a:cubicBezTo>
                    <a:pt x="1082924" y="1548028"/>
                    <a:pt x="1064884" y="1567996"/>
                    <a:pt x="1048524" y="1589264"/>
                  </a:cubicBezTo>
                  <a:cubicBezTo>
                    <a:pt x="1007844" y="1639731"/>
                    <a:pt x="969354" y="1671721"/>
                    <a:pt x="923707" y="1692974"/>
                  </a:cubicBezTo>
                  <a:cubicBezTo>
                    <a:pt x="899606" y="1704404"/>
                    <a:pt x="873239" y="1710363"/>
                    <a:pt x="846582" y="1710429"/>
                  </a:cubicBezTo>
                  <a:close/>
                  <a:moveTo>
                    <a:pt x="474833" y="1436474"/>
                  </a:moveTo>
                  <a:cubicBezTo>
                    <a:pt x="511424" y="1436189"/>
                    <a:pt x="547868" y="1440557"/>
                    <a:pt x="583363" y="1449475"/>
                  </a:cubicBezTo>
                  <a:cubicBezTo>
                    <a:pt x="634927" y="1462767"/>
                    <a:pt x="675023" y="1496144"/>
                    <a:pt x="702556" y="1548729"/>
                  </a:cubicBezTo>
                  <a:cubicBezTo>
                    <a:pt x="706939" y="1556836"/>
                    <a:pt x="711686" y="1565016"/>
                    <a:pt x="716433" y="1573196"/>
                  </a:cubicBezTo>
                  <a:cubicBezTo>
                    <a:pt x="724467" y="1586416"/>
                    <a:pt x="731770" y="1600044"/>
                    <a:pt x="738344" y="1614023"/>
                  </a:cubicBezTo>
                  <a:cubicBezTo>
                    <a:pt x="770990" y="1685597"/>
                    <a:pt x="852717" y="1694361"/>
                    <a:pt x="912971" y="1666024"/>
                  </a:cubicBezTo>
                  <a:cubicBezTo>
                    <a:pt x="954747" y="1646523"/>
                    <a:pt x="990461" y="1617090"/>
                    <a:pt x="1028148" y="1569910"/>
                  </a:cubicBezTo>
                  <a:cubicBezTo>
                    <a:pt x="1045384" y="1547473"/>
                    <a:pt x="1064373" y="1526446"/>
                    <a:pt x="1084969" y="1507026"/>
                  </a:cubicBezTo>
                  <a:cubicBezTo>
                    <a:pt x="1132369" y="1464082"/>
                    <a:pt x="1190431" y="1456339"/>
                    <a:pt x="1257551" y="1483801"/>
                  </a:cubicBezTo>
                  <a:cubicBezTo>
                    <a:pt x="1275152" y="1491104"/>
                    <a:pt x="1292461" y="1498408"/>
                    <a:pt x="1309844" y="1506515"/>
                  </a:cubicBezTo>
                  <a:cubicBezTo>
                    <a:pt x="1334019" y="1517397"/>
                    <a:pt x="1359069" y="1528426"/>
                    <a:pt x="1384048" y="1537774"/>
                  </a:cubicBezTo>
                  <a:cubicBezTo>
                    <a:pt x="1452555" y="1563409"/>
                    <a:pt x="1516753" y="1554061"/>
                    <a:pt x="1580074" y="1509509"/>
                  </a:cubicBezTo>
                  <a:cubicBezTo>
                    <a:pt x="1657419" y="1454156"/>
                    <a:pt x="1720083" y="1380748"/>
                    <a:pt x="1762662" y="1295662"/>
                  </a:cubicBezTo>
                  <a:cubicBezTo>
                    <a:pt x="1801444" y="1219852"/>
                    <a:pt x="1790635" y="1149592"/>
                    <a:pt x="1729358" y="1080063"/>
                  </a:cubicBezTo>
                  <a:cubicBezTo>
                    <a:pt x="1713875" y="1062096"/>
                    <a:pt x="1697149" y="1044640"/>
                    <a:pt x="1680790" y="1027258"/>
                  </a:cubicBezTo>
                  <a:cubicBezTo>
                    <a:pt x="1652306" y="996729"/>
                    <a:pt x="1622361" y="965324"/>
                    <a:pt x="1596434" y="931509"/>
                  </a:cubicBezTo>
                  <a:cubicBezTo>
                    <a:pt x="1542607" y="862564"/>
                    <a:pt x="1525006" y="780472"/>
                    <a:pt x="1544214" y="687499"/>
                  </a:cubicBezTo>
                  <a:cubicBezTo>
                    <a:pt x="1549473" y="661790"/>
                    <a:pt x="1555023" y="636374"/>
                    <a:pt x="1560501" y="610447"/>
                  </a:cubicBezTo>
                  <a:cubicBezTo>
                    <a:pt x="1573939" y="547491"/>
                    <a:pt x="1587889" y="482270"/>
                    <a:pt x="1598698" y="417780"/>
                  </a:cubicBezTo>
                  <a:cubicBezTo>
                    <a:pt x="1619440" y="294497"/>
                    <a:pt x="1604760" y="181146"/>
                    <a:pt x="1554877" y="81818"/>
                  </a:cubicBezTo>
                  <a:cubicBezTo>
                    <a:pt x="1549180" y="69315"/>
                    <a:pt x="1541073" y="58053"/>
                    <a:pt x="1531068" y="48660"/>
                  </a:cubicBezTo>
                  <a:cubicBezTo>
                    <a:pt x="1521208" y="39502"/>
                    <a:pt x="1509595" y="32425"/>
                    <a:pt x="1496960" y="27845"/>
                  </a:cubicBezTo>
                  <a:cubicBezTo>
                    <a:pt x="1458179" y="38509"/>
                    <a:pt x="1427869" y="64947"/>
                    <a:pt x="1396172" y="93139"/>
                  </a:cubicBezTo>
                  <a:lnTo>
                    <a:pt x="1387773" y="100442"/>
                  </a:lnTo>
                  <a:cubicBezTo>
                    <a:pt x="1292827" y="183045"/>
                    <a:pt x="1183274" y="255496"/>
                    <a:pt x="1031214" y="335323"/>
                  </a:cubicBezTo>
                  <a:cubicBezTo>
                    <a:pt x="943427" y="381649"/>
                    <a:pt x="858122" y="432526"/>
                    <a:pt x="775591" y="487747"/>
                  </a:cubicBezTo>
                  <a:cubicBezTo>
                    <a:pt x="702556" y="536528"/>
                    <a:pt x="619297" y="567999"/>
                    <a:pt x="532239" y="579772"/>
                  </a:cubicBezTo>
                  <a:cubicBezTo>
                    <a:pt x="427871" y="594379"/>
                    <a:pt x="355421" y="644481"/>
                    <a:pt x="304369" y="737747"/>
                  </a:cubicBezTo>
                  <a:cubicBezTo>
                    <a:pt x="260475" y="816939"/>
                    <a:pt x="212564" y="893874"/>
                    <a:pt x="160928" y="968246"/>
                  </a:cubicBezTo>
                  <a:cubicBezTo>
                    <a:pt x="110534" y="1041646"/>
                    <a:pt x="78398" y="1128923"/>
                    <a:pt x="56634" y="1250235"/>
                  </a:cubicBezTo>
                  <a:cubicBezTo>
                    <a:pt x="53493" y="1268055"/>
                    <a:pt x="50426" y="1285876"/>
                    <a:pt x="47285" y="1303696"/>
                  </a:cubicBezTo>
                  <a:cubicBezTo>
                    <a:pt x="40785" y="1340725"/>
                    <a:pt x="34358" y="1377754"/>
                    <a:pt x="27201" y="1414564"/>
                  </a:cubicBezTo>
                  <a:cubicBezTo>
                    <a:pt x="25010" y="1425804"/>
                    <a:pt x="25010" y="1437358"/>
                    <a:pt x="27201" y="1448598"/>
                  </a:cubicBezTo>
                  <a:cubicBezTo>
                    <a:pt x="29392" y="1459751"/>
                    <a:pt x="33701" y="1470363"/>
                    <a:pt x="39982" y="1479857"/>
                  </a:cubicBezTo>
                  <a:cubicBezTo>
                    <a:pt x="43780" y="1485853"/>
                    <a:pt x="48746" y="1491002"/>
                    <a:pt x="54589" y="1494975"/>
                  </a:cubicBezTo>
                  <a:cubicBezTo>
                    <a:pt x="60432" y="1498802"/>
                    <a:pt x="67078" y="1501300"/>
                    <a:pt x="74016" y="1502279"/>
                  </a:cubicBezTo>
                  <a:cubicBezTo>
                    <a:pt x="98337" y="1505456"/>
                    <a:pt x="123096" y="1504397"/>
                    <a:pt x="147051" y="1499138"/>
                  </a:cubicBezTo>
                  <a:cubicBezTo>
                    <a:pt x="171884" y="1493296"/>
                    <a:pt x="196934" y="1485919"/>
                    <a:pt x="221182" y="1478616"/>
                  </a:cubicBezTo>
                  <a:cubicBezTo>
                    <a:pt x="254048" y="1468339"/>
                    <a:pt x="287425" y="1459758"/>
                    <a:pt x="321167" y="1452907"/>
                  </a:cubicBezTo>
                  <a:cubicBezTo>
                    <a:pt x="371781" y="1442697"/>
                    <a:pt x="423197" y="1437197"/>
                    <a:pt x="474833" y="14364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5" name="Google Shape;2555;p83"/>
            <p:cNvSpPr/>
            <p:nvPr/>
          </p:nvSpPr>
          <p:spPr>
            <a:xfrm>
              <a:off x="5295317" y="2158535"/>
              <a:ext cx="208955" cy="157847"/>
            </a:xfrm>
            <a:custGeom>
              <a:avLst/>
              <a:gdLst/>
              <a:ahLst/>
              <a:cxnLst/>
              <a:rect l="l" t="t" r="r" b="b"/>
              <a:pathLst>
                <a:path w="208955" h="157847" extrusionOk="0">
                  <a:moveTo>
                    <a:pt x="114858" y="157227"/>
                  </a:moveTo>
                  <a:cubicBezTo>
                    <a:pt x="89003" y="156372"/>
                    <a:pt x="64026" y="147462"/>
                    <a:pt x="43503" y="131737"/>
                  </a:cubicBezTo>
                  <a:cubicBezTo>
                    <a:pt x="23345" y="117569"/>
                    <a:pt x="-3021" y="94051"/>
                    <a:pt x="-1414" y="53663"/>
                  </a:cubicBezTo>
                  <a:cubicBezTo>
                    <a:pt x="340" y="18314"/>
                    <a:pt x="28239" y="7943"/>
                    <a:pt x="50806" y="-383"/>
                  </a:cubicBezTo>
                  <a:cubicBezTo>
                    <a:pt x="52048" y="-675"/>
                    <a:pt x="53435" y="-675"/>
                    <a:pt x="54677" y="-383"/>
                  </a:cubicBezTo>
                  <a:lnTo>
                    <a:pt x="56649" y="-383"/>
                  </a:lnTo>
                  <a:cubicBezTo>
                    <a:pt x="105363" y="-2939"/>
                    <a:pt x="149696" y="15173"/>
                    <a:pt x="188113" y="53152"/>
                  </a:cubicBezTo>
                  <a:cubicBezTo>
                    <a:pt x="205933" y="70607"/>
                    <a:pt x="208343" y="86602"/>
                    <a:pt x="207248" y="96973"/>
                  </a:cubicBezTo>
                  <a:cubicBezTo>
                    <a:pt x="205422" y="113260"/>
                    <a:pt x="194028" y="127867"/>
                    <a:pt x="174309" y="139845"/>
                  </a:cubicBezTo>
                  <a:cubicBezTo>
                    <a:pt x="156488" y="151012"/>
                    <a:pt x="135892" y="157029"/>
                    <a:pt x="114858" y="157227"/>
                  </a:cubicBezTo>
                  <a:close/>
                  <a:moveTo>
                    <a:pt x="55407" y="13055"/>
                  </a:moveTo>
                  <a:cubicBezTo>
                    <a:pt x="33059" y="21162"/>
                    <a:pt x="13558" y="28539"/>
                    <a:pt x="12390" y="54320"/>
                  </a:cubicBezTo>
                  <a:cubicBezTo>
                    <a:pt x="11222" y="80102"/>
                    <a:pt x="23199" y="100113"/>
                    <a:pt x="51172" y="119614"/>
                  </a:cubicBezTo>
                  <a:cubicBezTo>
                    <a:pt x="91049" y="147586"/>
                    <a:pt x="129100" y="149777"/>
                    <a:pt x="167443" y="126479"/>
                  </a:cubicBezTo>
                  <a:cubicBezTo>
                    <a:pt x="183438" y="116838"/>
                    <a:pt x="192495" y="105737"/>
                    <a:pt x="193736" y="94343"/>
                  </a:cubicBezTo>
                  <a:cubicBezTo>
                    <a:pt x="194977" y="82950"/>
                    <a:pt x="189865" y="73382"/>
                    <a:pt x="179129" y="62646"/>
                  </a:cubicBezTo>
                  <a:cubicBezTo>
                    <a:pt x="143269" y="27370"/>
                    <a:pt x="102589" y="10718"/>
                    <a:pt x="57672" y="129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6" name="Google Shape;2556;p83"/>
            <p:cNvSpPr/>
            <p:nvPr/>
          </p:nvSpPr>
          <p:spPr>
            <a:xfrm>
              <a:off x="5957380" y="467745"/>
              <a:ext cx="979307" cy="1075268"/>
            </a:xfrm>
            <a:custGeom>
              <a:avLst/>
              <a:gdLst/>
              <a:ahLst/>
              <a:cxnLst/>
              <a:rect l="l" t="t" r="r" b="b"/>
              <a:pathLst>
                <a:path w="979307" h="1075268" extrusionOk="0">
                  <a:moveTo>
                    <a:pt x="694027" y="1074648"/>
                  </a:moveTo>
                  <a:cubicBezTo>
                    <a:pt x="663353" y="1074473"/>
                    <a:pt x="632970" y="1068937"/>
                    <a:pt x="604194" y="1058288"/>
                  </a:cubicBezTo>
                  <a:cubicBezTo>
                    <a:pt x="528749" y="1031046"/>
                    <a:pt x="461119" y="983719"/>
                    <a:pt x="385089" y="904914"/>
                  </a:cubicBezTo>
                  <a:cubicBezTo>
                    <a:pt x="286491" y="803030"/>
                    <a:pt x="202501" y="688438"/>
                    <a:pt x="133848" y="589914"/>
                  </a:cubicBezTo>
                  <a:cubicBezTo>
                    <a:pt x="85791" y="521115"/>
                    <a:pt x="52633" y="455602"/>
                    <a:pt x="32475" y="389505"/>
                  </a:cubicBezTo>
                  <a:cubicBezTo>
                    <a:pt x="-2144" y="276008"/>
                    <a:pt x="-3386" y="160101"/>
                    <a:pt x="-464" y="62162"/>
                  </a:cubicBezTo>
                  <a:cubicBezTo>
                    <a:pt x="121" y="43173"/>
                    <a:pt x="1216" y="11475"/>
                    <a:pt x="33205" y="885"/>
                  </a:cubicBezTo>
                  <a:cubicBezTo>
                    <a:pt x="34374" y="520"/>
                    <a:pt x="35689" y="520"/>
                    <a:pt x="36857" y="885"/>
                  </a:cubicBezTo>
                  <a:lnTo>
                    <a:pt x="38464" y="885"/>
                  </a:lnTo>
                  <a:cubicBezTo>
                    <a:pt x="44818" y="885"/>
                    <a:pt x="51318" y="885"/>
                    <a:pt x="57745" y="155"/>
                  </a:cubicBezTo>
                  <a:cubicBezTo>
                    <a:pt x="72352" y="-1240"/>
                    <a:pt x="87105" y="-751"/>
                    <a:pt x="101566" y="1616"/>
                  </a:cubicBezTo>
                  <a:cubicBezTo>
                    <a:pt x="200018" y="21773"/>
                    <a:pt x="304604" y="44706"/>
                    <a:pt x="405100" y="82538"/>
                  </a:cubicBezTo>
                  <a:cubicBezTo>
                    <a:pt x="547008" y="134612"/>
                    <a:pt x="664741" y="237271"/>
                    <a:pt x="735658" y="370808"/>
                  </a:cubicBezTo>
                  <a:lnTo>
                    <a:pt x="747562" y="392719"/>
                  </a:lnTo>
                  <a:cubicBezTo>
                    <a:pt x="799928" y="488468"/>
                    <a:pt x="854047" y="587576"/>
                    <a:pt x="923284" y="674634"/>
                  </a:cubicBezTo>
                  <a:cubicBezTo>
                    <a:pt x="989016" y="756653"/>
                    <a:pt x="994859" y="832609"/>
                    <a:pt x="943369" y="920836"/>
                  </a:cubicBezTo>
                  <a:cubicBezTo>
                    <a:pt x="923504" y="954293"/>
                    <a:pt x="897722" y="983843"/>
                    <a:pt x="867267" y="1008040"/>
                  </a:cubicBezTo>
                  <a:cubicBezTo>
                    <a:pt x="810299" y="1052372"/>
                    <a:pt x="753113" y="1074648"/>
                    <a:pt x="694027" y="1074648"/>
                  </a:cubicBezTo>
                  <a:close/>
                  <a:moveTo>
                    <a:pt x="36711" y="14469"/>
                  </a:moveTo>
                  <a:cubicBezTo>
                    <a:pt x="15896" y="21773"/>
                    <a:pt x="13486" y="39593"/>
                    <a:pt x="12902" y="62527"/>
                  </a:cubicBezTo>
                  <a:cubicBezTo>
                    <a:pt x="9834" y="159518"/>
                    <a:pt x="11221" y="273598"/>
                    <a:pt x="45256" y="384831"/>
                  </a:cubicBezTo>
                  <a:cubicBezTo>
                    <a:pt x="67824" y="454967"/>
                    <a:pt x="101421" y="521063"/>
                    <a:pt x="144730" y="580638"/>
                  </a:cubicBezTo>
                  <a:cubicBezTo>
                    <a:pt x="213310" y="678578"/>
                    <a:pt x="296570" y="792805"/>
                    <a:pt x="394511" y="894032"/>
                  </a:cubicBezTo>
                  <a:cubicBezTo>
                    <a:pt x="469299" y="971303"/>
                    <a:pt x="535395" y="1017680"/>
                    <a:pt x="608722" y="1044192"/>
                  </a:cubicBezTo>
                  <a:cubicBezTo>
                    <a:pt x="696365" y="1075670"/>
                    <a:pt x="777799" y="1059821"/>
                    <a:pt x="858795" y="995697"/>
                  </a:cubicBezTo>
                  <a:cubicBezTo>
                    <a:pt x="888009" y="972617"/>
                    <a:pt x="912768" y="944397"/>
                    <a:pt x="931830" y="912437"/>
                  </a:cubicBezTo>
                  <a:cubicBezTo>
                    <a:pt x="980472" y="829177"/>
                    <a:pt x="974775" y="760524"/>
                    <a:pt x="912914" y="682814"/>
                  </a:cubicBezTo>
                  <a:cubicBezTo>
                    <a:pt x="843165" y="595172"/>
                    <a:pt x="788754" y="495114"/>
                    <a:pt x="735877" y="398853"/>
                  </a:cubicBezTo>
                  <a:lnTo>
                    <a:pt x="723899" y="376943"/>
                  </a:lnTo>
                  <a:cubicBezTo>
                    <a:pt x="650864" y="242777"/>
                    <a:pt x="541311" y="147832"/>
                    <a:pt x="400572" y="94808"/>
                  </a:cubicBezTo>
                  <a:cubicBezTo>
                    <a:pt x="300879" y="57341"/>
                    <a:pt x="196950" y="34554"/>
                    <a:pt x="99010" y="14469"/>
                  </a:cubicBezTo>
                  <a:cubicBezTo>
                    <a:pt x="85645" y="12352"/>
                    <a:pt x="72060" y="11986"/>
                    <a:pt x="58621" y="13374"/>
                  </a:cubicBezTo>
                  <a:cubicBezTo>
                    <a:pt x="51976" y="13374"/>
                    <a:pt x="45329" y="14031"/>
                    <a:pt x="38683" y="1403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7" name="Google Shape;2557;p83"/>
            <p:cNvSpPr/>
            <p:nvPr/>
          </p:nvSpPr>
          <p:spPr>
            <a:xfrm>
              <a:off x="8432884" y="99291"/>
              <a:ext cx="380387" cy="506462"/>
            </a:xfrm>
            <a:custGeom>
              <a:avLst/>
              <a:gdLst/>
              <a:ahLst/>
              <a:cxnLst/>
              <a:rect l="l" t="t" r="r" b="b"/>
              <a:pathLst>
                <a:path w="380387" h="506462" extrusionOk="0">
                  <a:moveTo>
                    <a:pt x="133797" y="505842"/>
                  </a:moveTo>
                  <a:cubicBezTo>
                    <a:pt x="88369" y="505842"/>
                    <a:pt x="55064" y="494229"/>
                    <a:pt x="32352" y="470566"/>
                  </a:cubicBezTo>
                  <a:cubicBezTo>
                    <a:pt x="7228" y="444419"/>
                    <a:pt x="-4166" y="403228"/>
                    <a:pt x="-953" y="348159"/>
                  </a:cubicBezTo>
                  <a:cubicBezTo>
                    <a:pt x="3211" y="273371"/>
                    <a:pt x="20519" y="195442"/>
                    <a:pt x="53750" y="102834"/>
                  </a:cubicBezTo>
                  <a:cubicBezTo>
                    <a:pt x="69891" y="57479"/>
                    <a:pt x="94943" y="9641"/>
                    <a:pt x="157314" y="-511"/>
                  </a:cubicBezTo>
                  <a:cubicBezTo>
                    <a:pt x="158191" y="-657"/>
                    <a:pt x="159140" y="-657"/>
                    <a:pt x="160017" y="-511"/>
                  </a:cubicBezTo>
                  <a:lnTo>
                    <a:pt x="162208" y="-511"/>
                  </a:lnTo>
                  <a:cubicBezTo>
                    <a:pt x="236338" y="5916"/>
                    <a:pt x="293672" y="46232"/>
                    <a:pt x="333183" y="119413"/>
                  </a:cubicBezTo>
                  <a:cubicBezTo>
                    <a:pt x="363274" y="173912"/>
                    <a:pt x="378976" y="235159"/>
                    <a:pt x="378903" y="297400"/>
                  </a:cubicBezTo>
                  <a:cubicBezTo>
                    <a:pt x="378391" y="370873"/>
                    <a:pt x="355020" y="421194"/>
                    <a:pt x="305868" y="454717"/>
                  </a:cubicBezTo>
                  <a:cubicBezTo>
                    <a:pt x="261243" y="484508"/>
                    <a:pt x="209462" y="501854"/>
                    <a:pt x="155853" y="504965"/>
                  </a:cubicBezTo>
                  <a:cubicBezTo>
                    <a:pt x="147967" y="505550"/>
                    <a:pt x="141100" y="505842"/>
                    <a:pt x="133797" y="505842"/>
                  </a:cubicBezTo>
                  <a:close/>
                  <a:moveTo>
                    <a:pt x="160017" y="13585"/>
                  </a:moveTo>
                  <a:lnTo>
                    <a:pt x="159359" y="13585"/>
                  </a:lnTo>
                  <a:cubicBezTo>
                    <a:pt x="104146" y="22641"/>
                    <a:pt x="81870" y="64272"/>
                    <a:pt x="66385" y="107873"/>
                  </a:cubicBezTo>
                  <a:cubicBezTo>
                    <a:pt x="33666" y="199167"/>
                    <a:pt x="16575" y="275854"/>
                    <a:pt x="12632" y="348889"/>
                  </a:cubicBezTo>
                  <a:cubicBezTo>
                    <a:pt x="9783" y="400014"/>
                    <a:pt x="19936" y="437116"/>
                    <a:pt x="41846" y="460195"/>
                  </a:cubicBezTo>
                  <a:cubicBezTo>
                    <a:pt x="63757" y="483274"/>
                    <a:pt x="102174" y="494375"/>
                    <a:pt x="154685" y="490650"/>
                  </a:cubicBezTo>
                  <a:cubicBezTo>
                    <a:pt x="205956" y="487649"/>
                    <a:pt x="255547" y="471063"/>
                    <a:pt x="298272" y="442594"/>
                  </a:cubicBezTo>
                  <a:cubicBezTo>
                    <a:pt x="344211" y="411481"/>
                    <a:pt x="364881" y="366637"/>
                    <a:pt x="365537" y="297107"/>
                  </a:cubicBezTo>
                  <a:cubicBezTo>
                    <a:pt x="365537" y="237386"/>
                    <a:pt x="350493" y="178630"/>
                    <a:pt x="321716" y="126278"/>
                  </a:cubicBezTo>
                  <a:cubicBezTo>
                    <a:pt x="284250" y="56384"/>
                    <a:pt x="231884" y="19574"/>
                    <a:pt x="161404" y="1358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8" name="Google Shape;2558;p83"/>
            <p:cNvSpPr/>
            <p:nvPr/>
          </p:nvSpPr>
          <p:spPr>
            <a:xfrm>
              <a:off x="4897776" y="2787751"/>
              <a:ext cx="1035329" cy="1197777"/>
            </a:xfrm>
            <a:custGeom>
              <a:avLst/>
              <a:gdLst/>
              <a:ahLst/>
              <a:cxnLst/>
              <a:rect l="l" t="t" r="r" b="b"/>
              <a:pathLst>
                <a:path w="1035329" h="1197777" extrusionOk="0">
                  <a:moveTo>
                    <a:pt x="903867" y="1197156"/>
                  </a:moveTo>
                  <a:cubicBezTo>
                    <a:pt x="889407" y="1197010"/>
                    <a:pt x="875165" y="1194235"/>
                    <a:pt x="861726" y="1188976"/>
                  </a:cubicBezTo>
                  <a:cubicBezTo>
                    <a:pt x="827473" y="1175976"/>
                    <a:pt x="794461" y="1159762"/>
                    <a:pt x="763275" y="1140554"/>
                  </a:cubicBezTo>
                  <a:cubicBezTo>
                    <a:pt x="736617" y="1124194"/>
                    <a:pt x="710106" y="1106301"/>
                    <a:pt x="684544" y="1089429"/>
                  </a:cubicBezTo>
                  <a:cubicBezTo>
                    <a:pt x="648902" y="1065400"/>
                    <a:pt x="612092" y="1040423"/>
                    <a:pt x="574333" y="1019316"/>
                  </a:cubicBezTo>
                  <a:cubicBezTo>
                    <a:pt x="517293" y="987180"/>
                    <a:pt x="456820" y="959353"/>
                    <a:pt x="398172" y="932404"/>
                  </a:cubicBezTo>
                  <a:lnTo>
                    <a:pt x="370492" y="919696"/>
                  </a:lnTo>
                  <a:cubicBezTo>
                    <a:pt x="262327" y="869813"/>
                    <a:pt x="181039" y="784873"/>
                    <a:pt x="115673" y="708405"/>
                  </a:cubicBezTo>
                  <a:cubicBezTo>
                    <a:pt x="67688" y="652095"/>
                    <a:pt x="32559" y="586071"/>
                    <a:pt x="12620" y="514861"/>
                  </a:cubicBezTo>
                  <a:cubicBezTo>
                    <a:pt x="-17836" y="408815"/>
                    <a:pt x="934" y="323364"/>
                    <a:pt x="69879" y="254637"/>
                  </a:cubicBezTo>
                  <a:cubicBezTo>
                    <a:pt x="75430" y="249086"/>
                    <a:pt x="80908" y="243537"/>
                    <a:pt x="86385" y="237913"/>
                  </a:cubicBezTo>
                  <a:cubicBezTo>
                    <a:pt x="104936" y="218266"/>
                    <a:pt x="124656" y="199861"/>
                    <a:pt x="145471" y="182698"/>
                  </a:cubicBezTo>
                  <a:cubicBezTo>
                    <a:pt x="239613" y="108421"/>
                    <a:pt x="319513" y="49263"/>
                    <a:pt x="420302" y="20487"/>
                  </a:cubicBezTo>
                  <a:cubicBezTo>
                    <a:pt x="438780" y="15228"/>
                    <a:pt x="457477" y="10627"/>
                    <a:pt x="476174" y="5880"/>
                  </a:cubicBezTo>
                  <a:cubicBezTo>
                    <a:pt x="484719" y="3835"/>
                    <a:pt x="493118" y="1790"/>
                    <a:pt x="501590" y="-401"/>
                  </a:cubicBezTo>
                  <a:cubicBezTo>
                    <a:pt x="502686" y="-693"/>
                    <a:pt x="503782" y="-693"/>
                    <a:pt x="504876" y="-401"/>
                  </a:cubicBezTo>
                  <a:lnTo>
                    <a:pt x="581199" y="-401"/>
                  </a:lnTo>
                  <a:cubicBezTo>
                    <a:pt x="610413" y="-401"/>
                    <a:pt x="652042" y="5296"/>
                    <a:pt x="671543" y="51892"/>
                  </a:cubicBezTo>
                  <a:cubicBezTo>
                    <a:pt x="675779" y="61971"/>
                    <a:pt x="680088" y="72123"/>
                    <a:pt x="684470" y="82202"/>
                  </a:cubicBezTo>
                  <a:cubicBezTo>
                    <a:pt x="702510" y="121422"/>
                    <a:pt x="717628" y="161956"/>
                    <a:pt x="729679" y="203439"/>
                  </a:cubicBezTo>
                  <a:cubicBezTo>
                    <a:pt x="753999" y="303133"/>
                    <a:pt x="805197" y="394208"/>
                    <a:pt x="877648" y="466805"/>
                  </a:cubicBezTo>
                  <a:cubicBezTo>
                    <a:pt x="927677" y="517491"/>
                    <a:pt x="962222" y="581396"/>
                    <a:pt x="977122" y="651072"/>
                  </a:cubicBezTo>
                  <a:cubicBezTo>
                    <a:pt x="989537" y="704461"/>
                    <a:pt x="1003414" y="767928"/>
                    <a:pt x="1012690" y="832930"/>
                  </a:cubicBezTo>
                  <a:cubicBezTo>
                    <a:pt x="1014881" y="847537"/>
                    <a:pt x="1017291" y="862509"/>
                    <a:pt x="1019993" y="877262"/>
                  </a:cubicBezTo>
                  <a:cubicBezTo>
                    <a:pt x="1030365" y="941168"/>
                    <a:pt x="1041101" y="1007265"/>
                    <a:pt x="1027297" y="1074895"/>
                  </a:cubicBezTo>
                  <a:cubicBezTo>
                    <a:pt x="1017511" y="1121711"/>
                    <a:pt x="990195" y="1163048"/>
                    <a:pt x="956015" y="1182988"/>
                  </a:cubicBezTo>
                  <a:cubicBezTo>
                    <a:pt x="940239" y="1192336"/>
                    <a:pt x="922199" y="1197229"/>
                    <a:pt x="903867" y="1197156"/>
                  </a:cubicBezTo>
                  <a:close/>
                  <a:moveTo>
                    <a:pt x="504949" y="13402"/>
                  </a:moveTo>
                  <a:lnTo>
                    <a:pt x="479387" y="19756"/>
                  </a:lnTo>
                  <a:cubicBezTo>
                    <a:pt x="460909" y="24212"/>
                    <a:pt x="442286" y="28740"/>
                    <a:pt x="424027" y="34363"/>
                  </a:cubicBezTo>
                  <a:cubicBezTo>
                    <a:pt x="325649" y="62336"/>
                    <a:pt x="246624" y="120837"/>
                    <a:pt x="153797" y="194165"/>
                  </a:cubicBezTo>
                  <a:cubicBezTo>
                    <a:pt x="133493" y="211035"/>
                    <a:pt x="114211" y="229148"/>
                    <a:pt x="96026" y="248356"/>
                  </a:cubicBezTo>
                  <a:cubicBezTo>
                    <a:pt x="90548" y="253980"/>
                    <a:pt x="85070" y="259604"/>
                    <a:pt x="79447" y="265155"/>
                  </a:cubicBezTo>
                  <a:cubicBezTo>
                    <a:pt x="14591" y="329791"/>
                    <a:pt x="-2936" y="410202"/>
                    <a:pt x="25839" y="510991"/>
                  </a:cubicBezTo>
                  <a:cubicBezTo>
                    <a:pt x="45267" y="580082"/>
                    <a:pt x="79447" y="644134"/>
                    <a:pt x="126043" y="698691"/>
                  </a:cubicBezTo>
                  <a:cubicBezTo>
                    <a:pt x="190387" y="774063"/>
                    <a:pt x="270507" y="857616"/>
                    <a:pt x="376262" y="906403"/>
                  </a:cubicBezTo>
                  <a:lnTo>
                    <a:pt x="403869" y="919184"/>
                  </a:lnTo>
                  <a:cubicBezTo>
                    <a:pt x="462735" y="946207"/>
                    <a:pt x="523574" y="974180"/>
                    <a:pt x="581052" y="1006826"/>
                  </a:cubicBezTo>
                  <a:cubicBezTo>
                    <a:pt x="619177" y="1028737"/>
                    <a:pt x="656278" y="1053350"/>
                    <a:pt x="692139" y="1077525"/>
                  </a:cubicBezTo>
                  <a:cubicBezTo>
                    <a:pt x="717628" y="1094688"/>
                    <a:pt x="743993" y="1112362"/>
                    <a:pt x="770432" y="1128649"/>
                  </a:cubicBezTo>
                  <a:cubicBezTo>
                    <a:pt x="801034" y="1147127"/>
                    <a:pt x="833243" y="1162757"/>
                    <a:pt x="866693" y="1175246"/>
                  </a:cubicBezTo>
                  <a:cubicBezTo>
                    <a:pt x="893497" y="1186639"/>
                    <a:pt x="924098" y="1184814"/>
                    <a:pt x="949296" y="1170207"/>
                  </a:cubicBezTo>
                  <a:cubicBezTo>
                    <a:pt x="980263" y="1152312"/>
                    <a:pt x="1004949" y="1114481"/>
                    <a:pt x="1013932" y="1071609"/>
                  </a:cubicBezTo>
                  <a:cubicBezTo>
                    <a:pt x="1027516" y="1006681"/>
                    <a:pt x="1016926" y="941972"/>
                    <a:pt x="1006628" y="879380"/>
                  </a:cubicBezTo>
                  <a:cubicBezTo>
                    <a:pt x="1004145" y="864773"/>
                    <a:pt x="1001735" y="849655"/>
                    <a:pt x="999325" y="834829"/>
                  </a:cubicBezTo>
                  <a:cubicBezTo>
                    <a:pt x="990049" y="770193"/>
                    <a:pt x="976026" y="707310"/>
                    <a:pt x="963903" y="654140"/>
                  </a:cubicBezTo>
                  <a:cubicBezTo>
                    <a:pt x="949587" y="587166"/>
                    <a:pt x="916430" y="525598"/>
                    <a:pt x="868299" y="476810"/>
                  </a:cubicBezTo>
                  <a:cubicBezTo>
                    <a:pt x="794753" y="403775"/>
                    <a:pt x="745089" y="315476"/>
                    <a:pt x="716387" y="206580"/>
                  </a:cubicBezTo>
                  <a:cubicBezTo>
                    <a:pt x="704628" y="165827"/>
                    <a:pt x="689729" y="125950"/>
                    <a:pt x="671981" y="87387"/>
                  </a:cubicBezTo>
                  <a:cubicBezTo>
                    <a:pt x="667672" y="77235"/>
                    <a:pt x="663217" y="67083"/>
                    <a:pt x="658981" y="56858"/>
                  </a:cubicBezTo>
                  <a:cubicBezTo>
                    <a:pt x="646419" y="26768"/>
                    <a:pt x="622464" y="13037"/>
                    <a:pt x="580979" y="13037"/>
                  </a:cubicBezTo>
                  <a:lnTo>
                    <a:pt x="506629" y="13037"/>
                  </a:lnTo>
                  <a:cubicBezTo>
                    <a:pt x="506045" y="13110"/>
                    <a:pt x="505534" y="13183"/>
                    <a:pt x="504949" y="131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59" name="Google Shape;2559;p83"/>
            <p:cNvSpPr/>
            <p:nvPr/>
          </p:nvSpPr>
          <p:spPr>
            <a:xfrm>
              <a:off x="4988286" y="2944226"/>
              <a:ext cx="809149" cy="827351"/>
            </a:xfrm>
            <a:custGeom>
              <a:avLst/>
              <a:gdLst/>
              <a:ahLst/>
              <a:cxnLst/>
              <a:rect l="l" t="t" r="r" b="b"/>
              <a:pathLst>
                <a:path w="809149" h="827351" extrusionOk="0">
                  <a:moveTo>
                    <a:pt x="720019" y="826687"/>
                  </a:moveTo>
                  <a:cubicBezTo>
                    <a:pt x="706726" y="826469"/>
                    <a:pt x="693580" y="824570"/>
                    <a:pt x="680799" y="821064"/>
                  </a:cubicBezTo>
                  <a:cubicBezTo>
                    <a:pt x="676782" y="820042"/>
                    <a:pt x="672692" y="819311"/>
                    <a:pt x="668602" y="818727"/>
                  </a:cubicBezTo>
                  <a:cubicBezTo>
                    <a:pt x="661372" y="817924"/>
                    <a:pt x="654215" y="816244"/>
                    <a:pt x="647422" y="813615"/>
                  </a:cubicBezTo>
                  <a:lnTo>
                    <a:pt x="631500" y="806311"/>
                  </a:lnTo>
                  <a:cubicBezTo>
                    <a:pt x="491930" y="746641"/>
                    <a:pt x="347905" y="684854"/>
                    <a:pt x="217025" y="598234"/>
                  </a:cubicBezTo>
                  <a:cubicBezTo>
                    <a:pt x="154361" y="556677"/>
                    <a:pt x="83664" y="505845"/>
                    <a:pt x="37141" y="427405"/>
                  </a:cubicBezTo>
                  <a:cubicBezTo>
                    <a:pt x="-28591" y="317414"/>
                    <a:pt x="-9384" y="203990"/>
                    <a:pt x="86804" y="124017"/>
                  </a:cubicBezTo>
                  <a:cubicBezTo>
                    <a:pt x="148811" y="72381"/>
                    <a:pt x="225571" y="17385"/>
                    <a:pt x="320516" y="-143"/>
                  </a:cubicBezTo>
                  <a:cubicBezTo>
                    <a:pt x="321466" y="-362"/>
                    <a:pt x="322415" y="-362"/>
                    <a:pt x="323365" y="-143"/>
                  </a:cubicBezTo>
                  <a:lnTo>
                    <a:pt x="324607" y="-143"/>
                  </a:lnTo>
                  <a:cubicBezTo>
                    <a:pt x="412249" y="-5548"/>
                    <a:pt x="478784" y="34987"/>
                    <a:pt x="522239" y="120072"/>
                  </a:cubicBezTo>
                  <a:cubicBezTo>
                    <a:pt x="538308" y="152500"/>
                    <a:pt x="552549" y="185804"/>
                    <a:pt x="564965" y="219839"/>
                  </a:cubicBezTo>
                  <a:cubicBezTo>
                    <a:pt x="589578" y="285133"/>
                    <a:pt x="622079" y="334066"/>
                    <a:pt x="661445" y="365909"/>
                  </a:cubicBezTo>
                  <a:cubicBezTo>
                    <a:pt x="770998" y="453551"/>
                    <a:pt x="818251" y="573694"/>
                    <a:pt x="805689" y="732618"/>
                  </a:cubicBezTo>
                  <a:cubicBezTo>
                    <a:pt x="802768" y="769136"/>
                    <a:pt x="791082" y="795867"/>
                    <a:pt x="770121" y="811423"/>
                  </a:cubicBezTo>
                  <a:cubicBezTo>
                    <a:pt x="755587" y="821941"/>
                    <a:pt x="737986" y="827272"/>
                    <a:pt x="720019" y="826687"/>
                  </a:cubicBezTo>
                  <a:close/>
                  <a:moveTo>
                    <a:pt x="323365" y="13953"/>
                  </a:moveTo>
                  <a:lnTo>
                    <a:pt x="323365" y="13953"/>
                  </a:lnTo>
                  <a:cubicBezTo>
                    <a:pt x="231195" y="31189"/>
                    <a:pt x="156480" y="85016"/>
                    <a:pt x="95569" y="135484"/>
                  </a:cubicBezTo>
                  <a:cubicBezTo>
                    <a:pt x="3617" y="211586"/>
                    <a:pt x="-13400" y="315004"/>
                    <a:pt x="49044" y="420321"/>
                  </a:cubicBezTo>
                  <a:cubicBezTo>
                    <a:pt x="89579" y="488608"/>
                    <a:pt x="148591" y="536227"/>
                    <a:pt x="224329" y="586621"/>
                  </a:cubicBezTo>
                  <a:cubicBezTo>
                    <a:pt x="354186" y="672657"/>
                    <a:pt x="497773" y="734152"/>
                    <a:pt x="636613" y="793676"/>
                  </a:cubicBezTo>
                  <a:lnTo>
                    <a:pt x="652607" y="800541"/>
                  </a:lnTo>
                  <a:cubicBezTo>
                    <a:pt x="658450" y="802659"/>
                    <a:pt x="664512" y="804120"/>
                    <a:pt x="670647" y="804777"/>
                  </a:cubicBezTo>
                  <a:cubicBezTo>
                    <a:pt x="675176" y="805435"/>
                    <a:pt x="679631" y="806311"/>
                    <a:pt x="684086" y="807407"/>
                  </a:cubicBezTo>
                  <a:cubicBezTo>
                    <a:pt x="717682" y="816244"/>
                    <a:pt x="744047" y="813761"/>
                    <a:pt x="762379" y="800103"/>
                  </a:cubicBezTo>
                  <a:cubicBezTo>
                    <a:pt x="780711" y="786445"/>
                    <a:pt x="789767" y="764097"/>
                    <a:pt x="792323" y="731669"/>
                  </a:cubicBezTo>
                  <a:cubicBezTo>
                    <a:pt x="804521" y="578295"/>
                    <a:pt x="759093" y="462388"/>
                    <a:pt x="653557" y="377521"/>
                  </a:cubicBezTo>
                  <a:cubicBezTo>
                    <a:pt x="612219" y="344510"/>
                    <a:pt x="578258" y="293312"/>
                    <a:pt x="552769" y="225609"/>
                  </a:cubicBezTo>
                  <a:cubicBezTo>
                    <a:pt x="540571" y="192231"/>
                    <a:pt x="526476" y="159512"/>
                    <a:pt x="510700" y="127668"/>
                  </a:cubicBezTo>
                  <a:cubicBezTo>
                    <a:pt x="469435" y="47330"/>
                    <a:pt x="407428" y="9716"/>
                    <a:pt x="325629" y="14537"/>
                  </a:cubicBezTo>
                  <a:cubicBezTo>
                    <a:pt x="324825" y="14464"/>
                    <a:pt x="324095" y="14318"/>
                    <a:pt x="323365" y="139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0" name="Google Shape;2560;p83"/>
            <p:cNvSpPr/>
            <p:nvPr/>
          </p:nvSpPr>
          <p:spPr>
            <a:xfrm>
              <a:off x="6942820" y="2485031"/>
              <a:ext cx="414900" cy="466945"/>
            </a:xfrm>
            <a:custGeom>
              <a:avLst/>
              <a:gdLst/>
              <a:ahLst/>
              <a:cxnLst/>
              <a:rect l="l" t="t" r="r" b="b"/>
              <a:pathLst>
                <a:path w="414900" h="466945" extrusionOk="0">
                  <a:moveTo>
                    <a:pt x="229693" y="466283"/>
                  </a:moveTo>
                  <a:cubicBezTo>
                    <a:pt x="193905" y="466210"/>
                    <a:pt x="158777" y="456350"/>
                    <a:pt x="128100" y="437799"/>
                  </a:cubicBezTo>
                  <a:cubicBezTo>
                    <a:pt x="61201" y="397630"/>
                    <a:pt x="20083" y="329050"/>
                    <a:pt x="2262" y="227896"/>
                  </a:cubicBezTo>
                  <a:cubicBezTo>
                    <a:pt x="-11396" y="150625"/>
                    <a:pt x="12560" y="86500"/>
                    <a:pt x="69745" y="47426"/>
                  </a:cubicBezTo>
                  <a:cubicBezTo>
                    <a:pt x="91656" y="33696"/>
                    <a:pt x="115102" y="22550"/>
                    <a:pt x="139567" y="14195"/>
                  </a:cubicBezTo>
                  <a:cubicBezTo>
                    <a:pt x="150157" y="10032"/>
                    <a:pt x="160749" y="6016"/>
                    <a:pt x="171119" y="1341"/>
                  </a:cubicBezTo>
                  <a:cubicBezTo>
                    <a:pt x="172506" y="830"/>
                    <a:pt x="173967" y="830"/>
                    <a:pt x="175356" y="1341"/>
                  </a:cubicBezTo>
                  <a:lnTo>
                    <a:pt x="176231" y="1341"/>
                  </a:lnTo>
                  <a:cubicBezTo>
                    <a:pt x="272127" y="-10783"/>
                    <a:pt x="340853" y="33331"/>
                    <a:pt x="380730" y="132804"/>
                  </a:cubicBezTo>
                  <a:cubicBezTo>
                    <a:pt x="395483" y="171849"/>
                    <a:pt x="405416" y="212537"/>
                    <a:pt x="410382" y="253969"/>
                  </a:cubicBezTo>
                  <a:cubicBezTo>
                    <a:pt x="424843" y="331679"/>
                    <a:pt x="386646" y="409680"/>
                    <a:pt x="316385" y="445833"/>
                  </a:cubicBezTo>
                  <a:cubicBezTo>
                    <a:pt x="289655" y="459929"/>
                    <a:pt x="259856" y="466940"/>
                    <a:pt x="229693" y="466283"/>
                  </a:cubicBezTo>
                  <a:close/>
                  <a:moveTo>
                    <a:pt x="175429" y="14926"/>
                  </a:moveTo>
                  <a:cubicBezTo>
                    <a:pt x="165130" y="19381"/>
                    <a:pt x="154686" y="23471"/>
                    <a:pt x="144389" y="27561"/>
                  </a:cubicBezTo>
                  <a:cubicBezTo>
                    <a:pt x="121016" y="35631"/>
                    <a:pt x="98596" y="46316"/>
                    <a:pt x="77561" y="59404"/>
                  </a:cubicBezTo>
                  <a:cubicBezTo>
                    <a:pt x="25341" y="95118"/>
                    <a:pt x="3431" y="154350"/>
                    <a:pt x="16066" y="225267"/>
                  </a:cubicBezTo>
                  <a:cubicBezTo>
                    <a:pt x="33083" y="322111"/>
                    <a:pt x="72083" y="387551"/>
                    <a:pt x="135333" y="425383"/>
                  </a:cubicBezTo>
                  <a:cubicBezTo>
                    <a:pt x="217934" y="475047"/>
                    <a:pt x="322155" y="453502"/>
                    <a:pt x="372768" y="376450"/>
                  </a:cubicBezTo>
                  <a:cubicBezTo>
                    <a:pt x="395337" y="340370"/>
                    <a:pt x="403954" y="297352"/>
                    <a:pt x="397089" y="255357"/>
                  </a:cubicBezTo>
                  <a:cubicBezTo>
                    <a:pt x="392050" y="215056"/>
                    <a:pt x="382117" y="175523"/>
                    <a:pt x="367510" y="137625"/>
                  </a:cubicBezTo>
                  <a:cubicBezTo>
                    <a:pt x="330482" y="44943"/>
                    <a:pt x="266723" y="3751"/>
                    <a:pt x="177618" y="15218"/>
                  </a:cubicBezTo>
                  <a:cubicBezTo>
                    <a:pt x="176962" y="15327"/>
                    <a:pt x="176304" y="15327"/>
                    <a:pt x="175646" y="152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1" name="Google Shape;2561;p83"/>
            <p:cNvSpPr/>
            <p:nvPr/>
          </p:nvSpPr>
          <p:spPr>
            <a:xfrm>
              <a:off x="3509504" y="3080419"/>
              <a:ext cx="1792168" cy="1699240"/>
            </a:xfrm>
            <a:custGeom>
              <a:avLst/>
              <a:gdLst/>
              <a:ahLst/>
              <a:cxnLst/>
              <a:rect l="l" t="t" r="r" b="b"/>
              <a:pathLst>
                <a:path w="1792168" h="1699240" extrusionOk="0">
                  <a:moveTo>
                    <a:pt x="1653521" y="1698599"/>
                  </a:moveTo>
                  <a:cubicBezTo>
                    <a:pt x="1634532" y="1698380"/>
                    <a:pt x="1615615" y="1695459"/>
                    <a:pt x="1597429" y="1689909"/>
                  </a:cubicBezTo>
                  <a:cubicBezTo>
                    <a:pt x="1532574" y="1670627"/>
                    <a:pt x="1477287" y="1629582"/>
                    <a:pt x="1428426" y="1564434"/>
                  </a:cubicBezTo>
                  <a:cubicBezTo>
                    <a:pt x="1391908" y="1515428"/>
                    <a:pt x="1362694" y="1474089"/>
                    <a:pt x="1337278" y="1433847"/>
                  </a:cubicBezTo>
                  <a:cubicBezTo>
                    <a:pt x="1300760" y="1376734"/>
                    <a:pt x="1248175" y="1356941"/>
                    <a:pt x="1171635" y="1372279"/>
                  </a:cubicBezTo>
                  <a:cubicBezTo>
                    <a:pt x="1070846" y="1392509"/>
                    <a:pt x="980136" y="1407262"/>
                    <a:pt x="886067" y="1382358"/>
                  </a:cubicBezTo>
                  <a:cubicBezTo>
                    <a:pt x="791997" y="1357453"/>
                    <a:pt x="682007" y="1318963"/>
                    <a:pt x="596774" y="1226646"/>
                  </a:cubicBezTo>
                  <a:cubicBezTo>
                    <a:pt x="550981" y="1177128"/>
                    <a:pt x="509132" y="1132650"/>
                    <a:pt x="463778" y="1090582"/>
                  </a:cubicBezTo>
                  <a:cubicBezTo>
                    <a:pt x="424339" y="1054064"/>
                    <a:pt x="376720" y="1029305"/>
                    <a:pt x="330635" y="1005131"/>
                  </a:cubicBezTo>
                  <a:cubicBezTo>
                    <a:pt x="307409" y="993007"/>
                    <a:pt x="284185" y="980664"/>
                    <a:pt x="260886" y="966714"/>
                  </a:cubicBezTo>
                  <a:cubicBezTo>
                    <a:pt x="216115" y="940276"/>
                    <a:pt x="175289" y="907556"/>
                    <a:pt x="139648" y="869650"/>
                  </a:cubicBezTo>
                  <a:cubicBezTo>
                    <a:pt x="84798" y="809323"/>
                    <a:pt x="53831" y="730884"/>
                    <a:pt x="26809" y="656315"/>
                  </a:cubicBezTo>
                  <a:cubicBezTo>
                    <a:pt x="-799" y="579555"/>
                    <a:pt x="-8102" y="511267"/>
                    <a:pt x="4460" y="447362"/>
                  </a:cubicBezTo>
                  <a:cubicBezTo>
                    <a:pt x="19943" y="367023"/>
                    <a:pt x="72383" y="314437"/>
                    <a:pt x="155204" y="295302"/>
                  </a:cubicBezTo>
                  <a:cubicBezTo>
                    <a:pt x="220643" y="279454"/>
                    <a:pt x="287106" y="268060"/>
                    <a:pt x="354152" y="261268"/>
                  </a:cubicBezTo>
                  <a:cubicBezTo>
                    <a:pt x="431715" y="253965"/>
                    <a:pt x="495621" y="216862"/>
                    <a:pt x="554706" y="143536"/>
                  </a:cubicBezTo>
                  <a:lnTo>
                    <a:pt x="560769" y="136232"/>
                  </a:lnTo>
                  <a:cubicBezTo>
                    <a:pt x="605904" y="80214"/>
                    <a:pt x="652647" y="22005"/>
                    <a:pt x="726412" y="678"/>
                  </a:cubicBezTo>
                  <a:cubicBezTo>
                    <a:pt x="727581" y="459"/>
                    <a:pt x="728750" y="459"/>
                    <a:pt x="729917" y="678"/>
                  </a:cubicBezTo>
                  <a:lnTo>
                    <a:pt x="730648" y="678"/>
                  </a:lnTo>
                  <a:cubicBezTo>
                    <a:pt x="754750" y="-2316"/>
                    <a:pt x="779216" y="-125"/>
                    <a:pt x="802369" y="7179"/>
                  </a:cubicBezTo>
                  <a:cubicBezTo>
                    <a:pt x="825740" y="14555"/>
                    <a:pt x="847359" y="26825"/>
                    <a:pt x="865764" y="43039"/>
                  </a:cubicBezTo>
                  <a:cubicBezTo>
                    <a:pt x="876646" y="52242"/>
                    <a:pt x="887674" y="60932"/>
                    <a:pt x="899140" y="69769"/>
                  </a:cubicBezTo>
                  <a:cubicBezTo>
                    <a:pt x="915062" y="82040"/>
                    <a:pt x="931495" y="94894"/>
                    <a:pt x="946832" y="108698"/>
                  </a:cubicBezTo>
                  <a:cubicBezTo>
                    <a:pt x="955596" y="116805"/>
                    <a:pt x="964507" y="124327"/>
                    <a:pt x="973417" y="132215"/>
                  </a:cubicBezTo>
                  <a:cubicBezTo>
                    <a:pt x="1007963" y="161136"/>
                    <a:pt x="1040317" y="192469"/>
                    <a:pt x="1070335" y="226065"/>
                  </a:cubicBezTo>
                  <a:cubicBezTo>
                    <a:pt x="1147387" y="316336"/>
                    <a:pt x="1200264" y="421872"/>
                    <a:pt x="1241895" y="513823"/>
                  </a:cubicBezTo>
                  <a:cubicBezTo>
                    <a:pt x="1281406" y="601027"/>
                    <a:pt x="1303901" y="699333"/>
                    <a:pt x="1309817" y="814436"/>
                  </a:cubicBezTo>
                  <a:cubicBezTo>
                    <a:pt x="1311643" y="847521"/>
                    <a:pt x="1312884" y="880679"/>
                    <a:pt x="1314126" y="913837"/>
                  </a:cubicBezTo>
                  <a:cubicBezTo>
                    <a:pt x="1316390" y="972265"/>
                    <a:pt x="1318581" y="1032227"/>
                    <a:pt x="1323986" y="1091094"/>
                  </a:cubicBezTo>
                  <a:cubicBezTo>
                    <a:pt x="1330486" y="1162084"/>
                    <a:pt x="1367807" y="1205320"/>
                    <a:pt x="1434342" y="1219123"/>
                  </a:cubicBezTo>
                  <a:cubicBezTo>
                    <a:pt x="1506720" y="1234315"/>
                    <a:pt x="1577125" y="1251113"/>
                    <a:pt x="1641616" y="1290114"/>
                  </a:cubicBezTo>
                  <a:cubicBezTo>
                    <a:pt x="1746055" y="1352997"/>
                    <a:pt x="1794990" y="1436185"/>
                    <a:pt x="1790388" y="1543107"/>
                  </a:cubicBezTo>
                  <a:cubicBezTo>
                    <a:pt x="1788051" y="1601535"/>
                    <a:pt x="1768478" y="1646234"/>
                    <a:pt x="1733567" y="1672818"/>
                  </a:cubicBezTo>
                  <a:cubicBezTo>
                    <a:pt x="1710487" y="1690055"/>
                    <a:pt x="1682296" y="1699111"/>
                    <a:pt x="1653521" y="1698599"/>
                  </a:cubicBezTo>
                  <a:close/>
                  <a:moveTo>
                    <a:pt x="1219399" y="1353144"/>
                  </a:moveTo>
                  <a:cubicBezTo>
                    <a:pt x="1275710" y="1353144"/>
                    <a:pt x="1317632" y="1376880"/>
                    <a:pt x="1348890" y="1426179"/>
                  </a:cubicBezTo>
                  <a:cubicBezTo>
                    <a:pt x="1374307" y="1465983"/>
                    <a:pt x="1403156" y="1507101"/>
                    <a:pt x="1439454" y="1555743"/>
                  </a:cubicBezTo>
                  <a:cubicBezTo>
                    <a:pt x="1486489" y="1618480"/>
                    <a:pt x="1539513" y="1657992"/>
                    <a:pt x="1601520" y="1676324"/>
                  </a:cubicBezTo>
                  <a:cubicBezTo>
                    <a:pt x="1650526" y="1690931"/>
                    <a:pt x="1694931" y="1685745"/>
                    <a:pt x="1726409" y="1661717"/>
                  </a:cubicBezTo>
                  <a:cubicBezTo>
                    <a:pt x="1757887" y="1637688"/>
                    <a:pt x="1775416" y="1596423"/>
                    <a:pt x="1777534" y="1542962"/>
                  </a:cubicBezTo>
                  <a:cubicBezTo>
                    <a:pt x="1781624" y="1439763"/>
                    <a:pt x="1736561" y="1363368"/>
                    <a:pt x="1635553" y="1302457"/>
                  </a:cubicBezTo>
                  <a:cubicBezTo>
                    <a:pt x="1572816" y="1264552"/>
                    <a:pt x="1504090" y="1247973"/>
                    <a:pt x="1432370" y="1233073"/>
                  </a:cubicBezTo>
                  <a:cubicBezTo>
                    <a:pt x="1359335" y="1217736"/>
                    <a:pt x="1318289" y="1170483"/>
                    <a:pt x="1311132" y="1092481"/>
                  </a:cubicBezTo>
                  <a:cubicBezTo>
                    <a:pt x="1305654" y="1033176"/>
                    <a:pt x="1303316" y="972849"/>
                    <a:pt x="1301272" y="914421"/>
                  </a:cubicBezTo>
                  <a:cubicBezTo>
                    <a:pt x="1300030" y="881336"/>
                    <a:pt x="1298788" y="848252"/>
                    <a:pt x="1296962" y="815240"/>
                  </a:cubicBezTo>
                  <a:cubicBezTo>
                    <a:pt x="1290828" y="702035"/>
                    <a:pt x="1268990" y="605410"/>
                    <a:pt x="1230208" y="519958"/>
                  </a:cubicBezTo>
                  <a:cubicBezTo>
                    <a:pt x="1189090" y="429321"/>
                    <a:pt x="1136724" y="324516"/>
                    <a:pt x="1060840" y="235560"/>
                  </a:cubicBezTo>
                  <a:cubicBezTo>
                    <a:pt x="1031261" y="202475"/>
                    <a:pt x="999344" y="171581"/>
                    <a:pt x="965384" y="143097"/>
                  </a:cubicBezTo>
                  <a:cubicBezTo>
                    <a:pt x="956399" y="134990"/>
                    <a:pt x="947489" y="127467"/>
                    <a:pt x="938652" y="119434"/>
                  </a:cubicBezTo>
                  <a:cubicBezTo>
                    <a:pt x="923607" y="105995"/>
                    <a:pt x="907686" y="93433"/>
                    <a:pt x="891690" y="81163"/>
                  </a:cubicBezTo>
                  <a:cubicBezTo>
                    <a:pt x="880371" y="72399"/>
                    <a:pt x="868977" y="63488"/>
                    <a:pt x="857875" y="54213"/>
                  </a:cubicBezTo>
                  <a:cubicBezTo>
                    <a:pt x="841004" y="39022"/>
                    <a:pt x="821066" y="27556"/>
                    <a:pt x="799447" y="20690"/>
                  </a:cubicBezTo>
                  <a:cubicBezTo>
                    <a:pt x="777975" y="13898"/>
                    <a:pt x="755334" y="11926"/>
                    <a:pt x="732985" y="14847"/>
                  </a:cubicBezTo>
                  <a:lnTo>
                    <a:pt x="730575" y="14847"/>
                  </a:lnTo>
                  <a:cubicBezTo>
                    <a:pt x="660826" y="35151"/>
                    <a:pt x="615545" y="91388"/>
                    <a:pt x="571797" y="145799"/>
                  </a:cubicBezTo>
                  <a:lnTo>
                    <a:pt x="565808" y="153103"/>
                  </a:lnTo>
                  <a:cubicBezTo>
                    <a:pt x="504166" y="229424"/>
                    <a:pt x="437485" y="268426"/>
                    <a:pt x="356051" y="275510"/>
                  </a:cubicBezTo>
                  <a:cubicBezTo>
                    <a:pt x="289662" y="282302"/>
                    <a:pt x="223711" y="293549"/>
                    <a:pt x="158856" y="309252"/>
                  </a:cubicBezTo>
                  <a:cubicBezTo>
                    <a:pt x="81366" y="327072"/>
                    <a:pt x="33163" y="375787"/>
                    <a:pt x="18483" y="450210"/>
                  </a:cubicBezTo>
                  <a:cubicBezTo>
                    <a:pt x="6359" y="511414"/>
                    <a:pt x="13516" y="577145"/>
                    <a:pt x="40393" y="651202"/>
                  </a:cubicBezTo>
                  <a:cubicBezTo>
                    <a:pt x="67270" y="725260"/>
                    <a:pt x="97142" y="801363"/>
                    <a:pt x="149946" y="859791"/>
                  </a:cubicBezTo>
                  <a:cubicBezTo>
                    <a:pt x="184711" y="896746"/>
                    <a:pt x="224515" y="928590"/>
                    <a:pt x="268189" y="954371"/>
                  </a:cubicBezTo>
                  <a:cubicBezTo>
                    <a:pt x="290539" y="967955"/>
                    <a:pt x="314202" y="980372"/>
                    <a:pt x="336989" y="992350"/>
                  </a:cubicBezTo>
                  <a:cubicBezTo>
                    <a:pt x="383439" y="1016816"/>
                    <a:pt x="431935" y="1042379"/>
                    <a:pt x="472907" y="1079992"/>
                  </a:cubicBezTo>
                  <a:cubicBezTo>
                    <a:pt x="518920" y="1122352"/>
                    <a:pt x="560549" y="1167049"/>
                    <a:pt x="606707" y="1216933"/>
                  </a:cubicBezTo>
                  <a:cubicBezTo>
                    <a:pt x="689603" y="1306693"/>
                    <a:pt x="796599" y="1343941"/>
                    <a:pt x="889646" y="1368627"/>
                  </a:cubicBezTo>
                  <a:cubicBezTo>
                    <a:pt x="981012" y="1393094"/>
                    <a:pt x="1070408" y="1378340"/>
                    <a:pt x="1169370" y="1358402"/>
                  </a:cubicBezTo>
                  <a:cubicBezTo>
                    <a:pt x="1185803" y="1355042"/>
                    <a:pt x="1202602" y="1353289"/>
                    <a:pt x="1219399" y="13531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2" name="Google Shape;2562;p83"/>
            <p:cNvSpPr/>
            <p:nvPr/>
          </p:nvSpPr>
          <p:spPr>
            <a:xfrm>
              <a:off x="5121580" y="3101583"/>
              <a:ext cx="310632" cy="328877"/>
            </a:xfrm>
            <a:custGeom>
              <a:avLst/>
              <a:gdLst/>
              <a:ahLst/>
              <a:cxnLst/>
              <a:rect l="l" t="t" r="r" b="b"/>
              <a:pathLst>
                <a:path w="310632" h="328877" extrusionOk="0">
                  <a:moveTo>
                    <a:pt x="254634" y="328257"/>
                  </a:moveTo>
                  <a:cubicBezTo>
                    <a:pt x="162390" y="328257"/>
                    <a:pt x="87311" y="296341"/>
                    <a:pt x="31219" y="233311"/>
                  </a:cubicBezTo>
                  <a:cubicBezTo>
                    <a:pt x="-11945" y="184889"/>
                    <a:pt x="-12602" y="126680"/>
                    <a:pt x="30562" y="73657"/>
                  </a:cubicBezTo>
                  <a:cubicBezTo>
                    <a:pt x="59776" y="37139"/>
                    <a:pt x="99215" y="13841"/>
                    <a:pt x="154722" y="-401"/>
                  </a:cubicBezTo>
                  <a:cubicBezTo>
                    <a:pt x="155745" y="-693"/>
                    <a:pt x="156912" y="-693"/>
                    <a:pt x="157935" y="-401"/>
                  </a:cubicBezTo>
                  <a:lnTo>
                    <a:pt x="159323" y="-401"/>
                  </a:lnTo>
                  <a:cubicBezTo>
                    <a:pt x="214903" y="-2446"/>
                    <a:pt x="256168" y="26841"/>
                    <a:pt x="271943" y="79938"/>
                  </a:cubicBezTo>
                  <a:cubicBezTo>
                    <a:pt x="288303" y="139681"/>
                    <a:pt x="300500" y="200519"/>
                    <a:pt x="308460" y="261942"/>
                  </a:cubicBezTo>
                  <a:cubicBezTo>
                    <a:pt x="309702" y="270121"/>
                    <a:pt x="309264" y="278520"/>
                    <a:pt x="307146" y="286554"/>
                  </a:cubicBezTo>
                  <a:cubicBezTo>
                    <a:pt x="305101" y="294515"/>
                    <a:pt x="301376" y="302038"/>
                    <a:pt x="296191" y="308465"/>
                  </a:cubicBezTo>
                  <a:cubicBezTo>
                    <a:pt x="291517" y="314380"/>
                    <a:pt x="285600" y="319201"/>
                    <a:pt x="278882" y="322633"/>
                  </a:cubicBezTo>
                  <a:cubicBezTo>
                    <a:pt x="272235" y="325993"/>
                    <a:pt x="264932" y="327819"/>
                    <a:pt x="257482" y="327965"/>
                  </a:cubicBezTo>
                  <a:close/>
                  <a:moveTo>
                    <a:pt x="157716" y="14206"/>
                  </a:moveTo>
                  <a:cubicBezTo>
                    <a:pt x="105423" y="27644"/>
                    <a:pt x="68321" y="49774"/>
                    <a:pt x="40859" y="83663"/>
                  </a:cubicBezTo>
                  <a:cubicBezTo>
                    <a:pt x="2516" y="131208"/>
                    <a:pt x="2589" y="181603"/>
                    <a:pt x="40859" y="224328"/>
                  </a:cubicBezTo>
                  <a:cubicBezTo>
                    <a:pt x="94249" y="284290"/>
                    <a:pt x="166115" y="314600"/>
                    <a:pt x="254415" y="314600"/>
                  </a:cubicBezTo>
                  <a:lnTo>
                    <a:pt x="256459" y="314600"/>
                  </a:lnTo>
                  <a:cubicBezTo>
                    <a:pt x="262010" y="314453"/>
                    <a:pt x="267415" y="313139"/>
                    <a:pt x="272381" y="310655"/>
                  </a:cubicBezTo>
                  <a:cubicBezTo>
                    <a:pt x="277420" y="308099"/>
                    <a:pt x="281803" y="304448"/>
                    <a:pt x="285309" y="300066"/>
                  </a:cubicBezTo>
                  <a:cubicBezTo>
                    <a:pt x="289179" y="295245"/>
                    <a:pt x="292027" y="289621"/>
                    <a:pt x="293562" y="283633"/>
                  </a:cubicBezTo>
                  <a:cubicBezTo>
                    <a:pt x="295168" y="277571"/>
                    <a:pt x="295461" y="271289"/>
                    <a:pt x="294511" y="265082"/>
                  </a:cubicBezTo>
                  <a:cubicBezTo>
                    <a:pt x="286550" y="204317"/>
                    <a:pt x="274354" y="144209"/>
                    <a:pt x="257994" y="85123"/>
                  </a:cubicBezTo>
                  <a:cubicBezTo>
                    <a:pt x="243971" y="37650"/>
                    <a:pt x="208768" y="12088"/>
                    <a:pt x="158885" y="14425"/>
                  </a:cubicBezTo>
                  <a:cubicBezTo>
                    <a:pt x="158520" y="14425"/>
                    <a:pt x="158081" y="14352"/>
                    <a:pt x="157716" y="1420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3" name="Google Shape;2563;p83"/>
            <p:cNvSpPr/>
            <p:nvPr/>
          </p:nvSpPr>
          <p:spPr>
            <a:xfrm>
              <a:off x="6137915" y="3306374"/>
              <a:ext cx="2166465" cy="3079964"/>
            </a:xfrm>
            <a:custGeom>
              <a:avLst/>
              <a:gdLst/>
              <a:ahLst/>
              <a:cxnLst/>
              <a:rect l="l" t="t" r="r" b="b"/>
              <a:pathLst>
                <a:path w="2166465" h="3079964" extrusionOk="0">
                  <a:moveTo>
                    <a:pt x="587039" y="3079345"/>
                  </a:moveTo>
                  <a:cubicBezTo>
                    <a:pt x="532847" y="3078834"/>
                    <a:pt x="479386" y="3066344"/>
                    <a:pt x="430598" y="3042827"/>
                  </a:cubicBezTo>
                  <a:cubicBezTo>
                    <a:pt x="388019" y="3022962"/>
                    <a:pt x="329079" y="2987904"/>
                    <a:pt x="309871" y="2914212"/>
                  </a:cubicBezTo>
                  <a:cubicBezTo>
                    <a:pt x="297674" y="2867689"/>
                    <a:pt x="306803" y="2822261"/>
                    <a:pt x="318635" y="2779974"/>
                  </a:cubicBezTo>
                  <a:cubicBezTo>
                    <a:pt x="343175" y="2691528"/>
                    <a:pt x="387580" y="2606004"/>
                    <a:pt x="454334" y="2518873"/>
                  </a:cubicBezTo>
                  <a:cubicBezTo>
                    <a:pt x="555123" y="2386387"/>
                    <a:pt x="655181" y="2299768"/>
                    <a:pt x="768385" y="2245576"/>
                  </a:cubicBezTo>
                  <a:cubicBezTo>
                    <a:pt x="811403" y="2225053"/>
                    <a:pt x="856684" y="2208474"/>
                    <a:pt x="900213" y="2192406"/>
                  </a:cubicBezTo>
                  <a:cubicBezTo>
                    <a:pt x="914820" y="2187002"/>
                    <a:pt x="929427" y="2181670"/>
                    <a:pt x="944034" y="2176120"/>
                  </a:cubicBezTo>
                  <a:cubicBezTo>
                    <a:pt x="1052565" y="2135292"/>
                    <a:pt x="1087403" y="2083437"/>
                    <a:pt x="1083532" y="1971036"/>
                  </a:cubicBezTo>
                  <a:cubicBezTo>
                    <a:pt x="1082072" y="1917940"/>
                    <a:pt x="1075644" y="1865135"/>
                    <a:pt x="1064325" y="1813280"/>
                  </a:cubicBezTo>
                  <a:cubicBezTo>
                    <a:pt x="1031896" y="1668013"/>
                    <a:pt x="976683" y="1578035"/>
                    <a:pt x="886045" y="1521140"/>
                  </a:cubicBezTo>
                  <a:cubicBezTo>
                    <a:pt x="808993" y="1473156"/>
                    <a:pt x="740486" y="1428531"/>
                    <a:pt x="682423" y="1367766"/>
                  </a:cubicBezTo>
                  <a:cubicBezTo>
                    <a:pt x="664895" y="1349434"/>
                    <a:pt x="647147" y="1331175"/>
                    <a:pt x="629108" y="1312990"/>
                  </a:cubicBezTo>
                  <a:cubicBezTo>
                    <a:pt x="570680" y="1253101"/>
                    <a:pt x="509476" y="1191240"/>
                    <a:pt x="458571" y="1122441"/>
                  </a:cubicBezTo>
                  <a:cubicBezTo>
                    <a:pt x="379182" y="1015152"/>
                    <a:pt x="281460" y="891723"/>
                    <a:pt x="157738" y="790351"/>
                  </a:cubicBezTo>
                  <a:cubicBezTo>
                    <a:pt x="104715" y="747771"/>
                    <a:pt x="67467" y="688612"/>
                    <a:pt x="52130" y="622370"/>
                  </a:cubicBezTo>
                  <a:cubicBezTo>
                    <a:pt x="44388" y="588189"/>
                    <a:pt x="39276" y="553059"/>
                    <a:pt x="34309" y="519171"/>
                  </a:cubicBezTo>
                  <a:cubicBezTo>
                    <a:pt x="31388" y="499817"/>
                    <a:pt x="28540" y="480389"/>
                    <a:pt x="25253" y="460743"/>
                  </a:cubicBezTo>
                  <a:lnTo>
                    <a:pt x="22186" y="443214"/>
                  </a:lnTo>
                  <a:cubicBezTo>
                    <a:pt x="9258" y="369157"/>
                    <a:pt x="-4108" y="292616"/>
                    <a:pt x="-1040" y="214687"/>
                  </a:cubicBezTo>
                  <a:cubicBezTo>
                    <a:pt x="3124" y="118719"/>
                    <a:pt x="55489" y="42471"/>
                    <a:pt x="132249" y="20487"/>
                  </a:cubicBezTo>
                  <a:cubicBezTo>
                    <a:pt x="150874" y="15156"/>
                    <a:pt x="169936" y="10481"/>
                    <a:pt x="188341" y="5880"/>
                  </a:cubicBezTo>
                  <a:lnTo>
                    <a:pt x="213830" y="-401"/>
                  </a:lnTo>
                  <a:cubicBezTo>
                    <a:pt x="215436" y="-693"/>
                    <a:pt x="217043" y="-693"/>
                    <a:pt x="218650" y="-401"/>
                  </a:cubicBezTo>
                  <a:lnTo>
                    <a:pt x="221060" y="-401"/>
                  </a:lnTo>
                  <a:cubicBezTo>
                    <a:pt x="232819" y="256"/>
                    <a:pt x="244650" y="622"/>
                    <a:pt x="256555" y="986"/>
                  </a:cubicBezTo>
                  <a:cubicBezTo>
                    <a:pt x="283213" y="1206"/>
                    <a:pt x="309725" y="3251"/>
                    <a:pt x="336091" y="7194"/>
                  </a:cubicBezTo>
                  <a:cubicBezTo>
                    <a:pt x="478582" y="32319"/>
                    <a:pt x="575208" y="114483"/>
                    <a:pt x="623484" y="251424"/>
                  </a:cubicBezTo>
                  <a:cubicBezTo>
                    <a:pt x="662193" y="361561"/>
                    <a:pt x="720621" y="439927"/>
                    <a:pt x="801763" y="490760"/>
                  </a:cubicBezTo>
                  <a:cubicBezTo>
                    <a:pt x="839522" y="514424"/>
                    <a:pt x="877427" y="539256"/>
                    <a:pt x="914018" y="563357"/>
                  </a:cubicBezTo>
                  <a:cubicBezTo>
                    <a:pt x="974637" y="603162"/>
                    <a:pt x="1037373" y="644280"/>
                    <a:pt x="1100915" y="680213"/>
                  </a:cubicBezTo>
                  <a:cubicBezTo>
                    <a:pt x="1192354" y="731045"/>
                    <a:pt x="1293216" y="762670"/>
                    <a:pt x="1397291" y="773187"/>
                  </a:cubicBezTo>
                  <a:cubicBezTo>
                    <a:pt x="1455646" y="779906"/>
                    <a:pt x="1513052" y="792687"/>
                    <a:pt x="1568704" y="811457"/>
                  </a:cubicBezTo>
                  <a:cubicBezTo>
                    <a:pt x="1616469" y="827745"/>
                    <a:pt x="1663650" y="847098"/>
                    <a:pt x="1709589" y="866015"/>
                  </a:cubicBezTo>
                  <a:cubicBezTo>
                    <a:pt x="1739242" y="878284"/>
                    <a:pt x="1769916" y="890919"/>
                    <a:pt x="1800298" y="902533"/>
                  </a:cubicBezTo>
                  <a:cubicBezTo>
                    <a:pt x="1844119" y="919257"/>
                    <a:pt x="1893347" y="943286"/>
                    <a:pt x="1923583" y="994557"/>
                  </a:cubicBezTo>
                  <a:cubicBezTo>
                    <a:pt x="1985882" y="1097755"/>
                    <a:pt x="2039635" y="1205920"/>
                    <a:pt x="2084260" y="1317883"/>
                  </a:cubicBezTo>
                  <a:cubicBezTo>
                    <a:pt x="2145682" y="1475566"/>
                    <a:pt x="2171902" y="1627552"/>
                    <a:pt x="2163431" y="1782314"/>
                  </a:cubicBezTo>
                  <a:cubicBezTo>
                    <a:pt x="2160947" y="1850967"/>
                    <a:pt x="2143492" y="1918305"/>
                    <a:pt x="2112306" y="1979509"/>
                  </a:cubicBezTo>
                  <a:cubicBezTo>
                    <a:pt x="2060450" y="2078763"/>
                    <a:pt x="1976241" y="2148147"/>
                    <a:pt x="1855003" y="2191676"/>
                  </a:cubicBezTo>
                  <a:lnTo>
                    <a:pt x="1761955" y="2224760"/>
                  </a:lnTo>
                  <a:cubicBezTo>
                    <a:pt x="1659049" y="2261278"/>
                    <a:pt x="1552637" y="2299330"/>
                    <a:pt x="1449073" y="2338987"/>
                  </a:cubicBezTo>
                  <a:cubicBezTo>
                    <a:pt x="1361943" y="2372583"/>
                    <a:pt x="1299351" y="2421079"/>
                    <a:pt x="1257941" y="2487030"/>
                  </a:cubicBezTo>
                  <a:cubicBezTo>
                    <a:pt x="1214484" y="2556048"/>
                    <a:pt x="1176286" y="2627185"/>
                    <a:pt x="1144590" y="2687584"/>
                  </a:cubicBezTo>
                  <a:cubicBezTo>
                    <a:pt x="1108073" y="2757040"/>
                    <a:pt x="1064688" y="2828031"/>
                    <a:pt x="993479" y="2877038"/>
                  </a:cubicBezTo>
                  <a:cubicBezTo>
                    <a:pt x="973395" y="2890914"/>
                    <a:pt x="953383" y="2905010"/>
                    <a:pt x="933371" y="2919106"/>
                  </a:cubicBezTo>
                  <a:cubicBezTo>
                    <a:pt x="886410" y="2952336"/>
                    <a:pt x="837843" y="2986663"/>
                    <a:pt x="787813" y="3017045"/>
                  </a:cubicBezTo>
                  <a:cubicBezTo>
                    <a:pt x="722811" y="3058895"/>
                    <a:pt x="654816" y="3079345"/>
                    <a:pt x="587039" y="3079345"/>
                  </a:cubicBezTo>
                  <a:close/>
                  <a:moveTo>
                    <a:pt x="220111" y="28521"/>
                  </a:moveTo>
                  <a:lnTo>
                    <a:pt x="195644" y="34509"/>
                  </a:lnTo>
                  <a:cubicBezTo>
                    <a:pt x="177531" y="38965"/>
                    <a:pt x="158761" y="43493"/>
                    <a:pt x="140649" y="48678"/>
                  </a:cubicBezTo>
                  <a:cubicBezTo>
                    <a:pt x="74333" y="67667"/>
                    <a:pt x="31096" y="131939"/>
                    <a:pt x="27225" y="216659"/>
                  </a:cubicBezTo>
                  <a:cubicBezTo>
                    <a:pt x="24012" y="291374"/>
                    <a:pt x="37084" y="366235"/>
                    <a:pt x="49792" y="438759"/>
                  </a:cubicBezTo>
                  <a:lnTo>
                    <a:pt x="52787" y="456360"/>
                  </a:lnTo>
                  <a:cubicBezTo>
                    <a:pt x="56146" y="475861"/>
                    <a:pt x="59068" y="495507"/>
                    <a:pt x="61916" y="515227"/>
                  </a:cubicBezTo>
                  <a:cubicBezTo>
                    <a:pt x="66810" y="548604"/>
                    <a:pt x="71849" y="583077"/>
                    <a:pt x="79372" y="616161"/>
                  </a:cubicBezTo>
                  <a:cubicBezTo>
                    <a:pt x="93395" y="676124"/>
                    <a:pt x="127137" y="729658"/>
                    <a:pt x="175267" y="768148"/>
                  </a:cubicBezTo>
                  <a:cubicBezTo>
                    <a:pt x="301253" y="871493"/>
                    <a:pt x="400507" y="996675"/>
                    <a:pt x="480846" y="1105205"/>
                  </a:cubicBezTo>
                  <a:cubicBezTo>
                    <a:pt x="530583" y="1172470"/>
                    <a:pt x="590399" y="1233674"/>
                    <a:pt x="648827" y="1292905"/>
                  </a:cubicBezTo>
                  <a:cubicBezTo>
                    <a:pt x="666866" y="1311164"/>
                    <a:pt x="684760" y="1329423"/>
                    <a:pt x="702435" y="1347901"/>
                  </a:cubicBezTo>
                  <a:cubicBezTo>
                    <a:pt x="758233" y="1406329"/>
                    <a:pt x="825279" y="1450150"/>
                    <a:pt x="900725" y="1496820"/>
                  </a:cubicBezTo>
                  <a:cubicBezTo>
                    <a:pt x="1027222" y="1575697"/>
                    <a:pt x="1070166" y="1711470"/>
                    <a:pt x="1091420" y="1806926"/>
                  </a:cubicBezTo>
                  <a:cubicBezTo>
                    <a:pt x="1103105" y="1860607"/>
                    <a:pt x="1109752" y="1915237"/>
                    <a:pt x="1111359" y="1970160"/>
                  </a:cubicBezTo>
                  <a:cubicBezTo>
                    <a:pt x="1116179" y="2112652"/>
                    <a:pt x="1054610" y="2164945"/>
                    <a:pt x="953822" y="2203069"/>
                  </a:cubicBezTo>
                  <a:lnTo>
                    <a:pt x="909416" y="2219429"/>
                  </a:lnTo>
                  <a:cubicBezTo>
                    <a:pt x="866253" y="2235205"/>
                    <a:pt x="821773" y="2251565"/>
                    <a:pt x="779633" y="2271576"/>
                  </a:cubicBezTo>
                  <a:cubicBezTo>
                    <a:pt x="670080" y="2323650"/>
                    <a:pt x="573674" y="2407933"/>
                    <a:pt x="475441" y="2536767"/>
                  </a:cubicBezTo>
                  <a:cubicBezTo>
                    <a:pt x="410952" y="2621268"/>
                    <a:pt x="368153" y="2703579"/>
                    <a:pt x="344563" y="2788373"/>
                  </a:cubicBezTo>
                  <a:cubicBezTo>
                    <a:pt x="333972" y="2826570"/>
                    <a:pt x="325573" y="2867396"/>
                    <a:pt x="335944" y="2907055"/>
                  </a:cubicBezTo>
                  <a:cubicBezTo>
                    <a:pt x="348287" y="2954308"/>
                    <a:pt x="381884" y="2989293"/>
                    <a:pt x="441626" y="3017119"/>
                  </a:cubicBezTo>
                  <a:cubicBezTo>
                    <a:pt x="552640" y="3069047"/>
                    <a:pt x="665260" y="3060940"/>
                    <a:pt x="776347" y="2993675"/>
                  </a:cubicBezTo>
                  <a:cubicBezTo>
                    <a:pt x="825498" y="2963876"/>
                    <a:pt x="873775" y="2929769"/>
                    <a:pt x="920444" y="2896903"/>
                  </a:cubicBezTo>
                  <a:cubicBezTo>
                    <a:pt x="940529" y="2882735"/>
                    <a:pt x="960467" y="2868492"/>
                    <a:pt x="980698" y="2854615"/>
                  </a:cubicBezTo>
                  <a:cubicBezTo>
                    <a:pt x="1047015" y="2809041"/>
                    <a:pt x="1088279" y="2741557"/>
                    <a:pt x="1122970" y="2675095"/>
                  </a:cubicBezTo>
                  <a:cubicBezTo>
                    <a:pt x="1154888" y="2614038"/>
                    <a:pt x="1193523" y="2542317"/>
                    <a:pt x="1237418" y="2472496"/>
                  </a:cubicBezTo>
                  <a:cubicBezTo>
                    <a:pt x="1282187" y="2401287"/>
                    <a:pt x="1349016" y="2349212"/>
                    <a:pt x="1441916" y="2313425"/>
                  </a:cubicBezTo>
                  <a:cubicBezTo>
                    <a:pt x="1545845" y="2273256"/>
                    <a:pt x="1652402" y="2235351"/>
                    <a:pt x="1755382" y="2198687"/>
                  </a:cubicBezTo>
                  <a:lnTo>
                    <a:pt x="1848064" y="2165529"/>
                  </a:lnTo>
                  <a:cubicBezTo>
                    <a:pt x="1962657" y="2124776"/>
                    <a:pt x="2041826" y="2059482"/>
                    <a:pt x="2090395" y="1966727"/>
                  </a:cubicBezTo>
                  <a:cubicBezTo>
                    <a:pt x="2119536" y="1909176"/>
                    <a:pt x="2135750" y="1846000"/>
                    <a:pt x="2137868" y="1781510"/>
                  </a:cubicBezTo>
                  <a:cubicBezTo>
                    <a:pt x="2145609" y="1630912"/>
                    <a:pt x="2120631" y="1483089"/>
                    <a:pt x="2060743" y="1329423"/>
                  </a:cubicBezTo>
                  <a:cubicBezTo>
                    <a:pt x="2016702" y="1218774"/>
                    <a:pt x="1963752" y="1111997"/>
                    <a:pt x="1902257" y="1010040"/>
                  </a:cubicBezTo>
                  <a:cubicBezTo>
                    <a:pt x="1876256" y="966219"/>
                    <a:pt x="1832435" y="944746"/>
                    <a:pt x="1792704" y="929701"/>
                  </a:cubicBezTo>
                  <a:cubicBezTo>
                    <a:pt x="1761664" y="918016"/>
                    <a:pt x="1731134" y="905235"/>
                    <a:pt x="1701264" y="893184"/>
                  </a:cubicBezTo>
                  <a:cubicBezTo>
                    <a:pt x="1655909" y="874413"/>
                    <a:pt x="1608947" y="854987"/>
                    <a:pt x="1561766" y="839284"/>
                  </a:cubicBezTo>
                  <a:cubicBezTo>
                    <a:pt x="1507867" y="821098"/>
                    <a:pt x="1452213" y="808609"/>
                    <a:pt x="1395684" y="802182"/>
                  </a:cubicBezTo>
                  <a:cubicBezTo>
                    <a:pt x="1281677" y="789255"/>
                    <a:pt x="1178624" y="756827"/>
                    <a:pt x="1089302" y="705922"/>
                  </a:cubicBezTo>
                  <a:cubicBezTo>
                    <a:pt x="1024958" y="669404"/>
                    <a:pt x="961929" y="627848"/>
                    <a:pt x="901017" y="587750"/>
                  </a:cubicBezTo>
                  <a:cubicBezTo>
                    <a:pt x="864500" y="563796"/>
                    <a:pt x="826741" y="538744"/>
                    <a:pt x="789273" y="515592"/>
                  </a:cubicBezTo>
                  <a:cubicBezTo>
                    <a:pt x="702216" y="461254"/>
                    <a:pt x="639990" y="378067"/>
                    <a:pt x="599382" y="261576"/>
                  </a:cubicBezTo>
                  <a:cubicBezTo>
                    <a:pt x="554173" y="133107"/>
                    <a:pt x="467042" y="59195"/>
                    <a:pt x="333023" y="35605"/>
                  </a:cubicBezTo>
                  <a:cubicBezTo>
                    <a:pt x="307899" y="31807"/>
                    <a:pt x="282555" y="29836"/>
                    <a:pt x="257139" y="29689"/>
                  </a:cubicBezTo>
                  <a:cubicBezTo>
                    <a:pt x="245016" y="29689"/>
                    <a:pt x="232892" y="28959"/>
                    <a:pt x="220622" y="2822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4" name="Google Shape;2564;p83"/>
            <p:cNvSpPr/>
            <p:nvPr/>
          </p:nvSpPr>
          <p:spPr>
            <a:xfrm>
              <a:off x="3651002" y="3341026"/>
              <a:ext cx="1051372" cy="1005659"/>
            </a:xfrm>
            <a:custGeom>
              <a:avLst/>
              <a:gdLst/>
              <a:ahLst/>
              <a:cxnLst/>
              <a:rect l="l" t="t" r="r" b="b"/>
              <a:pathLst>
                <a:path w="1051372" h="1005659" extrusionOk="0">
                  <a:moveTo>
                    <a:pt x="782182" y="1005039"/>
                  </a:moveTo>
                  <a:cubicBezTo>
                    <a:pt x="763047" y="1004894"/>
                    <a:pt x="744058" y="1002849"/>
                    <a:pt x="725361" y="998759"/>
                  </a:cubicBezTo>
                  <a:cubicBezTo>
                    <a:pt x="624646" y="976848"/>
                    <a:pt x="537442" y="920831"/>
                    <a:pt x="465795" y="831508"/>
                  </a:cubicBezTo>
                  <a:cubicBezTo>
                    <a:pt x="421973" y="776294"/>
                    <a:pt x="368293" y="729624"/>
                    <a:pt x="307454" y="693983"/>
                  </a:cubicBezTo>
                  <a:cubicBezTo>
                    <a:pt x="286858" y="681859"/>
                    <a:pt x="265313" y="670539"/>
                    <a:pt x="244498" y="659511"/>
                  </a:cubicBezTo>
                  <a:cubicBezTo>
                    <a:pt x="215868" y="644392"/>
                    <a:pt x="186070" y="628763"/>
                    <a:pt x="158317" y="610577"/>
                  </a:cubicBezTo>
                  <a:cubicBezTo>
                    <a:pt x="50881" y="541778"/>
                    <a:pt x="-1411" y="451653"/>
                    <a:pt x="-1484" y="334869"/>
                  </a:cubicBezTo>
                  <a:cubicBezTo>
                    <a:pt x="-1484" y="287031"/>
                    <a:pt x="17943" y="254530"/>
                    <a:pt x="58039" y="236053"/>
                  </a:cubicBezTo>
                  <a:cubicBezTo>
                    <a:pt x="117782" y="208226"/>
                    <a:pt x="173288" y="230940"/>
                    <a:pt x="209806" y="250660"/>
                  </a:cubicBezTo>
                  <a:cubicBezTo>
                    <a:pt x="228868" y="260739"/>
                    <a:pt x="247346" y="272571"/>
                    <a:pt x="265239" y="284110"/>
                  </a:cubicBezTo>
                  <a:cubicBezTo>
                    <a:pt x="285252" y="297330"/>
                    <a:pt x="305994" y="309526"/>
                    <a:pt x="327247" y="320627"/>
                  </a:cubicBezTo>
                  <a:cubicBezTo>
                    <a:pt x="353320" y="333774"/>
                    <a:pt x="384653" y="346117"/>
                    <a:pt x="420294" y="338375"/>
                  </a:cubicBezTo>
                  <a:cubicBezTo>
                    <a:pt x="441693" y="334431"/>
                    <a:pt x="461631" y="324936"/>
                    <a:pt x="478064" y="310695"/>
                  </a:cubicBezTo>
                  <a:cubicBezTo>
                    <a:pt x="494935" y="296161"/>
                    <a:pt x="507790" y="277610"/>
                    <a:pt x="515531" y="256795"/>
                  </a:cubicBezTo>
                  <a:cubicBezTo>
                    <a:pt x="525026" y="233131"/>
                    <a:pt x="532987" y="207862"/>
                    <a:pt x="540656" y="183760"/>
                  </a:cubicBezTo>
                  <a:cubicBezTo>
                    <a:pt x="546279" y="166012"/>
                    <a:pt x="552049" y="148192"/>
                    <a:pt x="558330" y="130736"/>
                  </a:cubicBezTo>
                  <a:cubicBezTo>
                    <a:pt x="578269" y="75376"/>
                    <a:pt x="605438" y="15195"/>
                    <a:pt x="676793" y="-289"/>
                  </a:cubicBezTo>
                  <a:cubicBezTo>
                    <a:pt x="677743" y="-581"/>
                    <a:pt x="678838" y="-581"/>
                    <a:pt x="679787" y="-289"/>
                  </a:cubicBezTo>
                  <a:lnTo>
                    <a:pt x="681029" y="-289"/>
                  </a:lnTo>
                  <a:cubicBezTo>
                    <a:pt x="737704" y="-3356"/>
                    <a:pt x="789559" y="14829"/>
                    <a:pt x="838638" y="55364"/>
                  </a:cubicBezTo>
                  <a:cubicBezTo>
                    <a:pt x="911090" y="114669"/>
                    <a:pt x="954400" y="195664"/>
                    <a:pt x="989310" y="267166"/>
                  </a:cubicBezTo>
                  <a:cubicBezTo>
                    <a:pt x="1039120" y="368904"/>
                    <a:pt x="1057817" y="469912"/>
                    <a:pt x="1046862" y="575301"/>
                  </a:cubicBezTo>
                  <a:cubicBezTo>
                    <a:pt x="1038609" y="653668"/>
                    <a:pt x="1027069" y="737439"/>
                    <a:pt x="999535" y="819458"/>
                  </a:cubicBezTo>
                  <a:cubicBezTo>
                    <a:pt x="958562" y="940915"/>
                    <a:pt x="882606" y="1005039"/>
                    <a:pt x="782182" y="1005039"/>
                  </a:cubicBezTo>
                  <a:close/>
                  <a:moveTo>
                    <a:pt x="115956" y="237440"/>
                  </a:moveTo>
                  <a:cubicBezTo>
                    <a:pt x="97770" y="237440"/>
                    <a:pt x="79877" y="241531"/>
                    <a:pt x="63516" y="249418"/>
                  </a:cubicBezTo>
                  <a:cubicBezTo>
                    <a:pt x="28387" y="265778"/>
                    <a:pt x="12392" y="293239"/>
                    <a:pt x="12392" y="335234"/>
                  </a:cubicBezTo>
                  <a:cubicBezTo>
                    <a:pt x="12392" y="446540"/>
                    <a:pt x="62640" y="532429"/>
                    <a:pt x="165766" y="598745"/>
                  </a:cubicBezTo>
                  <a:cubicBezTo>
                    <a:pt x="193154" y="616274"/>
                    <a:pt x="222587" y="631392"/>
                    <a:pt x="250998" y="646803"/>
                  </a:cubicBezTo>
                  <a:cubicBezTo>
                    <a:pt x="271959" y="657831"/>
                    <a:pt x="293650" y="669297"/>
                    <a:pt x="314466" y="681567"/>
                  </a:cubicBezTo>
                  <a:cubicBezTo>
                    <a:pt x="376764" y="718012"/>
                    <a:pt x="431687" y="765776"/>
                    <a:pt x="476530" y="822306"/>
                  </a:cubicBezTo>
                  <a:cubicBezTo>
                    <a:pt x="546279" y="909072"/>
                    <a:pt x="631000" y="963775"/>
                    <a:pt x="728575" y="984736"/>
                  </a:cubicBezTo>
                  <a:cubicBezTo>
                    <a:pt x="851346" y="1011248"/>
                    <a:pt x="940815" y="952455"/>
                    <a:pt x="986973" y="815003"/>
                  </a:cubicBezTo>
                  <a:cubicBezTo>
                    <a:pt x="1014142" y="734664"/>
                    <a:pt x="1025754" y="651769"/>
                    <a:pt x="1033497" y="573987"/>
                  </a:cubicBezTo>
                  <a:cubicBezTo>
                    <a:pt x="1044379" y="471226"/>
                    <a:pt x="1025754" y="373067"/>
                    <a:pt x="977405" y="273666"/>
                  </a:cubicBezTo>
                  <a:cubicBezTo>
                    <a:pt x="943152" y="203771"/>
                    <a:pt x="900718" y="124236"/>
                    <a:pt x="830459" y="66757"/>
                  </a:cubicBezTo>
                  <a:cubicBezTo>
                    <a:pt x="783935" y="28414"/>
                    <a:pt x="735513" y="11251"/>
                    <a:pt x="681905" y="14026"/>
                  </a:cubicBezTo>
                  <a:lnTo>
                    <a:pt x="679933" y="14026"/>
                  </a:lnTo>
                  <a:cubicBezTo>
                    <a:pt x="615224" y="28049"/>
                    <a:pt x="590758" y="81949"/>
                    <a:pt x="571403" y="136433"/>
                  </a:cubicBezTo>
                  <a:cubicBezTo>
                    <a:pt x="565195" y="153815"/>
                    <a:pt x="559571" y="171417"/>
                    <a:pt x="553948" y="189018"/>
                  </a:cubicBezTo>
                  <a:cubicBezTo>
                    <a:pt x="546206" y="213558"/>
                    <a:pt x="538100" y="238755"/>
                    <a:pt x="528385" y="262492"/>
                  </a:cubicBezTo>
                  <a:cubicBezTo>
                    <a:pt x="519914" y="285570"/>
                    <a:pt x="505671" y="306093"/>
                    <a:pt x="487120" y="322161"/>
                  </a:cubicBezTo>
                  <a:cubicBezTo>
                    <a:pt x="469008" y="337864"/>
                    <a:pt x="447024" y="348454"/>
                    <a:pt x="423434" y="352836"/>
                  </a:cubicBezTo>
                  <a:cubicBezTo>
                    <a:pt x="383776" y="361016"/>
                    <a:pt x="348427" y="347285"/>
                    <a:pt x="321988" y="333920"/>
                  </a:cubicBezTo>
                  <a:cubicBezTo>
                    <a:pt x="300297" y="322526"/>
                    <a:pt x="279189" y="309965"/>
                    <a:pt x="258740" y="296453"/>
                  </a:cubicBezTo>
                  <a:cubicBezTo>
                    <a:pt x="241138" y="285132"/>
                    <a:pt x="222880" y="273374"/>
                    <a:pt x="204475" y="263806"/>
                  </a:cubicBezTo>
                  <a:cubicBezTo>
                    <a:pt x="170732" y="245986"/>
                    <a:pt x="142614" y="237440"/>
                    <a:pt x="115956" y="23744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5" name="Google Shape;2565;p83"/>
            <p:cNvSpPr/>
            <p:nvPr/>
          </p:nvSpPr>
          <p:spPr>
            <a:xfrm>
              <a:off x="6262990" y="3478024"/>
              <a:ext cx="1950710" cy="2087544"/>
            </a:xfrm>
            <a:custGeom>
              <a:avLst/>
              <a:gdLst/>
              <a:ahLst/>
              <a:cxnLst/>
              <a:rect l="l" t="t" r="r" b="b"/>
              <a:pathLst>
                <a:path w="1950710" h="2087544" extrusionOk="0">
                  <a:moveTo>
                    <a:pt x="1155872" y="2086925"/>
                  </a:moveTo>
                  <a:cubicBezTo>
                    <a:pt x="1131258" y="2086925"/>
                    <a:pt x="1112782" y="2081009"/>
                    <a:pt x="1099781" y="2069031"/>
                  </a:cubicBezTo>
                  <a:cubicBezTo>
                    <a:pt x="1084224" y="2054424"/>
                    <a:pt x="1076482" y="2032514"/>
                    <a:pt x="1076482" y="2000451"/>
                  </a:cubicBezTo>
                  <a:cubicBezTo>
                    <a:pt x="1075241" y="1961815"/>
                    <a:pt x="1071004" y="1923326"/>
                    <a:pt x="1063993" y="1885275"/>
                  </a:cubicBezTo>
                  <a:cubicBezTo>
                    <a:pt x="1042813" y="1749064"/>
                    <a:pt x="1011554" y="1614680"/>
                    <a:pt x="970508" y="1483071"/>
                  </a:cubicBezTo>
                  <a:cubicBezTo>
                    <a:pt x="935889" y="1373518"/>
                    <a:pt x="872130" y="1291937"/>
                    <a:pt x="775723" y="1232998"/>
                  </a:cubicBezTo>
                  <a:cubicBezTo>
                    <a:pt x="632502" y="1146451"/>
                    <a:pt x="508123" y="1032005"/>
                    <a:pt x="409964" y="896452"/>
                  </a:cubicBezTo>
                  <a:cubicBezTo>
                    <a:pt x="391266" y="870525"/>
                    <a:pt x="374907" y="842260"/>
                    <a:pt x="358839" y="814872"/>
                  </a:cubicBezTo>
                  <a:cubicBezTo>
                    <a:pt x="340727" y="781860"/>
                    <a:pt x="320276" y="750163"/>
                    <a:pt x="297782" y="719926"/>
                  </a:cubicBezTo>
                  <a:cubicBezTo>
                    <a:pt x="252062" y="661498"/>
                    <a:pt x="201230" y="606430"/>
                    <a:pt x="151712" y="553040"/>
                  </a:cubicBezTo>
                  <a:cubicBezTo>
                    <a:pt x="135643" y="535513"/>
                    <a:pt x="119649" y="517984"/>
                    <a:pt x="103800" y="500529"/>
                  </a:cubicBezTo>
                  <a:cubicBezTo>
                    <a:pt x="70350" y="464522"/>
                    <a:pt x="45372" y="421505"/>
                    <a:pt x="30765" y="374616"/>
                  </a:cubicBezTo>
                  <a:cubicBezTo>
                    <a:pt x="7029" y="298586"/>
                    <a:pt x="-3781" y="219197"/>
                    <a:pt x="-1078" y="139589"/>
                  </a:cubicBezTo>
                  <a:cubicBezTo>
                    <a:pt x="1624" y="66116"/>
                    <a:pt x="32518" y="18789"/>
                    <a:pt x="90654" y="-346"/>
                  </a:cubicBezTo>
                  <a:cubicBezTo>
                    <a:pt x="91822" y="-712"/>
                    <a:pt x="93137" y="-712"/>
                    <a:pt x="94306" y="-346"/>
                  </a:cubicBezTo>
                  <a:lnTo>
                    <a:pt x="95840" y="-346"/>
                  </a:lnTo>
                  <a:cubicBezTo>
                    <a:pt x="132357" y="-1223"/>
                    <a:pt x="171431" y="676"/>
                    <a:pt x="209701" y="20103"/>
                  </a:cubicBezTo>
                  <a:cubicBezTo>
                    <a:pt x="275068" y="53992"/>
                    <a:pt x="328968" y="106358"/>
                    <a:pt x="364755" y="170702"/>
                  </a:cubicBezTo>
                  <a:cubicBezTo>
                    <a:pt x="434503" y="289384"/>
                    <a:pt x="516522" y="376003"/>
                    <a:pt x="615704" y="435162"/>
                  </a:cubicBezTo>
                  <a:cubicBezTo>
                    <a:pt x="692537" y="481101"/>
                    <a:pt x="747167" y="552019"/>
                    <a:pt x="801286" y="621183"/>
                  </a:cubicBezTo>
                  <a:lnTo>
                    <a:pt x="817426" y="642071"/>
                  </a:lnTo>
                  <a:cubicBezTo>
                    <a:pt x="890461" y="735337"/>
                    <a:pt x="965322" y="831962"/>
                    <a:pt x="1021049" y="940565"/>
                  </a:cubicBezTo>
                  <a:cubicBezTo>
                    <a:pt x="1070787" y="1037848"/>
                    <a:pt x="1151781" y="1083568"/>
                    <a:pt x="1268565" y="1079916"/>
                  </a:cubicBezTo>
                  <a:cubicBezTo>
                    <a:pt x="1309538" y="1078821"/>
                    <a:pt x="1351168" y="1076484"/>
                    <a:pt x="1391556" y="1074292"/>
                  </a:cubicBezTo>
                  <a:cubicBezTo>
                    <a:pt x="1450860" y="1071079"/>
                    <a:pt x="1512284" y="1067720"/>
                    <a:pt x="1572830" y="1067720"/>
                  </a:cubicBezTo>
                  <a:lnTo>
                    <a:pt x="1574071" y="1067720"/>
                  </a:lnTo>
                  <a:cubicBezTo>
                    <a:pt x="1615262" y="1066989"/>
                    <a:pt x="1656016" y="1076337"/>
                    <a:pt x="1692753" y="1094962"/>
                  </a:cubicBezTo>
                  <a:cubicBezTo>
                    <a:pt x="1730073" y="1113951"/>
                    <a:pt x="1762429" y="1141485"/>
                    <a:pt x="1787114" y="1175300"/>
                  </a:cubicBezTo>
                  <a:cubicBezTo>
                    <a:pt x="1852846" y="1264330"/>
                    <a:pt x="1901488" y="1364753"/>
                    <a:pt x="1930702" y="1471530"/>
                  </a:cubicBezTo>
                  <a:cubicBezTo>
                    <a:pt x="1952613" y="1549313"/>
                    <a:pt x="1954949" y="1623005"/>
                    <a:pt x="1938443" y="1690636"/>
                  </a:cubicBezTo>
                  <a:cubicBezTo>
                    <a:pt x="1909229" y="1807492"/>
                    <a:pt x="1836851" y="1886954"/>
                    <a:pt x="1722625" y="1927270"/>
                  </a:cubicBezTo>
                  <a:cubicBezTo>
                    <a:pt x="1693411" y="1937641"/>
                    <a:pt x="1663320" y="1946114"/>
                    <a:pt x="1634106" y="1954366"/>
                  </a:cubicBezTo>
                  <a:cubicBezTo>
                    <a:pt x="1603066" y="1963057"/>
                    <a:pt x="1571514" y="1971967"/>
                    <a:pt x="1541059" y="1983069"/>
                  </a:cubicBezTo>
                  <a:cubicBezTo>
                    <a:pt x="1432528" y="2022581"/>
                    <a:pt x="1310194" y="2067352"/>
                    <a:pt x="1181946" y="2084442"/>
                  </a:cubicBezTo>
                  <a:cubicBezTo>
                    <a:pt x="1173326" y="2085902"/>
                    <a:pt x="1164636" y="2086706"/>
                    <a:pt x="1155872" y="2086925"/>
                  </a:cubicBezTo>
                  <a:close/>
                  <a:moveTo>
                    <a:pt x="94744" y="13603"/>
                  </a:moveTo>
                  <a:cubicBezTo>
                    <a:pt x="42232" y="31132"/>
                    <a:pt x="15355" y="72616"/>
                    <a:pt x="12799" y="140465"/>
                  </a:cubicBezTo>
                  <a:cubicBezTo>
                    <a:pt x="10169" y="218394"/>
                    <a:pt x="20686" y="296176"/>
                    <a:pt x="43839" y="370599"/>
                  </a:cubicBezTo>
                  <a:cubicBezTo>
                    <a:pt x="57862" y="415442"/>
                    <a:pt x="81670" y="456561"/>
                    <a:pt x="113587" y="491034"/>
                  </a:cubicBezTo>
                  <a:lnTo>
                    <a:pt x="161425" y="543327"/>
                  </a:lnTo>
                  <a:cubicBezTo>
                    <a:pt x="210797" y="597008"/>
                    <a:pt x="261848" y="652880"/>
                    <a:pt x="307861" y="711308"/>
                  </a:cubicBezTo>
                  <a:cubicBezTo>
                    <a:pt x="330794" y="741910"/>
                    <a:pt x="351463" y="774118"/>
                    <a:pt x="369868" y="807642"/>
                  </a:cubicBezTo>
                  <a:cubicBezTo>
                    <a:pt x="385351" y="835248"/>
                    <a:pt x="402076" y="862053"/>
                    <a:pt x="420116" y="887980"/>
                  </a:cubicBezTo>
                  <a:cubicBezTo>
                    <a:pt x="517179" y="1022073"/>
                    <a:pt x="640171" y="1135277"/>
                    <a:pt x="781859" y="1220874"/>
                  </a:cubicBezTo>
                  <a:cubicBezTo>
                    <a:pt x="881259" y="1281639"/>
                    <a:pt x="946991" y="1365995"/>
                    <a:pt x="982706" y="1478689"/>
                  </a:cubicBezTo>
                  <a:cubicBezTo>
                    <a:pt x="1024262" y="1611028"/>
                    <a:pt x="1056033" y="1746289"/>
                    <a:pt x="1077651" y="1883303"/>
                  </a:cubicBezTo>
                  <a:cubicBezTo>
                    <a:pt x="1084809" y="1922012"/>
                    <a:pt x="1089117" y="1961231"/>
                    <a:pt x="1090359" y="2000598"/>
                  </a:cubicBezTo>
                  <a:cubicBezTo>
                    <a:pt x="1090359" y="2028278"/>
                    <a:pt x="1096786" y="2047267"/>
                    <a:pt x="1109274" y="2059026"/>
                  </a:cubicBezTo>
                  <a:cubicBezTo>
                    <a:pt x="1123445" y="2072099"/>
                    <a:pt x="1146889" y="2076189"/>
                    <a:pt x="1180776" y="2071587"/>
                  </a:cubicBezTo>
                  <a:cubicBezTo>
                    <a:pt x="1307566" y="2054717"/>
                    <a:pt x="1429534" y="2010238"/>
                    <a:pt x="1537334" y="1970945"/>
                  </a:cubicBezTo>
                  <a:cubicBezTo>
                    <a:pt x="1568374" y="1959698"/>
                    <a:pt x="1600218" y="1950714"/>
                    <a:pt x="1631258" y="1941731"/>
                  </a:cubicBezTo>
                  <a:cubicBezTo>
                    <a:pt x="1660472" y="1933551"/>
                    <a:pt x="1690123" y="1925371"/>
                    <a:pt x="1718900" y="1914927"/>
                  </a:cubicBezTo>
                  <a:cubicBezTo>
                    <a:pt x="1828453" y="1875926"/>
                    <a:pt x="1898273" y="1799458"/>
                    <a:pt x="1925954" y="1687787"/>
                  </a:cubicBezTo>
                  <a:cubicBezTo>
                    <a:pt x="1942021" y="1622494"/>
                    <a:pt x="1939539" y="1551724"/>
                    <a:pt x="1918212" y="1476424"/>
                  </a:cubicBezTo>
                  <a:cubicBezTo>
                    <a:pt x="1889729" y="1371180"/>
                    <a:pt x="1841890" y="1272072"/>
                    <a:pt x="1777182" y="1184284"/>
                  </a:cubicBezTo>
                  <a:cubicBezTo>
                    <a:pt x="1753736" y="1152075"/>
                    <a:pt x="1723062" y="1125855"/>
                    <a:pt x="1687568" y="1107816"/>
                  </a:cubicBezTo>
                  <a:cubicBezTo>
                    <a:pt x="1652657" y="1090141"/>
                    <a:pt x="1613948" y="1081304"/>
                    <a:pt x="1574800" y="1082107"/>
                  </a:cubicBezTo>
                  <a:lnTo>
                    <a:pt x="1573486" y="1082107"/>
                  </a:lnTo>
                  <a:cubicBezTo>
                    <a:pt x="1513378" y="1082107"/>
                    <a:pt x="1452176" y="1085467"/>
                    <a:pt x="1393017" y="1088608"/>
                  </a:cubicBezTo>
                  <a:cubicBezTo>
                    <a:pt x="1352555" y="1090798"/>
                    <a:pt x="1310779" y="1093136"/>
                    <a:pt x="1269661" y="1094305"/>
                  </a:cubicBezTo>
                  <a:cubicBezTo>
                    <a:pt x="1147181" y="1097810"/>
                    <a:pt x="1062240" y="1049826"/>
                    <a:pt x="1009801" y="947430"/>
                  </a:cubicBezTo>
                  <a:cubicBezTo>
                    <a:pt x="954806" y="839776"/>
                    <a:pt x="880018" y="743881"/>
                    <a:pt x="807714" y="651200"/>
                  </a:cubicBezTo>
                  <a:lnTo>
                    <a:pt x="791864" y="630312"/>
                  </a:lnTo>
                  <a:cubicBezTo>
                    <a:pt x="736795" y="559322"/>
                    <a:pt x="684795" y="492202"/>
                    <a:pt x="610007" y="447724"/>
                  </a:cubicBezTo>
                  <a:cubicBezTo>
                    <a:pt x="508781" y="387324"/>
                    <a:pt x="425155" y="299243"/>
                    <a:pt x="354384" y="178444"/>
                  </a:cubicBezTo>
                  <a:cubicBezTo>
                    <a:pt x="319912" y="116437"/>
                    <a:pt x="267910" y="65969"/>
                    <a:pt x="204954" y="33323"/>
                  </a:cubicBezTo>
                  <a:cubicBezTo>
                    <a:pt x="171211" y="16160"/>
                    <a:pt x="137542" y="13384"/>
                    <a:pt x="97227" y="1426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6" name="Google Shape;2566;p83"/>
            <p:cNvSpPr/>
            <p:nvPr/>
          </p:nvSpPr>
          <p:spPr>
            <a:xfrm>
              <a:off x="4228898" y="3799926"/>
              <a:ext cx="293144" cy="356137"/>
            </a:xfrm>
            <a:custGeom>
              <a:avLst/>
              <a:gdLst/>
              <a:ahLst/>
              <a:cxnLst/>
              <a:rect l="l" t="t" r="r" b="b"/>
              <a:pathLst>
                <a:path w="293144" h="356137" extrusionOk="0">
                  <a:moveTo>
                    <a:pt x="142572" y="355517"/>
                  </a:moveTo>
                  <a:cubicBezTo>
                    <a:pt x="134173" y="355444"/>
                    <a:pt x="125847" y="354276"/>
                    <a:pt x="117813" y="352012"/>
                  </a:cubicBezTo>
                  <a:cubicBezTo>
                    <a:pt x="56244" y="334922"/>
                    <a:pt x="18485" y="294826"/>
                    <a:pt x="2272" y="230481"/>
                  </a:cubicBezTo>
                  <a:cubicBezTo>
                    <a:pt x="-1526" y="217993"/>
                    <a:pt x="-2476" y="204773"/>
                    <a:pt x="-431" y="191845"/>
                  </a:cubicBezTo>
                  <a:cubicBezTo>
                    <a:pt x="1614" y="178992"/>
                    <a:pt x="6654" y="166795"/>
                    <a:pt x="14176" y="156205"/>
                  </a:cubicBezTo>
                  <a:cubicBezTo>
                    <a:pt x="31486" y="133053"/>
                    <a:pt x="51424" y="112018"/>
                    <a:pt x="73553" y="93540"/>
                  </a:cubicBezTo>
                  <a:cubicBezTo>
                    <a:pt x="101088" y="70534"/>
                    <a:pt x="129937" y="48624"/>
                    <a:pt x="158055" y="27809"/>
                  </a:cubicBezTo>
                  <a:lnTo>
                    <a:pt x="193624" y="786"/>
                  </a:lnTo>
                  <a:cubicBezTo>
                    <a:pt x="194427" y="201"/>
                    <a:pt x="195303" y="-236"/>
                    <a:pt x="196253" y="-456"/>
                  </a:cubicBezTo>
                  <a:cubicBezTo>
                    <a:pt x="197202" y="-675"/>
                    <a:pt x="198225" y="-675"/>
                    <a:pt x="199174" y="-456"/>
                  </a:cubicBezTo>
                  <a:lnTo>
                    <a:pt x="200488" y="-456"/>
                  </a:lnTo>
                  <a:cubicBezTo>
                    <a:pt x="242849" y="-2135"/>
                    <a:pt x="262568" y="28174"/>
                    <a:pt x="275349" y="54759"/>
                  </a:cubicBezTo>
                  <a:cubicBezTo>
                    <a:pt x="315884" y="142401"/>
                    <a:pt x="275349" y="277370"/>
                    <a:pt x="214292" y="326523"/>
                  </a:cubicBezTo>
                  <a:cubicBezTo>
                    <a:pt x="197641" y="339450"/>
                    <a:pt x="173320" y="355517"/>
                    <a:pt x="142572" y="355517"/>
                  </a:cubicBezTo>
                  <a:close/>
                  <a:moveTo>
                    <a:pt x="199904" y="13348"/>
                  </a:moveTo>
                  <a:lnTo>
                    <a:pt x="165943" y="39130"/>
                  </a:lnTo>
                  <a:cubicBezTo>
                    <a:pt x="138044" y="60164"/>
                    <a:pt x="109194" y="81855"/>
                    <a:pt x="81879" y="104423"/>
                  </a:cubicBezTo>
                  <a:cubicBezTo>
                    <a:pt x="60627" y="122317"/>
                    <a:pt x="41492" y="142547"/>
                    <a:pt x="24839" y="164750"/>
                  </a:cubicBezTo>
                  <a:cubicBezTo>
                    <a:pt x="12204" y="182789"/>
                    <a:pt x="8698" y="205649"/>
                    <a:pt x="15344" y="226610"/>
                  </a:cubicBezTo>
                  <a:cubicBezTo>
                    <a:pt x="29951" y="285915"/>
                    <a:pt x="64863" y="322287"/>
                    <a:pt x="121245" y="338062"/>
                  </a:cubicBezTo>
                  <a:cubicBezTo>
                    <a:pt x="149291" y="345804"/>
                    <a:pt x="176241" y="338062"/>
                    <a:pt x="206478" y="314472"/>
                  </a:cubicBezTo>
                  <a:cubicBezTo>
                    <a:pt x="262714" y="269482"/>
                    <a:pt x="300839" y="140794"/>
                    <a:pt x="263518" y="60310"/>
                  </a:cubicBezTo>
                  <a:cubicBezTo>
                    <a:pt x="247450" y="25618"/>
                    <a:pt x="229484" y="11814"/>
                    <a:pt x="201511" y="131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grpSp>
        <p:nvGrpSpPr>
          <p:cNvPr id="2567" name="Google Shape;2567;p83"/>
          <p:cNvGrpSpPr/>
          <p:nvPr/>
        </p:nvGrpSpPr>
        <p:grpSpPr>
          <a:xfrm>
            <a:off x="0" y="0"/>
            <a:ext cx="12190381" cy="6242465"/>
            <a:chOff x="0" y="0"/>
            <a:chExt cx="12190381" cy="6242465"/>
          </a:xfrm>
        </p:grpSpPr>
        <p:sp>
          <p:nvSpPr>
            <p:cNvPr id="2568" name="Google Shape;2568;p83"/>
            <p:cNvSpPr/>
            <p:nvPr/>
          </p:nvSpPr>
          <p:spPr>
            <a:xfrm>
              <a:off x="1620" y="16570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69" name="Google Shape;2569;p83"/>
            <p:cNvSpPr/>
            <p:nvPr/>
          </p:nvSpPr>
          <p:spPr>
            <a:xfrm>
              <a:off x="0" y="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2570" name="Google Shape;2570;p83"/>
          <p:cNvSpPr/>
          <p:nvPr/>
        </p:nvSpPr>
        <p:spPr>
          <a:xfrm>
            <a:off x="3299078" y="1884016"/>
            <a:ext cx="1737048" cy="1688196"/>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71" name="Google Shape;2571;p83"/>
          <p:cNvSpPr txBox="1">
            <a:spLocks noGrp="1"/>
          </p:cNvSpPr>
          <p:nvPr>
            <p:ph type="body" idx="1"/>
          </p:nvPr>
        </p:nvSpPr>
        <p:spPr>
          <a:xfrm>
            <a:off x="2476118" y="3700924"/>
            <a:ext cx="33834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2" name="Google Shape;2572;p83"/>
          <p:cNvSpPr txBox="1">
            <a:spLocks noGrp="1"/>
          </p:cNvSpPr>
          <p:nvPr>
            <p:ph type="body" idx="2"/>
          </p:nvPr>
        </p:nvSpPr>
        <p:spPr>
          <a:xfrm>
            <a:off x="2476118" y="4060840"/>
            <a:ext cx="33834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3" name="Google Shape;2573;p83"/>
          <p:cNvSpPr txBox="1">
            <a:spLocks noGrp="1"/>
          </p:cNvSpPr>
          <p:nvPr>
            <p:ph type="body" idx="3"/>
          </p:nvPr>
        </p:nvSpPr>
        <p:spPr>
          <a:xfrm>
            <a:off x="6487172" y="3700924"/>
            <a:ext cx="32286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4" name="Google Shape;2574;p83"/>
          <p:cNvSpPr txBox="1">
            <a:spLocks noGrp="1"/>
          </p:cNvSpPr>
          <p:nvPr>
            <p:ph type="body" idx="4"/>
          </p:nvPr>
        </p:nvSpPr>
        <p:spPr>
          <a:xfrm>
            <a:off x="6487172" y="4060840"/>
            <a:ext cx="32286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5" name="Google Shape;2575;p83"/>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576" name="Google Shape;2576;p83"/>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577" name="Google Shape;2577;p83"/>
          <p:cNvSpPr/>
          <p:nvPr/>
        </p:nvSpPr>
        <p:spPr>
          <a:xfrm>
            <a:off x="7232846" y="1884016"/>
            <a:ext cx="1737048" cy="1688196"/>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nvGrpSpPr>
          <p:cNvPr id="2578" name="Google Shape;2578;p83"/>
          <p:cNvGrpSpPr/>
          <p:nvPr/>
        </p:nvGrpSpPr>
        <p:grpSpPr>
          <a:xfrm>
            <a:off x="759198" y="549535"/>
            <a:ext cx="1465304" cy="274322"/>
            <a:chOff x="6096000" y="6120483"/>
            <a:chExt cx="1570866" cy="294084"/>
          </a:xfrm>
        </p:grpSpPr>
        <p:sp>
          <p:nvSpPr>
            <p:cNvPr id="2579" name="Google Shape;2579;p83"/>
            <p:cNvSpPr/>
            <p:nvPr/>
          </p:nvSpPr>
          <p:spPr>
            <a:xfrm>
              <a:off x="6153245" y="6121273"/>
              <a:ext cx="190880" cy="151605"/>
            </a:xfrm>
            <a:custGeom>
              <a:avLst/>
              <a:gdLst/>
              <a:ahLst/>
              <a:cxnLst/>
              <a:rect l="l" t="t" r="r" b="b"/>
              <a:pathLst>
                <a:path w="190880" h="151605" extrusionOk="0">
                  <a:moveTo>
                    <a:pt x="185653" y="-877"/>
                  </a:moveTo>
                  <a:lnTo>
                    <a:pt x="1439" y="36366"/>
                  </a:lnTo>
                  <a:cubicBezTo>
                    <a:pt x="-84" y="36642"/>
                    <a:pt x="-1227" y="38013"/>
                    <a:pt x="-1227" y="39604"/>
                  </a:cubicBezTo>
                  <a:lnTo>
                    <a:pt x="-1227" y="110470"/>
                  </a:lnTo>
                  <a:cubicBezTo>
                    <a:pt x="-1227" y="112070"/>
                    <a:pt x="-84" y="113452"/>
                    <a:pt x="1439" y="113804"/>
                  </a:cubicBezTo>
                  <a:lnTo>
                    <a:pt x="185653" y="150570"/>
                  </a:lnTo>
                  <a:cubicBezTo>
                    <a:pt x="187367" y="150989"/>
                    <a:pt x="189177" y="149923"/>
                    <a:pt x="189558" y="148189"/>
                  </a:cubicBezTo>
                  <a:cubicBezTo>
                    <a:pt x="189653" y="147903"/>
                    <a:pt x="189653" y="147617"/>
                    <a:pt x="189653" y="147332"/>
                  </a:cubicBezTo>
                  <a:lnTo>
                    <a:pt x="189653" y="2361"/>
                  </a:lnTo>
                  <a:cubicBezTo>
                    <a:pt x="189653" y="523"/>
                    <a:pt x="188129" y="-963"/>
                    <a:pt x="186319" y="-944"/>
                  </a:cubicBezTo>
                  <a:cubicBezTo>
                    <a:pt x="186033" y="-944"/>
                    <a:pt x="185843" y="-915"/>
                    <a:pt x="185653" y="-877"/>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0" name="Google Shape;2580;p83"/>
            <p:cNvSpPr/>
            <p:nvPr/>
          </p:nvSpPr>
          <p:spPr>
            <a:xfrm>
              <a:off x="6096000" y="6263310"/>
              <a:ext cx="190880" cy="151257"/>
            </a:xfrm>
            <a:custGeom>
              <a:avLst/>
              <a:gdLst/>
              <a:ahLst/>
              <a:cxnLst/>
              <a:rect l="l" t="t" r="r" b="b"/>
              <a:pathLst>
                <a:path w="190880" h="151257" extrusionOk="0">
                  <a:moveTo>
                    <a:pt x="186987" y="35871"/>
                  </a:moveTo>
                  <a:lnTo>
                    <a:pt x="2772" y="-896"/>
                  </a:lnTo>
                  <a:cubicBezTo>
                    <a:pt x="868" y="-1210"/>
                    <a:pt x="-847" y="47"/>
                    <a:pt x="-1227" y="1914"/>
                  </a:cubicBezTo>
                  <a:cubicBezTo>
                    <a:pt x="-1227" y="2085"/>
                    <a:pt x="-1227" y="2266"/>
                    <a:pt x="-1227" y="2438"/>
                  </a:cubicBezTo>
                  <a:lnTo>
                    <a:pt x="-1227" y="146932"/>
                  </a:lnTo>
                  <a:cubicBezTo>
                    <a:pt x="-1227" y="148828"/>
                    <a:pt x="391" y="150342"/>
                    <a:pt x="2202" y="150314"/>
                  </a:cubicBezTo>
                  <a:cubicBezTo>
                    <a:pt x="2392" y="150314"/>
                    <a:pt x="2582" y="150294"/>
                    <a:pt x="2772" y="150266"/>
                  </a:cubicBezTo>
                  <a:lnTo>
                    <a:pt x="186987" y="113404"/>
                  </a:lnTo>
                  <a:cubicBezTo>
                    <a:pt x="188510" y="113090"/>
                    <a:pt x="189653" y="111737"/>
                    <a:pt x="189653" y="110165"/>
                  </a:cubicBezTo>
                  <a:lnTo>
                    <a:pt x="189653" y="39109"/>
                  </a:lnTo>
                  <a:cubicBezTo>
                    <a:pt x="189653" y="37537"/>
                    <a:pt x="188510" y="36185"/>
                    <a:pt x="186987" y="35871"/>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1" name="Google Shape;2581;p83"/>
            <p:cNvSpPr/>
            <p:nvPr/>
          </p:nvSpPr>
          <p:spPr>
            <a:xfrm>
              <a:off x="6439662" y="6120769"/>
              <a:ext cx="177736" cy="259460"/>
            </a:xfrm>
            <a:custGeom>
              <a:avLst/>
              <a:gdLst/>
              <a:ahLst/>
              <a:cxnLst/>
              <a:rect l="l" t="t" r="r" b="b"/>
              <a:pathLst>
                <a:path w="177736" h="259460" extrusionOk="0">
                  <a:moveTo>
                    <a:pt x="107929" y="105069"/>
                  </a:moveTo>
                  <a:cubicBezTo>
                    <a:pt x="77735" y="94972"/>
                    <a:pt x="54398" y="93258"/>
                    <a:pt x="54398" y="71065"/>
                  </a:cubicBezTo>
                  <a:cubicBezTo>
                    <a:pt x="54398" y="54301"/>
                    <a:pt x="68020" y="47347"/>
                    <a:pt x="86784" y="47347"/>
                  </a:cubicBezTo>
                  <a:cubicBezTo>
                    <a:pt x="111930" y="48567"/>
                    <a:pt x="136313" y="55748"/>
                    <a:pt x="158126" y="68302"/>
                  </a:cubicBezTo>
                  <a:cubicBezTo>
                    <a:pt x="160031" y="69350"/>
                    <a:pt x="162413" y="68684"/>
                    <a:pt x="163460" y="66798"/>
                  </a:cubicBezTo>
                  <a:cubicBezTo>
                    <a:pt x="163745" y="66207"/>
                    <a:pt x="163936" y="65550"/>
                    <a:pt x="163936" y="64873"/>
                  </a:cubicBezTo>
                  <a:lnTo>
                    <a:pt x="163936" y="19534"/>
                  </a:lnTo>
                  <a:cubicBezTo>
                    <a:pt x="163936" y="18048"/>
                    <a:pt x="163174" y="16677"/>
                    <a:pt x="161841" y="16010"/>
                  </a:cubicBezTo>
                  <a:cubicBezTo>
                    <a:pt x="138505" y="4895"/>
                    <a:pt x="112977" y="-897"/>
                    <a:pt x="87070" y="-944"/>
                  </a:cubicBezTo>
                  <a:cubicBezTo>
                    <a:pt x="34205" y="-944"/>
                    <a:pt x="-1227" y="28297"/>
                    <a:pt x="-1227" y="75256"/>
                  </a:cubicBezTo>
                  <a:cubicBezTo>
                    <a:pt x="-1227" y="119071"/>
                    <a:pt x="30110" y="136120"/>
                    <a:pt x="64876" y="147646"/>
                  </a:cubicBezTo>
                  <a:cubicBezTo>
                    <a:pt x="97166" y="158028"/>
                    <a:pt x="120787" y="160123"/>
                    <a:pt x="120787" y="183460"/>
                  </a:cubicBezTo>
                  <a:cubicBezTo>
                    <a:pt x="120787" y="202510"/>
                    <a:pt x="105834" y="210225"/>
                    <a:pt x="85736" y="210225"/>
                  </a:cubicBezTo>
                  <a:cubicBezTo>
                    <a:pt x="59447" y="209063"/>
                    <a:pt x="33919" y="201405"/>
                    <a:pt x="11345" y="187936"/>
                  </a:cubicBezTo>
                  <a:cubicBezTo>
                    <a:pt x="9536" y="186774"/>
                    <a:pt x="7155" y="187317"/>
                    <a:pt x="5916" y="189137"/>
                  </a:cubicBezTo>
                  <a:cubicBezTo>
                    <a:pt x="5535" y="189746"/>
                    <a:pt x="5344" y="190451"/>
                    <a:pt x="5344" y="191175"/>
                  </a:cubicBezTo>
                  <a:lnTo>
                    <a:pt x="5344" y="237657"/>
                  </a:lnTo>
                  <a:cubicBezTo>
                    <a:pt x="5344" y="239152"/>
                    <a:pt x="6202" y="240524"/>
                    <a:pt x="7536" y="241181"/>
                  </a:cubicBezTo>
                  <a:cubicBezTo>
                    <a:pt x="31824" y="252430"/>
                    <a:pt x="58209" y="258336"/>
                    <a:pt x="84974" y="258517"/>
                  </a:cubicBezTo>
                  <a:cubicBezTo>
                    <a:pt x="139266" y="258517"/>
                    <a:pt x="176510" y="228989"/>
                    <a:pt x="176510" y="179936"/>
                  </a:cubicBezTo>
                  <a:cubicBezTo>
                    <a:pt x="176128" y="135359"/>
                    <a:pt x="145838" y="117642"/>
                    <a:pt x="107929" y="105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2" name="Google Shape;2582;p83"/>
            <p:cNvSpPr/>
            <p:nvPr/>
          </p:nvSpPr>
          <p:spPr>
            <a:xfrm>
              <a:off x="6641591" y="6201432"/>
              <a:ext cx="171926" cy="178722"/>
            </a:xfrm>
            <a:custGeom>
              <a:avLst/>
              <a:gdLst/>
              <a:ahLst/>
              <a:cxnLst/>
              <a:rect l="l" t="t" r="r" b="b"/>
              <a:pathLst>
                <a:path w="171926" h="178722" extrusionOk="0">
                  <a:moveTo>
                    <a:pt x="88499" y="-930"/>
                  </a:moveTo>
                  <a:cubicBezTo>
                    <a:pt x="39826" y="-1778"/>
                    <a:pt x="-369" y="37007"/>
                    <a:pt x="-1227" y="85718"/>
                  </a:cubicBezTo>
                  <a:cubicBezTo>
                    <a:pt x="-1227" y="86833"/>
                    <a:pt x="-1227" y="87957"/>
                    <a:pt x="-1227" y="89081"/>
                  </a:cubicBezTo>
                  <a:cubicBezTo>
                    <a:pt x="-1227" y="142707"/>
                    <a:pt x="39445" y="177759"/>
                    <a:pt x="95833" y="177759"/>
                  </a:cubicBezTo>
                  <a:cubicBezTo>
                    <a:pt x="117740" y="178130"/>
                    <a:pt x="139362" y="173158"/>
                    <a:pt x="158889" y="163281"/>
                  </a:cubicBezTo>
                  <a:cubicBezTo>
                    <a:pt x="160127" y="162604"/>
                    <a:pt x="160793" y="161328"/>
                    <a:pt x="160793" y="159947"/>
                  </a:cubicBezTo>
                  <a:lnTo>
                    <a:pt x="160793" y="124990"/>
                  </a:lnTo>
                  <a:cubicBezTo>
                    <a:pt x="160793" y="122838"/>
                    <a:pt x="158984" y="121094"/>
                    <a:pt x="156889" y="121104"/>
                  </a:cubicBezTo>
                  <a:cubicBezTo>
                    <a:pt x="156126" y="121104"/>
                    <a:pt x="155460" y="121304"/>
                    <a:pt x="154888" y="121656"/>
                  </a:cubicBezTo>
                  <a:cubicBezTo>
                    <a:pt x="139171" y="131162"/>
                    <a:pt x="121170" y="136354"/>
                    <a:pt x="102786" y="136706"/>
                  </a:cubicBezTo>
                  <a:cubicBezTo>
                    <a:pt x="80307" y="136706"/>
                    <a:pt x="62019" y="127181"/>
                    <a:pt x="55161" y="107655"/>
                  </a:cubicBezTo>
                  <a:cubicBezTo>
                    <a:pt x="54400" y="105645"/>
                    <a:pt x="55352" y="103378"/>
                    <a:pt x="57352" y="102587"/>
                  </a:cubicBezTo>
                  <a:cubicBezTo>
                    <a:pt x="57828" y="102416"/>
                    <a:pt x="58304" y="102321"/>
                    <a:pt x="58781" y="102321"/>
                  </a:cubicBezTo>
                  <a:lnTo>
                    <a:pt x="166223" y="102321"/>
                  </a:lnTo>
                  <a:cubicBezTo>
                    <a:pt x="168223" y="102330"/>
                    <a:pt x="169842" y="100787"/>
                    <a:pt x="170033" y="98796"/>
                  </a:cubicBezTo>
                  <a:cubicBezTo>
                    <a:pt x="170033" y="94415"/>
                    <a:pt x="170699" y="88795"/>
                    <a:pt x="170699" y="84223"/>
                  </a:cubicBezTo>
                  <a:cubicBezTo>
                    <a:pt x="169842" y="26882"/>
                    <a:pt x="130218" y="-930"/>
                    <a:pt x="88499" y="-930"/>
                  </a:cubicBezTo>
                  <a:close/>
                  <a:moveTo>
                    <a:pt x="117074" y="68983"/>
                  </a:moveTo>
                  <a:lnTo>
                    <a:pt x="58304" y="68983"/>
                  </a:lnTo>
                  <a:cubicBezTo>
                    <a:pt x="56113" y="68954"/>
                    <a:pt x="54400" y="67183"/>
                    <a:pt x="54495" y="65030"/>
                  </a:cubicBezTo>
                  <a:cubicBezTo>
                    <a:pt x="54495" y="64592"/>
                    <a:pt x="54495" y="64154"/>
                    <a:pt x="54684" y="63744"/>
                  </a:cubicBezTo>
                  <a:cubicBezTo>
                    <a:pt x="59257" y="49057"/>
                    <a:pt x="72973" y="39132"/>
                    <a:pt x="88308" y="39360"/>
                  </a:cubicBezTo>
                  <a:cubicBezTo>
                    <a:pt x="103548" y="39008"/>
                    <a:pt x="116978" y="49190"/>
                    <a:pt x="120789" y="63935"/>
                  </a:cubicBezTo>
                  <a:cubicBezTo>
                    <a:pt x="121455" y="65983"/>
                    <a:pt x="120407" y="68193"/>
                    <a:pt x="118312" y="68878"/>
                  </a:cubicBezTo>
                  <a:cubicBezTo>
                    <a:pt x="117646" y="69107"/>
                    <a:pt x="116883" y="69145"/>
                    <a:pt x="116217" y="689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3" name="Google Shape;2583;p83"/>
            <p:cNvSpPr/>
            <p:nvPr/>
          </p:nvSpPr>
          <p:spPr>
            <a:xfrm>
              <a:off x="6847046"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4" name="Google Shape;2584;p83"/>
            <p:cNvSpPr/>
            <p:nvPr/>
          </p:nvSpPr>
          <p:spPr>
            <a:xfrm>
              <a:off x="6933247" y="6201443"/>
              <a:ext cx="149923" cy="179169"/>
            </a:xfrm>
            <a:custGeom>
              <a:avLst/>
              <a:gdLst/>
              <a:ahLst/>
              <a:cxnLst/>
              <a:rect l="l" t="t" r="r" b="b"/>
              <a:pathLst>
                <a:path w="149923" h="179169" extrusionOk="0">
                  <a:moveTo>
                    <a:pt x="96214" y="69638"/>
                  </a:moveTo>
                  <a:cubicBezTo>
                    <a:pt x="70782" y="63352"/>
                    <a:pt x="52398" y="64399"/>
                    <a:pt x="52398" y="51921"/>
                  </a:cubicBezTo>
                  <a:cubicBezTo>
                    <a:pt x="52398" y="43921"/>
                    <a:pt x="60685" y="39730"/>
                    <a:pt x="74592" y="39730"/>
                  </a:cubicBezTo>
                  <a:cubicBezTo>
                    <a:pt x="95071" y="40597"/>
                    <a:pt x="115074" y="45864"/>
                    <a:pt x="133361" y="55160"/>
                  </a:cubicBezTo>
                  <a:cubicBezTo>
                    <a:pt x="135267" y="56103"/>
                    <a:pt x="137648" y="55303"/>
                    <a:pt x="138600" y="53370"/>
                  </a:cubicBezTo>
                  <a:cubicBezTo>
                    <a:pt x="138886" y="52827"/>
                    <a:pt x="138982" y="52236"/>
                    <a:pt x="138982" y="51636"/>
                  </a:cubicBezTo>
                  <a:lnTo>
                    <a:pt x="138982" y="15060"/>
                  </a:lnTo>
                  <a:cubicBezTo>
                    <a:pt x="138982" y="13536"/>
                    <a:pt x="138124" y="12145"/>
                    <a:pt x="136696" y="11536"/>
                  </a:cubicBezTo>
                  <a:cubicBezTo>
                    <a:pt x="116692" y="3192"/>
                    <a:pt x="95261" y="-1047"/>
                    <a:pt x="73545" y="-942"/>
                  </a:cubicBezTo>
                  <a:cubicBezTo>
                    <a:pt x="31158" y="-942"/>
                    <a:pt x="-846" y="19537"/>
                    <a:pt x="-1227" y="56208"/>
                  </a:cubicBezTo>
                  <a:cubicBezTo>
                    <a:pt x="-1227" y="84783"/>
                    <a:pt x="17823" y="97927"/>
                    <a:pt x="50303" y="105928"/>
                  </a:cubicBezTo>
                  <a:cubicBezTo>
                    <a:pt x="76021" y="112500"/>
                    <a:pt x="95166" y="111167"/>
                    <a:pt x="95166" y="124312"/>
                  </a:cubicBezTo>
                  <a:cubicBezTo>
                    <a:pt x="95166" y="133837"/>
                    <a:pt x="86403" y="137551"/>
                    <a:pt x="71830" y="137551"/>
                  </a:cubicBezTo>
                  <a:cubicBezTo>
                    <a:pt x="50303" y="136694"/>
                    <a:pt x="29158" y="130989"/>
                    <a:pt x="10108" y="120882"/>
                  </a:cubicBezTo>
                  <a:cubicBezTo>
                    <a:pt x="8202" y="119882"/>
                    <a:pt x="5821" y="120625"/>
                    <a:pt x="4869" y="122531"/>
                  </a:cubicBezTo>
                  <a:cubicBezTo>
                    <a:pt x="4584" y="123083"/>
                    <a:pt x="4393" y="123693"/>
                    <a:pt x="4393" y="124312"/>
                  </a:cubicBezTo>
                  <a:lnTo>
                    <a:pt x="4393" y="161554"/>
                  </a:lnTo>
                  <a:cubicBezTo>
                    <a:pt x="4393" y="163050"/>
                    <a:pt x="5250" y="164402"/>
                    <a:pt x="6584" y="165079"/>
                  </a:cubicBezTo>
                  <a:cubicBezTo>
                    <a:pt x="27252" y="173861"/>
                    <a:pt x="49446" y="178338"/>
                    <a:pt x="71830" y="178223"/>
                  </a:cubicBezTo>
                  <a:cubicBezTo>
                    <a:pt x="115645" y="178223"/>
                    <a:pt x="148030" y="157744"/>
                    <a:pt x="148696" y="120216"/>
                  </a:cubicBezTo>
                  <a:cubicBezTo>
                    <a:pt x="148696" y="90117"/>
                    <a:pt x="128885" y="77639"/>
                    <a:pt x="96214" y="696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5" name="Google Shape;2585;p83"/>
            <p:cNvSpPr/>
            <p:nvPr/>
          </p:nvSpPr>
          <p:spPr>
            <a:xfrm>
              <a:off x="7114889" y="6201395"/>
              <a:ext cx="274129" cy="175310"/>
            </a:xfrm>
            <a:custGeom>
              <a:avLst/>
              <a:gdLst/>
              <a:ahLst/>
              <a:cxnLst/>
              <a:rect l="l" t="t" r="r" b="b"/>
              <a:pathLst>
                <a:path w="274129" h="175310" extrusionOk="0">
                  <a:moveTo>
                    <a:pt x="213561" y="-893"/>
                  </a:moveTo>
                  <a:cubicBezTo>
                    <a:pt x="192511" y="-808"/>
                    <a:pt x="172223" y="6831"/>
                    <a:pt x="156411" y="20633"/>
                  </a:cubicBezTo>
                  <a:cubicBezTo>
                    <a:pt x="154697" y="21985"/>
                    <a:pt x="152316" y="21719"/>
                    <a:pt x="150887" y="20043"/>
                  </a:cubicBezTo>
                  <a:cubicBezTo>
                    <a:pt x="150887" y="19986"/>
                    <a:pt x="150791" y="19928"/>
                    <a:pt x="150791" y="19871"/>
                  </a:cubicBezTo>
                  <a:cubicBezTo>
                    <a:pt x="138980" y="6012"/>
                    <a:pt x="121359" y="-1646"/>
                    <a:pt x="103166" y="-893"/>
                  </a:cubicBezTo>
                  <a:cubicBezTo>
                    <a:pt x="84307" y="-893"/>
                    <a:pt x="66019" y="5870"/>
                    <a:pt x="51636" y="18157"/>
                  </a:cubicBezTo>
                  <a:lnTo>
                    <a:pt x="50970" y="18157"/>
                  </a:lnTo>
                  <a:lnTo>
                    <a:pt x="50970" y="7679"/>
                  </a:lnTo>
                  <a:cubicBezTo>
                    <a:pt x="50970" y="5527"/>
                    <a:pt x="49160" y="3784"/>
                    <a:pt x="47064" y="3793"/>
                  </a:cubicBezTo>
                  <a:cubicBezTo>
                    <a:pt x="46779" y="3793"/>
                    <a:pt x="46588" y="3821"/>
                    <a:pt x="46302" y="3869"/>
                  </a:cubicBezTo>
                  <a:lnTo>
                    <a:pt x="1916" y="12727"/>
                  </a:lnTo>
                  <a:cubicBezTo>
                    <a:pt x="106" y="13118"/>
                    <a:pt x="-1227" y="14699"/>
                    <a:pt x="-1227" y="16538"/>
                  </a:cubicBezTo>
                  <a:lnTo>
                    <a:pt x="-1227" y="170081"/>
                  </a:lnTo>
                  <a:cubicBezTo>
                    <a:pt x="-1227" y="172233"/>
                    <a:pt x="487" y="173986"/>
                    <a:pt x="2678" y="173986"/>
                  </a:cubicBezTo>
                  <a:lnTo>
                    <a:pt x="47731" y="173986"/>
                  </a:lnTo>
                  <a:cubicBezTo>
                    <a:pt x="49922" y="173986"/>
                    <a:pt x="51636" y="172233"/>
                    <a:pt x="51636" y="170081"/>
                  </a:cubicBezTo>
                  <a:lnTo>
                    <a:pt x="51636" y="60448"/>
                  </a:lnTo>
                  <a:cubicBezTo>
                    <a:pt x="51636" y="59266"/>
                    <a:pt x="52112" y="58152"/>
                    <a:pt x="53065" y="57400"/>
                  </a:cubicBezTo>
                  <a:cubicBezTo>
                    <a:pt x="62114" y="49808"/>
                    <a:pt x="73258" y="45332"/>
                    <a:pt x="85069" y="44636"/>
                  </a:cubicBezTo>
                  <a:cubicBezTo>
                    <a:pt x="91832" y="44370"/>
                    <a:pt x="98499" y="47036"/>
                    <a:pt x="103166" y="51970"/>
                  </a:cubicBezTo>
                  <a:cubicBezTo>
                    <a:pt x="108120" y="58638"/>
                    <a:pt x="110310" y="66953"/>
                    <a:pt x="109358" y="75211"/>
                  </a:cubicBezTo>
                  <a:lnTo>
                    <a:pt x="109358" y="170461"/>
                  </a:lnTo>
                  <a:cubicBezTo>
                    <a:pt x="109358" y="172614"/>
                    <a:pt x="111073" y="174367"/>
                    <a:pt x="113263" y="174367"/>
                  </a:cubicBezTo>
                  <a:lnTo>
                    <a:pt x="158316" y="174367"/>
                  </a:lnTo>
                  <a:cubicBezTo>
                    <a:pt x="160507" y="174367"/>
                    <a:pt x="162222" y="172614"/>
                    <a:pt x="162222" y="170461"/>
                  </a:cubicBezTo>
                  <a:lnTo>
                    <a:pt x="162222" y="66544"/>
                  </a:lnTo>
                  <a:cubicBezTo>
                    <a:pt x="162222" y="64734"/>
                    <a:pt x="162222" y="62734"/>
                    <a:pt x="162222" y="60828"/>
                  </a:cubicBezTo>
                  <a:cubicBezTo>
                    <a:pt x="162127" y="59600"/>
                    <a:pt x="162602" y="58390"/>
                    <a:pt x="163555" y="57590"/>
                  </a:cubicBezTo>
                  <a:cubicBezTo>
                    <a:pt x="172509" y="49780"/>
                    <a:pt x="183843" y="45217"/>
                    <a:pt x="195749" y="44636"/>
                  </a:cubicBezTo>
                  <a:cubicBezTo>
                    <a:pt x="202513" y="44350"/>
                    <a:pt x="209084" y="47027"/>
                    <a:pt x="213751" y="51970"/>
                  </a:cubicBezTo>
                  <a:cubicBezTo>
                    <a:pt x="218895" y="58543"/>
                    <a:pt x="221181" y="66934"/>
                    <a:pt x="220038" y="75211"/>
                  </a:cubicBezTo>
                  <a:lnTo>
                    <a:pt x="220038" y="170461"/>
                  </a:lnTo>
                  <a:cubicBezTo>
                    <a:pt x="220038" y="172614"/>
                    <a:pt x="221753" y="174367"/>
                    <a:pt x="223944" y="174367"/>
                  </a:cubicBezTo>
                  <a:lnTo>
                    <a:pt x="268997" y="174367"/>
                  </a:lnTo>
                  <a:cubicBezTo>
                    <a:pt x="271187" y="174367"/>
                    <a:pt x="272902" y="172614"/>
                    <a:pt x="272902" y="170461"/>
                  </a:cubicBezTo>
                  <a:lnTo>
                    <a:pt x="272902" y="66544"/>
                  </a:lnTo>
                  <a:cubicBezTo>
                    <a:pt x="272902" y="42160"/>
                    <a:pt x="268045" y="27206"/>
                    <a:pt x="257281" y="16156"/>
                  </a:cubicBezTo>
                  <a:cubicBezTo>
                    <a:pt x="245660" y="4727"/>
                    <a:pt x="229849" y="-1436"/>
                    <a:pt x="213561" y="-8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6" name="Google Shape;2586;p83"/>
            <p:cNvSpPr/>
            <p:nvPr/>
          </p:nvSpPr>
          <p:spPr>
            <a:xfrm>
              <a:off x="7515510" y="6201823"/>
              <a:ext cx="151356" cy="178697"/>
            </a:xfrm>
            <a:custGeom>
              <a:avLst/>
              <a:gdLst/>
              <a:ahLst/>
              <a:cxnLst/>
              <a:rect l="l" t="t" r="r" b="b"/>
              <a:pathLst>
                <a:path w="151356" h="178697" extrusionOk="0">
                  <a:moveTo>
                    <a:pt x="144124" y="119550"/>
                  </a:moveTo>
                  <a:cubicBezTo>
                    <a:pt x="130789" y="127751"/>
                    <a:pt x="115549" y="132219"/>
                    <a:pt x="99928" y="132504"/>
                  </a:cubicBezTo>
                  <a:cubicBezTo>
                    <a:pt x="71353" y="132504"/>
                    <a:pt x="51637" y="114121"/>
                    <a:pt x="51637" y="88022"/>
                  </a:cubicBezTo>
                  <a:cubicBezTo>
                    <a:pt x="51446" y="63400"/>
                    <a:pt x="71164" y="43274"/>
                    <a:pt x="95833" y="43055"/>
                  </a:cubicBezTo>
                  <a:cubicBezTo>
                    <a:pt x="96976" y="43045"/>
                    <a:pt x="98119" y="43083"/>
                    <a:pt x="99262" y="43159"/>
                  </a:cubicBezTo>
                  <a:cubicBezTo>
                    <a:pt x="114216" y="43607"/>
                    <a:pt x="128885" y="47903"/>
                    <a:pt x="141743" y="55637"/>
                  </a:cubicBezTo>
                  <a:cubicBezTo>
                    <a:pt x="143649" y="56695"/>
                    <a:pt x="146030" y="56019"/>
                    <a:pt x="147078" y="54133"/>
                  </a:cubicBezTo>
                  <a:cubicBezTo>
                    <a:pt x="147364" y="53570"/>
                    <a:pt x="147553" y="52942"/>
                    <a:pt x="147553" y="52304"/>
                  </a:cubicBezTo>
                  <a:lnTo>
                    <a:pt x="147553" y="12965"/>
                  </a:lnTo>
                  <a:cubicBezTo>
                    <a:pt x="147553" y="11470"/>
                    <a:pt x="146696" y="10098"/>
                    <a:pt x="145363" y="9441"/>
                  </a:cubicBezTo>
                  <a:cubicBezTo>
                    <a:pt x="130123" y="2488"/>
                    <a:pt x="113549" y="-1055"/>
                    <a:pt x="96785" y="-941"/>
                  </a:cubicBezTo>
                  <a:cubicBezTo>
                    <a:pt x="43255" y="-941"/>
                    <a:pt x="-1227" y="34873"/>
                    <a:pt x="-1227" y="88785"/>
                  </a:cubicBezTo>
                  <a:cubicBezTo>
                    <a:pt x="-1227" y="140219"/>
                    <a:pt x="39064" y="177748"/>
                    <a:pt x="94023" y="177748"/>
                  </a:cubicBezTo>
                  <a:cubicBezTo>
                    <a:pt x="112788" y="177929"/>
                    <a:pt x="131266" y="173690"/>
                    <a:pt x="148030" y="165365"/>
                  </a:cubicBezTo>
                  <a:cubicBezTo>
                    <a:pt x="149268" y="164679"/>
                    <a:pt x="150125" y="163375"/>
                    <a:pt x="150125" y="161936"/>
                  </a:cubicBezTo>
                  <a:lnTo>
                    <a:pt x="150125" y="122979"/>
                  </a:lnTo>
                  <a:cubicBezTo>
                    <a:pt x="150220" y="120826"/>
                    <a:pt x="148507" y="119016"/>
                    <a:pt x="146315" y="118940"/>
                  </a:cubicBezTo>
                  <a:cubicBezTo>
                    <a:pt x="145553" y="118912"/>
                    <a:pt x="144792" y="119122"/>
                    <a:pt x="144124" y="119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7" name="Google Shape;2587;p83"/>
            <p:cNvSpPr/>
            <p:nvPr/>
          </p:nvSpPr>
          <p:spPr>
            <a:xfrm>
              <a:off x="7429214"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8" name="Google Shape;2588;p83"/>
            <p:cNvSpPr/>
            <p:nvPr/>
          </p:nvSpPr>
          <p:spPr>
            <a:xfrm>
              <a:off x="6843331" y="6120864"/>
              <a:ext cx="60388" cy="60388"/>
            </a:xfrm>
            <a:custGeom>
              <a:avLst/>
              <a:gdLst/>
              <a:ahLst/>
              <a:cxnLst/>
              <a:rect l="l" t="t" r="r" b="b"/>
              <a:pathLst>
                <a:path w="60388" h="60388" extrusionOk="0">
                  <a:moveTo>
                    <a:pt x="60389" y="30194"/>
                  </a:moveTo>
                  <a:cubicBezTo>
                    <a:pt x="60389" y="46870"/>
                    <a:pt x="46870" y="60389"/>
                    <a:pt x="30194" y="60389"/>
                  </a:cubicBezTo>
                  <a:cubicBezTo>
                    <a:pt x="13518" y="60389"/>
                    <a:pt x="0" y="46870"/>
                    <a:pt x="0" y="30194"/>
                  </a:cubicBezTo>
                  <a:cubicBezTo>
                    <a:pt x="0" y="13518"/>
                    <a:pt x="13518" y="0"/>
                    <a:pt x="30194" y="0"/>
                  </a:cubicBezTo>
                  <a:cubicBezTo>
                    <a:pt x="46870" y="0"/>
                    <a:pt x="60389" y="13518"/>
                    <a:pt x="60389" y="30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589" name="Google Shape;2589;p83"/>
            <p:cNvSpPr/>
            <p:nvPr/>
          </p:nvSpPr>
          <p:spPr>
            <a:xfrm>
              <a:off x="7425499" y="6120483"/>
              <a:ext cx="60388" cy="60388"/>
            </a:xfrm>
            <a:custGeom>
              <a:avLst/>
              <a:gdLst/>
              <a:ahLst/>
              <a:cxnLst/>
              <a:rect l="l" t="t" r="r" b="b"/>
              <a:pathLst>
                <a:path w="60388" h="60388" extrusionOk="0">
                  <a:moveTo>
                    <a:pt x="28967" y="-944"/>
                  </a:moveTo>
                  <a:cubicBezTo>
                    <a:pt x="12299" y="-944"/>
                    <a:pt x="-1227" y="12572"/>
                    <a:pt x="-1227" y="29250"/>
                  </a:cubicBezTo>
                  <a:cubicBezTo>
                    <a:pt x="-1227" y="45929"/>
                    <a:pt x="12299" y="59445"/>
                    <a:pt x="28967" y="59445"/>
                  </a:cubicBezTo>
                  <a:cubicBezTo>
                    <a:pt x="45636" y="59445"/>
                    <a:pt x="59161" y="45929"/>
                    <a:pt x="59161" y="29250"/>
                  </a:cubicBezTo>
                  <a:cubicBezTo>
                    <a:pt x="59161" y="29222"/>
                    <a:pt x="59161" y="29184"/>
                    <a:pt x="59161" y="29155"/>
                  </a:cubicBezTo>
                  <a:cubicBezTo>
                    <a:pt x="59161" y="12534"/>
                    <a:pt x="45731" y="-944"/>
                    <a:pt x="29063" y="-944"/>
                  </a:cubicBezTo>
                  <a:cubicBezTo>
                    <a:pt x="29063" y="-944"/>
                    <a:pt x="28967" y="-944"/>
                    <a:pt x="28967" y="-9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8"/>
                                        </p:tgtEl>
                                        <p:attrNameLst>
                                          <p:attrName>style.visibility</p:attrName>
                                        </p:attrNameLst>
                                      </p:cBhvr>
                                      <p:to>
                                        <p:strVal val="visible"/>
                                      </p:to>
                                    </p:set>
                                    <p:animEffect transition="in" filter="fade">
                                      <p:cBhvr>
                                        <p:cTn id="7" dur="250"/>
                                        <p:tgtEl>
                                          <p:spTgt spid="2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Three Speakers Cutout">
  <p:cSld name="Three Speakers Cutout_1">
    <p:spTree>
      <p:nvGrpSpPr>
        <p:cNvPr id="1" name="Shape 2590"/>
        <p:cNvGrpSpPr/>
        <p:nvPr/>
      </p:nvGrpSpPr>
      <p:grpSpPr>
        <a:xfrm>
          <a:off x="0" y="0"/>
          <a:ext cx="0" cy="0"/>
          <a:chOff x="0" y="0"/>
          <a:chExt cx="0" cy="0"/>
        </a:xfrm>
      </p:grpSpPr>
      <p:grpSp>
        <p:nvGrpSpPr>
          <p:cNvPr id="2591" name="Google Shape;2591;p84"/>
          <p:cNvGrpSpPr/>
          <p:nvPr/>
        </p:nvGrpSpPr>
        <p:grpSpPr>
          <a:xfrm rot="5400000">
            <a:off x="5503383" y="169188"/>
            <a:ext cx="6519375" cy="6857858"/>
            <a:chOff x="2838416" y="565"/>
            <a:chExt cx="6515466" cy="6853746"/>
          </a:xfrm>
        </p:grpSpPr>
        <p:sp>
          <p:nvSpPr>
            <p:cNvPr id="2592" name="Google Shape;2592;p84"/>
            <p:cNvSpPr/>
            <p:nvPr/>
          </p:nvSpPr>
          <p:spPr>
            <a:xfrm>
              <a:off x="2842479" y="3974023"/>
              <a:ext cx="4251510" cy="2880216"/>
            </a:xfrm>
            <a:custGeom>
              <a:avLst/>
              <a:gdLst/>
              <a:ahLst/>
              <a:cxnLst/>
              <a:rect l="l" t="t" r="r" b="b"/>
              <a:pathLst>
                <a:path w="4251510" h="2880216" extrusionOk="0">
                  <a:moveTo>
                    <a:pt x="2964643" y="2879559"/>
                  </a:moveTo>
                  <a:cubicBezTo>
                    <a:pt x="2961794" y="2879559"/>
                    <a:pt x="2959238" y="2877733"/>
                    <a:pt x="2958362" y="2874957"/>
                  </a:cubicBezTo>
                  <a:cubicBezTo>
                    <a:pt x="2957705" y="2873205"/>
                    <a:pt x="2957705" y="2871306"/>
                    <a:pt x="2958362" y="2869553"/>
                  </a:cubicBezTo>
                  <a:lnTo>
                    <a:pt x="2978447" y="2822664"/>
                  </a:lnTo>
                  <a:cubicBezTo>
                    <a:pt x="2993492" y="2787753"/>
                    <a:pt x="3009049" y="2751747"/>
                    <a:pt x="3022998" y="2715740"/>
                  </a:cubicBezTo>
                  <a:lnTo>
                    <a:pt x="3033296" y="2689521"/>
                  </a:lnTo>
                  <a:cubicBezTo>
                    <a:pt x="3051847" y="2644824"/>
                    <a:pt x="3067550" y="2599030"/>
                    <a:pt x="3080185" y="2552288"/>
                  </a:cubicBezTo>
                  <a:cubicBezTo>
                    <a:pt x="3096472" y="2486556"/>
                    <a:pt x="3093404" y="2415347"/>
                    <a:pt x="3071129" y="2341216"/>
                  </a:cubicBezTo>
                  <a:cubicBezTo>
                    <a:pt x="3059515" y="2302727"/>
                    <a:pt x="3045055" y="2264311"/>
                    <a:pt x="3031105" y="2226990"/>
                  </a:cubicBezTo>
                  <a:cubicBezTo>
                    <a:pt x="3025919" y="2213843"/>
                    <a:pt x="3021027" y="2200697"/>
                    <a:pt x="3016498" y="2187551"/>
                  </a:cubicBezTo>
                  <a:cubicBezTo>
                    <a:pt x="3013138" y="2178129"/>
                    <a:pt x="3009194" y="2168780"/>
                    <a:pt x="3005397" y="2159578"/>
                  </a:cubicBezTo>
                  <a:cubicBezTo>
                    <a:pt x="3000211" y="2147528"/>
                    <a:pt x="2995026" y="2135111"/>
                    <a:pt x="2990790" y="2122184"/>
                  </a:cubicBezTo>
                  <a:cubicBezTo>
                    <a:pt x="2981076" y="2092970"/>
                    <a:pt x="2980638" y="2070329"/>
                    <a:pt x="2989256" y="2052655"/>
                  </a:cubicBezTo>
                  <a:cubicBezTo>
                    <a:pt x="2997874" y="2034980"/>
                    <a:pt x="3014526" y="2023441"/>
                    <a:pt x="3040819" y="2014969"/>
                  </a:cubicBezTo>
                  <a:cubicBezTo>
                    <a:pt x="3086393" y="1999704"/>
                    <a:pt x="3133866" y="1990575"/>
                    <a:pt x="3181849" y="1987727"/>
                  </a:cubicBezTo>
                  <a:cubicBezTo>
                    <a:pt x="3255907" y="1984878"/>
                    <a:pt x="3313678" y="1956102"/>
                    <a:pt x="3358886" y="1900084"/>
                  </a:cubicBezTo>
                  <a:lnTo>
                    <a:pt x="3399056" y="1849836"/>
                  </a:lnTo>
                  <a:cubicBezTo>
                    <a:pt x="3439883" y="1798712"/>
                    <a:pt x="3482097" y="1745907"/>
                    <a:pt x="3524896" y="1694783"/>
                  </a:cubicBezTo>
                  <a:cubicBezTo>
                    <a:pt x="3572514" y="1638181"/>
                    <a:pt x="3605235" y="1570623"/>
                    <a:pt x="3637005" y="1504891"/>
                  </a:cubicBezTo>
                  <a:lnTo>
                    <a:pt x="3650662" y="1476845"/>
                  </a:lnTo>
                  <a:cubicBezTo>
                    <a:pt x="3688567" y="1399574"/>
                    <a:pt x="3724428" y="1381900"/>
                    <a:pt x="3804036" y="1401838"/>
                  </a:cubicBezTo>
                  <a:cubicBezTo>
                    <a:pt x="3925128" y="1431783"/>
                    <a:pt x="4039501" y="1420097"/>
                    <a:pt x="4143869" y="1367146"/>
                  </a:cubicBezTo>
                  <a:cubicBezTo>
                    <a:pt x="4222455" y="1327196"/>
                    <a:pt x="4252398" y="1252847"/>
                    <a:pt x="4227713" y="1157170"/>
                  </a:cubicBezTo>
                  <a:cubicBezTo>
                    <a:pt x="4206241" y="1073253"/>
                    <a:pt x="4152121" y="1016286"/>
                    <a:pt x="4067036" y="987802"/>
                  </a:cubicBezTo>
                  <a:cubicBezTo>
                    <a:pt x="4042423" y="979622"/>
                    <a:pt x="4017007" y="972246"/>
                    <a:pt x="3992394" y="965235"/>
                  </a:cubicBezTo>
                  <a:cubicBezTo>
                    <a:pt x="3954708" y="954352"/>
                    <a:pt x="3915779" y="943324"/>
                    <a:pt x="3878605" y="928717"/>
                  </a:cubicBezTo>
                  <a:cubicBezTo>
                    <a:pt x="3759119" y="881098"/>
                    <a:pt x="3672719" y="800759"/>
                    <a:pt x="3621813" y="689745"/>
                  </a:cubicBezTo>
                  <a:cubicBezTo>
                    <a:pt x="3609397" y="661262"/>
                    <a:pt x="3598442" y="632194"/>
                    <a:pt x="3588947" y="602615"/>
                  </a:cubicBezTo>
                  <a:cubicBezTo>
                    <a:pt x="3582666" y="583917"/>
                    <a:pt x="3576094" y="564636"/>
                    <a:pt x="3568936" y="546086"/>
                  </a:cubicBezTo>
                  <a:cubicBezTo>
                    <a:pt x="3515620" y="408779"/>
                    <a:pt x="3427905" y="325738"/>
                    <a:pt x="3300897" y="293092"/>
                  </a:cubicBezTo>
                  <a:cubicBezTo>
                    <a:pt x="3267520" y="284473"/>
                    <a:pt x="3222968" y="292362"/>
                    <a:pt x="3207850" y="343121"/>
                  </a:cubicBezTo>
                  <a:cubicBezTo>
                    <a:pt x="3191490" y="397678"/>
                    <a:pt x="3184552" y="457421"/>
                    <a:pt x="3185940" y="536007"/>
                  </a:cubicBezTo>
                  <a:cubicBezTo>
                    <a:pt x="3186451" y="570625"/>
                    <a:pt x="3187912" y="601739"/>
                    <a:pt x="3200547" y="632925"/>
                  </a:cubicBezTo>
                  <a:cubicBezTo>
                    <a:pt x="3205805" y="647605"/>
                    <a:pt x="3214497" y="660824"/>
                    <a:pt x="3225890" y="671487"/>
                  </a:cubicBezTo>
                  <a:cubicBezTo>
                    <a:pt x="3237064" y="682004"/>
                    <a:pt x="3250649" y="689527"/>
                    <a:pt x="3265475" y="693397"/>
                  </a:cubicBezTo>
                  <a:cubicBezTo>
                    <a:pt x="3292571" y="700847"/>
                    <a:pt x="3319740" y="708150"/>
                    <a:pt x="3346982" y="715308"/>
                  </a:cubicBezTo>
                  <a:cubicBezTo>
                    <a:pt x="3379921" y="723488"/>
                    <a:pt x="3413955" y="732690"/>
                    <a:pt x="3447333" y="742258"/>
                  </a:cubicBezTo>
                  <a:cubicBezTo>
                    <a:pt x="3482024" y="752191"/>
                    <a:pt x="3515036" y="764169"/>
                    <a:pt x="3538772" y="795501"/>
                  </a:cubicBezTo>
                  <a:cubicBezTo>
                    <a:pt x="3570835" y="838518"/>
                    <a:pt x="3561998" y="899648"/>
                    <a:pt x="3517373" y="944127"/>
                  </a:cubicBezTo>
                  <a:cubicBezTo>
                    <a:pt x="3488305" y="971296"/>
                    <a:pt x="3456681" y="995543"/>
                    <a:pt x="3422865" y="1016504"/>
                  </a:cubicBezTo>
                  <a:cubicBezTo>
                    <a:pt x="3412129" y="1023808"/>
                    <a:pt x="3400955" y="1031112"/>
                    <a:pt x="3390731" y="1038415"/>
                  </a:cubicBezTo>
                  <a:cubicBezTo>
                    <a:pt x="3376123" y="1048422"/>
                    <a:pt x="3361516" y="1057623"/>
                    <a:pt x="3346909" y="1066534"/>
                  </a:cubicBezTo>
                  <a:cubicBezTo>
                    <a:pt x="3332302" y="1075444"/>
                    <a:pt x="3315065" y="1086253"/>
                    <a:pt x="3299874" y="1097136"/>
                  </a:cubicBezTo>
                  <a:cubicBezTo>
                    <a:pt x="3258829" y="1126350"/>
                    <a:pt x="3235165" y="1172581"/>
                    <a:pt x="3225379" y="1242549"/>
                  </a:cubicBezTo>
                  <a:cubicBezTo>
                    <a:pt x="3221142" y="1272420"/>
                    <a:pt x="3219243" y="1303314"/>
                    <a:pt x="3217637" y="1333186"/>
                  </a:cubicBezTo>
                  <a:cubicBezTo>
                    <a:pt x="3215957" y="1358309"/>
                    <a:pt x="3214424" y="1384310"/>
                    <a:pt x="3211429" y="1409726"/>
                  </a:cubicBezTo>
                  <a:cubicBezTo>
                    <a:pt x="3204125" y="1472098"/>
                    <a:pt x="3182215" y="1518476"/>
                    <a:pt x="3099685" y="1542285"/>
                  </a:cubicBezTo>
                  <a:cubicBezTo>
                    <a:pt x="3078651" y="1548420"/>
                    <a:pt x="3057544" y="1554190"/>
                    <a:pt x="3036437" y="1560032"/>
                  </a:cubicBezTo>
                  <a:cubicBezTo>
                    <a:pt x="3008756" y="1567336"/>
                    <a:pt x="2981149" y="1575296"/>
                    <a:pt x="2953614" y="1583476"/>
                  </a:cubicBezTo>
                  <a:cubicBezTo>
                    <a:pt x="2876051" y="1606483"/>
                    <a:pt x="2823612" y="1647967"/>
                    <a:pt x="2792937" y="1710338"/>
                  </a:cubicBezTo>
                  <a:cubicBezTo>
                    <a:pt x="2779718" y="1739407"/>
                    <a:pt x="2768544" y="1769424"/>
                    <a:pt x="2759707" y="1800099"/>
                  </a:cubicBezTo>
                  <a:cubicBezTo>
                    <a:pt x="2754521" y="1816386"/>
                    <a:pt x="2749335" y="1832745"/>
                    <a:pt x="2743493" y="1849033"/>
                  </a:cubicBezTo>
                  <a:cubicBezTo>
                    <a:pt x="2725234" y="1899719"/>
                    <a:pt x="2686160" y="1929372"/>
                    <a:pt x="2633940" y="1931489"/>
                  </a:cubicBezTo>
                  <a:cubicBezTo>
                    <a:pt x="2569012" y="1934557"/>
                    <a:pt x="2502915" y="1935726"/>
                    <a:pt x="2439082" y="1936820"/>
                  </a:cubicBezTo>
                  <a:cubicBezTo>
                    <a:pt x="2400300" y="1937552"/>
                    <a:pt x="2361007" y="1938209"/>
                    <a:pt x="2322226" y="1939304"/>
                  </a:cubicBezTo>
                  <a:cubicBezTo>
                    <a:pt x="2290821" y="1940327"/>
                    <a:pt x="2264601" y="1931124"/>
                    <a:pt x="2246415" y="1912281"/>
                  </a:cubicBezTo>
                  <a:cubicBezTo>
                    <a:pt x="2228230" y="1893438"/>
                    <a:pt x="2217201" y="1864443"/>
                    <a:pt x="2217201" y="1829459"/>
                  </a:cubicBezTo>
                  <a:cubicBezTo>
                    <a:pt x="2216544" y="1731519"/>
                    <a:pt x="2245758" y="1666226"/>
                    <a:pt x="2309299" y="1625983"/>
                  </a:cubicBezTo>
                  <a:cubicBezTo>
                    <a:pt x="2335518" y="1609550"/>
                    <a:pt x="2365463" y="1599837"/>
                    <a:pt x="2396357" y="1597719"/>
                  </a:cubicBezTo>
                  <a:cubicBezTo>
                    <a:pt x="2519494" y="1590415"/>
                    <a:pt x="2593552" y="1504160"/>
                    <a:pt x="2594063" y="1367731"/>
                  </a:cubicBezTo>
                  <a:cubicBezTo>
                    <a:pt x="2594063" y="1338517"/>
                    <a:pt x="2593113" y="1307477"/>
                    <a:pt x="2584130" y="1281696"/>
                  </a:cubicBezTo>
                  <a:cubicBezTo>
                    <a:pt x="2564484" y="1224582"/>
                    <a:pt x="2495684" y="1186750"/>
                    <a:pt x="2433751" y="1200115"/>
                  </a:cubicBezTo>
                  <a:cubicBezTo>
                    <a:pt x="2419144" y="1203183"/>
                    <a:pt x="2404537" y="1206104"/>
                    <a:pt x="2389930" y="1209099"/>
                  </a:cubicBezTo>
                  <a:cubicBezTo>
                    <a:pt x="2353047" y="1216403"/>
                    <a:pt x="2314776" y="1224217"/>
                    <a:pt x="2278112" y="1234880"/>
                  </a:cubicBezTo>
                  <a:cubicBezTo>
                    <a:pt x="2248534" y="1244302"/>
                    <a:pt x="2216982" y="1245324"/>
                    <a:pt x="2186892" y="1237801"/>
                  </a:cubicBezTo>
                  <a:cubicBezTo>
                    <a:pt x="2156437" y="1230132"/>
                    <a:pt x="2128683" y="1214284"/>
                    <a:pt x="2106553" y="1191935"/>
                  </a:cubicBezTo>
                  <a:cubicBezTo>
                    <a:pt x="2068575" y="1155418"/>
                    <a:pt x="2033518" y="1114226"/>
                    <a:pt x="1999118" y="1074641"/>
                  </a:cubicBezTo>
                  <a:cubicBezTo>
                    <a:pt x="1983635" y="1056893"/>
                    <a:pt x="1968152" y="1039073"/>
                    <a:pt x="1952595" y="1021544"/>
                  </a:cubicBezTo>
                  <a:cubicBezTo>
                    <a:pt x="1937039" y="1004016"/>
                    <a:pt x="1920460" y="985027"/>
                    <a:pt x="1904537" y="966841"/>
                  </a:cubicBezTo>
                  <a:cubicBezTo>
                    <a:pt x="1866779" y="923458"/>
                    <a:pt x="1827778" y="878542"/>
                    <a:pt x="1786367" y="838299"/>
                  </a:cubicBezTo>
                  <a:cubicBezTo>
                    <a:pt x="1749192" y="802366"/>
                    <a:pt x="1698725" y="781843"/>
                    <a:pt x="1635476" y="777607"/>
                  </a:cubicBezTo>
                  <a:cubicBezTo>
                    <a:pt x="1611302" y="776000"/>
                    <a:pt x="1587127" y="774540"/>
                    <a:pt x="1563098" y="773225"/>
                  </a:cubicBezTo>
                  <a:cubicBezTo>
                    <a:pt x="1517451" y="770523"/>
                    <a:pt x="1470051" y="767820"/>
                    <a:pt x="1424331" y="763365"/>
                  </a:cubicBezTo>
                  <a:cubicBezTo>
                    <a:pt x="1319161" y="753286"/>
                    <a:pt x="1243205" y="730719"/>
                    <a:pt x="1178276" y="689892"/>
                  </a:cubicBezTo>
                  <a:cubicBezTo>
                    <a:pt x="1131753" y="661116"/>
                    <a:pt x="1091730" y="618318"/>
                    <a:pt x="1051852" y="555434"/>
                  </a:cubicBezTo>
                  <a:cubicBezTo>
                    <a:pt x="1023223" y="510079"/>
                    <a:pt x="995615" y="469983"/>
                    <a:pt x="967789" y="432954"/>
                  </a:cubicBezTo>
                  <a:cubicBezTo>
                    <a:pt x="895338" y="336474"/>
                    <a:pt x="791409" y="302878"/>
                    <a:pt x="708879" y="284546"/>
                  </a:cubicBezTo>
                  <a:lnTo>
                    <a:pt x="705081" y="283670"/>
                  </a:lnTo>
                  <a:cubicBezTo>
                    <a:pt x="669295" y="276951"/>
                    <a:pt x="634384" y="266580"/>
                    <a:pt x="600715" y="252703"/>
                  </a:cubicBezTo>
                  <a:cubicBezTo>
                    <a:pt x="553096" y="230793"/>
                    <a:pt x="531477" y="185438"/>
                    <a:pt x="510589" y="141325"/>
                  </a:cubicBezTo>
                  <a:cubicBezTo>
                    <a:pt x="507886" y="135555"/>
                    <a:pt x="505111" y="129785"/>
                    <a:pt x="502336" y="124015"/>
                  </a:cubicBezTo>
                  <a:cubicBezTo>
                    <a:pt x="489481" y="95458"/>
                    <a:pt x="473414" y="68509"/>
                    <a:pt x="454279" y="43677"/>
                  </a:cubicBezTo>
                  <a:cubicBezTo>
                    <a:pt x="425065" y="8547"/>
                    <a:pt x="388986" y="4238"/>
                    <a:pt x="350496" y="31188"/>
                  </a:cubicBezTo>
                  <a:cubicBezTo>
                    <a:pt x="329023" y="47182"/>
                    <a:pt x="309012" y="64857"/>
                    <a:pt x="290461" y="84138"/>
                  </a:cubicBezTo>
                  <a:lnTo>
                    <a:pt x="282719" y="91442"/>
                  </a:lnTo>
                  <a:cubicBezTo>
                    <a:pt x="229477" y="143589"/>
                    <a:pt x="175650" y="192012"/>
                    <a:pt x="104440" y="212023"/>
                  </a:cubicBezTo>
                  <a:cubicBezTo>
                    <a:pt x="82238" y="217719"/>
                    <a:pt x="59670" y="222102"/>
                    <a:pt x="36956" y="225023"/>
                  </a:cubicBezTo>
                  <a:cubicBezTo>
                    <a:pt x="26731" y="226484"/>
                    <a:pt x="16579" y="228017"/>
                    <a:pt x="6428" y="229843"/>
                  </a:cubicBezTo>
                  <a:cubicBezTo>
                    <a:pt x="4675" y="230136"/>
                    <a:pt x="2849" y="229697"/>
                    <a:pt x="1388" y="228602"/>
                  </a:cubicBezTo>
                  <a:cubicBezTo>
                    <a:pt x="-72" y="227506"/>
                    <a:pt x="-1095" y="225827"/>
                    <a:pt x="-1387" y="224001"/>
                  </a:cubicBezTo>
                  <a:cubicBezTo>
                    <a:pt x="-1680" y="222175"/>
                    <a:pt x="-1314" y="220203"/>
                    <a:pt x="-219" y="218669"/>
                  </a:cubicBezTo>
                  <a:cubicBezTo>
                    <a:pt x="804" y="217135"/>
                    <a:pt x="2337" y="216113"/>
                    <a:pt x="4163" y="215821"/>
                  </a:cubicBezTo>
                  <a:cubicBezTo>
                    <a:pt x="14388" y="213995"/>
                    <a:pt x="24687" y="212461"/>
                    <a:pt x="35203" y="210927"/>
                  </a:cubicBezTo>
                  <a:cubicBezTo>
                    <a:pt x="57333" y="208079"/>
                    <a:pt x="79317" y="203843"/>
                    <a:pt x="100935" y="198292"/>
                  </a:cubicBezTo>
                  <a:cubicBezTo>
                    <a:pt x="169369" y="179084"/>
                    <a:pt x="221808" y="131831"/>
                    <a:pt x="273736" y="80998"/>
                  </a:cubicBezTo>
                  <a:lnTo>
                    <a:pt x="281477" y="73694"/>
                  </a:lnTo>
                  <a:cubicBezTo>
                    <a:pt x="300613" y="53902"/>
                    <a:pt x="321355" y="35789"/>
                    <a:pt x="343484" y="19356"/>
                  </a:cubicBezTo>
                  <a:cubicBezTo>
                    <a:pt x="387890" y="-11684"/>
                    <a:pt x="431126" y="-6352"/>
                    <a:pt x="464942" y="33963"/>
                  </a:cubicBezTo>
                  <a:cubicBezTo>
                    <a:pt x="484662" y="59526"/>
                    <a:pt x="501241" y="87352"/>
                    <a:pt x="514314" y="116858"/>
                  </a:cubicBezTo>
                  <a:cubicBezTo>
                    <a:pt x="517162" y="122628"/>
                    <a:pt x="519937" y="128470"/>
                    <a:pt x="522640" y="134387"/>
                  </a:cubicBezTo>
                  <a:cubicBezTo>
                    <a:pt x="543455" y="178208"/>
                    <a:pt x="562955" y="219400"/>
                    <a:pt x="605973" y="238900"/>
                  </a:cubicBezTo>
                  <a:cubicBezTo>
                    <a:pt x="638912" y="252557"/>
                    <a:pt x="673165" y="262782"/>
                    <a:pt x="708222" y="269355"/>
                  </a:cubicBezTo>
                  <a:lnTo>
                    <a:pt x="711947" y="270232"/>
                  </a:lnTo>
                  <a:cubicBezTo>
                    <a:pt x="796668" y="289075"/>
                    <a:pt x="903591" y="323693"/>
                    <a:pt x="978672" y="423606"/>
                  </a:cubicBezTo>
                  <a:cubicBezTo>
                    <a:pt x="1006790" y="461146"/>
                    <a:pt x="1034543" y="501535"/>
                    <a:pt x="1063465" y="547181"/>
                  </a:cubicBezTo>
                  <a:cubicBezTo>
                    <a:pt x="1102173" y="608312"/>
                    <a:pt x="1140956" y="649431"/>
                    <a:pt x="1185434" y="677695"/>
                  </a:cubicBezTo>
                  <a:cubicBezTo>
                    <a:pt x="1248609" y="717060"/>
                    <a:pt x="1322740" y="739044"/>
                    <a:pt x="1425793" y="748978"/>
                  </a:cubicBezTo>
                  <a:cubicBezTo>
                    <a:pt x="1471732" y="753360"/>
                    <a:pt x="1518766" y="756281"/>
                    <a:pt x="1564121" y="758691"/>
                  </a:cubicBezTo>
                  <a:cubicBezTo>
                    <a:pt x="1588369" y="760078"/>
                    <a:pt x="1612543" y="761466"/>
                    <a:pt x="1636718" y="763073"/>
                  </a:cubicBezTo>
                  <a:cubicBezTo>
                    <a:pt x="1702888" y="767674"/>
                    <a:pt x="1756423" y="789365"/>
                    <a:pt x="1795862" y="827563"/>
                  </a:cubicBezTo>
                  <a:cubicBezTo>
                    <a:pt x="1837784" y="868390"/>
                    <a:pt x="1876931" y="913307"/>
                    <a:pt x="1914909" y="956982"/>
                  </a:cubicBezTo>
                  <a:cubicBezTo>
                    <a:pt x="1930831" y="975240"/>
                    <a:pt x="1946752" y="993499"/>
                    <a:pt x="1962820" y="1011466"/>
                  </a:cubicBezTo>
                  <a:cubicBezTo>
                    <a:pt x="1978888" y="1029432"/>
                    <a:pt x="1993860" y="1046960"/>
                    <a:pt x="2009344" y="1064855"/>
                  </a:cubicBezTo>
                  <a:cubicBezTo>
                    <a:pt x="2043304" y="1104220"/>
                    <a:pt x="2078435" y="1145193"/>
                    <a:pt x="2115975" y="1181126"/>
                  </a:cubicBezTo>
                  <a:cubicBezTo>
                    <a:pt x="2161914" y="1225532"/>
                    <a:pt x="2215229" y="1239554"/>
                    <a:pt x="2274534" y="1221952"/>
                  </a:cubicBezTo>
                  <a:cubicBezTo>
                    <a:pt x="2311782" y="1211290"/>
                    <a:pt x="2350198" y="1203548"/>
                    <a:pt x="2387374" y="1196025"/>
                  </a:cubicBezTo>
                  <a:cubicBezTo>
                    <a:pt x="2401981" y="1193104"/>
                    <a:pt x="2416588" y="1190109"/>
                    <a:pt x="2430756" y="1187042"/>
                  </a:cubicBezTo>
                  <a:cubicBezTo>
                    <a:pt x="2498898" y="1172435"/>
                    <a:pt x="2574708" y="1213919"/>
                    <a:pt x="2596692" y="1277460"/>
                  </a:cubicBezTo>
                  <a:cubicBezTo>
                    <a:pt x="2606260" y="1305359"/>
                    <a:pt x="2607429" y="1337714"/>
                    <a:pt x="2607355" y="1368461"/>
                  </a:cubicBezTo>
                  <a:cubicBezTo>
                    <a:pt x="2606698" y="1511099"/>
                    <a:pt x="2526067" y="1605095"/>
                    <a:pt x="2396795" y="1612545"/>
                  </a:cubicBezTo>
                  <a:cubicBezTo>
                    <a:pt x="2368092" y="1614516"/>
                    <a:pt x="2340339" y="1623500"/>
                    <a:pt x="2316018" y="1638838"/>
                  </a:cubicBezTo>
                  <a:cubicBezTo>
                    <a:pt x="2257005" y="1676596"/>
                    <a:pt x="2229836" y="1737289"/>
                    <a:pt x="2230348" y="1830043"/>
                  </a:cubicBezTo>
                  <a:cubicBezTo>
                    <a:pt x="2230348" y="1861083"/>
                    <a:pt x="2239185" y="1886134"/>
                    <a:pt x="2255399" y="1902640"/>
                  </a:cubicBezTo>
                  <a:cubicBezTo>
                    <a:pt x="2271612" y="1919147"/>
                    <a:pt x="2293815" y="1926450"/>
                    <a:pt x="2321130" y="1925720"/>
                  </a:cubicBezTo>
                  <a:cubicBezTo>
                    <a:pt x="2359912" y="1924624"/>
                    <a:pt x="2399278" y="1923966"/>
                    <a:pt x="2437986" y="1923309"/>
                  </a:cubicBezTo>
                  <a:cubicBezTo>
                    <a:pt x="2501819" y="1922140"/>
                    <a:pt x="2567770" y="1921045"/>
                    <a:pt x="2632552" y="1917905"/>
                  </a:cubicBezTo>
                  <a:cubicBezTo>
                    <a:pt x="2680025" y="1915641"/>
                    <a:pt x="2713913" y="1890224"/>
                    <a:pt x="2730346" y="1844432"/>
                  </a:cubicBezTo>
                  <a:cubicBezTo>
                    <a:pt x="2736190" y="1828144"/>
                    <a:pt x="2741302" y="1811784"/>
                    <a:pt x="2746414" y="1795498"/>
                  </a:cubicBezTo>
                  <a:cubicBezTo>
                    <a:pt x="2755543" y="1764093"/>
                    <a:pt x="2766937" y="1733345"/>
                    <a:pt x="2780522" y="1703620"/>
                  </a:cubicBezTo>
                  <a:cubicBezTo>
                    <a:pt x="2812438" y="1638326"/>
                    <a:pt x="2869259" y="1593555"/>
                    <a:pt x="2949452" y="1569674"/>
                  </a:cubicBezTo>
                  <a:cubicBezTo>
                    <a:pt x="2977059" y="1561566"/>
                    <a:pt x="3004812" y="1553825"/>
                    <a:pt x="3032420" y="1546156"/>
                  </a:cubicBezTo>
                  <a:cubicBezTo>
                    <a:pt x="3053527" y="1540386"/>
                    <a:pt x="3074561" y="1534543"/>
                    <a:pt x="3095668" y="1528482"/>
                  </a:cubicBezTo>
                  <a:cubicBezTo>
                    <a:pt x="3171186" y="1506571"/>
                    <a:pt x="3190614" y="1466109"/>
                    <a:pt x="3197479" y="1407974"/>
                  </a:cubicBezTo>
                  <a:cubicBezTo>
                    <a:pt x="3200474" y="1382922"/>
                    <a:pt x="3202007" y="1356849"/>
                    <a:pt x="3203541" y="1332236"/>
                  </a:cubicBezTo>
                  <a:cubicBezTo>
                    <a:pt x="3205513" y="1302000"/>
                    <a:pt x="3207412" y="1270813"/>
                    <a:pt x="3211648" y="1240431"/>
                  </a:cubicBezTo>
                  <a:cubicBezTo>
                    <a:pt x="3222092" y="1166227"/>
                    <a:pt x="3247581" y="1116928"/>
                    <a:pt x="3291987" y="1085377"/>
                  </a:cubicBezTo>
                  <a:cubicBezTo>
                    <a:pt x="3307470" y="1074276"/>
                    <a:pt x="3323903" y="1064124"/>
                    <a:pt x="3339751" y="1054337"/>
                  </a:cubicBezTo>
                  <a:cubicBezTo>
                    <a:pt x="3354358" y="1045500"/>
                    <a:pt x="3368965" y="1036371"/>
                    <a:pt x="3382696" y="1026656"/>
                  </a:cubicBezTo>
                  <a:cubicBezTo>
                    <a:pt x="3393287" y="1019353"/>
                    <a:pt x="3404242" y="1012049"/>
                    <a:pt x="3415124" y="1004746"/>
                  </a:cubicBezTo>
                  <a:cubicBezTo>
                    <a:pt x="3448136" y="984224"/>
                    <a:pt x="3479103" y="960560"/>
                    <a:pt x="3507514" y="934122"/>
                  </a:cubicBezTo>
                  <a:cubicBezTo>
                    <a:pt x="3546880" y="894902"/>
                    <a:pt x="3555205" y="841586"/>
                    <a:pt x="3527598" y="804630"/>
                  </a:cubicBezTo>
                  <a:cubicBezTo>
                    <a:pt x="3506418" y="776220"/>
                    <a:pt x="3475597" y="765556"/>
                    <a:pt x="3443169" y="756208"/>
                  </a:cubicBezTo>
                  <a:cubicBezTo>
                    <a:pt x="3410742" y="746859"/>
                    <a:pt x="3376050" y="737949"/>
                    <a:pt x="3343185" y="729477"/>
                  </a:cubicBezTo>
                  <a:cubicBezTo>
                    <a:pt x="3315869" y="722173"/>
                    <a:pt x="3288919" y="715235"/>
                    <a:pt x="3261458" y="707566"/>
                  </a:cubicBezTo>
                  <a:cubicBezTo>
                    <a:pt x="3244660" y="703258"/>
                    <a:pt x="3229177" y="694858"/>
                    <a:pt x="3216468" y="683027"/>
                  </a:cubicBezTo>
                  <a:cubicBezTo>
                    <a:pt x="3203322" y="670976"/>
                    <a:pt x="3193316" y="655930"/>
                    <a:pt x="3187254" y="639206"/>
                  </a:cubicBezTo>
                  <a:cubicBezTo>
                    <a:pt x="3173451" y="605682"/>
                    <a:pt x="3171770" y="573035"/>
                    <a:pt x="3171770" y="536956"/>
                  </a:cubicBezTo>
                  <a:cubicBezTo>
                    <a:pt x="3170676" y="456618"/>
                    <a:pt x="3177687" y="395706"/>
                    <a:pt x="3194485" y="339761"/>
                  </a:cubicBezTo>
                  <a:cubicBezTo>
                    <a:pt x="3211283" y="283816"/>
                    <a:pt x="3261604" y="269282"/>
                    <a:pt x="3304038" y="280165"/>
                  </a:cubicBezTo>
                  <a:cubicBezTo>
                    <a:pt x="3433675" y="313396"/>
                    <a:pt x="3527013" y="401257"/>
                    <a:pt x="3581571" y="541265"/>
                  </a:cubicBezTo>
                  <a:cubicBezTo>
                    <a:pt x="3588875" y="560108"/>
                    <a:pt x="3595447" y="579536"/>
                    <a:pt x="3601948" y="598378"/>
                  </a:cubicBezTo>
                  <a:cubicBezTo>
                    <a:pt x="3611223" y="627520"/>
                    <a:pt x="3622032" y="656149"/>
                    <a:pt x="3634229" y="684122"/>
                  </a:cubicBezTo>
                  <a:cubicBezTo>
                    <a:pt x="3683528" y="791630"/>
                    <a:pt x="3767445" y="869631"/>
                    <a:pt x="3883645" y="915936"/>
                  </a:cubicBezTo>
                  <a:cubicBezTo>
                    <a:pt x="3920454" y="930031"/>
                    <a:pt x="3957994" y="942228"/>
                    <a:pt x="3996118" y="952453"/>
                  </a:cubicBezTo>
                  <a:cubicBezTo>
                    <a:pt x="4020877" y="959757"/>
                    <a:pt x="4046439" y="967060"/>
                    <a:pt x="4071198" y="975240"/>
                  </a:cubicBezTo>
                  <a:cubicBezTo>
                    <a:pt x="4161177" y="1005331"/>
                    <a:pt x="4218511" y="1065658"/>
                    <a:pt x="4241079" y="1154760"/>
                  </a:cubicBezTo>
                  <a:cubicBezTo>
                    <a:pt x="4267444" y="1257667"/>
                    <a:pt x="4235090" y="1338152"/>
                    <a:pt x="4150003" y="1381169"/>
                  </a:cubicBezTo>
                  <a:cubicBezTo>
                    <a:pt x="4042788" y="1435580"/>
                    <a:pt x="3925201" y="1447631"/>
                    <a:pt x="3801115" y="1416957"/>
                  </a:cubicBezTo>
                  <a:cubicBezTo>
                    <a:pt x="3727642" y="1398698"/>
                    <a:pt x="3697989" y="1413232"/>
                    <a:pt x="3662932" y="1484661"/>
                  </a:cubicBezTo>
                  <a:lnTo>
                    <a:pt x="3649274" y="1512560"/>
                  </a:lnTo>
                  <a:cubicBezTo>
                    <a:pt x="3617212" y="1578730"/>
                    <a:pt x="3583981" y="1647164"/>
                    <a:pt x="3535340" y="1705080"/>
                  </a:cubicBezTo>
                  <a:cubicBezTo>
                    <a:pt x="3492614" y="1756205"/>
                    <a:pt x="3450473" y="1808717"/>
                    <a:pt x="3409646" y="1860134"/>
                  </a:cubicBezTo>
                  <a:lnTo>
                    <a:pt x="3369185" y="1909432"/>
                  </a:lnTo>
                  <a:cubicBezTo>
                    <a:pt x="3321419" y="1968810"/>
                    <a:pt x="3260654" y="1999193"/>
                    <a:pt x="3182361" y="2002114"/>
                  </a:cubicBezTo>
                  <a:cubicBezTo>
                    <a:pt x="3135472" y="2004963"/>
                    <a:pt x="3089095" y="2014019"/>
                    <a:pt x="3044544" y="2028919"/>
                  </a:cubicBezTo>
                  <a:cubicBezTo>
                    <a:pt x="3021975" y="2036222"/>
                    <a:pt x="3008026" y="2045862"/>
                    <a:pt x="3001307" y="2059301"/>
                  </a:cubicBezTo>
                  <a:cubicBezTo>
                    <a:pt x="2994587" y="2072740"/>
                    <a:pt x="2995172" y="2092459"/>
                    <a:pt x="3003498" y="2117729"/>
                  </a:cubicBezTo>
                  <a:cubicBezTo>
                    <a:pt x="3007588" y="2129999"/>
                    <a:pt x="3012701" y="2142268"/>
                    <a:pt x="3017520" y="2154246"/>
                  </a:cubicBezTo>
                  <a:cubicBezTo>
                    <a:pt x="3021611" y="2163668"/>
                    <a:pt x="3025335" y="2173235"/>
                    <a:pt x="3029060" y="2182876"/>
                  </a:cubicBezTo>
                  <a:cubicBezTo>
                    <a:pt x="3033808" y="2196022"/>
                    <a:pt x="3038774" y="2209023"/>
                    <a:pt x="3043667" y="2222169"/>
                  </a:cubicBezTo>
                  <a:cubicBezTo>
                    <a:pt x="3057690" y="2259563"/>
                    <a:pt x="3072297" y="2298271"/>
                    <a:pt x="3083983" y="2337273"/>
                  </a:cubicBezTo>
                  <a:cubicBezTo>
                    <a:pt x="3107281" y="2414033"/>
                    <a:pt x="3110202" y="2487652"/>
                    <a:pt x="3093258" y="2556378"/>
                  </a:cubicBezTo>
                  <a:cubicBezTo>
                    <a:pt x="3080476" y="2603632"/>
                    <a:pt x="3064482" y="2650009"/>
                    <a:pt x="3045566" y="2695145"/>
                  </a:cubicBezTo>
                  <a:lnTo>
                    <a:pt x="3035341" y="2721364"/>
                  </a:lnTo>
                  <a:cubicBezTo>
                    <a:pt x="3021245" y="2757882"/>
                    <a:pt x="3005615" y="2793742"/>
                    <a:pt x="2990571" y="2828726"/>
                  </a:cubicBezTo>
                  <a:cubicBezTo>
                    <a:pt x="2983778" y="2844282"/>
                    <a:pt x="2977059" y="2859912"/>
                    <a:pt x="2970559" y="2875615"/>
                  </a:cubicBezTo>
                  <a:cubicBezTo>
                    <a:pt x="2970047" y="2876930"/>
                    <a:pt x="2969244" y="2878024"/>
                    <a:pt x="2968148" y="2878901"/>
                  </a:cubicBezTo>
                  <a:cubicBezTo>
                    <a:pt x="2967054" y="2879413"/>
                    <a:pt x="2965885" y="2879705"/>
                    <a:pt x="2964643" y="287955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93" name="Google Shape;2593;p84"/>
            <p:cNvSpPr/>
            <p:nvPr/>
          </p:nvSpPr>
          <p:spPr>
            <a:xfrm>
              <a:off x="2842630" y="8408"/>
              <a:ext cx="3069301" cy="5416495"/>
            </a:xfrm>
            <a:custGeom>
              <a:avLst/>
              <a:gdLst/>
              <a:ahLst/>
              <a:cxnLst/>
              <a:rect l="l" t="t" r="r" b="b"/>
              <a:pathLst>
                <a:path w="3069301" h="5416495" extrusionOk="0">
                  <a:moveTo>
                    <a:pt x="2854647" y="5415876"/>
                  </a:moveTo>
                  <a:cubicBezTo>
                    <a:pt x="2850995" y="5415876"/>
                    <a:pt x="2847344" y="5415876"/>
                    <a:pt x="2843619" y="5415219"/>
                  </a:cubicBezTo>
                  <a:cubicBezTo>
                    <a:pt x="2757510" y="5405505"/>
                    <a:pt x="2748673" y="5360881"/>
                    <a:pt x="2735819" y="5299093"/>
                  </a:cubicBezTo>
                  <a:cubicBezTo>
                    <a:pt x="2734504" y="5292885"/>
                    <a:pt x="2733263" y="5286531"/>
                    <a:pt x="2731801" y="5279884"/>
                  </a:cubicBezTo>
                  <a:cubicBezTo>
                    <a:pt x="2724279" y="5240957"/>
                    <a:pt x="2719240" y="5201664"/>
                    <a:pt x="2716757" y="5162079"/>
                  </a:cubicBezTo>
                  <a:cubicBezTo>
                    <a:pt x="2714931" y="5141045"/>
                    <a:pt x="2713178" y="5119353"/>
                    <a:pt x="2710548" y="5098319"/>
                  </a:cubicBezTo>
                  <a:cubicBezTo>
                    <a:pt x="2707992" y="5080207"/>
                    <a:pt x="2703756" y="5062313"/>
                    <a:pt x="2697986" y="5044931"/>
                  </a:cubicBezTo>
                  <a:cubicBezTo>
                    <a:pt x="2690683" y="5023020"/>
                    <a:pt x="2676076" y="5012795"/>
                    <a:pt x="2653435" y="5015717"/>
                  </a:cubicBezTo>
                  <a:cubicBezTo>
                    <a:pt x="2627069" y="5019003"/>
                    <a:pt x="2600777" y="5022362"/>
                    <a:pt x="2574411" y="5025723"/>
                  </a:cubicBezTo>
                  <a:cubicBezTo>
                    <a:pt x="2537894" y="5030470"/>
                    <a:pt x="2501376" y="5035217"/>
                    <a:pt x="2464859" y="5039453"/>
                  </a:cubicBezTo>
                  <a:lnTo>
                    <a:pt x="2441633" y="5042229"/>
                  </a:lnTo>
                  <a:cubicBezTo>
                    <a:pt x="2342378" y="5054207"/>
                    <a:pt x="2240056" y="5066695"/>
                    <a:pt x="2146060" y="5003885"/>
                  </a:cubicBezTo>
                  <a:cubicBezTo>
                    <a:pt x="2106621" y="4978323"/>
                    <a:pt x="2069446" y="4949400"/>
                    <a:pt x="2034973" y="4917484"/>
                  </a:cubicBezTo>
                  <a:cubicBezTo>
                    <a:pt x="2003422" y="4887394"/>
                    <a:pt x="1972455" y="4855550"/>
                    <a:pt x="1942584" y="4824657"/>
                  </a:cubicBezTo>
                  <a:cubicBezTo>
                    <a:pt x="1912712" y="4793763"/>
                    <a:pt x="1880577" y="4760897"/>
                    <a:pt x="1848806" y="4730587"/>
                  </a:cubicBezTo>
                  <a:cubicBezTo>
                    <a:pt x="1808856" y="4692683"/>
                    <a:pt x="1755760" y="4670333"/>
                    <a:pt x="1680825" y="4660255"/>
                  </a:cubicBezTo>
                  <a:lnTo>
                    <a:pt x="1658039" y="4657114"/>
                  </a:lnTo>
                  <a:cubicBezTo>
                    <a:pt x="1556593" y="4643529"/>
                    <a:pt x="1451714" y="4629288"/>
                    <a:pt x="1351876" y="4597298"/>
                  </a:cubicBezTo>
                  <a:cubicBezTo>
                    <a:pt x="1244879" y="4563045"/>
                    <a:pt x="1164905" y="4504325"/>
                    <a:pt x="1107281" y="4417778"/>
                  </a:cubicBezTo>
                  <a:cubicBezTo>
                    <a:pt x="1064482" y="4353726"/>
                    <a:pt x="1004009" y="4273825"/>
                    <a:pt x="914979" y="4225258"/>
                  </a:cubicBezTo>
                  <a:cubicBezTo>
                    <a:pt x="869405" y="4200352"/>
                    <a:pt x="821932" y="4178733"/>
                    <a:pt x="772634" y="4156896"/>
                  </a:cubicBezTo>
                  <a:cubicBezTo>
                    <a:pt x="707632" y="4127682"/>
                    <a:pt x="657603" y="4075827"/>
                    <a:pt x="624007" y="4001842"/>
                  </a:cubicBezTo>
                  <a:cubicBezTo>
                    <a:pt x="580989" y="3906824"/>
                    <a:pt x="527528" y="3816845"/>
                    <a:pt x="464645" y="3733585"/>
                  </a:cubicBezTo>
                  <a:cubicBezTo>
                    <a:pt x="456903" y="3722995"/>
                    <a:pt x="447481" y="3712843"/>
                    <a:pt x="438790" y="3703056"/>
                  </a:cubicBezTo>
                  <a:lnTo>
                    <a:pt x="435795" y="3699769"/>
                  </a:lnTo>
                  <a:cubicBezTo>
                    <a:pt x="399278" y="3659016"/>
                    <a:pt x="361154" y="3655145"/>
                    <a:pt x="318939" y="3687938"/>
                  </a:cubicBezTo>
                  <a:cubicBezTo>
                    <a:pt x="286512" y="3713062"/>
                    <a:pt x="258612" y="3746366"/>
                    <a:pt x="231297" y="3778794"/>
                  </a:cubicBezTo>
                  <a:lnTo>
                    <a:pt x="228595" y="3782080"/>
                  </a:lnTo>
                  <a:cubicBezTo>
                    <a:pt x="217420" y="3796103"/>
                    <a:pt x="207050" y="3810710"/>
                    <a:pt x="197555" y="3825901"/>
                  </a:cubicBezTo>
                  <a:cubicBezTo>
                    <a:pt x="187988" y="3841019"/>
                    <a:pt x="177690" y="3855626"/>
                    <a:pt x="166588" y="3869722"/>
                  </a:cubicBezTo>
                  <a:cubicBezTo>
                    <a:pt x="114003" y="3933409"/>
                    <a:pt x="64923" y="3967662"/>
                    <a:pt x="7444" y="3981831"/>
                  </a:cubicBezTo>
                  <a:cubicBezTo>
                    <a:pt x="6495" y="3981977"/>
                    <a:pt x="5618" y="3981977"/>
                    <a:pt x="4669" y="3981831"/>
                  </a:cubicBezTo>
                  <a:cubicBezTo>
                    <a:pt x="3719" y="3981685"/>
                    <a:pt x="2770" y="3981393"/>
                    <a:pt x="1967" y="3980881"/>
                  </a:cubicBezTo>
                  <a:cubicBezTo>
                    <a:pt x="1163" y="3980371"/>
                    <a:pt x="433" y="3979713"/>
                    <a:pt x="-151" y="3978909"/>
                  </a:cubicBezTo>
                  <a:cubicBezTo>
                    <a:pt x="-663" y="3978106"/>
                    <a:pt x="-1100" y="3977230"/>
                    <a:pt x="-1320" y="3976280"/>
                  </a:cubicBezTo>
                  <a:cubicBezTo>
                    <a:pt x="-1539" y="3975258"/>
                    <a:pt x="-1539" y="3974308"/>
                    <a:pt x="-1320" y="3973286"/>
                  </a:cubicBezTo>
                  <a:cubicBezTo>
                    <a:pt x="-1173" y="3972337"/>
                    <a:pt x="-809" y="3971387"/>
                    <a:pt x="-224" y="3970583"/>
                  </a:cubicBezTo>
                  <a:cubicBezTo>
                    <a:pt x="287" y="3969780"/>
                    <a:pt x="944" y="3969050"/>
                    <a:pt x="1748" y="3968539"/>
                  </a:cubicBezTo>
                  <a:cubicBezTo>
                    <a:pt x="2551" y="3968027"/>
                    <a:pt x="3428" y="3967662"/>
                    <a:pt x="4377" y="3967516"/>
                  </a:cubicBezTo>
                  <a:cubicBezTo>
                    <a:pt x="58642" y="3954516"/>
                    <a:pt x="105823" y="3921358"/>
                    <a:pt x="156363" y="3860082"/>
                  </a:cubicBezTo>
                  <a:cubicBezTo>
                    <a:pt x="166880" y="3846497"/>
                    <a:pt x="176594" y="3832328"/>
                    <a:pt x="185577" y="3817721"/>
                  </a:cubicBezTo>
                  <a:cubicBezTo>
                    <a:pt x="195437" y="3802018"/>
                    <a:pt x="206247" y="3786827"/>
                    <a:pt x="217932" y="3772367"/>
                  </a:cubicBezTo>
                  <a:lnTo>
                    <a:pt x="220634" y="3769079"/>
                  </a:lnTo>
                  <a:cubicBezTo>
                    <a:pt x="248169" y="3736433"/>
                    <a:pt x="276579" y="3702252"/>
                    <a:pt x="310248" y="3676106"/>
                  </a:cubicBezTo>
                  <a:cubicBezTo>
                    <a:pt x="358378" y="3638858"/>
                    <a:pt x="403733" y="3643459"/>
                    <a:pt x="445071" y="3689690"/>
                  </a:cubicBezTo>
                  <a:lnTo>
                    <a:pt x="447993" y="3692977"/>
                  </a:lnTo>
                  <a:cubicBezTo>
                    <a:pt x="456976" y="3702983"/>
                    <a:pt x="466178" y="3713354"/>
                    <a:pt x="474578" y="3724382"/>
                  </a:cubicBezTo>
                  <a:cubicBezTo>
                    <a:pt x="538118" y="3808446"/>
                    <a:pt x="592164" y="3899302"/>
                    <a:pt x="635693" y="3995269"/>
                  </a:cubicBezTo>
                  <a:cubicBezTo>
                    <a:pt x="667682" y="4065821"/>
                    <a:pt x="715520" y="4115486"/>
                    <a:pt x="777527" y="4143093"/>
                  </a:cubicBezTo>
                  <a:cubicBezTo>
                    <a:pt x="826753" y="4165004"/>
                    <a:pt x="874810" y="4186914"/>
                    <a:pt x="920822" y="4211965"/>
                  </a:cubicBezTo>
                  <a:cubicBezTo>
                    <a:pt x="1012481" y="4261921"/>
                    <a:pt x="1074196" y="4343428"/>
                    <a:pt x="1118017" y="4409160"/>
                  </a:cubicBezTo>
                  <a:cubicBezTo>
                    <a:pt x="1173816" y="4492931"/>
                    <a:pt x="1251526" y="4549899"/>
                    <a:pt x="1355454" y="4583202"/>
                  </a:cubicBezTo>
                  <a:cubicBezTo>
                    <a:pt x="1454125" y="4614827"/>
                    <a:pt x="1558492" y="4628849"/>
                    <a:pt x="1659354" y="4642507"/>
                  </a:cubicBezTo>
                  <a:lnTo>
                    <a:pt x="1682214" y="4645574"/>
                  </a:lnTo>
                  <a:cubicBezTo>
                    <a:pt x="1759777" y="4656019"/>
                    <a:pt x="1815576" y="4679536"/>
                    <a:pt x="1857498" y="4719486"/>
                  </a:cubicBezTo>
                  <a:cubicBezTo>
                    <a:pt x="1889852" y="4750088"/>
                    <a:pt x="1921331" y="4782515"/>
                    <a:pt x="1951787" y="4814432"/>
                  </a:cubicBezTo>
                  <a:cubicBezTo>
                    <a:pt x="1982242" y="4846348"/>
                    <a:pt x="2012332" y="4876804"/>
                    <a:pt x="2043738" y="4906675"/>
                  </a:cubicBezTo>
                  <a:cubicBezTo>
                    <a:pt x="2077772" y="4938154"/>
                    <a:pt x="2114362" y="4966637"/>
                    <a:pt x="2153290" y="4991761"/>
                  </a:cubicBezTo>
                  <a:cubicBezTo>
                    <a:pt x="2242978" y="5051796"/>
                    <a:pt x="2343182" y="5039672"/>
                    <a:pt x="2440173" y="5028279"/>
                  </a:cubicBezTo>
                  <a:lnTo>
                    <a:pt x="2463397" y="5025430"/>
                  </a:lnTo>
                  <a:cubicBezTo>
                    <a:pt x="2499915" y="5021195"/>
                    <a:pt x="2536432" y="5016520"/>
                    <a:pt x="2572950" y="5011773"/>
                  </a:cubicBezTo>
                  <a:cubicBezTo>
                    <a:pt x="2599242" y="5008340"/>
                    <a:pt x="2625681" y="5004908"/>
                    <a:pt x="2652048" y="5001767"/>
                  </a:cubicBezTo>
                  <a:cubicBezTo>
                    <a:pt x="2664683" y="4999284"/>
                    <a:pt x="2677828" y="5001913"/>
                    <a:pt x="2688565" y="5009070"/>
                  </a:cubicBezTo>
                  <a:cubicBezTo>
                    <a:pt x="2699593" y="5016593"/>
                    <a:pt x="2707335" y="5027913"/>
                    <a:pt x="2710476" y="5040841"/>
                  </a:cubicBezTo>
                  <a:cubicBezTo>
                    <a:pt x="2716537" y="5059099"/>
                    <a:pt x="2720919" y="5077797"/>
                    <a:pt x="2723622" y="5096786"/>
                  </a:cubicBezTo>
                  <a:cubicBezTo>
                    <a:pt x="2726178" y="5118185"/>
                    <a:pt x="2728077" y="5140023"/>
                    <a:pt x="2729829" y="5161202"/>
                  </a:cubicBezTo>
                  <a:cubicBezTo>
                    <a:pt x="2732240" y="5200131"/>
                    <a:pt x="2737133" y="5238839"/>
                    <a:pt x="2744436" y="5277109"/>
                  </a:cubicBezTo>
                  <a:cubicBezTo>
                    <a:pt x="2745898" y="5283682"/>
                    <a:pt x="2747212" y="5290183"/>
                    <a:pt x="2748454" y="5296390"/>
                  </a:cubicBezTo>
                  <a:cubicBezTo>
                    <a:pt x="2760796" y="5356571"/>
                    <a:pt x="2768173" y="5392797"/>
                    <a:pt x="2844495" y="5401415"/>
                  </a:cubicBezTo>
                  <a:cubicBezTo>
                    <a:pt x="2859175" y="5402365"/>
                    <a:pt x="2873928" y="5401269"/>
                    <a:pt x="2888316" y="5398275"/>
                  </a:cubicBezTo>
                  <a:cubicBezTo>
                    <a:pt x="2973621" y="5384398"/>
                    <a:pt x="3024818" y="5342476"/>
                    <a:pt x="3044392" y="5269879"/>
                  </a:cubicBezTo>
                  <a:cubicBezTo>
                    <a:pt x="3054982" y="5228468"/>
                    <a:pt x="3056808" y="5185231"/>
                    <a:pt x="3049651" y="5143090"/>
                  </a:cubicBezTo>
                  <a:cubicBezTo>
                    <a:pt x="3037308" y="5065527"/>
                    <a:pt x="3007875" y="5014109"/>
                    <a:pt x="2956604" y="4981390"/>
                  </a:cubicBezTo>
                  <a:cubicBezTo>
                    <a:pt x="2920086" y="4958457"/>
                    <a:pt x="2881377" y="4939176"/>
                    <a:pt x="2840990" y="4923911"/>
                  </a:cubicBezTo>
                  <a:cubicBezTo>
                    <a:pt x="2785701" y="4902001"/>
                    <a:pt x="2788769" y="4865483"/>
                    <a:pt x="2799140" y="4832471"/>
                  </a:cubicBezTo>
                  <a:cubicBezTo>
                    <a:pt x="2808342" y="4799971"/>
                    <a:pt x="2822949" y="4769296"/>
                    <a:pt x="2842523" y="4741762"/>
                  </a:cubicBezTo>
                  <a:cubicBezTo>
                    <a:pt x="2869108" y="4706559"/>
                    <a:pt x="2898613" y="4673109"/>
                    <a:pt x="2927170" y="4640681"/>
                  </a:cubicBezTo>
                  <a:cubicBezTo>
                    <a:pt x="2939952" y="4626074"/>
                    <a:pt x="2952733" y="4611467"/>
                    <a:pt x="2965295" y="4596860"/>
                  </a:cubicBezTo>
                  <a:cubicBezTo>
                    <a:pt x="3013060" y="4542230"/>
                    <a:pt x="3039499" y="4472189"/>
                    <a:pt x="3039864" y="4399665"/>
                  </a:cubicBezTo>
                  <a:cubicBezTo>
                    <a:pt x="3039864" y="4323197"/>
                    <a:pt x="3002835" y="4264039"/>
                    <a:pt x="2928632" y="4223943"/>
                  </a:cubicBezTo>
                  <a:cubicBezTo>
                    <a:pt x="2862900" y="4188228"/>
                    <a:pt x="2797168" y="4148498"/>
                    <a:pt x="2734212" y="4109715"/>
                  </a:cubicBezTo>
                  <a:lnTo>
                    <a:pt x="2674688" y="4073637"/>
                  </a:lnTo>
                  <a:cubicBezTo>
                    <a:pt x="2610052" y="4034928"/>
                    <a:pt x="2539281" y="3996438"/>
                    <a:pt x="2458942" y="3978691"/>
                  </a:cubicBezTo>
                  <a:lnTo>
                    <a:pt x="2456240" y="3978106"/>
                  </a:lnTo>
                  <a:cubicBezTo>
                    <a:pt x="2409644" y="3969050"/>
                    <a:pt x="2363777" y="3956634"/>
                    <a:pt x="2319007" y="3941004"/>
                  </a:cubicBezTo>
                  <a:cubicBezTo>
                    <a:pt x="2229977" y="3907409"/>
                    <a:pt x="2184768" y="3830137"/>
                    <a:pt x="2142700" y="3747023"/>
                  </a:cubicBezTo>
                  <a:cubicBezTo>
                    <a:pt x="2111733" y="3685746"/>
                    <a:pt x="2080401" y="3624616"/>
                    <a:pt x="2048703" y="3563632"/>
                  </a:cubicBezTo>
                  <a:lnTo>
                    <a:pt x="1993489" y="3456270"/>
                  </a:lnTo>
                  <a:cubicBezTo>
                    <a:pt x="1948426" y="3368628"/>
                    <a:pt x="1902779" y="3273682"/>
                    <a:pt x="1883280" y="3170264"/>
                  </a:cubicBezTo>
                  <a:cubicBezTo>
                    <a:pt x="1867723" y="3087297"/>
                    <a:pt x="1879116" y="3025728"/>
                    <a:pt x="1919797" y="2976357"/>
                  </a:cubicBezTo>
                  <a:cubicBezTo>
                    <a:pt x="1932797" y="2960581"/>
                    <a:pt x="1945870" y="2944878"/>
                    <a:pt x="1958578" y="2929248"/>
                  </a:cubicBezTo>
                  <a:cubicBezTo>
                    <a:pt x="1986624" y="2895871"/>
                    <a:pt x="2015692" y="2861253"/>
                    <a:pt x="2042058" y="2825612"/>
                  </a:cubicBezTo>
                  <a:cubicBezTo>
                    <a:pt x="2072148" y="2784785"/>
                    <a:pt x="2106255" y="2739211"/>
                    <a:pt x="2127947" y="2689913"/>
                  </a:cubicBezTo>
                  <a:cubicBezTo>
                    <a:pt x="2150807" y="2637984"/>
                    <a:pt x="2144526" y="2585180"/>
                    <a:pt x="2110638" y="2545011"/>
                  </a:cubicBezTo>
                  <a:cubicBezTo>
                    <a:pt x="2082738" y="2512408"/>
                    <a:pt x="2052648" y="2481755"/>
                    <a:pt x="2020512" y="2453279"/>
                  </a:cubicBezTo>
                  <a:cubicBezTo>
                    <a:pt x="1981731" y="2418002"/>
                    <a:pt x="1938494" y="2374912"/>
                    <a:pt x="1924106" y="2308961"/>
                  </a:cubicBezTo>
                  <a:cubicBezTo>
                    <a:pt x="1909499" y="2241038"/>
                    <a:pt x="1919505" y="2169318"/>
                    <a:pt x="1955584" y="2089856"/>
                  </a:cubicBezTo>
                  <a:cubicBezTo>
                    <a:pt x="1978444" y="2042083"/>
                    <a:pt x="2004225" y="1995743"/>
                    <a:pt x="2032709" y="1951089"/>
                  </a:cubicBezTo>
                  <a:cubicBezTo>
                    <a:pt x="2043518" y="1933195"/>
                    <a:pt x="2054620" y="1915229"/>
                    <a:pt x="2064991" y="1897189"/>
                  </a:cubicBezTo>
                  <a:cubicBezTo>
                    <a:pt x="2142554" y="1763973"/>
                    <a:pt x="2140144" y="1674724"/>
                    <a:pt x="2055204" y="1556626"/>
                  </a:cubicBezTo>
                  <a:cubicBezTo>
                    <a:pt x="2032855" y="1525513"/>
                    <a:pt x="2007950" y="1495350"/>
                    <a:pt x="1983848" y="1466208"/>
                  </a:cubicBezTo>
                  <a:cubicBezTo>
                    <a:pt x="1972090" y="1451601"/>
                    <a:pt x="1960624" y="1437652"/>
                    <a:pt x="1948646" y="1423264"/>
                  </a:cubicBezTo>
                  <a:cubicBezTo>
                    <a:pt x="1887369" y="1346650"/>
                    <a:pt x="1862829" y="1271132"/>
                    <a:pt x="1873712" y="1192108"/>
                  </a:cubicBezTo>
                  <a:cubicBezTo>
                    <a:pt x="1881234" y="1145913"/>
                    <a:pt x="1892043" y="1100317"/>
                    <a:pt x="1906140" y="1055678"/>
                  </a:cubicBezTo>
                  <a:cubicBezTo>
                    <a:pt x="1910302" y="1041582"/>
                    <a:pt x="1914393" y="1027340"/>
                    <a:pt x="1918263" y="1013172"/>
                  </a:cubicBezTo>
                  <a:cubicBezTo>
                    <a:pt x="1938056" y="940940"/>
                    <a:pt x="1954050" y="863157"/>
                    <a:pt x="1937106" y="784644"/>
                  </a:cubicBezTo>
                  <a:lnTo>
                    <a:pt x="1929364" y="747543"/>
                  </a:lnTo>
                  <a:cubicBezTo>
                    <a:pt x="1911471" y="665086"/>
                    <a:pt x="1892847" y="579927"/>
                    <a:pt x="1883717" y="493307"/>
                  </a:cubicBezTo>
                  <a:cubicBezTo>
                    <a:pt x="1873201" y="395367"/>
                    <a:pt x="1892774" y="304073"/>
                    <a:pt x="1915341" y="220229"/>
                  </a:cubicBezTo>
                  <a:cubicBezTo>
                    <a:pt x="1928927" y="169689"/>
                    <a:pt x="1943752" y="118637"/>
                    <a:pt x="1958214" y="69265"/>
                  </a:cubicBezTo>
                  <a:cubicBezTo>
                    <a:pt x="1964421" y="47355"/>
                    <a:pt x="1970702" y="26174"/>
                    <a:pt x="1976837" y="4556"/>
                  </a:cubicBezTo>
                  <a:cubicBezTo>
                    <a:pt x="1977130" y="3672"/>
                    <a:pt x="1977567" y="2840"/>
                    <a:pt x="1978079" y="2073"/>
                  </a:cubicBezTo>
                  <a:cubicBezTo>
                    <a:pt x="1978663" y="1357"/>
                    <a:pt x="1979320" y="758"/>
                    <a:pt x="1980124" y="320"/>
                  </a:cubicBezTo>
                  <a:cubicBezTo>
                    <a:pt x="1980928" y="-126"/>
                    <a:pt x="1981804" y="-396"/>
                    <a:pt x="1982680" y="-484"/>
                  </a:cubicBezTo>
                  <a:cubicBezTo>
                    <a:pt x="1983557" y="-666"/>
                    <a:pt x="1984433" y="-666"/>
                    <a:pt x="1985309" y="-484"/>
                  </a:cubicBezTo>
                  <a:cubicBezTo>
                    <a:pt x="1986843" y="108"/>
                    <a:pt x="1988158" y="1218"/>
                    <a:pt x="1989034" y="2657"/>
                  </a:cubicBezTo>
                  <a:cubicBezTo>
                    <a:pt x="1989911" y="4132"/>
                    <a:pt x="1990202" y="5863"/>
                    <a:pt x="1989911" y="7551"/>
                  </a:cubicBezTo>
                  <a:cubicBezTo>
                    <a:pt x="1983703" y="29315"/>
                    <a:pt x="1977421" y="50882"/>
                    <a:pt x="1971140" y="72260"/>
                  </a:cubicBezTo>
                  <a:cubicBezTo>
                    <a:pt x="1956899" y="121193"/>
                    <a:pt x="1941926" y="172537"/>
                    <a:pt x="1928415" y="222931"/>
                  </a:cubicBezTo>
                  <a:cubicBezTo>
                    <a:pt x="1906504" y="305388"/>
                    <a:pt x="1887004" y="394856"/>
                    <a:pt x="1897375" y="490532"/>
                  </a:cubicBezTo>
                  <a:cubicBezTo>
                    <a:pt x="1906504" y="576348"/>
                    <a:pt x="1924909" y="661142"/>
                    <a:pt x="1942729" y="743453"/>
                  </a:cubicBezTo>
                  <a:lnTo>
                    <a:pt x="1950545" y="780627"/>
                  </a:lnTo>
                  <a:cubicBezTo>
                    <a:pt x="1968219" y="862719"/>
                    <a:pt x="1951859" y="942619"/>
                    <a:pt x="1931556" y="1016677"/>
                  </a:cubicBezTo>
                  <a:cubicBezTo>
                    <a:pt x="1927538" y="1030919"/>
                    <a:pt x="1923740" y="1045161"/>
                    <a:pt x="1919358" y="1059403"/>
                  </a:cubicBezTo>
                  <a:cubicBezTo>
                    <a:pt x="1905409" y="1103333"/>
                    <a:pt x="1894746" y="1148221"/>
                    <a:pt x="1887369" y="1193714"/>
                  </a:cubicBezTo>
                  <a:cubicBezTo>
                    <a:pt x="1876998" y="1268429"/>
                    <a:pt x="1900516" y="1340588"/>
                    <a:pt x="1959162" y="1413623"/>
                  </a:cubicBezTo>
                  <a:cubicBezTo>
                    <a:pt x="1970776" y="1428230"/>
                    <a:pt x="1982461" y="1442180"/>
                    <a:pt x="1994293" y="1456495"/>
                  </a:cubicBezTo>
                  <a:cubicBezTo>
                    <a:pt x="2018468" y="1485709"/>
                    <a:pt x="2043518" y="1516018"/>
                    <a:pt x="2066232" y="1547570"/>
                  </a:cubicBezTo>
                  <a:cubicBezTo>
                    <a:pt x="2153874" y="1669977"/>
                    <a:pt x="2157015" y="1766675"/>
                    <a:pt x="2076823" y="1904200"/>
                  </a:cubicBezTo>
                  <a:cubicBezTo>
                    <a:pt x="2066159" y="1922386"/>
                    <a:pt x="2054912" y="1940353"/>
                    <a:pt x="2044322" y="1958246"/>
                  </a:cubicBezTo>
                  <a:cubicBezTo>
                    <a:pt x="2016130" y="2002491"/>
                    <a:pt x="1990641" y="2048386"/>
                    <a:pt x="1968000" y="2095698"/>
                  </a:cubicBezTo>
                  <a:cubicBezTo>
                    <a:pt x="1932870" y="2173554"/>
                    <a:pt x="1923083" y="2240308"/>
                    <a:pt x="1937471" y="2305821"/>
                  </a:cubicBezTo>
                  <a:cubicBezTo>
                    <a:pt x="1949668" y="2361473"/>
                    <a:pt x="1981731" y="2399452"/>
                    <a:pt x="2029568" y="2442542"/>
                  </a:cubicBezTo>
                  <a:cubicBezTo>
                    <a:pt x="2062143" y="2471464"/>
                    <a:pt x="2092744" y="2502577"/>
                    <a:pt x="2121082" y="2535662"/>
                  </a:cubicBezTo>
                  <a:cubicBezTo>
                    <a:pt x="2158695" y="2580214"/>
                    <a:pt x="2165706" y="2638642"/>
                    <a:pt x="2140436" y="2696339"/>
                  </a:cubicBezTo>
                  <a:cubicBezTo>
                    <a:pt x="2118087" y="2747026"/>
                    <a:pt x="2083541" y="2793768"/>
                    <a:pt x="2052794" y="2835106"/>
                  </a:cubicBezTo>
                  <a:cubicBezTo>
                    <a:pt x="2026136" y="2871113"/>
                    <a:pt x="1996995" y="2905804"/>
                    <a:pt x="1968730" y="2939400"/>
                  </a:cubicBezTo>
                  <a:cubicBezTo>
                    <a:pt x="1955657" y="2954957"/>
                    <a:pt x="1942584" y="2970587"/>
                    <a:pt x="1929948" y="2986289"/>
                  </a:cubicBezTo>
                  <a:cubicBezTo>
                    <a:pt x="1892482" y="3032082"/>
                    <a:pt x="1881891" y="3089853"/>
                    <a:pt x="1896645" y="3168146"/>
                  </a:cubicBezTo>
                  <a:cubicBezTo>
                    <a:pt x="1915853" y="3269958"/>
                    <a:pt x="1960916" y="3363370"/>
                    <a:pt x="2005175" y="3450281"/>
                  </a:cubicBezTo>
                  <a:cubicBezTo>
                    <a:pt x="2023580" y="3485995"/>
                    <a:pt x="2041985" y="3521783"/>
                    <a:pt x="2060463" y="3557497"/>
                  </a:cubicBezTo>
                  <a:cubicBezTo>
                    <a:pt x="2091941" y="3618627"/>
                    <a:pt x="2123273" y="3679831"/>
                    <a:pt x="2154459" y="3741034"/>
                  </a:cubicBezTo>
                  <a:cubicBezTo>
                    <a:pt x="2195359" y="3821373"/>
                    <a:pt x="2238887" y="3896088"/>
                    <a:pt x="2323389" y="3928296"/>
                  </a:cubicBezTo>
                  <a:cubicBezTo>
                    <a:pt x="2367941" y="3943634"/>
                    <a:pt x="2413441" y="3955831"/>
                    <a:pt x="2459672" y="3964814"/>
                  </a:cubicBezTo>
                  <a:lnTo>
                    <a:pt x="2462375" y="3965471"/>
                  </a:lnTo>
                  <a:cubicBezTo>
                    <a:pt x="2544612" y="3983803"/>
                    <a:pt x="2616552" y="4022585"/>
                    <a:pt x="2681992" y="4062243"/>
                  </a:cubicBezTo>
                  <a:cubicBezTo>
                    <a:pt x="2701857" y="4074147"/>
                    <a:pt x="2721723" y="4086125"/>
                    <a:pt x="2741588" y="4098322"/>
                  </a:cubicBezTo>
                  <a:cubicBezTo>
                    <a:pt x="2804617" y="4136666"/>
                    <a:pt x="2869765" y="4176324"/>
                    <a:pt x="2935350" y="4211819"/>
                  </a:cubicBezTo>
                  <a:cubicBezTo>
                    <a:pt x="3014448" y="4254617"/>
                    <a:pt x="3054325" y="4317939"/>
                    <a:pt x="3053886" y="4400323"/>
                  </a:cubicBezTo>
                  <a:cubicBezTo>
                    <a:pt x="3053522" y="4476279"/>
                    <a:pt x="3025841" y="4549533"/>
                    <a:pt x="2975885" y="4606793"/>
                  </a:cubicBezTo>
                  <a:cubicBezTo>
                    <a:pt x="2963250" y="4621400"/>
                    <a:pt x="2950469" y="4636007"/>
                    <a:pt x="2937615" y="4650614"/>
                  </a:cubicBezTo>
                  <a:cubicBezTo>
                    <a:pt x="2909204" y="4682749"/>
                    <a:pt x="2879844" y="4715907"/>
                    <a:pt x="2853551" y="4750818"/>
                  </a:cubicBezTo>
                  <a:cubicBezTo>
                    <a:pt x="2835146" y="4777038"/>
                    <a:pt x="2821269" y="4806252"/>
                    <a:pt x="2812506" y="4837072"/>
                  </a:cubicBezTo>
                  <a:cubicBezTo>
                    <a:pt x="2801842" y="4871180"/>
                    <a:pt x="2803960" y="4894259"/>
                    <a:pt x="2846321" y="4910546"/>
                  </a:cubicBezTo>
                  <a:cubicBezTo>
                    <a:pt x="2887440" y="4926103"/>
                    <a:pt x="2926951" y="4945676"/>
                    <a:pt x="2964200" y="4968974"/>
                  </a:cubicBezTo>
                  <a:cubicBezTo>
                    <a:pt x="3018464" y="5003958"/>
                    <a:pt x="3050234" y="5058735"/>
                    <a:pt x="3063308" y="5140314"/>
                  </a:cubicBezTo>
                  <a:cubicBezTo>
                    <a:pt x="3070831" y="5184501"/>
                    <a:pt x="3068932" y="5229856"/>
                    <a:pt x="3057684" y="5273239"/>
                  </a:cubicBezTo>
                  <a:cubicBezTo>
                    <a:pt x="3036504" y="5351752"/>
                    <a:pt x="2981947" y="5397399"/>
                    <a:pt x="2890653" y="5412006"/>
                  </a:cubicBezTo>
                  <a:cubicBezTo>
                    <a:pt x="2878748" y="5414269"/>
                    <a:pt x="2866697" y="5415584"/>
                    <a:pt x="2854647" y="54158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94" name="Google Shape;2594;p84"/>
            <p:cNvSpPr/>
            <p:nvPr/>
          </p:nvSpPr>
          <p:spPr>
            <a:xfrm>
              <a:off x="6907912" y="7832"/>
              <a:ext cx="2379430" cy="4004133"/>
            </a:xfrm>
            <a:custGeom>
              <a:avLst/>
              <a:gdLst/>
              <a:ahLst/>
              <a:cxnLst/>
              <a:rect l="l" t="t" r="r" b="b"/>
              <a:pathLst>
                <a:path w="2379430" h="4004133" extrusionOk="0">
                  <a:moveTo>
                    <a:pt x="1178053" y="4003514"/>
                  </a:moveTo>
                  <a:lnTo>
                    <a:pt x="1174618" y="4003514"/>
                  </a:lnTo>
                  <a:cubicBezTo>
                    <a:pt x="1172793" y="4003367"/>
                    <a:pt x="1171113" y="4002637"/>
                    <a:pt x="1169872" y="4001322"/>
                  </a:cubicBezTo>
                  <a:cubicBezTo>
                    <a:pt x="1168631" y="3999935"/>
                    <a:pt x="1167900" y="3998109"/>
                    <a:pt x="1167973" y="3996210"/>
                  </a:cubicBezTo>
                  <a:cubicBezTo>
                    <a:pt x="1167900" y="3994311"/>
                    <a:pt x="1168631" y="3992485"/>
                    <a:pt x="1169872" y="3991098"/>
                  </a:cubicBezTo>
                  <a:cubicBezTo>
                    <a:pt x="1170530" y="3990440"/>
                    <a:pt x="1171332" y="3989929"/>
                    <a:pt x="1172136" y="3989564"/>
                  </a:cubicBezTo>
                  <a:cubicBezTo>
                    <a:pt x="1173012" y="3989418"/>
                    <a:pt x="1173889" y="3989418"/>
                    <a:pt x="1174765" y="3989564"/>
                  </a:cubicBezTo>
                  <a:lnTo>
                    <a:pt x="1178053" y="3989564"/>
                  </a:lnTo>
                  <a:cubicBezTo>
                    <a:pt x="1210114" y="3989564"/>
                    <a:pt x="1230199" y="3980434"/>
                    <a:pt x="1239401" y="3961738"/>
                  </a:cubicBezTo>
                  <a:cubicBezTo>
                    <a:pt x="1240206" y="3960058"/>
                    <a:pt x="1241593" y="3958816"/>
                    <a:pt x="1243346" y="3958232"/>
                  </a:cubicBezTo>
                  <a:cubicBezTo>
                    <a:pt x="1245098" y="3957721"/>
                    <a:pt x="1246924" y="3957867"/>
                    <a:pt x="1248531" y="3958743"/>
                  </a:cubicBezTo>
                  <a:cubicBezTo>
                    <a:pt x="1250137" y="3959619"/>
                    <a:pt x="1251305" y="3961081"/>
                    <a:pt x="1251890" y="3962833"/>
                  </a:cubicBezTo>
                  <a:cubicBezTo>
                    <a:pt x="1252402" y="3964659"/>
                    <a:pt x="1252256" y="3966631"/>
                    <a:pt x="1251452" y="3968311"/>
                  </a:cubicBezTo>
                  <a:cubicBezTo>
                    <a:pt x="1239694" y="3991682"/>
                    <a:pt x="1215592" y="4003514"/>
                    <a:pt x="1178053" y="4003514"/>
                  </a:cubicBezTo>
                  <a:close/>
                  <a:moveTo>
                    <a:pt x="1094792" y="3989710"/>
                  </a:moveTo>
                  <a:lnTo>
                    <a:pt x="1093112" y="3989710"/>
                  </a:lnTo>
                  <a:cubicBezTo>
                    <a:pt x="1082815" y="3986861"/>
                    <a:pt x="1072515" y="3983721"/>
                    <a:pt x="1062072" y="3980581"/>
                  </a:cubicBezTo>
                  <a:cubicBezTo>
                    <a:pt x="1046589" y="3975833"/>
                    <a:pt x="1030520" y="3971013"/>
                    <a:pt x="1014745" y="3967069"/>
                  </a:cubicBezTo>
                  <a:cubicBezTo>
                    <a:pt x="1013868" y="3966850"/>
                    <a:pt x="1013066" y="3966485"/>
                    <a:pt x="1012335" y="3965974"/>
                  </a:cubicBezTo>
                  <a:cubicBezTo>
                    <a:pt x="1011605" y="3965390"/>
                    <a:pt x="1010947" y="3964732"/>
                    <a:pt x="1010509" y="3963928"/>
                  </a:cubicBezTo>
                  <a:cubicBezTo>
                    <a:pt x="1010072" y="3963125"/>
                    <a:pt x="1009706" y="3962249"/>
                    <a:pt x="1009560" y="3961299"/>
                  </a:cubicBezTo>
                  <a:cubicBezTo>
                    <a:pt x="1009341" y="3959400"/>
                    <a:pt x="1009779" y="3957574"/>
                    <a:pt x="1010801" y="3955968"/>
                  </a:cubicBezTo>
                  <a:cubicBezTo>
                    <a:pt x="1011313" y="3955238"/>
                    <a:pt x="1011971" y="3954580"/>
                    <a:pt x="1012700" y="3954069"/>
                  </a:cubicBezTo>
                  <a:cubicBezTo>
                    <a:pt x="1013431" y="3953631"/>
                    <a:pt x="1014307" y="3953265"/>
                    <a:pt x="1015184" y="3953119"/>
                  </a:cubicBezTo>
                  <a:cubicBezTo>
                    <a:pt x="1016059" y="3952900"/>
                    <a:pt x="1016937" y="3952900"/>
                    <a:pt x="1017812" y="3953119"/>
                  </a:cubicBezTo>
                  <a:cubicBezTo>
                    <a:pt x="1033953" y="3957137"/>
                    <a:pt x="1050168" y="3962029"/>
                    <a:pt x="1065797" y="3966850"/>
                  </a:cubicBezTo>
                  <a:cubicBezTo>
                    <a:pt x="1075948" y="3969845"/>
                    <a:pt x="1086101" y="3972985"/>
                    <a:pt x="1096325" y="3975833"/>
                  </a:cubicBezTo>
                  <a:cubicBezTo>
                    <a:pt x="1098005" y="3976199"/>
                    <a:pt x="1099540" y="3977221"/>
                    <a:pt x="1100488" y="3978682"/>
                  </a:cubicBezTo>
                  <a:cubicBezTo>
                    <a:pt x="1101510" y="3980143"/>
                    <a:pt x="1101876" y="3981969"/>
                    <a:pt x="1101656" y="3983721"/>
                  </a:cubicBezTo>
                  <a:cubicBezTo>
                    <a:pt x="1101439" y="3985474"/>
                    <a:pt x="1100562" y="3987081"/>
                    <a:pt x="1099247" y="3988250"/>
                  </a:cubicBezTo>
                  <a:cubicBezTo>
                    <a:pt x="1098005" y="3989418"/>
                    <a:pt x="1096252" y="3990002"/>
                    <a:pt x="1094572" y="3989856"/>
                  </a:cubicBezTo>
                  <a:close/>
                  <a:moveTo>
                    <a:pt x="937327" y="3947861"/>
                  </a:moveTo>
                  <a:lnTo>
                    <a:pt x="935867" y="3947861"/>
                  </a:lnTo>
                  <a:cubicBezTo>
                    <a:pt x="905412" y="3940557"/>
                    <a:pt x="880215" y="3935372"/>
                    <a:pt x="856552" y="3930771"/>
                  </a:cubicBezTo>
                  <a:cubicBezTo>
                    <a:pt x="854799" y="3930405"/>
                    <a:pt x="853264" y="3929383"/>
                    <a:pt x="852242" y="3927922"/>
                  </a:cubicBezTo>
                  <a:cubicBezTo>
                    <a:pt x="851220" y="3926389"/>
                    <a:pt x="850782" y="3924490"/>
                    <a:pt x="851074" y="3922664"/>
                  </a:cubicBezTo>
                  <a:cubicBezTo>
                    <a:pt x="851438" y="3920911"/>
                    <a:pt x="852388" y="3919304"/>
                    <a:pt x="853849" y="3918136"/>
                  </a:cubicBezTo>
                  <a:cubicBezTo>
                    <a:pt x="855309" y="3917113"/>
                    <a:pt x="857062" y="3916675"/>
                    <a:pt x="858814" y="3916894"/>
                  </a:cubicBezTo>
                  <a:cubicBezTo>
                    <a:pt x="882697" y="3921568"/>
                    <a:pt x="908040" y="3926973"/>
                    <a:pt x="938570" y="3934057"/>
                  </a:cubicBezTo>
                  <a:cubicBezTo>
                    <a:pt x="940323" y="3934277"/>
                    <a:pt x="941929" y="3935226"/>
                    <a:pt x="943024" y="3936686"/>
                  </a:cubicBezTo>
                  <a:cubicBezTo>
                    <a:pt x="944121" y="3938148"/>
                    <a:pt x="944631" y="3939973"/>
                    <a:pt x="944413" y="3941799"/>
                  </a:cubicBezTo>
                  <a:cubicBezTo>
                    <a:pt x="944267" y="3943625"/>
                    <a:pt x="943390" y="3945378"/>
                    <a:pt x="942003" y="3946546"/>
                  </a:cubicBezTo>
                  <a:cubicBezTo>
                    <a:pt x="940688" y="3947715"/>
                    <a:pt x="938936" y="3948300"/>
                    <a:pt x="937181" y="3948153"/>
                  </a:cubicBezTo>
                  <a:close/>
                  <a:moveTo>
                    <a:pt x="777454" y="3918647"/>
                  </a:moveTo>
                  <a:lnTo>
                    <a:pt x="776577" y="3918647"/>
                  </a:lnTo>
                  <a:lnTo>
                    <a:pt x="770370" y="3917844"/>
                  </a:lnTo>
                  <a:cubicBezTo>
                    <a:pt x="745902" y="3914703"/>
                    <a:pt x="720633" y="3911416"/>
                    <a:pt x="695801" y="3906961"/>
                  </a:cubicBezTo>
                  <a:cubicBezTo>
                    <a:pt x="694049" y="3906596"/>
                    <a:pt x="692442" y="3905500"/>
                    <a:pt x="691419" y="3904040"/>
                  </a:cubicBezTo>
                  <a:cubicBezTo>
                    <a:pt x="690397" y="3902506"/>
                    <a:pt x="689958" y="3900534"/>
                    <a:pt x="690324" y="3898708"/>
                  </a:cubicBezTo>
                  <a:cubicBezTo>
                    <a:pt x="690834" y="3894984"/>
                    <a:pt x="694339" y="3892354"/>
                    <a:pt x="698064" y="3892865"/>
                  </a:cubicBezTo>
                  <a:cubicBezTo>
                    <a:pt x="698064" y="3892865"/>
                    <a:pt x="698137" y="3892865"/>
                    <a:pt x="698137" y="3892865"/>
                  </a:cubicBezTo>
                  <a:cubicBezTo>
                    <a:pt x="722532" y="3897320"/>
                    <a:pt x="747728" y="3900169"/>
                    <a:pt x="772050" y="3903747"/>
                  </a:cubicBezTo>
                  <a:lnTo>
                    <a:pt x="778258" y="3904478"/>
                  </a:lnTo>
                  <a:cubicBezTo>
                    <a:pt x="780084" y="3904624"/>
                    <a:pt x="781764" y="3905500"/>
                    <a:pt x="782932" y="3906888"/>
                  </a:cubicBezTo>
                  <a:cubicBezTo>
                    <a:pt x="784100" y="3908349"/>
                    <a:pt x="784758" y="3910175"/>
                    <a:pt x="784611" y="3912000"/>
                  </a:cubicBezTo>
                  <a:cubicBezTo>
                    <a:pt x="784538" y="3913826"/>
                    <a:pt x="783663" y="3915579"/>
                    <a:pt x="782347" y="3916894"/>
                  </a:cubicBezTo>
                  <a:cubicBezTo>
                    <a:pt x="781033" y="3918136"/>
                    <a:pt x="779207" y="3918793"/>
                    <a:pt x="777381" y="3918647"/>
                  </a:cubicBezTo>
                  <a:close/>
                  <a:moveTo>
                    <a:pt x="617289" y="3890529"/>
                  </a:moveTo>
                  <a:lnTo>
                    <a:pt x="615900" y="3890529"/>
                  </a:lnTo>
                  <a:cubicBezTo>
                    <a:pt x="589389" y="3884685"/>
                    <a:pt x="562949" y="3878770"/>
                    <a:pt x="536438" y="3872781"/>
                  </a:cubicBezTo>
                  <a:cubicBezTo>
                    <a:pt x="534685" y="3872416"/>
                    <a:pt x="533152" y="3871320"/>
                    <a:pt x="532275" y="3869787"/>
                  </a:cubicBezTo>
                  <a:cubicBezTo>
                    <a:pt x="531326" y="3868252"/>
                    <a:pt x="530961" y="3866427"/>
                    <a:pt x="531180" y="3864674"/>
                  </a:cubicBezTo>
                  <a:cubicBezTo>
                    <a:pt x="531545" y="3862921"/>
                    <a:pt x="532567" y="3861388"/>
                    <a:pt x="534027" y="3860292"/>
                  </a:cubicBezTo>
                  <a:cubicBezTo>
                    <a:pt x="535488" y="3859269"/>
                    <a:pt x="537242" y="3858904"/>
                    <a:pt x="538995" y="3859196"/>
                  </a:cubicBezTo>
                  <a:cubicBezTo>
                    <a:pt x="565360" y="3865258"/>
                    <a:pt x="591799" y="3871174"/>
                    <a:pt x="618383" y="3876871"/>
                  </a:cubicBezTo>
                  <a:cubicBezTo>
                    <a:pt x="622035" y="3877601"/>
                    <a:pt x="624519" y="3880960"/>
                    <a:pt x="624153" y="3884685"/>
                  </a:cubicBezTo>
                  <a:cubicBezTo>
                    <a:pt x="624007" y="3886511"/>
                    <a:pt x="623130" y="3888118"/>
                    <a:pt x="621816" y="3889360"/>
                  </a:cubicBezTo>
                  <a:cubicBezTo>
                    <a:pt x="620502" y="3890602"/>
                    <a:pt x="618749" y="3891186"/>
                    <a:pt x="616923" y="3891039"/>
                  </a:cubicBezTo>
                  <a:close/>
                  <a:moveTo>
                    <a:pt x="1246266" y="3888337"/>
                  </a:moveTo>
                  <a:cubicBezTo>
                    <a:pt x="1244733" y="3888337"/>
                    <a:pt x="1243273" y="3887753"/>
                    <a:pt x="1242103" y="3886804"/>
                  </a:cubicBezTo>
                  <a:cubicBezTo>
                    <a:pt x="1240862" y="3885781"/>
                    <a:pt x="1240059" y="3884394"/>
                    <a:pt x="1239694" y="3882859"/>
                  </a:cubicBezTo>
                  <a:cubicBezTo>
                    <a:pt x="1232973" y="3852988"/>
                    <a:pt x="1223627" y="3823847"/>
                    <a:pt x="1216396" y="3801718"/>
                  </a:cubicBezTo>
                  <a:cubicBezTo>
                    <a:pt x="1215738" y="3799965"/>
                    <a:pt x="1215738" y="3798066"/>
                    <a:pt x="1216396" y="3796313"/>
                  </a:cubicBezTo>
                  <a:cubicBezTo>
                    <a:pt x="1217198" y="3794633"/>
                    <a:pt x="1218586" y="3793318"/>
                    <a:pt x="1220265" y="3792661"/>
                  </a:cubicBezTo>
                  <a:cubicBezTo>
                    <a:pt x="1221874" y="3792004"/>
                    <a:pt x="1223773" y="3792004"/>
                    <a:pt x="1225379" y="3792661"/>
                  </a:cubicBezTo>
                  <a:cubicBezTo>
                    <a:pt x="1226986" y="3793538"/>
                    <a:pt x="1228300" y="3794926"/>
                    <a:pt x="1228885" y="3796679"/>
                  </a:cubicBezTo>
                  <a:cubicBezTo>
                    <a:pt x="1238087" y="3823774"/>
                    <a:pt x="1245974" y="3851309"/>
                    <a:pt x="1252548" y="3879208"/>
                  </a:cubicBezTo>
                  <a:cubicBezTo>
                    <a:pt x="1253424" y="3883006"/>
                    <a:pt x="1251232" y="3886804"/>
                    <a:pt x="1247509" y="3887899"/>
                  </a:cubicBezTo>
                  <a:close/>
                  <a:moveTo>
                    <a:pt x="458510" y="3854595"/>
                  </a:moveTo>
                  <a:lnTo>
                    <a:pt x="457048" y="3854595"/>
                  </a:lnTo>
                  <a:lnTo>
                    <a:pt x="392194" y="3839988"/>
                  </a:lnTo>
                  <a:lnTo>
                    <a:pt x="377587" y="3836629"/>
                  </a:lnTo>
                  <a:cubicBezTo>
                    <a:pt x="375907" y="3836263"/>
                    <a:pt x="374374" y="3835167"/>
                    <a:pt x="373423" y="3833707"/>
                  </a:cubicBezTo>
                  <a:cubicBezTo>
                    <a:pt x="372475" y="3832174"/>
                    <a:pt x="372109" y="3830348"/>
                    <a:pt x="372401" y="3828522"/>
                  </a:cubicBezTo>
                  <a:cubicBezTo>
                    <a:pt x="372767" y="3826769"/>
                    <a:pt x="373789" y="3825235"/>
                    <a:pt x="375249" y="3824212"/>
                  </a:cubicBezTo>
                  <a:cubicBezTo>
                    <a:pt x="376636" y="3823190"/>
                    <a:pt x="378462" y="3822825"/>
                    <a:pt x="380144" y="3823117"/>
                  </a:cubicBezTo>
                  <a:lnTo>
                    <a:pt x="394751" y="3826403"/>
                  </a:lnTo>
                  <a:lnTo>
                    <a:pt x="459678" y="3841010"/>
                  </a:lnTo>
                  <a:cubicBezTo>
                    <a:pt x="461358" y="3841376"/>
                    <a:pt x="462745" y="3842399"/>
                    <a:pt x="463695" y="3843786"/>
                  </a:cubicBezTo>
                  <a:cubicBezTo>
                    <a:pt x="464644" y="3845246"/>
                    <a:pt x="465083" y="3846927"/>
                    <a:pt x="464936" y="3848680"/>
                  </a:cubicBezTo>
                  <a:cubicBezTo>
                    <a:pt x="464790" y="3850432"/>
                    <a:pt x="463988" y="3852039"/>
                    <a:pt x="462745" y="3853208"/>
                  </a:cubicBezTo>
                  <a:cubicBezTo>
                    <a:pt x="461577" y="3854376"/>
                    <a:pt x="459971" y="3855034"/>
                    <a:pt x="458291" y="3855034"/>
                  </a:cubicBezTo>
                  <a:close/>
                  <a:moveTo>
                    <a:pt x="300388" y="3815521"/>
                  </a:moveTo>
                  <a:cubicBezTo>
                    <a:pt x="299732" y="3815668"/>
                    <a:pt x="299147" y="3815668"/>
                    <a:pt x="298489" y="3815521"/>
                  </a:cubicBezTo>
                  <a:cubicBezTo>
                    <a:pt x="272197" y="3807561"/>
                    <a:pt x="246343" y="3798212"/>
                    <a:pt x="221000" y="3787476"/>
                  </a:cubicBezTo>
                  <a:cubicBezTo>
                    <a:pt x="219320" y="3786673"/>
                    <a:pt x="218004" y="3785358"/>
                    <a:pt x="217275" y="3783605"/>
                  </a:cubicBezTo>
                  <a:cubicBezTo>
                    <a:pt x="216617" y="3781852"/>
                    <a:pt x="216617" y="3779953"/>
                    <a:pt x="217275" y="3778200"/>
                  </a:cubicBezTo>
                  <a:cubicBezTo>
                    <a:pt x="217931" y="3776448"/>
                    <a:pt x="219247" y="3775060"/>
                    <a:pt x="220927" y="3774256"/>
                  </a:cubicBezTo>
                  <a:cubicBezTo>
                    <a:pt x="222606" y="3773526"/>
                    <a:pt x="224432" y="3773526"/>
                    <a:pt x="226112" y="3774256"/>
                  </a:cubicBezTo>
                  <a:cubicBezTo>
                    <a:pt x="251016" y="3784774"/>
                    <a:pt x="276359" y="3793976"/>
                    <a:pt x="302214" y="3801864"/>
                  </a:cubicBezTo>
                  <a:cubicBezTo>
                    <a:pt x="305500" y="3802959"/>
                    <a:pt x="307545" y="3806319"/>
                    <a:pt x="307108" y="3809751"/>
                  </a:cubicBezTo>
                  <a:cubicBezTo>
                    <a:pt x="306889" y="3811431"/>
                    <a:pt x="306085" y="3813038"/>
                    <a:pt x="304771" y="3814206"/>
                  </a:cubicBezTo>
                  <a:cubicBezTo>
                    <a:pt x="303530" y="3815302"/>
                    <a:pt x="301921" y="3815887"/>
                    <a:pt x="300242" y="3815887"/>
                  </a:cubicBezTo>
                  <a:close/>
                  <a:moveTo>
                    <a:pt x="150520" y="3750666"/>
                  </a:moveTo>
                  <a:cubicBezTo>
                    <a:pt x="149352" y="3750666"/>
                    <a:pt x="148184" y="3750301"/>
                    <a:pt x="147160" y="3749717"/>
                  </a:cubicBezTo>
                  <a:cubicBezTo>
                    <a:pt x="138104" y="3744385"/>
                    <a:pt x="129194" y="3738761"/>
                    <a:pt x="120357" y="3732773"/>
                  </a:cubicBezTo>
                  <a:cubicBezTo>
                    <a:pt x="105896" y="3723059"/>
                    <a:pt x="92092" y="3712323"/>
                    <a:pt x="79164" y="3700637"/>
                  </a:cubicBezTo>
                  <a:cubicBezTo>
                    <a:pt x="78435" y="3700052"/>
                    <a:pt x="77777" y="3699322"/>
                    <a:pt x="77265" y="3698446"/>
                  </a:cubicBezTo>
                  <a:cubicBezTo>
                    <a:pt x="76755" y="3697569"/>
                    <a:pt x="76463" y="3696620"/>
                    <a:pt x="76317" y="3695597"/>
                  </a:cubicBezTo>
                  <a:cubicBezTo>
                    <a:pt x="76170" y="3694648"/>
                    <a:pt x="76170" y="3693625"/>
                    <a:pt x="76317" y="3692677"/>
                  </a:cubicBezTo>
                  <a:cubicBezTo>
                    <a:pt x="76536" y="3691727"/>
                    <a:pt x="77048" y="3690778"/>
                    <a:pt x="77704" y="3690047"/>
                  </a:cubicBezTo>
                  <a:cubicBezTo>
                    <a:pt x="78289" y="3689243"/>
                    <a:pt x="79091" y="3688659"/>
                    <a:pt x="79968" y="3688221"/>
                  </a:cubicBezTo>
                  <a:cubicBezTo>
                    <a:pt x="80773" y="3687783"/>
                    <a:pt x="81721" y="3687564"/>
                    <a:pt x="82670" y="3687564"/>
                  </a:cubicBezTo>
                  <a:cubicBezTo>
                    <a:pt x="83620" y="3687564"/>
                    <a:pt x="84642" y="3687783"/>
                    <a:pt x="85519" y="3688148"/>
                  </a:cubicBezTo>
                  <a:cubicBezTo>
                    <a:pt x="86395" y="3688513"/>
                    <a:pt x="87199" y="3689097"/>
                    <a:pt x="87784" y="3689828"/>
                  </a:cubicBezTo>
                  <a:cubicBezTo>
                    <a:pt x="100199" y="3701075"/>
                    <a:pt x="113419" y="3711373"/>
                    <a:pt x="127368" y="3720722"/>
                  </a:cubicBezTo>
                  <a:cubicBezTo>
                    <a:pt x="135913" y="3726564"/>
                    <a:pt x="144678" y="3732042"/>
                    <a:pt x="153515" y="3737009"/>
                  </a:cubicBezTo>
                  <a:cubicBezTo>
                    <a:pt x="154829" y="3737812"/>
                    <a:pt x="155851" y="3739054"/>
                    <a:pt x="156436" y="3740441"/>
                  </a:cubicBezTo>
                  <a:cubicBezTo>
                    <a:pt x="157021" y="3741902"/>
                    <a:pt x="157167" y="3743509"/>
                    <a:pt x="156802" y="3745042"/>
                  </a:cubicBezTo>
                  <a:cubicBezTo>
                    <a:pt x="156436" y="3746503"/>
                    <a:pt x="155561" y="3747891"/>
                    <a:pt x="154391" y="3748840"/>
                  </a:cubicBezTo>
                  <a:cubicBezTo>
                    <a:pt x="153223" y="3749790"/>
                    <a:pt x="151763" y="3750301"/>
                    <a:pt x="150227" y="3750301"/>
                  </a:cubicBezTo>
                  <a:close/>
                  <a:moveTo>
                    <a:pt x="1195727" y="3726199"/>
                  </a:moveTo>
                  <a:cubicBezTo>
                    <a:pt x="1192804" y="3726053"/>
                    <a:pt x="1190322" y="3724154"/>
                    <a:pt x="1189299" y="3721379"/>
                  </a:cubicBezTo>
                  <a:lnTo>
                    <a:pt x="1186378" y="3712176"/>
                  </a:lnTo>
                  <a:cubicBezTo>
                    <a:pt x="1178126" y="3687929"/>
                    <a:pt x="1171771" y="3663097"/>
                    <a:pt x="1167315" y="3637900"/>
                  </a:cubicBezTo>
                  <a:cubicBezTo>
                    <a:pt x="1167170" y="3636147"/>
                    <a:pt x="1167680" y="3634321"/>
                    <a:pt x="1168777" y="3632933"/>
                  </a:cubicBezTo>
                  <a:cubicBezTo>
                    <a:pt x="1169799" y="3631545"/>
                    <a:pt x="1171332" y="3630597"/>
                    <a:pt x="1173012" y="3630304"/>
                  </a:cubicBezTo>
                  <a:cubicBezTo>
                    <a:pt x="1174692" y="3630012"/>
                    <a:pt x="1176444" y="3630377"/>
                    <a:pt x="1177833" y="3631400"/>
                  </a:cubicBezTo>
                  <a:cubicBezTo>
                    <a:pt x="1179221" y="3632423"/>
                    <a:pt x="1180242" y="3633883"/>
                    <a:pt x="1180681" y="3635563"/>
                  </a:cubicBezTo>
                  <a:cubicBezTo>
                    <a:pt x="1184991" y="3660029"/>
                    <a:pt x="1191198" y="3684131"/>
                    <a:pt x="1199232" y="3707648"/>
                  </a:cubicBezTo>
                  <a:lnTo>
                    <a:pt x="1202080" y="3716705"/>
                  </a:lnTo>
                  <a:cubicBezTo>
                    <a:pt x="1202226" y="3717654"/>
                    <a:pt x="1202226" y="3718530"/>
                    <a:pt x="1202080" y="3719480"/>
                  </a:cubicBezTo>
                  <a:cubicBezTo>
                    <a:pt x="1202007" y="3721306"/>
                    <a:pt x="1201131" y="3723059"/>
                    <a:pt x="1199817" y="3724374"/>
                  </a:cubicBezTo>
                  <a:cubicBezTo>
                    <a:pt x="1199159" y="3725031"/>
                    <a:pt x="1198428" y="3725469"/>
                    <a:pt x="1197552" y="3725761"/>
                  </a:cubicBezTo>
                  <a:cubicBezTo>
                    <a:pt x="1196821" y="3725907"/>
                    <a:pt x="1196092" y="3725907"/>
                    <a:pt x="1195361" y="3725761"/>
                  </a:cubicBezTo>
                  <a:close/>
                  <a:moveTo>
                    <a:pt x="31181" y="3637608"/>
                  </a:moveTo>
                  <a:cubicBezTo>
                    <a:pt x="30013" y="3637608"/>
                    <a:pt x="28844" y="3637315"/>
                    <a:pt x="27821" y="3636658"/>
                  </a:cubicBezTo>
                  <a:cubicBezTo>
                    <a:pt x="26799" y="3636074"/>
                    <a:pt x="25922" y="3635197"/>
                    <a:pt x="25411" y="3634102"/>
                  </a:cubicBezTo>
                  <a:cubicBezTo>
                    <a:pt x="10804" y="3608540"/>
                    <a:pt x="1675" y="3580129"/>
                    <a:pt x="-1320" y="3550842"/>
                  </a:cubicBezTo>
                  <a:cubicBezTo>
                    <a:pt x="-1539" y="3549893"/>
                    <a:pt x="-1539" y="3548943"/>
                    <a:pt x="-1320" y="3547994"/>
                  </a:cubicBezTo>
                  <a:cubicBezTo>
                    <a:pt x="-1100" y="3547044"/>
                    <a:pt x="-736" y="3546241"/>
                    <a:pt x="-151" y="3545437"/>
                  </a:cubicBezTo>
                  <a:cubicBezTo>
                    <a:pt x="433" y="3544707"/>
                    <a:pt x="1163" y="3544049"/>
                    <a:pt x="1967" y="3543538"/>
                  </a:cubicBezTo>
                  <a:cubicBezTo>
                    <a:pt x="2770" y="3543100"/>
                    <a:pt x="3647" y="3542808"/>
                    <a:pt x="4523" y="3542735"/>
                  </a:cubicBezTo>
                  <a:cubicBezTo>
                    <a:pt x="6349" y="3542516"/>
                    <a:pt x="8175" y="3543027"/>
                    <a:pt x="9636" y="3544196"/>
                  </a:cubicBezTo>
                  <a:cubicBezTo>
                    <a:pt x="11096" y="3545437"/>
                    <a:pt x="12045" y="3547190"/>
                    <a:pt x="12265" y="3549089"/>
                  </a:cubicBezTo>
                  <a:cubicBezTo>
                    <a:pt x="15040" y="3576331"/>
                    <a:pt x="23512" y="3602697"/>
                    <a:pt x="37097" y="3626506"/>
                  </a:cubicBezTo>
                  <a:cubicBezTo>
                    <a:pt x="37681" y="3627602"/>
                    <a:pt x="38046" y="3628843"/>
                    <a:pt x="38046" y="3630085"/>
                  </a:cubicBezTo>
                  <a:cubicBezTo>
                    <a:pt x="38119" y="3632641"/>
                    <a:pt x="36804" y="3634979"/>
                    <a:pt x="34687" y="3636366"/>
                  </a:cubicBezTo>
                  <a:cubicBezTo>
                    <a:pt x="33664" y="3636951"/>
                    <a:pt x="32496" y="3637315"/>
                    <a:pt x="31254" y="3637315"/>
                  </a:cubicBezTo>
                  <a:close/>
                  <a:moveTo>
                    <a:pt x="1180096" y="3559387"/>
                  </a:moveTo>
                  <a:cubicBezTo>
                    <a:pt x="1179294" y="3559387"/>
                    <a:pt x="1178490" y="3559241"/>
                    <a:pt x="1177760" y="3558949"/>
                  </a:cubicBezTo>
                  <a:cubicBezTo>
                    <a:pt x="1176081" y="3558219"/>
                    <a:pt x="1174692" y="3556904"/>
                    <a:pt x="1173962" y="3555224"/>
                  </a:cubicBezTo>
                  <a:cubicBezTo>
                    <a:pt x="1173231" y="3553471"/>
                    <a:pt x="1173231" y="3551499"/>
                    <a:pt x="1173962" y="3549746"/>
                  </a:cubicBezTo>
                  <a:cubicBezTo>
                    <a:pt x="1175203" y="3546387"/>
                    <a:pt x="1176517" y="3542955"/>
                    <a:pt x="1178053" y="3539521"/>
                  </a:cubicBezTo>
                  <a:cubicBezTo>
                    <a:pt x="1188350" y="3516443"/>
                    <a:pt x="1201570" y="3494751"/>
                    <a:pt x="1217345" y="3475031"/>
                  </a:cubicBezTo>
                  <a:cubicBezTo>
                    <a:pt x="1219097" y="3472840"/>
                    <a:pt x="1222018" y="3471964"/>
                    <a:pt x="1224648" y="3472840"/>
                  </a:cubicBezTo>
                  <a:cubicBezTo>
                    <a:pt x="1225525" y="3473133"/>
                    <a:pt x="1226255" y="3473571"/>
                    <a:pt x="1226986" y="3474155"/>
                  </a:cubicBezTo>
                  <a:cubicBezTo>
                    <a:pt x="1227642" y="3474739"/>
                    <a:pt x="1228227" y="3475469"/>
                    <a:pt x="1228592" y="3476346"/>
                  </a:cubicBezTo>
                  <a:cubicBezTo>
                    <a:pt x="1229031" y="3477150"/>
                    <a:pt x="1229250" y="3478026"/>
                    <a:pt x="1229322" y="3478976"/>
                  </a:cubicBezTo>
                  <a:cubicBezTo>
                    <a:pt x="1229468" y="3479925"/>
                    <a:pt x="1229468" y="3480802"/>
                    <a:pt x="1229322" y="3481751"/>
                  </a:cubicBezTo>
                  <a:cubicBezTo>
                    <a:pt x="1229031" y="3482627"/>
                    <a:pt x="1228592" y="3483504"/>
                    <a:pt x="1228008" y="3484234"/>
                  </a:cubicBezTo>
                  <a:cubicBezTo>
                    <a:pt x="1212962" y="3503004"/>
                    <a:pt x="1200400" y="3523600"/>
                    <a:pt x="1190614" y="3545584"/>
                  </a:cubicBezTo>
                  <a:cubicBezTo>
                    <a:pt x="1189299" y="3548577"/>
                    <a:pt x="1188058" y="3551718"/>
                    <a:pt x="1186963" y="3554713"/>
                  </a:cubicBezTo>
                  <a:cubicBezTo>
                    <a:pt x="1186451" y="3556027"/>
                    <a:pt x="1185647" y="3557196"/>
                    <a:pt x="1184479" y="3558072"/>
                  </a:cubicBezTo>
                  <a:cubicBezTo>
                    <a:pt x="1183238" y="3558949"/>
                    <a:pt x="1181631" y="3559387"/>
                    <a:pt x="1180096" y="3559168"/>
                  </a:cubicBezTo>
                  <a:close/>
                  <a:moveTo>
                    <a:pt x="14237" y="3472840"/>
                  </a:moveTo>
                  <a:cubicBezTo>
                    <a:pt x="13580" y="3472986"/>
                    <a:pt x="12849" y="3472986"/>
                    <a:pt x="12192" y="3472840"/>
                  </a:cubicBezTo>
                  <a:cubicBezTo>
                    <a:pt x="11315" y="3472549"/>
                    <a:pt x="10512" y="3472110"/>
                    <a:pt x="9855" y="3471526"/>
                  </a:cubicBezTo>
                  <a:cubicBezTo>
                    <a:pt x="9197" y="3470941"/>
                    <a:pt x="8613" y="3470211"/>
                    <a:pt x="8247" y="3469408"/>
                  </a:cubicBezTo>
                  <a:cubicBezTo>
                    <a:pt x="7810" y="3468531"/>
                    <a:pt x="7590" y="3467655"/>
                    <a:pt x="7444" y="3466705"/>
                  </a:cubicBezTo>
                  <a:cubicBezTo>
                    <a:pt x="7371" y="3465756"/>
                    <a:pt x="7517" y="3464806"/>
                    <a:pt x="7810" y="3463930"/>
                  </a:cubicBezTo>
                  <a:cubicBezTo>
                    <a:pt x="14310" y="3442458"/>
                    <a:pt x="23220" y="3421862"/>
                    <a:pt x="34395" y="3402434"/>
                  </a:cubicBezTo>
                  <a:cubicBezTo>
                    <a:pt x="37535" y="3396738"/>
                    <a:pt x="40822" y="3391187"/>
                    <a:pt x="44254" y="3386074"/>
                  </a:cubicBezTo>
                  <a:cubicBezTo>
                    <a:pt x="44765" y="3385344"/>
                    <a:pt x="45350" y="3384614"/>
                    <a:pt x="46080" y="3384103"/>
                  </a:cubicBezTo>
                  <a:cubicBezTo>
                    <a:pt x="46810" y="3383591"/>
                    <a:pt x="47614" y="3383226"/>
                    <a:pt x="48490" y="3383007"/>
                  </a:cubicBezTo>
                  <a:cubicBezTo>
                    <a:pt x="49367" y="3382861"/>
                    <a:pt x="50243" y="3382861"/>
                    <a:pt x="51120" y="3383007"/>
                  </a:cubicBezTo>
                  <a:cubicBezTo>
                    <a:pt x="51995" y="3383154"/>
                    <a:pt x="52800" y="3383518"/>
                    <a:pt x="53529" y="3384030"/>
                  </a:cubicBezTo>
                  <a:cubicBezTo>
                    <a:pt x="54260" y="3384541"/>
                    <a:pt x="54918" y="3385198"/>
                    <a:pt x="55428" y="3385929"/>
                  </a:cubicBezTo>
                  <a:cubicBezTo>
                    <a:pt x="55940" y="3386732"/>
                    <a:pt x="56305" y="3387609"/>
                    <a:pt x="56451" y="3388485"/>
                  </a:cubicBezTo>
                  <a:cubicBezTo>
                    <a:pt x="56598" y="3389435"/>
                    <a:pt x="56598" y="3390311"/>
                    <a:pt x="56451" y="3391260"/>
                  </a:cubicBezTo>
                  <a:cubicBezTo>
                    <a:pt x="56305" y="3392210"/>
                    <a:pt x="55940" y="3393086"/>
                    <a:pt x="55501" y="3393890"/>
                  </a:cubicBezTo>
                  <a:cubicBezTo>
                    <a:pt x="52215" y="3399148"/>
                    <a:pt x="49002" y="3404626"/>
                    <a:pt x="45934" y="3410176"/>
                  </a:cubicBezTo>
                  <a:cubicBezTo>
                    <a:pt x="35271" y="3428654"/>
                    <a:pt x="26799" y="3448227"/>
                    <a:pt x="20591" y="3468604"/>
                  </a:cubicBezTo>
                  <a:cubicBezTo>
                    <a:pt x="20007" y="3469846"/>
                    <a:pt x="19130" y="3470941"/>
                    <a:pt x="17962" y="3471745"/>
                  </a:cubicBezTo>
                  <a:cubicBezTo>
                    <a:pt x="16866" y="3472402"/>
                    <a:pt x="15551" y="3472694"/>
                    <a:pt x="14237" y="3472622"/>
                  </a:cubicBezTo>
                  <a:close/>
                  <a:moveTo>
                    <a:pt x="1278476" y="3425221"/>
                  </a:moveTo>
                  <a:cubicBezTo>
                    <a:pt x="1276723" y="3425221"/>
                    <a:pt x="1274969" y="3424491"/>
                    <a:pt x="1273728" y="3423250"/>
                  </a:cubicBezTo>
                  <a:cubicBezTo>
                    <a:pt x="1273071" y="3422592"/>
                    <a:pt x="1272560" y="3421789"/>
                    <a:pt x="1272194" y="3420912"/>
                  </a:cubicBezTo>
                  <a:cubicBezTo>
                    <a:pt x="1271463" y="3419159"/>
                    <a:pt x="1271463" y="3417187"/>
                    <a:pt x="1272194" y="3415435"/>
                  </a:cubicBezTo>
                  <a:cubicBezTo>
                    <a:pt x="1272560" y="3414558"/>
                    <a:pt x="1273071" y="3413755"/>
                    <a:pt x="1273728" y="3413098"/>
                  </a:cubicBezTo>
                  <a:cubicBezTo>
                    <a:pt x="1294763" y="3390165"/>
                    <a:pt x="1312510" y="3369714"/>
                    <a:pt x="1328358" y="3350433"/>
                  </a:cubicBezTo>
                  <a:cubicBezTo>
                    <a:pt x="1329527" y="3349046"/>
                    <a:pt x="1331134" y="3348169"/>
                    <a:pt x="1332960" y="3348023"/>
                  </a:cubicBezTo>
                  <a:cubicBezTo>
                    <a:pt x="1334786" y="3347877"/>
                    <a:pt x="1336539" y="3348462"/>
                    <a:pt x="1337926" y="3349703"/>
                  </a:cubicBezTo>
                  <a:cubicBezTo>
                    <a:pt x="1339313" y="3350945"/>
                    <a:pt x="1340117" y="3352698"/>
                    <a:pt x="1340263" y="3354597"/>
                  </a:cubicBezTo>
                  <a:cubicBezTo>
                    <a:pt x="1340337" y="3356496"/>
                    <a:pt x="1339752" y="3358321"/>
                    <a:pt x="1338584" y="3359782"/>
                  </a:cubicBezTo>
                  <a:cubicBezTo>
                    <a:pt x="1323099" y="3379136"/>
                    <a:pt x="1304621" y="3399878"/>
                    <a:pt x="1283515" y="3423031"/>
                  </a:cubicBezTo>
                  <a:cubicBezTo>
                    <a:pt x="1282857" y="3423688"/>
                    <a:pt x="1282055" y="3424272"/>
                    <a:pt x="1281177" y="3424637"/>
                  </a:cubicBezTo>
                  <a:cubicBezTo>
                    <a:pt x="1280302" y="3424929"/>
                    <a:pt x="1279425" y="3425076"/>
                    <a:pt x="1278476" y="3425003"/>
                  </a:cubicBezTo>
                  <a:close/>
                  <a:moveTo>
                    <a:pt x="99249" y="3328596"/>
                  </a:moveTo>
                  <a:cubicBezTo>
                    <a:pt x="97569" y="3328596"/>
                    <a:pt x="95963" y="3327939"/>
                    <a:pt x="94795" y="3326770"/>
                  </a:cubicBezTo>
                  <a:cubicBezTo>
                    <a:pt x="94064" y="3326186"/>
                    <a:pt x="93554" y="3325456"/>
                    <a:pt x="93188" y="3324579"/>
                  </a:cubicBezTo>
                  <a:cubicBezTo>
                    <a:pt x="92823" y="3323703"/>
                    <a:pt x="92603" y="3322826"/>
                    <a:pt x="92530" y="3321877"/>
                  </a:cubicBezTo>
                  <a:cubicBezTo>
                    <a:pt x="92457" y="3320928"/>
                    <a:pt x="92603" y="3319978"/>
                    <a:pt x="92896" y="3319102"/>
                  </a:cubicBezTo>
                  <a:cubicBezTo>
                    <a:pt x="93188" y="3318225"/>
                    <a:pt x="93698" y="3317494"/>
                    <a:pt x="94283" y="3316764"/>
                  </a:cubicBezTo>
                  <a:cubicBezTo>
                    <a:pt x="112542" y="3295365"/>
                    <a:pt x="132407" y="3275427"/>
                    <a:pt x="153662" y="3257022"/>
                  </a:cubicBezTo>
                  <a:cubicBezTo>
                    <a:pt x="155049" y="3255926"/>
                    <a:pt x="156802" y="3255342"/>
                    <a:pt x="158627" y="3255414"/>
                  </a:cubicBezTo>
                  <a:cubicBezTo>
                    <a:pt x="160453" y="3255634"/>
                    <a:pt x="162060" y="3256510"/>
                    <a:pt x="163228" y="3257971"/>
                  </a:cubicBezTo>
                  <a:cubicBezTo>
                    <a:pt x="163813" y="3258701"/>
                    <a:pt x="164251" y="3259578"/>
                    <a:pt x="164471" y="3260454"/>
                  </a:cubicBezTo>
                  <a:cubicBezTo>
                    <a:pt x="164617" y="3261404"/>
                    <a:pt x="164617" y="3262280"/>
                    <a:pt x="164471" y="3263230"/>
                  </a:cubicBezTo>
                  <a:cubicBezTo>
                    <a:pt x="164398" y="3264179"/>
                    <a:pt x="164105" y="3265055"/>
                    <a:pt x="163666" y="3265859"/>
                  </a:cubicBezTo>
                  <a:cubicBezTo>
                    <a:pt x="163301" y="3266735"/>
                    <a:pt x="162718" y="3267465"/>
                    <a:pt x="161987" y="3268050"/>
                  </a:cubicBezTo>
                  <a:cubicBezTo>
                    <a:pt x="141244" y="3286090"/>
                    <a:pt x="121891" y="3305663"/>
                    <a:pt x="103997" y="3326478"/>
                  </a:cubicBezTo>
                  <a:cubicBezTo>
                    <a:pt x="103412" y="3327282"/>
                    <a:pt x="102610" y="3327865"/>
                    <a:pt x="101733" y="3328304"/>
                  </a:cubicBezTo>
                  <a:cubicBezTo>
                    <a:pt x="100929" y="3328449"/>
                    <a:pt x="100053" y="3328523"/>
                    <a:pt x="99249" y="3328377"/>
                  </a:cubicBezTo>
                  <a:close/>
                  <a:moveTo>
                    <a:pt x="1383938" y="3295219"/>
                  </a:moveTo>
                  <a:cubicBezTo>
                    <a:pt x="1382551" y="3295219"/>
                    <a:pt x="1381162" y="3294780"/>
                    <a:pt x="1379994" y="3293904"/>
                  </a:cubicBezTo>
                  <a:cubicBezTo>
                    <a:pt x="1378534" y="3292736"/>
                    <a:pt x="1377510" y="3291055"/>
                    <a:pt x="1377218" y="3289230"/>
                  </a:cubicBezTo>
                  <a:cubicBezTo>
                    <a:pt x="1377073" y="3288280"/>
                    <a:pt x="1377073" y="3287404"/>
                    <a:pt x="1377218" y="3286454"/>
                  </a:cubicBezTo>
                  <a:cubicBezTo>
                    <a:pt x="1377437" y="3285578"/>
                    <a:pt x="1377803" y="3284701"/>
                    <a:pt x="1378314" y="3283971"/>
                  </a:cubicBezTo>
                  <a:cubicBezTo>
                    <a:pt x="1391680" y="3264106"/>
                    <a:pt x="1403877" y="3244021"/>
                    <a:pt x="1414832" y="3224229"/>
                  </a:cubicBezTo>
                  <a:lnTo>
                    <a:pt x="1421258" y="3212178"/>
                  </a:lnTo>
                  <a:cubicBezTo>
                    <a:pt x="1422136" y="3210572"/>
                    <a:pt x="1423596" y="3209403"/>
                    <a:pt x="1425349" y="3208891"/>
                  </a:cubicBezTo>
                  <a:cubicBezTo>
                    <a:pt x="1427028" y="3208380"/>
                    <a:pt x="1428927" y="3208599"/>
                    <a:pt x="1430461" y="3209476"/>
                  </a:cubicBezTo>
                  <a:cubicBezTo>
                    <a:pt x="1431265" y="3209987"/>
                    <a:pt x="1431923" y="3210572"/>
                    <a:pt x="1432506" y="3211302"/>
                  </a:cubicBezTo>
                  <a:cubicBezTo>
                    <a:pt x="1433018" y="3212032"/>
                    <a:pt x="1433456" y="3212908"/>
                    <a:pt x="1433676" y="3213785"/>
                  </a:cubicBezTo>
                  <a:cubicBezTo>
                    <a:pt x="1433820" y="3214734"/>
                    <a:pt x="1433820" y="3215611"/>
                    <a:pt x="1433676" y="3216560"/>
                  </a:cubicBezTo>
                  <a:cubicBezTo>
                    <a:pt x="1433529" y="3217509"/>
                    <a:pt x="1433237" y="3218386"/>
                    <a:pt x="1432798" y="3219189"/>
                  </a:cubicBezTo>
                  <a:lnTo>
                    <a:pt x="1426299" y="3231533"/>
                  </a:lnTo>
                  <a:cubicBezTo>
                    <a:pt x="1414905" y="3252494"/>
                    <a:pt x="1402563" y="3272797"/>
                    <a:pt x="1389270" y="3292444"/>
                  </a:cubicBezTo>
                  <a:cubicBezTo>
                    <a:pt x="1388612" y="3293320"/>
                    <a:pt x="1387736" y="3293977"/>
                    <a:pt x="1386786" y="3294489"/>
                  </a:cubicBezTo>
                  <a:cubicBezTo>
                    <a:pt x="1385910" y="3294853"/>
                    <a:pt x="1384887" y="3295073"/>
                    <a:pt x="1383938" y="3295000"/>
                  </a:cubicBezTo>
                  <a:close/>
                  <a:moveTo>
                    <a:pt x="224140" y="3220139"/>
                  </a:moveTo>
                  <a:cubicBezTo>
                    <a:pt x="222679" y="3220139"/>
                    <a:pt x="221219" y="3219628"/>
                    <a:pt x="220049" y="3218678"/>
                  </a:cubicBezTo>
                  <a:cubicBezTo>
                    <a:pt x="218881" y="3217729"/>
                    <a:pt x="218004" y="3216414"/>
                    <a:pt x="217640" y="3214953"/>
                  </a:cubicBezTo>
                  <a:cubicBezTo>
                    <a:pt x="217129" y="3213492"/>
                    <a:pt x="217129" y="3211886"/>
                    <a:pt x="217640" y="3210425"/>
                  </a:cubicBezTo>
                  <a:cubicBezTo>
                    <a:pt x="218150" y="3209037"/>
                    <a:pt x="219101" y="3207869"/>
                    <a:pt x="220342" y="3206993"/>
                  </a:cubicBezTo>
                  <a:lnTo>
                    <a:pt x="228084" y="3202026"/>
                  </a:lnTo>
                  <a:cubicBezTo>
                    <a:pt x="247072" y="3190194"/>
                    <a:pt x="267888" y="3178070"/>
                    <a:pt x="291843" y="3165509"/>
                  </a:cubicBezTo>
                  <a:cubicBezTo>
                    <a:pt x="293450" y="3164559"/>
                    <a:pt x="295349" y="3164413"/>
                    <a:pt x="297029" y="3165070"/>
                  </a:cubicBezTo>
                  <a:cubicBezTo>
                    <a:pt x="297833" y="3165362"/>
                    <a:pt x="298635" y="3165801"/>
                    <a:pt x="299293" y="3166385"/>
                  </a:cubicBezTo>
                  <a:cubicBezTo>
                    <a:pt x="300023" y="3166969"/>
                    <a:pt x="300534" y="3167772"/>
                    <a:pt x="300973" y="3168576"/>
                  </a:cubicBezTo>
                  <a:cubicBezTo>
                    <a:pt x="301338" y="3169380"/>
                    <a:pt x="301631" y="3170329"/>
                    <a:pt x="301704" y="3171205"/>
                  </a:cubicBezTo>
                  <a:cubicBezTo>
                    <a:pt x="301848" y="3172155"/>
                    <a:pt x="301848" y="3173031"/>
                    <a:pt x="301704" y="3173981"/>
                  </a:cubicBezTo>
                  <a:cubicBezTo>
                    <a:pt x="301412" y="3174857"/>
                    <a:pt x="300973" y="3175661"/>
                    <a:pt x="300388" y="3176391"/>
                  </a:cubicBezTo>
                  <a:cubicBezTo>
                    <a:pt x="299805" y="3177121"/>
                    <a:pt x="299147" y="3177706"/>
                    <a:pt x="298343" y="3178143"/>
                  </a:cubicBezTo>
                  <a:cubicBezTo>
                    <a:pt x="274606" y="3190851"/>
                    <a:pt x="254085" y="3202610"/>
                    <a:pt x="235387" y="3214661"/>
                  </a:cubicBezTo>
                  <a:lnTo>
                    <a:pt x="227645" y="3219555"/>
                  </a:lnTo>
                  <a:cubicBezTo>
                    <a:pt x="226550" y="3219992"/>
                    <a:pt x="225308" y="3220066"/>
                    <a:pt x="224140" y="3219919"/>
                  </a:cubicBezTo>
                  <a:close/>
                  <a:moveTo>
                    <a:pt x="1465299" y="3147104"/>
                  </a:moveTo>
                  <a:cubicBezTo>
                    <a:pt x="1464204" y="3147104"/>
                    <a:pt x="1463180" y="3146811"/>
                    <a:pt x="1462232" y="3146300"/>
                  </a:cubicBezTo>
                  <a:cubicBezTo>
                    <a:pt x="1461428" y="3145862"/>
                    <a:pt x="1460771" y="3145278"/>
                    <a:pt x="1460187" y="3144621"/>
                  </a:cubicBezTo>
                  <a:cubicBezTo>
                    <a:pt x="1459602" y="3143890"/>
                    <a:pt x="1459165" y="3143087"/>
                    <a:pt x="1458872" y="3142210"/>
                  </a:cubicBezTo>
                  <a:cubicBezTo>
                    <a:pt x="1458288" y="3140384"/>
                    <a:pt x="1458434" y="3138413"/>
                    <a:pt x="1459238" y="3136732"/>
                  </a:cubicBezTo>
                  <a:cubicBezTo>
                    <a:pt x="1471727" y="3110440"/>
                    <a:pt x="1483047" y="3084440"/>
                    <a:pt x="1493052" y="3059534"/>
                  </a:cubicBezTo>
                  <a:cubicBezTo>
                    <a:pt x="1493345" y="3058658"/>
                    <a:pt x="1493857" y="3057928"/>
                    <a:pt x="1494513" y="3057271"/>
                  </a:cubicBezTo>
                  <a:cubicBezTo>
                    <a:pt x="1495171" y="3056613"/>
                    <a:pt x="1495900" y="3056102"/>
                    <a:pt x="1496704" y="3055736"/>
                  </a:cubicBezTo>
                  <a:cubicBezTo>
                    <a:pt x="1497508" y="3055372"/>
                    <a:pt x="1498457" y="3055153"/>
                    <a:pt x="1499334" y="3055226"/>
                  </a:cubicBezTo>
                  <a:cubicBezTo>
                    <a:pt x="1500210" y="3055226"/>
                    <a:pt x="1501087" y="3055372"/>
                    <a:pt x="1501889" y="3055736"/>
                  </a:cubicBezTo>
                  <a:cubicBezTo>
                    <a:pt x="1502694" y="3056102"/>
                    <a:pt x="1503496" y="3056686"/>
                    <a:pt x="1504081" y="3057343"/>
                  </a:cubicBezTo>
                  <a:cubicBezTo>
                    <a:pt x="1504739" y="3058001"/>
                    <a:pt x="1505176" y="3058804"/>
                    <a:pt x="1505541" y="3059608"/>
                  </a:cubicBezTo>
                  <a:cubicBezTo>
                    <a:pt x="1505907" y="3060484"/>
                    <a:pt x="1506053" y="3061433"/>
                    <a:pt x="1506053" y="3062383"/>
                  </a:cubicBezTo>
                  <a:cubicBezTo>
                    <a:pt x="1506053" y="3063332"/>
                    <a:pt x="1505834" y="3064209"/>
                    <a:pt x="1505541" y="3065085"/>
                  </a:cubicBezTo>
                  <a:cubicBezTo>
                    <a:pt x="1495463" y="3090282"/>
                    <a:pt x="1483631" y="3116210"/>
                    <a:pt x="1471288" y="3143087"/>
                  </a:cubicBezTo>
                  <a:cubicBezTo>
                    <a:pt x="1470266" y="3145497"/>
                    <a:pt x="1467929" y="3147104"/>
                    <a:pt x="1465299" y="3147104"/>
                  </a:cubicBezTo>
                  <a:close/>
                  <a:moveTo>
                    <a:pt x="368092" y="3140823"/>
                  </a:moveTo>
                  <a:cubicBezTo>
                    <a:pt x="366851" y="3140823"/>
                    <a:pt x="365537" y="3140457"/>
                    <a:pt x="364513" y="3139727"/>
                  </a:cubicBezTo>
                  <a:cubicBezTo>
                    <a:pt x="363418" y="3138997"/>
                    <a:pt x="362541" y="3137974"/>
                    <a:pt x="361958" y="3136732"/>
                  </a:cubicBezTo>
                  <a:cubicBezTo>
                    <a:pt x="361592" y="3135856"/>
                    <a:pt x="361373" y="3134979"/>
                    <a:pt x="361300" y="3134030"/>
                  </a:cubicBezTo>
                  <a:cubicBezTo>
                    <a:pt x="361154" y="3133154"/>
                    <a:pt x="361154" y="3132204"/>
                    <a:pt x="361300" y="3131328"/>
                  </a:cubicBezTo>
                  <a:cubicBezTo>
                    <a:pt x="361592" y="3130451"/>
                    <a:pt x="362102" y="3129648"/>
                    <a:pt x="362687" y="3128918"/>
                  </a:cubicBezTo>
                  <a:cubicBezTo>
                    <a:pt x="363272" y="3128261"/>
                    <a:pt x="364001" y="3127676"/>
                    <a:pt x="364806" y="3127311"/>
                  </a:cubicBezTo>
                  <a:cubicBezTo>
                    <a:pt x="389127" y="3114968"/>
                    <a:pt x="413446" y="3102772"/>
                    <a:pt x="437841" y="3089698"/>
                  </a:cubicBezTo>
                  <a:cubicBezTo>
                    <a:pt x="438645" y="3089114"/>
                    <a:pt x="439593" y="3088749"/>
                    <a:pt x="440542" y="3088602"/>
                  </a:cubicBezTo>
                  <a:cubicBezTo>
                    <a:pt x="441492" y="3088383"/>
                    <a:pt x="442441" y="3088383"/>
                    <a:pt x="443318" y="3088602"/>
                  </a:cubicBezTo>
                  <a:cubicBezTo>
                    <a:pt x="444194" y="3088895"/>
                    <a:pt x="445071" y="3089332"/>
                    <a:pt x="445802" y="3089917"/>
                  </a:cubicBezTo>
                  <a:cubicBezTo>
                    <a:pt x="446531" y="3090574"/>
                    <a:pt x="447116" y="3091378"/>
                    <a:pt x="447555" y="3092254"/>
                  </a:cubicBezTo>
                  <a:cubicBezTo>
                    <a:pt x="447992" y="3093130"/>
                    <a:pt x="448284" y="3094080"/>
                    <a:pt x="448357" y="3095103"/>
                  </a:cubicBezTo>
                  <a:cubicBezTo>
                    <a:pt x="448357" y="3096125"/>
                    <a:pt x="448211" y="3097075"/>
                    <a:pt x="447919" y="3098024"/>
                  </a:cubicBezTo>
                  <a:cubicBezTo>
                    <a:pt x="447555" y="3098974"/>
                    <a:pt x="447043" y="3099777"/>
                    <a:pt x="446385" y="3100507"/>
                  </a:cubicBezTo>
                  <a:cubicBezTo>
                    <a:pt x="445729" y="3101237"/>
                    <a:pt x="444925" y="3101822"/>
                    <a:pt x="444049" y="3102187"/>
                  </a:cubicBezTo>
                  <a:cubicBezTo>
                    <a:pt x="419947" y="3115187"/>
                    <a:pt x="395480" y="3127531"/>
                    <a:pt x="371014" y="3139873"/>
                  </a:cubicBezTo>
                  <a:cubicBezTo>
                    <a:pt x="370210" y="3140457"/>
                    <a:pt x="369333" y="3140823"/>
                    <a:pt x="368384" y="3140896"/>
                  </a:cubicBezTo>
                  <a:close/>
                  <a:moveTo>
                    <a:pt x="509999" y="3058293"/>
                  </a:moveTo>
                  <a:cubicBezTo>
                    <a:pt x="508977" y="3058293"/>
                    <a:pt x="507955" y="3058074"/>
                    <a:pt x="507005" y="3057635"/>
                  </a:cubicBezTo>
                  <a:cubicBezTo>
                    <a:pt x="506129" y="3057125"/>
                    <a:pt x="505325" y="3056467"/>
                    <a:pt x="504667" y="3055663"/>
                  </a:cubicBezTo>
                  <a:cubicBezTo>
                    <a:pt x="503572" y="3054130"/>
                    <a:pt x="503061" y="3052231"/>
                    <a:pt x="503353" y="3050332"/>
                  </a:cubicBezTo>
                  <a:cubicBezTo>
                    <a:pt x="503572" y="3048506"/>
                    <a:pt x="504448" y="3046826"/>
                    <a:pt x="505837" y="3045584"/>
                  </a:cubicBezTo>
                  <a:cubicBezTo>
                    <a:pt x="526943" y="3028421"/>
                    <a:pt x="545421" y="3008337"/>
                    <a:pt x="560833" y="2985915"/>
                  </a:cubicBezTo>
                  <a:cubicBezTo>
                    <a:pt x="561342" y="2985112"/>
                    <a:pt x="561927" y="2984381"/>
                    <a:pt x="562732" y="2983870"/>
                  </a:cubicBezTo>
                  <a:cubicBezTo>
                    <a:pt x="563461" y="2983286"/>
                    <a:pt x="564338" y="2982921"/>
                    <a:pt x="565214" y="2982701"/>
                  </a:cubicBezTo>
                  <a:cubicBezTo>
                    <a:pt x="567039" y="2982337"/>
                    <a:pt x="568938" y="2982701"/>
                    <a:pt x="570472" y="2983870"/>
                  </a:cubicBezTo>
                  <a:cubicBezTo>
                    <a:pt x="571203" y="2984454"/>
                    <a:pt x="571861" y="2985184"/>
                    <a:pt x="572298" y="2985988"/>
                  </a:cubicBezTo>
                  <a:cubicBezTo>
                    <a:pt x="572810" y="2986792"/>
                    <a:pt x="573102" y="2987741"/>
                    <a:pt x="573248" y="2988691"/>
                  </a:cubicBezTo>
                  <a:cubicBezTo>
                    <a:pt x="573541" y="2990590"/>
                    <a:pt x="573029" y="2992561"/>
                    <a:pt x="571861" y="2994095"/>
                  </a:cubicBezTo>
                  <a:cubicBezTo>
                    <a:pt x="555719" y="3017612"/>
                    <a:pt x="536292" y="3038720"/>
                    <a:pt x="514162" y="3056686"/>
                  </a:cubicBezTo>
                  <a:cubicBezTo>
                    <a:pt x="512994" y="3057709"/>
                    <a:pt x="511534" y="3058366"/>
                    <a:pt x="509999" y="3058366"/>
                  </a:cubicBezTo>
                  <a:close/>
                  <a:moveTo>
                    <a:pt x="1527817" y="2989421"/>
                  </a:moveTo>
                  <a:cubicBezTo>
                    <a:pt x="1527086" y="2989567"/>
                    <a:pt x="1526430" y="2989567"/>
                    <a:pt x="1525699" y="2989421"/>
                  </a:cubicBezTo>
                  <a:cubicBezTo>
                    <a:pt x="1523946" y="2988836"/>
                    <a:pt x="1522559" y="2987522"/>
                    <a:pt x="1521755" y="2985842"/>
                  </a:cubicBezTo>
                  <a:cubicBezTo>
                    <a:pt x="1520952" y="2984163"/>
                    <a:pt x="1520806" y="2982190"/>
                    <a:pt x="1521391" y="2980365"/>
                  </a:cubicBezTo>
                  <a:cubicBezTo>
                    <a:pt x="1529935" y="2952976"/>
                    <a:pt x="1536873" y="2925588"/>
                    <a:pt x="1543301" y="2898784"/>
                  </a:cubicBezTo>
                  <a:cubicBezTo>
                    <a:pt x="1543519" y="2897908"/>
                    <a:pt x="1543885" y="2897031"/>
                    <a:pt x="1544396" y="2896228"/>
                  </a:cubicBezTo>
                  <a:cubicBezTo>
                    <a:pt x="1544908" y="2895497"/>
                    <a:pt x="1545564" y="2894840"/>
                    <a:pt x="1546295" y="2894329"/>
                  </a:cubicBezTo>
                  <a:cubicBezTo>
                    <a:pt x="1547025" y="2893818"/>
                    <a:pt x="1547902" y="2893526"/>
                    <a:pt x="1548779" y="2893306"/>
                  </a:cubicBezTo>
                  <a:cubicBezTo>
                    <a:pt x="1549655" y="2893161"/>
                    <a:pt x="1550532" y="2893161"/>
                    <a:pt x="1551407" y="2893306"/>
                  </a:cubicBezTo>
                  <a:cubicBezTo>
                    <a:pt x="1552285" y="2893526"/>
                    <a:pt x="1553087" y="2893964"/>
                    <a:pt x="1553818" y="2894475"/>
                  </a:cubicBezTo>
                  <a:cubicBezTo>
                    <a:pt x="1554547" y="2894986"/>
                    <a:pt x="1555132" y="2895644"/>
                    <a:pt x="1555571" y="2896447"/>
                  </a:cubicBezTo>
                  <a:cubicBezTo>
                    <a:pt x="1556083" y="2897251"/>
                    <a:pt x="1556373" y="2898127"/>
                    <a:pt x="1556593" y="2899076"/>
                  </a:cubicBezTo>
                  <a:cubicBezTo>
                    <a:pt x="1556739" y="2899953"/>
                    <a:pt x="1556739" y="2900902"/>
                    <a:pt x="1556593" y="2901779"/>
                  </a:cubicBezTo>
                  <a:cubicBezTo>
                    <a:pt x="1550749" y="2929021"/>
                    <a:pt x="1543373" y="2956993"/>
                    <a:pt x="1534682" y="2984820"/>
                  </a:cubicBezTo>
                  <a:cubicBezTo>
                    <a:pt x="1534172" y="2986134"/>
                    <a:pt x="1533368" y="2987303"/>
                    <a:pt x="1532200" y="2988179"/>
                  </a:cubicBezTo>
                  <a:cubicBezTo>
                    <a:pt x="1530957" y="2989202"/>
                    <a:pt x="1529424" y="2989640"/>
                    <a:pt x="1527817" y="2989494"/>
                  </a:cubicBezTo>
                  <a:close/>
                  <a:moveTo>
                    <a:pt x="602097" y="2921206"/>
                  </a:moveTo>
                  <a:cubicBezTo>
                    <a:pt x="601439" y="2921352"/>
                    <a:pt x="600856" y="2921352"/>
                    <a:pt x="600198" y="2921206"/>
                  </a:cubicBezTo>
                  <a:cubicBezTo>
                    <a:pt x="599322" y="2920914"/>
                    <a:pt x="598518" y="2920476"/>
                    <a:pt x="597860" y="2919891"/>
                  </a:cubicBezTo>
                  <a:cubicBezTo>
                    <a:pt x="597204" y="2919307"/>
                    <a:pt x="596619" y="2918577"/>
                    <a:pt x="596180" y="2917773"/>
                  </a:cubicBezTo>
                  <a:cubicBezTo>
                    <a:pt x="595742" y="2916897"/>
                    <a:pt x="595524" y="2916020"/>
                    <a:pt x="595451" y="2915071"/>
                  </a:cubicBezTo>
                  <a:cubicBezTo>
                    <a:pt x="595305" y="2914122"/>
                    <a:pt x="595305" y="2913245"/>
                    <a:pt x="595451" y="2912296"/>
                  </a:cubicBezTo>
                  <a:cubicBezTo>
                    <a:pt x="596180" y="2909739"/>
                    <a:pt x="596985" y="2907110"/>
                    <a:pt x="597641" y="2904189"/>
                  </a:cubicBezTo>
                  <a:cubicBezTo>
                    <a:pt x="603849" y="2879868"/>
                    <a:pt x="607355" y="2854890"/>
                    <a:pt x="608159" y="2829766"/>
                  </a:cubicBezTo>
                  <a:cubicBezTo>
                    <a:pt x="608378" y="2827940"/>
                    <a:pt x="609181" y="2826187"/>
                    <a:pt x="610495" y="2824872"/>
                  </a:cubicBezTo>
                  <a:cubicBezTo>
                    <a:pt x="611811" y="2823631"/>
                    <a:pt x="613491" y="2822974"/>
                    <a:pt x="615243" y="2822900"/>
                  </a:cubicBezTo>
                  <a:cubicBezTo>
                    <a:pt x="617069" y="2822974"/>
                    <a:pt x="618749" y="2823777"/>
                    <a:pt x="619990" y="2825165"/>
                  </a:cubicBezTo>
                  <a:cubicBezTo>
                    <a:pt x="621233" y="2826552"/>
                    <a:pt x="621816" y="2828378"/>
                    <a:pt x="621743" y="2830277"/>
                  </a:cubicBezTo>
                  <a:cubicBezTo>
                    <a:pt x="620867" y="2856497"/>
                    <a:pt x="617142" y="2882497"/>
                    <a:pt x="610641" y="2907913"/>
                  </a:cubicBezTo>
                  <a:cubicBezTo>
                    <a:pt x="609985" y="2910689"/>
                    <a:pt x="609181" y="2913537"/>
                    <a:pt x="608452" y="2916093"/>
                  </a:cubicBezTo>
                  <a:cubicBezTo>
                    <a:pt x="608013" y="2917554"/>
                    <a:pt x="607136" y="2918796"/>
                    <a:pt x="605968" y="2919745"/>
                  </a:cubicBezTo>
                  <a:cubicBezTo>
                    <a:pt x="604871" y="2920621"/>
                    <a:pt x="603484" y="2921133"/>
                    <a:pt x="602097" y="2921206"/>
                  </a:cubicBezTo>
                  <a:close/>
                  <a:moveTo>
                    <a:pt x="1562582" y="2823120"/>
                  </a:moveTo>
                  <a:lnTo>
                    <a:pt x="1561924" y="2823120"/>
                  </a:lnTo>
                  <a:cubicBezTo>
                    <a:pt x="1560975" y="2823047"/>
                    <a:pt x="1560098" y="2822755"/>
                    <a:pt x="1559296" y="2822316"/>
                  </a:cubicBezTo>
                  <a:cubicBezTo>
                    <a:pt x="1557689" y="2821294"/>
                    <a:pt x="1556446" y="2819687"/>
                    <a:pt x="1556010" y="2817861"/>
                  </a:cubicBezTo>
                  <a:cubicBezTo>
                    <a:pt x="1555790" y="2816912"/>
                    <a:pt x="1555790" y="2815962"/>
                    <a:pt x="1556010" y="2815013"/>
                  </a:cubicBezTo>
                  <a:cubicBezTo>
                    <a:pt x="1557762" y="2795805"/>
                    <a:pt x="1558930" y="2776523"/>
                    <a:pt x="1560025" y="2757315"/>
                  </a:cubicBezTo>
                  <a:lnTo>
                    <a:pt x="1561632" y="2729927"/>
                  </a:lnTo>
                  <a:cubicBezTo>
                    <a:pt x="1561632" y="2728955"/>
                    <a:pt x="1561778" y="2727984"/>
                    <a:pt x="1562143" y="2727078"/>
                  </a:cubicBezTo>
                  <a:cubicBezTo>
                    <a:pt x="1562509" y="2726165"/>
                    <a:pt x="1563021" y="2725318"/>
                    <a:pt x="1563677" y="2724595"/>
                  </a:cubicBezTo>
                  <a:cubicBezTo>
                    <a:pt x="1564408" y="2723931"/>
                    <a:pt x="1565212" y="2723412"/>
                    <a:pt x="1566088" y="2723061"/>
                  </a:cubicBezTo>
                  <a:cubicBezTo>
                    <a:pt x="1566965" y="2722696"/>
                    <a:pt x="1567913" y="2722543"/>
                    <a:pt x="1568864" y="2722623"/>
                  </a:cubicBezTo>
                  <a:cubicBezTo>
                    <a:pt x="1569812" y="2722667"/>
                    <a:pt x="1570761" y="2722945"/>
                    <a:pt x="1571565" y="2723427"/>
                  </a:cubicBezTo>
                  <a:cubicBezTo>
                    <a:pt x="1572442" y="2723872"/>
                    <a:pt x="1573172" y="2724493"/>
                    <a:pt x="1573757" y="2725252"/>
                  </a:cubicBezTo>
                  <a:cubicBezTo>
                    <a:pt x="1574341" y="2726034"/>
                    <a:pt x="1574778" y="2726933"/>
                    <a:pt x="1574998" y="2727882"/>
                  </a:cubicBezTo>
                  <a:cubicBezTo>
                    <a:pt x="1575217" y="2728868"/>
                    <a:pt x="1575217" y="2729890"/>
                    <a:pt x="1574998" y="2730876"/>
                  </a:cubicBezTo>
                  <a:cubicBezTo>
                    <a:pt x="1574341" y="2740006"/>
                    <a:pt x="1573830" y="2749062"/>
                    <a:pt x="1573245" y="2758191"/>
                  </a:cubicBezTo>
                  <a:cubicBezTo>
                    <a:pt x="1572150" y="2777619"/>
                    <a:pt x="1570980" y="2797046"/>
                    <a:pt x="1569301" y="2816619"/>
                  </a:cubicBezTo>
                  <a:cubicBezTo>
                    <a:pt x="1569228" y="2818372"/>
                    <a:pt x="1568425" y="2820125"/>
                    <a:pt x="1567182" y="2821367"/>
                  </a:cubicBezTo>
                  <a:cubicBezTo>
                    <a:pt x="1565941" y="2822535"/>
                    <a:pt x="1564262" y="2823120"/>
                    <a:pt x="1562582" y="2823120"/>
                  </a:cubicBezTo>
                  <a:close/>
                  <a:moveTo>
                    <a:pt x="611080" y="2751326"/>
                  </a:moveTo>
                  <a:cubicBezTo>
                    <a:pt x="609400" y="2751334"/>
                    <a:pt x="607794" y="2750676"/>
                    <a:pt x="606626" y="2749500"/>
                  </a:cubicBezTo>
                  <a:cubicBezTo>
                    <a:pt x="605383" y="2748324"/>
                    <a:pt x="604581" y="2746747"/>
                    <a:pt x="604361" y="2745045"/>
                  </a:cubicBezTo>
                  <a:cubicBezTo>
                    <a:pt x="602755" y="2730438"/>
                    <a:pt x="600709" y="2715831"/>
                    <a:pt x="598372" y="2701662"/>
                  </a:cubicBezTo>
                  <a:lnTo>
                    <a:pt x="591653" y="2660836"/>
                  </a:lnTo>
                  <a:cubicBezTo>
                    <a:pt x="591361" y="2658973"/>
                    <a:pt x="591726" y="2657067"/>
                    <a:pt x="592821" y="2655504"/>
                  </a:cubicBezTo>
                  <a:cubicBezTo>
                    <a:pt x="593845" y="2653978"/>
                    <a:pt x="595378" y="2652919"/>
                    <a:pt x="597204" y="2652583"/>
                  </a:cubicBezTo>
                  <a:cubicBezTo>
                    <a:pt x="598957" y="2652269"/>
                    <a:pt x="600783" y="2652692"/>
                    <a:pt x="602243" y="2653751"/>
                  </a:cubicBezTo>
                  <a:cubicBezTo>
                    <a:pt x="603703" y="2654876"/>
                    <a:pt x="604727" y="2656519"/>
                    <a:pt x="605017" y="2658352"/>
                  </a:cubicBezTo>
                  <a:lnTo>
                    <a:pt x="611665" y="2699179"/>
                  </a:lnTo>
                  <a:cubicBezTo>
                    <a:pt x="614001" y="2713786"/>
                    <a:pt x="616119" y="2728393"/>
                    <a:pt x="617799" y="2743000"/>
                  </a:cubicBezTo>
                  <a:cubicBezTo>
                    <a:pt x="618018" y="2743942"/>
                    <a:pt x="618018" y="2744907"/>
                    <a:pt x="617799" y="2745848"/>
                  </a:cubicBezTo>
                  <a:cubicBezTo>
                    <a:pt x="617581" y="2746776"/>
                    <a:pt x="617215" y="2747652"/>
                    <a:pt x="616631" y="2748405"/>
                  </a:cubicBezTo>
                  <a:cubicBezTo>
                    <a:pt x="616119" y="2749179"/>
                    <a:pt x="615463" y="2749829"/>
                    <a:pt x="614659" y="2750304"/>
                  </a:cubicBezTo>
                  <a:cubicBezTo>
                    <a:pt x="613856" y="2750808"/>
                    <a:pt x="612979" y="2751114"/>
                    <a:pt x="612030" y="2751180"/>
                  </a:cubicBezTo>
                  <a:close/>
                  <a:moveTo>
                    <a:pt x="1574705" y="2652290"/>
                  </a:moveTo>
                  <a:lnTo>
                    <a:pt x="1574195" y="2652290"/>
                  </a:lnTo>
                  <a:cubicBezTo>
                    <a:pt x="1573318" y="2652203"/>
                    <a:pt x="1572442" y="2651932"/>
                    <a:pt x="1571638" y="2651487"/>
                  </a:cubicBezTo>
                  <a:cubicBezTo>
                    <a:pt x="1570834" y="2651056"/>
                    <a:pt x="1570178" y="2650486"/>
                    <a:pt x="1569593" y="2649807"/>
                  </a:cubicBezTo>
                  <a:cubicBezTo>
                    <a:pt x="1569008" y="2649070"/>
                    <a:pt x="1568571" y="2648230"/>
                    <a:pt x="1568279" y="2647324"/>
                  </a:cubicBezTo>
                  <a:cubicBezTo>
                    <a:pt x="1568133" y="2646433"/>
                    <a:pt x="1568133" y="2645513"/>
                    <a:pt x="1568279" y="2644622"/>
                  </a:cubicBezTo>
                  <a:lnTo>
                    <a:pt x="1574924" y="2559390"/>
                  </a:lnTo>
                  <a:cubicBezTo>
                    <a:pt x="1575071" y="2557535"/>
                    <a:pt x="1575948" y="2555811"/>
                    <a:pt x="1577335" y="2554569"/>
                  </a:cubicBezTo>
                  <a:cubicBezTo>
                    <a:pt x="1578649" y="2553350"/>
                    <a:pt x="1580402" y="2552736"/>
                    <a:pt x="1582228" y="2552890"/>
                  </a:cubicBezTo>
                  <a:cubicBezTo>
                    <a:pt x="1584054" y="2553036"/>
                    <a:pt x="1585734" y="2553941"/>
                    <a:pt x="1586830" y="2555373"/>
                  </a:cubicBezTo>
                  <a:cubicBezTo>
                    <a:pt x="1587998" y="2556833"/>
                    <a:pt x="1588583" y="2558689"/>
                    <a:pt x="1588437" y="2560558"/>
                  </a:cubicBezTo>
                  <a:lnTo>
                    <a:pt x="1581789" y="2645790"/>
                  </a:lnTo>
                  <a:cubicBezTo>
                    <a:pt x="1581645" y="2647536"/>
                    <a:pt x="1580841" y="2649172"/>
                    <a:pt x="1579600" y="2650391"/>
                  </a:cubicBezTo>
                  <a:cubicBezTo>
                    <a:pt x="1578357" y="2651735"/>
                    <a:pt x="1576531" y="2652480"/>
                    <a:pt x="1574705" y="2652437"/>
                  </a:cubicBezTo>
                  <a:close/>
                  <a:moveTo>
                    <a:pt x="586176" y="2582323"/>
                  </a:moveTo>
                  <a:cubicBezTo>
                    <a:pt x="584496" y="2582308"/>
                    <a:pt x="582889" y="2581687"/>
                    <a:pt x="581646" y="2580570"/>
                  </a:cubicBezTo>
                  <a:cubicBezTo>
                    <a:pt x="580405" y="2579365"/>
                    <a:pt x="579601" y="2577766"/>
                    <a:pt x="579455" y="2576042"/>
                  </a:cubicBezTo>
                  <a:cubicBezTo>
                    <a:pt x="577995" y="2562969"/>
                    <a:pt x="576827" y="2549822"/>
                    <a:pt x="576023" y="2536676"/>
                  </a:cubicBezTo>
                  <a:cubicBezTo>
                    <a:pt x="575001" y="2520389"/>
                    <a:pt x="574416" y="2505052"/>
                    <a:pt x="574124" y="2490080"/>
                  </a:cubicBezTo>
                  <a:cubicBezTo>
                    <a:pt x="574124" y="2488210"/>
                    <a:pt x="574782" y="2486406"/>
                    <a:pt x="576096" y="2485040"/>
                  </a:cubicBezTo>
                  <a:cubicBezTo>
                    <a:pt x="577265" y="2483660"/>
                    <a:pt x="579018" y="2482864"/>
                    <a:pt x="580844" y="2482849"/>
                  </a:cubicBezTo>
                  <a:cubicBezTo>
                    <a:pt x="581720" y="2482783"/>
                    <a:pt x="582670" y="2482929"/>
                    <a:pt x="583472" y="2483287"/>
                  </a:cubicBezTo>
                  <a:cubicBezTo>
                    <a:pt x="584350" y="2483608"/>
                    <a:pt x="585079" y="2484105"/>
                    <a:pt x="585737" y="2484748"/>
                  </a:cubicBezTo>
                  <a:cubicBezTo>
                    <a:pt x="586395" y="2485405"/>
                    <a:pt x="586905" y="2486201"/>
                    <a:pt x="587197" y="2487085"/>
                  </a:cubicBezTo>
                  <a:cubicBezTo>
                    <a:pt x="587563" y="2487969"/>
                    <a:pt x="587709" y="2488911"/>
                    <a:pt x="587709" y="2489860"/>
                  </a:cubicBezTo>
                  <a:cubicBezTo>
                    <a:pt x="587709" y="2504467"/>
                    <a:pt x="588584" y="2520024"/>
                    <a:pt x="589535" y="2535799"/>
                  </a:cubicBezTo>
                  <a:cubicBezTo>
                    <a:pt x="590264" y="2548727"/>
                    <a:pt x="591434" y="2561581"/>
                    <a:pt x="592894" y="2574435"/>
                  </a:cubicBezTo>
                  <a:cubicBezTo>
                    <a:pt x="593113" y="2575377"/>
                    <a:pt x="593113" y="2576341"/>
                    <a:pt x="592894" y="2577284"/>
                  </a:cubicBezTo>
                  <a:cubicBezTo>
                    <a:pt x="592675" y="2578204"/>
                    <a:pt x="592309" y="2579073"/>
                    <a:pt x="591726" y="2579840"/>
                  </a:cubicBezTo>
                  <a:cubicBezTo>
                    <a:pt x="591141" y="2580570"/>
                    <a:pt x="590483" y="2581191"/>
                    <a:pt x="589681" y="2581666"/>
                  </a:cubicBezTo>
                  <a:cubicBezTo>
                    <a:pt x="588877" y="2582162"/>
                    <a:pt x="588001" y="2582462"/>
                    <a:pt x="587124" y="2582542"/>
                  </a:cubicBezTo>
                  <a:close/>
                  <a:moveTo>
                    <a:pt x="1588071" y="2481900"/>
                  </a:moveTo>
                  <a:lnTo>
                    <a:pt x="1587486" y="2481900"/>
                  </a:lnTo>
                  <a:cubicBezTo>
                    <a:pt x="1586611" y="2481834"/>
                    <a:pt x="1585734" y="2481585"/>
                    <a:pt x="1584931" y="2481169"/>
                  </a:cubicBezTo>
                  <a:cubicBezTo>
                    <a:pt x="1584127" y="2480709"/>
                    <a:pt x="1583471" y="2480118"/>
                    <a:pt x="1582886" y="2479416"/>
                  </a:cubicBezTo>
                  <a:cubicBezTo>
                    <a:pt x="1582301" y="2478700"/>
                    <a:pt x="1581862" y="2477882"/>
                    <a:pt x="1581572" y="2477006"/>
                  </a:cubicBezTo>
                  <a:cubicBezTo>
                    <a:pt x="1581426" y="2476086"/>
                    <a:pt x="1581426" y="2475151"/>
                    <a:pt x="1581572" y="2474231"/>
                  </a:cubicBezTo>
                  <a:lnTo>
                    <a:pt x="1582740" y="2457286"/>
                  </a:lnTo>
                  <a:cubicBezTo>
                    <a:pt x="1583981" y="2432681"/>
                    <a:pt x="1594571" y="2409478"/>
                    <a:pt x="1612392" y="2392432"/>
                  </a:cubicBezTo>
                  <a:cubicBezTo>
                    <a:pt x="1613707" y="2391139"/>
                    <a:pt x="1615459" y="2390452"/>
                    <a:pt x="1617285" y="2390533"/>
                  </a:cubicBezTo>
                  <a:cubicBezTo>
                    <a:pt x="1619111" y="2390650"/>
                    <a:pt x="1620791" y="2391489"/>
                    <a:pt x="1621959" y="2392870"/>
                  </a:cubicBezTo>
                  <a:cubicBezTo>
                    <a:pt x="1623202" y="2394287"/>
                    <a:pt x="1623785" y="2396120"/>
                    <a:pt x="1623711" y="2397982"/>
                  </a:cubicBezTo>
                  <a:cubicBezTo>
                    <a:pt x="1623640" y="2399859"/>
                    <a:pt x="1622836" y="2401634"/>
                    <a:pt x="1621522" y="2402948"/>
                  </a:cubicBezTo>
                  <a:cubicBezTo>
                    <a:pt x="1613999" y="2410040"/>
                    <a:pt x="1607863" y="2418556"/>
                    <a:pt x="1603627" y="2428000"/>
                  </a:cubicBezTo>
                  <a:cubicBezTo>
                    <a:pt x="1599319" y="2437553"/>
                    <a:pt x="1596835" y="2447836"/>
                    <a:pt x="1596323" y="2458309"/>
                  </a:cubicBezTo>
                  <a:lnTo>
                    <a:pt x="1595155" y="2475326"/>
                  </a:lnTo>
                  <a:cubicBezTo>
                    <a:pt x="1595009" y="2477086"/>
                    <a:pt x="1594280" y="2478752"/>
                    <a:pt x="1593037" y="2480001"/>
                  </a:cubicBezTo>
                  <a:cubicBezTo>
                    <a:pt x="1591723" y="2481315"/>
                    <a:pt x="1589897" y="2482002"/>
                    <a:pt x="1588071" y="2481900"/>
                  </a:cubicBezTo>
                  <a:close/>
                  <a:moveTo>
                    <a:pt x="584423" y="2411859"/>
                  </a:moveTo>
                  <a:lnTo>
                    <a:pt x="583765" y="2411859"/>
                  </a:lnTo>
                  <a:cubicBezTo>
                    <a:pt x="582816" y="2411720"/>
                    <a:pt x="581939" y="2411428"/>
                    <a:pt x="581135" y="2410982"/>
                  </a:cubicBezTo>
                  <a:cubicBezTo>
                    <a:pt x="580332" y="2410486"/>
                    <a:pt x="579674" y="2409843"/>
                    <a:pt x="579091" y="2409083"/>
                  </a:cubicBezTo>
                  <a:cubicBezTo>
                    <a:pt x="577922" y="2407535"/>
                    <a:pt x="577412" y="2405592"/>
                    <a:pt x="577702" y="2403679"/>
                  </a:cubicBezTo>
                  <a:cubicBezTo>
                    <a:pt x="580479" y="2374976"/>
                    <a:pt x="585371" y="2346507"/>
                    <a:pt x="592309" y="2318520"/>
                  </a:cubicBezTo>
                  <a:cubicBezTo>
                    <a:pt x="592529" y="2317629"/>
                    <a:pt x="592967" y="2316789"/>
                    <a:pt x="593479" y="2316037"/>
                  </a:cubicBezTo>
                  <a:cubicBezTo>
                    <a:pt x="593989" y="2315262"/>
                    <a:pt x="594647" y="2314613"/>
                    <a:pt x="595451" y="2314138"/>
                  </a:cubicBezTo>
                  <a:cubicBezTo>
                    <a:pt x="596180" y="2313663"/>
                    <a:pt x="597058" y="2313363"/>
                    <a:pt x="597933" y="2313261"/>
                  </a:cubicBezTo>
                  <a:cubicBezTo>
                    <a:pt x="598810" y="2313079"/>
                    <a:pt x="599686" y="2313079"/>
                    <a:pt x="600563" y="2313261"/>
                  </a:cubicBezTo>
                  <a:cubicBezTo>
                    <a:pt x="602316" y="2313795"/>
                    <a:pt x="603776" y="2314970"/>
                    <a:pt x="604727" y="2316548"/>
                  </a:cubicBezTo>
                  <a:cubicBezTo>
                    <a:pt x="605602" y="2318228"/>
                    <a:pt x="605895" y="2320170"/>
                    <a:pt x="605456" y="2322026"/>
                  </a:cubicBezTo>
                  <a:cubicBezTo>
                    <a:pt x="598737" y="2349297"/>
                    <a:pt x="594062" y="2377029"/>
                    <a:pt x="591434" y="2404994"/>
                  </a:cubicBezTo>
                  <a:cubicBezTo>
                    <a:pt x="591361" y="2406783"/>
                    <a:pt x="590557" y="2408470"/>
                    <a:pt x="589316" y="2409741"/>
                  </a:cubicBezTo>
                  <a:cubicBezTo>
                    <a:pt x="587928" y="2411106"/>
                    <a:pt x="586102" y="2411874"/>
                    <a:pt x="584130" y="2411859"/>
                  </a:cubicBezTo>
                  <a:close/>
                  <a:moveTo>
                    <a:pt x="1687763" y="2364313"/>
                  </a:moveTo>
                  <a:cubicBezTo>
                    <a:pt x="1686449" y="2364320"/>
                    <a:pt x="1685135" y="2363941"/>
                    <a:pt x="1684039" y="2363218"/>
                  </a:cubicBezTo>
                  <a:cubicBezTo>
                    <a:pt x="1682944" y="2362421"/>
                    <a:pt x="1682068" y="2361333"/>
                    <a:pt x="1681557" y="2360077"/>
                  </a:cubicBezTo>
                  <a:cubicBezTo>
                    <a:pt x="1680899" y="2358339"/>
                    <a:pt x="1680899" y="2356411"/>
                    <a:pt x="1681557" y="2354672"/>
                  </a:cubicBezTo>
                  <a:cubicBezTo>
                    <a:pt x="1682140" y="2352927"/>
                    <a:pt x="1683455" y="2351503"/>
                    <a:pt x="1685135" y="2350728"/>
                  </a:cubicBezTo>
                  <a:lnTo>
                    <a:pt x="1759411" y="2316110"/>
                  </a:lnTo>
                  <a:cubicBezTo>
                    <a:pt x="1760216" y="2315745"/>
                    <a:pt x="1761164" y="2315547"/>
                    <a:pt x="1762041" y="2315525"/>
                  </a:cubicBezTo>
                  <a:cubicBezTo>
                    <a:pt x="1762917" y="2315489"/>
                    <a:pt x="1763794" y="2315635"/>
                    <a:pt x="1764597" y="2315964"/>
                  </a:cubicBezTo>
                  <a:cubicBezTo>
                    <a:pt x="1765474" y="2316329"/>
                    <a:pt x="1766203" y="2316848"/>
                    <a:pt x="1766861" y="2317498"/>
                  </a:cubicBezTo>
                  <a:cubicBezTo>
                    <a:pt x="1767519" y="2318126"/>
                    <a:pt x="1768029" y="2318900"/>
                    <a:pt x="1768321" y="2319762"/>
                  </a:cubicBezTo>
                  <a:cubicBezTo>
                    <a:pt x="1768687" y="2320616"/>
                    <a:pt x="1768906" y="2321536"/>
                    <a:pt x="1768906" y="2322464"/>
                  </a:cubicBezTo>
                  <a:cubicBezTo>
                    <a:pt x="1768906" y="2323406"/>
                    <a:pt x="1768760" y="2324341"/>
                    <a:pt x="1768468" y="2325239"/>
                  </a:cubicBezTo>
                  <a:cubicBezTo>
                    <a:pt x="1768102" y="2326101"/>
                    <a:pt x="1767665" y="2326897"/>
                    <a:pt x="1767007" y="2327576"/>
                  </a:cubicBezTo>
                  <a:cubicBezTo>
                    <a:pt x="1766422" y="2328255"/>
                    <a:pt x="1765693" y="2328796"/>
                    <a:pt x="1764889" y="2329183"/>
                  </a:cubicBezTo>
                  <a:lnTo>
                    <a:pt x="1690320" y="2363728"/>
                  </a:lnTo>
                  <a:cubicBezTo>
                    <a:pt x="1689443" y="2364152"/>
                    <a:pt x="1688421" y="2364349"/>
                    <a:pt x="1687473" y="2364313"/>
                  </a:cubicBezTo>
                  <a:close/>
                  <a:moveTo>
                    <a:pt x="1836391" y="2295806"/>
                  </a:moveTo>
                  <a:cubicBezTo>
                    <a:pt x="1835077" y="2295799"/>
                    <a:pt x="1833761" y="2295361"/>
                    <a:pt x="1832666" y="2294564"/>
                  </a:cubicBezTo>
                  <a:cubicBezTo>
                    <a:pt x="1831571" y="2293798"/>
                    <a:pt x="1830694" y="2292702"/>
                    <a:pt x="1830182" y="2291424"/>
                  </a:cubicBezTo>
                  <a:cubicBezTo>
                    <a:pt x="1829526" y="2289685"/>
                    <a:pt x="1829526" y="2287757"/>
                    <a:pt x="1830182" y="2286019"/>
                  </a:cubicBezTo>
                  <a:cubicBezTo>
                    <a:pt x="1830840" y="2284289"/>
                    <a:pt x="1832154" y="2282879"/>
                    <a:pt x="1833834" y="2282075"/>
                  </a:cubicBezTo>
                  <a:cubicBezTo>
                    <a:pt x="1858740" y="2270828"/>
                    <a:pt x="1883717" y="2259778"/>
                    <a:pt x="1908768" y="2248917"/>
                  </a:cubicBezTo>
                  <a:cubicBezTo>
                    <a:pt x="1909572" y="2248567"/>
                    <a:pt x="1910448" y="2248391"/>
                    <a:pt x="1911325" y="2248406"/>
                  </a:cubicBezTo>
                  <a:cubicBezTo>
                    <a:pt x="1912200" y="2248406"/>
                    <a:pt x="1913151" y="2248611"/>
                    <a:pt x="1913955" y="2248991"/>
                  </a:cubicBezTo>
                  <a:cubicBezTo>
                    <a:pt x="1914757" y="2249363"/>
                    <a:pt x="1915488" y="2249882"/>
                    <a:pt x="1916144" y="2250524"/>
                  </a:cubicBezTo>
                  <a:cubicBezTo>
                    <a:pt x="1917460" y="2251890"/>
                    <a:pt x="1918117" y="2253694"/>
                    <a:pt x="1918117" y="2255563"/>
                  </a:cubicBezTo>
                  <a:cubicBezTo>
                    <a:pt x="1918117" y="2256513"/>
                    <a:pt x="1917897" y="2257448"/>
                    <a:pt x="1917607" y="2258339"/>
                  </a:cubicBezTo>
                  <a:cubicBezTo>
                    <a:pt x="1917241" y="2259186"/>
                    <a:pt x="1916729" y="2259953"/>
                    <a:pt x="1916071" y="2260603"/>
                  </a:cubicBezTo>
                  <a:cubicBezTo>
                    <a:pt x="1915488" y="2261260"/>
                    <a:pt x="1914684" y="2261779"/>
                    <a:pt x="1913882" y="2262137"/>
                  </a:cubicBezTo>
                  <a:cubicBezTo>
                    <a:pt x="1888903" y="2272946"/>
                    <a:pt x="1863925" y="2284047"/>
                    <a:pt x="1839165" y="2295221"/>
                  </a:cubicBezTo>
                  <a:cubicBezTo>
                    <a:pt x="1838436" y="2295529"/>
                    <a:pt x="1837632" y="2295726"/>
                    <a:pt x="1836829" y="2295806"/>
                  </a:cubicBezTo>
                  <a:close/>
                  <a:moveTo>
                    <a:pt x="1433237" y="2247384"/>
                  </a:moveTo>
                  <a:cubicBezTo>
                    <a:pt x="1431850" y="2247391"/>
                    <a:pt x="1430534" y="2246953"/>
                    <a:pt x="1429439" y="2246142"/>
                  </a:cubicBezTo>
                  <a:cubicBezTo>
                    <a:pt x="1428271" y="2245309"/>
                    <a:pt x="1427394" y="2244133"/>
                    <a:pt x="1426955" y="2242782"/>
                  </a:cubicBezTo>
                  <a:cubicBezTo>
                    <a:pt x="1426299" y="2241044"/>
                    <a:pt x="1426299" y="2239116"/>
                    <a:pt x="1426955" y="2237378"/>
                  </a:cubicBezTo>
                  <a:cubicBezTo>
                    <a:pt x="1427686" y="2235691"/>
                    <a:pt x="1429000" y="2234332"/>
                    <a:pt x="1430680" y="2233580"/>
                  </a:cubicBezTo>
                  <a:cubicBezTo>
                    <a:pt x="1447186" y="2227007"/>
                    <a:pt x="1457339" y="2207141"/>
                    <a:pt x="1457849" y="2180630"/>
                  </a:cubicBezTo>
                  <a:lnTo>
                    <a:pt x="1464569" y="2177781"/>
                  </a:lnTo>
                  <a:lnTo>
                    <a:pt x="1457849" y="2177781"/>
                  </a:lnTo>
                  <a:lnTo>
                    <a:pt x="1457849" y="2168141"/>
                  </a:lnTo>
                  <a:cubicBezTo>
                    <a:pt x="1457703" y="2167228"/>
                    <a:pt x="1457703" y="2166278"/>
                    <a:pt x="1457849" y="2165365"/>
                  </a:cubicBezTo>
                  <a:cubicBezTo>
                    <a:pt x="1458141" y="2164504"/>
                    <a:pt x="1458580" y="2163715"/>
                    <a:pt x="1459165" y="2163028"/>
                  </a:cubicBezTo>
                  <a:cubicBezTo>
                    <a:pt x="1459748" y="2162312"/>
                    <a:pt x="1460479" y="2161735"/>
                    <a:pt x="1461281" y="2161348"/>
                  </a:cubicBezTo>
                  <a:cubicBezTo>
                    <a:pt x="1462086" y="2160932"/>
                    <a:pt x="1462963" y="2160684"/>
                    <a:pt x="1463838" y="2160618"/>
                  </a:cubicBezTo>
                  <a:cubicBezTo>
                    <a:pt x="1465591" y="2160552"/>
                    <a:pt x="1467344" y="2161209"/>
                    <a:pt x="1468658" y="2162444"/>
                  </a:cubicBezTo>
                  <a:cubicBezTo>
                    <a:pt x="1469974" y="2163729"/>
                    <a:pt x="1470849" y="2165475"/>
                    <a:pt x="1470923" y="2167337"/>
                  </a:cubicBezTo>
                  <a:lnTo>
                    <a:pt x="1470923" y="2180995"/>
                  </a:lnTo>
                  <a:cubicBezTo>
                    <a:pt x="1470411" y="2213568"/>
                    <a:pt x="1456973" y="2238108"/>
                    <a:pt x="1435136" y="2246726"/>
                  </a:cubicBezTo>
                  <a:cubicBezTo>
                    <a:pt x="1434478" y="2247018"/>
                    <a:pt x="1433820" y="2247165"/>
                    <a:pt x="1433091" y="2247165"/>
                  </a:cubicBezTo>
                  <a:close/>
                  <a:moveTo>
                    <a:pt x="625614" y="2247384"/>
                  </a:moveTo>
                  <a:cubicBezTo>
                    <a:pt x="624592" y="2247384"/>
                    <a:pt x="623642" y="2247157"/>
                    <a:pt x="622766" y="2246726"/>
                  </a:cubicBezTo>
                  <a:cubicBezTo>
                    <a:pt x="621962" y="2246325"/>
                    <a:pt x="621233" y="2245784"/>
                    <a:pt x="620575" y="2245119"/>
                  </a:cubicBezTo>
                  <a:cubicBezTo>
                    <a:pt x="619990" y="2244389"/>
                    <a:pt x="619551" y="2243571"/>
                    <a:pt x="619188" y="2242710"/>
                  </a:cubicBezTo>
                  <a:cubicBezTo>
                    <a:pt x="618895" y="2241840"/>
                    <a:pt x="618749" y="2240920"/>
                    <a:pt x="618822" y="2240007"/>
                  </a:cubicBezTo>
                  <a:cubicBezTo>
                    <a:pt x="618822" y="2239050"/>
                    <a:pt x="619041" y="2238108"/>
                    <a:pt x="619407" y="2237232"/>
                  </a:cubicBezTo>
                  <a:cubicBezTo>
                    <a:pt x="626564" y="2221120"/>
                    <a:pt x="634524" y="2205396"/>
                    <a:pt x="643361" y="2190124"/>
                  </a:cubicBezTo>
                  <a:cubicBezTo>
                    <a:pt x="648838" y="2180557"/>
                    <a:pt x="654535" y="2171208"/>
                    <a:pt x="660379" y="2162225"/>
                  </a:cubicBezTo>
                  <a:cubicBezTo>
                    <a:pt x="661329" y="2160662"/>
                    <a:pt x="662862" y="2159566"/>
                    <a:pt x="664688" y="2159230"/>
                  </a:cubicBezTo>
                  <a:cubicBezTo>
                    <a:pt x="666441" y="2158843"/>
                    <a:pt x="668340" y="2159245"/>
                    <a:pt x="669800" y="2160326"/>
                  </a:cubicBezTo>
                  <a:cubicBezTo>
                    <a:pt x="670531" y="2160837"/>
                    <a:pt x="671188" y="2161509"/>
                    <a:pt x="671626" y="2162298"/>
                  </a:cubicBezTo>
                  <a:cubicBezTo>
                    <a:pt x="672138" y="2163079"/>
                    <a:pt x="672502" y="2163948"/>
                    <a:pt x="672648" y="2164854"/>
                  </a:cubicBezTo>
                  <a:cubicBezTo>
                    <a:pt x="672794" y="2165774"/>
                    <a:pt x="672794" y="2166709"/>
                    <a:pt x="672648" y="2167629"/>
                  </a:cubicBezTo>
                  <a:cubicBezTo>
                    <a:pt x="672429" y="2168528"/>
                    <a:pt x="672065" y="2169390"/>
                    <a:pt x="671626" y="2170185"/>
                  </a:cubicBezTo>
                  <a:cubicBezTo>
                    <a:pt x="665856" y="2179001"/>
                    <a:pt x="660305" y="2188101"/>
                    <a:pt x="654901" y="2197501"/>
                  </a:cubicBezTo>
                  <a:cubicBezTo>
                    <a:pt x="646356" y="2212312"/>
                    <a:pt x="638614" y="2227577"/>
                    <a:pt x="631676" y="2243221"/>
                  </a:cubicBezTo>
                  <a:cubicBezTo>
                    <a:pt x="631165" y="2244382"/>
                    <a:pt x="630362" y="2245390"/>
                    <a:pt x="629339" y="2246142"/>
                  </a:cubicBezTo>
                  <a:cubicBezTo>
                    <a:pt x="628317" y="2246872"/>
                    <a:pt x="627074" y="2247303"/>
                    <a:pt x="625833" y="2247384"/>
                  </a:cubicBezTo>
                  <a:close/>
                  <a:moveTo>
                    <a:pt x="1986551" y="2231097"/>
                  </a:moveTo>
                  <a:cubicBezTo>
                    <a:pt x="1984945" y="2231067"/>
                    <a:pt x="1983338" y="2230505"/>
                    <a:pt x="1982095" y="2229490"/>
                  </a:cubicBezTo>
                  <a:cubicBezTo>
                    <a:pt x="1980854" y="2228387"/>
                    <a:pt x="1980050" y="2226890"/>
                    <a:pt x="1979758" y="2225254"/>
                  </a:cubicBezTo>
                  <a:cubicBezTo>
                    <a:pt x="1979467" y="2223603"/>
                    <a:pt x="1979758" y="2221902"/>
                    <a:pt x="1980562" y="2220434"/>
                  </a:cubicBezTo>
                  <a:cubicBezTo>
                    <a:pt x="1981293" y="2218980"/>
                    <a:pt x="1982607" y="2217856"/>
                    <a:pt x="1984141" y="2217293"/>
                  </a:cubicBezTo>
                  <a:cubicBezTo>
                    <a:pt x="2006928" y="2208237"/>
                    <a:pt x="2031979" y="2198742"/>
                    <a:pt x="2060681" y="2188079"/>
                  </a:cubicBezTo>
                  <a:cubicBezTo>
                    <a:pt x="2061559" y="2187779"/>
                    <a:pt x="2062434" y="2187656"/>
                    <a:pt x="2063311" y="2187714"/>
                  </a:cubicBezTo>
                  <a:cubicBezTo>
                    <a:pt x="2064187" y="2187787"/>
                    <a:pt x="2065064" y="2188006"/>
                    <a:pt x="2065867" y="2188371"/>
                  </a:cubicBezTo>
                  <a:cubicBezTo>
                    <a:pt x="2066671" y="2188810"/>
                    <a:pt x="2067400" y="2189372"/>
                    <a:pt x="2067985" y="2190051"/>
                  </a:cubicBezTo>
                  <a:cubicBezTo>
                    <a:pt x="2068570" y="2190767"/>
                    <a:pt x="2069008" y="2191585"/>
                    <a:pt x="2069299" y="2192461"/>
                  </a:cubicBezTo>
                  <a:cubicBezTo>
                    <a:pt x="2069957" y="2194229"/>
                    <a:pt x="2069957" y="2196172"/>
                    <a:pt x="2069299" y="2197939"/>
                  </a:cubicBezTo>
                  <a:cubicBezTo>
                    <a:pt x="2068570" y="2199597"/>
                    <a:pt x="2067109" y="2200890"/>
                    <a:pt x="2065430" y="2201518"/>
                  </a:cubicBezTo>
                  <a:cubicBezTo>
                    <a:pt x="2036726" y="2211889"/>
                    <a:pt x="2011821" y="2221383"/>
                    <a:pt x="1989107" y="2230732"/>
                  </a:cubicBezTo>
                  <a:cubicBezTo>
                    <a:pt x="1988450" y="2231009"/>
                    <a:pt x="1987792" y="2231185"/>
                    <a:pt x="1987061" y="2231243"/>
                  </a:cubicBezTo>
                  <a:close/>
                  <a:moveTo>
                    <a:pt x="1359105" y="2222917"/>
                  </a:moveTo>
                  <a:cubicBezTo>
                    <a:pt x="1357718" y="2222895"/>
                    <a:pt x="1356404" y="2222464"/>
                    <a:pt x="1355307" y="2221675"/>
                  </a:cubicBezTo>
                  <a:cubicBezTo>
                    <a:pt x="1332521" y="2205768"/>
                    <a:pt x="1310611" y="2188700"/>
                    <a:pt x="1289576" y="2170551"/>
                  </a:cubicBezTo>
                  <a:cubicBezTo>
                    <a:pt x="1288919" y="2169952"/>
                    <a:pt x="1288335" y="2169200"/>
                    <a:pt x="1287969" y="2168359"/>
                  </a:cubicBezTo>
                  <a:cubicBezTo>
                    <a:pt x="1287532" y="2167549"/>
                    <a:pt x="1287240" y="2166658"/>
                    <a:pt x="1287167" y="2165730"/>
                  </a:cubicBezTo>
                  <a:cubicBezTo>
                    <a:pt x="1287021" y="2164810"/>
                    <a:pt x="1287021" y="2163875"/>
                    <a:pt x="1287167" y="2162955"/>
                  </a:cubicBezTo>
                  <a:cubicBezTo>
                    <a:pt x="1287459" y="2162079"/>
                    <a:pt x="1287896" y="2161261"/>
                    <a:pt x="1288481" y="2160545"/>
                  </a:cubicBezTo>
                  <a:cubicBezTo>
                    <a:pt x="1288993" y="2159814"/>
                    <a:pt x="1289722" y="2159208"/>
                    <a:pt x="1290526" y="2158792"/>
                  </a:cubicBezTo>
                  <a:cubicBezTo>
                    <a:pt x="1291257" y="2158339"/>
                    <a:pt x="1292133" y="2158069"/>
                    <a:pt x="1293010" y="2157989"/>
                  </a:cubicBezTo>
                  <a:cubicBezTo>
                    <a:pt x="1293885" y="2157813"/>
                    <a:pt x="1294763" y="2157813"/>
                    <a:pt x="1295638" y="2157989"/>
                  </a:cubicBezTo>
                  <a:cubicBezTo>
                    <a:pt x="1296442" y="2158288"/>
                    <a:pt x="1297245" y="2158733"/>
                    <a:pt x="1297903" y="2159303"/>
                  </a:cubicBezTo>
                  <a:cubicBezTo>
                    <a:pt x="1318207" y="2176978"/>
                    <a:pt x="1339971" y="2193922"/>
                    <a:pt x="1362539" y="2209916"/>
                  </a:cubicBezTo>
                  <a:cubicBezTo>
                    <a:pt x="1363269" y="2210450"/>
                    <a:pt x="1363927" y="2211114"/>
                    <a:pt x="1364437" y="2211889"/>
                  </a:cubicBezTo>
                  <a:cubicBezTo>
                    <a:pt x="1364875" y="2212685"/>
                    <a:pt x="1365241" y="2213546"/>
                    <a:pt x="1365387" y="2214445"/>
                  </a:cubicBezTo>
                  <a:cubicBezTo>
                    <a:pt x="1365533" y="2215358"/>
                    <a:pt x="1365533" y="2216300"/>
                    <a:pt x="1365387" y="2217220"/>
                  </a:cubicBezTo>
                  <a:cubicBezTo>
                    <a:pt x="1365241" y="2218126"/>
                    <a:pt x="1364875" y="2218995"/>
                    <a:pt x="1364365" y="2219777"/>
                  </a:cubicBezTo>
                  <a:cubicBezTo>
                    <a:pt x="1363707" y="2220631"/>
                    <a:pt x="1362903" y="2221347"/>
                    <a:pt x="1362028" y="2221894"/>
                  </a:cubicBezTo>
                  <a:cubicBezTo>
                    <a:pt x="1361077" y="2222384"/>
                    <a:pt x="1360056" y="2222632"/>
                    <a:pt x="1359032" y="2222625"/>
                  </a:cubicBezTo>
                  <a:close/>
                  <a:moveTo>
                    <a:pt x="2139852" y="2175225"/>
                  </a:moveTo>
                  <a:cubicBezTo>
                    <a:pt x="2138246" y="2175269"/>
                    <a:pt x="2136639" y="2174663"/>
                    <a:pt x="2135469" y="2173545"/>
                  </a:cubicBezTo>
                  <a:cubicBezTo>
                    <a:pt x="2132914" y="2171216"/>
                    <a:pt x="2132329" y="2167403"/>
                    <a:pt x="2134082" y="2164416"/>
                  </a:cubicBezTo>
                  <a:cubicBezTo>
                    <a:pt x="2134886" y="2162970"/>
                    <a:pt x="2136200" y="2161874"/>
                    <a:pt x="2137734" y="2161348"/>
                  </a:cubicBezTo>
                  <a:lnTo>
                    <a:pt x="2187908" y="2143747"/>
                  </a:lnTo>
                  <a:lnTo>
                    <a:pt x="2214859" y="2134325"/>
                  </a:lnTo>
                  <a:cubicBezTo>
                    <a:pt x="2216466" y="2133602"/>
                    <a:pt x="2218365" y="2133602"/>
                    <a:pt x="2219971" y="2134325"/>
                  </a:cubicBezTo>
                  <a:cubicBezTo>
                    <a:pt x="2220774" y="2134763"/>
                    <a:pt x="2221505" y="2135326"/>
                    <a:pt x="2222090" y="2136005"/>
                  </a:cubicBezTo>
                  <a:cubicBezTo>
                    <a:pt x="2222673" y="2136736"/>
                    <a:pt x="2223111" y="2137583"/>
                    <a:pt x="2223331" y="2138488"/>
                  </a:cubicBezTo>
                  <a:cubicBezTo>
                    <a:pt x="2223916" y="2140271"/>
                    <a:pt x="2223769" y="2142206"/>
                    <a:pt x="2222965" y="2143893"/>
                  </a:cubicBezTo>
                  <a:cubicBezTo>
                    <a:pt x="2222236" y="2145551"/>
                    <a:pt x="2220774" y="2146843"/>
                    <a:pt x="2219094" y="2147472"/>
                  </a:cubicBezTo>
                  <a:lnTo>
                    <a:pt x="2192218" y="2156893"/>
                  </a:lnTo>
                  <a:lnTo>
                    <a:pt x="2142044" y="2174495"/>
                  </a:lnTo>
                  <a:cubicBezTo>
                    <a:pt x="2141386" y="2174568"/>
                    <a:pt x="2140728" y="2174568"/>
                    <a:pt x="2140071" y="2174495"/>
                  </a:cubicBezTo>
                  <a:close/>
                  <a:moveTo>
                    <a:pt x="2294101" y="2121471"/>
                  </a:moveTo>
                  <a:cubicBezTo>
                    <a:pt x="2292495" y="2121471"/>
                    <a:pt x="2290888" y="2120872"/>
                    <a:pt x="2289720" y="2119791"/>
                  </a:cubicBezTo>
                  <a:cubicBezTo>
                    <a:pt x="2288478" y="2118667"/>
                    <a:pt x="2287675" y="2117148"/>
                    <a:pt x="2287383" y="2115482"/>
                  </a:cubicBezTo>
                  <a:cubicBezTo>
                    <a:pt x="2287163" y="2113817"/>
                    <a:pt x="2287456" y="2112108"/>
                    <a:pt x="2288331" y="2110662"/>
                  </a:cubicBezTo>
                  <a:cubicBezTo>
                    <a:pt x="2289209" y="2109245"/>
                    <a:pt x="2290523" y="2108164"/>
                    <a:pt x="2292056" y="2107595"/>
                  </a:cubicBezTo>
                  <a:lnTo>
                    <a:pt x="2369547" y="2081302"/>
                  </a:lnTo>
                  <a:cubicBezTo>
                    <a:pt x="2371227" y="2080937"/>
                    <a:pt x="2372980" y="2081221"/>
                    <a:pt x="2374440" y="2082105"/>
                  </a:cubicBezTo>
                  <a:cubicBezTo>
                    <a:pt x="2375902" y="2083054"/>
                    <a:pt x="2376997" y="2084508"/>
                    <a:pt x="2377509" y="2086195"/>
                  </a:cubicBezTo>
                  <a:cubicBezTo>
                    <a:pt x="2378092" y="2087846"/>
                    <a:pt x="2378092" y="2089650"/>
                    <a:pt x="2377509" y="2091307"/>
                  </a:cubicBezTo>
                  <a:cubicBezTo>
                    <a:pt x="2376778" y="2092914"/>
                    <a:pt x="2375537" y="2094214"/>
                    <a:pt x="2373930" y="2094959"/>
                  </a:cubicBezTo>
                  <a:lnTo>
                    <a:pt x="2296439" y="2121106"/>
                  </a:lnTo>
                  <a:cubicBezTo>
                    <a:pt x="2295635" y="2121391"/>
                    <a:pt x="2294832" y="2121515"/>
                    <a:pt x="2293955" y="2121471"/>
                  </a:cubicBezTo>
                  <a:close/>
                  <a:moveTo>
                    <a:pt x="1233851" y="2114168"/>
                  </a:moveTo>
                  <a:cubicBezTo>
                    <a:pt x="1232171" y="2114182"/>
                    <a:pt x="1230491" y="2113496"/>
                    <a:pt x="1229322" y="2112269"/>
                  </a:cubicBezTo>
                  <a:cubicBezTo>
                    <a:pt x="1209895" y="2093082"/>
                    <a:pt x="1188935" y="2075539"/>
                    <a:pt x="1166586" y="2059829"/>
                  </a:cubicBezTo>
                  <a:cubicBezTo>
                    <a:pt x="1165052" y="2058763"/>
                    <a:pt x="1164029" y="2057090"/>
                    <a:pt x="1163736" y="2055228"/>
                  </a:cubicBezTo>
                  <a:cubicBezTo>
                    <a:pt x="1163373" y="2053358"/>
                    <a:pt x="1163736" y="2051423"/>
                    <a:pt x="1164760" y="2049824"/>
                  </a:cubicBezTo>
                  <a:cubicBezTo>
                    <a:pt x="1165781" y="2048254"/>
                    <a:pt x="1167388" y="2047173"/>
                    <a:pt x="1169214" y="2046829"/>
                  </a:cubicBezTo>
                  <a:cubicBezTo>
                    <a:pt x="1170967" y="2046457"/>
                    <a:pt x="1172866" y="2046851"/>
                    <a:pt x="1174328" y="2047925"/>
                  </a:cubicBezTo>
                  <a:cubicBezTo>
                    <a:pt x="1197260" y="2064065"/>
                    <a:pt x="1218805" y="2082091"/>
                    <a:pt x="1238743" y="2101825"/>
                  </a:cubicBezTo>
                  <a:cubicBezTo>
                    <a:pt x="1239401" y="2102453"/>
                    <a:pt x="1239913" y="2103227"/>
                    <a:pt x="1240206" y="2104089"/>
                  </a:cubicBezTo>
                  <a:cubicBezTo>
                    <a:pt x="1241008" y="2105834"/>
                    <a:pt x="1241008" y="2107821"/>
                    <a:pt x="1240206" y="2109566"/>
                  </a:cubicBezTo>
                  <a:cubicBezTo>
                    <a:pt x="1239913" y="2110428"/>
                    <a:pt x="1239401" y="2111202"/>
                    <a:pt x="1238743" y="2111830"/>
                  </a:cubicBezTo>
                  <a:cubicBezTo>
                    <a:pt x="1238160" y="2112510"/>
                    <a:pt x="1237429" y="2113050"/>
                    <a:pt x="1236625" y="2113437"/>
                  </a:cubicBezTo>
                  <a:cubicBezTo>
                    <a:pt x="1235823" y="2113788"/>
                    <a:pt x="1234946" y="2113963"/>
                    <a:pt x="1234070" y="2113949"/>
                  </a:cubicBezTo>
                  <a:close/>
                  <a:moveTo>
                    <a:pt x="717493" y="2107522"/>
                  </a:moveTo>
                  <a:cubicBezTo>
                    <a:pt x="716542" y="2107470"/>
                    <a:pt x="715667" y="2107222"/>
                    <a:pt x="714863" y="2106791"/>
                  </a:cubicBezTo>
                  <a:cubicBezTo>
                    <a:pt x="713987" y="2106397"/>
                    <a:pt x="713256" y="2105798"/>
                    <a:pt x="712671" y="2105038"/>
                  </a:cubicBezTo>
                  <a:cubicBezTo>
                    <a:pt x="709970" y="2102219"/>
                    <a:pt x="709970" y="2097778"/>
                    <a:pt x="712671" y="2094959"/>
                  </a:cubicBezTo>
                  <a:cubicBezTo>
                    <a:pt x="732100" y="2074495"/>
                    <a:pt x="754229" y="2056754"/>
                    <a:pt x="778403" y="2042228"/>
                  </a:cubicBezTo>
                  <a:cubicBezTo>
                    <a:pt x="779207" y="2041797"/>
                    <a:pt x="780084" y="2041497"/>
                    <a:pt x="780960" y="2041352"/>
                  </a:cubicBezTo>
                  <a:cubicBezTo>
                    <a:pt x="781837" y="2041132"/>
                    <a:pt x="782712" y="2041132"/>
                    <a:pt x="783590" y="2041352"/>
                  </a:cubicBezTo>
                  <a:cubicBezTo>
                    <a:pt x="784465" y="2041571"/>
                    <a:pt x="785269" y="2041994"/>
                    <a:pt x="785926" y="2042593"/>
                  </a:cubicBezTo>
                  <a:cubicBezTo>
                    <a:pt x="786657" y="2043185"/>
                    <a:pt x="787241" y="2043901"/>
                    <a:pt x="787678" y="2044711"/>
                  </a:cubicBezTo>
                  <a:cubicBezTo>
                    <a:pt x="789577" y="2048114"/>
                    <a:pt x="788409" y="2052380"/>
                    <a:pt x="785123" y="2054425"/>
                  </a:cubicBezTo>
                  <a:cubicBezTo>
                    <a:pt x="761897" y="2068287"/>
                    <a:pt x="740717" y="2085245"/>
                    <a:pt x="722093" y="2104819"/>
                  </a:cubicBezTo>
                  <a:cubicBezTo>
                    <a:pt x="720925" y="2106178"/>
                    <a:pt x="719318" y="2107017"/>
                    <a:pt x="717566" y="2107156"/>
                  </a:cubicBezTo>
                  <a:close/>
                  <a:moveTo>
                    <a:pt x="1449304" y="2091307"/>
                  </a:moveTo>
                  <a:cubicBezTo>
                    <a:pt x="1447844" y="2091300"/>
                    <a:pt x="1446384" y="2090789"/>
                    <a:pt x="1445214" y="2089847"/>
                  </a:cubicBezTo>
                  <a:cubicBezTo>
                    <a:pt x="1444046" y="2088868"/>
                    <a:pt x="1443169" y="2087539"/>
                    <a:pt x="1442805" y="2086049"/>
                  </a:cubicBezTo>
                  <a:cubicBezTo>
                    <a:pt x="1435428" y="2059501"/>
                    <a:pt x="1424108" y="2034230"/>
                    <a:pt x="1409135" y="2011115"/>
                  </a:cubicBezTo>
                  <a:cubicBezTo>
                    <a:pt x="1408113" y="2009508"/>
                    <a:pt x="1407748" y="2007587"/>
                    <a:pt x="1408040" y="2005710"/>
                  </a:cubicBezTo>
                  <a:cubicBezTo>
                    <a:pt x="1408404" y="2003855"/>
                    <a:pt x="1409427" y="2002204"/>
                    <a:pt x="1410961" y="2001109"/>
                  </a:cubicBezTo>
                  <a:cubicBezTo>
                    <a:pt x="1412421" y="1999999"/>
                    <a:pt x="1414247" y="1999575"/>
                    <a:pt x="1416073" y="1999940"/>
                  </a:cubicBezTo>
                  <a:cubicBezTo>
                    <a:pt x="1417899" y="2000371"/>
                    <a:pt x="1419432" y="2001467"/>
                    <a:pt x="1420456" y="2003008"/>
                  </a:cubicBezTo>
                  <a:cubicBezTo>
                    <a:pt x="1436158" y="2027373"/>
                    <a:pt x="1448136" y="2053994"/>
                    <a:pt x="1455804" y="2081959"/>
                  </a:cubicBezTo>
                  <a:cubicBezTo>
                    <a:pt x="1456023" y="2082872"/>
                    <a:pt x="1456023" y="2083822"/>
                    <a:pt x="1455804" y="2084735"/>
                  </a:cubicBezTo>
                  <a:cubicBezTo>
                    <a:pt x="1455731" y="2085655"/>
                    <a:pt x="1455440" y="2086553"/>
                    <a:pt x="1455001" y="2087364"/>
                  </a:cubicBezTo>
                  <a:cubicBezTo>
                    <a:pt x="1454636" y="2088182"/>
                    <a:pt x="1454051" y="2088905"/>
                    <a:pt x="1453322" y="2089482"/>
                  </a:cubicBezTo>
                  <a:cubicBezTo>
                    <a:pt x="1452591" y="2090059"/>
                    <a:pt x="1451788" y="2090504"/>
                    <a:pt x="1450911" y="2090796"/>
                  </a:cubicBezTo>
                  <a:close/>
                  <a:moveTo>
                    <a:pt x="857135" y="2025576"/>
                  </a:moveTo>
                  <a:cubicBezTo>
                    <a:pt x="855455" y="2025539"/>
                    <a:pt x="853849" y="2024926"/>
                    <a:pt x="852534" y="2023823"/>
                  </a:cubicBezTo>
                  <a:cubicBezTo>
                    <a:pt x="851293" y="2022632"/>
                    <a:pt x="850489" y="2021026"/>
                    <a:pt x="850270" y="2019295"/>
                  </a:cubicBezTo>
                  <a:cubicBezTo>
                    <a:pt x="850124" y="2017549"/>
                    <a:pt x="850562" y="2015796"/>
                    <a:pt x="851511" y="2014329"/>
                  </a:cubicBezTo>
                  <a:cubicBezTo>
                    <a:pt x="852461" y="2012911"/>
                    <a:pt x="853849" y="2011904"/>
                    <a:pt x="855528" y="2011480"/>
                  </a:cubicBezTo>
                  <a:lnTo>
                    <a:pt x="859765" y="2010531"/>
                  </a:lnTo>
                  <a:cubicBezTo>
                    <a:pt x="884962" y="2004206"/>
                    <a:pt x="910451" y="1999327"/>
                    <a:pt x="936232" y="1995924"/>
                  </a:cubicBezTo>
                  <a:cubicBezTo>
                    <a:pt x="937985" y="1995960"/>
                    <a:pt x="939592" y="1996610"/>
                    <a:pt x="940906" y="1997749"/>
                  </a:cubicBezTo>
                  <a:cubicBezTo>
                    <a:pt x="942222" y="1998962"/>
                    <a:pt x="943024" y="2000591"/>
                    <a:pt x="943170" y="2002351"/>
                  </a:cubicBezTo>
                  <a:cubicBezTo>
                    <a:pt x="943317" y="2004096"/>
                    <a:pt x="942878" y="2005849"/>
                    <a:pt x="941929" y="2007317"/>
                  </a:cubicBezTo>
                  <a:cubicBezTo>
                    <a:pt x="940906" y="2008719"/>
                    <a:pt x="939519" y="2009727"/>
                    <a:pt x="937839" y="2010165"/>
                  </a:cubicBezTo>
                  <a:cubicBezTo>
                    <a:pt x="912642" y="2013233"/>
                    <a:pt x="887592" y="2017695"/>
                    <a:pt x="862905" y="2023531"/>
                  </a:cubicBezTo>
                  <a:lnTo>
                    <a:pt x="858961" y="2024553"/>
                  </a:lnTo>
                  <a:close/>
                  <a:moveTo>
                    <a:pt x="1097422" y="2023823"/>
                  </a:moveTo>
                  <a:cubicBezTo>
                    <a:pt x="1096690" y="2023969"/>
                    <a:pt x="1095961" y="2023969"/>
                    <a:pt x="1095230" y="2023823"/>
                  </a:cubicBezTo>
                  <a:cubicBezTo>
                    <a:pt x="1077993" y="2017688"/>
                    <a:pt x="1060173" y="2013306"/>
                    <a:pt x="1042060" y="2010750"/>
                  </a:cubicBezTo>
                  <a:cubicBezTo>
                    <a:pt x="1033881" y="2009654"/>
                    <a:pt x="1025701" y="2008851"/>
                    <a:pt x="1017520" y="2008267"/>
                  </a:cubicBezTo>
                  <a:cubicBezTo>
                    <a:pt x="1016644" y="2008172"/>
                    <a:pt x="1015767" y="2007923"/>
                    <a:pt x="1014965" y="2007536"/>
                  </a:cubicBezTo>
                  <a:cubicBezTo>
                    <a:pt x="1014160" y="2007098"/>
                    <a:pt x="1013431" y="2006536"/>
                    <a:pt x="1012846" y="2005856"/>
                  </a:cubicBezTo>
                  <a:cubicBezTo>
                    <a:pt x="1012261" y="2005141"/>
                    <a:pt x="1011825" y="2004323"/>
                    <a:pt x="1011532" y="2003446"/>
                  </a:cubicBezTo>
                  <a:cubicBezTo>
                    <a:pt x="1011386" y="2002526"/>
                    <a:pt x="1011386" y="2001591"/>
                    <a:pt x="1011532" y="2000671"/>
                  </a:cubicBezTo>
                  <a:cubicBezTo>
                    <a:pt x="1011678" y="1998838"/>
                    <a:pt x="1012481" y="1997114"/>
                    <a:pt x="1013797" y="1995850"/>
                  </a:cubicBezTo>
                  <a:cubicBezTo>
                    <a:pt x="1015111" y="1994594"/>
                    <a:pt x="1016864" y="1993915"/>
                    <a:pt x="1018689" y="1993951"/>
                  </a:cubicBezTo>
                  <a:cubicBezTo>
                    <a:pt x="1027161" y="1994609"/>
                    <a:pt x="1035634" y="1995412"/>
                    <a:pt x="1044179" y="1996654"/>
                  </a:cubicBezTo>
                  <a:cubicBezTo>
                    <a:pt x="1063167" y="1999290"/>
                    <a:pt x="1081937" y="2003892"/>
                    <a:pt x="1099977" y="2010384"/>
                  </a:cubicBezTo>
                  <a:cubicBezTo>
                    <a:pt x="1101583" y="2010910"/>
                    <a:pt x="1102899" y="2012006"/>
                    <a:pt x="1103702" y="2013452"/>
                  </a:cubicBezTo>
                  <a:cubicBezTo>
                    <a:pt x="1104579" y="2014927"/>
                    <a:pt x="1104871" y="2016666"/>
                    <a:pt x="1104579" y="2018345"/>
                  </a:cubicBezTo>
                  <a:cubicBezTo>
                    <a:pt x="1104286" y="2020011"/>
                    <a:pt x="1103482" y="2021530"/>
                    <a:pt x="1102241" y="2022655"/>
                  </a:cubicBezTo>
                  <a:cubicBezTo>
                    <a:pt x="1101000" y="2023750"/>
                    <a:pt x="1099394" y="2024327"/>
                    <a:pt x="1097714" y="2024261"/>
                  </a:cubicBezTo>
                  <a:close/>
                  <a:moveTo>
                    <a:pt x="1364000" y="1947866"/>
                  </a:moveTo>
                  <a:cubicBezTo>
                    <a:pt x="1363049" y="1947859"/>
                    <a:pt x="1362101" y="1947633"/>
                    <a:pt x="1361297" y="1947209"/>
                  </a:cubicBezTo>
                  <a:cubicBezTo>
                    <a:pt x="1360421" y="1946808"/>
                    <a:pt x="1359617" y="1946201"/>
                    <a:pt x="1359032" y="1945456"/>
                  </a:cubicBezTo>
                  <a:lnTo>
                    <a:pt x="1337706" y="1920989"/>
                  </a:lnTo>
                  <a:cubicBezTo>
                    <a:pt x="1326166" y="1908033"/>
                    <a:pt x="1315504" y="1894266"/>
                    <a:pt x="1305937" y="1879798"/>
                  </a:cubicBezTo>
                  <a:cubicBezTo>
                    <a:pt x="1304914" y="1878227"/>
                    <a:pt x="1304475" y="1876321"/>
                    <a:pt x="1304841" y="1874466"/>
                  </a:cubicBezTo>
                  <a:cubicBezTo>
                    <a:pt x="1305133" y="1872633"/>
                    <a:pt x="1306155" y="1870990"/>
                    <a:pt x="1307617" y="1869865"/>
                  </a:cubicBezTo>
                  <a:cubicBezTo>
                    <a:pt x="1309077" y="1868806"/>
                    <a:pt x="1310903" y="1868382"/>
                    <a:pt x="1312656" y="1868696"/>
                  </a:cubicBezTo>
                  <a:cubicBezTo>
                    <a:pt x="1314482" y="1869040"/>
                    <a:pt x="1316015" y="1870091"/>
                    <a:pt x="1317037" y="1871618"/>
                  </a:cubicBezTo>
                  <a:cubicBezTo>
                    <a:pt x="1326166" y="1885129"/>
                    <a:pt x="1336173" y="1898013"/>
                    <a:pt x="1347055" y="1910180"/>
                  </a:cubicBezTo>
                  <a:cubicBezTo>
                    <a:pt x="1354797" y="1919529"/>
                    <a:pt x="1362539" y="1927709"/>
                    <a:pt x="1369404" y="1936035"/>
                  </a:cubicBezTo>
                  <a:cubicBezTo>
                    <a:pt x="1370061" y="1936692"/>
                    <a:pt x="1370499" y="1937495"/>
                    <a:pt x="1370792" y="1938372"/>
                  </a:cubicBezTo>
                  <a:cubicBezTo>
                    <a:pt x="1371084" y="1939263"/>
                    <a:pt x="1371230" y="1940205"/>
                    <a:pt x="1371157" y="1941147"/>
                  </a:cubicBezTo>
                  <a:cubicBezTo>
                    <a:pt x="1371157" y="1942075"/>
                    <a:pt x="1370938" y="1942995"/>
                    <a:pt x="1370572" y="1943849"/>
                  </a:cubicBezTo>
                  <a:cubicBezTo>
                    <a:pt x="1370134" y="1944667"/>
                    <a:pt x="1369624" y="1945405"/>
                    <a:pt x="1368966" y="1946040"/>
                  </a:cubicBezTo>
                  <a:cubicBezTo>
                    <a:pt x="1367798" y="1946983"/>
                    <a:pt x="1366336" y="1947472"/>
                    <a:pt x="1364802" y="1947428"/>
                  </a:cubicBezTo>
                  <a:close/>
                  <a:moveTo>
                    <a:pt x="1276795" y="1805959"/>
                  </a:moveTo>
                  <a:cubicBezTo>
                    <a:pt x="1275261" y="1805959"/>
                    <a:pt x="1273801" y="1805419"/>
                    <a:pt x="1272706" y="1804426"/>
                  </a:cubicBezTo>
                  <a:cubicBezTo>
                    <a:pt x="1271536" y="1803447"/>
                    <a:pt x="1270661" y="1802117"/>
                    <a:pt x="1270295" y="1800628"/>
                  </a:cubicBezTo>
                  <a:cubicBezTo>
                    <a:pt x="1265549" y="1781960"/>
                    <a:pt x="1263065" y="1762781"/>
                    <a:pt x="1262992" y="1743514"/>
                  </a:cubicBezTo>
                  <a:cubicBezTo>
                    <a:pt x="1262992" y="1733355"/>
                    <a:pt x="1263577" y="1723211"/>
                    <a:pt x="1264818" y="1713132"/>
                  </a:cubicBezTo>
                  <a:cubicBezTo>
                    <a:pt x="1265037" y="1711262"/>
                    <a:pt x="1266059" y="1709560"/>
                    <a:pt x="1267521" y="1708384"/>
                  </a:cubicBezTo>
                  <a:cubicBezTo>
                    <a:pt x="1268908" y="1707223"/>
                    <a:pt x="1270734" y="1706697"/>
                    <a:pt x="1272560" y="1706923"/>
                  </a:cubicBezTo>
                  <a:cubicBezTo>
                    <a:pt x="1273435" y="1707055"/>
                    <a:pt x="1274312" y="1707354"/>
                    <a:pt x="1275115" y="1707800"/>
                  </a:cubicBezTo>
                  <a:cubicBezTo>
                    <a:pt x="1275919" y="1708296"/>
                    <a:pt x="1276577" y="1708939"/>
                    <a:pt x="1277160" y="1709699"/>
                  </a:cubicBezTo>
                  <a:cubicBezTo>
                    <a:pt x="1277745" y="1710458"/>
                    <a:pt x="1278110" y="1711328"/>
                    <a:pt x="1278330" y="1712255"/>
                  </a:cubicBezTo>
                  <a:cubicBezTo>
                    <a:pt x="1278549" y="1713197"/>
                    <a:pt x="1278549" y="1714161"/>
                    <a:pt x="1278330" y="1715103"/>
                  </a:cubicBezTo>
                  <a:cubicBezTo>
                    <a:pt x="1277087" y="1724598"/>
                    <a:pt x="1276504" y="1734158"/>
                    <a:pt x="1276504" y="1743733"/>
                  </a:cubicBezTo>
                  <a:cubicBezTo>
                    <a:pt x="1276504" y="1761758"/>
                    <a:pt x="1278694" y="1779718"/>
                    <a:pt x="1283149" y="1797195"/>
                  </a:cubicBezTo>
                  <a:cubicBezTo>
                    <a:pt x="1283588" y="1799028"/>
                    <a:pt x="1283296" y="1800949"/>
                    <a:pt x="1282418" y="1802600"/>
                  </a:cubicBezTo>
                  <a:cubicBezTo>
                    <a:pt x="1281543" y="1804236"/>
                    <a:pt x="1280083" y="1805455"/>
                    <a:pt x="1278330" y="1805959"/>
                  </a:cubicBezTo>
                  <a:cubicBezTo>
                    <a:pt x="1277818" y="1805894"/>
                    <a:pt x="1277306" y="1805740"/>
                    <a:pt x="1276795" y="1805521"/>
                  </a:cubicBezTo>
                  <a:close/>
                  <a:moveTo>
                    <a:pt x="1292352" y="1638709"/>
                  </a:moveTo>
                  <a:cubicBezTo>
                    <a:pt x="1291475" y="1638716"/>
                    <a:pt x="1290672" y="1638570"/>
                    <a:pt x="1289868" y="1638271"/>
                  </a:cubicBezTo>
                  <a:cubicBezTo>
                    <a:pt x="1288188" y="1637503"/>
                    <a:pt x="1286874" y="1636116"/>
                    <a:pt x="1286143" y="1634400"/>
                  </a:cubicBezTo>
                  <a:cubicBezTo>
                    <a:pt x="1285414" y="1632640"/>
                    <a:pt x="1285414" y="1630682"/>
                    <a:pt x="1286143" y="1628922"/>
                  </a:cubicBezTo>
                  <a:cubicBezTo>
                    <a:pt x="1296589" y="1602155"/>
                    <a:pt x="1309660" y="1576490"/>
                    <a:pt x="1325145" y="1552308"/>
                  </a:cubicBezTo>
                  <a:cubicBezTo>
                    <a:pt x="1326093" y="1550716"/>
                    <a:pt x="1327775" y="1549621"/>
                    <a:pt x="1329601" y="1549314"/>
                  </a:cubicBezTo>
                  <a:cubicBezTo>
                    <a:pt x="1331353" y="1548941"/>
                    <a:pt x="1333252" y="1549336"/>
                    <a:pt x="1334713" y="1550409"/>
                  </a:cubicBezTo>
                  <a:cubicBezTo>
                    <a:pt x="1336246" y="1551541"/>
                    <a:pt x="1337268" y="1553214"/>
                    <a:pt x="1337560" y="1555084"/>
                  </a:cubicBezTo>
                  <a:cubicBezTo>
                    <a:pt x="1337926" y="1556961"/>
                    <a:pt x="1337487" y="1558896"/>
                    <a:pt x="1336465" y="1560488"/>
                  </a:cubicBezTo>
                  <a:cubicBezTo>
                    <a:pt x="1321712" y="1583976"/>
                    <a:pt x="1309297" y="1608823"/>
                    <a:pt x="1299290" y="1634692"/>
                  </a:cubicBezTo>
                  <a:cubicBezTo>
                    <a:pt x="1298778" y="1635817"/>
                    <a:pt x="1297903" y="1636759"/>
                    <a:pt x="1296808" y="1637394"/>
                  </a:cubicBezTo>
                  <a:cubicBezTo>
                    <a:pt x="1295784" y="1638051"/>
                    <a:pt x="1294543" y="1638409"/>
                    <a:pt x="1293301" y="1638416"/>
                  </a:cubicBezTo>
                  <a:close/>
                  <a:moveTo>
                    <a:pt x="1379044" y="1495048"/>
                  </a:moveTo>
                  <a:cubicBezTo>
                    <a:pt x="1377510" y="1495027"/>
                    <a:pt x="1375977" y="1494457"/>
                    <a:pt x="1374809" y="1493442"/>
                  </a:cubicBezTo>
                  <a:cubicBezTo>
                    <a:pt x="1373422" y="1492229"/>
                    <a:pt x="1372544" y="1490535"/>
                    <a:pt x="1372325" y="1488694"/>
                  </a:cubicBezTo>
                  <a:cubicBezTo>
                    <a:pt x="1372179" y="1486825"/>
                    <a:pt x="1372691" y="1484955"/>
                    <a:pt x="1373785" y="1483436"/>
                  </a:cubicBezTo>
                  <a:cubicBezTo>
                    <a:pt x="1390803" y="1461526"/>
                    <a:pt x="1407821" y="1439177"/>
                    <a:pt x="1424254" y="1416682"/>
                  </a:cubicBezTo>
                  <a:cubicBezTo>
                    <a:pt x="1424764" y="1415966"/>
                    <a:pt x="1425495" y="1415345"/>
                    <a:pt x="1426226" y="1414856"/>
                  </a:cubicBezTo>
                  <a:cubicBezTo>
                    <a:pt x="1427028" y="1414359"/>
                    <a:pt x="1427906" y="1414038"/>
                    <a:pt x="1428781" y="1413906"/>
                  </a:cubicBezTo>
                  <a:cubicBezTo>
                    <a:pt x="1429658" y="1413724"/>
                    <a:pt x="1430534" y="1413724"/>
                    <a:pt x="1431411" y="1413906"/>
                  </a:cubicBezTo>
                  <a:cubicBezTo>
                    <a:pt x="1432287" y="1414162"/>
                    <a:pt x="1433018" y="1414556"/>
                    <a:pt x="1433749" y="1415075"/>
                  </a:cubicBezTo>
                  <a:cubicBezTo>
                    <a:pt x="1434478" y="1415667"/>
                    <a:pt x="1435063" y="1416382"/>
                    <a:pt x="1435502" y="1417193"/>
                  </a:cubicBezTo>
                  <a:cubicBezTo>
                    <a:pt x="1435938" y="1418011"/>
                    <a:pt x="1436231" y="1418902"/>
                    <a:pt x="1436377" y="1419822"/>
                  </a:cubicBezTo>
                  <a:cubicBezTo>
                    <a:pt x="1436523" y="1420743"/>
                    <a:pt x="1436523" y="1421678"/>
                    <a:pt x="1436377" y="1422598"/>
                  </a:cubicBezTo>
                  <a:cubicBezTo>
                    <a:pt x="1436085" y="1423474"/>
                    <a:pt x="1435719" y="1424314"/>
                    <a:pt x="1435209" y="1425081"/>
                  </a:cubicBezTo>
                  <a:cubicBezTo>
                    <a:pt x="1418703" y="1447722"/>
                    <a:pt x="1401539" y="1469997"/>
                    <a:pt x="1384521" y="1492200"/>
                  </a:cubicBezTo>
                  <a:cubicBezTo>
                    <a:pt x="1383280" y="1493507"/>
                    <a:pt x="1381601" y="1494296"/>
                    <a:pt x="1379848" y="1494391"/>
                  </a:cubicBezTo>
                  <a:close/>
                  <a:moveTo>
                    <a:pt x="1477058" y="1358765"/>
                  </a:moveTo>
                  <a:cubicBezTo>
                    <a:pt x="1475744" y="1358758"/>
                    <a:pt x="1474428" y="1358320"/>
                    <a:pt x="1473333" y="1357524"/>
                  </a:cubicBezTo>
                  <a:cubicBezTo>
                    <a:pt x="1471800" y="1356443"/>
                    <a:pt x="1470776" y="1354821"/>
                    <a:pt x="1470411" y="1352995"/>
                  </a:cubicBezTo>
                  <a:cubicBezTo>
                    <a:pt x="1470047" y="1351155"/>
                    <a:pt x="1470411" y="1349241"/>
                    <a:pt x="1471434" y="1347664"/>
                  </a:cubicBezTo>
                  <a:cubicBezTo>
                    <a:pt x="1474647" y="1342551"/>
                    <a:pt x="1477787" y="1337439"/>
                    <a:pt x="1480856" y="1332180"/>
                  </a:cubicBezTo>
                  <a:cubicBezTo>
                    <a:pt x="1491884" y="1313366"/>
                    <a:pt x="1501962" y="1294012"/>
                    <a:pt x="1511092" y="1274190"/>
                  </a:cubicBezTo>
                  <a:cubicBezTo>
                    <a:pt x="1511823" y="1272532"/>
                    <a:pt x="1513283" y="1271240"/>
                    <a:pt x="1514963" y="1270612"/>
                  </a:cubicBezTo>
                  <a:cubicBezTo>
                    <a:pt x="1516643" y="1269881"/>
                    <a:pt x="1518468" y="1269881"/>
                    <a:pt x="1520148" y="1270612"/>
                  </a:cubicBezTo>
                  <a:cubicBezTo>
                    <a:pt x="1521755" y="1271496"/>
                    <a:pt x="1522997" y="1272956"/>
                    <a:pt x="1523581" y="1274702"/>
                  </a:cubicBezTo>
                  <a:cubicBezTo>
                    <a:pt x="1524239" y="1276469"/>
                    <a:pt x="1524239" y="1278412"/>
                    <a:pt x="1523581" y="1280179"/>
                  </a:cubicBezTo>
                  <a:cubicBezTo>
                    <a:pt x="1514232" y="1300468"/>
                    <a:pt x="1503861" y="1320261"/>
                    <a:pt x="1492541" y="1339484"/>
                  </a:cubicBezTo>
                  <a:cubicBezTo>
                    <a:pt x="1489401" y="1344816"/>
                    <a:pt x="1486187" y="1350001"/>
                    <a:pt x="1482901" y="1355259"/>
                  </a:cubicBezTo>
                  <a:cubicBezTo>
                    <a:pt x="1482316" y="1356056"/>
                    <a:pt x="1481585" y="1356727"/>
                    <a:pt x="1480710" y="1357231"/>
                  </a:cubicBezTo>
                  <a:cubicBezTo>
                    <a:pt x="1479833" y="1357692"/>
                    <a:pt x="1478884" y="1357969"/>
                    <a:pt x="1477934" y="1358035"/>
                  </a:cubicBezTo>
                  <a:close/>
                  <a:moveTo>
                    <a:pt x="1550969" y="1206706"/>
                  </a:moveTo>
                  <a:cubicBezTo>
                    <a:pt x="1549947" y="1206713"/>
                    <a:pt x="1548997" y="1206487"/>
                    <a:pt x="1548121" y="1206049"/>
                  </a:cubicBezTo>
                  <a:cubicBezTo>
                    <a:pt x="1547317" y="1205661"/>
                    <a:pt x="1546588" y="1205121"/>
                    <a:pt x="1546003" y="1204442"/>
                  </a:cubicBezTo>
                  <a:cubicBezTo>
                    <a:pt x="1545418" y="1203762"/>
                    <a:pt x="1544908" y="1202967"/>
                    <a:pt x="1544616" y="1202105"/>
                  </a:cubicBezTo>
                  <a:cubicBezTo>
                    <a:pt x="1544250" y="1201250"/>
                    <a:pt x="1544104" y="1200323"/>
                    <a:pt x="1544177" y="1199402"/>
                  </a:cubicBezTo>
                  <a:cubicBezTo>
                    <a:pt x="1544177" y="1198446"/>
                    <a:pt x="1544396" y="1197503"/>
                    <a:pt x="1544762" y="1196627"/>
                  </a:cubicBezTo>
                  <a:cubicBezTo>
                    <a:pt x="1549655" y="1185328"/>
                    <a:pt x="1554474" y="1174037"/>
                    <a:pt x="1559369" y="1162739"/>
                  </a:cubicBezTo>
                  <a:cubicBezTo>
                    <a:pt x="1566014" y="1147905"/>
                    <a:pt x="1573683" y="1133554"/>
                    <a:pt x="1582301" y="1119794"/>
                  </a:cubicBezTo>
                  <a:cubicBezTo>
                    <a:pt x="1582740" y="1119005"/>
                    <a:pt x="1583398" y="1118333"/>
                    <a:pt x="1584127" y="1117822"/>
                  </a:cubicBezTo>
                  <a:cubicBezTo>
                    <a:pt x="1584858" y="1117326"/>
                    <a:pt x="1585660" y="1116953"/>
                    <a:pt x="1586538" y="1116726"/>
                  </a:cubicBezTo>
                  <a:cubicBezTo>
                    <a:pt x="1587413" y="1116581"/>
                    <a:pt x="1588364" y="1116581"/>
                    <a:pt x="1589239" y="1116726"/>
                  </a:cubicBezTo>
                  <a:cubicBezTo>
                    <a:pt x="1590116" y="1116938"/>
                    <a:pt x="1590919" y="1117311"/>
                    <a:pt x="1591650" y="1117822"/>
                  </a:cubicBezTo>
                  <a:cubicBezTo>
                    <a:pt x="1592381" y="1118355"/>
                    <a:pt x="1593037" y="1119020"/>
                    <a:pt x="1593549" y="1119794"/>
                  </a:cubicBezTo>
                  <a:cubicBezTo>
                    <a:pt x="1594061" y="1120553"/>
                    <a:pt x="1594426" y="1121430"/>
                    <a:pt x="1594571" y="1122350"/>
                  </a:cubicBezTo>
                  <a:cubicBezTo>
                    <a:pt x="1594717" y="1123263"/>
                    <a:pt x="1594717" y="1124205"/>
                    <a:pt x="1594571" y="1125126"/>
                  </a:cubicBezTo>
                  <a:cubicBezTo>
                    <a:pt x="1594353" y="1126024"/>
                    <a:pt x="1593987" y="1126886"/>
                    <a:pt x="1593549" y="1127682"/>
                  </a:cubicBezTo>
                  <a:cubicBezTo>
                    <a:pt x="1585368" y="1140784"/>
                    <a:pt x="1577993" y="1154420"/>
                    <a:pt x="1571638" y="1168509"/>
                  </a:cubicBezTo>
                  <a:cubicBezTo>
                    <a:pt x="1566453" y="1179413"/>
                    <a:pt x="1561560" y="1190638"/>
                    <a:pt x="1557031" y="1202178"/>
                  </a:cubicBezTo>
                  <a:cubicBezTo>
                    <a:pt x="1556519" y="1203317"/>
                    <a:pt x="1555790" y="1204303"/>
                    <a:pt x="1554767" y="1205026"/>
                  </a:cubicBezTo>
                  <a:cubicBezTo>
                    <a:pt x="1553818" y="1205756"/>
                    <a:pt x="1552648" y="1206187"/>
                    <a:pt x="1551480" y="1206268"/>
                  </a:cubicBezTo>
                  <a:close/>
                  <a:moveTo>
                    <a:pt x="1642263" y="1067939"/>
                  </a:moveTo>
                  <a:cubicBezTo>
                    <a:pt x="1640875" y="1067968"/>
                    <a:pt x="1639488" y="1067530"/>
                    <a:pt x="1638318" y="1066698"/>
                  </a:cubicBezTo>
                  <a:cubicBezTo>
                    <a:pt x="1637151" y="1065821"/>
                    <a:pt x="1636275" y="1064631"/>
                    <a:pt x="1635836" y="1063265"/>
                  </a:cubicBezTo>
                  <a:cubicBezTo>
                    <a:pt x="1635398" y="1061833"/>
                    <a:pt x="1635398" y="1060314"/>
                    <a:pt x="1635836" y="1058883"/>
                  </a:cubicBezTo>
                  <a:cubicBezTo>
                    <a:pt x="1636275" y="1057495"/>
                    <a:pt x="1637077" y="1056261"/>
                    <a:pt x="1638174" y="1055304"/>
                  </a:cubicBezTo>
                  <a:cubicBezTo>
                    <a:pt x="1659646" y="1037126"/>
                    <a:pt x="1683748" y="1022350"/>
                    <a:pt x="1709674" y="1011483"/>
                  </a:cubicBezTo>
                  <a:cubicBezTo>
                    <a:pt x="1711354" y="1010752"/>
                    <a:pt x="1713180" y="1010752"/>
                    <a:pt x="1714861" y="1011483"/>
                  </a:cubicBezTo>
                  <a:cubicBezTo>
                    <a:pt x="1716541" y="1012221"/>
                    <a:pt x="1717855" y="1013623"/>
                    <a:pt x="1718513" y="1015354"/>
                  </a:cubicBezTo>
                  <a:cubicBezTo>
                    <a:pt x="1719242" y="1017114"/>
                    <a:pt x="1719242" y="1019078"/>
                    <a:pt x="1718513" y="1020831"/>
                  </a:cubicBezTo>
                  <a:cubicBezTo>
                    <a:pt x="1717782" y="1022518"/>
                    <a:pt x="1716468" y="1023877"/>
                    <a:pt x="1714788" y="1024629"/>
                  </a:cubicBezTo>
                  <a:cubicBezTo>
                    <a:pt x="1690101" y="1034993"/>
                    <a:pt x="1667096" y="1049111"/>
                    <a:pt x="1646719" y="1066478"/>
                  </a:cubicBezTo>
                  <a:cubicBezTo>
                    <a:pt x="1645622" y="1067128"/>
                    <a:pt x="1644308" y="1067384"/>
                    <a:pt x="1642994" y="1067209"/>
                  </a:cubicBezTo>
                  <a:close/>
                  <a:moveTo>
                    <a:pt x="1790305" y="1002719"/>
                  </a:moveTo>
                  <a:cubicBezTo>
                    <a:pt x="1788625" y="1002536"/>
                    <a:pt x="1787092" y="1001784"/>
                    <a:pt x="1785924" y="1000601"/>
                  </a:cubicBezTo>
                  <a:cubicBezTo>
                    <a:pt x="1784754" y="999374"/>
                    <a:pt x="1784025" y="997774"/>
                    <a:pt x="1783879" y="996073"/>
                  </a:cubicBezTo>
                  <a:cubicBezTo>
                    <a:pt x="1783806" y="994334"/>
                    <a:pt x="1784244" y="992603"/>
                    <a:pt x="1785266" y="991179"/>
                  </a:cubicBezTo>
                  <a:cubicBezTo>
                    <a:pt x="1786215" y="989821"/>
                    <a:pt x="1787677" y="988857"/>
                    <a:pt x="1789283" y="988477"/>
                  </a:cubicBezTo>
                  <a:lnTo>
                    <a:pt x="1798705" y="987089"/>
                  </a:lnTo>
                  <a:lnTo>
                    <a:pt x="1813312" y="985190"/>
                  </a:lnTo>
                  <a:cubicBezTo>
                    <a:pt x="1832008" y="983299"/>
                    <a:pt x="1850632" y="979983"/>
                    <a:pt x="1868818" y="975257"/>
                  </a:cubicBezTo>
                  <a:cubicBezTo>
                    <a:pt x="1870571" y="974768"/>
                    <a:pt x="1872470" y="975002"/>
                    <a:pt x="1874003" y="975915"/>
                  </a:cubicBezTo>
                  <a:cubicBezTo>
                    <a:pt x="1875611" y="976893"/>
                    <a:pt x="1876706" y="978434"/>
                    <a:pt x="1877218" y="980224"/>
                  </a:cubicBezTo>
                  <a:cubicBezTo>
                    <a:pt x="1877728" y="982071"/>
                    <a:pt x="1877437" y="984044"/>
                    <a:pt x="1876487" y="985701"/>
                  </a:cubicBezTo>
                  <a:cubicBezTo>
                    <a:pt x="1875611" y="987294"/>
                    <a:pt x="1874149" y="988491"/>
                    <a:pt x="1872396" y="989061"/>
                  </a:cubicBezTo>
                  <a:cubicBezTo>
                    <a:pt x="1853555" y="993947"/>
                    <a:pt x="1834345" y="997394"/>
                    <a:pt x="1814992" y="999359"/>
                  </a:cubicBezTo>
                  <a:lnTo>
                    <a:pt x="1800385" y="1001185"/>
                  </a:lnTo>
                  <a:lnTo>
                    <a:pt x="1791329" y="1002572"/>
                  </a:lnTo>
                  <a:close/>
                  <a:moveTo>
                    <a:pt x="1938640" y="945532"/>
                  </a:moveTo>
                  <a:cubicBezTo>
                    <a:pt x="1937326" y="945540"/>
                    <a:pt x="1936010" y="945160"/>
                    <a:pt x="1934915" y="944437"/>
                  </a:cubicBezTo>
                  <a:cubicBezTo>
                    <a:pt x="1933820" y="943662"/>
                    <a:pt x="1932943" y="942596"/>
                    <a:pt x="1932431" y="941369"/>
                  </a:cubicBezTo>
                  <a:cubicBezTo>
                    <a:pt x="1931921" y="940091"/>
                    <a:pt x="1931775" y="938711"/>
                    <a:pt x="1931921" y="937352"/>
                  </a:cubicBezTo>
                  <a:cubicBezTo>
                    <a:pt x="1932141" y="936001"/>
                    <a:pt x="1932724" y="934738"/>
                    <a:pt x="1933601" y="933700"/>
                  </a:cubicBezTo>
                  <a:cubicBezTo>
                    <a:pt x="1950909" y="912301"/>
                    <a:pt x="1962815" y="887053"/>
                    <a:pt x="1968366" y="860081"/>
                  </a:cubicBezTo>
                  <a:cubicBezTo>
                    <a:pt x="1968803" y="858299"/>
                    <a:pt x="1969972" y="856758"/>
                    <a:pt x="1971506" y="855772"/>
                  </a:cubicBezTo>
                  <a:cubicBezTo>
                    <a:pt x="1973039" y="854786"/>
                    <a:pt x="1974938" y="854494"/>
                    <a:pt x="1976691" y="854969"/>
                  </a:cubicBezTo>
                  <a:cubicBezTo>
                    <a:pt x="1978444" y="855472"/>
                    <a:pt x="1979904" y="856692"/>
                    <a:pt x="1980781" y="858328"/>
                  </a:cubicBezTo>
                  <a:cubicBezTo>
                    <a:pt x="1981730" y="859957"/>
                    <a:pt x="1982022" y="861892"/>
                    <a:pt x="1981584" y="863733"/>
                  </a:cubicBezTo>
                  <a:cubicBezTo>
                    <a:pt x="1975450" y="892516"/>
                    <a:pt x="1962669" y="919466"/>
                    <a:pt x="1944264" y="942465"/>
                  </a:cubicBezTo>
                  <a:cubicBezTo>
                    <a:pt x="1943606" y="943202"/>
                    <a:pt x="1942876" y="943801"/>
                    <a:pt x="1941999" y="944217"/>
                  </a:cubicBezTo>
                  <a:cubicBezTo>
                    <a:pt x="1941124" y="944590"/>
                    <a:pt x="1940173" y="944787"/>
                    <a:pt x="1939225" y="944802"/>
                  </a:cubicBezTo>
                  <a:close/>
                  <a:moveTo>
                    <a:pt x="1484654" y="797198"/>
                  </a:moveTo>
                  <a:cubicBezTo>
                    <a:pt x="1472895" y="797198"/>
                    <a:pt x="1460991" y="797198"/>
                    <a:pt x="1449158" y="796541"/>
                  </a:cubicBezTo>
                  <a:lnTo>
                    <a:pt x="1445141" y="796541"/>
                  </a:lnTo>
                  <a:cubicBezTo>
                    <a:pt x="1443315" y="796424"/>
                    <a:pt x="1441635" y="795547"/>
                    <a:pt x="1440467" y="794130"/>
                  </a:cubicBezTo>
                  <a:cubicBezTo>
                    <a:pt x="1439226" y="792713"/>
                    <a:pt x="1438642" y="790880"/>
                    <a:pt x="1438715" y="789018"/>
                  </a:cubicBezTo>
                  <a:cubicBezTo>
                    <a:pt x="1438642" y="788068"/>
                    <a:pt x="1438861" y="787112"/>
                    <a:pt x="1439226" y="786242"/>
                  </a:cubicBezTo>
                  <a:cubicBezTo>
                    <a:pt x="1439590" y="785374"/>
                    <a:pt x="1440102" y="784599"/>
                    <a:pt x="1440833" y="783978"/>
                  </a:cubicBezTo>
                  <a:cubicBezTo>
                    <a:pt x="1441489" y="783336"/>
                    <a:pt x="1442293" y="782861"/>
                    <a:pt x="1443169" y="782591"/>
                  </a:cubicBezTo>
                  <a:cubicBezTo>
                    <a:pt x="1444046" y="782372"/>
                    <a:pt x="1444922" y="782372"/>
                    <a:pt x="1445799" y="782591"/>
                  </a:cubicBezTo>
                  <a:lnTo>
                    <a:pt x="1449597" y="782591"/>
                  </a:lnTo>
                  <a:cubicBezTo>
                    <a:pt x="1475378" y="783540"/>
                    <a:pt x="1500721" y="783394"/>
                    <a:pt x="1526357" y="782591"/>
                  </a:cubicBezTo>
                  <a:cubicBezTo>
                    <a:pt x="1528183" y="782584"/>
                    <a:pt x="1529862" y="783292"/>
                    <a:pt x="1531177" y="784563"/>
                  </a:cubicBezTo>
                  <a:cubicBezTo>
                    <a:pt x="1533953" y="787258"/>
                    <a:pt x="1534172" y="791640"/>
                    <a:pt x="1531615" y="794569"/>
                  </a:cubicBezTo>
                  <a:cubicBezTo>
                    <a:pt x="1530447" y="795941"/>
                    <a:pt x="1528694" y="796759"/>
                    <a:pt x="1526869" y="796833"/>
                  </a:cubicBezTo>
                  <a:cubicBezTo>
                    <a:pt x="1512845" y="796686"/>
                    <a:pt x="1498749" y="796906"/>
                    <a:pt x="1484654" y="796906"/>
                  </a:cubicBezTo>
                  <a:close/>
                  <a:moveTo>
                    <a:pt x="1607571" y="789894"/>
                  </a:moveTo>
                  <a:cubicBezTo>
                    <a:pt x="1605818" y="789960"/>
                    <a:pt x="1604065" y="789303"/>
                    <a:pt x="1602751" y="788068"/>
                  </a:cubicBezTo>
                  <a:cubicBezTo>
                    <a:pt x="1601364" y="786783"/>
                    <a:pt x="1600560" y="785037"/>
                    <a:pt x="1600487" y="783175"/>
                  </a:cubicBezTo>
                  <a:cubicBezTo>
                    <a:pt x="1600414" y="781291"/>
                    <a:pt x="1601072" y="779450"/>
                    <a:pt x="1602240" y="777989"/>
                  </a:cubicBezTo>
                  <a:cubicBezTo>
                    <a:pt x="1603409" y="776609"/>
                    <a:pt x="1605089" y="775769"/>
                    <a:pt x="1606915" y="775652"/>
                  </a:cubicBezTo>
                  <a:cubicBezTo>
                    <a:pt x="1632550" y="772804"/>
                    <a:pt x="1658842" y="769152"/>
                    <a:pt x="1687253" y="764405"/>
                  </a:cubicBezTo>
                  <a:cubicBezTo>
                    <a:pt x="1688933" y="764332"/>
                    <a:pt x="1690613" y="764909"/>
                    <a:pt x="1691927" y="766012"/>
                  </a:cubicBezTo>
                  <a:cubicBezTo>
                    <a:pt x="1693241" y="767151"/>
                    <a:pt x="1694118" y="768728"/>
                    <a:pt x="1694411" y="770467"/>
                  </a:cubicBezTo>
                  <a:cubicBezTo>
                    <a:pt x="1694630" y="772213"/>
                    <a:pt x="1694265" y="773987"/>
                    <a:pt x="1693387" y="775506"/>
                  </a:cubicBezTo>
                  <a:cubicBezTo>
                    <a:pt x="1692512" y="776982"/>
                    <a:pt x="1691051" y="778048"/>
                    <a:pt x="1689372" y="778501"/>
                  </a:cubicBezTo>
                  <a:cubicBezTo>
                    <a:pt x="1660960" y="783248"/>
                    <a:pt x="1634522" y="786681"/>
                    <a:pt x="1608521" y="789894"/>
                  </a:cubicBezTo>
                  <a:close/>
                  <a:moveTo>
                    <a:pt x="1986624" y="784343"/>
                  </a:moveTo>
                  <a:cubicBezTo>
                    <a:pt x="1985747" y="784358"/>
                    <a:pt x="1984872" y="784183"/>
                    <a:pt x="1984068" y="783833"/>
                  </a:cubicBezTo>
                  <a:cubicBezTo>
                    <a:pt x="1983265" y="783496"/>
                    <a:pt x="1982461" y="782970"/>
                    <a:pt x="1981876" y="782299"/>
                  </a:cubicBezTo>
                  <a:cubicBezTo>
                    <a:pt x="1981220" y="781641"/>
                    <a:pt x="1980708" y="780874"/>
                    <a:pt x="1980343" y="780035"/>
                  </a:cubicBezTo>
                  <a:cubicBezTo>
                    <a:pt x="1980050" y="779165"/>
                    <a:pt x="1979831" y="778252"/>
                    <a:pt x="1979831" y="777332"/>
                  </a:cubicBezTo>
                  <a:cubicBezTo>
                    <a:pt x="1979831" y="753961"/>
                    <a:pt x="1972091" y="743371"/>
                    <a:pt x="1928706" y="742202"/>
                  </a:cubicBezTo>
                  <a:cubicBezTo>
                    <a:pt x="1927027" y="742013"/>
                    <a:pt x="1925420" y="741173"/>
                    <a:pt x="1924325" y="739865"/>
                  </a:cubicBezTo>
                  <a:cubicBezTo>
                    <a:pt x="1921915" y="737119"/>
                    <a:pt x="1921915" y="733044"/>
                    <a:pt x="1924325" y="730298"/>
                  </a:cubicBezTo>
                  <a:cubicBezTo>
                    <a:pt x="1925420" y="728990"/>
                    <a:pt x="1927027" y="728150"/>
                    <a:pt x="1928706" y="727960"/>
                  </a:cubicBezTo>
                  <a:cubicBezTo>
                    <a:pt x="1968146" y="728983"/>
                    <a:pt x="1992612" y="737674"/>
                    <a:pt x="1993124" y="776894"/>
                  </a:cubicBezTo>
                  <a:cubicBezTo>
                    <a:pt x="1993124" y="777844"/>
                    <a:pt x="1992978" y="778786"/>
                    <a:pt x="1992612" y="779670"/>
                  </a:cubicBezTo>
                  <a:cubicBezTo>
                    <a:pt x="1992321" y="780502"/>
                    <a:pt x="1991810" y="781269"/>
                    <a:pt x="1991225" y="781934"/>
                  </a:cubicBezTo>
                  <a:cubicBezTo>
                    <a:pt x="1990642" y="782620"/>
                    <a:pt x="1989838" y="783168"/>
                    <a:pt x="1989033" y="783540"/>
                  </a:cubicBezTo>
                  <a:cubicBezTo>
                    <a:pt x="1988231" y="783891"/>
                    <a:pt x="1987354" y="784066"/>
                    <a:pt x="1986478" y="784051"/>
                  </a:cubicBezTo>
                  <a:close/>
                  <a:moveTo>
                    <a:pt x="1372471" y="765646"/>
                  </a:moveTo>
                  <a:cubicBezTo>
                    <a:pt x="1371376" y="765632"/>
                    <a:pt x="1370353" y="765376"/>
                    <a:pt x="1369404" y="764916"/>
                  </a:cubicBezTo>
                  <a:cubicBezTo>
                    <a:pt x="1368454" y="764398"/>
                    <a:pt x="1367652" y="763675"/>
                    <a:pt x="1366994" y="762798"/>
                  </a:cubicBezTo>
                  <a:cubicBezTo>
                    <a:pt x="1357791" y="748549"/>
                    <a:pt x="1353337" y="731809"/>
                    <a:pt x="1354066" y="714887"/>
                  </a:cubicBezTo>
                  <a:cubicBezTo>
                    <a:pt x="1354212" y="701383"/>
                    <a:pt x="1355746" y="687923"/>
                    <a:pt x="1358595" y="674718"/>
                  </a:cubicBezTo>
                  <a:cubicBezTo>
                    <a:pt x="1358888" y="672885"/>
                    <a:pt x="1359909" y="671241"/>
                    <a:pt x="1361370" y="670117"/>
                  </a:cubicBezTo>
                  <a:cubicBezTo>
                    <a:pt x="1362830" y="669021"/>
                    <a:pt x="1364656" y="668598"/>
                    <a:pt x="1366409" y="668948"/>
                  </a:cubicBezTo>
                  <a:cubicBezTo>
                    <a:pt x="1368235" y="669262"/>
                    <a:pt x="1369843" y="670321"/>
                    <a:pt x="1370792" y="671870"/>
                  </a:cubicBezTo>
                  <a:cubicBezTo>
                    <a:pt x="1371886" y="673432"/>
                    <a:pt x="1372252" y="675339"/>
                    <a:pt x="1371960" y="677201"/>
                  </a:cubicBezTo>
                  <a:lnTo>
                    <a:pt x="1371960" y="678370"/>
                  </a:lnTo>
                  <a:cubicBezTo>
                    <a:pt x="1369404" y="690384"/>
                    <a:pt x="1368017" y="702610"/>
                    <a:pt x="1367798" y="714887"/>
                  </a:cubicBezTo>
                  <a:cubicBezTo>
                    <a:pt x="1367140" y="728800"/>
                    <a:pt x="1370792" y="742575"/>
                    <a:pt x="1378241" y="754326"/>
                  </a:cubicBezTo>
                  <a:cubicBezTo>
                    <a:pt x="1378753" y="755079"/>
                    <a:pt x="1379117" y="755918"/>
                    <a:pt x="1379336" y="756809"/>
                  </a:cubicBezTo>
                  <a:cubicBezTo>
                    <a:pt x="1379482" y="757730"/>
                    <a:pt x="1379482" y="758664"/>
                    <a:pt x="1379336" y="759585"/>
                  </a:cubicBezTo>
                  <a:cubicBezTo>
                    <a:pt x="1379190" y="760512"/>
                    <a:pt x="1378826" y="761396"/>
                    <a:pt x="1378388" y="762214"/>
                  </a:cubicBezTo>
                  <a:cubicBezTo>
                    <a:pt x="1377949" y="762988"/>
                    <a:pt x="1377364" y="763682"/>
                    <a:pt x="1376635" y="764259"/>
                  </a:cubicBezTo>
                  <a:cubicBezTo>
                    <a:pt x="1375465" y="765179"/>
                    <a:pt x="1374005" y="765646"/>
                    <a:pt x="1372471" y="765574"/>
                  </a:cubicBezTo>
                  <a:close/>
                  <a:moveTo>
                    <a:pt x="1767811" y="763529"/>
                  </a:moveTo>
                  <a:cubicBezTo>
                    <a:pt x="1766203" y="763507"/>
                    <a:pt x="1764743" y="762937"/>
                    <a:pt x="1763502" y="761922"/>
                  </a:cubicBezTo>
                  <a:cubicBezTo>
                    <a:pt x="1762261" y="760855"/>
                    <a:pt x="1761457" y="759417"/>
                    <a:pt x="1761164" y="757832"/>
                  </a:cubicBezTo>
                  <a:cubicBezTo>
                    <a:pt x="1760872" y="756020"/>
                    <a:pt x="1761310" y="754166"/>
                    <a:pt x="1762334" y="752646"/>
                  </a:cubicBezTo>
                  <a:cubicBezTo>
                    <a:pt x="1763282" y="751134"/>
                    <a:pt x="1764743" y="750054"/>
                    <a:pt x="1766496" y="749652"/>
                  </a:cubicBezTo>
                  <a:cubicBezTo>
                    <a:pt x="1783733" y="746146"/>
                    <a:pt x="1801041" y="742348"/>
                    <a:pt x="1818205" y="738478"/>
                  </a:cubicBezTo>
                  <a:cubicBezTo>
                    <a:pt x="1827627" y="736360"/>
                    <a:pt x="1837049" y="734606"/>
                    <a:pt x="1846615" y="733146"/>
                  </a:cubicBezTo>
                  <a:cubicBezTo>
                    <a:pt x="1848441" y="732912"/>
                    <a:pt x="1850267" y="733409"/>
                    <a:pt x="1851656" y="734534"/>
                  </a:cubicBezTo>
                  <a:cubicBezTo>
                    <a:pt x="1853116" y="735687"/>
                    <a:pt x="1854065" y="737360"/>
                    <a:pt x="1854357" y="739208"/>
                  </a:cubicBezTo>
                  <a:cubicBezTo>
                    <a:pt x="1854503" y="740128"/>
                    <a:pt x="1854503" y="741063"/>
                    <a:pt x="1854357" y="741983"/>
                  </a:cubicBezTo>
                  <a:cubicBezTo>
                    <a:pt x="1854138" y="742904"/>
                    <a:pt x="1853772" y="743772"/>
                    <a:pt x="1853189" y="744540"/>
                  </a:cubicBezTo>
                  <a:cubicBezTo>
                    <a:pt x="1852677" y="745313"/>
                    <a:pt x="1852019" y="745963"/>
                    <a:pt x="1851217" y="746438"/>
                  </a:cubicBezTo>
                  <a:cubicBezTo>
                    <a:pt x="1850413" y="746935"/>
                    <a:pt x="1849537" y="747264"/>
                    <a:pt x="1848660" y="747388"/>
                  </a:cubicBezTo>
                  <a:cubicBezTo>
                    <a:pt x="1839458" y="748775"/>
                    <a:pt x="1830328" y="750455"/>
                    <a:pt x="1821345" y="752500"/>
                  </a:cubicBezTo>
                  <a:cubicBezTo>
                    <a:pt x="1804037" y="756444"/>
                    <a:pt x="1786653" y="759804"/>
                    <a:pt x="1769418" y="763748"/>
                  </a:cubicBezTo>
                  <a:close/>
                  <a:moveTo>
                    <a:pt x="1383134" y="599638"/>
                  </a:moveTo>
                  <a:lnTo>
                    <a:pt x="1381528" y="599638"/>
                  </a:lnTo>
                  <a:cubicBezTo>
                    <a:pt x="1379848" y="599236"/>
                    <a:pt x="1378314" y="598155"/>
                    <a:pt x="1377437" y="596643"/>
                  </a:cubicBezTo>
                  <a:cubicBezTo>
                    <a:pt x="1376562" y="595073"/>
                    <a:pt x="1376196" y="593247"/>
                    <a:pt x="1376489" y="591458"/>
                  </a:cubicBezTo>
                  <a:lnTo>
                    <a:pt x="1382405" y="564727"/>
                  </a:lnTo>
                  <a:cubicBezTo>
                    <a:pt x="1386713" y="545979"/>
                    <a:pt x="1390876" y="527165"/>
                    <a:pt x="1394967" y="508271"/>
                  </a:cubicBezTo>
                  <a:cubicBezTo>
                    <a:pt x="1395332" y="506511"/>
                    <a:pt x="1396354" y="504955"/>
                    <a:pt x="1397814" y="503962"/>
                  </a:cubicBezTo>
                  <a:cubicBezTo>
                    <a:pt x="1399201" y="502961"/>
                    <a:pt x="1401027" y="502567"/>
                    <a:pt x="1402709" y="502866"/>
                  </a:cubicBezTo>
                  <a:cubicBezTo>
                    <a:pt x="1404462" y="503297"/>
                    <a:pt x="1405995" y="504429"/>
                    <a:pt x="1406944" y="506007"/>
                  </a:cubicBezTo>
                  <a:cubicBezTo>
                    <a:pt x="1407894" y="507628"/>
                    <a:pt x="1408258" y="509563"/>
                    <a:pt x="1407821" y="511411"/>
                  </a:cubicBezTo>
                  <a:cubicBezTo>
                    <a:pt x="1403731" y="530254"/>
                    <a:pt x="1399567" y="549119"/>
                    <a:pt x="1395259" y="568013"/>
                  </a:cubicBezTo>
                  <a:lnTo>
                    <a:pt x="1389416" y="594671"/>
                  </a:lnTo>
                  <a:cubicBezTo>
                    <a:pt x="1388977" y="596051"/>
                    <a:pt x="1388173" y="597272"/>
                    <a:pt x="1387005" y="598177"/>
                  </a:cubicBezTo>
                  <a:cubicBezTo>
                    <a:pt x="1385910" y="599075"/>
                    <a:pt x="1384521" y="599565"/>
                    <a:pt x="1383134" y="599565"/>
                  </a:cubicBezTo>
                  <a:close/>
                  <a:moveTo>
                    <a:pt x="1420163" y="433191"/>
                  </a:moveTo>
                  <a:lnTo>
                    <a:pt x="1418630" y="433191"/>
                  </a:lnTo>
                  <a:cubicBezTo>
                    <a:pt x="1416950" y="432730"/>
                    <a:pt x="1415490" y="431635"/>
                    <a:pt x="1414540" y="430123"/>
                  </a:cubicBezTo>
                  <a:cubicBezTo>
                    <a:pt x="1413591" y="428597"/>
                    <a:pt x="1413299" y="426771"/>
                    <a:pt x="1413591" y="425011"/>
                  </a:cubicBezTo>
                  <a:cubicBezTo>
                    <a:pt x="1420895" y="394263"/>
                    <a:pt x="1426517" y="368627"/>
                    <a:pt x="1431850" y="341970"/>
                  </a:cubicBezTo>
                  <a:cubicBezTo>
                    <a:pt x="1432067" y="341049"/>
                    <a:pt x="1432433" y="340166"/>
                    <a:pt x="1432871" y="339340"/>
                  </a:cubicBezTo>
                  <a:cubicBezTo>
                    <a:pt x="1433383" y="338603"/>
                    <a:pt x="1434039" y="337960"/>
                    <a:pt x="1434770" y="337441"/>
                  </a:cubicBezTo>
                  <a:cubicBezTo>
                    <a:pt x="1435502" y="336923"/>
                    <a:pt x="1436377" y="336573"/>
                    <a:pt x="1437254" y="336419"/>
                  </a:cubicBezTo>
                  <a:cubicBezTo>
                    <a:pt x="1438130" y="336200"/>
                    <a:pt x="1439007" y="336200"/>
                    <a:pt x="1439883" y="336419"/>
                  </a:cubicBezTo>
                  <a:cubicBezTo>
                    <a:pt x="1440760" y="336631"/>
                    <a:pt x="1441562" y="337003"/>
                    <a:pt x="1442293" y="337514"/>
                  </a:cubicBezTo>
                  <a:cubicBezTo>
                    <a:pt x="1443827" y="338574"/>
                    <a:pt x="1444922" y="340246"/>
                    <a:pt x="1445141" y="342116"/>
                  </a:cubicBezTo>
                  <a:cubicBezTo>
                    <a:pt x="1445287" y="343036"/>
                    <a:pt x="1445287" y="343971"/>
                    <a:pt x="1445141" y="344891"/>
                  </a:cubicBezTo>
                  <a:cubicBezTo>
                    <a:pt x="1439736" y="371695"/>
                    <a:pt x="1433893" y="397476"/>
                    <a:pt x="1426736" y="428370"/>
                  </a:cubicBezTo>
                  <a:cubicBezTo>
                    <a:pt x="1426299" y="429802"/>
                    <a:pt x="1425422" y="431051"/>
                    <a:pt x="1424181" y="431876"/>
                  </a:cubicBezTo>
                  <a:cubicBezTo>
                    <a:pt x="1423011" y="432730"/>
                    <a:pt x="1421551" y="433161"/>
                    <a:pt x="1420090" y="433118"/>
                  </a:cubicBezTo>
                  <a:close/>
                  <a:moveTo>
                    <a:pt x="1452152" y="265648"/>
                  </a:moveTo>
                  <a:lnTo>
                    <a:pt x="1451350" y="265648"/>
                  </a:lnTo>
                  <a:cubicBezTo>
                    <a:pt x="1450399" y="265509"/>
                    <a:pt x="1449524" y="265217"/>
                    <a:pt x="1448720" y="264772"/>
                  </a:cubicBezTo>
                  <a:cubicBezTo>
                    <a:pt x="1447113" y="263764"/>
                    <a:pt x="1445945" y="262164"/>
                    <a:pt x="1445506" y="260316"/>
                  </a:cubicBezTo>
                  <a:cubicBezTo>
                    <a:pt x="1445287" y="259374"/>
                    <a:pt x="1445287" y="258410"/>
                    <a:pt x="1445506" y="257468"/>
                  </a:cubicBezTo>
                  <a:cubicBezTo>
                    <a:pt x="1447040" y="242912"/>
                    <a:pt x="1447844" y="228283"/>
                    <a:pt x="1447844" y="213647"/>
                  </a:cubicBezTo>
                  <a:cubicBezTo>
                    <a:pt x="1447844" y="200574"/>
                    <a:pt x="1447186" y="187135"/>
                    <a:pt x="1446091" y="173405"/>
                  </a:cubicBezTo>
                  <a:cubicBezTo>
                    <a:pt x="1445945" y="171557"/>
                    <a:pt x="1446530" y="169731"/>
                    <a:pt x="1447698" y="168292"/>
                  </a:cubicBezTo>
                  <a:cubicBezTo>
                    <a:pt x="1448793" y="166861"/>
                    <a:pt x="1450399" y="165940"/>
                    <a:pt x="1452225" y="165736"/>
                  </a:cubicBezTo>
                  <a:cubicBezTo>
                    <a:pt x="1453102" y="165517"/>
                    <a:pt x="1454124" y="165517"/>
                    <a:pt x="1455001" y="165736"/>
                  </a:cubicBezTo>
                  <a:cubicBezTo>
                    <a:pt x="1455877" y="165955"/>
                    <a:pt x="1456754" y="166378"/>
                    <a:pt x="1457485" y="166978"/>
                  </a:cubicBezTo>
                  <a:cubicBezTo>
                    <a:pt x="1458214" y="167606"/>
                    <a:pt x="1458799" y="168380"/>
                    <a:pt x="1459238" y="169242"/>
                  </a:cubicBezTo>
                  <a:cubicBezTo>
                    <a:pt x="1459675" y="170118"/>
                    <a:pt x="1459967" y="171096"/>
                    <a:pt x="1459967" y="172090"/>
                  </a:cubicBezTo>
                  <a:cubicBezTo>
                    <a:pt x="1461137" y="186186"/>
                    <a:pt x="1461720" y="200062"/>
                    <a:pt x="1461720" y="213501"/>
                  </a:cubicBezTo>
                  <a:cubicBezTo>
                    <a:pt x="1461720" y="228626"/>
                    <a:pt x="1460918" y="243738"/>
                    <a:pt x="1459382" y="258783"/>
                  </a:cubicBezTo>
                  <a:cubicBezTo>
                    <a:pt x="1459238" y="260616"/>
                    <a:pt x="1458434" y="262340"/>
                    <a:pt x="1457120" y="263603"/>
                  </a:cubicBezTo>
                  <a:cubicBezTo>
                    <a:pt x="1455804" y="264925"/>
                    <a:pt x="1453978" y="265641"/>
                    <a:pt x="1452152" y="265575"/>
                  </a:cubicBezTo>
                  <a:close/>
                  <a:moveTo>
                    <a:pt x="1440102" y="95914"/>
                  </a:moveTo>
                  <a:cubicBezTo>
                    <a:pt x="1438568" y="95907"/>
                    <a:pt x="1437035" y="95337"/>
                    <a:pt x="1435865" y="94307"/>
                  </a:cubicBezTo>
                  <a:cubicBezTo>
                    <a:pt x="1434624" y="93271"/>
                    <a:pt x="1433820" y="91861"/>
                    <a:pt x="1433456" y="90291"/>
                  </a:cubicBezTo>
                  <a:cubicBezTo>
                    <a:pt x="1427467" y="61077"/>
                    <a:pt x="1420090" y="32374"/>
                    <a:pt x="1413664" y="7907"/>
                  </a:cubicBezTo>
                  <a:cubicBezTo>
                    <a:pt x="1413299" y="6154"/>
                    <a:pt x="1413664" y="4336"/>
                    <a:pt x="1414540" y="2795"/>
                  </a:cubicBezTo>
                  <a:cubicBezTo>
                    <a:pt x="1415417" y="1275"/>
                    <a:pt x="1416804" y="151"/>
                    <a:pt x="1418484" y="-346"/>
                  </a:cubicBezTo>
                  <a:cubicBezTo>
                    <a:pt x="1420163" y="-843"/>
                    <a:pt x="1421916" y="-660"/>
                    <a:pt x="1423450" y="165"/>
                  </a:cubicBezTo>
                  <a:cubicBezTo>
                    <a:pt x="1425056" y="998"/>
                    <a:pt x="1426226" y="2415"/>
                    <a:pt x="1426736" y="4109"/>
                  </a:cubicBezTo>
                  <a:cubicBezTo>
                    <a:pt x="1433164" y="28576"/>
                    <a:pt x="1440541" y="57717"/>
                    <a:pt x="1446674" y="87369"/>
                  </a:cubicBezTo>
                  <a:cubicBezTo>
                    <a:pt x="1446967" y="89173"/>
                    <a:pt x="1446601" y="91021"/>
                    <a:pt x="1445580" y="92555"/>
                  </a:cubicBezTo>
                  <a:cubicBezTo>
                    <a:pt x="1444704" y="94066"/>
                    <a:pt x="1443169" y="95147"/>
                    <a:pt x="1441489" y="9554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95" name="Google Shape;2595;p84"/>
            <p:cNvSpPr/>
            <p:nvPr/>
          </p:nvSpPr>
          <p:spPr>
            <a:xfrm>
              <a:off x="4811676" y="7084"/>
              <a:ext cx="1841071" cy="4129480"/>
            </a:xfrm>
            <a:custGeom>
              <a:avLst/>
              <a:gdLst/>
              <a:ahLst/>
              <a:cxnLst/>
              <a:rect l="l" t="t" r="r" b="b"/>
              <a:pathLst>
                <a:path w="1841071" h="4129480" extrusionOk="0">
                  <a:moveTo>
                    <a:pt x="1084257" y="4128787"/>
                  </a:moveTo>
                  <a:cubicBezTo>
                    <a:pt x="1074981" y="4128714"/>
                    <a:pt x="1065632" y="4128056"/>
                    <a:pt x="1056430" y="4126815"/>
                  </a:cubicBezTo>
                  <a:cubicBezTo>
                    <a:pt x="1039486" y="4124550"/>
                    <a:pt x="1022688" y="4121337"/>
                    <a:pt x="1006036" y="4117320"/>
                  </a:cubicBezTo>
                  <a:cubicBezTo>
                    <a:pt x="1004283" y="4116882"/>
                    <a:pt x="1002749" y="4115787"/>
                    <a:pt x="1001800" y="4114180"/>
                  </a:cubicBezTo>
                  <a:cubicBezTo>
                    <a:pt x="1000850" y="4112573"/>
                    <a:pt x="1000559" y="4110601"/>
                    <a:pt x="1000923" y="4108775"/>
                  </a:cubicBezTo>
                  <a:cubicBezTo>
                    <a:pt x="1001362" y="4107022"/>
                    <a:pt x="1002384" y="4105415"/>
                    <a:pt x="1003918" y="4104393"/>
                  </a:cubicBezTo>
                  <a:cubicBezTo>
                    <a:pt x="1005451" y="4103370"/>
                    <a:pt x="1007277" y="4103079"/>
                    <a:pt x="1009030" y="4103443"/>
                  </a:cubicBezTo>
                  <a:cubicBezTo>
                    <a:pt x="1025244" y="4107387"/>
                    <a:pt x="1041604" y="4110455"/>
                    <a:pt x="1058110" y="4112719"/>
                  </a:cubicBezTo>
                  <a:cubicBezTo>
                    <a:pt x="1066801" y="4113888"/>
                    <a:pt x="1075493" y="4114472"/>
                    <a:pt x="1084257" y="4114545"/>
                  </a:cubicBezTo>
                  <a:lnTo>
                    <a:pt x="1087689" y="4114545"/>
                  </a:lnTo>
                  <a:cubicBezTo>
                    <a:pt x="1089369" y="4114764"/>
                    <a:pt x="1090976" y="4115567"/>
                    <a:pt x="1092071" y="4116882"/>
                  </a:cubicBezTo>
                  <a:cubicBezTo>
                    <a:pt x="1094482" y="4119658"/>
                    <a:pt x="1094482" y="4123747"/>
                    <a:pt x="1092071" y="4126523"/>
                  </a:cubicBezTo>
                  <a:cubicBezTo>
                    <a:pt x="1090976" y="4127838"/>
                    <a:pt x="1089369" y="4128641"/>
                    <a:pt x="1087689" y="4128860"/>
                  </a:cubicBezTo>
                  <a:close/>
                  <a:moveTo>
                    <a:pt x="1159702" y="4095702"/>
                  </a:moveTo>
                  <a:cubicBezTo>
                    <a:pt x="1158168" y="4095702"/>
                    <a:pt x="1156635" y="4095190"/>
                    <a:pt x="1155466" y="4094168"/>
                  </a:cubicBezTo>
                  <a:cubicBezTo>
                    <a:pt x="1154736" y="4093584"/>
                    <a:pt x="1154224" y="4092853"/>
                    <a:pt x="1153786" y="4092050"/>
                  </a:cubicBezTo>
                  <a:cubicBezTo>
                    <a:pt x="1153348" y="4091247"/>
                    <a:pt x="1153056" y="4090297"/>
                    <a:pt x="1152983" y="4089348"/>
                  </a:cubicBezTo>
                  <a:cubicBezTo>
                    <a:pt x="1152837" y="4088398"/>
                    <a:pt x="1152837" y="4087522"/>
                    <a:pt x="1152983" y="4086573"/>
                  </a:cubicBezTo>
                  <a:cubicBezTo>
                    <a:pt x="1153201" y="4085696"/>
                    <a:pt x="1153640" y="4084820"/>
                    <a:pt x="1154224" y="4084090"/>
                  </a:cubicBezTo>
                  <a:cubicBezTo>
                    <a:pt x="1165691" y="4067948"/>
                    <a:pt x="1173652" y="4049543"/>
                    <a:pt x="1177523" y="4030116"/>
                  </a:cubicBezTo>
                  <a:cubicBezTo>
                    <a:pt x="1179275" y="4022813"/>
                    <a:pt x="1181028" y="4015509"/>
                    <a:pt x="1182562" y="4008206"/>
                  </a:cubicBezTo>
                  <a:cubicBezTo>
                    <a:pt x="1183073" y="4006526"/>
                    <a:pt x="1184169" y="4004992"/>
                    <a:pt x="1185629" y="4004042"/>
                  </a:cubicBezTo>
                  <a:cubicBezTo>
                    <a:pt x="1188770" y="4002217"/>
                    <a:pt x="1192787" y="4003239"/>
                    <a:pt x="1194759" y="4006307"/>
                  </a:cubicBezTo>
                  <a:cubicBezTo>
                    <a:pt x="1195708" y="4007840"/>
                    <a:pt x="1196074" y="4009666"/>
                    <a:pt x="1195781" y="4011419"/>
                  </a:cubicBezTo>
                  <a:cubicBezTo>
                    <a:pt x="1194102" y="4018723"/>
                    <a:pt x="1192422" y="4026026"/>
                    <a:pt x="1190596" y="4033330"/>
                  </a:cubicBezTo>
                  <a:cubicBezTo>
                    <a:pt x="1186213" y="4054802"/>
                    <a:pt x="1177230" y="4075033"/>
                    <a:pt x="1164376" y="4092707"/>
                  </a:cubicBezTo>
                  <a:cubicBezTo>
                    <a:pt x="1163208" y="4094314"/>
                    <a:pt x="1161382" y="4095263"/>
                    <a:pt x="1159410" y="4095336"/>
                  </a:cubicBezTo>
                  <a:close/>
                  <a:moveTo>
                    <a:pt x="930226" y="4091831"/>
                  </a:moveTo>
                  <a:cubicBezTo>
                    <a:pt x="929349" y="4091758"/>
                    <a:pt x="928473" y="4091612"/>
                    <a:pt x="927670" y="4091320"/>
                  </a:cubicBezTo>
                  <a:cubicBezTo>
                    <a:pt x="902180" y="4080365"/>
                    <a:pt x="877567" y="4067437"/>
                    <a:pt x="854050" y="4052757"/>
                  </a:cubicBezTo>
                  <a:cubicBezTo>
                    <a:pt x="852516" y="4051735"/>
                    <a:pt x="851420" y="4050201"/>
                    <a:pt x="850983" y="4048448"/>
                  </a:cubicBezTo>
                  <a:cubicBezTo>
                    <a:pt x="850471" y="4046622"/>
                    <a:pt x="850690" y="4044650"/>
                    <a:pt x="851640" y="4042971"/>
                  </a:cubicBezTo>
                  <a:cubicBezTo>
                    <a:pt x="852589" y="4041436"/>
                    <a:pt x="854050" y="4040268"/>
                    <a:pt x="855802" y="4039757"/>
                  </a:cubicBezTo>
                  <a:cubicBezTo>
                    <a:pt x="857555" y="4039246"/>
                    <a:pt x="859454" y="4039537"/>
                    <a:pt x="860989" y="4040487"/>
                  </a:cubicBezTo>
                  <a:cubicBezTo>
                    <a:pt x="883921" y="4054876"/>
                    <a:pt x="907950" y="4067437"/>
                    <a:pt x="932782" y="4078100"/>
                  </a:cubicBezTo>
                  <a:cubicBezTo>
                    <a:pt x="934242" y="4078757"/>
                    <a:pt x="935484" y="4079926"/>
                    <a:pt x="936214" y="4081314"/>
                  </a:cubicBezTo>
                  <a:cubicBezTo>
                    <a:pt x="937017" y="4082775"/>
                    <a:pt x="937237" y="4084454"/>
                    <a:pt x="936944" y="4086061"/>
                  </a:cubicBezTo>
                  <a:cubicBezTo>
                    <a:pt x="936653" y="4087668"/>
                    <a:pt x="935776" y="4089129"/>
                    <a:pt x="934535" y="4090224"/>
                  </a:cubicBezTo>
                  <a:cubicBezTo>
                    <a:pt x="933366" y="4091247"/>
                    <a:pt x="931832" y="4091758"/>
                    <a:pt x="930299" y="4091831"/>
                  </a:cubicBezTo>
                  <a:close/>
                  <a:moveTo>
                    <a:pt x="790656" y="4005284"/>
                  </a:moveTo>
                  <a:cubicBezTo>
                    <a:pt x="789194" y="4005284"/>
                    <a:pt x="787734" y="4004773"/>
                    <a:pt x="786565" y="4003824"/>
                  </a:cubicBezTo>
                  <a:cubicBezTo>
                    <a:pt x="764655" y="3986222"/>
                    <a:pt x="742744" y="3969570"/>
                    <a:pt x="720834" y="3954452"/>
                  </a:cubicBezTo>
                  <a:cubicBezTo>
                    <a:pt x="720103" y="3953867"/>
                    <a:pt x="719446" y="3953210"/>
                    <a:pt x="718935" y="3952407"/>
                  </a:cubicBezTo>
                  <a:cubicBezTo>
                    <a:pt x="718497" y="3951604"/>
                    <a:pt x="718131" y="3950727"/>
                    <a:pt x="717985" y="3949851"/>
                  </a:cubicBezTo>
                  <a:cubicBezTo>
                    <a:pt x="717839" y="3948901"/>
                    <a:pt x="717839" y="3947952"/>
                    <a:pt x="717985" y="3947002"/>
                  </a:cubicBezTo>
                  <a:cubicBezTo>
                    <a:pt x="718204" y="3946126"/>
                    <a:pt x="718570" y="3945250"/>
                    <a:pt x="719081" y="3944446"/>
                  </a:cubicBezTo>
                  <a:cubicBezTo>
                    <a:pt x="719592" y="3943642"/>
                    <a:pt x="720250" y="3942985"/>
                    <a:pt x="720980" y="3942474"/>
                  </a:cubicBezTo>
                  <a:cubicBezTo>
                    <a:pt x="721710" y="3941963"/>
                    <a:pt x="722586" y="3941671"/>
                    <a:pt x="723463" y="3941452"/>
                  </a:cubicBezTo>
                  <a:cubicBezTo>
                    <a:pt x="724339" y="3941232"/>
                    <a:pt x="725216" y="3941232"/>
                    <a:pt x="726092" y="3941452"/>
                  </a:cubicBezTo>
                  <a:cubicBezTo>
                    <a:pt x="726968" y="3941598"/>
                    <a:pt x="727845" y="3942036"/>
                    <a:pt x="728576" y="3942547"/>
                  </a:cubicBezTo>
                  <a:cubicBezTo>
                    <a:pt x="750486" y="3957812"/>
                    <a:pt x="772397" y="3974610"/>
                    <a:pt x="794964" y="3992430"/>
                  </a:cubicBezTo>
                  <a:cubicBezTo>
                    <a:pt x="796133" y="3993306"/>
                    <a:pt x="796937" y="3994548"/>
                    <a:pt x="797301" y="3996009"/>
                  </a:cubicBezTo>
                  <a:cubicBezTo>
                    <a:pt x="797667" y="3997397"/>
                    <a:pt x="797667" y="3998930"/>
                    <a:pt x="797301" y="4000318"/>
                  </a:cubicBezTo>
                  <a:cubicBezTo>
                    <a:pt x="796863" y="4001706"/>
                    <a:pt x="796060" y="4002947"/>
                    <a:pt x="794891" y="4003824"/>
                  </a:cubicBezTo>
                  <a:cubicBezTo>
                    <a:pt x="793796" y="4004700"/>
                    <a:pt x="792408" y="4005211"/>
                    <a:pt x="790947" y="4005211"/>
                  </a:cubicBezTo>
                  <a:close/>
                  <a:moveTo>
                    <a:pt x="1204691" y="3933199"/>
                  </a:moveTo>
                  <a:lnTo>
                    <a:pt x="1204034" y="3933199"/>
                  </a:lnTo>
                  <a:cubicBezTo>
                    <a:pt x="1203085" y="3933126"/>
                    <a:pt x="1202209" y="3932833"/>
                    <a:pt x="1201478" y="3932322"/>
                  </a:cubicBezTo>
                  <a:cubicBezTo>
                    <a:pt x="1200674" y="3931884"/>
                    <a:pt x="1199944" y="3931227"/>
                    <a:pt x="1199433" y="3930423"/>
                  </a:cubicBezTo>
                  <a:cubicBezTo>
                    <a:pt x="1198848" y="3929620"/>
                    <a:pt x="1198484" y="3928817"/>
                    <a:pt x="1198264" y="3927867"/>
                  </a:cubicBezTo>
                  <a:cubicBezTo>
                    <a:pt x="1198118" y="3926918"/>
                    <a:pt x="1198118" y="3926041"/>
                    <a:pt x="1198264" y="3925092"/>
                  </a:cubicBezTo>
                  <a:cubicBezTo>
                    <a:pt x="1201186" y="3901866"/>
                    <a:pt x="1202719" y="3878495"/>
                    <a:pt x="1202719" y="3855124"/>
                  </a:cubicBezTo>
                  <a:lnTo>
                    <a:pt x="1202719" y="3840955"/>
                  </a:lnTo>
                  <a:cubicBezTo>
                    <a:pt x="1202719" y="3840006"/>
                    <a:pt x="1202866" y="3839056"/>
                    <a:pt x="1203158" y="3838180"/>
                  </a:cubicBezTo>
                  <a:cubicBezTo>
                    <a:pt x="1203523" y="3837304"/>
                    <a:pt x="1203961" y="3836573"/>
                    <a:pt x="1204545" y="3835843"/>
                  </a:cubicBezTo>
                  <a:cubicBezTo>
                    <a:pt x="1205130" y="3835185"/>
                    <a:pt x="1205933" y="3834601"/>
                    <a:pt x="1206737" y="3834236"/>
                  </a:cubicBezTo>
                  <a:cubicBezTo>
                    <a:pt x="1207540" y="3833871"/>
                    <a:pt x="1208416" y="3833652"/>
                    <a:pt x="1209293" y="3833579"/>
                  </a:cubicBezTo>
                  <a:cubicBezTo>
                    <a:pt x="1210169" y="3833579"/>
                    <a:pt x="1211046" y="3833725"/>
                    <a:pt x="1211922" y="3834017"/>
                  </a:cubicBezTo>
                  <a:cubicBezTo>
                    <a:pt x="1212725" y="3834382"/>
                    <a:pt x="1213528" y="3834821"/>
                    <a:pt x="1214186" y="3835478"/>
                  </a:cubicBezTo>
                  <a:cubicBezTo>
                    <a:pt x="1214843" y="3836135"/>
                    <a:pt x="1215354" y="3836938"/>
                    <a:pt x="1215720" y="3837814"/>
                  </a:cubicBezTo>
                  <a:cubicBezTo>
                    <a:pt x="1216012" y="3838691"/>
                    <a:pt x="1216231" y="3839567"/>
                    <a:pt x="1216231" y="3840517"/>
                  </a:cubicBezTo>
                  <a:lnTo>
                    <a:pt x="1216231" y="3855124"/>
                  </a:lnTo>
                  <a:cubicBezTo>
                    <a:pt x="1216158" y="3879153"/>
                    <a:pt x="1214624" y="3903108"/>
                    <a:pt x="1211557" y="3926918"/>
                  </a:cubicBezTo>
                  <a:cubicBezTo>
                    <a:pt x="1211411" y="3928671"/>
                    <a:pt x="1210608" y="3930277"/>
                    <a:pt x="1209366" y="3931446"/>
                  </a:cubicBezTo>
                  <a:cubicBezTo>
                    <a:pt x="1208124" y="3932615"/>
                    <a:pt x="1206517" y="3933272"/>
                    <a:pt x="1204838" y="3933199"/>
                  </a:cubicBezTo>
                  <a:close/>
                  <a:moveTo>
                    <a:pt x="655394" y="3910850"/>
                  </a:moveTo>
                  <a:cubicBezTo>
                    <a:pt x="654226" y="3910850"/>
                    <a:pt x="653057" y="3910485"/>
                    <a:pt x="652034" y="3909900"/>
                  </a:cubicBezTo>
                  <a:cubicBezTo>
                    <a:pt x="628371" y="3895878"/>
                    <a:pt x="604197" y="3882804"/>
                    <a:pt x="580241" y="3871265"/>
                  </a:cubicBezTo>
                  <a:cubicBezTo>
                    <a:pt x="579438" y="3870900"/>
                    <a:pt x="578708" y="3870316"/>
                    <a:pt x="578123" y="3869658"/>
                  </a:cubicBezTo>
                  <a:cubicBezTo>
                    <a:pt x="577539" y="3869001"/>
                    <a:pt x="577028" y="3868197"/>
                    <a:pt x="576735" y="3867321"/>
                  </a:cubicBezTo>
                  <a:cubicBezTo>
                    <a:pt x="576443" y="3866444"/>
                    <a:pt x="576297" y="3865495"/>
                    <a:pt x="576297" y="3864545"/>
                  </a:cubicBezTo>
                  <a:cubicBezTo>
                    <a:pt x="576370" y="3863596"/>
                    <a:pt x="576589" y="3862720"/>
                    <a:pt x="576955" y="3861843"/>
                  </a:cubicBezTo>
                  <a:cubicBezTo>
                    <a:pt x="577319" y="3860967"/>
                    <a:pt x="577831" y="3860237"/>
                    <a:pt x="578488" y="3859580"/>
                  </a:cubicBezTo>
                  <a:cubicBezTo>
                    <a:pt x="579145" y="3858922"/>
                    <a:pt x="579875" y="3858411"/>
                    <a:pt x="580753" y="3858118"/>
                  </a:cubicBezTo>
                  <a:cubicBezTo>
                    <a:pt x="581556" y="3857754"/>
                    <a:pt x="582432" y="3857608"/>
                    <a:pt x="583309" y="3857681"/>
                  </a:cubicBezTo>
                  <a:cubicBezTo>
                    <a:pt x="584258" y="3857681"/>
                    <a:pt x="585135" y="3857899"/>
                    <a:pt x="585938" y="3858338"/>
                  </a:cubicBezTo>
                  <a:cubicBezTo>
                    <a:pt x="610185" y="3870096"/>
                    <a:pt x="634652" y="3883243"/>
                    <a:pt x="658973" y="3897484"/>
                  </a:cubicBezTo>
                  <a:cubicBezTo>
                    <a:pt x="659776" y="3897923"/>
                    <a:pt x="660433" y="3898580"/>
                    <a:pt x="661018" y="3899310"/>
                  </a:cubicBezTo>
                  <a:cubicBezTo>
                    <a:pt x="661529" y="3900040"/>
                    <a:pt x="661968" y="3900917"/>
                    <a:pt x="662186" y="3901793"/>
                  </a:cubicBezTo>
                  <a:cubicBezTo>
                    <a:pt x="662332" y="3902743"/>
                    <a:pt x="662332" y="3903619"/>
                    <a:pt x="662186" y="3904569"/>
                  </a:cubicBezTo>
                  <a:cubicBezTo>
                    <a:pt x="662040" y="3905518"/>
                    <a:pt x="661748" y="3906394"/>
                    <a:pt x="661310" y="3907198"/>
                  </a:cubicBezTo>
                  <a:cubicBezTo>
                    <a:pt x="660799" y="3908293"/>
                    <a:pt x="659923" y="3909243"/>
                    <a:pt x="658900" y="3909900"/>
                  </a:cubicBezTo>
                  <a:cubicBezTo>
                    <a:pt x="657877" y="3910485"/>
                    <a:pt x="656709" y="3910850"/>
                    <a:pt x="655541" y="3910850"/>
                  </a:cubicBezTo>
                  <a:close/>
                  <a:moveTo>
                    <a:pt x="508082" y="3839860"/>
                  </a:moveTo>
                  <a:cubicBezTo>
                    <a:pt x="507352" y="3840006"/>
                    <a:pt x="506549" y="3840006"/>
                    <a:pt x="505819" y="3839860"/>
                  </a:cubicBezTo>
                  <a:cubicBezTo>
                    <a:pt x="489020" y="3833652"/>
                    <a:pt x="471711" y="3827882"/>
                    <a:pt x="454694" y="3822843"/>
                  </a:cubicBezTo>
                  <a:cubicBezTo>
                    <a:pt x="445856" y="3820140"/>
                    <a:pt x="437092" y="3817292"/>
                    <a:pt x="428474" y="3814151"/>
                  </a:cubicBezTo>
                  <a:cubicBezTo>
                    <a:pt x="427597" y="3813860"/>
                    <a:pt x="426794" y="3813348"/>
                    <a:pt x="426137" y="3812764"/>
                  </a:cubicBezTo>
                  <a:cubicBezTo>
                    <a:pt x="425480" y="3812107"/>
                    <a:pt x="424968" y="3811303"/>
                    <a:pt x="424530" y="3810499"/>
                  </a:cubicBezTo>
                  <a:cubicBezTo>
                    <a:pt x="424165" y="3809623"/>
                    <a:pt x="423946" y="3808747"/>
                    <a:pt x="423872" y="3807797"/>
                  </a:cubicBezTo>
                  <a:cubicBezTo>
                    <a:pt x="423872" y="3806848"/>
                    <a:pt x="424019" y="3805971"/>
                    <a:pt x="424311" y="3805095"/>
                  </a:cubicBezTo>
                  <a:cubicBezTo>
                    <a:pt x="424822" y="3803342"/>
                    <a:pt x="426064" y="3801882"/>
                    <a:pt x="427744" y="3801005"/>
                  </a:cubicBezTo>
                  <a:cubicBezTo>
                    <a:pt x="429350" y="3800347"/>
                    <a:pt x="431249" y="3800347"/>
                    <a:pt x="432857" y="3801005"/>
                  </a:cubicBezTo>
                  <a:cubicBezTo>
                    <a:pt x="441255" y="3804072"/>
                    <a:pt x="449800" y="3806848"/>
                    <a:pt x="458419" y="3809185"/>
                  </a:cubicBezTo>
                  <a:cubicBezTo>
                    <a:pt x="475728" y="3814443"/>
                    <a:pt x="493256" y="3820214"/>
                    <a:pt x="510420" y="3826568"/>
                  </a:cubicBezTo>
                  <a:cubicBezTo>
                    <a:pt x="513560" y="3827882"/>
                    <a:pt x="515313" y="3831096"/>
                    <a:pt x="514802" y="3834455"/>
                  </a:cubicBezTo>
                  <a:cubicBezTo>
                    <a:pt x="514509" y="3836062"/>
                    <a:pt x="513779" y="3837596"/>
                    <a:pt x="512537" y="3838691"/>
                  </a:cubicBezTo>
                  <a:cubicBezTo>
                    <a:pt x="511369" y="3839786"/>
                    <a:pt x="509762" y="3840371"/>
                    <a:pt x="508155" y="3840371"/>
                  </a:cubicBezTo>
                  <a:close/>
                  <a:moveTo>
                    <a:pt x="357046" y="3778364"/>
                  </a:moveTo>
                  <a:cubicBezTo>
                    <a:pt x="355804" y="3778364"/>
                    <a:pt x="354635" y="3777999"/>
                    <a:pt x="353613" y="3777342"/>
                  </a:cubicBezTo>
                  <a:cubicBezTo>
                    <a:pt x="329803" y="3762443"/>
                    <a:pt x="307747" y="3744914"/>
                    <a:pt x="287881" y="3724975"/>
                  </a:cubicBezTo>
                  <a:cubicBezTo>
                    <a:pt x="287224" y="3724318"/>
                    <a:pt x="286786" y="3723587"/>
                    <a:pt x="286421" y="3722711"/>
                  </a:cubicBezTo>
                  <a:cubicBezTo>
                    <a:pt x="286055" y="3721835"/>
                    <a:pt x="285837" y="3720958"/>
                    <a:pt x="285764" y="3720009"/>
                  </a:cubicBezTo>
                  <a:cubicBezTo>
                    <a:pt x="285764" y="3719059"/>
                    <a:pt x="285909" y="3718110"/>
                    <a:pt x="286274" y="3717233"/>
                  </a:cubicBezTo>
                  <a:cubicBezTo>
                    <a:pt x="286567" y="3716357"/>
                    <a:pt x="287005" y="3715554"/>
                    <a:pt x="287663" y="3714897"/>
                  </a:cubicBezTo>
                  <a:cubicBezTo>
                    <a:pt x="288247" y="3714239"/>
                    <a:pt x="288977" y="3713655"/>
                    <a:pt x="289780" y="3713290"/>
                  </a:cubicBezTo>
                  <a:cubicBezTo>
                    <a:pt x="290583" y="3712924"/>
                    <a:pt x="291533" y="3712705"/>
                    <a:pt x="292409" y="3712632"/>
                  </a:cubicBezTo>
                  <a:cubicBezTo>
                    <a:pt x="293286" y="3712632"/>
                    <a:pt x="294162" y="3712778"/>
                    <a:pt x="294966" y="3713144"/>
                  </a:cubicBezTo>
                  <a:cubicBezTo>
                    <a:pt x="295843" y="3713436"/>
                    <a:pt x="296573" y="3713947"/>
                    <a:pt x="297230" y="3714604"/>
                  </a:cubicBezTo>
                  <a:cubicBezTo>
                    <a:pt x="316365" y="3733812"/>
                    <a:pt x="337692" y="3750757"/>
                    <a:pt x="360625" y="3765145"/>
                  </a:cubicBezTo>
                  <a:cubicBezTo>
                    <a:pt x="362158" y="3766167"/>
                    <a:pt x="363327" y="3767701"/>
                    <a:pt x="363765" y="3769527"/>
                  </a:cubicBezTo>
                  <a:cubicBezTo>
                    <a:pt x="364203" y="3771353"/>
                    <a:pt x="363911" y="3773252"/>
                    <a:pt x="363034" y="3774931"/>
                  </a:cubicBezTo>
                  <a:cubicBezTo>
                    <a:pt x="362377" y="3775954"/>
                    <a:pt x="361501" y="3776830"/>
                    <a:pt x="360478" y="3777487"/>
                  </a:cubicBezTo>
                  <a:cubicBezTo>
                    <a:pt x="359456" y="3778072"/>
                    <a:pt x="358214" y="3778364"/>
                    <a:pt x="357046" y="3778364"/>
                  </a:cubicBezTo>
                  <a:close/>
                  <a:moveTo>
                    <a:pt x="1201040" y="3762953"/>
                  </a:moveTo>
                  <a:cubicBezTo>
                    <a:pt x="1199433" y="3762953"/>
                    <a:pt x="1197827" y="3762296"/>
                    <a:pt x="1196658" y="3761201"/>
                  </a:cubicBezTo>
                  <a:cubicBezTo>
                    <a:pt x="1195416" y="3760033"/>
                    <a:pt x="1194613" y="3758571"/>
                    <a:pt x="1194393" y="3756892"/>
                  </a:cubicBezTo>
                  <a:cubicBezTo>
                    <a:pt x="1190596" y="3730599"/>
                    <a:pt x="1185922" y="3703941"/>
                    <a:pt x="1181467" y="3678160"/>
                  </a:cubicBezTo>
                  <a:lnTo>
                    <a:pt x="1180736" y="3672755"/>
                  </a:lnTo>
                  <a:cubicBezTo>
                    <a:pt x="1180444" y="3670929"/>
                    <a:pt x="1180882" y="3669030"/>
                    <a:pt x="1181905" y="3667497"/>
                  </a:cubicBezTo>
                  <a:cubicBezTo>
                    <a:pt x="1182854" y="3665963"/>
                    <a:pt x="1184387" y="3664941"/>
                    <a:pt x="1186140" y="3664575"/>
                  </a:cubicBezTo>
                  <a:cubicBezTo>
                    <a:pt x="1187017" y="3664356"/>
                    <a:pt x="1187893" y="3664356"/>
                    <a:pt x="1188770" y="3664575"/>
                  </a:cubicBezTo>
                  <a:cubicBezTo>
                    <a:pt x="1189647" y="3664795"/>
                    <a:pt x="1190450" y="3665159"/>
                    <a:pt x="1191180" y="3665671"/>
                  </a:cubicBezTo>
                  <a:cubicBezTo>
                    <a:pt x="1191910" y="3666182"/>
                    <a:pt x="1192567" y="3666840"/>
                    <a:pt x="1193006" y="3667643"/>
                  </a:cubicBezTo>
                  <a:cubicBezTo>
                    <a:pt x="1193444" y="3668446"/>
                    <a:pt x="1193736" y="3669323"/>
                    <a:pt x="1193956" y="3670199"/>
                  </a:cubicBezTo>
                  <a:lnTo>
                    <a:pt x="1194832" y="3675457"/>
                  </a:lnTo>
                  <a:cubicBezTo>
                    <a:pt x="1199433" y="3701385"/>
                    <a:pt x="1204108" y="3728189"/>
                    <a:pt x="1207905" y="3754700"/>
                  </a:cubicBezTo>
                  <a:cubicBezTo>
                    <a:pt x="1208051" y="3755650"/>
                    <a:pt x="1208051" y="3756526"/>
                    <a:pt x="1207905" y="3757476"/>
                  </a:cubicBezTo>
                  <a:cubicBezTo>
                    <a:pt x="1207686" y="3758425"/>
                    <a:pt x="1207321" y="3759302"/>
                    <a:pt x="1206737" y="3760033"/>
                  </a:cubicBezTo>
                  <a:cubicBezTo>
                    <a:pt x="1206225" y="3760763"/>
                    <a:pt x="1205568" y="3761420"/>
                    <a:pt x="1204765" y="3761931"/>
                  </a:cubicBezTo>
                  <a:cubicBezTo>
                    <a:pt x="1204034" y="3762369"/>
                    <a:pt x="1203158" y="3762735"/>
                    <a:pt x="1202282" y="3762880"/>
                  </a:cubicBezTo>
                  <a:close/>
                  <a:moveTo>
                    <a:pt x="238291" y="3663042"/>
                  </a:moveTo>
                  <a:cubicBezTo>
                    <a:pt x="237268" y="3663042"/>
                    <a:pt x="236319" y="3662822"/>
                    <a:pt x="235369" y="3662385"/>
                  </a:cubicBezTo>
                  <a:cubicBezTo>
                    <a:pt x="234493" y="3661873"/>
                    <a:pt x="233690" y="3661216"/>
                    <a:pt x="233032" y="3660413"/>
                  </a:cubicBezTo>
                  <a:cubicBezTo>
                    <a:pt x="215722" y="3638502"/>
                    <a:pt x="198925" y="3615350"/>
                    <a:pt x="182930" y="3592709"/>
                  </a:cubicBezTo>
                  <a:cubicBezTo>
                    <a:pt x="182272" y="3591979"/>
                    <a:pt x="181762" y="3591029"/>
                    <a:pt x="181469" y="3590080"/>
                  </a:cubicBezTo>
                  <a:cubicBezTo>
                    <a:pt x="181104" y="3589130"/>
                    <a:pt x="181031" y="3588108"/>
                    <a:pt x="181104" y="3587085"/>
                  </a:cubicBezTo>
                  <a:cubicBezTo>
                    <a:pt x="181177" y="3586062"/>
                    <a:pt x="181469" y="3585113"/>
                    <a:pt x="181980" y="3584237"/>
                  </a:cubicBezTo>
                  <a:cubicBezTo>
                    <a:pt x="182419" y="3583360"/>
                    <a:pt x="183076" y="3582557"/>
                    <a:pt x="183879" y="3581973"/>
                  </a:cubicBezTo>
                  <a:cubicBezTo>
                    <a:pt x="184682" y="3581388"/>
                    <a:pt x="185559" y="3580950"/>
                    <a:pt x="186508" y="3580804"/>
                  </a:cubicBezTo>
                  <a:cubicBezTo>
                    <a:pt x="188480" y="3580439"/>
                    <a:pt x="190452" y="3580950"/>
                    <a:pt x="191986" y="3582191"/>
                  </a:cubicBezTo>
                  <a:cubicBezTo>
                    <a:pt x="192717" y="3582849"/>
                    <a:pt x="193374" y="3583653"/>
                    <a:pt x="193812" y="3584529"/>
                  </a:cubicBezTo>
                  <a:cubicBezTo>
                    <a:pt x="209295" y="3606950"/>
                    <a:pt x="226386" y="3629591"/>
                    <a:pt x="243476" y="3651721"/>
                  </a:cubicBezTo>
                  <a:cubicBezTo>
                    <a:pt x="244352" y="3652744"/>
                    <a:pt x="244863" y="3653985"/>
                    <a:pt x="245083" y="3655300"/>
                  </a:cubicBezTo>
                  <a:cubicBezTo>
                    <a:pt x="245229" y="3656615"/>
                    <a:pt x="245009" y="3658002"/>
                    <a:pt x="244499" y="3659244"/>
                  </a:cubicBezTo>
                  <a:cubicBezTo>
                    <a:pt x="243914" y="3660486"/>
                    <a:pt x="243037" y="3661507"/>
                    <a:pt x="241943" y="3662238"/>
                  </a:cubicBezTo>
                  <a:cubicBezTo>
                    <a:pt x="240847" y="3662969"/>
                    <a:pt x="239605" y="3663333"/>
                    <a:pt x="238291" y="3663261"/>
                  </a:cubicBezTo>
                  <a:close/>
                  <a:moveTo>
                    <a:pt x="1173141" y="3594389"/>
                  </a:moveTo>
                  <a:cubicBezTo>
                    <a:pt x="1171533" y="3594389"/>
                    <a:pt x="1169927" y="3593731"/>
                    <a:pt x="1168758" y="3592636"/>
                  </a:cubicBezTo>
                  <a:cubicBezTo>
                    <a:pt x="1167517" y="3591467"/>
                    <a:pt x="1166714" y="3589934"/>
                    <a:pt x="1166494" y="3588254"/>
                  </a:cubicBezTo>
                  <a:cubicBezTo>
                    <a:pt x="1162550" y="3560062"/>
                    <a:pt x="1158825" y="3531798"/>
                    <a:pt x="1155320" y="3503460"/>
                  </a:cubicBezTo>
                  <a:cubicBezTo>
                    <a:pt x="1155100" y="3501561"/>
                    <a:pt x="1155539" y="3499662"/>
                    <a:pt x="1156635" y="3498056"/>
                  </a:cubicBezTo>
                  <a:cubicBezTo>
                    <a:pt x="1157146" y="3497325"/>
                    <a:pt x="1157876" y="3496668"/>
                    <a:pt x="1158679" y="3496230"/>
                  </a:cubicBezTo>
                  <a:cubicBezTo>
                    <a:pt x="1159410" y="3495718"/>
                    <a:pt x="1160286" y="3495426"/>
                    <a:pt x="1161236" y="3495352"/>
                  </a:cubicBezTo>
                  <a:cubicBezTo>
                    <a:pt x="1163062" y="3495061"/>
                    <a:pt x="1164888" y="3495572"/>
                    <a:pt x="1166275" y="3496741"/>
                  </a:cubicBezTo>
                  <a:cubicBezTo>
                    <a:pt x="1167736" y="3497909"/>
                    <a:pt x="1168686" y="3499589"/>
                    <a:pt x="1168977" y="3501415"/>
                  </a:cubicBezTo>
                  <a:cubicBezTo>
                    <a:pt x="1172410" y="3529680"/>
                    <a:pt x="1176061" y="3557871"/>
                    <a:pt x="1180079" y="3585989"/>
                  </a:cubicBezTo>
                  <a:cubicBezTo>
                    <a:pt x="1180298" y="3586939"/>
                    <a:pt x="1180298" y="3587888"/>
                    <a:pt x="1180079" y="3588838"/>
                  </a:cubicBezTo>
                  <a:cubicBezTo>
                    <a:pt x="1179859" y="3589714"/>
                    <a:pt x="1179495" y="3590591"/>
                    <a:pt x="1178983" y="3591321"/>
                  </a:cubicBezTo>
                  <a:cubicBezTo>
                    <a:pt x="1178472" y="3592052"/>
                    <a:pt x="1177815" y="3592709"/>
                    <a:pt x="1177011" y="3593220"/>
                  </a:cubicBezTo>
                  <a:cubicBezTo>
                    <a:pt x="1176208" y="3593731"/>
                    <a:pt x="1175331" y="3594023"/>
                    <a:pt x="1174455" y="3594169"/>
                  </a:cubicBezTo>
                  <a:close/>
                  <a:moveTo>
                    <a:pt x="142103" y="3525882"/>
                  </a:moveTo>
                  <a:cubicBezTo>
                    <a:pt x="141007" y="3525882"/>
                    <a:pt x="139839" y="3525589"/>
                    <a:pt x="138890" y="3525005"/>
                  </a:cubicBezTo>
                  <a:cubicBezTo>
                    <a:pt x="137941" y="3524421"/>
                    <a:pt x="137136" y="3523618"/>
                    <a:pt x="136479" y="3522668"/>
                  </a:cubicBezTo>
                  <a:cubicBezTo>
                    <a:pt x="121872" y="3498859"/>
                    <a:pt x="107265" y="3474391"/>
                    <a:pt x="93243" y="3449633"/>
                  </a:cubicBezTo>
                  <a:cubicBezTo>
                    <a:pt x="92294" y="3448026"/>
                    <a:pt x="92074" y="3446054"/>
                    <a:pt x="92512" y="3444228"/>
                  </a:cubicBezTo>
                  <a:cubicBezTo>
                    <a:pt x="92951" y="3442402"/>
                    <a:pt x="94046" y="3440869"/>
                    <a:pt x="95653" y="3439919"/>
                  </a:cubicBezTo>
                  <a:cubicBezTo>
                    <a:pt x="97186" y="3438970"/>
                    <a:pt x="99012" y="3438678"/>
                    <a:pt x="100765" y="3439116"/>
                  </a:cubicBezTo>
                  <a:cubicBezTo>
                    <a:pt x="102518" y="3439700"/>
                    <a:pt x="103979" y="3440869"/>
                    <a:pt x="104855" y="3442402"/>
                  </a:cubicBezTo>
                  <a:cubicBezTo>
                    <a:pt x="118440" y="3466869"/>
                    <a:pt x="132901" y="3491336"/>
                    <a:pt x="147727" y="3514561"/>
                  </a:cubicBezTo>
                  <a:cubicBezTo>
                    <a:pt x="148238" y="3515292"/>
                    <a:pt x="148603" y="3516168"/>
                    <a:pt x="148750" y="3517118"/>
                  </a:cubicBezTo>
                  <a:cubicBezTo>
                    <a:pt x="148968" y="3517994"/>
                    <a:pt x="148968" y="3519017"/>
                    <a:pt x="148750" y="3519893"/>
                  </a:cubicBezTo>
                  <a:cubicBezTo>
                    <a:pt x="148603" y="3520769"/>
                    <a:pt x="148238" y="3521646"/>
                    <a:pt x="147800" y="3522449"/>
                  </a:cubicBezTo>
                  <a:cubicBezTo>
                    <a:pt x="147288" y="3523252"/>
                    <a:pt x="146631" y="3523909"/>
                    <a:pt x="145901" y="3524421"/>
                  </a:cubicBezTo>
                  <a:cubicBezTo>
                    <a:pt x="144805" y="3525298"/>
                    <a:pt x="143490" y="3525808"/>
                    <a:pt x="142103" y="3525882"/>
                  </a:cubicBezTo>
                  <a:close/>
                  <a:moveTo>
                    <a:pt x="1153348" y="3425093"/>
                  </a:moveTo>
                  <a:cubicBezTo>
                    <a:pt x="1151668" y="3425020"/>
                    <a:pt x="1150061" y="3424363"/>
                    <a:pt x="1148819" y="3423195"/>
                  </a:cubicBezTo>
                  <a:cubicBezTo>
                    <a:pt x="1147578" y="3421953"/>
                    <a:pt x="1146847" y="3420346"/>
                    <a:pt x="1146702" y="3418593"/>
                  </a:cubicBezTo>
                  <a:lnTo>
                    <a:pt x="1145314" y="3403255"/>
                  </a:lnTo>
                  <a:cubicBezTo>
                    <a:pt x="1142977" y="3376233"/>
                    <a:pt x="1140566" y="3354322"/>
                    <a:pt x="1137573" y="3334018"/>
                  </a:cubicBezTo>
                  <a:cubicBezTo>
                    <a:pt x="1137353" y="3333069"/>
                    <a:pt x="1137353" y="3332119"/>
                    <a:pt x="1137573" y="3331170"/>
                  </a:cubicBezTo>
                  <a:cubicBezTo>
                    <a:pt x="1137791" y="3330220"/>
                    <a:pt x="1138157" y="3329417"/>
                    <a:pt x="1138741" y="3328614"/>
                  </a:cubicBezTo>
                  <a:cubicBezTo>
                    <a:pt x="1139252" y="3327883"/>
                    <a:pt x="1139909" y="3327226"/>
                    <a:pt x="1140713" y="3326788"/>
                  </a:cubicBezTo>
                  <a:cubicBezTo>
                    <a:pt x="1141443" y="3326277"/>
                    <a:pt x="1142319" y="3325984"/>
                    <a:pt x="1143196" y="3325838"/>
                  </a:cubicBezTo>
                  <a:cubicBezTo>
                    <a:pt x="1144072" y="3325619"/>
                    <a:pt x="1145021" y="3325619"/>
                    <a:pt x="1145898" y="3325838"/>
                  </a:cubicBezTo>
                  <a:cubicBezTo>
                    <a:pt x="1146775" y="3326058"/>
                    <a:pt x="1147578" y="3326423"/>
                    <a:pt x="1148309" y="3327007"/>
                  </a:cubicBezTo>
                  <a:cubicBezTo>
                    <a:pt x="1149039" y="3327591"/>
                    <a:pt x="1149623" y="3328249"/>
                    <a:pt x="1150061" y="3329052"/>
                  </a:cubicBezTo>
                  <a:cubicBezTo>
                    <a:pt x="1150572" y="3329855"/>
                    <a:pt x="1150865" y="3330732"/>
                    <a:pt x="1150938" y="3331681"/>
                  </a:cubicBezTo>
                  <a:cubicBezTo>
                    <a:pt x="1153786" y="3352277"/>
                    <a:pt x="1156196" y="3374553"/>
                    <a:pt x="1158752" y="3401795"/>
                  </a:cubicBezTo>
                  <a:lnTo>
                    <a:pt x="1160067" y="3417059"/>
                  </a:lnTo>
                  <a:cubicBezTo>
                    <a:pt x="1160213" y="3418885"/>
                    <a:pt x="1159702" y="3420784"/>
                    <a:pt x="1158534" y="3422245"/>
                  </a:cubicBezTo>
                  <a:cubicBezTo>
                    <a:pt x="1157438" y="3423705"/>
                    <a:pt x="1155831" y="3424655"/>
                    <a:pt x="1154006" y="3424801"/>
                  </a:cubicBezTo>
                  <a:close/>
                  <a:moveTo>
                    <a:pt x="60304" y="3378351"/>
                  </a:moveTo>
                  <a:cubicBezTo>
                    <a:pt x="59062" y="3378351"/>
                    <a:pt x="57820" y="3377985"/>
                    <a:pt x="56726" y="3377328"/>
                  </a:cubicBezTo>
                  <a:cubicBezTo>
                    <a:pt x="55703" y="3376598"/>
                    <a:pt x="54827" y="3375576"/>
                    <a:pt x="54242" y="3374407"/>
                  </a:cubicBezTo>
                  <a:cubicBezTo>
                    <a:pt x="42118" y="3348334"/>
                    <a:pt x="31747" y="3321529"/>
                    <a:pt x="23275" y="3294068"/>
                  </a:cubicBezTo>
                  <a:cubicBezTo>
                    <a:pt x="22545" y="3292315"/>
                    <a:pt x="22545" y="3290343"/>
                    <a:pt x="23275" y="3288590"/>
                  </a:cubicBezTo>
                  <a:cubicBezTo>
                    <a:pt x="23713" y="3287787"/>
                    <a:pt x="24297" y="3287057"/>
                    <a:pt x="24954" y="3286399"/>
                  </a:cubicBezTo>
                  <a:cubicBezTo>
                    <a:pt x="25612" y="3285815"/>
                    <a:pt x="26416" y="3285376"/>
                    <a:pt x="27219" y="3285085"/>
                  </a:cubicBezTo>
                  <a:cubicBezTo>
                    <a:pt x="28899" y="3284428"/>
                    <a:pt x="30798" y="3284573"/>
                    <a:pt x="32404" y="3285523"/>
                  </a:cubicBezTo>
                  <a:cubicBezTo>
                    <a:pt x="33208" y="3285888"/>
                    <a:pt x="33938" y="3286472"/>
                    <a:pt x="34449" y="3287202"/>
                  </a:cubicBezTo>
                  <a:cubicBezTo>
                    <a:pt x="35033" y="3287933"/>
                    <a:pt x="35472" y="3288737"/>
                    <a:pt x="35764" y="3289613"/>
                  </a:cubicBezTo>
                  <a:cubicBezTo>
                    <a:pt x="44017" y="3316344"/>
                    <a:pt x="54169" y="3342490"/>
                    <a:pt x="66000" y="3367833"/>
                  </a:cubicBezTo>
                  <a:cubicBezTo>
                    <a:pt x="66366" y="3368637"/>
                    <a:pt x="66658" y="3369513"/>
                    <a:pt x="66658" y="3370463"/>
                  </a:cubicBezTo>
                  <a:cubicBezTo>
                    <a:pt x="66803" y="3371412"/>
                    <a:pt x="66803" y="3372288"/>
                    <a:pt x="66658" y="3373238"/>
                  </a:cubicBezTo>
                  <a:cubicBezTo>
                    <a:pt x="66366" y="3374114"/>
                    <a:pt x="65927" y="3374918"/>
                    <a:pt x="65343" y="3375576"/>
                  </a:cubicBezTo>
                  <a:cubicBezTo>
                    <a:pt x="64759" y="3376306"/>
                    <a:pt x="64029" y="3376890"/>
                    <a:pt x="63225" y="3377255"/>
                  </a:cubicBezTo>
                  <a:cubicBezTo>
                    <a:pt x="62130" y="3377766"/>
                    <a:pt x="60961" y="3377985"/>
                    <a:pt x="59792" y="3377766"/>
                  </a:cubicBezTo>
                  <a:close/>
                  <a:moveTo>
                    <a:pt x="1128078" y="3256528"/>
                  </a:moveTo>
                  <a:cubicBezTo>
                    <a:pt x="1126617" y="3256528"/>
                    <a:pt x="1125156" y="3256017"/>
                    <a:pt x="1123987" y="3255068"/>
                  </a:cubicBezTo>
                  <a:cubicBezTo>
                    <a:pt x="1122819" y="3254118"/>
                    <a:pt x="1121943" y="3252803"/>
                    <a:pt x="1121577" y="3251343"/>
                  </a:cubicBezTo>
                  <a:cubicBezTo>
                    <a:pt x="1114566" y="3224392"/>
                    <a:pt x="1105071" y="3198100"/>
                    <a:pt x="1093020" y="3172976"/>
                  </a:cubicBezTo>
                  <a:cubicBezTo>
                    <a:pt x="1092656" y="3172100"/>
                    <a:pt x="1092363" y="3171223"/>
                    <a:pt x="1092290" y="3170274"/>
                  </a:cubicBezTo>
                  <a:cubicBezTo>
                    <a:pt x="1092144" y="3169324"/>
                    <a:pt x="1092144" y="3168448"/>
                    <a:pt x="1092290" y="3167499"/>
                  </a:cubicBezTo>
                  <a:cubicBezTo>
                    <a:pt x="1092583" y="3166622"/>
                    <a:pt x="1093020" y="3165818"/>
                    <a:pt x="1093532" y="3165088"/>
                  </a:cubicBezTo>
                  <a:cubicBezTo>
                    <a:pt x="1094116" y="3164358"/>
                    <a:pt x="1094846" y="3163774"/>
                    <a:pt x="1095651" y="3163335"/>
                  </a:cubicBezTo>
                  <a:cubicBezTo>
                    <a:pt x="1096454" y="3162897"/>
                    <a:pt x="1097330" y="3162605"/>
                    <a:pt x="1098207" y="3162532"/>
                  </a:cubicBezTo>
                  <a:cubicBezTo>
                    <a:pt x="1099083" y="3162459"/>
                    <a:pt x="1099959" y="3162605"/>
                    <a:pt x="1100836" y="3162897"/>
                  </a:cubicBezTo>
                  <a:cubicBezTo>
                    <a:pt x="1101712" y="3163189"/>
                    <a:pt x="1102515" y="3163701"/>
                    <a:pt x="1103172" y="3164284"/>
                  </a:cubicBezTo>
                  <a:cubicBezTo>
                    <a:pt x="1103830" y="3164942"/>
                    <a:pt x="1104414" y="3165673"/>
                    <a:pt x="1104780" y="3166549"/>
                  </a:cubicBezTo>
                  <a:cubicBezTo>
                    <a:pt x="1117049" y="3192549"/>
                    <a:pt x="1126836" y="3219645"/>
                    <a:pt x="1133994" y="3247472"/>
                  </a:cubicBezTo>
                  <a:cubicBezTo>
                    <a:pt x="1134505" y="3249298"/>
                    <a:pt x="1134285" y="3251196"/>
                    <a:pt x="1133409" y="3252876"/>
                  </a:cubicBezTo>
                  <a:cubicBezTo>
                    <a:pt x="1132533" y="3254483"/>
                    <a:pt x="1131072" y="3255652"/>
                    <a:pt x="1129393" y="3256235"/>
                  </a:cubicBezTo>
                  <a:cubicBezTo>
                    <a:pt x="1128954" y="3256382"/>
                    <a:pt x="1128516" y="3256455"/>
                    <a:pt x="1128078" y="3256528"/>
                  </a:cubicBezTo>
                  <a:close/>
                  <a:moveTo>
                    <a:pt x="10640" y="3215775"/>
                  </a:moveTo>
                  <a:cubicBezTo>
                    <a:pt x="8960" y="3215775"/>
                    <a:pt x="7427" y="3215117"/>
                    <a:pt x="6185" y="3214022"/>
                  </a:cubicBezTo>
                  <a:cubicBezTo>
                    <a:pt x="5016" y="3212853"/>
                    <a:pt x="4213" y="3211320"/>
                    <a:pt x="3920" y="3209712"/>
                  </a:cubicBezTo>
                  <a:cubicBezTo>
                    <a:pt x="3190" y="3204673"/>
                    <a:pt x="2533" y="3199488"/>
                    <a:pt x="2021" y="3194375"/>
                  </a:cubicBezTo>
                  <a:cubicBezTo>
                    <a:pt x="927" y="3184881"/>
                    <a:pt x="415" y="3175313"/>
                    <a:pt x="488" y="3165746"/>
                  </a:cubicBezTo>
                  <a:cubicBezTo>
                    <a:pt x="488" y="3151066"/>
                    <a:pt x="1730" y="3136385"/>
                    <a:pt x="4213" y="3121925"/>
                  </a:cubicBezTo>
                  <a:cubicBezTo>
                    <a:pt x="4359" y="3121047"/>
                    <a:pt x="4651" y="3120171"/>
                    <a:pt x="5162" y="3119368"/>
                  </a:cubicBezTo>
                  <a:cubicBezTo>
                    <a:pt x="5673" y="3118564"/>
                    <a:pt x="6258" y="3117907"/>
                    <a:pt x="6988" y="3117323"/>
                  </a:cubicBezTo>
                  <a:cubicBezTo>
                    <a:pt x="7718" y="3116812"/>
                    <a:pt x="8595" y="3116447"/>
                    <a:pt x="9471" y="3116228"/>
                  </a:cubicBezTo>
                  <a:cubicBezTo>
                    <a:pt x="10347" y="3116081"/>
                    <a:pt x="11224" y="3116081"/>
                    <a:pt x="12100" y="3116228"/>
                  </a:cubicBezTo>
                  <a:cubicBezTo>
                    <a:pt x="12977" y="3116374"/>
                    <a:pt x="13853" y="3116739"/>
                    <a:pt x="14584" y="3117250"/>
                  </a:cubicBezTo>
                  <a:cubicBezTo>
                    <a:pt x="15314" y="3117761"/>
                    <a:pt x="15971" y="3118418"/>
                    <a:pt x="16483" y="3119221"/>
                  </a:cubicBezTo>
                  <a:cubicBezTo>
                    <a:pt x="17505" y="3120829"/>
                    <a:pt x="17870" y="3122728"/>
                    <a:pt x="17505" y="3124554"/>
                  </a:cubicBezTo>
                  <a:cubicBezTo>
                    <a:pt x="15168" y="3138065"/>
                    <a:pt x="13999" y="3151723"/>
                    <a:pt x="13926" y="3165380"/>
                  </a:cubicBezTo>
                  <a:cubicBezTo>
                    <a:pt x="13926" y="3174363"/>
                    <a:pt x="14511" y="3183420"/>
                    <a:pt x="15460" y="3192330"/>
                  </a:cubicBezTo>
                  <a:cubicBezTo>
                    <a:pt x="15971" y="3197370"/>
                    <a:pt x="16628" y="3202336"/>
                    <a:pt x="17286" y="3206937"/>
                  </a:cubicBezTo>
                  <a:cubicBezTo>
                    <a:pt x="17433" y="3207886"/>
                    <a:pt x="17433" y="3208763"/>
                    <a:pt x="17286" y="3209712"/>
                  </a:cubicBezTo>
                  <a:cubicBezTo>
                    <a:pt x="17067" y="3210589"/>
                    <a:pt x="16701" y="3211465"/>
                    <a:pt x="16191" y="3212269"/>
                  </a:cubicBezTo>
                  <a:cubicBezTo>
                    <a:pt x="15607" y="3212999"/>
                    <a:pt x="14949" y="3213656"/>
                    <a:pt x="14219" y="3214167"/>
                  </a:cubicBezTo>
                  <a:cubicBezTo>
                    <a:pt x="13415" y="3214606"/>
                    <a:pt x="12612" y="3214971"/>
                    <a:pt x="11736" y="3215117"/>
                  </a:cubicBezTo>
                  <a:close/>
                  <a:moveTo>
                    <a:pt x="1059060" y="3101985"/>
                  </a:moveTo>
                  <a:cubicBezTo>
                    <a:pt x="1057672" y="3101985"/>
                    <a:pt x="1056358" y="3101548"/>
                    <a:pt x="1055262" y="3100744"/>
                  </a:cubicBezTo>
                  <a:cubicBezTo>
                    <a:pt x="1054166" y="3099941"/>
                    <a:pt x="1053290" y="3098845"/>
                    <a:pt x="1052778" y="3097530"/>
                  </a:cubicBezTo>
                  <a:cubicBezTo>
                    <a:pt x="1049638" y="3089350"/>
                    <a:pt x="1047009" y="3081170"/>
                    <a:pt x="1044526" y="3072553"/>
                  </a:cubicBezTo>
                  <a:cubicBezTo>
                    <a:pt x="1040655" y="3059845"/>
                    <a:pt x="1038536" y="3046625"/>
                    <a:pt x="1038317" y="3033333"/>
                  </a:cubicBezTo>
                  <a:cubicBezTo>
                    <a:pt x="1038244" y="3025372"/>
                    <a:pt x="1039340" y="3017338"/>
                    <a:pt x="1041458" y="3009669"/>
                  </a:cubicBezTo>
                  <a:cubicBezTo>
                    <a:pt x="1041969" y="3007916"/>
                    <a:pt x="1043138" y="3006383"/>
                    <a:pt x="1044671" y="3005433"/>
                  </a:cubicBezTo>
                  <a:cubicBezTo>
                    <a:pt x="1046279" y="3004557"/>
                    <a:pt x="1048105" y="3004337"/>
                    <a:pt x="1049857" y="3004922"/>
                  </a:cubicBezTo>
                  <a:cubicBezTo>
                    <a:pt x="1051610" y="3005506"/>
                    <a:pt x="1053070" y="3006748"/>
                    <a:pt x="1053874" y="3008355"/>
                  </a:cubicBezTo>
                  <a:cubicBezTo>
                    <a:pt x="1054677" y="3010034"/>
                    <a:pt x="1054896" y="3011933"/>
                    <a:pt x="1054385" y="3013759"/>
                  </a:cubicBezTo>
                  <a:cubicBezTo>
                    <a:pt x="1052706" y="3020113"/>
                    <a:pt x="1051829" y="3026760"/>
                    <a:pt x="1051902" y="3033333"/>
                  </a:cubicBezTo>
                  <a:cubicBezTo>
                    <a:pt x="1052121" y="3045238"/>
                    <a:pt x="1054020" y="3056996"/>
                    <a:pt x="1057452" y="3068389"/>
                  </a:cubicBezTo>
                  <a:cubicBezTo>
                    <a:pt x="1059790" y="3076496"/>
                    <a:pt x="1062346" y="3084676"/>
                    <a:pt x="1065268" y="3092272"/>
                  </a:cubicBezTo>
                  <a:cubicBezTo>
                    <a:pt x="1065852" y="3094025"/>
                    <a:pt x="1065852" y="3095924"/>
                    <a:pt x="1065268" y="3097676"/>
                  </a:cubicBezTo>
                  <a:cubicBezTo>
                    <a:pt x="1064537" y="3099356"/>
                    <a:pt x="1063222" y="3100744"/>
                    <a:pt x="1061543" y="3101474"/>
                  </a:cubicBezTo>
                  <a:cubicBezTo>
                    <a:pt x="1060813" y="3101840"/>
                    <a:pt x="1060009" y="3102058"/>
                    <a:pt x="1059205" y="3102132"/>
                  </a:cubicBezTo>
                  <a:close/>
                  <a:moveTo>
                    <a:pt x="39854" y="3051299"/>
                  </a:moveTo>
                  <a:cubicBezTo>
                    <a:pt x="38612" y="3051299"/>
                    <a:pt x="37444" y="3050934"/>
                    <a:pt x="36422" y="3050277"/>
                  </a:cubicBezTo>
                  <a:cubicBezTo>
                    <a:pt x="34887" y="3049254"/>
                    <a:pt x="33719" y="3047721"/>
                    <a:pt x="33281" y="3045895"/>
                  </a:cubicBezTo>
                  <a:cubicBezTo>
                    <a:pt x="33134" y="3044945"/>
                    <a:pt x="33134" y="3044069"/>
                    <a:pt x="33281" y="3043119"/>
                  </a:cubicBezTo>
                  <a:cubicBezTo>
                    <a:pt x="33427" y="3042243"/>
                    <a:pt x="33719" y="3041367"/>
                    <a:pt x="34157" y="3040563"/>
                  </a:cubicBezTo>
                  <a:cubicBezTo>
                    <a:pt x="47377" y="3017484"/>
                    <a:pt x="63371" y="2996084"/>
                    <a:pt x="81922" y="2977022"/>
                  </a:cubicBezTo>
                  <a:lnTo>
                    <a:pt x="86085" y="2972713"/>
                  </a:lnTo>
                  <a:cubicBezTo>
                    <a:pt x="87327" y="2971398"/>
                    <a:pt x="89080" y="2970668"/>
                    <a:pt x="90905" y="2970668"/>
                  </a:cubicBezTo>
                  <a:cubicBezTo>
                    <a:pt x="92731" y="2970668"/>
                    <a:pt x="94411" y="2971398"/>
                    <a:pt x="95653" y="2972713"/>
                  </a:cubicBezTo>
                  <a:cubicBezTo>
                    <a:pt x="96967" y="2974101"/>
                    <a:pt x="97625" y="2975854"/>
                    <a:pt x="97625" y="2977752"/>
                  </a:cubicBezTo>
                  <a:cubicBezTo>
                    <a:pt x="97625" y="2979651"/>
                    <a:pt x="96895" y="2981477"/>
                    <a:pt x="95653" y="2982865"/>
                  </a:cubicBezTo>
                  <a:lnTo>
                    <a:pt x="91489" y="2987101"/>
                  </a:lnTo>
                  <a:cubicBezTo>
                    <a:pt x="73815" y="3005360"/>
                    <a:pt x="58478" y="3025664"/>
                    <a:pt x="45842" y="3047721"/>
                  </a:cubicBezTo>
                  <a:cubicBezTo>
                    <a:pt x="45332" y="3048816"/>
                    <a:pt x="44455" y="3049766"/>
                    <a:pt x="43433" y="3050423"/>
                  </a:cubicBezTo>
                  <a:cubicBezTo>
                    <a:pt x="42410" y="3051080"/>
                    <a:pt x="41241" y="3051446"/>
                    <a:pt x="40000" y="3051446"/>
                  </a:cubicBezTo>
                  <a:close/>
                  <a:moveTo>
                    <a:pt x="1105729" y="2963000"/>
                  </a:moveTo>
                  <a:cubicBezTo>
                    <a:pt x="1104195" y="2963000"/>
                    <a:pt x="1102662" y="2962488"/>
                    <a:pt x="1101493" y="2961466"/>
                  </a:cubicBezTo>
                  <a:cubicBezTo>
                    <a:pt x="1100251" y="2960443"/>
                    <a:pt x="1099374" y="2958983"/>
                    <a:pt x="1099083" y="2957376"/>
                  </a:cubicBezTo>
                  <a:cubicBezTo>
                    <a:pt x="1098791" y="2955770"/>
                    <a:pt x="1099010" y="2954089"/>
                    <a:pt x="1099740" y="2952629"/>
                  </a:cubicBezTo>
                  <a:cubicBezTo>
                    <a:pt x="1100470" y="2951241"/>
                    <a:pt x="1101639" y="2950073"/>
                    <a:pt x="1103026" y="2949343"/>
                  </a:cubicBezTo>
                  <a:cubicBezTo>
                    <a:pt x="1128370" y="2938460"/>
                    <a:pt x="1154443" y="2929331"/>
                    <a:pt x="1181028" y="2921954"/>
                  </a:cubicBezTo>
                  <a:cubicBezTo>
                    <a:pt x="1181905" y="2921808"/>
                    <a:pt x="1182781" y="2921808"/>
                    <a:pt x="1183657" y="2921954"/>
                  </a:cubicBezTo>
                  <a:cubicBezTo>
                    <a:pt x="1184534" y="2922100"/>
                    <a:pt x="1185410" y="2922392"/>
                    <a:pt x="1186213" y="2922830"/>
                  </a:cubicBezTo>
                  <a:cubicBezTo>
                    <a:pt x="1187017" y="2923269"/>
                    <a:pt x="1187675" y="2923926"/>
                    <a:pt x="1188259" y="2924656"/>
                  </a:cubicBezTo>
                  <a:cubicBezTo>
                    <a:pt x="1188770" y="2925387"/>
                    <a:pt x="1189208" y="2926263"/>
                    <a:pt x="1189427" y="2927140"/>
                  </a:cubicBezTo>
                  <a:cubicBezTo>
                    <a:pt x="1189865" y="2928965"/>
                    <a:pt x="1189647" y="2930864"/>
                    <a:pt x="1188770" y="2932544"/>
                  </a:cubicBezTo>
                  <a:cubicBezTo>
                    <a:pt x="1187966" y="2934151"/>
                    <a:pt x="1186506" y="2935393"/>
                    <a:pt x="1184753" y="2935977"/>
                  </a:cubicBezTo>
                  <a:cubicBezTo>
                    <a:pt x="1158825" y="2943134"/>
                    <a:pt x="1133409" y="2952118"/>
                    <a:pt x="1108723" y="2962854"/>
                  </a:cubicBezTo>
                  <a:cubicBezTo>
                    <a:pt x="1107774" y="2963292"/>
                    <a:pt x="1106751" y="2963511"/>
                    <a:pt x="1105729" y="2963438"/>
                  </a:cubicBezTo>
                  <a:close/>
                  <a:moveTo>
                    <a:pt x="148968" y="2925898"/>
                  </a:moveTo>
                  <a:cubicBezTo>
                    <a:pt x="148092" y="2925898"/>
                    <a:pt x="147142" y="2925679"/>
                    <a:pt x="146339" y="2925314"/>
                  </a:cubicBezTo>
                  <a:cubicBezTo>
                    <a:pt x="145462" y="2924876"/>
                    <a:pt x="144732" y="2924291"/>
                    <a:pt x="144148" y="2923561"/>
                  </a:cubicBezTo>
                  <a:cubicBezTo>
                    <a:pt x="141519" y="2920786"/>
                    <a:pt x="141519" y="2916330"/>
                    <a:pt x="144148" y="2913555"/>
                  </a:cubicBezTo>
                  <a:cubicBezTo>
                    <a:pt x="158755" y="2898948"/>
                    <a:pt x="173582" y="2884341"/>
                    <a:pt x="188700" y="2869734"/>
                  </a:cubicBezTo>
                  <a:lnTo>
                    <a:pt x="203307" y="2855127"/>
                  </a:lnTo>
                  <a:cubicBezTo>
                    <a:pt x="204622" y="2853812"/>
                    <a:pt x="206374" y="2853155"/>
                    <a:pt x="208200" y="2853228"/>
                  </a:cubicBezTo>
                  <a:cubicBezTo>
                    <a:pt x="210976" y="2853374"/>
                    <a:pt x="213386" y="2855273"/>
                    <a:pt x="214262" y="2857902"/>
                  </a:cubicBezTo>
                  <a:cubicBezTo>
                    <a:pt x="214627" y="2858779"/>
                    <a:pt x="214773" y="2859655"/>
                    <a:pt x="214700" y="2860605"/>
                  </a:cubicBezTo>
                  <a:cubicBezTo>
                    <a:pt x="214700" y="2861554"/>
                    <a:pt x="214481" y="2862503"/>
                    <a:pt x="214043" y="2863307"/>
                  </a:cubicBezTo>
                  <a:cubicBezTo>
                    <a:pt x="213678" y="2864183"/>
                    <a:pt x="213166" y="2864914"/>
                    <a:pt x="212509" y="2865571"/>
                  </a:cubicBezTo>
                  <a:lnTo>
                    <a:pt x="197902" y="2880178"/>
                  </a:lnTo>
                  <a:lnTo>
                    <a:pt x="153424" y="2923999"/>
                  </a:lnTo>
                  <a:cubicBezTo>
                    <a:pt x="152255" y="2925241"/>
                    <a:pt x="150649" y="2925971"/>
                    <a:pt x="148968" y="2926117"/>
                  </a:cubicBezTo>
                  <a:close/>
                  <a:moveTo>
                    <a:pt x="1259102" y="2908954"/>
                  </a:moveTo>
                  <a:cubicBezTo>
                    <a:pt x="1257715" y="2908954"/>
                    <a:pt x="1256400" y="2908516"/>
                    <a:pt x="1255305" y="2907712"/>
                  </a:cubicBezTo>
                  <a:cubicBezTo>
                    <a:pt x="1254136" y="2906909"/>
                    <a:pt x="1253260" y="2905740"/>
                    <a:pt x="1252748" y="2904426"/>
                  </a:cubicBezTo>
                  <a:cubicBezTo>
                    <a:pt x="1252091" y="2902673"/>
                    <a:pt x="1252091" y="2900774"/>
                    <a:pt x="1252748" y="2899021"/>
                  </a:cubicBezTo>
                  <a:cubicBezTo>
                    <a:pt x="1253479" y="2897341"/>
                    <a:pt x="1254793" y="2896027"/>
                    <a:pt x="1256473" y="2895296"/>
                  </a:cubicBezTo>
                  <a:cubicBezTo>
                    <a:pt x="1280794" y="2885363"/>
                    <a:pt x="1305627" y="2873970"/>
                    <a:pt x="1330458" y="2861335"/>
                  </a:cubicBezTo>
                  <a:cubicBezTo>
                    <a:pt x="1332137" y="2860605"/>
                    <a:pt x="1333963" y="2860605"/>
                    <a:pt x="1335644" y="2861335"/>
                  </a:cubicBezTo>
                  <a:cubicBezTo>
                    <a:pt x="1337324" y="2861992"/>
                    <a:pt x="1338711" y="2863307"/>
                    <a:pt x="1339514" y="2864987"/>
                  </a:cubicBezTo>
                  <a:cubicBezTo>
                    <a:pt x="1340172" y="2866739"/>
                    <a:pt x="1340172" y="2868711"/>
                    <a:pt x="1339514" y="2870464"/>
                  </a:cubicBezTo>
                  <a:cubicBezTo>
                    <a:pt x="1338930" y="2872217"/>
                    <a:pt x="1337688" y="2873605"/>
                    <a:pt x="1336082" y="2874481"/>
                  </a:cubicBezTo>
                  <a:cubicBezTo>
                    <a:pt x="1310958" y="2887335"/>
                    <a:pt x="1285687" y="2898948"/>
                    <a:pt x="1261074" y="2908881"/>
                  </a:cubicBezTo>
                  <a:cubicBezTo>
                    <a:pt x="1260564" y="2908954"/>
                    <a:pt x="1260052" y="2909027"/>
                    <a:pt x="1259541" y="2908954"/>
                  </a:cubicBezTo>
                  <a:close/>
                  <a:moveTo>
                    <a:pt x="1405173" y="2834896"/>
                  </a:moveTo>
                  <a:cubicBezTo>
                    <a:pt x="1404005" y="2834896"/>
                    <a:pt x="1402836" y="2834531"/>
                    <a:pt x="1401813" y="2833947"/>
                  </a:cubicBezTo>
                  <a:cubicBezTo>
                    <a:pt x="1400791" y="2833289"/>
                    <a:pt x="1399914" y="2832413"/>
                    <a:pt x="1399330" y="2831318"/>
                  </a:cubicBezTo>
                  <a:cubicBezTo>
                    <a:pt x="1398381" y="2829637"/>
                    <a:pt x="1398162" y="2827666"/>
                    <a:pt x="1398673" y="2825840"/>
                  </a:cubicBezTo>
                  <a:cubicBezTo>
                    <a:pt x="1399111" y="2824014"/>
                    <a:pt x="1400207" y="2822480"/>
                    <a:pt x="1401813" y="2821531"/>
                  </a:cubicBezTo>
                  <a:cubicBezTo>
                    <a:pt x="1420511" y="2810283"/>
                    <a:pt x="1439427" y="2798305"/>
                    <a:pt x="1459657" y="2785013"/>
                  </a:cubicBezTo>
                  <a:lnTo>
                    <a:pt x="1471197" y="2777710"/>
                  </a:lnTo>
                  <a:cubicBezTo>
                    <a:pt x="1472658" y="2776760"/>
                    <a:pt x="1474484" y="2776468"/>
                    <a:pt x="1476237" y="2776906"/>
                  </a:cubicBezTo>
                  <a:cubicBezTo>
                    <a:pt x="1477989" y="2777344"/>
                    <a:pt x="1479596" y="2778440"/>
                    <a:pt x="1480472" y="2780047"/>
                  </a:cubicBezTo>
                  <a:cubicBezTo>
                    <a:pt x="1480911" y="2780850"/>
                    <a:pt x="1481276" y="2781726"/>
                    <a:pt x="1481349" y="2782603"/>
                  </a:cubicBezTo>
                  <a:cubicBezTo>
                    <a:pt x="1481495" y="2783552"/>
                    <a:pt x="1481495" y="2784429"/>
                    <a:pt x="1481349" y="2785378"/>
                  </a:cubicBezTo>
                  <a:cubicBezTo>
                    <a:pt x="1481129" y="2786328"/>
                    <a:pt x="1480765" y="2787131"/>
                    <a:pt x="1480253" y="2787935"/>
                  </a:cubicBezTo>
                  <a:cubicBezTo>
                    <a:pt x="1479742" y="2788665"/>
                    <a:pt x="1479085" y="2789322"/>
                    <a:pt x="1478281" y="2789834"/>
                  </a:cubicBezTo>
                  <a:lnTo>
                    <a:pt x="1466888" y="2797137"/>
                  </a:lnTo>
                  <a:cubicBezTo>
                    <a:pt x="1446511" y="2810648"/>
                    <a:pt x="1427449" y="2822626"/>
                    <a:pt x="1408460" y="2833655"/>
                  </a:cubicBezTo>
                  <a:cubicBezTo>
                    <a:pt x="1407656" y="2834312"/>
                    <a:pt x="1406634" y="2834750"/>
                    <a:pt x="1405611" y="2834896"/>
                  </a:cubicBezTo>
                  <a:close/>
                  <a:moveTo>
                    <a:pt x="266993" y="2808823"/>
                  </a:moveTo>
                  <a:cubicBezTo>
                    <a:pt x="266117" y="2808823"/>
                    <a:pt x="265167" y="2808676"/>
                    <a:pt x="264364" y="2808311"/>
                  </a:cubicBezTo>
                  <a:cubicBezTo>
                    <a:pt x="263488" y="2807873"/>
                    <a:pt x="262757" y="2807362"/>
                    <a:pt x="262100" y="2806632"/>
                  </a:cubicBezTo>
                  <a:cubicBezTo>
                    <a:pt x="261515" y="2805974"/>
                    <a:pt x="261005" y="2805171"/>
                    <a:pt x="260639" y="2804368"/>
                  </a:cubicBezTo>
                  <a:cubicBezTo>
                    <a:pt x="260274" y="2803491"/>
                    <a:pt x="260128" y="2802542"/>
                    <a:pt x="260128" y="2801592"/>
                  </a:cubicBezTo>
                  <a:cubicBezTo>
                    <a:pt x="260128" y="2800643"/>
                    <a:pt x="260274" y="2799766"/>
                    <a:pt x="260639" y="2798890"/>
                  </a:cubicBezTo>
                  <a:cubicBezTo>
                    <a:pt x="261005" y="2798086"/>
                    <a:pt x="261515" y="2797283"/>
                    <a:pt x="262100" y="2796626"/>
                  </a:cubicBezTo>
                  <a:cubicBezTo>
                    <a:pt x="284011" y="2774715"/>
                    <a:pt x="302488" y="2755288"/>
                    <a:pt x="319870" y="2736810"/>
                  </a:cubicBezTo>
                  <a:cubicBezTo>
                    <a:pt x="321112" y="2735466"/>
                    <a:pt x="322792" y="2734677"/>
                    <a:pt x="324618" y="2734619"/>
                  </a:cubicBezTo>
                  <a:cubicBezTo>
                    <a:pt x="326444" y="2734611"/>
                    <a:pt x="328197" y="2735349"/>
                    <a:pt x="329438" y="2736664"/>
                  </a:cubicBezTo>
                  <a:cubicBezTo>
                    <a:pt x="330753" y="2738015"/>
                    <a:pt x="331484" y="2739826"/>
                    <a:pt x="331484" y="2741703"/>
                  </a:cubicBezTo>
                  <a:cubicBezTo>
                    <a:pt x="331484" y="2743566"/>
                    <a:pt x="330826" y="2745370"/>
                    <a:pt x="329585" y="2746743"/>
                  </a:cubicBezTo>
                  <a:cubicBezTo>
                    <a:pt x="312129" y="2765440"/>
                    <a:pt x="293067" y="2785086"/>
                    <a:pt x="271157" y="2806924"/>
                  </a:cubicBezTo>
                  <a:cubicBezTo>
                    <a:pt x="269988" y="2808092"/>
                    <a:pt x="268381" y="2808749"/>
                    <a:pt x="266702" y="2808823"/>
                  </a:cubicBezTo>
                  <a:close/>
                  <a:moveTo>
                    <a:pt x="1542845" y="2743529"/>
                  </a:moveTo>
                  <a:cubicBezTo>
                    <a:pt x="1541383" y="2743566"/>
                    <a:pt x="1539996" y="2743098"/>
                    <a:pt x="1538900" y="2742215"/>
                  </a:cubicBezTo>
                  <a:cubicBezTo>
                    <a:pt x="1537732" y="2741323"/>
                    <a:pt x="1536855" y="2740097"/>
                    <a:pt x="1536417" y="2738709"/>
                  </a:cubicBezTo>
                  <a:cubicBezTo>
                    <a:pt x="1535979" y="2737285"/>
                    <a:pt x="1535979" y="2735751"/>
                    <a:pt x="1536417" y="2734327"/>
                  </a:cubicBezTo>
                  <a:cubicBezTo>
                    <a:pt x="1536782" y="2732902"/>
                    <a:pt x="1537658" y="2731654"/>
                    <a:pt x="1538827" y="2730748"/>
                  </a:cubicBezTo>
                  <a:cubicBezTo>
                    <a:pt x="1560300" y="2714191"/>
                    <a:pt x="1578997" y="2694289"/>
                    <a:pt x="1594115" y="2671809"/>
                  </a:cubicBezTo>
                  <a:cubicBezTo>
                    <a:pt x="1594553" y="2671057"/>
                    <a:pt x="1595210" y="2670414"/>
                    <a:pt x="1595941" y="2669910"/>
                  </a:cubicBezTo>
                  <a:cubicBezTo>
                    <a:pt x="1596671" y="2669391"/>
                    <a:pt x="1597548" y="2669018"/>
                    <a:pt x="1598424" y="2668814"/>
                  </a:cubicBezTo>
                  <a:cubicBezTo>
                    <a:pt x="1599301" y="2668632"/>
                    <a:pt x="1600177" y="2668632"/>
                    <a:pt x="1601053" y="2668814"/>
                  </a:cubicBezTo>
                  <a:cubicBezTo>
                    <a:pt x="1601930" y="2668968"/>
                    <a:pt x="1602733" y="2669340"/>
                    <a:pt x="1603463" y="2669910"/>
                  </a:cubicBezTo>
                  <a:cubicBezTo>
                    <a:pt x="1604924" y="2671005"/>
                    <a:pt x="1605947" y="2672627"/>
                    <a:pt x="1606312" y="2674438"/>
                  </a:cubicBezTo>
                  <a:cubicBezTo>
                    <a:pt x="1606677" y="2676315"/>
                    <a:pt x="1606239" y="2678250"/>
                    <a:pt x="1605216" y="2679843"/>
                  </a:cubicBezTo>
                  <a:cubicBezTo>
                    <a:pt x="1589222" y="2703593"/>
                    <a:pt x="1569502" y="2724584"/>
                    <a:pt x="1546788" y="2741995"/>
                  </a:cubicBezTo>
                  <a:cubicBezTo>
                    <a:pt x="1545693" y="2742930"/>
                    <a:pt x="1544232" y="2743449"/>
                    <a:pt x="1542771" y="2743456"/>
                  </a:cubicBezTo>
                  <a:close/>
                  <a:moveTo>
                    <a:pt x="375232" y="2681961"/>
                  </a:moveTo>
                  <a:cubicBezTo>
                    <a:pt x="374136" y="2681946"/>
                    <a:pt x="373113" y="2681698"/>
                    <a:pt x="372164" y="2681230"/>
                  </a:cubicBezTo>
                  <a:cubicBezTo>
                    <a:pt x="370557" y="2680332"/>
                    <a:pt x="369389" y="2678879"/>
                    <a:pt x="368805" y="2677140"/>
                  </a:cubicBezTo>
                  <a:cubicBezTo>
                    <a:pt x="368073" y="2675380"/>
                    <a:pt x="368073" y="2673423"/>
                    <a:pt x="368805" y="2671662"/>
                  </a:cubicBezTo>
                  <a:cubicBezTo>
                    <a:pt x="375377" y="2658114"/>
                    <a:pt x="378883" y="2643266"/>
                    <a:pt x="378957" y="2628207"/>
                  </a:cubicBezTo>
                  <a:cubicBezTo>
                    <a:pt x="378810" y="2616572"/>
                    <a:pt x="376984" y="2605018"/>
                    <a:pt x="373624" y="2593880"/>
                  </a:cubicBezTo>
                  <a:cubicBezTo>
                    <a:pt x="373040" y="2592091"/>
                    <a:pt x="373260" y="2590155"/>
                    <a:pt x="374063" y="2588476"/>
                  </a:cubicBezTo>
                  <a:cubicBezTo>
                    <a:pt x="374939" y="2586840"/>
                    <a:pt x="376326" y="2585591"/>
                    <a:pt x="378080" y="2584970"/>
                  </a:cubicBezTo>
                  <a:cubicBezTo>
                    <a:pt x="379760" y="2584408"/>
                    <a:pt x="381659" y="2584590"/>
                    <a:pt x="383192" y="2585481"/>
                  </a:cubicBezTo>
                  <a:cubicBezTo>
                    <a:pt x="384799" y="2586357"/>
                    <a:pt x="386041" y="2587862"/>
                    <a:pt x="386552" y="2589644"/>
                  </a:cubicBezTo>
                  <a:cubicBezTo>
                    <a:pt x="390350" y="2602155"/>
                    <a:pt x="392322" y="2615133"/>
                    <a:pt x="392468" y="2628207"/>
                  </a:cubicBezTo>
                  <a:cubicBezTo>
                    <a:pt x="392395" y="2645443"/>
                    <a:pt x="388451" y="2662446"/>
                    <a:pt x="380928" y="2677944"/>
                  </a:cubicBezTo>
                  <a:cubicBezTo>
                    <a:pt x="380417" y="2679112"/>
                    <a:pt x="379541" y="2680120"/>
                    <a:pt x="378518" y="2680865"/>
                  </a:cubicBezTo>
                  <a:cubicBezTo>
                    <a:pt x="377495" y="2681551"/>
                    <a:pt x="376254" y="2681931"/>
                    <a:pt x="375012" y="2681961"/>
                  </a:cubicBezTo>
                  <a:close/>
                  <a:moveTo>
                    <a:pt x="1640273" y="2608925"/>
                  </a:moveTo>
                  <a:cubicBezTo>
                    <a:pt x="1639104" y="2608859"/>
                    <a:pt x="1638009" y="2608560"/>
                    <a:pt x="1636987" y="2608049"/>
                  </a:cubicBezTo>
                  <a:cubicBezTo>
                    <a:pt x="1636183" y="2607560"/>
                    <a:pt x="1635526" y="2606946"/>
                    <a:pt x="1634942" y="2606223"/>
                  </a:cubicBezTo>
                  <a:cubicBezTo>
                    <a:pt x="1634430" y="2605471"/>
                    <a:pt x="1633992" y="2604631"/>
                    <a:pt x="1633773" y="2603740"/>
                  </a:cubicBezTo>
                  <a:cubicBezTo>
                    <a:pt x="1633627" y="2602820"/>
                    <a:pt x="1633627" y="2601885"/>
                    <a:pt x="1633773" y="2600964"/>
                  </a:cubicBezTo>
                  <a:cubicBezTo>
                    <a:pt x="1633919" y="2600044"/>
                    <a:pt x="1634212" y="2599153"/>
                    <a:pt x="1634649" y="2598335"/>
                  </a:cubicBezTo>
                  <a:cubicBezTo>
                    <a:pt x="1647869" y="2573503"/>
                    <a:pt x="1661015" y="2548598"/>
                    <a:pt x="1674015" y="2523620"/>
                  </a:cubicBezTo>
                  <a:cubicBezTo>
                    <a:pt x="1674965" y="2522153"/>
                    <a:pt x="1676352" y="2521086"/>
                    <a:pt x="1678033" y="2520626"/>
                  </a:cubicBezTo>
                  <a:cubicBezTo>
                    <a:pt x="1679712" y="2520180"/>
                    <a:pt x="1681465" y="2520414"/>
                    <a:pt x="1682999" y="2521283"/>
                  </a:cubicBezTo>
                  <a:cubicBezTo>
                    <a:pt x="1684460" y="2522203"/>
                    <a:pt x="1685628" y="2523628"/>
                    <a:pt x="1686139" y="2525300"/>
                  </a:cubicBezTo>
                  <a:cubicBezTo>
                    <a:pt x="1686797" y="2526973"/>
                    <a:pt x="1686797" y="2528813"/>
                    <a:pt x="1686139" y="2530486"/>
                  </a:cubicBezTo>
                  <a:cubicBezTo>
                    <a:pt x="1673139" y="2555464"/>
                    <a:pt x="1659847" y="2580442"/>
                    <a:pt x="1646627" y="2605274"/>
                  </a:cubicBezTo>
                  <a:cubicBezTo>
                    <a:pt x="1646043" y="2606333"/>
                    <a:pt x="1645240" y="2607238"/>
                    <a:pt x="1644217" y="2607903"/>
                  </a:cubicBezTo>
                  <a:cubicBezTo>
                    <a:pt x="1643195" y="2608567"/>
                    <a:pt x="1642026" y="2608925"/>
                    <a:pt x="1640784" y="2608925"/>
                  </a:cubicBezTo>
                  <a:close/>
                  <a:moveTo>
                    <a:pt x="343607" y="2522744"/>
                  </a:moveTo>
                  <a:cubicBezTo>
                    <a:pt x="342439" y="2522751"/>
                    <a:pt x="341343" y="2522444"/>
                    <a:pt x="340321" y="2521868"/>
                  </a:cubicBezTo>
                  <a:cubicBezTo>
                    <a:pt x="339371" y="2521269"/>
                    <a:pt x="338495" y="2520443"/>
                    <a:pt x="337911" y="2519457"/>
                  </a:cubicBezTo>
                  <a:cubicBezTo>
                    <a:pt x="323376" y="2495918"/>
                    <a:pt x="307236" y="2473350"/>
                    <a:pt x="289780" y="2451900"/>
                  </a:cubicBezTo>
                  <a:cubicBezTo>
                    <a:pt x="289196" y="2451184"/>
                    <a:pt x="288757" y="2450366"/>
                    <a:pt x="288466" y="2449490"/>
                  </a:cubicBezTo>
                  <a:cubicBezTo>
                    <a:pt x="287881" y="2447678"/>
                    <a:pt x="288027" y="2445714"/>
                    <a:pt x="288904" y="2444012"/>
                  </a:cubicBezTo>
                  <a:cubicBezTo>
                    <a:pt x="289269" y="2443187"/>
                    <a:pt x="289853" y="2442456"/>
                    <a:pt x="290583" y="2441894"/>
                  </a:cubicBezTo>
                  <a:cubicBezTo>
                    <a:pt x="291241" y="2441273"/>
                    <a:pt x="291971" y="2440798"/>
                    <a:pt x="292848" y="2440506"/>
                  </a:cubicBezTo>
                  <a:cubicBezTo>
                    <a:pt x="293724" y="2440324"/>
                    <a:pt x="294601" y="2440324"/>
                    <a:pt x="295477" y="2440506"/>
                  </a:cubicBezTo>
                  <a:cubicBezTo>
                    <a:pt x="296353" y="2440572"/>
                    <a:pt x="297230" y="2440820"/>
                    <a:pt x="298033" y="2441237"/>
                  </a:cubicBezTo>
                  <a:cubicBezTo>
                    <a:pt x="298836" y="2441675"/>
                    <a:pt x="299494" y="2442274"/>
                    <a:pt x="300078" y="2442989"/>
                  </a:cubicBezTo>
                  <a:cubicBezTo>
                    <a:pt x="317971" y="2464915"/>
                    <a:pt x="334404" y="2487972"/>
                    <a:pt x="349304" y="2512008"/>
                  </a:cubicBezTo>
                  <a:cubicBezTo>
                    <a:pt x="350253" y="2513636"/>
                    <a:pt x="350619" y="2515557"/>
                    <a:pt x="350253" y="2517412"/>
                  </a:cubicBezTo>
                  <a:cubicBezTo>
                    <a:pt x="349888" y="2519209"/>
                    <a:pt x="348866" y="2520801"/>
                    <a:pt x="347332" y="2521868"/>
                  </a:cubicBezTo>
                  <a:cubicBezTo>
                    <a:pt x="346236" y="2522568"/>
                    <a:pt x="344922" y="2522897"/>
                    <a:pt x="343607" y="2522817"/>
                  </a:cubicBezTo>
                  <a:close/>
                  <a:moveTo>
                    <a:pt x="1717836" y="2458692"/>
                  </a:moveTo>
                  <a:cubicBezTo>
                    <a:pt x="1714769" y="2458699"/>
                    <a:pt x="1712140" y="2456662"/>
                    <a:pt x="1711336" y="2453726"/>
                  </a:cubicBezTo>
                  <a:cubicBezTo>
                    <a:pt x="1710752" y="2451936"/>
                    <a:pt x="1710972" y="2450001"/>
                    <a:pt x="1711775" y="2448321"/>
                  </a:cubicBezTo>
                  <a:cubicBezTo>
                    <a:pt x="1724994" y="2421298"/>
                    <a:pt x="1736899" y="2396393"/>
                    <a:pt x="1748292" y="2371999"/>
                  </a:cubicBezTo>
                  <a:cubicBezTo>
                    <a:pt x="1748657" y="2371174"/>
                    <a:pt x="1749169" y="2370429"/>
                    <a:pt x="1749826" y="2369808"/>
                  </a:cubicBezTo>
                  <a:cubicBezTo>
                    <a:pt x="1750483" y="2369151"/>
                    <a:pt x="1751213" y="2368647"/>
                    <a:pt x="1752090" y="2368348"/>
                  </a:cubicBezTo>
                  <a:cubicBezTo>
                    <a:pt x="1753770" y="2367734"/>
                    <a:pt x="1755669" y="2367866"/>
                    <a:pt x="1757276" y="2368713"/>
                  </a:cubicBezTo>
                  <a:cubicBezTo>
                    <a:pt x="1758955" y="2369524"/>
                    <a:pt x="1760197" y="2370977"/>
                    <a:pt x="1760708" y="2372730"/>
                  </a:cubicBezTo>
                  <a:cubicBezTo>
                    <a:pt x="1761365" y="2374468"/>
                    <a:pt x="1761365" y="2376396"/>
                    <a:pt x="1760708" y="2378134"/>
                  </a:cubicBezTo>
                  <a:cubicBezTo>
                    <a:pt x="1749533" y="2402601"/>
                    <a:pt x="1737483" y="2427725"/>
                    <a:pt x="1724191" y="2454821"/>
                  </a:cubicBezTo>
                  <a:cubicBezTo>
                    <a:pt x="1723680" y="2455960"/>
                    <a:pt x="1722875" y="2456925"/>
                    <a:pt x="1721854" y="2457596"/>
                  </a:cubicBezTo>
                  <a:cubicBezTo>
                    <a:pt x="1720904" y="2458254"/>
                    <a:pt x="1719735" y="2458634"/>
                    <a:pt x="1718567" y="2458692"/>
                  </a:cubicBezTo>
                  <a:close/>
                  <a:moveTo>
                    <a:pt x="240190" y="2391354"/>
                  </a:moveTo>
                  <a:cubicBezTo>
                    <a:pt x="239313" y="2391354"/>
                    <a:pt x="238364" y="2391149"/>
                    <a:pt x="237560" y="2390769"/>
                  </a:cubicBezTo>
                  <a:cubicBezTo>
                    <a:pt x="236756" y="2390390"/>
                    <a:pt x="235953" y="2389842"/>
                    <a:pt x="235369" y="2389162"/>
                  </a:cubicBezTo>
                  <a:cubicBezTo>
                    <a:pt x="222588" y="2375432"/>
                    <a:pt x="209588" y="2361921"/>
                    <a:pt x="196587" y="2348336"/>
                  </a:cubicBezTo>
                  <a:lnTo>
                    <a:pt x="177891" y="2328763"/>
                  </a:lnTo>
                  <a:cubicBezTo>
                    <a:pt x="177306" y="2328069"/>
                    <a:pt x="176795" y="2327280"/>
                    <a:pt x="176429" y="2326426"/>
                  </a:cubicBezTo>
                  <a:cubicBezTo>
                    <a:pt x="176065" y="2325571"/>
                    <a:pt x="175918" y="2324650"/>
                    <a:pt x="175918" y="2323723"/>
                  </a:cubicBezTo>
                  <a:cubicBezTo>
                    <a:pt x="175918" y="2322774"/>
                    <a:pt x="176065" y="2321831"/>
                    <a:pt x="176429" y="2320948"/>
                  </a:cubicBezTo>
                  <a:cubicBezTo>
                    <a:pt x="176795" y="2320115"/>
                    <a:pt x="177306" y="2319348"/>
                    <a:pt x="177891" y="2318684"/>
                  </a:cubicBezTo>
                  <a:cubicBezTo>
                    <a:pt x="179132" y="2317347"/>
                    <a:pt x="180885" y="2316580"/>
                    <a:pt x="182711" y="2316566"/>
                  </a:cubicBezTo>
                  <a:cubicBezTo>
                    <a:pt x="184537" y="2316558"/>
                    <a:pt x="186290" y="2317333"/>
                    <a:pt x="187531" y="2318684"/>
                  </a:cubicBezTo>
                  <a:lnTo>
                    <a:pt x="206228" y="2338257"/>
                  </a:lnTo>
                  <a:cubicBezTo>
                    <a:pt x="219229" y="2351769"/>
                    <a:pt x="232228" y="2365426"/>
                    <a:pt x="244936" y="2379011"/>
                  </a:cubicBezTo>
                  <a:cubicBezTo>
                    <a:pt x="246251" y="2380384"/>
                    <a:pt x="246982" y="2382217"/>
                    <a:pt x="246982" y="2384123"/>
                  </a:cubicBezTo>
                  <a:cubicBezTo>
                    <a:pt x="246982" y="2386000"/>
                    <a:pt x="246251" y="2387811"/>
                    <a:pt x="244936" y="2389162"/>
                  </a:cubicBezTo>
                  <a:cubicBezTo>
                    <a:pt x="243768" y="2390572"/>
                    <a:pt x="242016" y="2391419"/>
                    <a:pt x="240190" y="2391500"/>
                  </a:cubicBezTo>
                  <a:close/>
                  <a:moveTo>
                    <a:pt x="1787877" y="2304223"/>
                  </a:moveTo>
                  <a:cubicBezTo>
                    <a:pt x="1787001" y="2304172"/>
                    <a:pt x="1786051" y="2303967"/>
                    <a:pt x="1785248" y="2303639"/>
                  </a:cubicBezTo>
                  <a:cubicBezTo>
                    <a:pt x="1783568" y="2302821"/>
                    <a:pt x="1782326" y="2301411"/>
                    <a:pt x="1781669" y="2299694"/>
                  </a:cubicBezTo>
                  <a:cubicBezTo>
                    <a:pt x="1780939" y="2297935"/>
                    <a:pt x="1780939" y="2295977"/>
                    <a:pt x="1781669" y="2294217"/>
                  </a:cubicBezTo>
                  <a:cubicBezTo>
                    <a:pt x="1789411" y="2274936"/>
                    <a:pt x="1797226" y="2255508"/>
                    <a:pt x="1803580" y="2236519"/>
                  </a:cubicBezTo>
                  <a:cubicBezTo>
                    <a:pt x="1806209" y="2229216"/>
                    <a:pt x="1808546" y="2222350"/>
                    <a:pt x="1810883" y="2215266"/>
                  </a:cubicBezTo>
                  <a:cubicBezTo>
                    <a:pt x="1811176" y="2214389"/>
                    <a:pt x="1811613" y="2213571"/>
                    <a:pt x="1812198" y="2212856"/>
                  </a:cubicBezTo>
                  <a:cubicBezTo>
                    <a:pt x="1812782" y="2212155"/>
                    <a:pt x="1813439" y="2211563"/>
                    <a:pt x="1814243" y="2211103"/>
                  </a:cubicBezTo>
                  <a:cubicBezTo>
                    <a:pt x="1815850" y="2210285"/>
                    <a:pt x="1817676" y="2210124"/>
                    <a:pt x="1819429" y="2210665"/>
                  </a:cubicBezTo>
                  <a:cubicBezTo>
                    <a:pt x="1820378" y="2210876"/>
                    <a:pt x="1821255" y="2211329"/>
                    <a:pt x="1821985" y="2211979"/>
                  </a:cubicBezTo>
                  <a:cubicBezTo>
                    <a:pt x="1822788" y="2212578"/>
                    <a:pt x="1823372" y="2213360"/>
                    <a:pt x="1823811" y="2214244"/>
                  </a:cubicBezTo>
                  <a:cubicBezTo>
                    <a:pt x="1824248" y="2215127"/>
                    <a:pt x="1824541" y="2216099"/>
                    <a:pt x="1824614" y="2217092"/>
                  </a:cubicBezTo>
                  <a:cubicBezTo>
                    <a:pt x="1824614" y="2218085"/>
                    <a:pt x="1824468" y="2219071"/>
                    <a:pt x="1824176" y="2220013"/>
                  </a:cubicBezTo>
                  <a:cubicBezTo>
                    <a:pt x="1821912" y="2227317"/>
                    <a:pt x="1819502" y="2234620"/>
                    <a:pt x="1816873" y="2241924"/>
                  </a:cubicBezTo>
                  <a:cubicBezTo>
                    <a:pt x="1810007" y="2261059"/>
                    <a:pt x="1802266" y="2280632"/>
                    <a:pt x="1794450" y="2300352"/>
                  </a:cubicBezTo>
                  <a:cubicBezTo>
                    <a:pt x="1793939" y="2301652"/>
                    <a:pt x="1792990" y="2302755"/>
                    <a:pt x="1791821" y="2303492"/>
                  </a:cubicBezTo>
                  <a:cubicBezTo>
                    <a:pt x="1790652" y="2304201"/>
                    <a:pt x="1789265" y="2304530"/>
                    <a:pt x="1787877" y="2304442"/>
                  </a:cubicBezTo>
                  <a:close/>
                  <a:moveTo>
                    <a:pt x="128956" y="2266829"/>
                  </a:moveTo>
                  <a:cubicBezTo>
                    <a:pt x="127789" y="2266807"/>
                    <a:pt x="126693" y="2266478"/>
                    <a:pt x="125670" y="2265879"/>
                  </a:cubicBezTo>
                  <a:cubicBezTo>
                    <a:pt x="124721" y="2265280"/>
                    <a:pt x="123844" y="2264448"/>
                    <a:pt x="123260" y="2263469"/>
                  </a:cubicBezTo>
                  <a:cubicBezTo>
                    <a:pt x="120996" y="2259818"/>
                    <a:pt x="118878" y="2256166"/>
                    <a:pt x="116833" y="2252148"/>
                  </a:cubicBezTo>
                  <a:cubicBezTo>
                    <a:pt x="105293" y="2229888"/>
                    <a:pt x="97698" y="2205830"/>
                    <a:pt x="94192" y="2181012"/>
                  </a:cubicBezTo>
                  <a:cubicBezTo>
                    <a:pt x="94119" y="2179216"/>
                    <a:pt x="94703" y="2177448"/>
                    <a:pt x="95799" y="2176046"/>
                  </a:cubicBezTo>
                  <a:cubicBezTo>
                    <a:pt x="97990" y="2173212"/>
                    <a:pt x="102080" y="2172657"/>
                    <a:pt x="104929" y="2174805"/>
                  </a:cubicBezTo>
                  <a:cubicBezTo>
                    <a:pt x="106389" y="2175878"/>
                    <a:pt x="107338" y="2177434"/>
                    <a:pt x="107704" y="2179186"/>
                  </a:cubicBezTo>
                  <a:cubicBezTo>
                    <a:pt x="110844" y="2202288"/>
                    <a:pt x="118001" y="2224673"/>
                    <a:pt x="128738" y="2245356"/>
                  </a:cubicBezTo>
                  <a:cubicBezTo>
                    <a:pt x="130637" y="2248935"/>
                    <a:pt x="132535" y="2252660"/>
                    <a:pt x="134653" y="2255800"/>
                  </a:cubicBezTo>
                  <a:cubicBezTo>
                    <a:pt x="135165" y="2256604"/>
                    <a:pt x="135457" y="2257495"/>
                    <a:pt x="135603" y="2258430"/>
                  </a:cubicBezTo>
                  <a:cubicBezTo>
                    <a:pt x="135749" y="2259343"/>
                    <a:pt x="135749" y="2260285"/>
                    <a:pt x="135603" y="2261205"/>
                  </a:cubicBezTo>
                  <a:cubicBezTo>
                    <a:pt x="135384" y="2262118"/>
                    <a:pt x="135019" y="2262987"/>
                    <a:pt x="134507" y="2263761"/>
                  </a:cubicBezTo>
                  <a:cubicBezTo>
                    <a:pt x="133996" y="2264550"/>
                    <a:pt x="133339" y="2265207"/>
                    <a:pt x="132535" y="2265660"/>
                  </a:cubicBezTo>
                  <a:cubicBezTo>
                    <a:pt x="131587" y="2266442"/>
                    <a:pt x="130491" y="2266902"/>
                    <a:pt x="129249" y="2266975"/>
                  </a:cubicBezTo>
                  <a:close/>
                  <a:moveTo>
                    <a:pt x="1831990" y="2140916"/>
                  </a:moveTo>
                  <a:cubicBezTo>
                    <a:pt x="1831041" y="2140909"/>
                    <a:pt x="1830165" y="2140683"/>
                    <a:pt x="1829361" y="2140259"/>
                  </a:cubicBezTo>
                  <a:cubicBezTo>
                    <a:pt x="1828558" y="2139901"/>
                    <a:pt x="1827828" y="2139346"/>
                    <a:pt x="1827243" y="2138652"/>
                  </a:cubicBezTo>
                  <a:cubicBezTo>
                    <a:pt x="1826586" y="2137951"/>
                    <a:pt x="1826074" y="2137133"/>
                    <a:pt x="1825783" y="2136242"/>
                  </a:cubicBezTo>
                  <a:cubicBezTo>
                    <a:pt x="1825636" y="2135322"/>
                    <a:pt x="1825636" y="2134379"/>
                    <a:pt x="1825783" y="2133466"/>
                  </a:cubicBezTo>
                  <a:lnTo>
                    <a:pt x="1825783" y="2122730"/>
                  </a:lnTo>
                  <a:cubicBezTo>
                    <a:pt x="1825856" y="2098687"/>
                    <a:pt x="1822350" y="2074768"/>
                    <a:pt x="1815484" y="2051740"/>
                  </a:cubicBezTo>
                  <a:cubicBezTo>
                    <a:pt x="1815338" y="2050827"/>
                    <a:pt x="1815338" y="2049885"/>
                    <a:pt x="1815484" y="2048965"/>
                  </a:cubicBezTo>
                  <a:cubicBezTo>
                    <a:pt x="1815558" y="2048023"/>
                    <a:pt x="1815777" y="2047110"/>
                    <a:pt x="1816215" y="2046263"/>
                  </a:cubicBezTo>
                  <a:cubicBezTo>
                    <a:pt x="1816580" y="2045452"/>
                    <a:pt x="1817164" y="2044729"/>
                    <a:pt x="1817821" y="2044144"/>
                  </a:cubicBezTo>
                  <a:cubicBezTo>
                    <a:pt x="1818479" y="2043502"/>
                    <a:pt x="1819282" y="2043027"/>
                    <a:pt x="1820159" y="2042757"/>
                  </a:cubicBezTo>
                  <a:cubicBezTo>
                    <a:pt x="1821035" y="2042567"/>
                    <a:pt x="1821912" y="2042567"/>
                    <a:pt x="1822788" y="2042757"/>
                  </a:cubicBezTo>
                  <a:cubicBezTo>
                    <a:pt x="1823664" y="2042852"/>
                    <a:pt x="1824468" y="2043100"/>
                    <a:pt x="1825271" y="2043487"/>
                  </a:cubicBezTo>
                  <a:cubicBezTo>
                    <a:pt x="1826074" y="2043903"/>
                    <a:pt x="1826805" y="2044510"/>
                    <a:pt x="1827316" y="2045240"/>
                  </a:cubicBezTo>
                  <a:cubicBezTo>
                    <a:pt x="1827900" y="2045956"/>
                    <a:pt x="1828339" y="2046774"/>
                    <a:pt x="1828631" y="2047650"/>
                  </a:cubicBezTo>
                  <a:cubicBezTo>
                    <a:pt x="1836008" y="2072095"/>
                    <a:pt x="1839660" y="2097497"/>
                    <a:pt x="1839586" y="2123022"/>
                  </a:cubicBezTo>
                  <a:lnTo>
                    <a:pt x="1839586" y="2134416"/>
                  </a:lnTo>
                  <a:cubicBezTo>
                    <a:pt x="1839513" y="2136264"/>
                    <a:pt x="1838710" y="2138017"/>
                    <a:pt x="1837395" y="2139310"/>
                  </a:cubicBezTo>
                  <a:cubicBezTo>
                    <a:pt x="1835935" y="2140690"/>
                    <a:pt x="1833963" y="2141340"/>
                    <a:pt x="1831990" y="2141062"/>
                  </a:cubicBezTo>
                  <a:close/>
                  <a:moveTo>
                    <a:pt x="112889" y="2103668"/>
                  </a:moveTo>
                  <a:cubicBezTo>
                    <a:pt x="112159" y="2103778"/>
                    <a:pt x="111429" y="2103778"/>
                    <a:pt x="110698" y="2103668"/>
                  </a:cubicBezTo>
                  <a:cubicBezTo>
                    <a:pt x="107119" y="2102244"/>
                    <a:pt x="105293" y="2098278"/>
                    <a:pt x="106462" y="2094612"/>
                  </a:cubicBezTo>
                  <a:cubicBezTo>
                    <a:pt x="115518" y="2067070"/>
                    <a:pt x="128592" y="2041004"/>
                    <a:pt x="145244" y="2017268"/>
                  </a:cubicBezTo>
                  <a:cubicBezTo>
                    <a:pt x="146266" y="2015800"/>
                    <a:pt x="147873" y="2014799"/>
                    <a:pt x="149626" y="2014492"/>
                  </a:cubicBezTo>
                  <a:cubicBezTo>
                    <a:pt x="151379" y="2014200"/>
                    <a:pt x="153205" y="2014646"/>
                    <a:pt x="154665" y="2015734"/>
                  </a:cubicBezTo>
                  <a:cubicBezTo>
                    <a:pt x="155395" y="2016311"/>
                    <a:pt x="155980" y="2016997"/>
                    <a:pt x="156491" y="2017779"/>
                  </a:cubicBezTo>
                  <a:cubicBezTo>
                    <a:pt x="156930" y="2018597"/>
                    <a:pt x="157221" y="2019488"/>
                    <a:pt x="157367" y="2020408"/>
                  </a:cubicBezTo>
                  <a:cubicBezTo>
                    <a:pt x="157513" y="2021329"/>
                    <a:pt x="157513" y="2022263"/>
                    <a:pt x="157367" y="2023183"/>
                  </a:cubicBezTo>
                  <a:cubicBezTo>
                    <a:pt x="157149" y="2024089"/>
                    <a:pt x="156710" y="2024951"/>
                    <a:pt x="156199" y="2025739"/>
                  </a:cubicBezTo>
                  <a:cubicBezTo>
                    <a:pt x="140497" y="2048286"/>
                    <a:pt x="128226" y="2073015"/>
                    <a:pt x="119682" y="2099140"/>
                  </a:cubicBezTo>
                  <a:cubicBezTo>
                    <a:pt x="119243" y="2100557"/>
                    <a:pt x="118367" y="2101806"/>
                    <a:pt x="117198" y="2102719"/>
                  </a:cubicBezTo>
                  <a:cubicBezTo>
                    <a:pt x="116030" y="2103581"/>
                    <a:pt x="114642" y="2104041"/>
                    <a:pt x="113182" y="2104033"/>
                  </a:cubicBezTo>
                  <a:close/>
                  <a:moveTo>
                    <a:pt x="1783057" y="1981918"/>
                  </a:moveTo>
                  <a:cubicBezTo>
                    <a:pt x="1782035" y="1981918"/>
                    <a:pt x="1781012" y="1981670"/>
                    <a:pt x="1780136" y="1981188"/>
                  </a:cubicBezTo>
                  <a:cubicBezTo>
                    <a:pt x="1779186" y="1980721"/>
                    <a:pt x="1778383" y="1980049"/>
                    <a:pt x="1777798" y="1979216"/>
                  </a:cubicBezTo>
                  <a:cubicBezTo>
                    <a:pt x="1767574" y="1965683"/>
                    <a:pt x="1756107" y="1953121"/>
                    <a:pt x="1743545" y="1941676"/>
                  </a:cubicBezTo>
                  <a:lnTo>
                    <a:pt x="1720319" y="1920788"/>
                  </a:lnTo>
                  <a:cubicBezTo>
                    <a:pt x="1719662" y="1920146"/>
                    <a:pt x="1719078" y="1919371"/>
                    <a:pt x="1718713" y="1918524"/>
                  </a:cubicBezTo>
                  <a:cubicBezTo>
                    <a:pt x="1718275" y="1917692"/>
                    <a:pt x="1718056" y="1916764"/>
                    <a:pt x="1718056" y="1915822"/>
                  </a:cubicBezTo>
                  <a:cubicBezTo>
                    <a:pt x="1717836" y="1914880"/>
                    <a:pt x="1717836" y="1913916"/>
                    <a:pt x="1718056" y="1912974"/>
                  </a:cubicBezTo>
                  <a:cubicBezTo>
                    <a:pt x="1718347" y="1912097"/>
                    <a:pt x="1718859" y="1911279"/>
                    <a:pt x="1719443" y="1910563"/>
                  </a:cubicBezTo>
                  <a:cubicBezTo>
                    <a:pt x="1720028" y="1909847"/>
                    <a:pt x="1720758" y="1909271"/>
                    <a:pt x="1721561" y="1908883"/>
                  </a:cubicBezTo>
                  <a:cubicBezTo>
                    <a:pt x="1722365" y="1908474"/>
                    <a:pt x="1723241" y="1908226"/>
                    <a:pt x="1724191" y="1908153"/>
                  </a:cubicBezTo>
                  <a:cubicBezTo>
                    <a:pt x="1725067" y="1908117"/>
                    <a:pt x="1726016" y="1908263"/>
                    <a:pt x="1726820" y="1908591"/>
                  </a:cubicBezTo>
                  <a:cubicBezTo>
                    <a:pt x="1727696" y="1908891"/>
                    <a:pt x="1728499" y="1909395"/>
                    <a:pt x="1729157" y="1910052"/>
                  </a:cubicBezTo>
                  <a:lnTo>
                    <a:pt x="1752382" y="1931013"/>
                  </a:lnTo>
                  <a:cubicBezTo>
                    <a:pt x="1765602" y="1943020"/>
                    <a:pt x="1777652" y="1956217"/>
                    <a:pt x="1788389" y="1970452"/>
                  </a:cubicBezTo>
                  <a:cubicBezTo>
                    <a:pt x="1789192" y="1971511"/>
                    <a:pt x="1789703" y="1972775"/>
                    <a:pt x="1789849" y="1974104"/>
                  </a:cubicBezTo>
                  <a:cubicBezTo>
                    <a:pt x="1789995" y="1975426"/>
                    <a:pt x="1789776" y="1976755"/>
                    <a:pt x="1789265" y="1977975"/>
                  </a:cubicBezTo>
                  <a:cubicBezTo>
                    <a:pt x="1788680" y="1979187"/>
                    <a:pt x="1787804" y="1980224"/>
                    <a:pt x="1786709" y="1980969"/>
                  </a:cubicBezTo>
                  <a:cubicBezTo>
                    <a:pt x="1785613" y="1981692"/>
                    <a:pt x="1784371" y="1982050"/>
                    <a:pt x="1783057" y="1981991"/>
                  </a:cubicBezTo>
                  <a:close/>
                  <a:moveTo>
                    <a:pt x="198632" y="1959424"/>
                  </a:moveTo>
                  <a:cubicBezTo>
                    <a:pt x="197245" y="1959402"/>
                    <a:pt x="195857" y="1958942"/>
                    <a:pt x="194761" y="1958109"/>
                  </a:cubicBezTo>
                  <a:cubicBezTo>
                    <a:pt x="194031" y="1957547"/>
                    <a:pt x="193374" y="1956853"/>
                    <a:pt x="192935" y="1956064"/>
                  </a:cubicBezTo>
                  <a:cubicBezTo>
                    <a:pt x="192424" y="1955283"/>
                    <a:pt x="192132" y="1954413"/>
                    <a:pt x="191986" y="1953508"/>
                  </a:cubicBezTo>
                  <a:cubicBezTo>
                    <a:pt x="191767" y="1952566"/>
                    <a:pt x="191767" y="1951601"/>
                    <a:pt x="191986" y="1950660"/>
                  </a:cubicBezTo>
                  <a:cubicBezTo>
                    <a:pt x="192132" y="1949732"/>
                    <a:pt x="192498" y="1948856"/>
                    <a:pt x="193082" y="1948104"/>
                  </a:cubicBezTo>
                  <a:cubicBezTo>
                    <a:pt x="208565" y="1925024"/>
                    <a:pt x="224048" y="1901653"/>
                    <a:pt x="239532" y="1878209"/>
                  </a:cubicBezTo>
                  <a:cubicBezTo>
                    <a:pt x="240554" y="1876697"/>
                    <a:pt x="242161" y="1875630"/>
                    <a:pt x="243914" y="1875214"/>
                  </a:cubicBezTo>
                  <a:cubicBezTo>
                    <a:pt x="245740" y="1874886"/>
                    <a:pt x="247565" y="1875309"/>
                    <a:pt x="249027" y="1876383"/>
                  </a:cubicBezTo>
                  <a:cubicBezTo>
                    <a:pt x="250487" y="1877508"/>
                    <a:pt x="251510" y="1879151"/>
                    <a:pt x="251802" y="1880984"/>
                  </a:cubicBezTo>
                  <a:cubicBezTo>
                    <a:pt x="252167" y="1882861"/>
                    <a:pt x="251729" y="1884796"/>
                    <a:pt x="250706" y="1886389"/>
                  </a:cubicBezTo>
                  <a:cubicBezTo>
                    <a:pt x="235223" y="1909855"/>
                    <a:pt x="219740" y="1933255"/>
                    <a:pt x="204183" y="1956575"/>
                  </a:cubicBezTo>
                  <a:cubicBezTo>
                    <a:pt x="203599" y="1957466"/>
                    <a:pt x="202723" y="1958190"/>
                    <a:pt x="201773" y="1958693"/>
                  </a:cubicBezTo>
                  <a:cubicBezTo>
                    <a:pt x="200824" y="1959190"/>
                    <a:pt x="199801" y="1959439"/>
                    <a:pt x="198705" y="1959424"/>
                  </a:cubicBezTo>
                  <a:close/>
                  <a:moveTo>
                    <a:pt x="1662768" y="1867546"/>
                  </a:moveTo>
                  <a:cubicBezTo>
                    <a:pt x="1661234" y="1867451"/>
                    <a:pt x="1659701" y="1866866"/>
                    <a:pt x="1658532" y="1865866"/>
                  </a:cubicBezTo>
                  <a:cubicBezTo>
                    <a:pt x="1637863" y="1847753"/>
                    <a:pt x="1616829" y="1829787"/>
                    <a:pt x="1595576" y="1811966"/>
                  </a:cubicBezTo>
                  <a:cubicBezTo>
                    <a:pt x="1594188" y="1810739"/>
                    <a:pt x="1593238" y="1809008"/>
                    <a:pt x="1593093" y="1807145"/>
                  </a:cubicBezTo>
                  <a:cubicBezTo>
                    <a:pt x="1592947" y="1805276"/>
                    <a:pt x="1593457" y="1803406"/>
                    <a:pt x="1594553" y="1801887"/>
                  </a:cubicBezTo>
                  <a:cubicBezTo>
                    <a:pt x="1595137" y="1801171"/>
                    <a:pt x="1595795" y="1800572"/>
                    <a:pt x="1596598" y="1800134"/>
                  </a:cubicBezTo>
                  <a:cubicBezTo>
                    <a:pt x="1597328" y="1799674"/>
                    <a:pt x="1598205" y="1799375"/>
                    <a:pt x="1599081" y="1799258"/>
                  </a:cubicBezTo>
                  <a:cubicBezTo>
                    <a:pt x="1599958" y="1799075"/>
                    <a:pt x="1600907" y="1799075"/>
                    <a:pt x="1601784" y="1799258"/>
                  </a:cubicBezTo>
                  <a:cubicBezTo>
                    <a:pt x="1602660" y="1799506"/>
                    <a:pt x="1603463" y="1799959"/>
                    <a:pt x="1604121" y="1800572"/>
                  </a:cubicBezTo>
                  <a:cubicBezTo>
                    <a:pt x="1625155" y="1818393"/>
                    <a:pt x="1646189" y="1836382"/>
                    <a:pt x="1667151" y="1854546"/>
                  </a:cubicBezTo>
                  <a:cubicBezTo>
                    <a:pt x="1668465" y="1855824"/>
                    <a:pt x="1669341" y="1857533"/>
                    <a:pt x="1669560" y="1859366"/>
                  </a:cubicBezTo>
                  <a:cubicBezTo>
                    <a:pt x="1669780" y="1861250"/>
                    <a:pt x="1669195" y="1863134"/>
                    <a:pt x="1668027" y="1864624"/>
                  </a:cubicBezTo>
                  <a:cubicBezTo>
                    <a:pt x="1667442" y="1865406"/>
                    <a:pt x="1666639" y="1866034"/>
                    <a:pt x="1665762" y="1866450"/>
                  </a:cubicBezTo>
                  <a:cubicBezTo>
                    <a:pt x="1664886" y="1866939"/>
                    <a:pt x="1663937" y="1867209"/>
                    <a:pt x="1662914" y="1867254"/>
                  </a:cubicBezTo>
                  <a:close/>
                  <a:moveTo>
                    <a:pt x="286786" y="1816421"/>
                  </a:moveTo>
                  <a:cubicBezTo>
                    <a:pt x="285909" y="1816384"/>
                    <a:pt x="284960" y="1816187"/>
                    <a:pt x="284156" y="1815837"/>
                  </a:cubicBezTo>
                  <a:cubicBezTo>
                    <a:pt x="282477" y="1815099"/>
                    <a:pt x="281162" y="1813697"/>
                    <a:pt x="280504" y="1811966"/>
                  </a:cubicBezTo>
                  <a:cubicBezTo>
                    <a:pt x="279774" y="1810206"/>
                    <a:pt x="279774" y="1808241"/>
                    <a:pt x="280504" y="1806488"/>
                  </a:cubicBezTo>
                  <a:cubicBezTo>
                    <a:pt x="288173" y="1787952"/>
                    <a:pt x="292191" y="1768115"/>
                    <a:pt x="292409" y="1748060"/>
                  </a:cubicBezTo>
                  <a:cubicBezTo>
                    <a:pt x="292409" y="1740873"/>
                    <a:pt x="291825" y="1733694"/>
                    <a:pt x="290730" y="1726588"/>
                  </a:cubicBezTo>
                  <a:cubicBezTo>
                    <a:pt x="290438" y="1724747"/>
                    <a:pt x="290876" y="1722870"/>
                    <a:pt x="291898" y="1721329"/>
                  </a:cubicBezTo>
                  <a:cubicBezTo>
                    <a:pt x="292921" y="1719846"/>
                    <a:pt x="294527" y="1718802"/>
                    <a:pt x="296280" y="1718408"/>
                  </a:cubicBezTo>
                  <a:cubicBezTo>
                    <a:pt x="298033" y="1718167"/>
                    <a:pt x="299859" y="1718641"/>
                    <a:pt x="301320" y="1719722"/>
                  </a:cubicBezTo>
                  <a:cubicBezTo>
                    <a:pt x="302780" y="1720877"/>
                    <a:pt x="303730" y="1722549"/>
                    <a:pt x="304022" y="1724397"/>
                  </a:cubicBezTo>
                  <a:cubicBezTo>
                    <a:pt x="305190" y="1732255"/>
                    <a:pt x="305848" y="1740187"/>
                    <a:pt x="305848" y="1748133"/>
                  </a:cubicBezTo>
                  <a:cubicBezTo>
                    <a:pt x="305629" y="1769971"/>
                    <a:pt x="301247" y="1791567"/>
                    <a:pt x="292921" y="1811747"/>
                  </a:cubicBezTo>
                  <a:cubicBezTo>
                    <a:pt x="292409" y="1813003"/>
                    <a:pt x="291533" y="1814091"/>
                    <a:pt x="290438" y="1814887"/>
                  </a:cubicBezTo>
                  <a:cubicBezTo>
                    <a:pt x="289415" y="1815632"/>
                    <a:pt x="288173" y="1816063"/>
                    <a:pt x="286858" y="1816129"/>
                  </a:cubicBezTo>
                  <a:close/>
                  <a:moveTo>
                    <a:pt x="1536271" y="1760476"/>
                  </a:moveTo>
                  <a:cubicBezTo>
                    <a:pt x="1534738" y="1760483"/>
                    <a:pt x="1533277" y="1759965"/>
                    <a:pt x="1532108" y="1759015"/>
                  </a:cubicBezTo>
                  <a:cubicBezTo>
                    <a:pt x="1510855" y="1741414"/>
                    <a:pt x="1489455" y="1723886"/>
                    <a:pt x="1468130" y="1706357"/>
                  </a:cubicBezTo>
                  <a:cubicBezTo>
                    <a:pt x="1466669" y="1705159"/>
                    <a:pt x="1465792" y="1703458"/>
                    <a:pt x="1465573" y="1701610"/>
                  </a:cubicBezTo>
                  <a:cubicBezTo>
                    <a:pt x="1465354" y="1699755"/>
                    <a:pt x="1465792" y="1697870"/>
                    <a:pt x="1466888" y="1696351"/>
                  </a:cubicBezTo>
                  <a:cubicBezTo>
                    <a:pt x="1467984" y="1694920"/>
                    <a:pt x="1469590" y="1693956"/>
                    <a:pt x="1471416" y="1693649"/>
                  </a:cubicBezTo>
                  <a:cubicBezTo>
                    <a:pt x="1473169" y="1693430"/>
                    <a:pt x="1474995" y="1693956"/>
                    <a:pt x="1476382" y="1695110"/>
                  </a:cubicBezTo>
                  <a:cubicBezTo>
                    <a:pt x="1497782" y="1712543"/>
                    <a:pt x="1519108" y="1730093"/>
                    <a:pt x="1540434" y="1747768"/>
                  </a:cubicBezTo>
                  <a:cubicBezTo>
                    <a:pt x="1541165" y="1748360"/>
                    <a:pt x="1541749" y="1749075"/>
                    <a:pt x="1542187" y="1749886"/>
                  </a:cubicBezTo>
                  <a:cubicBezTo>
                    <a:pt x="1542625" y="1750696"/>
                    <a:pt x="1542918" y="1751595"/>
                    <a:pt x="1542991" y="1752515"/>
                  </a:cubicBezTo>
                  <a:cubicBezTo>
                    <a:pt x="1543136" y="1753458"/>
                    <a:pt x="1543136" y="1754421"/>
                    <a:pt x="1542991" y="1755364"/>
                  </a:cubicBezTo>
                  <a:cubicBezTo>
                    <a:pt x="1542698" y="1756240"/>
                    <a:pt x="1542333" y="1757058"/>
                    <a:pt x="1541749" y="1757774"/>
                  </a:cubicBezTo>
                  <a:cubicBezTo>
                    <a:pt x="1541165" y="1758614"/>
                    <a:pt x="1540361" y="1759300"/>
                    <a:pt x="1539484" y="1759746"/>
                  </a:cubicBezTo>
                  <a:cubicBezTo>
                    <a:pt x="1538608" y="1760242"/>
                    <a:pt x="1537658" y="1760490"/>
                    <a:pt x="1536636" y="1760476"/>
                  </a:cubicBezTo>
                  <a:close/>
                  <a:moveTo>
                    <a:pt x="1408167" y="1655305"/>
                  </a:moveTo>
                  <a:cubicBezTo>
                    <a:pt x="1406707" y="1655305"/>
                    <a:pt x="1405246" y="1654787"/>
                    <a:pt x="1404078" y="1653845"/>
                  </a:cubicBezTo>
                  <a:cubicBezTo>
                    <a:pt x="1384358" y="1637996"/>
                    <a:pt x="1362959" y="1621198"/>
                    <a:pt x="1338346" y="1603523"/>
                  </a:cubicBezTo>
                  <a:cubicBezTo>
                    <a:pt x="1336593" y="1602508"/>
                    <a:pt x="1335351" y="1600814"/>
                    <a:pt x="1334913" y="1598849"/>
                  </a:cubicBezTo>
                  <a:cubicBezTo>
                    <a:pt x="1334694" y="1597863"/>
                    <a:pt x="1334694" y="1596834"/>
                    <a:pt x="1334913" y="1595855"/>
                  </a:cubicBezTo>
                  <a:cubicBezTo>
                    <a:pt x="1335059" y="1594832"/>
                    <a:pt x="1335425" y="1593861"/>
                    <a:pt x="1336009" y="1593006"/>
                  </a:cubicBezTo>
                  <a:cubicBezTo>
                    <a:pt x="1336520" y="1592166"/>
                    <a:pt x="1337250" y="1591465"/>
                    <a:pt x="1338127" y="1590961"/>
                  </a:cubicBezTo>
                  <a:cubicBezTo>
                    <a:pt x="1338930" y="1590428"/>
                    <a:pt x="1339880" y="1590107"/>
                    <a:pt x="1340829" y="1590012"/>
                  </a:cubicBezTo>
                  <a:cubicBezTo>
                    <a:pt x="1342801" y="1589764"/>
                    <a:pt x="1344773" y="1590443"/>
                    <a:pt x="1346161" y="1591838"/>
                  </a:cubicBezTo>
                  <a:cubicBezTo>
                    <a:pt x="1370627" y="1610024"/>
                    <a:pt x="1392100" y="1626603"/>
                    <a:pt x="1411892" y="1642524"/>
                  </a:cubicBezTo>
                  <a:cubicBezTo>
                    <a:pt x="1413061" y="1643437"/>
                    <a:pt x="1413864" y="1644693"/>
                    <a:pt x="1414230" y="1646103"/>
                  </a:cubicBezTo>
                  <a:cubicBezTo>
                    <a:pt x="1414668" y="1647505"/>
                    <a:pt x="1414668" y="1649010"/>
                    <a:pt x="1414230" y="1650412"/>
                  </a:cubicBezTo>
                  <a:cubicBezTo>
                    <a:pt x="1413791" y="1651792"/>
                    <a:pt x="1412988" y="1653012"/>
                    <a:pt x="1411819" y="1653918"/>
                  </a:cubicBezTo>
                  <a:cubicBezTo>
                    <a:pt x="1410723" y="1654794"/>
                    <a:pt x="1409336" y="1655276"/>
                    <a:pt x="1407876" y="1655305"/>
                  </a:cubicBezTo>
                  <a:close/>
                  <a:moveTo>
                    <a:pt x="267578" y="1653772"/>
                  </a:moveTo>
                  <a:cubicBezTo>
                    <a:pt x="265167" y="1653794"/>
                    <a:pt x="262977" y="1652465"/>
                    <a:pt x="261881" y="1650339"/>
                  </a:cubicBezTo>
                  <a:cubicBezTo>
                    <a:pt x="257791" y="1643036"/>
                    <a:pt x="253336" y="1635732"/>
                    <a:pt x="248588" y="1628429"/>
                  </a:cubicBezTo>
                  <a:cubicBezTo>
                    <a:pt x="238218" y="1612478"/>
                    <a:pt x="227043" y="1597074"/>
                    <a:pt x="215138" y="1582270"/>
                  </a:cubicBezTo>
                  <a:cubicBezTo>
                    <a:pt x="214481" y="1581584"/>
                    <a:pt x="214043" y="1580759"/>
                    <a:pt x="213751" y="1579860"/>
                  </a:cubicBezTo>
                  <a:cubicBezTo>
                    <a:pt x="213532" y="1578918"/>
                    <a:pt x="213532" y="1577954"/>
                    <a:pt x="213751" y="1577012"/>
                  </a:cubicBezTo>
                  <a:cubicBezTo>
                    <a:pt x="213823" y="1575113"/>
                    <a:pt x="214700" y="1573331"/>
                    <a:pt x="216088" y="1572045"/>
                  </a:cubicBezTo>
                  <a:cubicBezTo>
                    <a:pt x="216818" y="1571468"/>
                    <a:pt x="217621" y="1571023"/>
                    <a:pt x="218498" y="1570731"/>
                  </a:cubicBezTo>
                  <a:cubicBezTo>
                    <a:pt x="219374" y="1570548"/>
                    <a:pt x="220250" y="1570548"/>
                    <a:pt x="221127" y="1570731"/>
                  </a:cubicBezTo>
                  <a:cubicBezTo>
                    <a:pt x="222076" y="1570797"/>
                    <a:pt x="222953" y="1571103"/>
                    <a:pt x="223757" y="1571607"/>
                  </a:cubicBezTo>
                  <a:cubicBezTo>
                    <a:pt x="224560" y="1572082"/>
                    <a:pt x="225217" y="1572703"/>
                    <a:pt x="225801" y="1573433"/>
                  </a:cubicBezTo>
                  <a:cubicBezTo>
                    <a:pt x="238291" y="1588588"/>
                    <a:pt x="249830" y="1604436"/>
                    <a:pt x="260493" y="1620906"/>
                  </a:cubicBezTo>
                  <a:cubicBezTo>
                    <a:pt x="265460" y="1628209"/>
                    <a:pt x="269988" y="1636024"/>
                    <a:pt x="274150" y="1643401"/>
                  </a:cubicBezTo>
                  <a:cubicBezTo>
                    <a:pt x="274589" y="1644182"/>
                    <a:pt x="274881" y="1645051"/>
                    <a:pt x="275027" y="1645957"/>
                  </a:cubicBezTo>
                  <a:cubicBezTo>
                    <a:pt x="275392" y="1647805"/>
                    <a:pt x="274881" y="1649711"/>
                    <a:pt x="273786" y="1651215"/>
                  </a:cubicBezTo>
                  <a:cubicBezTo>
                    <a:pt x="273274" y="1651990"/>
                    <a:pt x="272617" y="1652640"/>
                    <a:pt x="271814" y="1653114"/>
                  </a:cubicBezTo>
                  <a:cubicBezTo>
                    <a:pt x="270499" y="1653801"/>
                    <a:pt x="269038" y="1654035"/>
                    <a:pt x="267578" y="1653772"/>
                  </a:cubicBezTo>
                  <a:close/>
                  <a:moveTo>
                    <a:pt x="1276120" y="1555832"/>
                  </a:moveTo>
                  <a:cubicBezTo>
                    <a:pt x="1274732" y="1555817"/>
                    <a:pt x="1273418" y="1555408"/>
                    <a:pt x="1272249" y="1554663"/>
                  </a:cubicBezTo>
                  <a:lnTo>
                    <a:pt x="1257642" y="1544000"/>
                  </a:lnTo>
                  <a:lnTo>
                    <a:pt x="1206007" y="1506752"/>
                  </a:lnTo>
                  <a:cubicBezTo>
                    <a:pt x="1204472" y="1505613"/>
                    <a:pt x="1203377" y="1503947"/>
                    <a:pt x="1203012" y="1502078"/>
                  </a:cubicBezTo>
                  <a:cubicBezTo>
                    <a:pt x="1202646" y="1500171"/>
                    <a:pt x="1203012" y="1498207"/>
                    <a:pt x="1203961" y="1496527"/>
                  </a:cubicBezTo>
                  <a:cubicBezTo>
                    <a:pt x="1204399" y="1495775"/>
                    <a:pt x="1205057" y="1495103"/>
                    <a:pt x="1205714" y="1494555"/>
                  </a:cubicBezTo>
                  <a:cubicBezTo>
                    <a:pt x="1207101" y="1493482"/>
                    <a:pt x="1208927" y="1493080"/>
                    <a:pt x="1210608" y="1493460"/>
                  </a:cubicBezTo>
                  <a:cubicBezTo>
                    <a:pt x="1211484" y="1493613"/>
                    <a:pt x="1212287" y="1493963"/>
                    <a:pt x="1213018" y="1494482"/>
                  </a:cubicBezTo>
                  <a:cubicBezTo>
                    <a:pt x="1230911" y="1507555"/>
                    <a:pt x="1248075" y="1519898"/>
                    <a:pt x="1265311" y="1532241"/>
                  </a:cubicBezTo>
                  <a:lnTo>
                    <a:pt x="1279918" y="1542904"/>
                  </a:lnTo>
                  <a:cubicBezTo>
                    <a:pt x="1281086" y="1543788"/>
                    <a:pt x="1281962" y="1545008"/>
                    <a:pt x="1282474" y="1546410"/>
                  </a:cubicBezTo>
                  <a:cubicBezTo>
                    <a:pt x="1282912" y="1547863"/>
                    <a:pt x="1282912" y="1549412"/>
                    <a:pt x="1282474" y="1550865"/>
                  </a:cubicBezTo>
                  <a:cubicBezTo>
                    <a:pt x="1282035" y="1552275"/>
                    <a:pt x="1281232" y="1553524"/>
                    <a:pt x="1280064" y="1554444"/>
                  </a:cubicBezTo>
                  <a:cubicBezTo>
                    <a:pt x="1278969" y="1555335"/>
                    <a:pt x="1277580" y="1555824"/>
                    <a:pt x="1276120" y="1555832"/>
                  </a:cubicBezTo>
                  <a:close/>
                  <a:moveTo>
                    <a:pt x="166570" y="1519971"/>
                  </a:moveTo>
                  <a:cubicBezTo>
                    <a:pt x="165620" y="1519971"/>
                    <a:pt x="164671" y="1519745"/>
                    <a:pt x="163794" y="1519314"/>
                  </a:cubicBezTo>
                  <a:cubicBezTo>
                    <a:pt x="162918" y="1518868"/>
                    <a:pt x="162115" y="1518248"/>
                    <a:pt x="161458" y="1517488"/>
                  </a:cubicBezTo>
                  <a:cubicBezTo>
                    <a:pt x="150502" y="1504123"/>
                    <a:pt x="139547" y="1490903"/>
                    <a:pt x="128007" y="1477684"/>
                  </a:cubicBezTo>
                  <a:lnTo>
                    <a:pt x="107631" y="1453656"/>
                  </a:lnTo>
                  <a:cubicBezTo>
                    <a:pt x="106389" y="1452209"/>
                    <a:pt x="105805" y="1450354"/>
                    <a:pt x="105951" y="1448470"/>
                  </a:cubicBezTo>
                  <a:cubicBezTo>
                    <a:pt x="106024" y="1446607"/>
                    <a:pt x="106901" y="1444862"/>
                    <a:pt x="108215" y="1443577"/>
                  </a:cubicBezTo>
                  <a:cubicBezTo>
                    <a:pt x="108872" y="1442956"/>
                    <a:pt x="109603" y="1442481"/>
                    <a:pt x="110479" y="1442189"/>
                  </a:cubicBezTo>
                  <a:cubicBezTo>
                    <a:pt x="111356" y="1441889"/>
                    <a:pt x="112232" y="1441765"/>
                    <a:pt x="113108" y="1441824"/>
                  </a:cubicBezTo>
                  <a:cubicBezTo>
                    <a:pt x="113985" y="1441889"/>
                    <a:pt x="114861" y="1442138"/>
                    <a:pt x="115664" y="1442554"/>
                  </a:cubicBezTo>
                  <a:cubicBezTo>
                    <a:pt x="116468" y="1442941"/>
                    <a:pt x="117198" y="1443518"/>
                    <a:pt x="117783" y="1444234"/>
                  </a:cubicBezTo>
                  <a:lnTo>
                    <a:pt x="138086" y="1468189"/>
                  </a:lnTo>
                  <a:cubicBezTo>
                    <a:pt x="149407" y="1481431"/>
                    <a:pt x="160654" y="1494774"/>
                    <a:pt x="171683" y="1508213"/>
                  </a:cubicBezTo>
                  <a:cubicBezTo>
                    <a:pt x="172340" y="1508899"/>
                    <a:pt x="172778" y="1509725"/>
                    <a:pt x="173070" y="1510623"/>
                  </a:cubicBezTo>
                  <a:cubicBezTo>
                    <a:pt x="173216" y="1511536"/>
                    <a:pt x="173216" y="1512485"/>
                    <a:pt x="173070" y="1513398"/>
                  </a:cubicBezTo>
                  <a:cubicBezTo>
                    <a:pt x="172997" y="1514318"/>
                    <a:pt x="172778" y="1515209"/>
                    <a:pt x="172340" y="1516027"/>
                  </a:cubicBezTo>
                  <a:cubicBezTo>
                    <a:pt x="171244" y="1518408"/>
                    <a:pt x="168907" y="1519993"/>
                    <a:pt x="166278" y="1520190"/>
                  </a:cubicBezTo>
                  <a:close/>
                  <a:moveTo>
                    <a:pt x="1154443" y="1445183"/>
                  </a:moveTo>
                  <a:cubicBezTo>
                    <a:pt x="1153274" y="1445198"/>
                    <a:pt x="1152107" y="1444869"/>
                    <a:pt x="1151084" y="1444234"/>
                  </a:cubicBezTo>
                  <a:cubicBezTo>
                    <a:pt x="1150061" y="1443635"/>
                    <a:pt x="1149185" y="1442744"/>
                    <a:pt x="1148601" y="1441678"/>
                  </a:cubicBezTo>
                  <a:cubicBezTo>
                    <a:pt x="1134870" y="1416093"/>
                    <a:pt x="1125010" y="1388596"/>
                    <a:pt x="1119387" y="1360098"/>
                  </a:cubicBezTo>
                  <a:cubicBezTo>
                    <a:pt x="1119241" y="1359177"/>
                    <a:pt x="1119241" y="1358242"/>
                    <a:pt x="1119387" y="1357322"/>
                  </a:cubicBezTo>
                  <a:cubicBezTo>
                    <a:pt x="1119605" y="1356409"/>
                    <a:pt x="1119898" y="1355518"/>
                    <a:pt x="1120336" y="1354693"/>
                  </a:cubicBezTo>
                  <a:cubicBezTo>
                    <a:pt x="1120847" y="1353933"/>
                    <a:pt x="1121431" y="1353269"/>
                    <a:pt x="1122161" y="1352721"/>
                  </a:cubicBezTo>
                  <a:cubicBezTo>
                    <a:pt x="1122892" y="1352180"/>
                    <a:pt x="1123696" y="1351808"/>
                    <a:pt x="1124572" y="1351625"/>
                  </a:cubicBezTo>
                  <a:cubicBezTo>
                    <a:pt x="1125449" y="1351406"/>
                    <a:pt x="1126325" y="1351406"/>
                    <a:pt x="1127201" y="1351625"/>
                  </a:cubicBezTo>
                  <a:cubicBezTo>
                    <a:pt x="1128078" y="1351757"/>
                    <a:pt x="1128954" y="1352078"/>
                    <a:pt x="1129684" y="1352575"/>
                  </a:cubicBezTo>
                  <a:cubicBezTo>
                    <a:pt x="1130414" y="1353108"/>
                    <a:pt x="1131072" y="1353772"/>
                    <a:pt x="1131583" y="1354547"/>
                  </a:cubicBezTo>
                  <a:cubicBezTo>
                    <a:pt x="1132095" y="1355299"/>
                    <a:pt x="1132460" y="1356139"/>
                    <a:pt x="1132679" y="1357030"/>
                  </a:cubicBezTo>
                  <a:cubicBezTo>
                    <a:pt x="1138010" y="1384133"/>
                    <a:pt x="1147432" y="1410280"/>
                    <a:pt x="1160578" y="1434593"/>
                  </a:cubicBezTo>
                  <a:cubicBezTo>
                    <a:pt x="1161163" y="1435689"/>
                    <a:pt x="1161527" y="1436916"/>
                    <a:pt x="1161527" y="1438172"/>
                  </a:cubicBezTo>
                  <a:cubicBezTo>
                    <a:pt x="1161527" y="1439421"/>
                    <a:pt x="1161236" y="1440655"/>
                    <a:pt x="1160651" y="1441751"/>
                  </a:cubicBezTo>
                  <a:cubicBezTo>
                    <a:pt x="1160067" y="1442839"/>
                    <a:pt x="1159191" y="1443752"/>
                    <a:pt x="1158168" y="1444380"/>
                  </a:cubicBezTo>
                  <a:cubicBezTo>
                    <a:pt x="1157146" y="1445023"/>
                    <a:pt x="1155977" y="1445351"/>
                    <a:pt x="1154736" y="1445329"/>
                  </a:cubicBezTo>
                  <a:close/>
                  <a:moveTo>
                    <a:pt x="60961" y="1390188"/>
                  </a:moveTo>
                  <a:cubicBezTo>
                    <a:pt x="59939" y="1390195"/>
                    <a:pt x="58843" y="1389969"/>
                    <a:pt x="57893" y="1389530"/>
                  </a:cubicBezTo>
                  <a:cubicBezTo>
                    <a:pt x="56944" y="1389012"/>
                    <a:pt x="56141" y="1388289"/>
                    <a:pt x="55484" y="1387413"/>
                  </a:cubicBezTo>
                  <a:cubicBezTo>
                    <a:pt x="53219" y="1384199"/>
                    <a:pt x="50955" y="1380985"/>
                    <a:pt x="48764" y="1377699"/>
                  </a:cubicBezTo>
                  <a:cubicBezTo>
                    <a:pt x="34596" y="1357249"/>
                    <a:pt x="22910" y="1335185"/>
                    <a:pt x="13999" y="1311967"/>
                  </a:cubicBezTo>
                  <a:cubicBezTo>
                    <a:pt x="13196" y="1310105"/>
                    <a:pt x="13196" y="1307987"/>
                    <a:pt x="13999" y="1306124"/>
                  </a:cubicBezTo>
                  <a:cubicBezTo>
                    <a:pt x="14365" y="1305204"/>
                    <a:pt x="14876" y="1304357"/>
                    <a:pt x="15534" y="1303641"/>
                  </a:cubicBezTo>
                  <a:cubicBezTo>
                    <a:pt x="16191" y="1302918"/>
                    <a:pt x="16994" y="1302341"/>
                    <a:pt x="17870" y="1301961"/>
                  </a:cubicBezTo>
                  <a:cubicBezTo>
                    <a:pt x="18747" y="1301618"/>
                    <a:pt x="19769" y="1301443"/>
                    <a:pt x="20719" y="1301450"/>
                  </a:cubicBezTo>
                  <a:cubicBezTo>
                    <a:pt x="21668" y="1301501"/>
                    <a:pt x="22618" y="1301779"/>
                    <a:pt x="23421" y="1302253"/>
                  </a:cubicBezTo>
                  <a:cubicBezTo>
                    <a:pt x="24297" y="1302692"/>
                    <a:pt x="25101" y="1303313"/>
                    <a:pt x="25686" y="1304079"/>
                  </a:cubicBezTo>
                  <a:cubicBezTo>
                    <a:pt x="26270" y="1304861"/>
                    <a:pt x="26707" y="1305759"/>
                    <a:pt x="26927" y="1306709"/>
                  </a:cubicBezTo>
                  <a:cubicBezTo>
                    <a:pt x="35399" y="1328838"/>
                    <a:pt x="46500" y="1349858"/>
                    <a:pt x="60012" y="1369300"/>
                  </a:cubicBezTo>
                  <a:cubicBezTo>
                    <a:pt x="62130" y="1372514"/>
                    <a:pt x="64321" y="1375581"/>
                    <a:pt x="66585" y="1378721"/>
                  </a:cubicBezTo>
                  <a:cubicBezTo>
                    <a:pt x="68922" y="1381869"/>
                    <a:pt x="68338" y="1386280"/>
                    <a:pt x="65270" y="1388727"/>
                  </a:cubicBezTo>
                  <a:cubicBezTo>
                    <a:pt x="64174" y="1389735"/>
                    <a:pt x="62714" y="1390312"/>
                    <a:pt x="61254" y="1390334"/>
                  </a:cubicBezTo>
                  <a:close/>
                  <a:moveTo>
                    <a:pt x="1112156" y="1281658"/>
                  </a:moveTo>
                  <a:cubicBezTo>
                    <a:pt x="1110549" y="1281672"/>
                    <a:pt x="1108943" y="1281073"/>
                    <a:pt x="1107774" y="1279978"/>
                  </a:cubicBezTo>
                  <a:cubicBezTo>
                    <a:pt x="1106533" y="1278853"/>
                    <a:pt x="1105729" y="1277334"/>
                    <a:pt x="1105437" y="1275669"/>
                  </a:cubicBezTo>
                  <a:cubicBezTo>
                    <a:pt x="1100763" y="1247185"/>
                    <a:pt x="1095431" y="1219140"/>
                    <a:pt x="1089954" y="1192190"/>
                  </a:cubicBezTo>
                  <a:cubicBezTo>
                    <a:pt x="1089734" y="1190437"/>
                    <a:pt x="1090173" y="1188677"/>
                    <a:pt x="1091195" y="1187223"/>
                  </a:cubicBezTo>
                  <a:cubicBezTo>
                    <a:pt x="1092144" y="1185799"/>
                    <a:pt x="1093605" y="1184762"/>
                    <a:pt x="1095285" y="1184302"/>
                  </a:cubicBezTo>
                  <a:cubicBezTo>
                    <a:pt x="1096965" y="1183944"/>
                    <a:pt x="1098644" y="1184229"/>
                    <a:pt x="1100106" y="1185105"/>
                  </a:cubicBezTo>
                  <a:cubicBezTo>
                    <a:pt x="1101566" y="1186025"/>
                    <a:pt x="1102735" y="1187449"/>
                    <a:pt x="1103246" y="1189122"/>
                  </a:cubicBezTo>
                  <a:cubicBezTo>
                    <a:pt x="1109016" y="1216218"/>
                    <a:pt x="1114347" y="1244629"/>
                    <a:pt x="1119095" y="1273259"/>
                  </a:cubicBezTo>
                  <a:cubicBezTo>
                    <a:pt x="1119387" y="1275099"/>
                    <a:pt x="1118948" y="1276976"/>
                    <a:pt x="1117926" y="1278517"/>
                  </a:cubicBezTo>
                  <a:cubicBezTo>
                    <a:pt x="1116903" y="1280022"/>
                    <a:pt x="1115370" y="1281073"/>
                    <a:pt x="1113617" y="1281439"/>
                  </a:cubicBezTo>
                  <a:close/>
                  <a:moveTo>
                    <a:pt x="5162" y="1233308"/>
                  </a:moveTo>
                  <a:cubicBezTo>
                    <a:pt x="4286" y="1233323"/>
                    <a:pt x="3409" y="1233148"/>
                    <a:pt x="2606" y="1232797"/>
                  </a:cubicBezTo>
                  <a:cubicBezTo>
                    <a:pt x="1803" y="1232395"/>
                    <a:pt x="1072" y="1231855"/>
                    <a:pt x="415" y="1231190"/>
                  </a:cubicBezTo>
                  <a:cubicBezTo>
                    <a:pt x="-169" y="1230511"/>
                    <a:pt x="-681" y="1229715"/>
                    <a:pt x="-972" y="1228853"/>
                  </a:cubicBezTo>
                  <a:cubicBezTo>
                    <a:pt x="-1338" y="1227999"/>
                    <a:pt x="-1484" y="1227079"/>
                    <a:pt x="-1484" y="1226151"/>
                  </a:cubicBezTo>
                  <a:cubicBezTo>
                    <a:pt x="-1119" y="1204007"/>
                    <a:pt x="2314" y="1182030"/>
                    <a:pt x="8814" y="1160857"/>
                  </a:cubicBezTo>
                  <a:cubicBezTo>
                    <a:pt x="10859" y="1154285"/>
                    <a:pt x="13050" y="1147565"/>
                    <a:pt x="15168" y="1140992"/>
                  </a:cubicBezTo>
                  <a:cubicBezTo>
                    <a:pt x="15460" y="1140108"/>
                    <a:pt x="15971" y="1139290"/>
                    <a:pt x="16556" y="1138582"/>
                  </a:cubicBezTo>
                  <a:cubicBezTo>
                    <a:pt x="17140" y="1137881"/>
                    <a:pt x="17797" y="1137311"/>
                    <a:pt x="18600" y="1136902"/>
                  </a:cubicBezTo>
                  <a:cubicBezTo>
                    <a:pt x="19404" y="1136486"/>
                    <a:pt x="20280" y="1136237"/>
                    <a:pt x="21157" y="1136172"/>
                  </a:cubicBezTo>
                  <a:cubicBezTo>
                    <a:pt x="22034" y="1136106"/>
                    <a:pt x="22910" y="1136230"/>
                    <a:pt x="23787" y="1136537"/>
                  </a:cubicBezTo>
                  <a:cubicBezTo>
                    <a:pt x="24663" y="1136836"/>
                    <a:pt x="25393" y="1137311"/>
                    <a:pt x="26050" y="1137924"/>
                  </a:cubicBezTo>
                  <a:cubicBezTo>
                    <a:pt x="26780" y="1138545"/>
                    <a:pt x="27292" y="1139320"/>
                    <a:pt x="27657" y="1140188"/>
                  </a:cubicBezTo>
                  <a:cubicBezTo>
                    <a:pt x="28095" y="1141021"/>
                    <a:pt x="28315" y="1141949"/>
                    <a:pt x="28315" y="1142891"/>
                  </a:cubicBezTo>
                  <a:cubicBezTo>
                    <a:pt x="28460" y="1143782"/>
                    <a:pt x="28460" y="1144702"/>
                    <a:pt x="28315" y="1145593"/>
                  </a:cubicBezTo>
                  <a:cubicBezTo>
                    <a:pt x="26123" y="1152166"/>
                    <a:pt x="24005" y="1158666"/>
                    <a:pt x="22034" y="1165312"/>
                  </a:cubicBezTo>
                  <a:cubicBezTo>
                    <a:pt x="15825" y="1185178"/>
                    <a:pt x="12612" y="1205847"/>
                    <a:pt x="12393" y="1226662"/>
                  </a:cubicBezTo>
                  <a:cubicBezTo>
                    <a:pt x="12246" y="1228459"/>
                    <a:pt x="11516" y="1230153"/>
                    <a:pt x="10201" y="1231410"/>
                  </a:cubicBezTo>
                  <a:cubicBezTo>
                    <a:pt x="8960" y="1232636"/>
                    <a:pt x="7207" y="1233294"/>
                    <a:pt x="5455" y="1233235"/>
                  </a:cubicBezTo>
                  <a:close/>
                  <a:moveTo>
                    <a:pt x="1076223" y="1114845"/>
                  </a:moveTo>
                  <a:cubicBezTo>
                    <a:pt x="1074762" y="1114831"/>
                    <a:pt x="1073374" y="1114342"/>
                    <a:pt x="1072206" y="1113458"/>
                  </a:cubicBezTo>
                  <a:cubicBezTo>
                    <a:pt x="1071037" y="1112508"/>
                    <a:pt x="1070160" y="1111201"/>
                    <a:pt x="1069723" y="1109733"/>
                  </a:cubicBezTo>
                  <a:cubicBezTo>
                    <a:pt x="1061981" y="1082126"/>
                    <a:pt x="1054239" y="1054956"/>
                    <a:pt x="1045110" y="1028737"/>
                  </a:cubicBezTo>
                  <a:cubicBezTo>
                    <a:pt x="1044744" y="1027883"/>
                    <a:pt x="1044598" y="1026955"/>
                    <a:pt x="1044671" y="1026035"/>
                  </a:cubicBezTo>
                  <a:cubicBezTo>
                    <a:pt x="1044744" y="1025078"/>
                    <a:pt x="1044964" y="1024143"/>
                    <a:pt x="1045329" y="1023259"/>
                  </a:cubicBezTo>
                  <a:cubicBezTo>
                    <a:pt x="1045694" y="1022412"/>
                    <a:pt x="1046206" y="1021667"/>
                    <a:pt x="1046936" y="1021068"/>
                  </a:cubicBezTo>
                  <a:cubicBezTo>
                    <a:pt x="1047593" y="1020411"/>
                    <a:pt x="1048323" y="1019907"/>
                    <a:pt x="1049199" y="1019608"/>
                  </a:cubicBezTo>
                  <a:cubicBezTo>
                    <a:pt x="1050807" y="1018885"/>
                    <a:pt x="1052706" y="1018885"/>
                    <a:pt x="1054312" y="1019608"/>
                  </a:cubicBezTo>
                  <a:cubicBezTo>
                    <a:pt x="1055919" y="1020440"/>
                    <a:pt x="1057161" y="1021842"/>
                    <a:pt x="1057818" y="1023551"/>
                  </a:cubicBezTo>
                  <a:cubicBezTo>
                    <a:pt x="1066801" y="1049990"/>
                    <a:pt x="1075200" y="1077598"/>
                    <a:pt x="1082723" y="1105205"/>
                  </a:cubicBezTo>
                  <a:cubicBezTo>
                    <a:pt x="1082942" y="1106118"/>
                    <a:pt x="1082942" y="1107067"/>
                    <a:pt x="1082723" y="1107980"/>
                  </a:cubicBezTo>
                  <a:cubicBezTo>
                    <a:pt x="1082650" y="1108900"/>
                    <a:pt x="1082358" y="1109799"/>
                    <a:pt x="1081920" y="1110609"/>
                  </a:cubicBezTo>
                  <a:cubicBezTo>
                    <a:pt x="1081554" y="1111435"/>
                    <a:pt x="1080970" y="1112165"/>
                    <a:pt x="1080239" y="1112728"/>
                  </a:cubicBezTo>
                  <a:cubicBezTo>
                    <a:pt x="1079582" y="1113297"/>
                    <a:pt x="1078779" y="1113721"/>
                    <a:pt x="1077903" y="1113969"/>
                  </a:cubicBezTo>
                  <a:cubicBezTo>
                    <a:pt x="1077319" y="1114181"/>
                    <a:pt x="1076661" y="1114334"/>
                    <a:pt x="1076004" y="1114407"/>
                  </a:cubicBezTo>
                  <a:close/>
                  <a:moveTo>
                    <a:pt x="51102" y="1070367"/>
                  </a:moveTo>
                  <a:cubicBezTo>
                    <a:pt x="50225" y="1070403"/>
                    <a:pt x="49276" y="1070199"/>
                    <a:pt x="48472" y="1069783"/>
                  </a:cubicBezTo>
                  <a:cubicBezTo>
                    <a:pt x="47668" y="1069447"/>
                    <a:pt x="46865" y="1068921"/>
                    <a:pt x="46281" y="1068249"/>
                  </a:cubicBezTo>
                  <a:cubicBezTo>
                    <a:pt x="45624" y="1067592"/>
                    <a:pt x="45112" y="1066796"/>
                    <a:pt x="44821" y="1065912"/>
                  </a:cubicBezTo>
                  <a:cubicBezTo>
                    <a:pt x="44455" y="1065028"/>
                    <a:pt x="44309" y="1064086"/>
                    <a:pt x="44309" y="1063136"/>
                  </a:cubicBezTo>
                  <a:cubicBezTo>
                    <a:pt x="44309" y="1062209"/>
                    <a:pt x="44528" y="1061289"/>
                    <a:pt x="44893" y="1060434"/>
                  </a:cubicBezTo>
                  <a:cubicBezTo>
                    <a:pt x="54095" y="1037501"/>
                    <a:pt x="63883" y="1014787"/>
                    <a:pt x="73669" y="992146"/>
                  </a:cubicBezTo>
                  <a:lnTo>
                    <a:pt x="77832" y="982141"/>
                  </a:lnTo>
                  <a:cubicBezTo>
                    <a:pt x="78636" y="980607"/>
                    <a:pt x="80023" y="979409"/>
                    <a:pt x="81630" y="978781"/>
                  </a:cubicBezTo>
                  <a:cubicBezTo>
                    <a:pt x="83236" y="978160"/>
                    <a:pt x="84990" y="978160"/>
                    <a:pt x="86597" y="978781"/>
                  </a:cubicBezTo>
                  <a:cubicBezTo>
                    <a:pt x="88203" y="979511"/>
                    <a:pt x="89445" y="980848"/>
                    <a:pt x="90102" y="982506"/>
                  </a:cubicBezTo>
                  <a:cubicBezTo>
                    <a:pt x="90759" y="984200"/>
                    <a:pt x="90759" y="986070"/>
                    <a:pt x="90102" y="987764"/>
                  </a:cubicBezTo>
                  <a:lnTo>
                    <a:pt x="85720" y="997697"/>
                  </a:lnTo>
                  <a:cubicBezTo>
                    <a:pt x="76079" y="1020192"/>
                    <a:pt x="66366" y="1042906"/>
                    <a:pt x="57163" y="1065766"/>
                  </a:cubicBezTo>
                  <a:cubicBezTo>
                    <a:pt x="56652" y="1067007"/>
                    <a:pt x="55776" y="1068074"/>
                    <a:pt x="54680" y="1068833"/>
                  </a:cubicBezTo>
                  <a:cubicBezTo>
                    <a:pt x="53585" y="1069600"/>
                    <a:pt x="52270" y="1070009"/>
                    <a:pt x="50955" y="1070002"/>
                  </a:cubicBezTo>
                  <a:close/>
                  <a:moveTo>
                    <a:pt x="1021520" y="954168"/>
                  </a:moveTo>
                  <a:cubicBezTo>
                    <a:pt x="1020205" y="954183"/>
                    <a:pt x="1018890" y="953774"/>
                    <a:pt x="1017795" y="953000"/>
                  </a:cubicBezTo>
                  <a:cubicBezTo>
                    <a:pt x="1016699" y="952240"/>
                    <a:pt x="1015823" y="951174"/>
                    <a:pt x="1015312" y="949932"/>
                  </a:cubicBezTo>
                  <a:cubicBezTo>
                    <a:pt x="1010126" y="937443"/>
                    <a:pt x="1004721" y="924954"/>
                    <a:pt x="999024" y="912611"/>
                  </a:cubicBezTo>
                  <a:cubicBezTo>
                    <a:pt x="993328" y="900268"/>
                    <a:pt x="986536" y="886245"/>
                    <a:pt x="979889" y="873829"/>
                  </a:cubicBezTo>
                  <a:cubicBezTo>
                    <a:pt x="979013" y="872172"/>
                    <a:pt x="978794" y="870243"/>
                    <a:pt x="979232" y="868425"/>
                  </a:cubicBezTo>
                  <a:cubicBezTo>
                    <a:pt x="979743" y="866636"/>
                    <a:pt x="980839" y="865094"/>
                    <a:pt x="982446" y="864116"/>
                  </a:cubicBezTo>
                  <a:cubicBezTo>
                    <a:pt x="983979" y="863217"/>
                    <a:pt x="985805" y="862984"/>
                    <a:pt x="987558" y="863458"/>
                  </a:cubicBezTo>
                  <a:cubicBezTo>
                    <a:pt x="989311" y="864028"/>
                    <a:pt x="990771" y="865226"/>
                    <a:pt x="991648" y="866818"/>
                  </a:cubicBezTo>
                  <a:cubicBezTo>
                    <a:pt x="998513" y="879599"/>
                    <a:pt x="1005014" y="892891"/>
                    <a:pt x="1011295" y="906403"/>
                  </a:cubicBezTo>
                  <a:cubicBezTo>
                    <a:pt x="1017575" y="919915"/>
                    <a:pt x="1022469" y="931527"/>
                    <a:pt x="1027727" y="944235"/>
                  </a:cubicBezTo>
                  <a:cubicBezTo>
                    <a:pt x="1028385" y="945973"/>
                    <a:pt x="1028385" y="947902"/>
                    <a:pt x="1027727" y="949640"/>
                  </a:cubicBezTo>
                  <a:cubicBezTo>
                    <a:pt x="1027070" y="951356"/>
                    <a:pt x="1025828" y="952766"/>
                    <a:pt x="1024149" y="953584"/>
                  </a:cubicBezTo>
                  <a:cubicBezTo>
                    <a:pt x="1023272" y="953934"/>
                    <a:pt x="1022396" y="954110"/>
                    <a:pt x="1021447" y="954095"/>
                  </a:cubicBezTo>
                  <a:close/>
                  <a:moveTo>
                    <a:pt x="112232" y="912392"/>
                  </a:moveTo>
                  <a:lnTo>
                    <a:pt x="110552" y="912392"/>
                  </a:lnTo>
                  <a:cubicBezTo>
                    <a:pt x="108799" y="911888"/>
                    <a:pt x="107338" y="910705"/>
                    <a:pt x="106462" y="909105"/>
                  </a:cubicBezTo>
                  <a:cubicBezTo>
                    <a:pt x="105512" y="907462"/>
                    <a:pt x="105293" y="905541"/>
                    <a:pt x="105659" y="903701"/>
                  </a:cubicBezTo>
                  <a:cubicBezTo>
                    <a:pt x="110260" y="885997"/>
                    <a:pt x="112743" y="867804"/>
                    <a:pt x="112962" y="849509"/>
                  </a:cubicBezTo>
                  <a:cubicBezTo>
                    <a:pt x="112962" y="840270"/>
                    <a:pt x="112232" y="831038"/>
                    <a:pt x="110844" y="821901"/>
                  </a:cubicBezTo>
                  <a:cubicBezTo>
                    <a:pt x="110698" y="820989"/>
                    <a:pt x="110698" y="820039"/>
                    <a:pt x="110844" y="819126"/>
                  </a:cubicBezTo>
                  <a:cubicBezTo>
                    <a:pt x="111063" y="818213"/>
                    <a:pt x="111429" y="817344"/>
                    <a:pt x="111940" y="816570"/>
                  </a:cubicBezTo>
                  <a:cubicBezTo>
                    <a:pt x="112450" y="815818"/>
                    <a:pt x="113108" y="815175"/>
                    <a:pt x="113912" y="814671"/>
                  </a:cubicBezTo>
                  <a:cubicBezTo>
                    <a:pt x="114642" y="814174"/>
                    <a:pt x="115445" y="813853"/>
                    <a:pt x="116322" y="813722"/>
                  </a:cubicBezTo>
                  <a:cubicBezTo>
                    <a:pt x="118074" y="813415"/>
                    <a:pt x="119900" y="813867"/>
                    <a:pt x="121361" y="814963"/>
                  </a:cubicBezTo>
                  <a:cubicBezTo>
                    <a:pt x="122822" y="816088"/>
                    <a:pt x="123844" y="817731"/>
                    <a:pt x="124137" y="819564"/>
                  </a:cubicBezTo>
                  <a:cubicBezTo>
                    <a:pt x="125743" y="829373"/>
                    <a:pt x="126547" y="839284"/>
                    <a:pt x="126693" y="849217"/>
                  </a:cubicBezTo>
                  <a:cubicBezTo>
                    <a:pt x="126547" y="868673"/>
                    <a:pt x="124137" y="888042"/>
                    <a:pt x="119389" y="906914"/>
                  </a:cubicBezTo>
                  <a:cubicBezTo>
                    <a:pt x="119024" y="908477"/>
                    <a:pt x="118074" y="909865"/>
                    <a:pt x="116833" y="910858"/>
                  </a:cubicBezTo>
                  <a:cubicBezTo>
                    <a:pt x="115591" y="911851"/>
                    <a:pt x="114058" y="912363"/>
                    <a:pt x="112450" y="912319"/>
                  </a:cubicBezTo>
                  <a:close/>
                  <a:moveTo>
                    <a:pt x="941181" y="806272"/>
                  </a:moveTo>
                  <a:cubicBezTo>
                    <a:pt x="940158" y="806279"/>
                    <a:pt x="939136" y="806031"/>
                    <a:pt x="938186" y="805542"/>
                  </a:cubicBezTo>
                  <a:cubicBezTo>
                    <a:pt x="937310" y="805023"/>
                    <a:pt x="936507" y="804329"/>
                    <a:pt x="935850" y="803496"/>
                  </a:cubicBezTo>
                  <a:cubicBezTo>
                    <a:pt x="919635" y="781257"/>
                    <a:pt x="901669" y="760355"/>
                    <a:pt x="882168" y="740978"/>
                  </a:cubicBezTo>
                  <a:cubicBezTo>
                    <a:pt x="881511" y="740328"/>
                    <a:pt x="881073" y="739562"/>
                    <a:pt x="880708" y="738714"/>
                  </a:cubicBezTo>
                  <a:cubicBezTo>
                    <a:pt x="880342" y="737860"/>
                    <a:pt x="880124" y="736947"/>
                    <a:pt x="880051" y="736012"/>
                  </a:cubicBezTo>
                  <a:cubicBezTo>
                    <a:pt x="880051" y="735084"/>
                    <a:pt x="880197" y="734164"/>
                    <a:pt x="880561" y="733310"/>
                  </a:cubicBezTo>
                  <a:cubicBezTo>
                    <a:pt x="880854" y="732419"/>
                    <a:pt x="881292" y="731601"/>
                    <a:pt x="881950" y="730900"/>
                  </a:cubicBezTo>
                  <a:cubicBezTo>
                    <a:pt x="882534" y="730220"/>
                    <a:pt x="883264" y="729680"/>
                    <a:pt x="884067" y="729293"/>
                  </a:cubicBezTo>
                  <a:cubicBezTo>
                    <a:pt x="884870" y="728913"/>
                    <a:pt x="885820" y="728709"/>
                    <a:pt x="886696" y="728709"/>
                  </a:cubicBezTo>
                  <a:cubicBezTo>
                    <a:pt x="887573" y="728672"/>
                    <a:pt x="888449" y="728818"/>
                    <a:pt x="889253" y="729147"/>
                  </a:cubicBezTo>
                  <a:cubicBezTo>
                    <a:pt x="890056" y="729505"/>
                    <a:pt x="890860" y="729994"/>
                    <a:pt x="891517" y="730608"/>
                  </a:cubicBezTo>
                  <a:cubicBezTo>
                    <a:pt x="911601" y="750466"/>
                    <a:pt x="930006" y="771967"/>
                    <a:pt x="946512" y="794878"/>
                  </a:cubicBezTo>
                  <a:cubicBezTo>
                    <a:pt x="947316" y="795923"/>
                    <a:pt x="947754" y="797164"/>
                    <a:pt x="947900" y="798457"/>
                  </a:cubicBezTo>
                  <a:cubicBezTo>
                    <a:pt x="948046" y="799786"/>
                    <a:pt x="947827" y="801123"/>
                    <a:pt x="947243" y="802328"/>
                  </a:cubicBezTo>
                  <a:cubicBezTo>
                    <a:pt x="946659" y="803504"/>
                    <a:pt x="945855" y="804512"/>
                    <a:pt x="944760" y="805249"/>
                  </a:cubicBezTo>
                  <a:cubicBezTo>
                    <a:pt x="943664" y="805870"/>
                    <a:pt x="942422" y="806199"/>
                    <a:pt x="941181" y="806199"/>
                  </a:cubicBezTo>
                  <a:close/>
                  <a:moveTo>
                    <a:pt x="91709" y="746602"/>
                  </a:moveTo>
                  <a:cubicBezTo>
                    <a:pt x="90395" y="746617"/>
                    <a:pt x="89080" y="746208"/>
                    <a:pt x="87984" y="745433"/>
                  </a:cubicBezTo>
                  <a:cubicBezTo>
                    <a:pt x="86816" y="744696"/>
                    <a:pt x="85940" y="743593"/>
                    <a:pt x="85428" y="742293"/>
                  </a:cubicBezTo>
                  <a:cubicBezTo>
                    <a:pt x="79147" y="726518"/>
                    <a:pt x="72427" y="710961"/>
                    <a:pt x="65709" y="695405"/>
                  </a:cubicBezTo>
                  <a:cubicBezTo>
                    <a:pt x="61254" y="684961"/>
                    <a:pt x="56798" y="674589"/>
                    <a:pt x="52489" y="664292"/>
                  </a:cubicBezTo>
                  <a:cubicBezTo>
                    <a:pt x="51832" y="662553"/>
                    <a:pt x="51832" y="660625"/>
                    <a:pt x="52489" y="658887"/>
                  </a:cubicBezTo>
                  <a:cubicBezTo>
                    <a:pt x="53146" y="657141"/>
                    <a:pt x="54388" y="655702"/>
                    <a:pt x="56068" y="654870"/>
                  </a:cubicBezTo>
                  <a:cubicBezTo>
                    <a:pt x="57674" y="654184"/>
                    <a:pt x="59573" y="654184"/>
                    <a:pt x="61181" y="654870"/>
                  </a:cubicBezTo>
                  <a:cubicBezTo>
                    <a:pt x="62860" y="655607"/>
                    <a:pt x="64247" y="656966"/>
                    <a:pt x="64978" y="658668"/>
                  </a:cubicBezTo>
                  <a:cubicBezTo>
                    <a:pt x="69287" y="669039"/>
                    <a:pt x="73742" y="679264"/>
                    <a:pt x="78197" y="689635"/>
                  </a:cubicBezTo>
                  <a:cubicBezTo>
                    <a:pt x="84990" y="705337"/>
                    <a:pt x="91709" y="720967"/>
                    <a:pt x="98063" y="736815"/>
                  </a:cubicBezTo>
                  <a:cubicBezTo>
                    <a:pt x="98793" y="738576"/>
                    <a:pt x="98793" y="740533"/>
                    <a:pt x="98063" y="742293"/>
                  </a:cubicBezTo>
                  <a:cubicBezTo>
                    <a:pt x="97406" y="744024"/>
                    <a:pt x="96091" y="745433"/>
                    <a:pt x="94411" y="746237"/>
                  </a:cubicBezTo>
                  <a:cubicBezTo>
                    <a:pt x="93535" y="746485"/>
                    <a:pt x="92585" y="746588"/>
                    <a:pt x="91709" y="746529"/>
                  </a:cubicBezTo>
                  <a:close/>
                  <a:moveTo>
                    <a:pt x="825931" y="685983"/>
                  </a:moveTo>
                  <a:cubicBezTo>
                    <a:pt x="824252" y="686005"/>
                    <a:pt x="822645" y="685377"/>
                    <a:pt x="821403" y="684230"/>
                  </a:cubicBezTo>
                  <a:cubicBezTo>
                    <a:pt x="804605" y="668455"/>
                    <a:pt x="782694" y="647712"/>
                    <a:pt x="762463" y="624487"/>
                  </a:cubicBezTo>
                  <a:cubicBezTo>
                    <a:pt x="759761" y="621668"/>
                    <a:pt x="759761" y="617228"/>
                    <a:pt x="762463" y="614408"/>
                  </a:cubicBezTo>
                  <a:cubicBezTo>
                    <a:pt x="764947" y="611765"/>
                    <a:pt x="769110" y="611641"/>
                    <a:pt x="771739" y="614131"/>
                  </a:cubicBezTo>
                  <a:cubicBezTo>
                    <a:pt x="771885" y="614218"/>
                    <a:pt x="771958" y="614313"/>
                    <a:pt x="772031" y="614408"/>
                  </a:cubicBezTo>
                  <a:cubicBezTo>
                    <a:pt x="791897" y="636976"/>
                    <a:pt x="813516" y="657646"/>
                    <a:pt x="830459" y="672837"/>
                  </a:cubicBezTo>
                  <a:cubicBezTo>
                    <a:pt x="831482" y="673830"/>
                    <a:pt x="832212" y="675101"/>
                    <a:pt x="832505" y="676488"/>
                  </a:cubicBezTo>
                  <a:cubicBezTo>
                    <a:pt x="832942" y="677869"/>
                    <a:pt x="832942" y="679344"/>
                    <a:pt x="832505" y="680724"/>
                  </a:cubicBezTo>
                  <a:cubicBezTo>
                    <a:pt x="831993" y="682039"/>
                    <a:pt x="831117" y="683178"/>
                    <a:pt x="830021" y="684011"/>
                  </a:cubicBezTo>
                  <a:cubicBezTo>
                    <a:pt x="828926" y="685150"/>
                    <a:pt x="827465" y="685837"/>
                    <a:pt x="825931" y="685910"/>
                  </a:cubicBezTo>
                  <a:close/>
                  <a:moveTo>
                    <a:pt x="31674" y="588043"/>
                  </a:moveTo>
                  <a:cubicBezTo>
                    <a:pt x="30214" y="588043"/>
                    <a:pt x="28752" y="587524"/>
                    <a:pt x="27584" y="586582"/>
                  </a:cubicBezTo>
                  <a:cubicBezTo>
                    <a:pt x="26416" y="585582"/>
                    <a:pt x="25539" y="584223"/>
                    <a:pt x="25174" y="582711"/>
                  </a:cubicBezTo>
                  <a:cubicBezTo>
                    <a:pt x="18309" y="554534"/>
                    <a:pt x="14292" y="525736"/>
                    <a:pt x="13269" y="496749"/>
                  </a:cubicBezTo>
                  <a:cubicBezTo>
                    <a:pt x="13196" y="494872"/>
                    <a:pt x="13853" y="493039"/>
                    <a:pt x="15095" y="491636"/>
                  </a:cubicBezTo>
                  <a:cubicBezTo>
                    <a:pt x="16264" y="490234"/>
                    <a:pt x="17943" y="489387"/>
                    <a:pt x="19769" y="489299"/>
                  </a:cubicBezTo>
                  <a:cubicBezTo>
                    <a:pt x="20646" y="489292"/>
                    <a:pt x="21595" y="489467"/>
                    <a:pt x="22398" y="489810"/>
                  </a:cubicBezTo>
                  <a:cubicBezTo>
                    <a:pt x="23275" y="490132"/>
                    <a:pt x="24005" y="490628"/>
                    <a:pt x="24663" y="491271"/>
                  </a:cubicBezTo>
                  <a:cubicBezTo>
                    <a:pt x="25320" y="491921"/>
                    <a:pt x="25831" y="492688"/>
                    <a:pt x="26196" y="493535"/>
                  </a:cubicBezTo>
                  <a:cubicBezTo>
                    <a:pt x="26562" y="494397"/>
                    <a:pt x="26707" y="495310"/>
                    <a:pt x="26780" y="496238"/>
                  </a:cubicBezTo>
                  <a:cubicBezTo>
                    <a:pt x="27803" y="524210"/>
                    <a:pt x="31674" y="552015"/>
                    <a:pt x="38321" y="579205"/>
                  </a:cubicBezTo>
                  <a:cubicBezTo>
                    <a:pt x="38467" y="580126"/>
                    <a:pt x="38467" y="581061"/>
                    <a:pt x="38321" y="581981"/>
                  </a:cubicBezTo>
                  <a:cubicBezTo>
                    <a:pt x="38174" y="582923"/>
                    <a:pt x="37882" y="583836"/>
                    <a:pt x="37444" y="584683"/>
                  </a:cubicBezTo>
                  <a:cubicBezTo>
                    <a:pt x="37005" y="585494"/>
                    <a:pt x="36422" y="586210"/>
                    <a:pt x="35691" y="586801"/>
                  </a:cubicBezTo>
                  <a:cubicBezTo>
                    <a:pt x="34960" y="587386"/>
                    <a:pt x="34157" y="587809"/>
                    <a:pt x="33281" y="588043"/>
                  </a:cubicBezTo>
                  <a:close/>
                  <a:moveTo>
                    <a:pt x="718204" y="559340"/>
                  </a:moveTo>
                  <a:cubicBezTo>
                    <a:pt x="717036" y="559355"/>
                    <a:pt x="715868" y="559026"/>
                    <a:pt x="714918" y="558391"/>
                  </a:cubicBezTo>
                  <a:cubicBezTo>
                    <a:pt x="713896" y="557792"/>
                    <a:pt x="713092" y="556937"/>
                    <a:pt x="712507" y="555907"/>
                  </a:cubicBezTo>
                  <a:cubicBezTo>
                    <a:pt x="702429" y="538664"/>
                    <a:pt x="693811" y="520580"/>
                    <a:pt x="686872" y="501861"/>
                  </a:cubicBezTo>
                  <a:cubicBezTo>
                    <a:pt x="683805" y="493755"/>
                    <a:pt x="680957" y="485575"/>
                    <a:pt x="678328" y="476737"/>
                  </a:cubicBezTo>
                  <a:cubicBezTo>
                    <a:pt x="678035" y="475846"/>
                    <a:pt x="677889" y="474904"/>
                    <a:pt x="677962" y="473962"/>
                  </a:cubicBezTo>
                  <a:cubicBezTo>
                    <a:pt x="678035" y="473049"/>
                    <a:pt x="678328" y="472165"/>
                    <a:pt x="678692" y="471333"/>
                  </a:cubicBezTo>
                  <a:cubicBezTo>
                    <a:pt x="679058" y="470485"/>
                    <a:pt x="679642" y="469740"/>
                    <a:pt x="680372" y="469142"/>
                  </a:cubicBezTo>
                  <a:cubicBezTo>
                    <a:pt x="681030" y="468543"/>
                    <a:pt x="681833" y="468075"/>
                    <a:pt x="682636" y="467754"/>
                  </a:cubicBezTo>
                  <a:cubicBezTo>
                    <a:pt x="683513" y="467571"/>
                    <a:pt x="684389" y="467571"/>
                    <a:pt x="685266" y="467754"/>
                  </a:cubicBezTo>
                  <a:cubicBezTo>
                    <a:pt x="686142" y="467820"/>
                    <a:pt x="687018" y="468068"/>
                    <a:pt x="687822" y="468484"/>
                  </a:cubicBezTo>
                  <a:cubicBezTo>
                    <a:pt x="688625" y="468922"/>
                    <a:pt x="689283" y="469522"/>
                    <a:pt x="689867" y="470237"/>
                  </a:cubicBezTo>
                  <a:cubicBezTo>
                    <a:pt x="690451" y="470953"/>
                    <a:pt x="690889" y="471771"/>
                    <a:pt x="691182" y="472647"/>
                  </a:cubicBezTo>
                  <a:cubicBezTo>
                    <a:pt x="693738" y="480827"/>
                    <a:pt x="696513" y="488934"/>
                    <a:pt x="699435" y="497114"/>
                  </a:cubicBezTo>
                  <a:cubicBezTo>
                    <a:pt x="706080" y="514942"/>
                    <a:pt x="714260" y="532185"/>
                    <a:pt x="723755" y="548677"/>
                  </a:cubicBezTo>
                  <a:cubicBezTo>
                    <a:pt x="724339" y="549780"/>
                    <a:pt x="724705" y="551007"/>
                    <a:pt x="724778" y="552255"/>
                  </a:cubicBezTo>
                  <a:cubicBezTo>
                    <a:pt x="724778" y="553526"/>
                    <a:pt x="724485" y="554782"/>
                    <a:pt x="723901" y="555907"/>
                  </a:cubicBezTo>
                  <a:cubicBezTo>
                    <a:pt x="723317" y="557003"/>
                    <a:pt x="722440" y="557938"/>
                    <a:pt x="721418" y="558610"/>
                  </a:cubicBezTo>
                  <a:cubicBezTo>
                    <a:pt x="720396" y="559201"/>
                    <a:pt x="719227" y="559530"/>
                    <a:pt x="717985" y="559559"/>
                  </a:cubicBezTo>
                  <a:close/>
                  <a:moveTo>
                    <a:pt x="26853" y="418455"/>
                  </a:moveTo>
                  <a:lnTo>
                    <a:pt x="25247" y="418455"/>
                  </a:lnTo>
                  <a:cubicBezTo>
                    <a:pt x="23494" y="418090"/>
                    <a:pt x="22034" y="417031"/>
                    <a:pt x="21084" y="415534"/>
                  </a:cubicBezTo>
                  <a:cubicBezTo>
                    <a:pt x="20062" y="414015"/>
                    <a:pt x="19623" y="412160"/>
                    <a:pt x="19916" y="410348"/>
                  </a:cubicBezTo>
                  <a:cubicBezTo>
                    <a:pt x="25393" y="381740"/>
                    <a:pt x="33792" y="353782"/>
                    <a:pt x="45112" y="326942"/>
                  </a:cubicBezTo>
                  <a:cubicBezTo>
                    <a:pt x="45916" y="325431"/>
                    <a:pt x="47304" y="324269"/>
                    <a:pt x="48910" y="323655"/>
                  </a:cubicBezTo>
                  <a:cubicBezTo>
                    <a:pt x="52270" y="322560"/>
                    <a:pt x="55921" y="324291"/>
                    <a:pt x="57236" y="327600"/>
                  </a:cubicBezTo>
                  <a:cubicBezTo>
                    <a:pt x="57820" y="329250"/>
                    <a:pt x="57820" y="331062"/>
                    <a:pt x="57236" y="332712"/>
                  </a:cubicBezTo>
                  <a:cubicBezTo>
                    <a:pt x="46427" y="358566"/>
                    <a:pt x="38321" y="385495"/>
                    <a:pt x="33208" y="413050"/>
                  </a:cubicBezTo>
                  <a:cubicBezTo>
                    <a:pt x="32916" y="414694"/>
                    <a:pt x="32040" y="416191"/>
                    <a:pt x="30798" y="417287"/>
                  </a:cubicBezTo>
                  <a:cubicBezTo>
                    <a:pt x="29556" y="418134"/>
                    <a:pt x="28022" y="418521"/>
                    <a:pt x="26562" y="418382"/>
                  </a:cubicBezTo>
                  <a:close/>
                  <a:moveTo>
                    <a:pt x="666423" y="398443"/>
                  </a:moveTo>
                  <a:cubicBezTo>
                    <a:pt x="664743" y="398422"/>
                    <a:pt x="663136" y="397764"/>
                    <a:pt x="661968" y="396618"/>
                  </a:cubicBezTo>
                  <a:cubicBezTo>
                    <a:pt x="660726" y="395464"/>
                    <a:pt x="659923" y="393915"/>
                    <a:pt x="659703" y="392236"/>
                  </a:cubicBezTo>
                  <a:cubicBezTo>
                    <a:pt x="657440" y="374189"/>
                    <a:pt x="656344" y="356010"/>
                    <a:pt x="656344" y="337824"/>
                  </a:cubicBezTo>
                  <a:cubicBezTo>
                    <a:pt x="656344" y="327015"/>
                    <a:pt x="656782" y="315914"/>
                    <a:pt x="657512" y="305251"/>
                  </a:cubicBezTo>
                  <a:cubicBezTo>
                    <a:pt x="657585" y="304309"/>
                    <a:pt x="657804" y="303389"/>
                    <a:pt x="658243" y="302549"/>
                  </a:cubicBezTo>
                  <a:cubicBezTo>
                    <a:pt x="658608" y="301723"/>
                    <a:pt x="659192" y="300978"/>
                    <a:pt x="659849" y="300357"/>
                  </a:cubicBezTo>
                  <a:cubicBezTo>
                    <a:pt x="660507" y="299751"/>
                    <a:pt x="661310" y="299284"/>
                    <a:pt x="662186" y="298970"/>
                  </a:cubicBezTo>
                  <a:cubicBezTo>
                    <a:pt x="663063" y="298824"/>
                    <a:pt x="663939" y="298824"/>
                    <a:pt x="664815" y="298970"/>
                  </a:cubicBezTo>
                  <a:cubicBezTo>
                    <a:pt x="665692" y="299036"/>
                    <a:pt x="666569" y="299284"/>
                    <a:pt x="667372" y="299700"/>
                  </a:cubicBezTo>
                  <a:cubicBezTo>
                    <a:pt x="668176" y="300146"/>
                    <a:pt x="668906" y="300737"/>
                    <a:pt x="669490" y="301453"/>
                  </a:cubicBezTo>
                  <a:cubicBezTo>
                    <a:pt x="670001" y="302191"/>
                    <a:pt x="670439" y="303001"/>
                    <a:pt x="670732" y="303863"/>
                  </a:cubicBezTo>
                  <a:cubicBezTo>
                    <a:pt x="670878" y="304783"/>
                    <a:pt x="670878" y="305726"/>
                    <a:pt x="670732" y="306639"/>
                  </a:cubicBezTo>
                  <a:cubicBezTo>
                    <a:pt x="669928" y="316936"/>
                    <a:pt x="669563" y="327453"/>
                    <a:pt x="669563" y="337897"/>
                  </a:cubicBezTo>
                  <a:cubicBezTo>
                    <a:pt x="669563" y="355477"/>
                    <a:pt x="670659" y="373042"/>
                    <a:pt x="672850" y="390483"/>
                  </a:cubicBezTo>
                  <a:cubicBezTo>
                    <a:pt x="672995" y="391403"/>
                    <a:pt x="672995" y="392338"/>
                    <a:pt x="672850" y="393258"/>
                  </a:cubicBezTo>
                  <a:cubicBezTo>
                    <a:pt x="672631" y="394186"/>
                    <a:pt x="672265" y="395062"/>
                    <a:pt x="671681" y="395814"/>
                  </a:cubicBezTo>
                  <a:cubicBezTo>
                    <a:pt x="671169" y="396567"/>
                    <a:pt x="670512" y="397210"/>
                    <a:pt x="669709" y="397713"/>
                  </a:cubicBezTo>
                  <a:cubicBezTo>
                    <a:pt x="668906" y="398210"/>
                    <a:pt x="668029" y="398509"/>
                    <a:pt x="667153" y="398590"/>
                  </a:cubicBezTo>
                  <a:close/>
                  <a:moveTo>
                    <a:pt x="88496" y="261137"/>
                  </a:moveTo>
                  <a:cubicBezTo>
                    <a:pt x="87400" y="261130"/>
                    <a:pt x="86377" y="260853"/>
                    <a:pt x="85428" y="260334"/>
                  </a:cubicBezTo>
                  <a:cubicBezTo>
                    <a:pt x="84625" y="259889"/>
                    <a:pt x="83894" y="259297"/>
                    <a:pt x="83310" y="258581"/>
                  </a:cubicBezTo>
                  <a:cubicBezTo>
                    <a:pt x="82799" y="257844"/>
                    <a:pt x="82360" y="257033"/>
                    <a:pt x="82068" y="256171"/>
                  </a:cubicBezTo>
                  <a:cubicBezTo>
                    <a:pt x="81922" y="255258"/>
                    <a:pt x="81922" y="254309"/>
                    <a:pt x="82068" y="253396"/>
                  </a:cubicBezTo>
                  <a:cubicBezTo>
                    <a:pt x="82142" y="252446"/>
                    <a:pt x="82433" y="251526"/>
                    <a:pt x="82872" y="250693"/>
                  </a:cubicBezTo>
                  <a:cubicBezTo>
                    <a:pt x="88642" y="239008"/>
                    <a:pt x="94338" y="227395"/>
                    <a:pt x="99669" y="215417"/>
                  </a:cubicBezTo>
                  <a:cubicBezTo>
                    <a:pt x="105805" y="201884"/>
                    <a:pt x="110917" y="187949"/>
                    <a:pt x="115154" y="173715"/>
                  </a:cubicBezTo>
                  <a:cubicBezTo>
                    <a:pt x="115445" y="172838"/>
                    <a:pt x="115811" y="172020"/>
                    <a:pt x="116395" y="171304"/>
                  </a:cubicBezTo>
                  <a:cubicBezTo>
                    <a:pt x="116979" y="170588"/>
                    <a:pt x="117637" y="169990"/>
                    <a:pt x="118440" y="169552"/>
                  </a:cubicBezTo>
                  <a:cubicBezTo>
                    <a:pt x="120046" y="168653"/>
                    <a:pt x="121872" y="168471"/>
                    <a:pt x="123625" y="169040"/>
                  </a:cubicBezTo>
                  <a:cubicBezTo>
                    <a:pt x="125378" y="169639"/>
                    <a:pt x="126766" y="170896"/>
                    <a:pt x="127569" y="172546"/>
                  </a:cubicBezTo>
                  <a:cubicBezTo>
                    <a:pt x="128446" y="174233"/>
                    <a:pt x="128665" y="176198"/>
                    <a:pt x="128080" y="178023"/>
                  </a:cubicBezTo>
                  <a:cubicBezTo>
                    <a:pt x="123625" y="193003"/>
                    <a:pt x="118074" y="207647"/>
                    <a:pt x="111574" y="221844"/>
                  </a:cubicBezTo>
                  <a:cubicBezTo>
                    <a:pt x="106170" y="233969"/>
                    <a:pt x="100400" y="245800"/>
                    <a:pt x="94630" y="257632"/>
                  </a:cubicBezTo>
                  <a:cubicBezTo>
                    <a:pt x="94046" y="258720"/>
                    <a:pt x="93243" y="259648"/>
                    <a:pt x="92220" y="260334"/>
                  </a:cubicBezTo>
                  <a:cubicBezTo>
                    <a:pt x="90979" y="260955"/>
                    <a:pt x="89591" y="261211"/>
                    <a:pt x="88203" y="261064"/>
                  </a:cubicBezTo>
                  <a:close/>
                  <a:moveTo>
                    <a:pt x="678838" y="229002"/>
                  </a:moveTo>
                  <a:lnTo>
                    <a:pt x="677013" y="229002"/>
                  </a:lnTo>
                  <a:cubicBezTo>
                    <a:pt x="675260" y="228433"/>
                    <a:pt x="673799" y="227235"/>
                    <a:pt x="672923" y="225642"/>
                  </a:cubicBezTo>
                  <a:cubicBezTo>
                    <a:pt x="671974" y="223970"/>
                    <a:pt x="671754" y="222005"/>
                    <a:pt x="672265" y="220165"/>
                  </a:cubicBezTo>
                  <a:cubicBezTo>
                    <a:pt x="676355" y="205558"/>
                    <a:pt x="681248" y="190001"/>
                    <a:pt x="686872" y="174883"/>
                  </a:cubicBezTo>
                  <a:cubicBezTo>
                    <a:pt x="691473" y="162796"/>
                    <a:pt x="696659" y="150949"/>
                    <a:pt x="702429" y="139388"/>
                  </a:cubicBezTo>
                  <a:cubicBezTo>
                    <a:pt x="702794" y="138570"/>
                    <a:pt x="703378" y="137825"/>
                    <a:pt x="704035" y="137197"/>
                  </a:cubicBezTo>
                  <a:cubicBezTo>
                    <a:pt x="704693" y="136620"/>
                    <a:pt x="705496" y="136174"/>
                    <a:pt x="706373" y="135882"/>
                  </a:cubicBezTo>
                  <a:cubicBezTo>
                    <a:pt x="707249" y="135700"/>
                    <a:pt x="708126" y="135700"/>
                    <a:pt x="709002" y="135882"/>
                  </a:cubicBezTo>
                  <a:cubicBezTo>
                    <a:pt x="709878" y="135933"/>
                    <a:pt x="710755" y="136182"/>
                    <a:pt x="711485" y="136613"/>
                  </a:cubicBezTo>
                  <a:cubicBezTo>
                    <a:pt x="712288" y="137058"/>
                    <a:pt x="713019" y="137650"/>
                    <a:pt x="713603" y="138365"/>
                  </a:cubicBezTo>
                  <a:cubicBezTo>
                    <a:pt x="714187" y="139067"/>
                    <a:pt x="714626" y="139892"/>
                    <a:pt x="714845" y="140776"/>
                  </a:cubicBezTo>
                  <a:cubicBezTo>
                    <a:pt x="714990" y="141689"/>
                    <a:pt x="714990" y="142638"/>
                    <a:pt x="714845" y="143551"/>
                  </a:cubicBezTo>
                  <a:cubicBezTo>
                    <a:pt x="714772" y="144471"/>
                    <a:pt x="714553" y="145369"/>
                    <a:pt x="714114" y="146180"/>
                  </a:cubicBezTo>
                  <a:cubicBezTo>
                    <a:pt x="708636" y="157282"/>
                    <a:pt x="703597" y="168675"/>
                    <a:pt x="699507" y="180287"/>
                  </a:cubicBezTo>
                  <a:cubicBezTo>
                    <a:pt x="694102" y="194894"/>
                    <a:pt x="689283" y="209502"/>
                    <a:pt x="685412" y="224109"/>
                  </a:cubicBezTo>
                  <a:cubicBezTo>
                    <a:pt x="684973" y="225526"/>
                    <a:pt x="684097" y="226775"/>
                    <a:pt x="682929" y="227688"/>
                  </a:cubicBezTo>
                  <a:cubicBezTo>
                    <a:pt x="681687" y="228601"/>
                    <a:pt x="680080" y="229039"/>
                    <a:pt x="678546" y="228929"/>
                  </a:cubicBezTo>
                  <a:close/>
                  <a:moveTo>
                    <a:pt x="136187" y="98999"/>
                  </a:moveTo>
                  <a:lnTo>
                    <a:pt x="135603" y="98999"/>
                  </a:lnTo>
                  <a:cubicBezTo>
                    <a:pt x="134727" y="98912"/>
                    <a:pt x="133850" y="98664"/>
                    <a:pt x="133047" y="98269"/>
                  </a:cubicBezTo>
                  <a:cubicBezTo>
                    <a:pt x="132244" y="97824"/>
                    <a:pt x="131513" y="97232"/>
                    <a:pt x="130929" y="96516"/>
                  </a:cubicBezTo>
                  <a:cubicBezTo>
                    <a:pt x="130345" y="95815"/>
                    <a:pt x="129906" y="94990"/>
                    <a:pt x="129688" y="94106"/>
                  </a:cubicBezTo>
                  <a:cubicBezTo>
                    <a:pt x="129541" y="93193"/>
                    <a:pt x="129541" y="92244"/>
                    <a:pt x="129688" y="91331"/>
                  </a:cubicBezTo>
                  <a:cubicBezTo>
                    <a:pt x="131221" y="73291"/>
                    <a:pt x="131951" y="54083"/>
                    <a:pt x="131951" y="32464"/>
                  </a:cubicBezTo>
                  <a:lnTo>
                    <a:pt x="131951" y="6683"/>
                  </a:lnTo>
                  <a:cubicBezTo>
                    <a:pt x="131951" y="5741"/>
                    <a:pt x="132097" y="4806"/>
                    <a:pt x="132390" y="3908"/>
                  </a:cubicBezTo>
                  <a:cubicBezTo>
                    <a:pt x="132754" y="3046"/>
                    <a:pt x="133193" y="2250"/>
                    <a:pt x="133850" y="1571"/>
                  </a:cubicBezTo>
                  <a:cubicBezTo>
                    <a:pt x="134434" y="891"/>
                    <a:pt x="135165" y="351"/>
                    <a:pt x="135968" y="-36"/>
                  </a:cubicBezTo>
                  <a:cubicBezTo>
                    <a:pt x="136772" y="-416"/>
                    <a:pt x="137721" y="-620"/>
                    <a:pt x="138598" y="-620"/>
                  </a:cubicBezTo>
                  <a:cubicBezTo>
                    <a:pt x="140350" y="-606"/>
                    <a:pt x="142030" y="103"/>
                    <a:pt x="143272" y="1351"/>
                  </a:cubicBezTo>
                  <a:cubicBezTo>
                    <a:pt x="144586" y="2688"/>
                    <a:pt x="145316" y="4463"/>
                    <a:pt x="145316" y="6318"/>
                  </a:cubicBezTo>
                  <a:lnTo>
                    <a:pt x="145316" y="32464"/>
                  </a:lnTo>
                  <a:cubicBezTo>
                    <a:pt x="145316" y="54375"/>
                    <a:pt x="144659" y="74168"/>
                    <a:pt x="143053" y="92573"/>
                  </a:cubicBezTo>
                  <a:cubicBezTo>
                    <a:pt x="142906" y="94311"/>
                    <a:pt x="142176" y="95940"/>
                    <a:pt x="140934" y="97173"/>
                  </a:cubicBezTo>
                  <a:cubicBezTo>
                    <a:pt x="139766" y="98357"/>
                    <a:pt x="138159" y="99065"/>
                    <a:pt x="136479" y="99146"/>
                  </a:cubicBezTo>
                  <a:close/>
                  <a:moveTo>
                    <a:pt x="751800" y="77454"/>
                  </a:moveTo>
                  <a:cubicBezTo>
                    <a:pt x="750413" y="77388"/>
                    <a:pt x="749025" y="76906"/>
                    <a:pt x="747856" y="76067"/>
                  </a:cubicBezTo>
                  <a:cubicBezTo>
                    <a:pt x="744789" y="73671"/>
                    <a:pt x="744205" y="69310"/>
                    <a:pt x="746396" y="66133"/>
                  </a:cubicBezTo>
                  <a:cubicBezTo>
                    <a:pt x="757351" y="50285"/>
                    <a:pt x="768818" y="34802"/>
                    <a:pt x="780284" y="19172"/>
                  </a:cubicBezTo>
                  <a:lnTo>
                    <a:pt x="782694" y="15886"/>
                  </a:lnTo>
                  <a:cubicBezTo>
                    <a:pt x="786200" y="11766"/>
                    <a:pt x="790656" y="8538"/>
                    <a:pt x="795695" y="6464"/>
                  </a:cubicBezTo>
                  <a:cubicBezTo>
                    <a:pt x="797374" y="5588"/>
                    <a:pt x="799054" y="4711"/>
                    <a:pt x="800661" y="3762"/>
                  </a:cubicBezTo>
                  <a:cubicBezTo>
                    <a:pt x="801392" y="3265"/>
                    <a:pt x="802195" y="2944"/>
                    <a:pt x="803071" y="2812"/>
                  </a:cubicBezTo>
                  <a:cubicBezTo>
                    <a:pt x="803948" y="2630"/>
                    <a:pt x="804824" y="2630"/>
                    <a:pt x="805700" y="2812"/>
                  </a:cubicBezTo>
                  <a:cubicBezTo>
                    <a:pt x="806577" y="3017"/>
                    <a:pt x="807380" y="3418"/>
                    <a:pt x="808110" y="3981"/>
                  </a:cubicBezTo>
                  <a:cubicBezTo>
                    <a:pt x="808841" y="4521"/>
                    <a:pt x="809425" y="5215"/>
                    <a:pt x="809864" y="6026"/>
                  </a:cubicBezTo>
                  <a:cubicBezTo>
                    <a:pt x="810375" y="6829"/>
                    <a:pt x="810667" y="7720"/>
                    <a:pt x="810813" y="8655"/>
                  </a:cubicBezTo>
                  <a:cubicBezTo>
                    <a:pt x="810959" y="9568"/>
                    <a:pt x="810959" y="10510"/>
                    <a:pt x="810813" y="11430"/>
                  </a:cubicBezTo>
                  <a:cubicBezTo>
                    <a:pt x="810594" y="12321"/>
                    <a:pt x="810229" y="13161"/>
                    <a:pt x="809718" y="13914"/>
                  </a:cubicBezTo>
                  <a:cubicBezTo>
                    <a:pt x="809206" y="14666"/>
                    <a:pt x="808549" y="15287"/>
                    <a:pt x="807746" y="15740"/>
                  </a:cubicBezTo>
                  <a:cubicBezTo>
                    <a:pt x="805774" y="16989"/>
                    <a:pt x="803801" y="18113"/>
                    <a:pt x="801684" y="19099"/>
                  </a:cubicBezTo>
                  <a:cubicBezTo>
                    <a:pt x="798689" y="20458"/>
                    <a:pt x="795914" y="22393"/>
                    <a:pt x="793649" y="24796"/>
                  </a:cubicBezTo>
                  <a:lnTo>
                    <a:pt x="791240" y="28156"/>
                  </a:lnTo>
                  <a:cubicBezTo>
                    <a:pt x="779846" y="43566"/>
                    <a:pt x="768453" y="58976"/>
                    <a:pt x="757497" y="74679"/>
                  </a:cubicBezTo>
                  <a:cubicBezTo>
                    <a:pt x="756840" y="75562"/>
                    <a:pt x="755964" y="76285"/>
                    <a:pt x="755014" y="76797"/>
                  </a:cubicBezTo>
                  <a:cubicBezTo>
                    <a:pt x="754065" y="77272"/>
                    <a:pt x="753042" y="77498"/>
                    <a:pt x="751947" y="774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96" name="Google Shape;2596;p84"/>
            <p:cNvSpPr/>
            <p:nvPr/>
          </p:nvSpPr>
          <p:spPr>
            <a:xfrm>
              <a:off x="2838416" y="2514893"/>
              <a:ext cx="2874965" cy="2433238"/>
            </a:xfrm>
            <a:custGeom>
              <a:avLst/>
              <a:gdLst/>
              <a:ahLst/>
              <a:cxnLst/>
              <a:rect l="l" t="t" r="r" b="b"/>
              <a:pathLst>
                <a:path w="2874965" h="2433238" extrusionOk="0">
                  <a:moveTo>
                    <a:pt x="2362733" y="2432618"/>
                  </a:moveTo>
                  <a:cubicBezTo>
                    <a:pt x="2325412" y="2432399"/>
                    <a:pt x="2288383" y="2425972"/>
                    <a:pt x="2253180" y="2413555"/>
                  </a:cubicBezTo>
                  <a:cubicBezTo>
                    <a:pt x="2129021" y="2370173"/>
                    <a:pt x="2039333" y="2279171"/>
                    <a:pt x="1961040" y="2187146"/>
                  </a:cubicBezTo>
                  <a:cubicBezTo>
                    <a:pt x="1943292" y="2167720"/>
                    <a:pt x="1923865" y="2149898"/>
                    <a:pt x="1903050" y="2133831"/>
                  </a:cubicBezTo>
                  <a:lnTo>
                    <a:pt x="1894724" y="2127112"/>
                  </a:lnTo>
                  <a:cubicBezTo>
                    <a:pt x="1843599" y="2084679"/>
                    <a:pt x="1780935" y="2077448"/>
                    <a:pt x="1710675" y="2072847"/>
                  </a:cubicBezTo>
                  <a:cubicBezTo>
                    <a:pt x="1603898" y="2066127"/>
                    <a:pt x="1498655" y="2043706"/>
                    <a:pt x="1398377" y="2006239"/>
                  </a:cubicBezTo>
                  <a:cubicBezTo>
                    <a:pt x="1309274" y="1974103"/>
                    <a:pt x="1231345" y="1916916"/>
                    <a:pt x="1173940" y="1841544"/>
                  </a:cubicBezTo>
                  <a:cubicBezTo>
                    <a:pt x="1126321" y="1779975"/>
                    <a:pt x="1066870" y="1711396"/>
                    <a:pt x="987846" y="1670204"/>
                  </a:cubicBezTo>
                  <a:cubicBezTo>
                    <a:pt x="945121" y="1648294"/>
                    <a:pt x="902614" y="1623827"/>
                    <a:pt x="861204" y="1600674"/>
                  </a:cubicBezTo>
                  <a:lnTo>
                    <a:pt x="850979" y="1594904"/>
                  </a:lnTo>
                  <a:cubicBezTo>
                    <a:pt x="810444" y="1572117"/>
                    <a:pt x="764651" y="1543780"/>
                    <a:pt x="735437" y="1494190"/>
                  </a:cubicBezTo>
                  <a:lnTo>
                    <a:pt x="713527" y="1458037"/>
                  </a:lnTo>
                  <a:cubicBezTo>
                    <a:pt x="694391" y="1426340"/>
                    <a:pt x="674745" y="1393547"/>
                    <a:pt x="657289" y="1360096"/>
                  </a:cubicBezTo>
                  <a:cubicBezTo>
                    <a:pt x="602220" y="1252662"/>
                    <a:pt x="565411" y="1161733"/>
                    <a:pt x="540945" y="1073799"/>
                  </a:cubicBezTo>
                  <a:cubicBezTo>
                    <a:pt x="524073" y="1012084"/>
                    <a:pt x="502893" y="947740"/>
                    <a:pt x="476235" y="876604"/>
                  </a:cubicBezTo>
                  <a:cubicBezTo>
                    <a:pt x="468931" y="857176"/>
                    <a:pt x="464622" y="853160"/>
                    <a:pt x="462723" y="852502"/>
                  </a:cubicBezTo>
                  <a:cubicBezTo>
                    <a:pt x="460824" y="851845"/>
                    <a:pt x="454982" y="852502"/>
                    <a:pt x="438841" y="863384"/>
                  </a:cubicBezTo>
                  <a:cubicBezTo>
                    <a:pt x="398307" y="890992"/>
                    <a:pt x="359671" y="921301"/>
                    <a:pt x="323226" y="954094"/>
                  </a:cubicBezTo>
                  <a:cubicBezTo>
                    <a:pt x="289923" y="983308"/>
                    <a:pt x="256765" y="1014494"/>
                    <a:pt x="224629" y="1044365"/>
                  </a:cubicBezTo>
                  <a:cubicBezTo>
                    <a:pt x="188842" y="1077597"/>
                    <a:pt x="151594" y="1111923"/>
                    <a:pt x="114492" y="1144789"/>
                  </a:cubicBezTo>
                  <a:cubicBezTo>
                    <a:pt x="93896" y="1161952"/>
                    <a:pt x="72059" y="1177655"/>
                    <a:pt x="49198" y="1191678"/>
                  </a:cubicBezTo>
                  <a:cubicBezTo>
                    <a:pt x="39266" y="1198105"/>
                    <a:pt x="29260" y="1204605"/>
                    <a:pt x="19474" y="1211251"/>
                  </a:cubicBezTo>
                  <a:cubicBezTo>
                    <a:pt x="16552" y="1213296"/>
                    <a:pt x="12827" y="1214026"/>
                    <a:pt x="9322" y="1213296"/>
                  </a:cubicBezTo>
                  <a:cubicBezTo>
                    <a:pt x="5743" y="1212493"/>
                    <a:pt x="2675" y="1210229"/>
                    <a:pt x="776" y="1207161"/>
                  </a:cubicBezTo>
                  <a:cubicBezTo>
                    <a:pt x="-1269" y="1203947"/>
                    <a:pt x="-1926" y="1200150"/>
                    <a:pt x="-1196" y="1196425"/>
                  </a:cubicBezTo>
                  <a:cubicBezTo>
                    <a:pt x="-465" y="1192773"/>
                    <a:pt x="1653" y="1189559"/>
                    <a:pt x="4647" y="1187442"/>
                  </a:cubicBezTo>
                  <a:cubicBezTo>
                    <a:pt x="14653" y="1180576"/>
                    <a:pt x="24805" y="1174003"/>
                    <a:pt x="35030" y="1167357"/>
                  </a:cubicBezTo>
                  <a:cubicBezTo>
                    <a:pt x="56794" y="1154064"/>
                    <a:pt x="77536" y="1139238"/>
                    <a:pt x="97110" y="1122878"/>
                  </a:cubicBezTo>
                  <a:cubicBezTo>
                    <a:pt x="134138" y="1090232"/>
                    <a:pt x="170948" y="1056124"/>
                    <a:pt x="206663" y="1022967"/>
                  </a:cubicBezTo>
                  <a:cubicBezTo>
                    <a:pt x="238944" y="993022"/>
                    <a:pt x="272394" y="962128"/>
                    <a:pt x="305771" y="932330"/>
                  </a:cubicBezTo>
                  <a:cubicBezTo>
                    <a:pt x="343165" y="898661"/>
                    <a:pt x="382823" y="867621"/>
                    <a:pt x="424380" y="839283"/>
                  </a:cubicBezTo>
                  <a:cubicBezTo>
                    <a:pt x="442128" y="827451"/>
                    <a:pt x="456881" y="820586"/>
                    <a:pt x="470903" y="825406"/>
                  </a:cubicBezTo>
                  <a:cubicBezTo>
                    <a:pt x="484926" y="830227"/>
                    <a:pt x="493472" y="845198"/>
                    <a:pt x="501286" y="866233"/>
                  </a:cubicBezTo>
                  <a:cubicBezTo>
                    <a:pt x="528236" y="937881"/>
                    <a:pt x="549709" y="1003100"/>
                    <a:pt x="567018" y="1065765"/>
                  </a:cubicBezTo>
                  <a:cubicBezTo>
                    <a:pt x="590243" y="1151581"/>
                    <a:pt x="626542" y="1241050"/>
                    <a:pt x="680661" y="1346293"/>
                  </a:cubicBezTo>
                  <a:cubicBezTo>
                    <a:pt x="697459" y="1378940"/>
                    <a:pt x="717179" y="1411586"/>
                    <a:pt x="735948" y="1442773"/>
                  </a:cubicBezTo>
                  <a:cubicBezTo>
                    <a:pt x="743252" y="1454897"/>
                    <a:pt x="750555" y="1467239"/>
                    <a:pt x="757859" y="1479290"/>
                  </a:cubicBezTo>
                  <a:cubicBezTo>
                    <a:pt x="783494" y="1522673"/>
                    <a:pt x="823956" y="1547797"/>
                    <a:pt x="863176" y="1569854"/>
                  </a:cubicBezTo>
                  <a:lnTo>
                    <a:pt x="873473" y="1575623"/>
                  </a:lnTo>
                  <a:cubicBezTo>
                    <a:pt x="914519" y="1598702"/>
                    <a:pt x="957026" y="1622731"/>
                    <a:pt x="999312" y="1644860"/>
                  </a:cubicBezTo>
                  <a:cubicBezTo>
                    <a:pt x="1083158" y="1688681"/>
                    <a:pt x="1145383" y="1759891"/>
                    <a:pt x="1194536" y="1823869"/>
                  </a:cubicBezTo>
                  <a:cubicBezTo>
                    <a:pt x="1248874" y="1895152"/>
                    <a:pt x="1322639" y="1949271"/>
                    <a:pt x="1406922" y="1979727"/>
                  </a:cubicBezTo>
                  <a:cubicBezTo>
                    <a:pt x="1504862" y="2016318"/>
                    <a:pt x="1607623" y="2038374"/>
                    <a:pt x="1711917" y="2045020"/>
                  </a:cubicBezTo>
                  <a:cubicBezTo>
                    <a:pt x="1786778" y="2049914"/>
                    <a:pt x="1853459" y="2057801"/>
                    <a:pt x="1911084" y="2105274"/>
                  </a:cubicBezTo>
                  <a:lnTo>
                    <a:pt x="1919191" y="2111994"/>
                  </a:lnTo>
                  <a:cubicBezTo>
                    <a:pt x="1941394" y="2129084"/>
                    <a:pt x="1961989" y="2148219"/>
                    <a:pt x="1980687" y="2169107"/>
                  </a:cubicBezTo>
                  <a:cubicBezTo>
                    <a:pt x="2056496" y="2257918"/>
                    <a:pt x="2142971" y="2345925"/>
                    <a:pt x="2261141" y="2387116"/>
                  </a:cubicBezTo>
                  <a:cubicBezTo>
                    <a:pt x="2391801" y="2432691"/>
                    <a:pt x="2512236" y="2389965"/>
                    <a:pt x="2583154" y="2272890"/>
                  </a:cubicBezTo>
                  <a:cubicBezTo>
                    <a:pt x="2602580" y="2240901"/>
                    <a:pt x="2621278" y="2207596"/>
                    <a:pt x="2639317" y="2175461"/>
                  </a:cubicBezTo>
                  <a:cubicBezTo>
                    <a:pt x="2649615" y="2156691"/>
                    <a:pt x="2660205" y="2137994"/>
                    <a:pt x="2671014" y="2119370"/>
                  </a:cubicBezTo>
                  <a:cubicBezTo>
                    <a:pt x="2698549" y="2069852"/>
                    <a:pt x="2736381" y="2026907"/>
                    <a:pt x="2782101" y="1993458"/>
                  </a:cubicBezTo>
                  <a:cubicBezTo>
                    <a:pt x="2798022" y="1981114"/>
                    <a:pt x="2812556" y="1967019"/>
                    <a:pt x="2825264" y="1951389"/>
                  </a:cubicBezTo>
                  <a:cubicBezTo>
                    <a:pt x="2832422" y="1943793"/>
                    <a:pt x="2837972" y="1934737"/>
                    <a:pt x="2841406" y="1924878"/>
                  </a:cubicBezTo>
                  <a:cubicBezTo>
                    <a:pt x="2844838" y="1914872"/>
                    <a:pt x="2846225" y="1904281"/>
                    <a:pt x="2845349" y="1893765"/>
                  </a:cubicBezTo>
                  <a:cubicBezTo>
                    <a:pt x="2843816" y="1882736"/>
                    <a:pt x="2839944" y="1872146"/>
                    <a:pt x="2834102" y="1862652"/>
                  </a:cubicBezTo>
                  <a:cubicBezTo>
                    <a:pt x="2828332" y="1853303"/>
                    <a:pt x="2820663" y="1845342"/>
                    <a:pt x="2811534" y="1839281"/>
                  </a:cubicBezTo>
                  <a:cubicBezTo>
                    <a:pt x="2758802" y="1800133"/>
                    <a:pt x="2695262" y="1782678"/>
                    <a:pt x="2634497" y="1766245"/>
                  </a:cubicBezTo>
                  <a:lnTo>
                    <a:pt x="2627193" y="1764273"/>
                  </a:lnTo>
                  <a:cubicBezTo>
                    <a:pt x="2510337" y="1731626"/>
                    <a:pt x="2398301" y="1685834"/>
                    <a:pt x="2274725" y="1633687"/>
                  </a:cubicBezTo>
                  <a:cubicBezTo>
                    <a:pt x="2186645" y="1596293"/>
                    <a:pt x="2132819" y="1543488"/>
                    <a:pt x="2105357" y="1467458"/>
                  </a:cubicBezTo>
                  <a:cubicBezTo>
                    <a:pt x="2089654" y="1424441"/>
                    <a:pt x="2076509" y="1380546"/>
                    <a:pt x="2065918" y="1335995"/>
                  </a:cubicBezTo>
                  <a:cubicBezTo>
                    <a:pt x="2036704" y="1211835"/>
                    <a:pt x="1988355" y="1087676"/>
                    <a:pt x="1914151" y="946207"/>
                  </a:cubicBezTo>
                  <a:lnTo>
                    <a:pt x="1879386" y="879306"/>
                  </a:lnTo>
                  <a:cubicBezTo>
                    <a:pt x="1830380" y="786040"/>
                    <a:pt x="1779694" y="689415"/>
                    <a:pt x="1732878" y="592936"/>
                  </a:cubicBezTo>
                  <a:cubicBezTo>
                    <a:pt x="1687961" y="500473"/>
                    <a:pt x="1698259" y="417651"/>
                    <a:pt x="1763479" y="347537"/>
                  </a:cubicBezTo>
                  <a:cubicBezTo>
                    <a:pt x="1773267" y="336509"/>
                    <a:pt x="1782250" y="324750"/>
                    <a:pt x="1790430" y="312407"/>
                  </a:cubicBezTo>
                  <a:lnTo>
                    <a:pt x="1798171" y="301306"/>
                  </a:lnTo>
                  <a:cubicBezTo>
                    <a:pt x="1836953" y="246603"/>
                    <a:pt x="1834689" y="203366"/>
                    <a:pt x="1790064" y="164511"/>
                  </a:cubicBezTo>
                  <a:cubicBezTo>
                    <a:pt x="1739816" y="120749"/>
                    <a:pt x="1686135" y="81200"/>
                    <a:pt x="1629387" y="46267"/>
                  </a:cubicBezTo>
                  <a:cubicBezTo>
                    <a:pt x="1603460" y="30492"/>
                    <a:pt x="1587027" y="24868"/>
                    <a:pt x="1575999" y="27935"/>
                  </a:cubicBezTo>
                  <a:cubicBezTo>
                    <a:pt x="1563144" y="31514"/>
                    <a:pt x="1551459" y="49043"/>
                    <a:pt x="1535537" y="78111"/>
                  </a:cubicBezTo>
                  <a:cubicBezTo>
                    <a:pt x="1522829" y="104060"/>
                    <a:pt x="1513334" y="131456"/>
                    <a:pt x="1507272" y="159691"/>
                  </a:cubicBezTo>
                  <a:cubicBezTo>
                    <a:pt x="1485362" y="245288"/>
                    <a:pt x="1439642" y="314233"/>
                    <a:pt x="1363174" y="376751"/>
                  </a:cubicBezTo>
                  <a:cubicBezTo>
                    <a:pt x="1294960" y="432623"/>
                    <a:pt x="1229373" y="494849"/>
                    <a:pt x="1165979" y="555103"/>
                  </a:cubicBezTo>
                  <a:lnTo>
                    <a:pt x="1142754" y="577014"/>
                  </a:lnTo>
                  <a:cubicBezTo>
                    <a:pt x="1073443" y="643987"/>
                    <a:pt x="983975" y="686202"/>
                    <a:pt x="888226" y="697157"/>
                  </a:cubicBezTo>
                  <a:cubicBezTo>
                    <a:pt x="869018" y="699640"/>
                    <a:pt x="849737" y="702050"/>
                    <a:pt x="830383" y="704460"/>
                  </a:cubicBezTo>
                  <a:cubicBezTo>
                    <a:pt x="733538" y="715780"/>
                    <a:pt x="633188" y="727321"/>
                    <a:pt x="540652" y="767271"/>
                  </a:cubicBezTo>
                  <a:cubicBezTo>
                    <a:pt x="499314" y="785018"/>
                    <a:pt x="467617" y="770119"/>
                    <a:pt x="446071" y="722791"/>
                  </a:cubicBezTo>
                  <a:cubicBezTo>
                    <a:pt x="424526" y="675465"/>
                    <a:pt x="405610" y="625582"/>
                    <a:pt x="386694" y="574968"/>
                  </a:cubicBezTo>
                  <a:cubicBezTo>
                    <a:pt x="342215" y="455556"/>
                    <a:pt x="281085" y="362802"/>
                    <a:pt x="199870" y="292323"/>
                  </a:cubicBezTo>
                  <a:cubicBezTo>
                    <a:pt x="130122" y="231411"/>
                    <a:pt x="65194" y="154871"/>
                    <a:pt x="1434" y="58245"/>
                  </a:cubicBezTo>
                  <a:cubicBezTo>
                    <a:pt x="-611" y="55105"/>
                    <a:pt x="-1414" y="51285"/>
                    <a:pt x="-757" y="47582"/>
                  </a:cubicBezTo>
                  <a:cubicBezTo>
                    <a:pt x="-173" y="43996"/>
                    <a:pt x="1799" y="40768"/>
                    <a:pt x="4647" y="38526"/>
                  </a:cubicBezTo>
                  <a:cubicBezTo>
                    <a:pt x="7569" y="36422"/>
                    <a:pt x="11221" y="35604"/>
                    <a:pt x="14799" y="36262"/>
                  </a:cubicBezTo>
                  <a:cubicBezTo>
                    <a:pt x="18378" y="36985"/>
                    <a:pt x="21519" y="39117"/>
                    <a:pt x="23490" y="42177"/>
                  </a:cubicBezTo>
                  <a:cubicBezTo>
                    <a:pt x="85935" y="136612"/>
                    <a:pt x="149184" y="211400"/>
                    <a:pt x="217326" y="270632"/>
                  </a:cubicBezTo>
                  <a:cubicBezTo>
                    <a:pt x="302119" y="344543"/>
                    <a:pt x="365806" y="440876"/>
                    <a:pt x="412037" y="564890"/>
                  </a:cubicBezTo>
                  <a:cubicBezTo>
                    <a:pt x="430734" y="614919"/>
                    <a:pt x="449285" y="663853"/>
                    <a:pt x="470466" y="710960"/>
                  </a:cubicBezTo>
                  <a:cubicBezTo>
                    <a:pt x="489162" y="752298"/>
                    <a:pt x="510343" y="749888"/>
                    <a:pt x="530427" y="741343"/>
                  </a:cubicBezTo>
                  <a:cubicBezTo>
                    <a:pt x="626542" y="699859"/>
                    <a:pt x="728718" y="688028"/>
                    <a:pt x="827461" y="676634"/>
                  </a:cubicBezTo>
                  <a:cubicBezTo>
                    <a:pt x="846597" y="674442"/>
                    <a:pt x="866243" y="672179"/>
                    <a:pt x="885086" y="669769"/>
                  </a:cubicBezTo>
                  <a:cubicBezTo>
                    <a:pt x="975211" y="659397"/>
                    <a:pt x="1059494" y="619594"/>
                    <a:pt x="1124714" y="556564"/>
                  </a:cubicBezTo>
                  <a:lnTo>
                    <a:pt x="1147940" y="534654"/>
                  </a:lnTo>
                  <a:cubicBezTo>
                    <a:pt x="1211845" y="474107"/>
                    <a:pt x="1277796" y="411443"/>
                    <a:pt x="1346814" y="355133"/>
                  </a:cubicBezTo>
                  <a:cubicBezTo>
                    <a:pt x="1418388" y="296705"/>
                    <a:pt x="1461114" y="232726"/>
                    <a:pt x="1481344" y="153191"/>
                  </a:cubicBezTo>
                  <a:cubicBezTo>
                    <a:pt x="1487918" y="122479"/>
                    <a:pt x="1498362" y="92718"/>
                    <a:pt x="1512384" y="64599"/>
                  </a:cubicBezTo>
                  <a:cubicBezTo>
                    <a:pt x="1529840" y="32902"/>
                    <a:pt x="1545105" y="7997"/>
                    <a:pt x="1569279" y="1205"/>
                  </a:cubicBezTo>
                  <a:cubicBezTo>
                    <a:pt x="1588341" y="-4127"/>
                    <a:pt x="1609814" y="2008"/>
                    <a:pt x="1643264" y="22458"/>
                  </a:cubicBezTo>
                  <a:cubicBezTo>
                    <a:pt x="1701181" y="58187"/>
                    <a:pt x="1756104" y="98612"/>
                    <a:pt x="1807447" y="143331"/>
                  </a:cubicBezTo>
                  <a:cubicBezTo>
                    <a:pt x="1846229" y="177000"/>
                    <a:pt x="1880482" y="234917"/>
                    <a:pt x="1820081" y="319273"/>
                  </a:cubicBezTo>
                  <a:lnTo>
                    <a:pt x="1812340" y="330082"/>
                  </a:lnTo>
                  <a:cubicBezTo>
                    <a:pt x="1803503" y="343520"/>
                    <a:pt x="1793716" y="356229"/>
                    <a:pt x="1783126" y="368279"/>
                  </a:cubicBezTo>
                  <a:cubicBezTo>
                    <a:pt x="1726158" y="429848"/>
                    <a:pt x="1717395" y="499304"/>
                    <a:pt x="1757271" y="580885"/>
                  </a:cubicBezTo>
                  <a:cubicBezTo>
                    <a:pt x="1803795" y="676999"/>
                    <a:pt x="1854482" y="773259"/>
                    <a:pt x="1903342" y="866525"/>
                  </a:cubicBezTo>
                  <a:lnTo>
                    <a:pt x="1938326" y="933206"/>
                  </a:lnTo>
                  <a:cubicBezTo>
                    <a:pt x="2013698" y="1077158"/>
                    <a:pt x="2062486" y="1203436"/>
                    <a:pt x="2092649" y="1329860"/>
                  </a:cubicBezTo>
                  <a:cubicBezTo>
                    <a:pt x="2103093" y="1373316"/>
                    <a:pt x="2116020" y="1416188"/>
                    <a:pt x="2131357" y="1458183"/>
                  </a:cubicBezTo>
                  <a:cubicBezTo>
                    <a:pt x="2155971" y="1526251"/>
                    <a:pt x="2204977" y="1573870"/>
                    <a:pt x="2285608" y="1608051"/>
                  </a:cubicBezTo>
                  <a:cubicBezTo>
                    <a:pt x="2408234" y="1660052"/>
                    <a:pt x="2519321" y="1705991"/>
                    <a:pt x="2634789" y="1737762"/>
                  </a:cubicBezTo>
                  <a:lnTo>
                    <a:pt x="2642092" y="1739734"/>
                  </a:lnTo>
                  <a:cubicBezTo>
                    <a:pt x="2705414" y="1757261"/>
                    <a:pt x="2771000" y="1775375"/>
                    <a:pt x="2828186" y="1817442"/>
                  </a:cubicBezTo>
                  <a:cubicBezTo>
                    <a:pt x="2840456" y="1825915"/>
                    <a:pt x="2850827" y="1836870"/>
                    <a:pt x="2858496" y="1849651"/>
                  </a:cubicBezTo>
                  <a:cubicBezTo>
                    <a:pt x="2866238" y="1862652"/>
                    <a:pt x="2871204" y="1877112"/>
                    <a:pt x="2873103" y="1892158"/>
                  </a:cubicBezTo>
                  <a:cubicBezTo>
                    <a:pt x="2874345" y="1906692"/>
                    <a:pt x="2872519" y="1921372"/>
                    <a:pt x="2867844" y="1935175"/>
                  </a:cubicBezTo>
                  <a:cubicBezTo>
                    <a:pt x="2863243" y="1948906"/>
                    <a:pt x="2855720" y="1961468"/>
                    <a:pt x="2845934" y="1972058"/>
                  </a:cubicBezTo>
                  <a:cubicBezTo>
                    <a:pt x="2831838" y="1989294"/>
                    <a:pt x="2815770" y="2004851"/>
                    <a:pt x="2798095" y="2018435"/>
                  </a:cubicBezTo>
                  <a:cubicBezTo>
                    <a:pt x="2755808" y="2049110"/>
                    <a:pt x="2720678" y="2088622"/>
                    <a:pt x="2695116" y="2134196"/>
                  </a:cubicBezTo>
                  <a:cubicBezTo>
                    <a:pt x="2684453" y="2152747"/>
                    <a:pt x="2674009" y="2171298"/>
                    <a:pt x="2663492" y="2189922"/>
                  </a:cubicBezTo>
                  <a:cubicBezTo>
                    <a:pt x="2645379" y="2222569"/>
                    <a:pt x="2626536" y="2255653"/>
                    <a:pt x="2606963" y="2287862"/>
                  </a:cubicBezTo>
                  <a:cubicBezTo>
                    <a:pt x="2548753" y="2382004"/>
                    <a:pt x="2461841" y="2432618"/>
                    <a:pt x="2362733" y="24326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97" name="Google Shape;2597;p84"/>
            <p:cNvSpPr/>
            <p:nvPr/>
          </p:nvSpPr>
          <p:spPr>
            <a:xfrm>
              <a:off x="5598978" y="10312"/>
              <a:ext cx="1571612" cy="6843999"/>
            </a:xfrm>
            <a:custGeom>
              <a:avLst/>
              <a:gdLst/>
              <a:ahLst/>
              <a:cxnLst/>
              <a:rect l="l" t="t" r="r" b="b"/>
              <a:pathLst>
                <a:path w="1571612" h="6843999" extrusionOk="0">
                  <a:moveTo>
                    <a:pt x="331500" y="6843270"/>
                  </a:moveTo>
                  <a:cubicBezTo>
                    <a:pt x="330769" y="6843416"/>
                    <a:pt x="329966" y="6843416"/>
                    <a:pt x="329236" y="6843270"/>
                  </a:cubicBezTo>
                  <a:cubicBezTo>
                    <a:pt x="328360" y="6842977"/>
                    <a:pt x="327628" y="6842540"/>
                    <a:pt x="326971" y="6841882"/>
                  </a:cubicBezTo>
                  <a:cubicBezTo>
                    <a:pt x="326314" y="6841298"/>
                    <a:pt x="325729" y="6840494"/>
                    <a:pt x="325365" y="6839691"/>
                  </a:cubicBezTo>
                  <a:cubicBezTo>
                    <a:pt x="324999" y="6838815"/>
                    <a:pt x="324781" y="6837938"/>
                    <a:pt x="324708" y="6836989"/>
                  </a:cubicBezTo>
                  <a:cubicBezTo>
                    <a:pt x="324562" y="6836039"/>
                    <a:pt x="324562" y="6835163"/>
                    <a:pt x="324708" y="6834214"/>
                  </a:cubicBezTo>
                  <a:cubicBezTo>
                    <a:pt x="327410" y="6826107"/>
                    <a:pt x="329966" y="6817927"/>
                    <a:pt x="332449" y="6809746"/>
                  </a:cubicBezTo>
                  <a:cubicBezTo>
                    <a:pt x="338146" y="6791707"/>
                    <a:pt x="343916" y="6773228"/>
                    <a:pt x="351000" y="6755262"/>
                  </a:cubicBezTo>
                  <a:cubicBezTo>
                    <a:pt x="360714" y="6730796"/>
                    <a:pt x="372108" y="6706256"/>
                    <a:pt x="383136" y="6682227"/>
                  </a:cubicBezTo>
                  <a:cubicBezTo>
                    <a:pt x="405046" y="6635193"/>
                    <a:pt x="427833" y="6586478"/>
                    <a:pt x="437985" y="6533966"/>
                  </a:cubicBezTo>
                  <a:cubicBezTo>
                    <a:pt x="443024" y="6508038"/>
                    <a:pt x="447626" y="6482037"/>
                    <a:pt x="452592" y="6456037"/>
                  </a:cubicBezTo>
                  <a:cubicBezTo>
                    <a:pt x="457558" y="6428430"/>
                    <a:pt x="462452" y="6400749"/>
                    <a:pt x="468076" y="6373289"/>
                  </a:cubicBezTo>
                  <a:cubicBezTo>
                    <a:pt x="478812" y="6318220"/>
                    <a:pt x="498020" y="6257090"/>
                    <a:pt x="558712" y="6221010"/>
                  </a:cubicBezTo>
                  <a:cubicBezTo>
                    <a:pt x="630797" y="6178138"/>
                    <a:pt x="688788" y="6115182"/>
                    <a:pt x="725670" y="6039810"/>
                  </a:cubicBezTo>
                  <a:cubicBezTo>
                    <a:pt x="763503" y="5964437"/>
                    <a:pt x="801992" y="5891548"/>
                    <a:pt x="855965" y="5829322"/>
                  </a:cubicBezTo>
                  <a:cubicBezTo>
                    <a:pt x="892483" y="5787546"/>
                    <a:pt x="925713" y="5746136"/>
                    <a:pt x="966321" y="5696253"/>
                  </a:cubicBezTo>
                  <a:cubicBezTo>
                    <a:pt x="1031177" y="5613723"/>
                    <a:pt x="1114437" y="5547626"/>
                    <a:pt x="1209455" y="5503148"/>
                  </a:cubicBezTo>
                  <a:cubicBezTo>
                    <a:pt x="1248894" y="5485400"/>
                    <a:pt x="1289356" y="5468603"/>
                    <a:pt x="1328576" y="5452023"/>
                  </a:cubicBezTo>
                  <a:cubicBezTo>
                    <a:pt x="1353845" y="5441506"/>
                    <a:pt x="1379188" y="5431062"/>
                    <a:pt x="1404314" y="5420326"/>
                  </a:cubicBezTo>
                  <a:cubicBezTo>
                    <a:pt x="1464785" y="5394252"/>
                    <a:pt x="1516714" y="5367668"/>
                    <a:pt x="1540158" y="5304565"/>
                  </a:cubicBezTo>
                  <a:cubicBezTo>
                    <a:pt x="1554838" y="5262862"/>
                    <a:pt x="1559585" y="5218311"/>
                    <a:pt x="1553963" y="5174490"/>
                  </a:cubicBezTo>
                  <a:cubicBezTo>
                    <a:pt x="1539866" y="5029734"/>
                    <a:pt x="1477057" y="4930772"/>
                    <a:pt x="1362026" y="4871978"/>
                  </a:cubicBezTo>
                  <a:cubicBezTo>
                    <a:pt x="1320030" y="4850578"/>
                    <a:pt x="1267883" y="4823921"/>
                    <a:pt x="1224793" y="4788645"/>
                  </a:cubicBezTo>
                  <a:cubicBezTo>
                    <a:pt x="1098369" y="4684423"/>
                    <a:pt x="988013" y="4562090"/>
                    <a:pt x="897376" y="4425587"/>
                  </a:cubicBezTo>
                  <a:cubicBezTo>
                    <a:pt x="862757" y="4374024"/>
                    <a:pt x="828285" y="4324288"/>
                    <a:pt x="787239" y="4283899"/>
                  </a:cubicBezTo>
                  <a:cubicBezTo>
                    <a:pt x="734142" y="4232847"/>
                    <a:pt x="677102" y="4186032"/>
                    <a:pt x="616702" y="4143891"/>
                  </a:cubicBezTo>
                  <a:cubicBezTo>
                    <a:pt x="528330" y="4080496"/>
                    <a:pt x="508172" y="3984308"/>
                    <a:pt x="500430" y="3898565"/>
                  </a:cubicBezTo>
                  <a:cubicBezTo>
                    <a:pt x="498604" y="3878919"/>
                    <a:pt x="496997" y="3859054"/>
                    <a:pt x="495464" y="3839334"/>
                  </a:cubicBezTo>
                  <a:cubicBezTo>
                    <a:pt x="491666" y="3791423"/>
                    <a:pt x="487722" y="3741905"/>
                    <a:pt x="479981" y="3693994"/>
                  </a:cubicBezTo>
                  <a:cubicBezTo>
                    <a:pt x="476840" y="3674421"/>
                    <a:pt x="473334" y="3654847"/>
                    <a:pt x="469829" y="3635201"/>
                  </a:cubicBezTo>
                  <a:cubicBezTo>
                    <a:pt x="457266" y="3565233"/>
                    <a:pt x="444120" y="3492709"/>
                    <a:pt x="454272" y="3417995"/>
                  </a:cubicBezTo>
                  <a:cubicBezTo>
                    <a:pt x="459457" y="3378920"/>
                    <a:pt x="468879" y="3328234"/>
                    <a:pt x="495025" y="3282222"/>
                  </a:cubicBezTo>
                  <a:cubicBezTo>
                    <a:pt x="549291" y="3187276"/>
                    <a:pt x="642702" y="3170478"/>
                    <a:pt x="717929" y="3166534"/>
                  </a:cubicBezTo>
                  <a:cubicBezTo>
                    <a:pt x="771463" y="3163686"/>
                    <a:pt x="825802" y="3162882"/>
                    <a:pt x="878606" y="3162152"/>
                  </a:cubicBezTo>
                  <a:cubicBezTo>
                    <a:pt x="928269" y="3161422"/>
                    <a:pt x="979394" y="3160692"/>
                    <a:pt x="1030008" y="3158135"/>
                  </a:cubicBezTo>
                  <a:cubicBezTo>
                    <a:pt x="1090846" y="3155214"/>
                    <a:pt x="1135689" y="3112780"/>
                    <a:pt x="1150005" y="3044712"/>
                  </a:cubicBezTo>
                  <a:cubicBezTo>
                    <a:pt x="1164100" y="2982778"/>
                    <a:pt x="1162859" y="2918361"/>
                    <a:pt x="1146426" y="2857011"/>
                  </a:cubicBezTo>
                  <a:cubicBezTo>
                    <a:pt x="1133864" y="2811949"/>
                    <a:pt x="1118161" y="2767251"/>
                    <a:pt x="1102605" y="2723284"/>
                  </a:cubicBezTo>
                  <a:cubicBezTo>
                    <a:pt x="1092526" y="2694070"/>
                    <a:pt x="1082082" y="2664418"/>
                    <a:pt x="1072587" y="2634620"/>
                  </a:cubicBezTo>
                  <a:cubicBezTo>
                    <a:pt x="1050676" y="2564871"/>
                    <a:pt x="1050676" y="2498920"/>
                    <a:pt x="1073610" y="2438812"/>
                  </a:cubicBezTo>
                  <a:cubicBezTo>
                    <a:pt x="1087925" y="2403244"/>
                    <a:pt x="1104723" y="2368698"/>
                    <a:pt x="1123712" y="2335394"/>
                  </a:cubicBezTo>
                  <a:cubicBezTo>
                    <a:pt x="1131454" y="2320787"/>
                    <a:pt x="1139853" y="2305596"/>
                    <a:pt x="1147521" y="2290551"/>
                  </a:cubicBezTo>
                  <a:cubicBezTo>
                    <a:pt x="1153437" y="2278719"/>
                    <a:pt x="1160156" y="2267179"/>
                    <a:pt x="1166729" y="2255567"/>
                  </a:cubicBezTo>
                  <a:cubicBezTo>
                    <a:pt x="1187983" y="2218684"/>
                    <a:pt x="1207994" y="2183846"/>
                    <a:pt x="1208360" y="2139952"/>
                  </a:cubicBezTo>
                  <a:cubicBezTo>
                    <a:pt x="1209309" y="2042450"/>
                    <a:pt x="1168337" y="1956196"/>
                    <a:pt x="1083105" y="1876149"/>
                  </a:cubicBezTo>
                  <a:cubicBezTo>
                    <a:pt x="1032199" y="1830349"/>
                    <a:pt x="978883" y="1787244"/>
                    <a:pt x="923450" y="1747023"/>
                  </a:cubicBezTo>
                  <a:cubicBezTo>
                    <a:pt x="856257" y="1696410"/>
                    <a:pt x="786728" y="1644044"/>
                    <a:pt x="726693" y="1581014"/>
                  </a:cubicBezTo>
                  <a:cubicBezTo>
                    <a:pt x="707996" y="1561368"/>
                    <a:pt x="689079" y="1541867"/>
                    <a:pt x="670163" y="1522586"/>
                  </a:cubicBezTo>
                  <a:cubicBezTo>
                    <a:pt x="605601" y="1456051"/>
                    <a:pt x="538700" y="1387252"/>
                    <a:pt x="480711" y="1312902"/>
                  </a:cubicBezTo>
                  <a:cubicBezTo>
                    <a:pt x="406653" y="1217957"/>
                    <a:pt x="359691" y="1103949"/>
                    <a:pt x="314336" y="993447"/>
                  </a:cubicBezTo>
                  <a:cubicBezTo>
                    <a:pt x="307471" y="976649"/>
                    <a:pt x="300533" y="959704"/>
                    <a:pt x="293595" y="942979"/>
                  </a:cubicBezTo>
                  <a:cubicBezTo>
                    <a:pt x="251964" y="843433"/>
                    <a:pt x="204930" y="738992"/>
                    <a:pt x="128681" y="654490"/>
                  </a:cubicBezTo>
                  <a:cubicBezTo>
                    <a:pt x="34538" y="550415"/>
                    <a:pt x="-7748" y="436772"/>
                    <a:pt x="-737" y="307428"/>
                  </a:cubicBezTo>
                  <a:cubicBezTo>
                    <a:pt x="1235" y="269814"/>
                    <a:pt x="6566" y="231033"/>
                    <a:pt x="28477" y="201380"/>
                  </a:cubicBezTo>
                  <a:cubicBezTo>
                    <a:pt x="65944" y="152374"/>
                    <a:pt x="106552" y="104244"/>
                    <a:pt x="145845" y="58085"/>
                  </a:cubicBezTo>
                  <a:lnTo>
                    <a:pt x="193390" y="1921"/>
                  </a:lnTo>
                  <a:cubicBezTo>
                    <a:pt x="193902" y="1205"/>
                    <a:pt x="194632" y="629"/>
                    <a:pt x="195435" y="242"/>
                  </a:cubicBezTo>
                  <a:cubicBezTo>
                    <a:pt x="196238" y="-175"/>
                    <a:pt x="197115" y="-423"/>
                    <a:pt x="197991" y="-489"/>
                  </a:cubicBezTo>
                  <a:cubicBezTo>
                    <a:pt x="198867" y="-664"/>
                    <a:pt x="199744" y="-664"/>
                    <a:pt x="200621" y="-489"/>
                  </a:cubicBezTo>
                  <a:cubicBezTo>
                    <a:pt x="201498" y="-196"/>
                    <a:pt x="202228" y="278"/>
                    <a:pt x="202885" y="899"/>
                  </a:cubicBezTo>
                  <a:cubicBezTo>
                    <a:pt x="203542" y="1513"/>
                    <a:pt x="204127" y="2257"/>
                    <a:pt x="204491" y="3090"/>
                  </a:cubicBezTo>
                  <a:cubicBezTo>
                    <a:pt x="204857" y="3937"/>
                    <a:pt x="205076" y="4857"/>
                    <a:pt x="205149" y="5792"/>
                  </a:cubicBezTo>
                  <a:cubicBezTo>
                    <a:pt x="205295" y="6683"/>
                    <a:pt x="205295" y="7604"/>
                    <a:pt x="205149" y="8495"/>
                  </a:cubicBezTo>
                  <a:cubicBezTo>
                    <a:pt x="204857" y="9385"/>
                    <a:pt x="204418" y="10203"/>
                    <a:pt x="203834" y="10905"/>
                  </a:cubicBezTo>
                  <a:cubicBezTo>
                    <a:pt x="188278" y="29748"/>
                    <a:pt x="172137" y="48445"/>
                    <a:pt x="156215" y="67215"/>
                  </a:cubicBezTo>
                  <a:cubicBezTo>
                    <a:pt x="117068" y="113300"/>
                    <a:pt x="76534" y="160919"/>
                    <a:pt x="39359" y="209853"/>
                  </a:cubicBezTo>
                  <a:cubicBezTo>
                    <a:pt x="19420" y="236072"/>
                    <a:pt x="14965" y="272298"/>
                    <a:pt x="12993" y="307793"/>
                  </a:cubicBezTo>
                  <a:cubicBezTo>
                    <a:pt x="6274" y="433121"/>
                    <a:pt x="47393" y="543258"/>
                    <a:pt x="138687" y="644412"/>
                  </a:cubicBezTo>
                  <a:cubicBezTo>
                    <a:pt x="216177" y="730739"/>
                    <a:pt x="264015" y="836202"/>
                    <a:pt x="306157" y="936991"/>
                  </a:cubicBezTo>
                  <a:cubicBezTo>
                    <a:pt x="313460" y="953350"/>
                    <a:pt x="320107" y="970660"/>
                    <a:pt x="327045" y="987531"/>
                  </a:cubicBezTo>
                  <a:cubicBezTo>
                    <a:pt x="372034" y="1097084"/>
                    <a:pt x="418558" y="1210288"/>
                    <a:pt x="491374" y="1303554"/>
                  </a:cubicBezTo>
                  <a:cubicBezTo>
                    <a:pt x="549072" y="1377027"/>
                    <a:pt x="615533" y="1445826"/>
                    <a:pt x="679878" y="1512069"/>
                  </a:cubicBezTo>
                  <a:cubicBezTo>
                    <a:pt x="698794" y="1531643"/>
                    <a:pt x="717783" y="1551216"/>
                    <a:pt x="736552" y="1570497"/>
                  </a:cubicBezTo>
                  <a:cubicBezTo>
                    <a:pt x="795784" y="1632650"/>
                    <a:pt x="864729" y="1684724"/>
                    <a:pt x="931557" y="1734972"/>
                  </a:cubicBezTo>
                  <a:cubicBezTo>
                    <a:pt x="987429" y="1775624"/>
                    <a:pt x="1041036" y="1819211"/>
                    <a:pt x="1092234" y="1865559"/>
                  </a:cubicBezTo>
                  <a:cubicBezTo>
                    <a:pt x="1180606" y="1948381"/>
                    <a:pt x="1223040" y="2038287"/>
                    <a:pt x="1222091" y="2140098"/>
                  </a:cubicBezTo>
                  <a:cubicBezTo>
                    <a:pt x="1221579" y="2187863"/>
                    <a:pt x="1199668" y="2226061"/>
                    <a:pt x="1178270" y="2263017"/>
                  </a:cubicBezTo>
                  <a:cubicBezTo>
                    <a:pt x="1171769" y="2274337"/>
                    <a:pt x="1165269" y="2285657"/>
                    <a:pt x="1159353" y="2297270"/>
                  </a:cubicBezTo>
                  <a:cubicBezTo>
                    <a:pt x="1151612" y="2312461"/>
                    <a:pt x="1143505" y="2327506"/>
                    <a:pt x="1135398" y="2342406"/>
                  </a:cubicBezTo>
                  <a:cubicBezTo>
                    <a:pt x="1116701" y="2375169"/>
                    <a:pt x="1100268" y="2409131"/>
                    <a:pt x="1086099" y="2444071"/>
                  </a:cubicBezTo>
                  <a:cubicBezTo>
                    <a:pt x="1064189" y="2501184"/>
                    <a:pt x="1064189" y="2563629"/>
                    <a:pt x="1085441" y="2630164"/>
                  </a:cubicBezTo>
                  <a:cubicBezTo>
                    <a:pt x="1094790" y="2659378"/>
                    <a:pt x="1105161" y="2689542"/>
                    <a:pt x="1115240" y="2718391"/>
                  </a:cubicBezTo>
                  <a:cubicBezTo>
                    <a:pt x="1130724" y="2762212"/>
                    <a:pt x="1146280" y="2807494"/>
                    <a:pt x="1159061" y="2852994"/>
                  </a:cubicBezTo>
                  <a:cubicBezTo>
                    <a:pt x="1176005" y="2916608"/>
                    <a:pt x="1177320" y="2983435"/>
                    <a:pt x="1162931" y="3047706"/>
                  </a:cubicBezTo>
                  <a:cubicBezTo>
                    <a:pt x="1147448" y="3121180"/>
                    <a:pt x="1096543" y="3169090"/>
                    <a:pt x="1030300" y="3172377"/>
                  </a:cubicBezTo>
                  <a:cubicBezTo>
                    <a:pt x="979686" y="3174787"/>
                    <a:pt x="928051" y="3175517"/>
                    <a:pt x="878387" y="3176248"/>
                  </a:cubicBezTo>
                  <a:cubicBezTo>
                    <a:pt x="825948" y="3177052"/>
                    <a:pt x="771756" y="3177928"/>
                    <a:pt x="718513" y="3180703"/>
                  </a:cubicBezTo>
                  <a:cubicBezTo>
                    <a:pt x="642118" y="3184720"/>
                    <a:pt x="557178" y="3200861"/>
                    <a:pt x="506711" y="3289452"/>
                  </a:cubicBezTo>
                  <a:cubicBezTo>
                    <a:pt x="481733" y="3333273"/>
                    <a:pt x="472749" y="3382134"/>
                    <a:pt x="467930" y="3420039"/>
                  </a:cubicBezTo>
                  <a:cubicBezTo>
                    <a:pt x="458288" y="3492490"/>
                    <a:pt x="471216" y="3563772"/>
                    <a:pt x="483413" y="3632717"/>
                  </a:cubicBezTo>
                  <a:cubicBezTo>
                    <a:pt x="486992" y="3652364"/>
                    <a:pt x="490717" y="3672010"/>
                    <a:pt x="493565" y="3691803"/>
                  </a:cubicBezTo>
                  <a:cubicBezTo>
                    <a:pt x="501306" y="3740226"/>
                    <a:pt x="505031" y="3789743"/>
                    <a:pt x="509122" y="3837874"/>
                  </a:cubicBezTo>
                  <a:cubicBezTo>
                    <a:pt x="510655" y="3857666"/>
                    <a:pt x="512262" y="3877313"/>
                    <a:pt x="514087" y="3897032"/>
                  </a:cubicBezTo>
                  <a:cubicBezTo>
                    <a:pt x="521830" y="3983651"/>
                    <a:pt x="540892" y="4072316"/>
                    <a:pt x="624370" y="4131913"/>
                  </a:cubicBezTo>
                  <a:cubicBezTo>
                    <a:pt x="685501" y="4174419"/>
                    <a:pt x="743126" y="4221673"/>
                    <a:pt x="796806" y="4273236"/>
                  </a:cubicBezTo>
                  <a:cubicBezTo>
                    <a:pt x="838656" y="4314574"/>
                    <a:pt x="873566" y="4364895"/>
                    <a:pt x="908697" y="4417115"/>
                  </a:cubicBezTo>
                  <a:cubicBezTo>
                    <a:pt x="998675" y="4552303"/>
                    <a:pt x="1108083" y="4673468"/>
                    <a:pt x="1233484" y="4776667"/>
                  </a:cubicBezTo>
                  <a:cubicBezTo>
                    <a:pt x="1275406" y="4811067"/>
                    <a:pt x="1326896" y="4837359"/>
                    <a:pt x="1368160" y="4858320"/>
                  </a:cubicBezTo>
                  <a:cubicBezTo>
                    <a:pt x="1487793" y="4919378"/>
                    <a:pt x="1553086" y="5021993"/>
                    <a:pt x="1567766" y="5172372"/>
                  </a:cubicBezTo>
                  <a:cubicBezTo>
                    <a:pt x="1573609" y="5218457"/>
                    <a:pt x="1568570" y="5265345"/>
                    <a:pt x="1553159" y="5309166"/>
                  </a:cubicBezTo>
                  <a:cubicBezTo>
                    <a:pt x="1527816" y="5377309"/>
                    <a:pt x="1470921" y="5406595"/>
                    <a:pt x="1409791" y="5432815"/>
                  </a:cubicBezTo>
                  <a:cubicBezTo>
                    <a:pt x="1384593" y="5443624"/>
                    <a:pt x="1359250" y="5454214"/>
                    <a:pt x="1333907" y="5464658"/>
                  </a:cubicBezTo>
                  <a:cubicBezTo>
                    <a:pt x="1295126" y="5480945"/>
                    <a:pt x="1254372" y="5497232"/>
                    <a:pt x="1215152" y="5515271"/>
                  </a:cubicBezTo>
                  <a:cubicBezTo>
                    <a:pt x="1125173" y="5556099"/>
                    <a:pt x="1047171" y="5617520"/>
                    <a:pt x="976984" y="5704432"/>
                  </a:cubicBezTo>
                  <a:cubicBezTo>
                    <a:pt x="936522" y="5754388"/>
                    <a:pt x="902635" y="5795946"/>
                    <a:pt x="866263" y="5837868"/>
                  </a:cubicBezTo>
                  <a:cubicBezTo>
                    <a:pt x="813385" y="5898925"/>
                    <a:pt x="775407" y="5970938"/>
                    <a:pt x="738013" y="6045507"/>
                  </a:cubicBezTo>
                  <a:cubicBezTo>
                    <a:pt x="699962" y="6123216"/>
                    <a:pt x="640073" y="6188144"/>
                    <a:pt x="565724" y="6232404"/>
                  </a:cubicBezTo>
                  <a:cubicBezTo>
                    <a:pt x="509925" y="6265489"/>
                    <a:pt x="492689" y="6320630"/>
                    <a:pt x="481733" y="6375115"/>
                  </a:cubicBezTo>
                  <a:cubicBezTo>
                    <a:pt x="476329" y="6402503"/>
                    <a:pt x="471435" y="6430110"/>
                    <a:pt x="466177" y="6457644"/>
                  </a:cubicBezTo>
                  <a:cubicBezTo>
                    <a:pt x="461576" y="6483718"/>
                    <a:pt x="456901" y="6509791"/>
                    <a:pt x="451934" y="6535719"/>
                  </a:cubicBezTo>
                  <a:cubicBezTo>
                    <a:pt x="441418" y="6590130"/>
                    <a:pt x="418265" y="6639721"/>
                    <a:pt x="395990" y="6687485"/>
                  </a:cubicBezTo>
                  <a:cubicBezTo>
                    <a:pt x="385035" y="6710930"/>
                    <a:pt x="374080" y="6735177"/>
                    <a:pt x="364219" y="6759499"/>
                  </a:cubicBezTo>
                  <a:cubicBezTo>
                    <a:pt x="356916" y="6776880"/>
                    <a:pt x="351584" y="6795212"/>
                    <a:pt x="345960" y="6813033"/>
                  </a:cubicBezTo>
                  <a:cubicBezTo>
                    <a:pt x="343331" y="6821213"/>
                    <a:pt x="340775" y="6829320"/>
                    <a:pt x="338219" y="6837500"/>
                  </a:cubicBezTo>
                  <a:cubicBezTo>
                    <a:pt x="337854" y="6838960"/>
                    <a:pt x="336977" y="6840202"/>
                    <a:pt x="335881" y="6841152"/>
                  </a:cubicBezTo>
                  <a:cubicBezTo>
                    <a:pt x="334787" y="6842393"/>
                    <a:pt x="333179" y="6843197"/>
                    <a:pt x="331500" y="684327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98" name="Google Shape;2598;p84"/>
            <p:cNvSpPr/>
            <p:nvPr/>
          </p:nvSpPr>
          <p:spPr>
            <a:xfrm>
              <a:off x="5718197" y="6938"/>
              <a:ext cx="2582220" cy="2029427"/>
            </a:xfrm>
            <a:custGeom>
              <a:avLst/>
              <a:gdLst/>
              <a:ahLst/>
              <a:cxnLst/>
              <a:rect l="l" t="t" r="r" b="b"/>
              <a:pathLst>
                <a:path w="2582220" h="2029427" extrusionOk="0">
                  <a:moveTo>
                    <a:pt x="1511941" y="2028807"/>
                  </a:moveTo>
                  <a:cubicBezTo>
                    <a:pt x="1455924" y="2028304"/>
                    <a:pt x="1402169" y="2006290"/>
                    <a:pt x="1361927" y="1967312"/>
                  </a:cubicBezTo>
                  <a:cubicBezTo>
                    <a:pt x="1326213" y="1934855"/>
                    <a:pt x="1295246" y="1897534"/>
                    <a:pt x="1269977" y="1856445"/>
                  </a:cubicBezTo>
                  <a:cubicBezTo>
                    <a:pt x="1218852" y="1773257"/>
                    <a:pt x="1143772" y="1724470"/>
                    <a:pt x="1039623" y="1707161"/>
                  </a:cubicBezTo>
                  <a:cubicBezTo>
                    <a:pt x="893553" y="1682621"/>
                    <a:pt x="764208" y="1613748"/>
                    <a:pt x="643627" y="1495359"/>
                  </a:cubicBezTo>
                  <a:cubicBezTo>
                    <a:pt x="527355" y="1381132"/>
                    <a:pt x="440881" y="1279832"/>
                    <a:pt x="372301" y="1177071"/>
                  </a:cubicBezTo>
                  <a:cubicBezTo>
                    <a:pt x="286996" y="1049625"/>
                    <a:pt x="233534" y="946646"/>
                    <a:pt x="197017" y="843082"/>
                  </a:cubicBezTo>
                  <a:cubicBezTo>
                    <a:pt x="166123" y="753504"/>
                    <a:pt x="124712" y="667900"/>
                    <a:pt x="73660" y="588043"/>
                  </a:cubicBezTo>
                  <a:cubicBezTo>
                    <a:pt x="50435" y="551525"/>
                    <a:pt x="28817" y="515957"/>
                    <a:pt x="15232" y="477030"/>
                  </a:cubicBezTo>
                  <a:cubicBezTo>
                    <a:pt x="-15004" y="390921"/>
                    <a:pt x="-4195" y="312628"/>
                    <a:pt x="47441" y="244413"/>
                  </a:cubicBezTo>
                  <a:cubicBezTo>
                    <a:pt x="95205" y="181091"/>
                    <a:pt x="156994" y="129163"/>
                    <a:pt x="248361" y="76432"/>
                  </a:cubicBezTo>
                  <a:cubicBezTo>
                    <a:pt x="300873" y="45830"/>
                    <a:pt x="356015" y="50504"/>
                    <a:pt x="407869" y="89870"/>
                  </a:cubicBezTo>
                  <a:cubicBezTo>
                    <a:pt x="449353" y="121494"/>
                    <a:pt x="474915" y="165900"/>
                    <a:pt x="494489" y="205120"/>
                  </a:cubicBezTo>
                  <a:cubicBezTo>
                    <a:pt x="499601" y="215345"/>
                    <a:pt x="504568" y="225716"/>
                    <a:pt x="509535" y="236014"/>
                  </a:cubicBezTo>
                  <a:cubicBezTo>
                    <a:pt x="523119" y="266213"/>
                    <a:pt x="538676" y="295493"/>
                    <a:pt x="556058" y="323656"/>
                  </a:cubicBezTo>
                  <a:cubicBezTo>
                    <a:pt x="598418" y="388146"/>
                    <a:pt x="662470" y="429703"/>
                    <a:pt x="724477" y="469726"/>
                  </a:cubicBezTo>
                  <a:lnTo>
                    <a:pt x="728932" y="472720"/>
                  </a:lnTo>
                  <a:cubicBezTo>
                    <a:pt x="828187" y="536772"/>
                    <a:pt x="953734" y="627774"/>
                    <a:pt x="1046708" y="761282"/>
                  </a:cubicBezTo>
                  <a:cubicBezTo>
                    <a:pt x="1074534" y="802401"/>
                    <a:pt x="1109080" y="838524"/>
                    <a:pt x="1148957" y="868133"/>
                  </a:cubicBezTo>
                  <a:cubicBezTo>
                    <a:pt x="1197014" y="902605"/>
                    <a:pt x="1227981" y="902898"/>
                    <a:pt x="1276695" y="869447"/>
                  </a:cubicBezTo>
                  <a:cubicBezTo>
                    <a:pt x="1291595" y="860187"/>
                    <a:pt x="1305324" y="849071"/>
                    <a:pt x="1317449" y="836362"/>
                  </a:cubicBezTo>
                  <a:cubicBezTo>
                    <a:pt x="1393990" y="748720"/>
                    <a:pt x="1484187" y="675685"/>
                    <a:pt x="1562336" y="616673"/>
                  </a:cubicBezTo>
                  <a:cubicBezTo>
                    <a:pt x="1707676" y="507120"/>
                    <a:pt x="1777936" y="356887"/>
                    <a:pt x="1771216" y="171159"/>
                  </a:cubicBezTo>
                  <a:cubicBezTo>
                    <a:pt x="1769902" y="134787"/>
                    <a:pt x="1768441" y="98269"/>
                    <a:pt x="1766908" y="61606"/>
                  </a:cubicBezTo>
                  <a:lnTo>
                    <a:pt x="1764717" y="6756"/>
                  </a:lnTo>
                  <a:cubicBezTo>
                    <a:pt x="1764643" y="4894"/>
                    <a:pt x="1765228" y="3061"/>
                    <a:pt x="1766469" y="1644"/>
                  </a:cubicBezTo>
                  <a:cubicBezTo>
                    <a:pt x="1767637" y="271"/>
                    <a:pt x="1769390" y="-547"/>
                    <a:pt x="1771216" y="-620"/>
                  </a:cubicBezTo>
                  <a:cubicBezTo>
                    <a:pt x="1772969" y="-562"/>
                    <a:pt x="1774648" y="139"/>
                    <a:pt x="1775964" y="1352"/>
                  </a:cubicBezTo>
                  <a:cubicBezTo>
                    <a:pt x="1777278" y="2637"/>
                    <a:pt x="1778154" y="4383"/>
                    <a:pt x="1778227" y="6245"/>
                  </a:cubicBezTo>
                  <a:lnTo>
                    <a:pt x="1780418" y="60948"/>
                  </a:lnTo>
                  <a:cubicBezTo>
                    <a:pt x="1781879" y="97466"/>
                    <a:pt x="1783268" y="133983"/>
                    <a:pt x="1784655" y="170501"/>
                  </a:cubicBezTo>
                  <a:cubicBezTo>
                    <a:pt x="1791520" y="360904"/>
                    <a:pt x="1719508" y="514716"/>
                    <a:pt x="1570662" y="627482"/>
                  </a:cubicBezTo>
                  <a:cubicBezTo>
                    <a:pt x="1493099" y="686494"/>
                    <a:pt x="1403485" y="758069"/>
                    <a:pt x="1327820" y="845273"/>
                  </a:cubicBezTo>
                  <a:cubicBezTo>
                    <a:pt x="1314892" y="858872"/>
                    <a:pt x="1300359" y="870799"/>
                    <a:pt x="1284510" y="880768"/>
                  </a:cubicBezTo>
                  <a:cubicBezTo>
                    <a:pt x="1230757" y="917285"/>
                    <a:pt x="1194750" y="917285"/>
                    <a:pt x="1141726" y="879234"/>
                  </a:cubicBezTo>
                  <a:cubicBezTo>
                    <a:pt x="1100534" y="848808"/>
                    <a:pt x="1064820" y="811611"/>
                    <a:pt x="1036045" y="769243"/>
                  </a:cubicBezTo>
                  <a:cubicBezTo>
                    <a:pt x="944678" y="637780"/>
                    <a:pt x="820225" y="547801"/>
                    <a:pt x="721994" y="484406"/>
                  </a:cubicBezTo>
                  <a:lnTo>
                    <a:pt x="717612" y="481485"/>
                  </a:lnTo>
                  <a:cubicBezTo>
                    <a:pt x="654436" y="440658"/>
                    <a:pt x="589069" y="398590"/>
                    <a:pt x="545103" y="331543"/>
                  </a:cubicBezTo>
                  <a:cubicBezTo>
                    <a:pt x="527209" y="302892"/>
                    <a:pt x="511214" y="273079"/>
                    <a:pt x="497264" y="242295"/>
                  </a:cubicBezTo>
                  <a:cubicBezTo>
                    <a:pt x="492371" y="231996"/>
                    <a:pt x="487405" y="221699"/>
                    <a:pt x="482657" y="211620"/>
                  </a:cubicBezTo>
                  <a:cubicBezTo>
                    <a:pt x="463815" y="173861"/>
                    <a:pt x="439275" y="131281"/>
                    <a:pt x="400054" y="101337"/>
                  </a:cubicBezTo>
                  <a:cubicBezTo>
                    <a:pt x="352801" y="65403"/>
                    <a:pt x="302699" y="61021"/>
                    <a:pt x="255079" y="88775"/>
                  </a:cubicBezTo>
                  <a:cubicBezTo>
                    <a:pt x="165758" y="140849"/>
                    <a:pt x="104847" y="191681"/>
                    <a:pt x="57885" y="253469"/>
                  </a:cubicBezTo>
                  <a:cubicBezTo>
                    <a:pt x="9462" y="317521"/>
                    <a:pt x="-544" y="391140"/>
                    <a:pt x="27867" y="472574"/>
                  </a:cubicBezTo>
                  <a:cubicBezTo>
                    <a:pt x="41087" y="509968"/>
                    <a:pt x="62486" y="544952"/>
                    <a:pt x="85054" y="580520"/>
                  </a:cubicBezTo>
                  <a:cubicBezTo>
                    <a:pt x="136617" y="661304"/>
                    <a:pt x="178466" y="747895"/>
                    <a:pt x="209725" y="838481"/>
                  </a:cubicBezTo>
                  <a:cubicBezTo>
                    <a:pt x="245293" y="940730"/>
                    <a:pt x="298754" y="1042468"/>
                    <a:pt x="383110" y="1169257"/>
                  </a:cubicBezTo>
                  <a:cubicBezTo>
                    <a:pt x="451252" y="1271506"/>
                    <a:pt x="536484" y="1371710"/>
                    <a:pt x="652610" y="1485280"/>
                  </a:cubicBezTo>
                  <a:cubicBezTo>
                    <a:pt x="771146" y="1601625"/>
                    <a:pt x="898374" y="1669767"/>
                    <a:pt x="1041522" y="1693430"/>
                  </a:cubicBezTo>
                  <a:cubicBezTo>
                    <a:pt x="1150052" y="1711324"/>
                    <a:pt x="1228054" y="1762302"/>
                    <a:pt x="1281151" y="1849068"/>
                  </a:cubicBezTo>
                  <a:cubicBezTo>
                    <a:pt x="1305690" y="1888989"/>
                    <a:pt x="1335781" y="1925236"/>
                    <a:pt x="1370546" y="1956722"/>
                  </a:cubicBezTo>
                  <a:cubicBezTo>
                    <a:pt x="1446794" y="2025959"/>
                    <a:pt x="1534436" y="2033700"/>
                    <a:pt x="1638585" y="1980385"/>
                  </a:cubicBezTo>
                  <a:cubicBezTo>
                    <a:pt x="1659035" y="1969941"/>
                    <a:pt x="1679266" y="1959132"/>
                    <a:pt x="1699570" y="1947738"/>
                  </a:cubicBezTo>
                  <a:cubicBezTo>
                    <a:pt x="1763256" y="1913558"/>
                    <a:pt x="1829134" y="1878136"/>
                    <a:pt x="1899832" y="1857175"/>
                  </a:cubicBezTo>
                  <a:cubicBezTo>
                    <a:pt x="1960086" y="1839208"/>
                    <a:pt x="2022312" y="1824528"/>
                    <a:pt x="2082419" y="1810578"/>
                  </a:cubicBezTo>
                  <a:lnTo>
                    <a:pt x="2104769" y="1805393"/>
                  </a:lnTo>
                  <a:cubicBezTo>
                    <a:pt x="2214321" y="1779758"/>
                    <a:pt x="2289400" y="1727610"/>
                    <a:pt x="2341694" y="1641283"/>
                  </a:cubicBezTo>
                  <a:cubicBezTo>
                    <a:pt x="2371711" y="1591546"/>
                    <a:pt x="2404503" y="1542539"/>
                    <a:pt x="2436201" y="1495213"/>
                  </a:cubicBezTo>
                  <a:cubicBezTo>
                    <a:pt x="2467899" y="1447886"/>
                    <a:pt x="2499012" y="1401143"/>
                    <a:pt x="2528373" y="1352940"/>
                  </a:cubicBezTo>
                  <a:cubicBezTo>
                    <a:pt x="2560434" y="1300282"/>
                    <a:pt x="2572704" y="1245797"/>
                    <a:pt x="2564890" y="1190802"/>
                  </a:cubicBezTo>
                  <a:cubicBezTo>
                    <a:pt x="2557587" y="1140481"/>
                    <a:pt x="2527568" y="1110463"/>
                    <a:pt x="2491855" y="1078985"/>
                  </a:cubicBezTo>
                  <a:cubicBezTo>
                    <a:pt x="2481702" y="1070075"/>
                    <a:pt x="2471405" y="1061238"/>
                    <a:pt x="2461252" y="1052547"/>
                  </a:cubicBezTo>
                  <a:cubicBezTo>
                    <a:pt x="2438027" y="1032389"/>
                    <a:pt x="2413706" y="1011720"/>
                    <a:pt x="2391066" y="989517"/>
                  </a:cubicBezTo>
                  <a:cubicBezTo>
                    <a:pt x="2324823" y="924954"/>
                    <a:pt x="2309631" y="828840"/>
                    <a:pt x="2351335" y="739153"/>
                  </a:cubicBezTo>
                  <a:cubicBezTo>
                    <a:pt x="2372076" y="696719"/>
                    <a:pt x="2395374" y="655600"/>
                    <a:pt x="2421156" y="616015"/>
                  </a:cubicBezTo>
                  <a:cubicBezTo>
                    <a:pt x="2428898" y="603088"/>
                    <a:pt x="2437079" y="590307"/>
                    <a:pt x="2444892" y="577307"/>
                  </a:cubicBezTo>
                  <a:cubicBezTo>
                    <a:pt x="2488640" y="504337"/>
                    <a:pt x="2519097" y="424233"/>
                    <a:pt x="2535018" y="340673"/>
                  </a:cubicBezTo>
                  <a:cubicBezTo>
                    <a:pt x="2551012" y="260334"/>
                    <a:pt x="2540057" y="183136"/>
                    <a:pt x="2528736" y="124562"/>
                  </a:cubicBezTo>
                  <a:cubicBezTo>
                    <a:pt x="2523551" y="97977"/>
                    <a:pt x="2520119" y="70735"/>
                    <a:pt x="2516759" y="44223"/>
                  </a:cubicBezTo>
                  <a:cubicBezTo>
                    <a:pt x="2515226" y="32026"/>
                    <a:pt x="2513692" y="19756"/>
                    <a:pt x="2512013" y="7706"/>
                  </a:cubicBezTo>
                  <a:cubicBezTo>
                    <a:pt x="2511720" y="5836"/>
                    <a:pt x="2512157" y="3923"/>
                    <a:pt x="2513254" y="2374"/>
                  </a:cubicBezTo>
                  <a:cubicBezTo>
                    <a:pt x="2514349" y="928"/>
                    <a:pt x="2515955" y="-58"/>
                    <a:pt x="2517708" y="-401"/>
                  </a:cubicBezTo>
                  <a:cubicBezTo>
                    <a:pt x="2519534" y="-679"/>
                    <a:pt x="2521287" y="-197"/>
                    <a:pt x="2522749" y="914"/>
                  </a:cubicBezTo>
                  <a:cubicBezTo>
                    <a:pt x="2524209" y="2067"/>
                    <a:pt x="2525158" y="3740"/>
                    <a:pt x="2525450" y="5588"/>
                  </a:cubicBezTo>
                  <a:cubicBezTo>
                    <a:pt x="2527203" y="17785"/>
                    <a:pt x="2528736" y="30128"/>
                    <a:pt x="2530271" y="42105"/>
                  </a:cubicBezTo>
                  <a:cubicBezTo>
                    <a:pt x="2533558" y="68252"/>
                    <a:pt x="2536917" y="95348"/>
                    <a:pt x="2542029" y="121348"/>
                  </a:cubicBezTo>
                  <a:cubicBezTo>
                    <a:pt x="2553715" y="181237"/>
                    <a:pt x="2564817" y="260627"/>
                    <a:pt x="2548311" y="343229"/>
                  </a:cubicBezTo>
                  <a:cubicBezTo>
                    <a:pt x="2532170" y="428644"/>
                    <a:pt x="2501057" y="510531"/>
                    <a:pt x="2456432" y="585122"/>
                  </a:cubicBezTo>
                  <a:cubicBezTo>
                    <a:pt x="2448617" y="598122"/>
                    <a:pt x="2440877" y="610976"/>
                    <a:pt x="2432550" y="623903"/>
                  </a:cubicBezTo>
                  <a:cubicBezTo>
                    <a:pt x="2407060" y="663013"/>
                    <a:pt x="2383982" y="703650"/>
                    <a:pt x="2363459" y="745580"/>
                  </a:cubicBezTo>
                  <a:cubicBezTo>
                    <a:pt x="2324676" y="829497"/>
                    <a:pt x="2338554" y="919038"/>
                    <a:pt x="2399976" y="979292"/>
                  </a:cubicBezTo>
                  <a:cubicBezTo>
                    <a:pt x="2421887" y="1001203"/>
                    <a:pt x="2446499" y="1021726"/>
                    <a:pt x="2469725" y="1041737"/>
                  </a:cubicBezTo>
                  <a:lnTo>
                    <a:pt x="2500765" y="1068249"/>
                  </a:lnTo>
                  <a:cubicBezTo>
                    <a:pt x="2537283" y="1100311"/>
                    <a:pt x="2570514" y="1133542"/>
                    <a:pt x="2578254" y="1188830"/>
                  </a:cubicBezTo>
                  <a:cubicBezTo>
                    <a:pt x="2586654" y="1247258"/>
                    <a:pt x="2573727" y="1305175"/>
                    <a:pt x="2539545" y="1360755"/>
                  </a:cubicBezTo>
                  <a:cubicBezTo>
                    <a:pt x="2510331" y="1409761"/>
                    <a:pt x="2478050" y="1457234"/>
                    <a:pt x="2447010" y="1503612"/>
                  </a:cubicBezTo>
                  <a:cubicBezTo>
                    <a:pt x="2415970" y="1549989"/>
                    <a:pt x="2382520" y="1600164"/>
                    <a:pt x="2352869" y="1649098"/>
                  </a:cubicBezTo>
                  <a:cubicBezTo>
                    <a:pt x="2298602" y="1738858"/>
                    <a:pt x="2220601" y="1792977"/>
                    <a:pt x="2107470" y="1819489"/>
                  </a:cubicBezTo>
                  <a:lnTo>
                    <a:pt x="2085194" y="1824747"/>
                  </a:lnTo>
                  <a:cubicBezTo>
                    <a:pt x="2025232" y="1838770"/>
                    <a:pt x="1963226" y="1853304"/>
                    <a:pt x="1903337" y="1871052"/>
                  </a:cubicBezTo>
                  <a:cubicBezTo>
                    <a:pt x="1833588" y="1891647"/>
                    <a:pt x="1768661" y="1926704"/>
                    <a:pt x="1705557" y="1960812"/>
                  </a:cubicBezTo>
                  <a:cubicBezTo>
                    <a:pt x="1685253" y="1971767"/>
                    <a:pt x="1664805" y="1982722"/>
                    <a:pt x="1644355" y="1993459"/>
                  </a:cubicBezTo>
                  <a:cubicBezTo>
                    <a:pt x="1603674" y="2015573"/>
                    <a:pt x="1558246" y="2027690"/>
                    <a:pt x="1511941" y="20288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99" name="Google Shape;2599;p84"/>
            <p:cNvSpPr/>
            <p:nvPr/>
          </p:nvSpPr>
          <p:spPr>
            <a:xfrm>
              <a:off x="7463586" y="4066102"/>
              <a:ext cx="1883061" cy="2484054"/>
            </a:xfrm>
            <a:custGeom>
              <a:avLst/>
              <a:gdLst/>
              <a:ahLst/>
              <a:cxnLst/>
              <a:rect l="l" t="t" r="r" b="b"/>
              <a:pathLst>
                <a:path w="1883061" h="2484054" extrusionOk="0">
                  <a:moveTo>
                    <a:pt x="689644" y="2482339"/>
                  </a:moveTo>
                  <a:cubicBezTo>
                    <a:pt x="615659" y="2482339"/>
                    <a:pt x="540944" y="2480002"/>
                    <a:pt x="468421" y="2477664"/>
                  </a:cubicBezTo>
                  <a:lnTo>
                    <a:pt x="415982" y="2475985"/>
                  </a:lnTo>
                  <a:cubicBezTo>
                    <a:pt x="354704" y="2474159"/>
                    <a:pt x="290214" y="2459698"/>
                    <a:pt x="218787" y="2431068"/>
                  </a:cubicBezTo>
                  <a:cubicBezTo>
                    <a:pt x="154150" y="2405286"/>
                    <a:pt x="108796" y="2371983"/>
                    <a:pt x="76076" y="2326262"/>
                  </a:cubicBezTo>
                  <a:cubicBezTo>
                    <a:pt x="31743" y="2262722"/>
                    <a:pt x="5815" y="2188226"/>
                    <a:pt x="1215" y="2110882"/>
                  </a:cubicBezTo>
                  <a:cubicBezTo>
                    <a:pt x="-4701" y="2035655"/>
                    <a:pt x="-2729" y="1972991"/>
                    <a:pt x="26046" y="1912007"/>
                  </a:cubicBezTo>
                  <a:cubicBezTo>
                    <a:pt x="63002" y="1832033"/>
                    <a:pt x="126469" y="1767178"/>
                    <a:pt x="205640" y="1728543"/>
                  </a:cubicBezTo>
                  <a:cubicBezTo>
                    <a:pt x="290872" y="1686182"/>
                    <a:pt x="378733" y="1646086"/>
                    <a:pt x="463745" y="1607377"/>
                  </a:cubicBezTo>
                  <a:lnTo>
                    <a:pt x="536780" y="1574000"/>
                  </a:lnTo>
                  <a:cubicBezTo>
                    <a:pt x="609452" y="1540624"/>
                    <a:pt x="686066" y="1503448"/>
                    <a:pt x="753038" y="1448307"/>
                  </a:cubicBezTo>
                  <a:cubicBezTo>
                    <a:pt x="827753" y="1386958"/>
                    <a:pt x="908092" y="1308079"/>
                    <a:pt x="935114" y="1188740"/>
                  </a:cubicBezTo>
                  <a:cubicBezTo>
                    <a:pt x="942637" y="1152806"/>
                    <a:pt x="948334" y="1116581"/>
                    <a:pt x="952059" y="1080064"/>
                  </a:cubicBezTo>
                  <a:lnTo>
                    <a:pt x="954980" y="1056547"/>
                  </a:lnTo>
                  <a:cubicBezTo>
                    <a:pt x="968931" y="948090"/>
                    <a:pt x="965571" y="838171"/>
                    <a:pt x="945121" y="730737"/>
                  </a:cubicBezTo>
                  <a:cubicBezTo>
                    <a:pt x="936794" y="688011"/>
                    <a:pt x="927301" y="644847"/>
                    <a:pt x="918098" y="603144"/>
                  </a:cubicBezTo>
                  <a:cubicBezTo>
                    <a:pt x="905171" y="544132"/>
                    <a:pt x="891805" y="483148"/>
                    <a:pt x="881581" y="422455"/>
                  </a:cubicBezTo>
                  <a:cubicBezTo>
                    <a:pt x="867338" y="338611"/>
                    <a:pt x="875665" y="269081"/>
                    <a:pt x="907143" y="209266"/>
                  </a:cubicBezTo>
                  <a:cubicBezTo>
                    <a:pt x="943661" y="140320"/>
                    <a:pt x="1003184" y="99713"/>
                    <a:pt x="1056280" y="66920"/>
                  </a:cubicBezTo>
                  <a:cubicBezTo>
                    <a:pt x="1149254" y="7980"/>
                    <a:pt x="1261144" y="-13491"/>
                    <a:pt x="1369308" y="6886"/>
                  </a:cubicBezTo>
                  <a:cubicBezTo>
                    <a:pt x="1451619" y="21493"/>
                    <a:pt x="1523194" y="59178"/>
                    <a:pt x="1605285" y="111179"/>
                  </a:cubicBezTo>
                  <a:cubicBezTo>
                    <a:pt x="1691321" y="165518"/>
                    <a:pt x="1778670" y="192030"/>
                    <a:pt x="1872083" y="192030"/>
                  </a:cubicBezTo>
                  <a:cubicBezTo>
                    <a:pt x="1872960" y="192176"/>
                    <a:pt x="1873909" y="192176"/>
                    <a:pt x="1874786" y="192030"/>
                  </a:cubicBezTo>
                  <a:cubicBezTo>
                    <a:pt x="1876612" y="192030"/>
                    <a:pt x="1878364" y="192760"/>
                    <a:pt x="1879605" y="194074"/>
                  </a:cubicBezTo>
                  <a:cubicBezTo>
                    <a:pt x="1880920" y="195462"/>
                    <a:pt x="1881578" y="197215"/>
                    <a:pt x="1881578" y="199114"/>
                  </a:cubicBezTo>
                  <a:cubicBezTo>
                    <a:pt x="1881578" y="201013"/>
                    <a:pt x="1880920" y="202766"/>
                    <a:pt x="1879605" y="204153"/>
                  </a:cubicBezTo>
                  <a:cubicBezTo>
                    <a:pt x="1878364" y="205468"/>
                    <a:pt x="1876612" y="206198"/>
                    <a:pt x="1874786" y="206198"/>
                  </a:cubicBezTo>
                  <a:lnTo>
                    <a:pt x="1872302" y="206198"/>
                  </a:lnTo>
                  <a:cubicBezTo>
                    <a:pt x="1776335" y="206198"/>
                    <a:pt x="1686720" y="179102"/>
                    <a:pt x="1598566" y="123376"/>
                  </a:cubicBezTo>
                  <a:cubicBezTo>
                    <a:pt x="1517716" y="72252"/>
                    <a:pt x="1447530" y="35222"/>
                    <a:pt x="1367192" y="21127"/>
                  </a:cubicBezTo>
                  <a:cubicBezTo>
                    <a:pt x="1262166" y="1335"/>
                    <a:pt x="1153491" y="22223"/>
                    <a:pt x="1063292" y="79555"/>
                  </a:cubicBezTo>
                  <a:cubicBezTo>
                    <a:pt x="1011728" y="111252"/>
                    <a:pt x="953739" y="150691"/>
                    <a:pt x="919193" y="216423"/>
                  </a:cubicBezTo>
                  <a:cubicBezTo>
                    <a:pt x="889248" y="273098"/>
                    <a:pt x="881435" y="339780"/>
                    <a:pt x="895164" y="420411"/>
                  </a:cubicBezTo>
                  <a:cubicBezTo>
                    <a:pt x="905390" y="480737"/>
                    <a:pt x="918389" y="541503"/>
                    <a:pt x="931682" y="599931"/>
                  </a:cubicBezTo>
                  <a:cubicBezTo>
                    <a:pt x="940885" y="641780"/>
                    <a:pt x="950379" y="685090"/>
                    <a:pt x="958705" y="727888"/>
                  </a:cubicBezTo>
                  <a:cubicBezTo>
                    <a:pt x="979520" y="836856"/>
                    <a:pt x="982880" y="948454"/>
                    <a:pt x="968711" y="1058446"/>
                  </a:cubicBezTo>
                  <a:lnTo>
                    <a:pt x="965862" y="1081890"/>
                  </a:lnTo>
                  <a:cubicBezTo>
                    <a:pt x="962137" y="1118991"/>
                    <a:pt x="956369" y="1155874"/>
                    <a:pt x="948627" y="1192392"/>
                  </a:cubicBezTo>
                  <a:cubicBezTo>
                    <a:pt x="920434" y="1316113"/>
                    <a:pt x="838343" y="1396890"/>
                    <a:pt x="761729" y="1459993"/>
                  </a:cubicBezTo>
                  <a:cubicBezTo>
                    <a:pt x="693515" y="1516156"/>
                    <a:pt x="616097" y="1553696"/>
                    <a:pt x="542624" y="1587439"/>
                  </a:cubicBezTo>
                  <a:lnTo>
                    <a:pt x="469588" y="1620816"/>
                  </a:lnTo>
                  <a:cubicBezTo>
                    <a:pt x="384284" y="1659524"/>
                    <a:pt x="296715" y="1699621"/>
                    <a:pt x="211701" y="1741908"/>
                  </a:cubicBezTo>
                  <a:cubicBezTo>
                    <a:pt x="135380" y="1779229"/>
                    <a:pt x="74177" y="1841674"/>
                    <a:pt x="38535" y="1918799"/>
                  </a:cubicBezTo>
                  <a:cubicBezTo>
                    <a:pt x="11147" y="1976789"/>
                    <a:pt x="9321" y="2037190"/>
                    <a:pt x="15310" y="2110152"/>
                  </a:cubicBezTo>
                  <a:cubicBezTo>
                    <a:pt x="19620" y="2184867"/>
                    <a:pt x="44597" y="2256952"/>
                    <a:pt x="87324" y="2318375"/>
                  </a:cubicBezTo>
                  <a:cubicBezTo>
                    <a:pt x="118290" y="2362196"/>
                    <a:pt x="161819" y="2393601"/>
                    <a:pt x="223972" y="2418433"/>
                  </a:cubicBezTo>
                  <a:cubicBezTo>
                    <a:pt x="293721" y="2446260"/>
                    <a:pt x="356750" y="2460574"/>
                    <a:pt x="416638" y="2462254"/>
                  </a:cubicBezTo>
                  <a:lnTo>
                    <a:pt x="469005" y="2463860"/>
                  </a:lnTo>
                  <a:cubicBezTo>
                    <a:pt x="552996" y="2466563"/>
                    <a:pt x="639541" y="2469265"/>
                    <a:pt x="724628" y="2468389"/>
                  </a:cubicBezTo>
                  <a:cubicBezTo>
                    <a:pt x="787438" y="2466782"/>
                    <a:pt x="850102" y="2461377"/>
                    <a:pt x="912255" y="2452029"/>
                  </a:cubicBezTo>
                  <a:cubicBezTo>
                    <a:pt x="986824" y="2441950"/>
                    <a:pt x="1045910" y="2393601"/>
                    <a:pt x="1103022" y="2347077"/>
                  </a:cubicBezTo>
                  <a:lnTo>
                    <a:pt x="1106747" y="2344083"/>
                  </a:lnTo>
                  <a:cubicBezTo>
                    <a:pt x="1178468" y="2285654"/>
                    <a:pt x="1252161" y="2259362"/>
                    <a:pt x="1332646" y="2263744"/>
                  </a:cubicBezTo>
                  <a:lnTo>
                    <a:pt x="1335201" y="2263744"/>
                  </a:lnTo>
                  <a:cubicBezTo>
                    <a:pt x="1368579" y="2265716"/>
                    <a:pt x="1403197" y="2267615"/>
                    <a:pt x="1434384" y="2259728"/>
                  </a:cubicBezTo>
                  <a:cubicBezTo>
                    <a:pt x="1519688" y="2238255"/>
                    <a:pt x="1583448" y="2179389"/>
                    <a:pt x="1628219" y="2080207"/>
                  </a:cubicBezTo>
                  <a:cubicBezTo>
                    <a:pt x="1655388" y="2020099"/>
                    <a:pt x="1665758" y="1953929"/>
                    <a:pt x="1675911" y="1889877"/>
                  </a:cubicBezTo>
                  <a:cubicBezTo>
                    <a:pt x="1678247" y="1875270"/>
                    <a:pt x="1680658" y="1860663"/>
                    <a:pt x="1683215" y="1846056"/>
                  </a:cubicBezTo>
                  <a:cubicBezTo>
                    <a:pt x="1690882" y="1801651"/>
                    <a:pt x="1698405" y="1757245"/>
                    <a:pt x="1705708" y="1712913"/>
                  </a:cubicBezTo>
                  <a:cubicBezTo>
                    <a:pt x="1715496" y="1654485"/>
                    <a:pt x="1725283" y="1596057"/>
                    <a:pt x="1735434" y="1538213"/>
                  </a:cubicBezTo>
                  <a:cubicBezTo>
                    <a:pt x="1749310" y="1457874"/>
                    <a:pt x="1794593" y="1404631"/>
                    <a:pt x="1869745" y="1378851"/>
                  </a:cubicBezTo>
                  <a:cubicBezTo>
                    <a:pt x="1870622" y="1378705"/>
                    <a:pt x="1871498" y="1378705"/>
                    <a:pt x="1872375" y="1378851"/>
                  </a:cubicBezTo>
                  <a:cubicBezTo>
                    <a:pt x="1873251" y="1378924"/>
                    <a:pt x="1874128" y="1379142"/>
                    <a:pt x="1874932" y="1379581"/>
                  </a:cubicBezTo>
                  <a:cubicBezTo>
                    <a:pt x="1875734" y="1380019"/>
                    <a:pt x="1876392" y="1380603"/>
                    <a:pt x="1876975" y="1381334"/>
                  </a:cubicBezTo>
                  <a:cubicBezTo>
                    <a:pt x="1878145" y="1382794"/>
                    <a:pt x="1878728" y="1384620"/>
                    <a:pt x="1878584" y="1386519"/>
                  </a:cubicBezTo>
                  <a:cubicBezTo>
                    <a:pt x="1878511" y="1387395"/>
                    <a:pt x="1878291" y="1388345"/>
                    <a:pt x="1877926" y="1389148"/>
                  </a:cubicBezTo>
                  <a:cubicBezTo>
                    <a:pt x="1877122" y="1390829"/>
                    <a:pt x="1875734" y="1392070"/>
                    <a:pt x="1873982" y="1392728"/>
                  </a:cubicBezTo>
                  <a:cubicBezTo>
                    <a:pt x="1803796" y="1417194"/>
                    <a:pt x="1761728" y="1466639"/>
                    <a:pt x="1748654" y="1541135"/>
                  </a:cubicBezTo>
                  <a:cubicBezTo>
                    <a:pt x="1738574" y="1598906"/>
                    <a:pt x="1728642" y="1657041"/>
                    <a:pt x="1718928" y="1715469"/>
                  </a:cubicBezTo>
                  <a:cubicBezTo>
                    <a:pt x="1711478" y="1759948"/>
                    <a:pt x="1703956" y="1804354"/>
                    <a:pt x="1696433" y="1848759"/>
                  </a:cubicBezTo>
                  <a:cubicBezTo>
                    <a:pt x="1693951" y="1863366"/>
                    <a:pt x="1691613" y="1877973"/>
                    <a:pt x="1689129" y="1892580"/>
                  </a:cubicBezTo>
                  <a:cubicBezTo>
                    <a:pt x="1678905" y="1957800"/>
                    <a:pt x="1668315" y="2024773"/>
                    <a:pt x="1640415" y="2086634"/>
                  </a:cubicBezTo>
                  <a:cubicBezTo>
                    <a:pt x="1593891" y="2190198"/>
                    <a:pt x="1527430" y="2251475"/>
                    <a:pt x="1437597" y="2274335"/>
                  </a:cubicBezTo>
                  <a:cubicBezTo>
                    <a:pt x="1404438" y="2282441"/>
                    <a:pt x="1368871" y="2280615"/>
                    <a:pt x="1334472" y="2278717"/>
                  </a:cubicBezTo>
                  <a:lnTo>
                    <a:pt x="1331842" y="2278717"/>
                  </a:lnTo>
                  <a:cubicBezTo>
                    <a:pt x="1255009" y="2274188"/>
                    <a:pt x="1184019" y="2299531"/>
                    <a:pt x="1114782" y="2355842"/>
                  </a:cubicBezTo>
                  <a:lnTo>
                    <a:pt x="1111057" y="2358836"/>
                  </a:lnTo>
                  <a:cubicBezTo>
                    <a:pt x="1052629" y="2406674"/>
                    <a:pt x="991936" y="2456046"/>
                    <a:pt x="913862" y="2466636"/>
                  </a:cubicBezTo>
                  <a:cubicBezTo>
                    <a:pt x="851197" y="2476204"/>
                    <a:pt x="788022" y="2481828"/>
                    <a:pt x="724702" y="2483434"/>
                  </a:cubicBezTo>
                  <a:cubicBezTo>
                    <a:pt x="713161" y="2482339"/>
                    <a:pt x="701475" y="2482339"/>
                    <a:pt x="689644" y="248233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0" name="Google Shape;2600;p84"/>
            <p:cNvSpPr/>
            <p:nvPr/>
          </p:nvSpPr>
          <p:spPr>
            <a:xfrm>
              <a:off x="7570143" y="4163088"/>
              <a:ext cx="1777126" cy="2290372"/>
            </a:xfrm>
            <a:custGeom>
              <a:avLst/>
              <a:gdLst/>
              <a:ahLst/>
              <a:cxnLst/>
              <a:rect l="l" t="t" r="r" b="b"/>
              <a:pathLst>
                <a:path w="1777126" h="2290372" extrusionOk="0">
                  <a:moveTo>
                    <a:pt x="378516" y="2289750"/>
                  </a:moveTo>
                  <a:cubicBezTo>
                    <a:pt x="334183" y="2289458"/>
                    <a:pt x="290069" y="2283761"/>
                    <a:pt x="247053" y="2272879"/>
                  </a:cubicBezTo>
                  <a:cubicBezTo>
                    <a:pt x="136257" y="2245563"/>
                    <a:pt x="63587" y="2187282"/>
                    <a:pt x="24661" y="2094599"/>
                  </a:cubicBezTo>
                  <a:cubicBezTo>
                    <a:pt x="-22812" y="1981614"/>
                    <a:pt x="-4919" y="1867753"/>
                    <a:pt x="72497" y="1789897"/>
                  </a:cubicBezTo>
                  <a:cubicBezTo>
                    <a:pt x="107409" y="1754475"/>
                    <a:pt x="147212" y="1724238"/>
                    <a:pt x="190743" y="1700137"/>
                  </a:cubicBezTo>
                  <a:cubicBezTo>
                    <a:pt x="229523" y="1679395"/>
                    <a:pt x="269546" y="1661355"/>
                    <a:pt x="308621" y="1643900"/>
                  </a:cubicBezTo>
                  <a:cubicBezTo>
                    <a:pt x="342508" y="1628709"/>
                    <a:pt x="377492" y="1613079"/>
                    <a:pt x="410870" y="1595770"/>
                  </a:cubicBezTo>
                  <a:cubicBezTo>
                    <a:pt x="562564" y="1516892"/>
                    <a:pt x="708123" y="1434509"/>
                    <a:pt x="817968" y="1297348"/>
                  </a:cubicBezTo>
                  <a:cubicBezTo>
                    <a:pt x="860767" y="1245274"/>
                    <a:pt x="891222" y="1184217"/>
                    <a:pt x="907216" y="1118704"/>
                  </a:cubicBezTo>
                  <a:cubicBezTo>
                    <a:pt x="916053" y="1077001"/>
                    <a:pt x="921677" y="1034641"/>
                    <a:pt x="924088" y="992061"/>
                  </a:cubicBezTo>
                  <a:cubicBezTo>
                    <a:pt x="925402" y="975701"/>
                    <a:pt x="926718" y="958684"/>
                    <a:pt x="928398" y="942105"/>
                  </a:cubicBezTo>
                  <a:cubicBezTo>
                    <a:pt x="936650" y="854901"/>
                    <a:pt x="932633" y="766967"/>
                    <a:pt x="916346" y="680932"/>
                  </a:cubicBezTo>
                  <a:cubicBezTo>
                    <a:pt x="908604" y="636527"/>
                    <a:pt x="898745" y="591756"/>
                    <a:pt x="889323" y="548446"/>
                  </a:cubicBezTo>
                  <a:cubicBezTo>
                    <a:pt x="878807" y="500023"/>
                    <a:pt x="867851" y="449921"/>
                    <a:pt x="859597" y="400039"/>
                  </a:cubicBezTo>
                  <a:cubicBezTo>
                    <a:pt x="847840" y="329194"/>
                    <a:pt x="850687" y="272665"/>
                    <a:pt x="868581" y="222125"/>
                  </a:cubicBezTo>
                  <a:cubicBezTo>
                    <a:pt x="895678" y="145146"/>
                    <a:pt x="947313" y="88324"/>
                    <a:pt x="1031376" y="43481"/>
                  </a:cubicBezTo>
                  <a:cubicBezTo>
                    <a:pt x="1106384" y="3384"/>
                    <a:pt x="1174891" y="-8958"/>
                    <a:pt x="1246976" y="4773"/>
                  </a:cubicBezTo>
                  <a:cubicBezTo>
                    <a:pt x="1310589" y="16750"/>
                    <a:pt x="1370260" y="46256"/>
                    <a:pt x="1440812" y="100302"/>
                  </a:cubicBezTo>
                  <a:cubicBezTo>
                    <a:pt x="1547005" y="181883"/>
                    <a:pt x="1666490" y="198243"/>
                    <a:pt x="1769470" y="203866"/>
                  </a:cubicBezTo>
                  <a:cubicBezTo>
                    <a:pt x="1770345" y="203939"/>
                    <a:pt x="1771223" y="204158"/>
                    <a:pt x="1772027" y="204523"/>
                  </a:cubicBezTo>
                  <a:cubicBezTo>
                    <a:pt x="1772829" y="204961"/>
                    <a:pt x="1773560" y="205473"/>
                    <a:pt x="1774143" y="206203"/>
                  </a:cubicBezTo>
                  <a:cubicBezTo>
                    <a:pt x="1774801" y="206860"/>
                    <a:pt x="1775240" y="207663"/>
                    <a:pt x="1775532" y="208540"/>
                  </a:cubicBezTo>
                  <a:cubicBezTo>
                    <a:pt x="1775679" y="209489"/>
                    <a:pt x="1775679" y="210366"/>
                    <a:pt x="1775532" y="211315"/>
                  </a:cubicBezTo>
                  <a:cubicBezTo>
                    <a:pt x="1775459" y="213214"/>
                    <a:pt x="1774728" y="214967"/>
                    <a:pt x="1773414" y="216282"/>
                  </a:cubicBezTo>
                  <a:cubicBezTo>
                    <a:pt x="1772756" y="216939"/>
                    <a:pt x="1772027" y="217378"/>
                    <a:pt x="1771150" y="217669"/>
                  </a:cubicBezTo>
                  <a:cubicBezTo>
                    <a:pt x="1770274" y="217889"/>
                    <a:pt x="1769397" y="217889"/>
                    <a:pt x="1768519" y="217669"/>
                  </a:cubicBezTo>
                  <a:cubicBezTo>
                    <a:pt x="1663642" y="212338"/>
                    <a:pt x="1542111" y="195759"/>
                    <a:pt x="1432558" y="111623"/>
                  </a:cubicBezTo>
                  <a:cubicBezTo>
                    <a:pt x="1363979" y="58891"/>
                    <a:pt x="1305989" y="29969"/>
                    <a:pt x="1244639" y="18503"/>
                  </a:cubicBezTo>
                  <a:cubicBezTo>
                    <a:pt x="1175548" y="5430"/>
                    <a:pt x="1109670" y="17261"/>
                    <a:pt x="1037439" y="56042"/>
                  </a:cubicBezTo>
                  <a:cubicBezTo>
                    <a:pt x="956442" y="98769"/>
                    <a:pt x="906997" y="152887"/>
                    <a:pt x="881071" y="226361"/>
                  </a:cubicBezTo>
                  <a:cubicBezTo>
                    <a:pt x="864126" y="274418"/>
                    <a:pt x="861496" y="328610"/>
                    <a:pt x="872817" y="396898"/>
                  </a:cubicBezTo>
                  <a:cubicBezTo>
                    <a:pt x="880559" y="446343"/>
                    <a:pt x="891880" y="496299"/>
                    <a:pt x="902470" y="544575"/>
                  </a:cubicBezTo>
                  <a:cubicBezTo>
                    <a:pt x="911892" y="588396"/>
                    <a:pt x="921677" y="633020"/>
                    <a:pt x="929566" y="677645"/>
                  </a:cubicBezTo>
                  <a:cubicBezTo>
                    <a:pt x="946072" y="765214"/>
                    <a:pt x="950162" y="854609"/>
                    <a:pt x="941762" y="943274"/>
                  </a:cubicBezTo>
                  <a:cubicBezTo>
                    <a:pt x="940009" y="959561"/>
                    <a:pt x="938695" y="975921"/>
                    <a:pt x="937381" y="992864"/>
                  </a:cubicBezTo>
                  <a:cubicBezTo>
                    <a:pt x="935043" y="1036248"/>
                    <a:pt x="929273" y="1079339"/>
                    <a:pt x="920217" y="1121845"/>
                  </a:cubicBezTo>
                  <a:cubicBezTo>
                    <a:pt x="903784" y="1189402"/>
                    <a:pt x="872305" y="1252359"/>
                    <a:pt x="828265" y="1306112"/>
                  </a:cubicBezTo>
                  <a:cubicBezTo>
                    <a:pt x="716523" y="1445755"/>
                    <a:pt x="569648" y="1528650"/>
                    <a:pt x="416201" y="1608039"/>
                  </a:cubicBezTo>
                  <a:cubicBezTo>
                    <a:pt x="382533" y="1625568"/>
                    <a:pt x="347330" y="1641344"/>
                    <a:pt x="313223" y="1656535"/>
                  </a:cubicBezTo>
                  <a:cubicBezTo>
                    <a:pt x="274441" y="1673917"/>
                    <a:pt x="234271" y="1691884"/>
                    <a:pt x="196367" y="1712407"/>
                  </a:cubicBezTo>
                  <a:cubicBezTo>
                    <a:pt x="154006" y="1735924"/>
                    <a:pt x="115224" y="1765430"/>
                    <a:pt x="81336" y="1800049"/>
                  </a:cubicBezTo>
                  <a:cubicBezTo>
                    <a:pt x="8301" y="1873084"/>
                    <a:pt x="-8424" y="1981468"/>
                    <a:pt x="36565" y="2088684"/>
                  </a:cubicBezTo>
                  <a:cubicBezTo>
                    <a:pt x="73594" y="2176983"/>
                    <a:pt x="143343" y="2232636"/>
                    <a:pt x="249462" y="2258564"/>
                  </a:cubicBezTo>
                  <a:cubicBezTo>
                    <a:pt x="400719" y="2295958"/>
                    <a:pt x="535249" y="2269592"/>
                    <a:pt x="649329" y="2180416"/>
                  </a:cubicBezTo>
                  <a:cubicBezTo>
                    <a:pt x="668684" y="2165298"/>
                    <a:pt x="687236" y="2141561"/>
                    <a:pt x="705931" y="2107381"/>
                  </a:cubicBezTo>
                  <a:cubicBezTo>
                    <a:pt x="748000" y="2031789"/>
                    <a:pt x="813585" y="1997098"/>
                    <a:pt x="872013" y="1973727"/>
                  </a:cubicBezTo>
                  <a:cubicBezTo>
                    <a:pt x="972073" y="1933338"/>
                    <a:pt x="1081333" y="1915299"/>
                    <a:pt x="1206588" y="1918658"/>
                  </a:cubicBezTo>
                  <a:cubicBezTo>
                    <a:pt x="1247707" y="1919170"/>
                    <a:pt x="1288606" y="1912377"/>
                    <a:pt x="1327315" y="1898573"/>
                  </a:cubicBezTo>
                  <a:cubicBezTo>
                    <a:pt x="1396113" y="1874983"/>
                    <a:pt x="1430003" y="1816994"/>
                    <a:pt x="1459655" y="1736289"/>
                  </a:cubicBezTo>
                  <a:cubicBezTo>
                    <a:pt x="1485508" y="1666322"/>
                    <a:pt x="1498436" y="1588904"/>
                    <a:pt x="1498801" y="1499582"/>
                  </a:cubicBezTo>
                  <a:cubicBezTo>
                    <a:pt x="1498801" y="1431368"/>
                    <a:pt x="1500044" y="1369799"/>
                    <a:pt x="1506105" y="1307500"/>
                  </a:cubicBezTo>
                  <a:cubicBezTo>
                    <a:pt x="1510780" y="1248999"/>
                    <a:pt x="1545106" y="1196925"/>
                    <a:pt x="1597033" y="1169537"/>
                  </a:cubicBezTo>
                  <a:cubicBezTo>
                    <a:pt x="1635303" y="1149379"/>
                    <a:pt x="1674524" y="1131193"/>
                    <a:pt x="1714620" y="1114980"/>
                  </a:cubicBezTo>
                  <a:cubicBezTo>
                    <a:pt x="1731857" y="1107676"/>
                    <a:pt x="1748947" y="1100373"/>
                    <a:pt x="1765745" y="1093069"/>
                  </a:cubicBezTo>
                  <a:cubicBezTo>
                    <a:pt x="1767425" y="1092338"/>
                    <a:pt x="1769251" y="1092338"/>
                    <a:pt x="1770930" y="1093069"/>
                  </a:cubicBezTo>
                  <a:cubicBezTo>
                    <a:pt x="1772610" y="1093873"/>
                    <a:pt x="1773853" y="1095187"/>
                    <a:pt x="1774582" y="1096866"/>
                  </a:cubicBezTo>
                  <a:cubicBezTo>
                    <a:pt x="1775313" y="1098619"/>
                    <a:pt x="1775313" y="1100591"/>
                    <a:pt x="1774582" y="1102344"/>
                  </a:cubicBezTo>
                  <a:cubicBezTo>
                    <a:pt x="1773926" y="1104025"/>
                    <a:pt x="1772610" y="1105412"/>
                    <a:pt x="1770930" y="1106215"/>
                  </a:cubicBezTo>
                  <a:cubicBezTo>
                    <a:pt x="1753841" y="1113519"/>
                    <a:pt x="1736677" y="1120822"/>
                    <a:pt x="1719367" y="1128126"/>
                  </a:cubicBezTo>
                  <a:cubicBezTo>
                    <a:pt x="1679709" y="1144121"/>
                    <a:pt x="1640927" y="1162087"/>
                    <a:pt x="1603096" y="1182099"/>
                  </a:cubicBezTo>
                  <a:cubicBezTo>
                    <a:pt x="1579725" y="1194077"/>
                    <a:pt x="1559859" y="1211897"/>
                    <a:pt x="1545399" y="1233880"/>
                  </a:cubicBezTo>
                  <a:cubicBezTo>
                    <a:pt x="1530645" y="1256303"/>
                    <a:pt x="1521589" y="1282083"/>
                    <a:pt x="1519178" y="1308815"/>
                  </a:cubicBezTo>
                  <a:cubicBezTo>
                    <a:pt x="1513481" y="1370530"/>
                    <a:pt x="1512679" y="1431733"/>
                    <a:pt x="1512313" y="1499582"/>
                  </a:cubicBezTo>
                  <a:cubicBezTo>
                    <a:pt x="1511729" y="1590803"/>
                    <a:pt x="1498655" y="1669828"/>
                    <a:pt x="1472217" y="1741402"/>
                  </a:cubicBezTo>
                  <a:cubicBezTo>
                    <a:pt x="1445339" y="1814437"/>
                    <a:pt x="1409699" y="1885354"/>
                    <a:pt x="1331478" y="1912158"/>
                  </a:cubicBezTo>
                  <a:cubicBezTo>
                    <a:pt x="1291236" y="1926473"/>
                    <a:pt x="1248802" y="1933484"/>
                    <a:pt x="1206078" y="1932900"/>
                  </a:cubicBezTo>
                  <a:cubicBezTo>
                    <a:pt x="1082940" y="1929686"/>
                    <a:pt x="975140" y="1947507"/>
                    <a:pt x="876835" y="1987019"/>
                  </a:cubicBezTo>
                  <a:cubicBezTo>
                    <a:pt x="820598" y="2009806"/>
                    <a:pt x="757714" y="2042818"/>
                    <a:pt x="717618" y="2114903"/>
                  </a:cubicBezTo>
                  <a:cubicBezTo>
                    <a:pt x="697972" y="2150325"/>
                    <a:pt x="678252" y="2175450"/>
                    <a:pt x="657364" y="2191810"/>
                  </a:cubicBezTo>
                  <a:cubicBezTo>
                    <a:pt x="578412" y="2255423"/>
                    <a:pt x="479961" y="2290042"/>
                    <a:pt x="378516" y="228975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1" name="Google Shape;2601;p84"/>
            <p:cNvSpPr/>
            <p:nvPr/>
          </p:nvSpPr>
          <p:spPr>
            <a:xfrm>
              <a:off x="6420933" y="3970315"/>
              <a:ext cx="2925769" cy="2883959"/>
            </a:xfrm>
            <a:custGeom>
              <a:avLst/>
              <a:gdLst/>
              <a:ahLst/>
              <a:cxnLst/>
              <a:rect l="l" t="t" r="r" b="b"/>
              <a:pathLst>
                <a:path w="2925769" h="2883959" extrusionOk="0">
                  <a:moveTo>
                    <a:pt x="35910" y="2883340"/>
                  </a:moveTo>
                  <a:cubicBezTo>
                    <a:pt x="34302" y="2883266"/>
                    <a:pt x="32696" y="2882682"/>
                    <a:pt x="31527" y="2881514"/>
                  </a:cubicBezTo>
                  <a:cubicBezTo>
                    <a:pt x="30286" y="2880345"/>
                    <a:pt x="29483" y="2878884"/>
                    <a:pt x="29263" y="2877204"/>
                  </a:cubicBezTo>
                  <a:lnTo>
                    <a:pt x="26122" y="2855293"/>
                  </a:lnTo>
                  <a:cubicBezTo>
                    <a:pt x="23786" y="2839592"/>
                    <a:pt x="21594" y="2824035"/>
                    <a:pt x="19550" y="2808405"/>
                  </a:cubicBezTo>
                  <a:cubicBezTo>
                    <a:pt x="17212" y="2790731"/>
                    <a:pt x="14437" y="2772910"/>
                    <a:pt x="11808" y="2755236"/>
                  </a:cubicBezTo>
                  <a:cubicBezTo>
                    <a:pt x="4066" y="2713751"/>
                    <a:pt x="-389" y="2671756"/>
                    <a:pt x="-1484" y="2629615"/>
                  </a:cubicBezTo>
                  <a:cubicBezTo>
                    <a:pt x="-1484" y="2558479"/>
                    <a:pt x="35033" y="2516045"/>
                    <a:pt x="100765" y="2510057"/>
                  </a:cubicBezTo>
                  <a:cubicBezTo>
                    <a:pt x="148529" y="2505236"/>
                    <a:pt x="196441" y="2502972"/>
                    <a:pt x="244425" y="2503264"/>
                  </a:cubicBezTo>
                  <a:cubicBezTo>
                    <a:pt x="321038" y="2504652"/>
                    <a:pt x="397798" y="2487635"/>
                    <a:pt x="495300" y="2448561"/>
                  </a:cubicBezTo>
                  <a:cubicBezTo>
                    <a:pt x="513194" y="2441258"/>
                    <a:pt x="530941" y="2433954"/>
                    <a:pt x="548762" y="2426651"/>
                  </a:cubicBezTo>
                  <a:cubicBezTo>
                    <a:pt x="589663" y="2409414"/>
                    <a:pt x="631949" y="2391666"/>
                    <a:pt x="674748" y="2377644"/>
                  </a:cubicBezTo>
                  <a:cubicBezTo>
                    <a:pt x="714186" y="2366031"/>
                    <a:pt x="754356" y="2357194"/>
                    <a:pt x="794964" y="2351132"/>
                  </a:cubicBezTo>
                  <a:lnTo>
                    <a:pt x="824689" y="2345946"/>
                  </a:lnTo>
                  <a:cubicBezTo>
                    <a:pt x="840757" y="2343974"/>
                    <a:pt x="855729" y="2336744"/>
                    <a:pt x="867341" y="2325424"/>
                  </a:cubicBezTo>
                  <a:cubicBezTo>
                    <a:pt x="879246" y="2313812"/>
                    <a:pt x="887281" y="2298693"/>
                    <a:pt x="890348" y="2282333"/>
                  </a:cubicBezTo>
                  <a:cubicBezTo>
                    <a:pt x="901303" y="2237855"/>
                    <a:pt x="915252" y="2178988"/>
                    <a:pt x="926061" y="2119100"/>
                  </a:cubicBezTo>
                  <a:cubicBezTo>
                    <a:pt x="957101" y="1945787"/>
                    <a:pt x="1050221" y="1817173"/>
                    <a:pt x="1202719" y="1737710"/>
                  </a:cubicBezTo>
                  <a:cubicBezTo>
                    <a:pt x="1287220" y="1693889"/>
                    <a:pt x="1377053" y="1660585"/>
                    <a:pt x="1463893" y="1628668"/>
                  </a:cubicBezTo>
                  <a:cubicBezTo>
                    <a:pt x="1492011" y="1618297"/>
                    <a:pt x="1519984" y="1608000"/>
                    <a:pt x="1547884" y="1597336"/>
                  </a:cubicBezTo>
                  <a:cubicBezTo>
                    <a:pt x="1615076" y="1571628"/>
                    <a:pt x="1701914" y="1533430"/>
                    <a:pt x="1777286" y="1465873"/>
                  </a:cubicBezTo>
                  <a:cubicBezTo>
                    <a:pt x="1878075" y="1376113"/>
                    <a:pt x="1929127" y="1258672"/>
                    <a:pt x="1933071" y="1108001"/>
                  </a:cubicBezTo>
                  <a:cubicBezTo>
                    <a:pt x="1934458" y="1054393"/>
                    <a:pt x="1934458" y="999324"/>
                    <a:pt x="1933071" y="944329"/>
                  </a:cubicBezTo>
                  <a:cubicBezTo>
                    <a:pt x="1931974" y="914969"/>
                    <a:pt x="1928834" y="885682"/>
                    <a:pt x="1923722" y="856687"/>
                  </a:cubicBezTo>
                  <a:cubicBezTo>
                    <a:pt x="1908165" y="763641"/>
                    <a:pt x="1881215" y="672054"/>
                    <a:pt x="1854850" y="583463"/>
                  </a:cubicBezTo>
                  <a:cubicBezTo>
                    <a:pt x="1847547" y="559653"/>
                    <a:pt x="1840753" y="535843"/>
                    <a:pt x="1833889" y="511961"/>
                  </a:cubicBezTo>
                  <a:cubicBezTo>
                    <a:pt x="1800657" y="396566"/>
                    <a:pt x="1796859" y="291614"/>
                    <a:pt x="1822202" y="189876"/>
                  </a:cubicBezTo>
                  <a:cubicBezTo>
                    <a:pt x="1834254" y="142038"/>
                    <a:pt x="1857259" y="115965"/>
                    <a:pt x="1899255" y="102745"/>
                  </a:cubicBezTo>
                  <a:cubicBezTo>
                    <a:pt x="1935772" y="91279"/>
                    <a:pt x="1972290" y="78278"/>
                    <a:pt x="2008297" y="66227"/>
                  </a:cubicBezTo>
                  <a:cubicBezTo>
                    <a:pt x="2035830" y="56733"/>
                    <a:pt x="2063364" y="47238"/>
                    <a:pt x="2090972" y="38182"/>
                  </a:cubicBezTo>
                  <a:cubicBezTo>
                    <a:pt x="2206368" y="496"/>
                    <a:pt x="2303432" y="-9437"/>
                    <a:pt x="2396259" y="7069"/>
                  </a:cubicBezTo>
                  <a:cubicBezTo>
                    <a:pt x="2506031" y="27300"/>
                    <a:pt x="2613319" y="59362"/>
                    <a:pt x="2716227" y="102599"/>
                  </a:cubicBezTo>
                  <a:lnTo>
                    <a:pt x="2722216" y="105009"/>
                  </a:lnTo>
                  <a:cubicBezTo>
                    <a:pt x="2784223" y="130718"/>
                    <a:pt x="2849077" y="157303"/>
                    <a:pt x="2918168" y="157449"/>
                  </a:cubicBezTo>
                  <a:cubicBezTo>
                    <a:pt x="2919848" y="157594"/>
                    <a:pt x="2921381" y="158471"/>
                    <a:pt x="2922478" y="159786"/>
                  </a:cubicBezTo>
                  <a:cubicBezTo>
                    <a:pt x="2924889" y="162561"/>
                    <a:pt x="2924889" y="166578"/>
                    <a:pt x="2922478" y="169353"/>
                  </a:cubicBezTo>
                  <a:cubicBezTo>
                    <a:pt x="2921381" y="170668"/>
                    <a:pt x="2919848" y="171544"/>
                    <a:pt x="2918168" y="171690"/>
                  </a:cubicBezTo>
                  <a:cubicBezTo>
                    <a:pt x="2846520" y="171690"/>
                    <a:pt x="2780789" y="144448"/>
                    <a:pt x="2717248" y="118374"/>
                  </a:cubicBezTo>
                  <a:lnTo>
                    <a:pt x="2711261" y="115891"/>
                  </a:lnTo>
                  <a:cubicBezTo>
                    <a:pt x="2609085" y="72947"/>
                    <a:pt x="2502526" y="41103"/>
                    <a:pt x="2393558" y="20946"/>
                  </a:cubicBezTo>
                  <a:cubicBezTo>
                    <a:pt x="2302774" y="4659"/>
                    <a:pt x="2207536" y="14665"/>
                    <a:pt x="2094551" y="51766"/>
                  </a:cubicBezTo>
                  <a:cubicBezTo>
                    <a:pt x="2066943" y="60750"/>
                    <a:pt x="2039555" y="70171"/>
                    <a:pt x="2012022" y="79666"/>
                  </a:cubicBezTo>
                  <a:cubicBezTo>
                    <a:pt x="1976307" y="92009"/>
                    <a:pt x="1938987" y="104717"/>
                    <a:pt x="1902470" y="116184"/>
                  </a:cubicBezTo>
                  <a:cubicBezTo>
                    <a:pt x="1865952" y="127650"/>
                    <a:pt x="1845429" y="150291"/>
                    <a:pt x="1834620" y="193308"/>
                  </a:cubicBezTo>
                  <a:cubicBezTo>
                    <a:pt x="1809933" y="292052"/>
                    <a:pt x="1813731" y="394813"/>
                    <a:pt x="1846085" y="507360"/>
                  </a:cubicBezTo>
                  <a:cubicBezTo>
                    <a:pt x="1852952" y="531315"/>
                    <a:pt x="1860036" y="555052"/>
                    <a:pt x="1867120" y="578861"/>
                  </a:cubicBezTo>
                  <a:cubicBezTo>
                    <a:pt x="1893558" y="667891"/>
                    <a:pt x="1920946" y="759843"/>
                    <a:pt x="1936357" y="853912"/>
                  </a:cubicBezTo>
                  <a:cubicBezTo>
                    <a:pt x="1941542" y="883564"/>
                    <a:pt x="1944755" y="913581"/>
                    <a:pt x="1945998" y="943671"/>
                  </a:cubicBezTo>
                  <a:cubicBezTo>
                    <a:pt x="1947532" y="998886"/>
                    <a:pt x="1947605" y="1054247"/>
                    <a:pt x="1945998" y="1108147"/>
                  </a:cubicBezTo>
                  <a:cubicBezTo>
                    <a:pt x="1941835" y="1263200"/>
                    <a:pt x="1889323" y="1383854"/>
                    <a:pt x="1785321" y="1476828"/>
                  </a:cubicBezTo>
                  <a:cubicBezTo>
                    <a:pt x="1708342" y="1545481"/>
                    <a:pt x="1620115" y="1584336"/>
                    <a:pt x="1551608" y="1610483"/>
                  </a:cubicBezTo>
                  <a:cubicBezTo>
                    <a:pt x="1523635" y="1621146"/>
                    <a:pt x="1495589" y="1631517"/>
                    <a:pt x="1467472" y="1641815"/>
                  </a:cubicBezTo>
                  <a:cubicBezTo>
                    <a:pt x="1380998" y="1673658"/>
                    <a:pt x="1291529" y="1706524"/>
                    <a:pt x="1207905" y="1750272"/>
                  </a:cubicBezTo>
                  <a:cubicBezTo>
                    <a:pt x="1057159" y="1828931"/>
                    <a:pt x="969080" y="1950389"/>
                    <a:pt x="938406" y="2121509"/>
                  </a:cubicBezTo>
                  <a:cubicBezTo>
                    <a:pt x="927595" y="2182202"/>
                    <a:pt x="913573" y="2241360"/>
                    <a:pt x="902544" y="2286058"/>
                  </a:cubicBezTo>
                  <a:cubicBezTo>
                    <a:pt x="898892" y="2305047"/>
                    <a:pt x="889471" y="2322502"/>
                    <a:pt x="875595" y="2336014"/>
                  </a:cubicBezTo>
                  <a:cubicBezTo>
                    <a:pt x="862156" y="2349233"/>
                    <a:pt x="844774" y="2357633"/>
                    <a:pt x="826077" y="2360116"/>
                  </a:cubicBezTo>
                  <a:lnTo>
                    <a:pt x="796351" y="2365301"/>
                  </a:lnTo>
                  <a:cubicBezTo>
                    <a:pt x="756255" y="2371217"/>
                    <a:pt x="716670" y="2379981"/>
                    <a:pt x="677815" y="2391447"/>
                  </a:cubicBezTo>
                  <a:cubicBezTo>
                    <a:pt x="635527" y="2405032"/>
                    <a:pt x="593532" y="2422706"/>
                    <a:pt x="552926" y="2439797"/>
                  </a:cubicBezTo>
                  <a:cubicBezTo>
                    <a:pt x="535031" y="2447101"/>
                    <a:pt x="517138" y="2454842"/>
                    <a:pt x="499171" y="2461708"/>
                  </a:cubicBezTo>
                  <a:cubicBezTo>
                    <a:pt x="400209" y="2501512"/>
                    <a:pt x="320892" y="2518821"/>
                    <a:pt x="243548" y="2517433"/>
                  </a:cubicBezTo>
                  <a:cubicBezTo>
                    <a:pt x="196075" y="2517214"/>
                    <a:pt x="148529" y="2519405"/>
                    <a:pt x="101276" y="2524079"/>
                  </a:cubicBezTo>
                  <a:cubicBezTo>
                    <a:pt x="42848" y="2529411"/>
                    <a:pt x="11662" y="2565783"/>
                    <a:pt x="11588" y="2629469"/>
                  </a:cubicBezTo>
                  <a:cubicBezTo>
                    <a:pt x="12757" y="2670807"/>
                    <a:pt x="17139" y="2711998"/>
                    <a:pt x="24662" y="2752680"/>
                  </a:cubicBezTo>
                  <a:cubicBezTo>
                    <a:pt x="27511" y="2770573"/>
                    <a:pt x="30432" y="2788394"/>
                    <a:pt x="32403" y="2806287"/>
                  </a:cubicBezTo>
                  <a:cubicBezTo>
                    <a:pt x="34449" y="2821917"/>
                    <a:pt x="36713" y="2837400"/>
                    <a:pt x="38904" y="2852884"/>
                  </a:cubicBezTo>
                  <a:lnTo>
                    <a:pt x="42118" y="2874794"/>
                  </a:lnTo>
                  <a:cubicBezTo>
                    <a:pt x="42409" y="2876693"/>
                    <a:pt x="41971" y="2878592"/>
                    <a:pt x="40876" y="2880125"/>
                  </a:cubicBezTo>
                  <a:cubicBezTo>
                    <a:pt x="39853" y="2881660"/>
                    <a:pt x="38247" y="2882682"/>
                    <a:pt x="36421" y="28829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2" name="Google Shape;2602;p84"/>
            <p:cNvSpPr/>
            <p:nvPr/>
          </p:nvSpPr>
          <p:spPr>
            <a:xfrm>
              <a:off x="2843087" y="7181"/>
              <a:ext cx="2029813" cy="2399399"/>
            </a:xfrm>
            <a:custGeom>
              <a:avLst/>
              <a:gdLst/>
              <a:ahLst/>
              <a:cxnLst/>
              <a:rect l="l" t="t" r="r" b="b"/>
              <a:pathLst>
                <a:path w="2029813" h="2399399" extrusionOk="0">
                  <a:moveTo>
                    <a:pt x="1539119" y="2398779"/>
                  </a:moveTo>
                  <a:cubicBezTo>
                    <a:pt x="1514214" y="2397756"/>
                    <a:pt x="1490040" y="2389818"/>
                    <a:pt x="1469370" y="2375846"/>
                  </a:cubicBezTo>
                  <a:cubicBezTo>
                    <a:pt x="1458707" y="2369273"/>
                    <a:pt x="1447460" y="2363357"/>
                    <a:pt x="1436724" y="2357368"/>
                  </a:cubicBezTo>
                  <a:cubicBezTo>
                    <a:pt x="1421094" y="2349429"/>
                    <a:pt x="1405976" y="2340526"/>
                    <a:pt x="1391442" y="2330710"/>
                  </a:cubicBezTo>
                  <a:cubicBezTo>
                    <a:pt x="1334840" y="2291855"/>
                    <a:pt x="1272322" y="2285866"/>
                    <a:pt x="1188770" y="2311283"/>
                  </a:cubicBezTo>
                  <a:lnTo>
                    <a:pt x="1152982" y="2322311"/>
                  </a:lnTo>
                  <a:cubicBezTo>
                    <a:pt x="1104122" y="2336918"/>
                    <a:pt x="1053582" y="2352840"/>
                    <a:pt x="1003260" y="2365694"/>
                  </a:cubicBezTo>
                  <a:cubicBezTo>
                    <a:pt x="942130" y="2381470"/>
                    <a:pt x="878443" y="2384895"/>
                    <a:pt x="815998" y="2375773"/>
                  </a:cubicBezTo>
                  <a:cubicBezTo>
                    <a:pt x="751873" y="2366278"/>
                    <a:pt x="701041" y="2330053"/>
                    <a:pt x="660945" y="2264760"/>
                  </a:cubicBezTo>
                  <a:cubicBezTo>
                    <a:pt x="639107" y="2227358"/>
                    <a:pt x="610112" y="2194609"/>
                    <a:pt x="575639" y="2168353"/>
                  </a:cubicBezTo>
                  <a:cubicBezTo>
                    <a:pt x="509907" y="2122341"/>
                    <a:pt x="439283" y="2147173"/>
                    <a:pt x="378444" y="2173977"/>
                  </a:cubicBezTo>
                  <a:lnTo>
                    <a:pt x="340466" y="2190848"/>
                  </a:lnTo>
                  <a:cubicBezTo>
                    <a:pt x="282768" y="2217966"/>
                    <a:pt x="223464" y="2241622"/>
                    <a:pt x="162918" y="2261692"/>
                  </a:cubicBezTo>
                  <a:cubicBezTo>
                    <a:pt x="128007" y="2272428"/>
                    <a:pt x="90613" y="2274765"/>
                    <a:pt x="54387" y="2277103"/>
                  </a:cubicBezTo>
                  <a:cubicBezTo>
                    <a:pt x="38320" y="2278052"/>
                    <a:pt x="22253" y="2279147"/>
                    <a:pt x="6330" y="2280827"/>
                  </a:cubicBezTo>
                  <a:cubicBezTo>
                    <a:pt x="5454" y="2281010"/>
                    <a:pt x="4505" y="2281010"/>
                    <a:pt x="3628" y="2280827"/>
                  </a:cubicBezTo>
                  <a:cubicBezTo>
                    <a:pt x="2752" y="2280557"/>
                    <a:pt x="1875" y="2280104"/>
                    <a:pt x="1145" y="2279512"/>
                  </a:cubicBezTo>
                  <a:cubicBezTo>
                    <a:pt x="415" y="2278921"/>
                    <a:pt x="-170" y="2278169"/>
                    <a:pt x="-608" y="2277321"/>
                  </a:cubicBezTo>
                  <a:cubicBezTo>
                    <a:pt x="-1484" y="2275576"/>
                    <a:pt x="-1703" y="2273589"/>
                    <a:pt x="-1265" y="2271698"/>
                  </a:cubicBezTo>
                  <a:cubicBezTo>
                    <a:pt x="-1046" y="2270763"/>
                    <a:pt x="-608" y="2269886"/>
                    <a:pt x="-24" y="2269142"/>
                  </a:cubicBezTo>
                  <a:cubicBezTo>
                    <a:pt x="487" y="2268345"/>
                    <a:pt x="1218" y="2267695"/>
                    <a:pt x="2022" y="2267243"/>
                  </a:cubicBezTo>
                  <a:cubicBezTo>
                    <a:pt x="2825" y="2266797"/>
                    <a:pt x="3701" y="2266505"/>
                    <a:pt x="4651" y="2266366"/>
                  </a:cubicBezTo>
                  <a:cubicBezTo>
                    <a:pt x="20718" y="2264687"/>
                    <a:pt x="37297" y="2263591"/>
                    <a:pt x="53292" y="2262641"/>
                  </a:cubicBezTo>
                  <a:cubicBezTo>
                    <a:pt x="88714" y="2260450"/>
                    <a:pt x="125378" y="2258040"/>
                    <a:pt x="158828" y="2248034"/>
                  </a:cubicBezTo>
                  <a:cubicBezTo>
                    <a:pt x="218863" y="2228169"/>
                    <a:pt x="277656" y="2204681"/>
                    <a:pt x="334842" y="2177701"/>
                  </a:cubicBezTo>
                  <a:lnTo>
                    <a:pt x="372821" y="2160903"/>
                  </a:lnTo>
                  <a:cubicBezTo>
                    <a:pt x="437165" y="2132566"/>
                    <a:pt x="511588" y="2106638"/>
                    <a:pt x="583089" y="2156521"/>
                  </a:cubicBezTo>
                  <a:cubicBezTo>
                    <a:pt x="619022" y="2183873"/>
                    <a:pt x="649186" y="2218017"/>
                    <a:pt x="671900" y="2257018"/>
                  </a:cubicBezTo>
                  <a:cubicBezTo>
                    <a:pt x="710097" y="2318513"/>
                    <a:pt x="757862" y="2352840"/>
                    <a:pt x="817970" y="2361604"/>
                  </a:cubicBezTo>
                  <a:cubicBezTo>
                    <a:pt x="878881" y="2370551"/>
                    <a:pt x="940961" y="2367221"/>
                    <a:pt x="1000558" y="2351817"/>
                  </a:cubicBezTo>
                  <a:cubicBezTo>
                    <a:pt x="1050514" y="2339109"/>
                    <a:pt x="1101347" y="2323626"/>
                    <a:pt x="1149623" y="2308581"/>
                  </a:cubicBezTo>
                  <a:lnTo>
                    <a:pt x="1185483" y="2297552"/>
                  </a:lnTo>
                  <a:cubicBezTo>
                    <a:pt x="1273125" y="2270894"/>
                    <a:pt x="1338856" y="2277468"/>
                    <a:pt x="1399257" y="2318805"/>
                  </a:cubicBezTo>
                  <a:cubicBezTo>
                    <a:pt x="1413207" y="2328300"/>
                    <a:pt x="1428471" y="2336626"/>
                    <a:pt x="1443078" y="2344733"/>
                  </a:cubicBezTo>
                  <a:cubicBezTo>
                    <a:pt x="1454325" y="2350795"/>
                    <a:pt x="1465427" y="2356930"/>
                    <a:pt x="1476309" y="2363503"/>
                  </a:cubicBezTo>
                  <a:cubicBezTo>
                    <a:pt x="1515748" y="2387970"/>
                    <a:pt x="1550440" y="2390891"/>
                    <a:pt x="1579435" y="2372705"/>
                  </a:cubicBezTo>
                  <a:cubicBezTo>
                    <a:pt x="1639250" y="2335092"/>
                    <a:pt x="1706662" y="2287254"/>
                    <a:pt x="1752601" y="2217652"/>
                  </a:cubicBezTo>
                  <a:cubicBezTo>
                    <a:pt x="1827608" y="2104155"/>
                    <a:pt x="1898671" y="1988029"/>
                    <a:pt x="1963746" y="1879572"/>
                  </a:cubicBezTo>
                  <a:cubicBezTo>
                    <a:pt x="1997999" y="1822459"/>
                    <a:pt x="2013774" y="1776519"/>
                    <a:pt x="2014870" y="1729631"/>
                  </a:cubicBezTo>
                  <a:cubicBezTo>
                    <a:pt x="2016623" y="1648051"/>
                    <a:pt x="1974335" y="1586044"/>
                    <a:pt x="1932633" y="1536088"/>
                  </a:cubicBezTo>
                  <a:lnTo>
                    <a:pt x="1906632" y="1505267"/>
                  </a:lnTo>
                  <a:cubicBezTo>
                    <a:pt x="1875593" y="1468749"/>
                    <a:pt x="1844114" y="1431209"/>
                    <a:pt x="1815922" y="1391551"/>
                  </a:cubicBezTo>
                  <a:cubicBezTo>
                    <a:pt x="1780281" y="1341778"/>
                    <a:pt x="1763848" y="1280793"/>
                    <a:pt x="1769618" y="1219846"/>
                  </a:cubicBezTo>
                  <a:cubicBezTo>
                    <a:pt x="1776922" y="1154640"/>
                    <a:pt x="1789922" y="1090201"/>
                    <a:pt x="1808400" y="1027252"/>
                  </a:cubicBezTo>
                  <a:cubicBezTo>
                    <a:pt x="1831698" y="942458"/>
                    <a:pt x="1839440" y="865041"/>
                    <a:pt x="1831698" y="790618"/>
                  </a:cubicBezTo>
                  <a:cubicBezTo>
                    <a:pt x="1822569" y="700858"/>
                    <a:pt x="1808400" y="605328"/>
                    <a:pt x="1786708" y="490297"/>
                  </a:cubicBezTo>
                  <a:cubicBezTo>
                    <a:pt x="1769253" y="400778"/>
                    <a:pt x="1771736" y="308513"/>
                    <a:pt x="1794012" y="220067"/>
                  </a:cubicBezTo>
                  <a:cubicBezTo>
                    <a:pt x="1806209" y="171134"/>
                    <a:pt x="1818113" y="121324"/>
                    <a:pt x="1829946" y="71879"/>
                  </a:cubicBezTo>
                  <a:lnTo>
                    <a:pt x="1846086" y="4760"/>
                  </a:lnTo>
                  <a:cubicBezTo>
                    <a:pt x="1846524" y="2963"/>
                    <a:pt x="1847619" y="1400"/>
                    <a:pt x="1849153" y="378"/>
                  </a:cubicBezTo>
                  <a:cubicBezTo>
                    <a:pt x="1850687" y="-564"/>
                    <a:pt x="1852586" y="-857"/>
                    <a:pt x="1854339" y="-426"/>
                  </a:cubicBezTo>
                  <a:cubicBezTo>
                    <a:pt x="1856092" y="122"/>
                    <a:pt x="1857552" y="1298"/>
                    <a:pt x="1858429" y="2861"/>
                  </a:cubicBezTo>
                  <a:cubicBezTo>
                    <a:pt x="1859378" y="4504"/>
                    <a:pt x="1859597" y="6440"/>
                    <a:pt x="1859160" y="8266"/>
                  </a:cubicBezTo>
                  <a:lnTo>
                    <a:pt x="1843091" y="75385"/>
                  </a:lnTo>
                  <a:cubicBezTo>
                    <a:pt x="1831187" y="124902"/>
                    <a:pt x="1819355" y="174420"/>
                    <a:pt x="1807086" y="223792"/>
                  </a:cubicBezTo>
                  <a:cubicBezTo>
                    <a:pt x="1785613" y="310112"/>
                    <a:pt x="1783421" y="400106"/>
                    <a:pt x="1800658" y="487376"/>
                  </a:cubicBezTo>
                  <a:cubicBezTo>
                    <a:pt x="1822569" y="602772"/>
                    <a:pt x="1836737" y="698667"/>
                    <a:pt x="1845867" y="788792"/>
                  </a:cubicBezTo>
                  <a:cubicBezTo>
                    <a:pt x="1853609" y="865406"/>
                    <a:pt x="1845867" y="944576"/>
                    <a:pt x="1821693" y="1031196"/>
                  </a:cubicBezTo>
                  <a:cubicBezTo>
                    <a:pt x="1803506" y="1093269"/>
                    <a:pt x="1790798" y="1156802"/>
                    <a:pt x="1783641" y="1221087"/>
                  </a:cubicBezTo>
                  <a:cubicBezTo>
                    <a:pt x="1778017" y="1278500"/>
                    <a:pt x="1793355" y="1336008"/>
                    <a:pt x="1826951" y="1382933"/>
                  </a:cubicBezTo>
                  <a:cubicBezTo>
                    <a:pt x="1854850" y="1422080"/>
                    <a:pt x="1886402" y="1459474"/>
                    <a:pt x="1916930" y="1495699"/>
                  </a:cubicBezTo>
                  <a:lnTo>
                    <a:pt x="1943004" y="1526666"/>
                  </a:lnTo>
                  <a:cubicBezTo>
                    <a:pt x="1986313" y="1578667"/>
                    <a:pt x="2030646" y="1643523"/>
                    <a:pt x="2028235" y="1729923"/>
                  </a:cubicBezTo>
                  <a:cubicBezTo>
                    <a:pt x="2027213" y="1779441"/>
                    <a:pt x="2010853" y="1827863"/>
                    <a:pt x="1975139" y="1887095"/>
                  </a:cubicBezTo>
                  <a:cubicBezTo>
                    <a:pt x="1909846" y="1995698"/>
                    <a:pt x="1838856" y="2112043"/>
                    <a:pt x="1763337" y="2225759"/>
                  </a:cubicBezTo>
                  <a:cubicBezTo>
                    <a:pt x="1715937" y="2297406"/>
                    <a:pt x="1647065" y="2346340"/>
                    <a:pt x="1586008" y="2384756"/>
                  </a:cubicBezTo>
                  <a:cubicBezTo>
                    <a:pt x="1572058" y="2393791"/>
                    <a:pt x="1555771" y="2398655"/>
                    <a:pt x="1539119" y="239877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3" name="Google Shape;2603;p84"/>
            <p:cNvSpPr/>
            <p:nvPr/>
          </p:nvSpPr>
          <p:spPr>
            <a:xfrm>
              <a:off x="7067847" y="6503"/>
              <a:ext cx="1127353" cy="1784609"/>
            </a:xfrm>
            <a:custGeom>
              <a:avLst/>
              <a:gdLst/>
              <a:ahLst/>
              <a:cxnLst/>
              <a:rect l="l" t="t" r="r" b="b"/>
              <a:pathLst>
                <a:path w="1127353" h="1784609" extrusionOk="0">
                  <a:moveTo>
                    <a:pt x="305075" y="1783406"/>
                  </a:moveTo>
                  <a:cubicBezTo>
                    <a:pt x="225102" y="1783406"/>
                    <a:pt x="169814" y="1744624"/>
                    <a:pt x="140380" y="1668083"/>
                  </a:cubicBezTo>
                  <a:cubicBezTo>
                    <a:pt x="97948" y="1557142"/>
                    <a:pt x="60553" y="1446275"/>
                    <a:pt x="26520" y="1342931"/>
                  </a:cubicBezTo>
                  <a:cubicBezTo>
                    <a:pt x="13081" y="1302520"/>
                    <a:pt x="4317" y="1260722"/>
                    <a:pt x="299" y="1218333"/>
                  </a:cubicBezTo>
                  <a:cubicBezTo>
                    <a:pt x="-11604" y="1087746"/>
                    <a:pt x="38131" y="977317"/>
                    <a:pt x="88380" y="886023"/>
                  </a:cubicBezTo>
                  <a:cubicBezTo>
                    <a:pt x="127745" y="814594"/>
                    <a:pt x="187780" y="763104"/>
                    <a:pt x="245771" y="713368"/>
                  </a:cubicBezTo>
                  <a:cubicBezTo>
                    <a:pt x="256507" y="704092"/>
                    <a:pt x="267316" y="694889"/>
                    <a:pt x="277979" y="685541"/>
                  </a:cubicBezTo>
                  <a:cubicBezTo>
                    <a:pt x="420836" y="559482"/>
                    <a:pt x="489269" y="410417"/>
                    <a:pt x="486641" y="229510"/>
                  </a:cubicBezTo>
                  <a:cubicBezTo>
                    <a:pt x="485837" y="178385"/>
                    <a:pt x="484157" y="126165"/>
                    <a:pt x="482404" y="76136"/>
                  </a:cubicBezTo>
                  <a:cubicBezTo>
                    <a:pt x="481747" y="53276"/>
                    <a:pt x="480944" y="30416"/>
                    <a:pt x="480286" y="7556"/>
                  </a:cubicBezTo>
                  <a:cubicBezTo>
                    <a:pt x="480213" y="5708"/>
                    <a:pt x="480871" y="3904"/>
                    <a:pt x="482112" y="2516"/>
                  </a:cubicBezTo>
                  <a:cubicBezTo>
                    <a:pt x="483280" y="1143"/>
                    <a:pt x="485035" y="325"/>
                    <a:pt x="486860" y="252"/>
                  </a:cubicBezTo>
                  <a:cubicBezTo>
                    <a:pt x="487736" y="194"/>
                    <a:pt x="488613" y="318"/>
                    <a:pt x="489489" y="617"/>
                  </a:cubicBezTo>
                  <a:cubicBezTo>
                    <a:pt x="490366" y="946"/>
                    <a:pt x="491095" y="1443"/>
                    <a:pt x="491753" y="2078"/>
                  </a:cubicBezTo>
                  <a:cubicBezTo>
                    <a:pt x="493067" y="3451"/>
                    <a:pt x="493798" y="5285"/>
                    <a:pt x="493798" y="7191"/>
                  </a:cubicBezTo>
                  <a:cubicBezTo>
                    <a:pt x="494455" y="29978"/>
                    <a:pt x="495259" y="52765"/>
                    <a:pt x="495990" y="75625"/>
                  </a:cubicBezTo>
                  <a:cubicBezTo>
                    <a:pt x="497596" y="126092"/>
                    <a:pt x="499422" y="177874"/>
                    <a:pt x="500078" y="229510"/>
                  </a:cubicBezTo>
                  <a:cubicBezTo>
                    <a:pt x="502855" y="412098"/>
                    <a:pt x="430987" y="569561"/>
                    <a:pt x="286670" y="696935"/>
                  </a:cubicBezTo>
                  <a:cubicBezTo>
                    <a:pt x="276007" y="706356"/>
                    <a:pt x="265125" y="715632"/>
                    <a:pt x="254316" y="724980"/>
                  </a:cubicBezTo>
                  <a:cubicBezTo>
                    <a:pt x="197202" y="773914"/>
                    <a:pt x="137971" y="824527"/>
                    <a:pt x="100065" y="893691"/>
                  </a:cubicBezTo>
                  <a:cubicBezTo>
                    <a:pt x="50912" y="982940"/>
                    <a:pt x="2198" y="1090886"/>
                    <a:pt x="13738" y="1217456"/>
                  </a:cubicBezTo>
                  <a:cubicBezTo>
                    <a:pt x="17754" y="1258692"/>
                    <a:pt x="26300" y="1299358"/>
                    <a:pt x="39301" y="1338694"/>
                  </a:cubicBezTo>
                  <a:cubicBezTo>
                    <a:pt x="73335" y="1441966"/>
                    <a:pt x="110656" y="1552614"/>
                    <a:pt x="153015" y="1663190"/>
                  </a:cubicBezTo>
                  <a:cubicBezTo>
                    <a:pt x="181281" y="1736663"/>
                    <a:pt x="235765" y="1772742"/>
                    <a:pt x="314643" y="1769310"/>
                  </a:cubicBezTo>
                  <a:cubicBezTo>
                    <a:pt x="398195" y="1765950"/>
                    <a:pt x="478753" y="1744186"/>
                    <a:pt x="546676" y="1723444"/>
                  </a:cubicBezTo>
                  <a:cubicBezTo>
                    <a:pt x="559822" y="1719354"/>
                    <a:pt x="572894" y="1715264"/>
                    <a:pt x="586114" y="1711393"/>
                  </a:cubicBezTo>
                  <a:cubicBezTo>
                    <a:pt x="658493" y="1689482"/>
                    <a:pt x="733354" y="1666988"/>
                    <a:pt x="801714" y="1633756"/>
                  </a:cubicBezTo>
                  <a:cubicBezTo>
                    <a:pt x="931205" y="1570727"/>
                    <a:pt x="1021843" y="1467821"/>
                    <a:pt x="1071142" y="1328031"/>
                  </a:cubicBezTo>
                  <a:cubicBezTo>
                    <a:pt x="1093052" y="1266755"/>
                    <a:pt x="1078882" y="1207743"/>
                    <a:pt x="1027830" y="1147415"/>
                  </a:cubicBezTo>
                  <a:lnTo>
                    <a:pt x="1005410" y="1120977"/>
                  </a:lnTo>
                  <a:cubicBezTo>
                    <a:pt x="982110" y="1094173"/>
                    <a:pt x="958886" y="1066347"/>
                    <a:pt x="936829" y="1037498"/>
                  </a:cubicBezTo>
                  <a:cubicBezTo>
                    <a:pt x="850647" y="924293"/>
                    <a:pt x="845316" y="804442"/>
                    <a:pt x="920615" y="671080"/>
                  </a:cubicBezTo>
                  <a:cubicBezTo>
                    <a:pt x="942672" y="633679"/>
                    <a:pt x="966774" y="597497"/>
                    <a:pt x="992773" y="562696"/>
                  </a:cubicBezTo>
                  <a:cubicBezTo>
                    <a:pt x="1005554" y="545022"/>
                    <a:pt x="1018262" y="527347"/>
                    <a:pt x="1030534" y="509234"/>
                  </a:cubicBezTo>
                  <a:cubicBezTo>
                    <a:pt x="1093416" y="416553"/>
                    <a:pt x="1120294" y="307657"/>
                    <a:pt x="1110287" y="185834"/>
                  </a:cubicBezTo>
                  <a:cubicBezTo>
                    <a:pt x="1106928" y="145081"/>
                    <a:pt x="1102035" y="103743"/>
                    <a:pt x="1097433" y="63866"/>
                  </a:cubicBezTo>
                  <a:cubicBezTo>
                    <a:pt x="1095242" y="45220"/>
                    <a:pt x="1093123" y="26669"/>
                    <a:pt x="1091080" y="8213"/>
                  </a:cubicBezTo>
                  <a:cubicBezTo>
                    <a:pt x="1090861" y="7227"/>
                    <a:pt x="1090861" y="6205"/>
                    <a:pt x="1091080" y="5219"/>
                  </a:cubicBezTo>
                  <a:cubicBezTo>
                    <a:pt x="1091226" y="4247"/>
                    <a:pt x="1091590" y="3320"/>
                    <a:pt x="1092175" y="2516"/>
                  </a:cubicBezTo>
                  <a:cubicBezTo>
                    <a:pt x="1092760" y="1698"/>
                    <a:pt x="1093489" y="1005"/>
                    <a:pt x="1094293" y="472"/>
                  </a:cubicBezTo>
                  <a:cubicBezTo>
                    <a:pt x="1095096" y="-25"/>
                    <a:pt x="1095973" y="-346"/>
                    <a:pt x="1096921" y="-478"/>
                  </a:cubicBezTo>
                  <a:cubicBezTo>
                    <a:pt x="1097872" y="-668"/>
                    <a:pt x="1098820" y="-668"/>
                    <a:pt x="1099771" y="-478"/>
                  </a:cubicBezTo>
                  <a:cubicBezTo>
                    <a:pt x="1100719" y="-164"/>
                    <a:pt x="1101524" y="333"/>
                    <a:pt x="1102253" y="982"/>
                  </a:cubicBezTo>
                  <a:cubicBezTo>
                    <a:pt x="1102984" y="1684"/>
                    <a:pt x="1103496" y="2495"/>
                    <a:pt x="1103934" y="3393"/>
                  </a:cubicBezTo>
                  <a:cubicBezTo>
                    <a:pt x="1104298" y="4291"/>
                    <a:pt x="1104517" y="5262"/>
                    <a:pt x="1104517" y="6241"/>
                  </a:cubicBezTo>
                  <a:cubicBezTo>
                    <a:pt x="1106563" y="24792"/>
                    <a:pt x="1108754" y="43270"/>
                    <a:pt x="1110872" y="61748"/>
                  </a:cubicBezTo>
                  <a:cubicBezTo>
                    <a:pt x="1115546" y="101917"/>
                    <a:pt x="1120367" y="143401"/>
                    <a:pt x="1123800" y="184155"/>
                  </a:cubicBezTo>
                  <a:cubicBezTo>
                    <a:pt x="1134024" y="309410"/>
                    <a:pt x="1106343" y="421519"/>
                    <a:pt x="1041489" y="517122"/>
                  </a:cubicBezTo>
                  <a:cubicBezTo>
                    <a:pt x="1029218" y="535235"/>
                    <a:pt x="1016437" y="553128"/>
                    <a:pt x="1003511" y="570876"/>
                  </a:cubicBezTo>
                  <a:cubicBezTo>
                    <a:pt x="977876" y="605436"/>
                    <a:pt x="954139" y="641377"/>
                    <a:pt x="932446" y="678530"/>
                  </a:cubicBezTo>
                  <a:cubicBezTo>
                    <a:pt x="860434" y="806195"/>
                    <a:pt x="865400" y="920787"/>
                    <a:pt x="947930" y="1029098"/>
                  </a:cubicBezTo>
                  <a:cubicBezTo>
                    <a:pt x="969841" y="1057582"/>
                    <a:pt x="993139" y="1085262"/>
                    <a:pt x="1015927" y="1111920"/>
                  </a:cubicBezTo>
                  <a:lnTo>
                    <a:pt x="1038493" y="1138432"/>
                  </a:lnTo>
                  <a:cubicBezTo>
                    <a:pt x="1092248" y="1202192"/>
                    <a:pt x="1107659" y="1267704"/>
                    <a:pt x="1084360" y="1333509"/>
                  </a:cubicBezTo>
                  <a:cubicBezTo>
                    <a:pt x="1060843" y="1402016"/>
                    <a:pt x="1024179" y="1465265"/>
                    <a:pt x="976340" y="1519675"/>
                  </a:cubicBezTo>
                  <a:cubicBezTo>
                    <a:pt x="929525" y="1573086"/>
                    <a:pt x="872411" y="1616440"/>
                    <a:pt x="808359" y="1647122"/>
                  </a:cubicBezTo>
                  <a:cubicBezTo>
                    <a:pt x="738612" y="1680864"/>
                    <a:pt x="663678" y="1703651"/>
                    <a:pt x="590716" y="1725635"/>
                  </a:cubicBezTo>
                  <a:lnTo>
                    <a:pt x="551422" y="1737539"/>
                  </a:lnTo>
                  <a:cubicBezTo>
                    <a:pt x="482697" y="1758573"/>
                    <a:pt x="401115" y="1780630"/>
                    <a:pt x="316030" y="178399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4" name="Google Shape;2604;p84"/>
            <p:cNvSpPr/>
            <p:nvPr/>
          </p:nvSpPr>
          <p:spPr>
            <a:xfrm>
              <a:off x="2845515" y="4566084"/>
              <a:ext cx="2294527" cy="2288132"/>
            </a:xfrm>
            <a:custGeom>
              <a:avLst/>
              <a:gdLst/>
              <a:ahLst/>
              <a:cxnLst/>
              <a:rect l="l" t="t" r="r" b="b"/>
              <a:pathLst>
                <a:path w="2294527" h="2288132" extrusionOk="0">
                  <a:moveTo>
                    <a:pt x="2181956" y="2287498"/>
                  </a:moveTo>
                  <a:cubicBezTo>
                    <a:pt x="2181080" y="2287571"/>
                    <a:pt x="2180130" y="2287352"/>
                    <a:pt x="2179327" y="2286986"/>
                  </a:cubicBezTo>
                  <a:cubicBezTo>
                    <a:pt x="2178524" y="2286622"/>
                    <a:pt x="2177793" y="2286110"/>
                    <a:pt x="2177136" y="2285453"/>
                  </a:cubicBezTo>
                  <a:cubicBezTo>
                    <a:pt x="2176478" y="2284796"/>
                    <a:pt x="2175968" y="2283993"/>
                    <a:pt x="2175675" y="2283116"/>
                  </a:cubicBezTo>
                  <a:cubicBezTo>
                    <a:pt x="2175311" y="2282240"/>
                    <a:pt x="2175164" y="2281290"/>
                    <a:pt x="2175164" y="2280341"/>
                  </a:cubicBezTo>
                  <a:lnTo>
                    <a:pt x="2175164" y="2264053"/>
                  </a:lnTo>
                  <a:cubicBezTo>
                    <a:pt x="2175164" y="2242143"/>
                    <a:pt x="2175164" y="2218261"/>
                    <a:pt x="2176114" y="2194525"/>
                  </a:cubicBezTo>
                  <a:cubicBezTo>
                    <a:pt x="2176114" y="2193575"/>
                    <a:pt x="2176332" y="2192626"/>
                    <a:pt x="2176698" y="2191749"/>
                  </a:cubicBezTo>
                  <a:cubicBezTo>
                    <a:pt x="2177063" y="2190946"/>
                    <a:pt x="2177574" y="2190142"/>
                    <a:pt x="2178231" y="2189485"/>
                  </a:cubicBezTo>
                  <a:cubicBezTo>
                    <a:pt x="2179473" y="2188171"/>
                    <a:pt x="2181226" y="2187513"/>
                    <a:pt x="2183052" y="2187586"/>
                  </a:cubicBezTo>
                  <a:cubicBezTo>
                    <a:pt x="2184878" y="2187659"/>
                    <a:pt x="2186630" y="2188462"/>
                    <a:pt x="2187799" y="2189850"/>
                  </a:cubicBezTo>
                  <a:cubicBezTo>
                    <a:pt x="2189041" y="2191237"/>
                    <a:pt x="2189625" y="2193063"/>
                    <a:pt x="2189552" y="2194962"/>
                  </a:cubicBezTo>
                  <a:cubicBezTo>
                    <a:pt x="2188822" y="2218552"/>
                    <a:pt x="2188749" y="2241997"/>
                    <a:pt x="2188749" y="2264053"/>
                  </a:cubicBezTo>
                  <a:lnTo>
                    <a:pt x="2188749" y="2280341"/>
                  </a:lnTo>
                  <a:cubicBezTo>
                    <a:pt x="2188749" y="2281290"/>
                    <a:pt x="2188603" y="2282240"/>
                    <a:pt x="2188237" y="2283116"/>
                  </a:cubicBezTo>
                  <a:cubicBezTo>
                    <a:pt x="2187872" y="2283993"/>
                    <a:pt x="2187434" y="2284796"/>
                    <a:pt x="2186777" y="2285453"/>
                  </a:cubicBezTo>
                  <a:cubicBezTo>
                    <a:pt x="2186120" y="2286110"/>
                    <a:pt x="2185389" y="2286622"/>
                    <a:pt x="2184585" y="2286986"/>
                  </a:cubicBezTo>
                  <a:cubicBezTo>
                    <a:pt x="2183782" y="2287352"/>
                    <a:pt x="2182832" y="2287498"/>
                    <a:pt x="2181956" y="2287498"/>
                  </a:cubicBezTo>
                  <a:close/>
                  <a:moveTo>
                    <a:pt x="2190209" y="2116888"/>
                  </a:moveTo>
                  <a:lnTo>
                    <a:pt x="2189113" y="2116888"/>
                  </a:lnTo>
                  <a:cubicBezTo>
                    <a:pt x="2188237" y="2116742"/>
                    <a:pt x="2187361" y="2116450"/>
                    <a:pt x="2186630" y="2115939"/>
                  </a:cubicBezTo>
                  <a:cubicBezTo>
                    <a:pt x="2185900" y="2115427"/>
                    <a:pt x="2185243" y="2114770"/>
                    <a:pt x="2184731" y="2114040"/>
                  </a:cubicBezTo>
                  <a:cubicBezTo>
                    <a:pt x="2184221" y="2113236"/>
                    <a:pt x="2183855" y="2112433"/>
                    <a:pt x="2183636" y="2111484"/>
                  </a:cubicBezTo>
                  <a:cubicBezTo>
                    <a:pt x="2183490" y="2110534"/>
                    <a:pt x="2183490" y="2109658"/>
                    <a:pt x="2183636" y="2108708"/>
                  </a:cubicBezTo>
                  <a:cubicBezTo>
                    <a:pt x="2187799" y="2080151"/>
                    <a:pt x="2194810" y="2052033"/>
                    <a:pt x="2204525" y="2024863"/>
                  </a:cubicBezTo>
                  <a:cubicBezTo>
                    <a:pt x="2205182" y="2023110"/>
                    <a:pt x="2206423" y="2021650"/>
                    <a:pt x="2208103" y="2020847"/>
                  </a:cubicBezTo>
                  <a:cubicBezTo>
                    <a:pt x="2209783" y="2020190"/>
                    <a:pt x="2211609" y="2020190"/>
                    <a:pt x="2213288" y="2020847"/>
                  </a:cubicBezTo>
                  <a:cubicBezTo>
                    <a:pt x="2214968" y="2021577"/>
                    <a:pt x="2216283" y="2022892"/>
                    <a:pt x="2217013" y="2024572"/>
                  </a:cubicBezTo>
                  <a:cubicBezTo>
                    <a:pt x="2217743" y="2026324"/>
                    <a:pt x="2217743" y="2028296"/>
                    <a:pt x="2217013" y="2030049"/>
                  </a:cubicBezTo>
                  <a:cubicBezTo>
                    <a:pt x="2207665" y="2056342"/>
                    <a:pt x="2200873" y="2083511"/>
                    <a:pt x="2196782" y="2111191"/>
                  </a:cubicBezTo>
                  <a:cubicBezTo>
                    <a:pt x="2196490" y="2112798"/>
                    <a:pt x="2195687" y="2114259"/>
                    <a:pt x="2194446" y="2115354"/>
                  </a:cubicBezTo>
                  <a:cubicBezTo>
                    <a:pt x="2193277" y="2116376"/>
                    <a:pt x="2191743" y="2116888"/>
                    <a:pt x="2190209" y="2116888"/>
                  </a:cubicBezTo>
                  <a:close/>
                  <a:moveTo>
                    <a:pt x="2243890" y="1956211"/>
                  </a:moveTo>
                  <a:cubicBezTo>
                    <a:pt x="2242868" y="1956211"/>
                    <a:pt x="2241845" y="1955991"/>
                    <a:pt x="2240969" y="1955480"/>
                  </a:cubicBezTo>
                  <a:cubicBezTo>
                    <a:pt x="2240166" y="1955115"/>
                    <a:pt x="2239435" y="1954530"/>
                    <a:pt x="2238851" y="1953873"/>
                  </a:cubicBezTo>
                  <a:cubicBezTo>
                    <a:pt x="2238267" y="1953143"/>
                    <a:pt x="2237755" y="1952340"/>
                    <a:pt x="2237463" y="1951463"/>
                  </a:cubicBezTo>
                  <a:cubicBezTo>
                    <a:pt x="2237317" y="1950514"/>
                    <a:pt x="2237317" y="1949637"/>
                    <a:pt x="2237463" y="1948688"/>
                  </a:cubicBezTo>
                  <a:cubicBezTo>
                    <a:pt x="2237536" y="1947738"/>
                    <a:pt x="2237755" y="1946862"/>
                    <a:pt x="2238194" y="1946059"/>
                  </a:cubicBezTo>
                  <a:lnTo>
                    <a:pt x="2247761" y="1924878"/>
                  </a:lnTo>
                  <a:cubicBezTo>
                    <a:pt x="2256160" y="1906473"/>
                    <a:pt x="2262953" y="1887338"/>
                    <a:pt x="2268065" y="1867765"/>
                  </a:cubicBezTo>
                  <a:cubicBezTo>
                    <a:pt x="2268576" y="1865939"/>
                    <a:pt x="2269671" y="1864405"/>
                    <a:pt x="2271278" y="1863456"/>
                  </a:cubicBezTo>
                  <a:cubicBezTo>
                    <a:pt x="2272812" y="1862579"/>
                    <a:pt x="2274638" y="1862288"/>
                    <a:pt x="2276391" y="1862799"/>
                  </a:cubicBezTo>
                  <a:cubicBezTo>
                    <a:pt x="2278144" y="1863382"/>
                    <a:pt x="2279604" y="1864551"/>
                    <a:pt x="2280480" y="1866158"/>
                  </a:cubicBezTo>
                  <a:cubicBezTo>
                    <a:pt x="2281357" y="1867838"/>
                    <a:pt x="2281576" y="1869810"/>
                    <a:pt x="2281138" y="1871635"/>
                  </a:cubicBezTo>
                  <a:cubicBezTo>
                    <a:pt x="2275734" y="1891939"/>
                    <a:pt x="2268649" y="1911732"/>
                    <a:pt x="2259958" y="1930867"/>
                  </a:cubicBezTo>
                  <a:lnTo>
                    <a:pt x="2250317" y="1951901"/>
                  </a:lnTo>
                  <a:cubicBezTo>
                    <a:pt x="2249806" y="1953143"/>
                    <a:pt x="2249003" y="1954239"/>
                    <a:pt x="2247907" y="1954969"/>
                  </a:cubicBezTo>
                  <a:cubicBezTo>
                    <a:pt x="2246811" y="1955918"/>
                    <a:pt x="2245351" y="1956356"/>
                    <a:pt x="2243890" y="1956356"/>
                  </a:cubicBezTo>
                  <a:close/>
                  <a:moveTo>
                    <a:pt x="2286177" y="1792977"/>
                  </a:moveTo>
                  <a:cubicBezTo>
                    <a:pt x="2285301" y="1792977"/>
                    <a:pt x="2284352" y="1792758"/>
                    <a:pt x="2283548" y="1792393"/>
                  </a:cubicBezTo>
                  <a:cubicBezTo>
                    <a:pt x="2282745" y="1792027"/>
                    <a:pt x="2282015" y="1791443"/>
                    <a:pt x="2281430" y="1790786"/>
                  </a:cubicBezTo>
                  <a:cubicBezTo>
                    <a:pt x="2280773" y="1790129"/>
                    <a:pt x="2280335" y="1789325"/>
                    <a:pt x="2280043" y="1788448"/>
                  </a:cubicBezTo>
                  <a:cubicBezTo>
                    <a:pt x="2279677" y="1787572"/>
                    <a:pt x="2279531" y="1786622"/>
                    <a:pt x="2279604" y="1785673"/>
                  </a:cubicBezTo>
                  <a:lnTo>
                    <a:pt x="2279604" y="1774207"/>
                  </a:lnTo>
                  <a:cubicBezTo>
                    <a:pt x="2279458" y="1749960"/>
                    <a:pt x="2277487" y="1725785"/>
                    <a:pt x="2273542" y="1701902"/>
                  </a:cubicBezTo>
                  <a:cubicBezTo>
                    <a:pt x="2273396" y="1700149"/>
                    <a:pt x="2273908" y="1698396"/>
                    <a:pt x="2274930" y="1696936"/>
                  </a:cubicBezTo>
                  <a:cubicBezTo>
                    <a:pt x="2275952" y="1695548"/>
                    <a:pt x="2277487" y="1694525"/>
                    <a:pt x="2279166" y="1694234"/>
                  </a:cubicBezTo>
                  <a:cubicBezTo>
                    <a:pt x="2280846" y="1693941"/>
                    <a:pt x="2282672" y="1694307"/>
                    <a:pt x="2284059" y="1695329"/>
                  </a:cubicBezTo>
                  <a:cubicBezTo>
                    <a:pt x="2285520" y="1696278"/>
                    <a:pt x="2286543" y="1697812"/>
                    <a:pt x="2286908" y="1699565"/>
                  </a:cubicBezTo>
                  <a:cubicBezTo>
                    <a:pt x="2290925" y="1724324"/>
                    <a:pt x="2292970" y="1749302"/>
                    <a:pt x="2293043" y="1774353"/>
                  </a:cubicBezTo>
                  <a:lnTo>
                    <a:pt x="2293043" y="1786039"/>
                  </a:lnTo>
                  <a:cubicBezTo>
                    <a:pt x="2292970" y="1787791"/>
                    <a:pt x="2292239" y="1789471"/>
                    <a:pt x="2290998" y="1790713"/>
                  </a:cubicBezTo>
                  <a:cubicBezTo>
                    <a:pt x="2289829" y="1791955"/>
                    <a:pt x="2288149" y="1792685"/>
                    <a:pt x="2286470" y="1792685"/>
                  </a:cubicBezTo>
                  <a:close/>
                  <a:moveTo>
                    <a:pt x="2262003" y="1624996"/>
                  </a:moveTo>
                  <a:cubicBezTo>
                    <a:pt x="2260469" y="1624996"/>
                    <a:pt x="2258935" y="1624412"/>
                    <a:pt x="2257767" y="1623389"/>
                  </a:cubicBezTo>
                  <a:cubicBezTo>
                    <a:pt x="2256599" y="1622293"/>
                    <a:pt x="2255795" y="1620906"/>
                    <a:pt x="2255503" y="1619300"/>
                  </a:cubicBezTo>
                  <a:cubicBezTo>
                    <a:pt x="2248710" y="1591765"/>
                    <a:pt x="2241553" y="1564377"/>
                    <a:pt x="2234176" y="1537062"/>
                  </a:cubicBezTo>
                  <a:cubicBezTo>
                    <a:pt x="2233666" y="1535236"/>
                    <a:pt x="2233884" y="1533337"/>
                    <a:pt x="2234760" y="1531657"/>
                  </a:cubicBezTo>
                  <a:cubicBezTo>
                    <a:pt x="2235565" y="1530050"/>
                    <a:pt x="2237025" y="1528809"/>
                    <a:pt x="2238778" y="1528224"/>
                  </a:cubicBezTo>
                  <a:cubicBezTo>
                    <a:pt x="2240530" y="1527713"/>
                    <a:pt x="2242429" y="1527933"/>
                    <a:pt x="2243963" y="1528882"/>
                  </a:cubicBezTo>
                  <a:cubicBezTo>
                    <a:pt x="2245497" y="1529832"/>
                    <a:pt x="2246665" y="1531365"/>
                    <a:pt x="2247177" y="1533118"/>
                  </a:cubicBezTo>
                  <a:cubicBezTo>
                    <a:pt x="2254627" y="1560360"/>
                    <a:pt x="2261784" y="1587894"/>
                    <a:pt x="2268576" y="1615721"/>
                  </a:cubicBezTo>
                  <a:cubicBezTo>
                    <a:pt x="2269014" y="1617547"/>
                    <a:pt x="2268795" y="1619518"/>
                    <a:pt x="2267845" y="1621125"/>
                  </a:cubicBezTo>
                  <a:cubicBezTo>
                    <a:pt x="2266969" y="1622732"/>
                    <a:pt x="2265509" y="1623901"/>
                    <a:pt x="2263756" y="1624485"/>
                  </a:cubicBezTo>
                  <a:close/>
                  <a:moveTo>
                    <a:pt x="2217670" y="1460521"/>
                  </a:moveTo>
                  <a:cubicBezTo>
                    <a:pt x="2216210" y="1460521"/>
                    <a:pt x="2214822" y="1460010"/>
                    <a:pt x="2213654" y="1459133"/>
                  </a:cubicBezTo>
                  <a:cubicBezTo>
                    <a:pt x="2212485" y="1458184"/>
                    <a:pt x="2211609" y="1456943"/>
                    <a:pt x="2211097" y="1455554"/>
                  </a:cubicBezTo>
                  <a:cubicBezTo>
                    <a:pt x="2201384" y="1422908"/>
                    <a:pt x="2192108" y="1404430"/>
                    <a:pt x="2169102" y="1392818"/>
                  </a:cubicBezTo>
                  <a:cubicBezTo>
                    <a:pt x="2167422" y="1392014"/>
                    <a:pt x="2166181" y="1390626"/>
                    <a:pt x="2165596" y="1388873"/>
                  </a:cubicBezTo>
                  <a:cubicBezTo>
                    <a:pt x="2164866" y="1387121"/>
                    <a:pt x="2164866" y="1385149"/>
                    <a:pt x="2165596" y="1383396"/>
                  </a:cubicBezTo>
                  <a:cubicBezTo>
                    <a:pt x="2166400" y="1381716"/>
                    <a:pt x="2167715" y="1380401"/>
                    <a:pt x="2169467" y="1379671"/>
                  </a:cubicBezTo>
                  <a:cubicBezTo>
                    <a:pt x="2171147" y="1378941"/>
                    <a:pt x="2172973" y="1378941"/>
                    <a:pt x="2174653" y="1379671"/>
                  </a:cubicBezTo>
                  <a:cubicBezTo>
                    <a:pt x="2204743" y="1394278"/>
                    <a:pt x="2215187" y="1421739"/>
                    <a:pt x="2223951" y="1451026"/>
                  </a:cubicBezTo>
                  <a:cubicBezTo>
                    <a:pt x="2224536" y="1452852"/>
                    <a:pt x="2224317" y="1454824"/>
                    <a:pt x="2223440" y="1456504"/>
                  </a:cubicBezTo>
                  <a:cubicBezTo>
                    <a:pt x="2222637" y="1458111"/>
                    <a:pt x="2221249" y="1459352"/>
                    <a:pt x="2219496" y="1459936"/>
                  </a:cubicBezTo>
                  <a:cubicBezTo>
                    <a:pt x="2218839" y="1460083"/>
                    <a:pt x="2218182" y="1460083"/>
                    <a:pt x="2217524" y="1459936"/>
                  </a:cubicBezTo>
                  <a:close/>
                  <a:moveTo>
                    <a:pt x="1746374" y="1382300"/>
                  </a:moveTo>
                  <a:cubicBezTo>
                    <a:pt x="1726144" y="1382300"/>
                    <a:pt x="1705913" y="1381277"/>
                    <a:pt x="1685829" y="1379233"/>
                  </a:cubicBezTo>
                  <a:cubicBezTo>
                    <a:pt x="1684952" y="1379087"/>
                    <a:pt x="1684076" y="1378794"/>
                    <a:pt x="1683273" y="1378357"/>
                  </a:cubicBezTo>
                  <a:cubicBezTo>
                    <a:pt x="1682469" y="1377918"/>
                    <a:pt x="1681738" y="1377261"/>
                    <a:pt x="1681154" y="1376531"/>
                  </a:cubicBezTo>
                  <a:cubicBezTo>
                    <a:pt x="1680570" y="1375727"/>
                    <a:pt x="1680205" y="1374850"/>
                    <a:pt x="1679986" y="1373901"/>
                  </a:cubicBezTo>
                  <a:cubicBezTo>
                    <a:pt x="1679766" y="1372952"/>
                    <a:pt x="1679766" y="1372003"/>
                    <a:pt x="1679986" y="1371053"/>
                  </a:cubicBezTo>
                  <a:cubicBezTo>
                    <a:pt x="1680205" y="1369227"/>
                    <a:pt x="1681081" y="1367547"/>
                    <a:pt x="1682469" y="1366306"/>
                  </a:cubicBezTo>
                  <a:cubicBezTo>
                    <a:pt x="1683784" y="1365064"/>
                    <a:pt x="1685536" y="1364480"/>
                    <a:pt x="1687362" y="1364699"/>
                  </a:cubicBezTo>
                  <a:cubicBezTo>
                    <a:pt x="1714020" y="1367401"/>
                    <a:pt x="1740897" y="1368351"/>
                    <a:pt x="1767701" y="1367401"/>
                  </a:cubicBezTo>
                  <a:cubicBezTo>
                    <a:pt x="1768577" y="1367328"/>
                    <a:pt x="1769454" y="1367475"/>
                    <a:pt x="1770257" y="1367839"/>
                  </a:cubicBezTo>
                  <a:cubicBezTo>
                    <a:pt x="1771133" y="1368132"/>
                    <a:pt x="1771864" y="1368642"/>
                    <a:pt x="1772521" y="1369300"/>
                  </a:cubicBezTo>
                  <a:cubicBezTo>
                    <a:pt x="1773179" y="1369958"/>
                    <a:pt x="1773689" y="1370688"/>
                    <a:pt x="1774055" y="1371564"/>
                  </a:cubicBezTo>
                  <a:cubicBezTo>
                    <a:pt x="1774420" y="1372440"/>
                    <a:pt x="1774639" y="1373317"/>
                    <a:pt x="1774639" y="1374266"/>
                  </a:cubicBezTo>
                  <a:cubicBezTo>
                    <a:pt x="1774712" y="1375216"/>
                    <a:pt x="1774567" y="1376092"/>
                    <a:pt x="1774201" y="1376969"/>
                  </a:cubicBezTo>
                  <a:cubicBezTo>
                    <a:pt x="1773909" y="1377845"/>
                    <a:pt x="1773471" y="1378648"/>
                    <a:pt x="1772886" y="1379306"/>
                  </a:cubicBezTo>
                  <a:cubicBezTo>
                    <a:pt x="1772229" y="1379963"/>
                    <a:pt x="1771499" y="1380547"/>
                    <a:pt x="1770696" y="1380986"/>
                  </a:cubicBezTo>
                  <a:cubicBezTo>
                    <a:pt x="1769892" y="1381351"/>
                    <a:pt x="1769016" y="1381570"/>
                    <a:pt x="1768140" y="1381570"/>
                  </a:cubicBezTo>
                  <a:cubicBezTo>
                    <a:pt x="1760836" y="1381570"/>
                    <a:pt x="1753533" y="1382008"/>
                    <a:pt x="1746667" y="1382008"/>
                  </a:cubicBezTo>
                  <a:close/>
                  <a:moveTo>
                    <a:pt x="2092196" y="1381204"/>
                  </a:moveTo>
                  <a:cubicBezTo>
                    <a:pt x="2077589" y="1380620"/>
                    <a:pt x="2063420" y="1379525"/>
                    <a:pt x="2049032" y="1378430"/>
                  </a:cubicBezTo>
                  <a:cubicBezTo>
                    <a:pt x="2036397" y="1377407"/>
                    <a:pt x="2023763" y="1376458"/>
                    <a:pt x="2011127" y="1375873"/>
                  </a:cubicBezTo>
                  <a:cubicBezTo>
                    <a:pt x="2009301" y="1375800"/>
                    <a:pt x="2007548" y="1374923"/>
                    <a:pt x="2006380" y="1373536"/>
                  </a:cubicBezTo>
                  <a:cubicBezTo>
                    <a:pt x="2005138" y="1372148"/>
                    <a:pt x="2004554" y="1370322"/>
                    <a:pt x="2004627" y="1368423"/>
                  </a:cubicBezTo>
                  <a:cubicBezTo>
                    <a:pt x="2004700" y="1366525"/>
                    <a:pt x="2005431" y="1364771"/>
                    <a:pt x="2006745" y="1363457"/>
                  </a:cubicBezTo>
                  <a:cubicBezTo>
                    <a:pt x="2007402" y="1362800"/>
                    <a:pt x="2008133" y="1362288"/>
                    <a:pt x="2009009" y="1361997"/>
                  </a:cubicBezTo>
                  <a:cubicBezTo>
                    <a:pt x="2009886" y="1361705"/>
                    <a:pt x="2010762" y="1361558"/>
                    <a:pt x="2011638" y="1361558"/>
                  </a:cubicBezTo>
                  <a:cubicBezTo>
                    <a:pt x="2024420" y="1362215"/>
                    <a:pt x="2037274" y="1363238"/>
                    <a:pt x="2050420" y="1364187"/>
                  </a:cubicBezTo>
                  <a:cubicBezTo>
                    <a:pt x="2063566" y="1365137"/>
                    <a:pt x="2078904" y="1366379"/>
                    <a:pt x="2093073" y="1366890"/>
                  </a:cubicBezTo>
                  <a:cubicBezTo>
                    <a:pt x="2094899" y="1367036"/>
                    <a:pt x="2096578" y="1367839"/>
                    <a:pt x="2097819" y="1369154"/>
                  </a:cubicBezTo>
                  <a:cubicBezTo>
                    <a:pt x="2098404" y="1369884"/>
                    <a:pt x="2098842" y="1370688"/>
                    <a:pt x="2099208" y="1371564"/>
                  </a:cubicBezTo>
                  <a:cubicBezTo>
                    <a:pt x="2099938" y="1373317"/>
                    <a:pt x="2099938" y="1375289"/>
                    <a:pt x="2099208" y="1377042"/>
                  </a:cubicBezTo>
                  <a:cubicBezTo>
                    <a:pt x="2098842" y="1377918"/>
                    <a:pt x="2098258" y="1378648"/>
                    <a:pt x="2097601" y="1379233"/>
                  </a:cubicBezTo>
                  <a:cubicBezTo>
                    <a:pt x="2096870" y="1379817"/>
                    <a:pt x="2096140" y="1380256"/>
                    <a:pt x="2095263" y="1380620"/>
                  </a:cubicBezTo>
                  <a:cubicBezTo>
                    <a:pt x="2094387" y="1380767"/>
                    <a:pt x="2093437" y="1380767"/>
                    <a:pt x="2092561" y="1380620"/>
                  </a:cubicBezTo>
                  <a:close/>
                  <a:moveTo>
                    <a:pt x="1848770" y="1378794"/>
                  </a:moveTo>
                  <a:cubicBezTo>
                    <a:pt x="1846944" y="1378794"/>
                    <a:pt x="1845264" y="1378064"/>
                    <a:pt x="1844022" y="1376749"/>
                  </a:cubicBezTo>
                  <a:cubicBezTo>
                    <a:pt x="1842708" y="1375362"/>
                    <a:pt x="1842051" y="1373609"/>
                    <a:pt x="1842051" y="1371710"/>
                  </a:cubicBezTo>
                  <a:cubicBezTo>
                    <a:pt x="1842051" y="1369811"/>
                    <a:pt x="1842708" y="1368059"/>
                    <a:pt x="1844022" y="1366670"/>
                  </a:cubicBezTo>
                  <a:cubicBezTo>
                    <a:pt x="1845264" y="1365356"/>
                    <a:pt x="1846944" y="1364626"/>
                    <a:pt x="1848770" y="1364626"/>
                  </a:cubicBezTo>
                  <a:cubicBezTo>
                    <a:pt x="1875866" y="1363603"/>
                    <a:pt x="1903035" y="1362727"/>
                    <a:pt x="1930058" y="1362069"/>
                  </a:cubicBezTo>
                  <a:cubicBezTo>
                    <a:pt x="1931738" y="1362288"/>
                    <a:pt x="1933272" y="1363092"/>
                    <a:pt x="1934367" y="1364407"/>
                  </a:cubicBezTo>
                  <a:cubicBezTo>
                    <a:pt x="1936777" y="1367182"/>
                    <a:pt x="1936777" y="1371272"/>
                    <a:pt x="1934367" y="1374047"/>
                  </a:cubicBezTo>
                  <a:cubicBezTo>
                    <a:pt x="1933272" y="1375362"/>
                    <a:pt x="1931738" y="1376165"/>
                    <a:pt x="1930058" y="1376385"/>
                  </a:cubicBezTo>
                  <a:cubicBezTo>
                    <a:pt x="1902962" y="1376969"/>
                    <a:pt x="1875793" y="1377845"/>
                    <a:pt x="1848916" y="1378794"/>
                  </a:cubicBezTo>
                  <a:close/>
                  <a:moveTo>
                    <a:pt x="1606440" y="1365283"/>
                  </a:moveTo>
                  <a:lnTo>
                    <a:pt x="1604905" y="1365283"/>
                  </a:lnTo>
                  <a:cubicBezTo>
                    <a:pt x="1578248" y="1358783"/>
                    <a:pt x="1552028" y="1350603"/>
                    <a:pt x="1526392" y="1340817"/>
                  </a:cubicBezTo>
                  <a:cubicBezTo>
                    <a:pt x="1525516" y="1340524"/>
                    <a:pt x="1524713" y="1340013"/>
                    <a:pt x="1523983" y="1339428"/>
                  </a:cubicBezTo>
                  <a:cubicBezTo>
                    <a:pt x="1523252" y="1338844"/>
                    <a:pt x="1522668" y="1338041"/>
                    <a:pt x="1522303" y="1337165"/>
                  </a:cubicBezTo>
                  <a:cubicBezTo>
                    <a:pt x="1521573" y="1335339"/>
                    <a:pt x="1521573" y="1333367"/>
                    <a:pt x="1522303" y="1331541"/>
                  </a:cubicBezTo>
                  <a:cubicBezTo>
                    <a:pt x="1522595" y="1330591"/>
                    <a:pt x="1523106" y="1329788"/>
                    <a:pt x="1523763" y="1329058"/>
                  </a:cubicBezTo>
                  <a:cubicBezTo>
                    <a:pt x="1524348" y="1328400"/>
                    <a:pt x="1525151" y="1327816"/>
                    <a:pt x="1525955" y="1327451"/>
                  </a:cubicBezTo>
                  <a:cubicBezTo>
                    <a:pt x="1526831" y="1327086"/>
                    <a:pt x="1527708" y="1326867"/>
                    <a:pt x="1528657" y="1326867"/>
                  </a:cubicBezTo>
                  <a:cubicBezTo>
                    <a:pt x="1529533" y="1326867"/>
                    <a:pt x="1530483" y="1327086"/>
                    <a:pt x="1531286" y="1327451"/>
                  </a:cubicBezTo>
                  <a:cubicBezTo>
                    <a:pt x="1556410" y="1337238"/>
                    <a:pt x="1582045" y="1345418"/>
                    <a:pt x="1608192" y="1351990"/>
                  </a:cubicBezTo>
                  <a:cubicBezTo>
                    <a:pt x="1609872" y="1352356"/>
                    <a:pt x="1611332" y="1353378"/>
                    <a:pt x="1612282" y="1354766"/>
                  </a:cubicBezTo>
                  <a:cubicBezTo>
                    <a:pt x="1613231" y="1356227"/>
                    <a:pt x="1613670" y="1357907"/>
                    <a:pt x="1613524" y="1359659"/>
                  </a:cubicBezTo>
                  <a:cubicBezTo>
                    <a:pt x="1613304" y="1361412"/>
                    <a:pt x="1612501" y="1363019"/>
                    <a:pt x="1611259" y="1364187"/>
                  </a:cubicBezTo>
                  <a:cubicBezTo>
                    <a:pt x="1610018" y="1365356"/>
                    <a:pt x="1608412" y="1366013"/>
                    <a:pt x="1606731" y="1366013"/>
                  </a:cubicBezTo>
                  <a:close/>
                  <a:moveTo>
                    <a:pt x="1454161" y="1306855"/>
                  </a:moveTo>
                  <a:cubicBezTo>
                    <a:pt x="1453066" y="1306855"/>
                    <a:pt x="1452043" y="1306563"/>
                    <a:pt x="1451094" y="1306125"/>
                  </a:cubicBezTo>
                  <a:cubicBezTo>
                    <a:pt x="1427868" y="1293781"/>
                    <a:pt x="1403402" y="1279686"/>
                    <a:pt x="1379592" y="1264276"/>
                  </a:cubicBezTo>
                  <a:cubicBezTo>
                    <a:pt x="1378862" y="1263764"/>
                    <a:pt x="1378205" y="1263107"/>
                    <a:pt x="1377693" y="1262377"/>
                  </a:cubicBezTo>
                  <a:cubicBezTo>
                    <a:pt x="1377182" y="1261574"/>
                    <a:pt x="1376817" y="1260696"/>
                    <a:pt x="1376597" y="1259820"/>
                  </a:cubicBezTo>
                  <a:cubicBezTo>
                    <a:pt x="1376452" y="1258870"/>
                    <a:pt x="1376452" y="1257994"/>
                    <a:pt x="1376597" y="1257045"/>
                  </a:cubicBezTo>
                  <a:cubicBezTo>
                    <a:pt x="1376744" y="1256168"/>
                    <a:pt x="1377036" y="1255292"/>
                    <a:pt x="1377547" y="1254489"/>
                  </a:cubicBezTo>
                  <a:cubicBezTo>
                    <a:pt x="1377985" y="1253685"/>
                    <a:pt x="1378569" y="1253028"/>
                    <a:pt x="1379300" y="1252444"/>
                  </a:cubicBezTo>
                  <a:cubicBezTo>
                    <a:pt x="1380031" y="1251859"/>
                    <a:pt x="1380834" y="1251495"/>
                    <a:pt x="1381710" y="1251275"/>
                  </a:cubicBezTo>
                  <a:cubicBezTo>
                    <a:pt x="1382587" y="1251056"/>
                    <a:pt x="1383463" y="1251056"/>
                    <a:pt x="1384339" y="1251275"/>
                  </a:cubicBezTo>
                  <a:cubicBezTo>
                    <a:pt x="1385216" y="1251422"/>
                    <a:pt x="1386092" y="1251786"/>
                    <a:pt x="1386822" y="1252225"/>
                  </a:cubicBezTo>
                  <a:cubicBezTo>
                    <a:pt x="1409536" y="1267123"/>
                    <a:pt x="1433054" y="1280709"/>
                    <a:pt x="1457228" y="1293051"/>
                  </a:cubicBezTo>
                  <a:cubicBezTo>
                    <a:pt x="1458617" y="1293781"/>
                    <a:pt x="1459638" y="1295023"/>
                    <a:pt x="1460296" y="1296411"/>
                  </a:cubicBezTo>
                  <a:cubicBezTo>
                    <a:pt x="1460880" y="1297872"/>
                    <a:pt x="1461026" y="1299552"/>
                    <a:pt x="1460734" y="1301085"/>
                  </a:cubicBezTo>
                  <a:cubicBezTo>
                    <a:pt x="1460369" y="1302619"/>
                    <a:pt x="1459566" y="1304007"/>
                    <a:pt x="1458324" y="1305029"/>
                  </a:cubicBezTo>
                  <a:cubicBezTo>
                    <a:pt x="1457155" y="1305979"/>
                    <a:pt x="1455768" y="1306563"/>
                    <a:pt x="1454234" y="1306563"/>
                  </a:cubicBezTo>
                  <a:close/>
                  <a:moveTo>
                    <a:pt x="1314591" y="1219213"/>
                  </a:moveTo>
                  <a:cubicBezTo>
                    <a:pt x="1313203" y="1219213"/>
                    <a:pt x="1311888" y="1218774"/>
                    <a:pt x="1310793" y="1217898"/>
                  </a:cubicBezTo>
                  <a:cubicBezTo>
                    <a:pt x="1287422" y="1201977"/>
                    <a:pt x="1266241" y="1183061"/>
                    <a:pt x="1247691" y="1161734"/>
                  </a:cubicBezTo>
                  <a:cubicBezTo>
                    <a:pt x="1247106" y="1161077"/>
                    <a:pt x="1246668" y="1160273"/>
                    <a:pt x="1246376" y="1159397"/>
                  </a:cubicBezTo>
                  <a:cubicBezTo>
                    <a:pt x="1246230" y="1158447"/>
                    <a:pt x="1246230" y="1157571"/>
                    <a:pt x="1246376" y="1156621"/>
                  </a:cubicBezTo>
                  <a:cubicBezTo>
                    <a:pt x="1246376" y="1155673"/>
                    <a:pt x="1246595" y="1154723"/>
                    <a:pt x="1247033" y="1153919"/>
                  </a:cubicBezTo>
                  <a:cubicBezTo>
                    <a:pt x="1247399" y="1153116"/>
                    <a:pt x="1247909" y="1152312"/>
                    <a:pt x="1248567" y="1151728"/>
                  </a:cubicBezTo>
                  <a:cubicBezTo>
                    <a:pt x="1249224" y="1151071"/>
                    <a:pt x="1249955" y="1150633"/>
                    <a:pt x="1250831" y="1150340"/>
                  </a:cubicBezTo>
                  <a:cubicBezTo>
                    <a:pt x="1251634" y="1150049"/>
                    <a:pt x="1252584" y="1149903"/>
                    <a:pt x="1253460" y="1149903"/>
                  </a:cubicBezTo>
                  <a:cubicBezTo>
                    <a:pt x="1254337" y="1149976"/>
                    <a:pt x="1255213" y="1150195"/>
                    <a:pt x="1256017" y="1150633"/>
                  </a:cubicBezTo>
                  <a:cubicBezTo>
                    <a:pt x="1256820" y="1150998"/>
                    <a:pt x="1257551" y="1151582"/>
                    <a:pt x="1258135" y="1152312"/>
                  </a:cubicBezTo>
                  <a:cubicBezTo>
                    <a:pt x="1275956" y="1172763"/>
                    <a:pt x="1296332" y="1190802"/>
                    <a:pt x="1318754" y="1206139"/>
                  </a:cubicBezTo>
                  <a:cubicBezTo>
                    <a:pt x="1319923" y="1207016"/>
                    <a:pt x="1320871" y="1208258"/>
                    <a:pt x="1321310" y="1209718"/>
                  </a:cubicBezTo>
                  <a:cubicBezTo>
                    <a:pt x="1321676" y="1211179"/>
                    <a:pt x="1321676" y="1212640"/>
                    <a:pt x="1321310" y="1214101"/>
                  </a:cubicBezTo>
                  <a:cubicBezTo>
                    <a:pt x="1320871" y="1215561"/>
                    <a:pt x="1319995" y="1216803"/>
                    <a:pt x="1318827" y="1217753"/>
                  </a:cubicBezTo>
                  <a:cubicBezTo>
                    <a:pt x="1317658" y="1218774"/>
                    <a:pt x="1316125" y="1219286"/>
                    <a:pt x="1314591" y="1219213"/>
                  </a:cubicBezTo>
                  <a:close/>
                  <a:moveTo>
                    <a:pt x="1211319" y="1091328"/>
                  </a:moveTo>
                  <a:cubicBezTo>
                    <a:pt x="1209932" y="1091328"/>
                    <a:pt x="1208544" y="1090890"/>
                    <a:pt x="1207449" y="1090013"/>
                  </a:cubicBezTo>
                  <a:cubicBezTo>
                    <a:pt x="1206280" y="1089210"/>
                    <a:pt x="1205403" y="1088042"/>
                    <a:pt x="1204965" y="1086654"/>
                  </a:cubicBezTo>
                  <a:cubicBezTo>
                    <a:pt x="1197150" y="1063867"/>
                    <a:pt x="1191380" y="1040423"/>
                    <a:pt x="1187802" y="1016613"/>
                  </a:cubicBezTo>
                  <a:cubicBezTo>
                    <a:pt x="1187071" y="1011793"/>
                    <a:pt x="1186341" y="1006972"/>
                    <a:pt x="1185756" y="1002006"/>
                  </a:cubicBezTo>
                  <a:cubicBezTo>
                    <a:pt x="1185538" y="1001057"/>
                    <a:pt x="1185538" y="1000107"/>
                    <a:pt x="1185756" y="999158"/>
                  </a:cubicBezTo>
                  <a:cubicBezTo>
                    <a:pt x="1185976" y="998282"/>
                    <a:pt x="1186341" y="997405"/>
                    <a:pt x="1186852" y="996602"/>
                  </a:cubicBezTo>
                  <a:cubicBezTo>
                    <a:pt x="1187437" y="995872"/>
                    <a:pt x="1188094" y="995214"/>
                    <a:pt x="1188897" y="994703"/>
                  </a:cubicBezTo>
                  <a:cubicBezTo>
                    <a:pt x="1189701" y="994264"/>
                    <a:pt x="1190504" y="993973"/>
                    <a:pt x="1191380" y="993826"/>
                  </a:cubicBezTo>
                  <a:cubicBezTo>
                    <a:pt x="1193206" y="993534"/>
                    <a:pt x="1195032" y="994046"/>
                    <a:pt x="1196493" y="995141"/>
                  </a:cubicBezTo>
                  <a:cubicBezTo>
                    <a:pt x="1197954" y="996309"/>
                    <a:pt x="1198976" y="997989"/>
                    <a:pt x="1199196" y="999888"/>
                  </a:cubicBezTo>
                  <a:cubicBezTo>
                    <a:pt x="1199780" y="1004489"/>
                    <a:pt x="1200510" y="1009164"/>
                    <a:pt x="1201168" y="1013838"/>
                  </a:cubicBezTo>
                  <a:cubicBezTo>
                    <a:pt x="1204600" y="1036771"/>
                    <a:pt x="1210078" y="1059339"/>
                    <a:pt x="1217601" y="1081322"/>
                  </a:cubicBezTo>
                  <a:cubicBezTo>
                    <a:pt x="1218331" y="1083075"/>
                    <a:pt x="1218331" y="1085047"/>
                    <a:pt x="1217601" y="1086800"/>
                  </a:cubicBezTo>
                  <a:cubicBezTo>
                    <a:pt x="1216870" y="1088480"/>
                    <a:pt x="1215482" y="1089795"/>
                    <a:pt x="1213803" y="1090525"/>
                  </a:cubicBezTo>
                  <a:cubicBezTo>
                    <a:pt x="1213072" y="1090671"/>
                    <a:pt x="1212341" y="1090671"/>
                    <a:pt x="1211611" y="1090525"/>
                  </a:cubicBezTo>
                  <a:close/>
                  <a:moveTo>
                    <a:pt x="1187510" y="923347"/>
                  </a:moveTo>
                  <a:cubicBezTo>
                    <a:pt x="1186634" y="923347"/>
                    <a:pt x="1185756" y="923128"/>
                    <a:pt x="1184953" y="922763"/>
                  </a:cubicBezTo>
                  <a:cubicBezTo>
                    <a:pt x="1184150" y="922398"/>
                    <a:pt x="1183347" y="921887"/>
                    <a:pt x="1182763" y="921229"/>
                  </a:cubicBezTo>
                  <a:cubicBezTo>
                    <a:pt x="1182105" y="920572"/>
                    <a:pt x="1181667" y="919769"/>
                    <a:pt x="1181301" y="918892"/>
                  </a:cubicBezTo>
                  <a:cubicBezTo>
                    <a:pt x="1181010" y="918016"/>
                    <a:pt x="1180864" y="917140"/>
                    <a:pt x="1180864" y="916190"/>
                  </a:cubicBezTo>
                  <a:cubicBezTo>
                    <a:pt x="1181375" y="887414"/>
                    <a:pt x="1183493" y="858711"/>
                    <a:pt x="1187145" y="830154"/>
                  </a:cubicBezTo>
                  <a:cubicBezTo>
                    <a:pt x="1187218" y="829205"/>
                    <a:pt x="1187510" y="828256"/>
                    <a:pt x="1187948" y="827452"/>
                  </a:cubicBezTo>
                  <a:cubicBezTo>
                    <a:pt x="1188460" y="826649"/>
                    <a:pt x="1189044" y="825919"/>
                    <a:pt x="1189774" y="825334"/>
                  </a:cubicBezTo>
                  <a:cubicBezTo>
                    <a:pt x="1190504" y="824750"/>
                    <a:pt x="1191307" y="824311"/>
                    <a:pt x="1192184" y="824093"/>
                  </a:cubicBezTo>
                  <a:cubicBezTo>
                    <a:pt x="1193060" y="823947"/>
                    <a:pt x="1194009" y="823947"/>
                    <a:pt x="1194886" y="824093"/>
                  </a:cubicBezTo>
                  <a:cubicBezTo>
                    <a:pt x="1195763" y="824239"/>
                    <a:pt x="1196640" y="824531"/>
                    <a:pt x="1197443" y="824969"/>
                  </a:cubicBezTo>
                  <a:cubicBezTo>
                    <a:pt x="1198246" y="825480"/>
                    <a:pt x="1198903" y="826137"/>
                    <a:pt x="1199487" y="826868"/>
                  </a:cubicBezTo>
                  <a:cubicBezTo>
                    <a:pt x="1200656" y="828402"/>
                    <a:pt x="1201095" y="830374"/>
                    <a:pt x="1200802" y="832273"/>
                  </a:cubicBezTo>
                  <a:cubicBezTo>
                    <a:pt x="1197150" y="860245"/>
                    <a:pt x="1195105" y="888436"/>
                    <a:pt x="1194594" y="916628"/>
                  </a:cubicBezTo>
                  <a:cubicBezTo>
                    <a:pt x="1194448" y="918381"/>
                    <a:pt x="1193645" y="919988"/>
                    <a:pt x="1192330" y="921229"/>
                  </a:cubicBezTo>
                  <a:cubicBezTo>
                    <a:pt x="1191162" y="922471"/>
                    <a:pt x="1189481" y="923128"/>
                    <a:pt x="1187729" y="923055"/>
                  </a:cubicBezTo>
                  <a:close/>
                  <a:moveTo>
                    <a:pt x="1207522" y="753906"/>
                  </a:moveTo>
                  <a:lnTo>
                    <a:pt x="1206207" y="753906"/>
                  </a:lnTo>
                  <a:cubicBezTo>
                    <a:pt x="1204454" y="753541"/>
                    <a:pt x="1202994" y="752518"/>
                    <a:pt x="1202044" y="750985"/>
                  </a:cubicBezTo>
                  <a:cubicBezTo>
                    <a:pt x="1201021" y="749450"/>
                    <a:pt x="1200656" y="747552"/>
                    <a:pt x="1200948" y="745726"/>
                  </a:cubicBezTo>
                  <a:cubicBezTo>
                    <a:pt x="1205841" y="721405"/>
                    <a:pt x="1210954" y="697012"/>
                    <a:pt x="1216432" y="672691"/>
                  </a:cubicBezTo>
                  <a:lnTo>
                    <a:pt x="1218695" y="662393"/>
                  </a:lnTo>
                  <a:cubicBezTo>
                    <a:pt x="1219061" y="660567"/>
                    <a:pt x="1220157" y="658961"/>
                    <a:pt x="1221690" y="657938"/>
                  </a:cubicBezTo>
                  <a:cubicBezTo>
                    <a:pt x="1223151" y="656915"/>
                    <a:pt x="1224977" y="656623"/>
                    <a:pt x="1226730" y="656988"/>
                  </a:cubicBezTo>
                  <a:cubicBezTo>
                    <a:pt x="1228483" y="657426"/>
                    <a:pt x="1230016" y="658522"/>
                    <a:pt x="1230966" y="660128"/>
                  </a:cubicBezTo>
                  <a:cubicBezTo>
                    <a:pt x="1231915" y="661736"/>
                    <a:pt x="1232208" y="663634"/>
                    <a:pt x="1231842" y="665460"/>
                  </a:cubicBezTo>
                  <a:lnTo>
                    <a:pt x="1229651" y="675831"/>
                  </a:lnTo>
                  <a:cubicBezTo>
                    <a:pt x="1224319" y="700371"/>
                    <a:pt x="1219134" y="724837"/>
                    <a:pt x="1214094" y="748866"/>
                  </a:cubicBezTo>
                  <a:cubicBezTo>
                    <a:pt x="1213364" y="751788"/>
                    <a:pt x="1210735" y="753906"/>
                    <a:pt x="1207740" y="754052"/>
                  </a:cubicBezTo>
                  <a:close/>
                  <a:moveTo>
                    <a:pt x="1234325" y="585925"/>
                  </a:moveTo>
                  <a:cubicBezTo>
                    <a:pt x="1232572" y="585999"/>
                    <a:pt x="1230819" y="585267"/>
                    <a:pt x="1229651" y="583953"/>
                  </a:cubicBezTo>
                  <a:cubicBezTo>
                    <a:pt x="1228410" y="582638"/>
                    <a:pt x="1227679" y="580886"/>
                    <a:pt x="1227606" y="579060"/>
                  </a:cubicBezTo>
                  <a:cubicBezTo>
                    <a:pt x="1227314" y="551745"/>
                    <a:pt x="1220303" y="524940"/>
                    <a:pt x="1207156" y="500985"/>
                  </a:cubicBezTo>
                  <a:cubicBezTo>
                    <a:pt x="1206207" y="499378"/>
                    <a:pt x="1205987" y="497407"/>
                    <a:pt x="1206426" y="495581"/>
                  </a:cubicBezTo>
                  <a:cubicBezTo>
                    <a:pt x="1206864" y="493827"/>
                    <a:pt x="1207959" y="492294"/>
                    <a:pt x="1209493" y="491271"/>
                  </a:cubicBezTo>
                  <a:cubicBezTo>
                    <a:pt x="1211027" y="490322"/>
                    <a:pt x="1212853" y="490030"/>
                    <a:pt x="1214606" y="490468"/>
                  </a:cubicBezTo>
                  <a:cubicBezTo>
                    <a:pt x="1216359" y="490907"/>
                    <a:pt x="1217892" y="492148"/>
                    <a:pt x="1218768" y="493755"/>
                  </a:cubicBezTo>
                  <a:cubicBezTo>
                    <a:pt x="1233084" y="519755"/>
                    <a:pt x="1240752" y="548896"/>
                    <a:pt x="1241191" y="578622"/>
                  </a:cubicBezTo>
                  <a:cubicBezTo>
                    <a:pt x="1241264" y="580521"/>
                    <a:pt x="1240533" y="582347"/>
                    <a:pt x="1239292" y="583734"/>
                  </a:cubicBezTo>
                  <a:cubicBezTo>
                    <a:pt x="1238050" y="585049"/>
                    <a:pt x="1236370" y="585852"/>
                    <a:pt x="1234617" y="585925"/>
                  </a:cubicBezTo>
                  <a:close/>
                  <a:moveTo>
                    <a:pt x="1159318" y="440805"/>
                  </a:moveTo>
                  <a:cubicBezTo>
                    <a:pt x="1157711" y="440731"/>
                    <a:pt x="1156178" y="440074"/>
                    <a:pt x="1154936" y="439051"/>
                  </a:cubicBezTo>
                  <a:cubicBezTo>
                    <a:pt x="1137846" y="424152"/>
                    <a:pt x="1119587" y="410641"/>
                    <a:pt x="1100233" y="398809"/>
                  </a:cubicBezTo>
                  <a:lnTo>
                    <a:pt x="1088840" y="391506"/>
                  </a:lnTo>
                  <a:cubicBezTo>
                    <a:pt x="1087963" y="391067"/>
                    <a:pt x="1087232" y="390483"/>
                    <a:pt x="1086575" y="389752"/>
                  </a:cubicBezTo>
                  <a:cubicBezTo>
                    <a:pt x="1085991" y="388949"/>
                    <a:pt x="1085552" y="388073"/>
                    <a:pt x="1085261" y="387123"/>
                  </a:cubicBezTo>
                  <a:cubicBezTo>
                    <a:pt x="1085115" y="386174"/>
                    <a:pt x="1085115" y="385152"/>
                    <a:pt x="1085261" y="384202"/>
                  </a:cubicBezTo>
                  <a:cubicBezTo>
                    <a:pt x="1085406" y="383180"/>
                    <a:pt x="1085699" y="382230"/>
                    <a:pt x="1086210" y="381354"/>
                  </a:cubicBezTo>
                  <a:cubicBezTo>
                    <a:pt x="1086648" y="380477"/>
                    <a:pt x="1087305" y="379746"/>
                    <a:pt x="1088036" y="379162"/>
                  </a:cubicBezTo>
                  <a:cubicBezTo>
                    <a:pt x="1088840" y="378579"/>
                    <a:pt x="1089716" y="378213"/>
                    <a:pt x="1090665" y="377994"/>
                  </a:cubicBezTo>
                  <a:cubicBezTo>
                    <a:pt x="1091542" y="377775"/>
                    <a:pt x="1092564" y="377775"/>
                    <a:pt x="1093441" y="377994"/>
                  </a:cubicBezTo>
                  <a:cubicBezTo>
                    <a:pt x="1094390" y="378213"/>
                    <a:pt x="1095267" y="378579"/>
                    <a:pt x="1096070" y="379162"/>
                  </a:cubicBezTo>
                  <a:lnTo>
                    <a:pt x="1107463" y="386466"/>
                  </a:lnTo>
                  <a:cubicBezTo>
                    <a:pt x="1127401" y="398736"/>
                    <a:pt x="1146318" y="412612"/>
                    <a:pt x="1163992" y="428023"/>
                  </a:cubicBezTo>
                  <a:cubicBezTo>
                    <a:pt x="1165088" y="428973"/>
                    <a:pt x="1165891" y="430287"/>
                    <a:pt x="1166257" y="431675"/>
                  </a:cubicBezTo>
                  <a:cubicBezTo>
                    <a:pt x="1166694" y="433062"/>
                    <a:pt x="1166694" y="434596"/>
                    <a:pt x="1166257" y="435984"/>
                  </a:cubicBezTo>
                  <a:cubicBezTo>
                    <a:pt x="1165745" y="437298"/>
                    <a:pt x="1164869" y="438540"/>
                    <a:pt x="1163774" y="439416"/>
                  </a:cubicBezTo>
                  <a:cubicBezTo>
                    <a:pt x="1162386" y="440147"/>
                    <a:pt x="1160852" y="440366"/>
                    <a:pt x="1159318" y="440147"/>
                  </a:cubicBezTo>
                  <a:close/>
                  <a:moveTo>
                    <a:pt x="5362" y="427731"/>
                  </a:moveTo>
                  <a:cubicBezTo>
                    <a:pt x="3537" y="427731"/>
                    <a:pt x="1857" y="426928"/>
                    <a:pt x="616" y="425613"/>
                  </a:cubicBezTo>
                  <a:cubicBezTo>
                    <a:pt x="-699" y="424299"/>
                    <a:pt x="-1429" y="422473"/>
                    <a:pt x="-1429" y="420647"/>
                  </a:cubicBezTo>
                  <a:lnTo>
                    <a:pt x="-1429" y="418018"/>
                  </a:lnTo>
                  <a:cubicBezTo>
                    <a:pt x="-1502" y="416630"/>
                    <a:pt x="-1502" y="415242"/>
                    <a:pt x="-1429" y="413854"/>
                  </a:cubicBezTo>
                  <a:cubicBezTo>
                    <a:pt x="-1502" y="411517"/>
                    <a:pt x="-992" y="409253"/>
                    <a:pt x="-42" y="407135"/>
                  </a:cubicBezTo>
                  <a:lnTo>
                    <a:pt x="7700" y="391797"/>
                  </a:lnTo>
                  <a:cubicBezTo>
                    <a:pt x="8138" y="390994"/>
                    <a:pt x="8723" y="390264"/>
                    <a:pt x="9380" y="389680"/>
                  </a:cubicBezTo>
                  <a:cubicBezTo>
                    <a:pt x="10037" y="389095"/>
                    <a:pt x="10840" y="388657"/>
                    <a:pt x="11716" y="388365"/>
                  </a:cubicBezTo>
                  <a:cubicBezTo>
                    <a:pt x="13470" y="387781"/>
                    <a:pt x="15296" y="387999"/>
                    <a:pt x="16903" y="388876"/>
                  </a:cubicBezTo>
                  <a:cubicBezTo>
                    <a:pt x="17706" y="389314"/>
                    <a:pt x="18363" y="389898"/>
                    <a:pt x="18948" y="390629"/>
                  </a:cubicBezTo>
                  <a:cubicBezTo>
                    <a:pt x="19459" y="391360"/>
                    <a:pt x="19897" y="392163"/>
                    <a:pt x="20189" y="393039"/>
                  </a:cubicBezTo>
                  <a:cubicBezTo>
                    <a:pt x="20335" y="393989"/>
                    <a:pt x="20335" y="394865"/>
                    <a:pt x="20189" y="395815"/>
                  </a:cubicBezTo>
                  <a:cubicBezTo>
                    <a:pt x="20116" y="396764"/>
                    <a:pt x="19824" y="397641"/>
                    <a:pt x="19459" y="398517"/>
                  </a:cubicBezTo>
                  <a:lnTo>
                    <a:pt x="11716" y="413854"/>
                  </a:lnTo>
                  <a:lnTo>
                    <a:pt x="11716" y="416483"/>
                  </a:lnTo>
                  <a:cubicBezTo>
                    <a:pt x="11790" y="417871"/>
                    <a:pt x="11790" y="419259"/>
                    <a:pt x="11716" y="420647"/>
                  </a:cubicBezTo>
                  <a:cubicBezTo>
                    <a:pt x="11716" y="422473"/>
                    <a:pt x="11059" y="424225"/>
                    <a:pt x="9818" y="425540"/>
                  </a:cubicBezTo>
                  <a:cubicBezTo>
                    <a:pt x="8576" y="426562"/>
                    <a:pt x="6970" y="427074"/>
                    <a:pt x="5362" y="427074"/>
                  </a:cubicBezTo>
                  <a:close/>
                  <a:moveTo>
                    <a:pt x="1021720" y="350605"/>
                  </a:moveTo>
                  <a:cubicBezTo>
                    <a:pt x="1020624" y="350605"/>
                    <a:pt x="1019529" y="350314"/>
                    <a:pt x="1018507" y="349802"/>
                  </a:cubicBezTo>
                  <a:cubicBezTo>
                    <a:pt x="994989" y="336730"/>
                    <a:pt x="970595" y="325189"/>
                    <a:pt x="945472" y="315403"/>
                  </a:cubicBezTo>
                  <a:cubicBezTo>
                    <a:pt x="943792" y="314673"/>
                    <a:pt x="942477" y="313431"/>
                    <a:pt x="941674" y="311751"/>
                  </a:cubicBezTo>
                  <a:cubicBezTo>
                    <a:pt x="941016" y="309998"/>
                    <a:pt x="941016" y="308026"/>
                    <a:pt x="941674" y="306274"/>
                  </a:cubicBezTo>
                  <a:cubicBezTo>
                    <a:pt x="941966" y="305397"/>
                    <a:pt x="942477" y="304594"/>
                    <a:pt x="943061" y="303864"/>
                  </a:cubicBezTo>
                  <a:cubicBezTo>
                    <a:pt x="943646" y="303206"/>
                    <a:pt x="944376" y="302622"/>
                    <a:pt x="945179" y="302256"/>
                  </a:cubicBezTo>
                  <a:cubicBezTo>
                    <a:pt x="945982" y="301892"/>
                    <a:pt x="946859" y="301672"/>
                    <a:pt x="947735" y="301599"/>
                  </a:cubicBezTo>
                  <a:cubicBezTo>
                    <a:pt x="948612" y="301599"/>
                    <a:pt x="949561" y="301745"/>
                    <a:pt x="950364" y="302038"/>
                  </a:cubicBezTo>
                  <a:cubicBezTo>
                    <a:pt x="976073" y="312044"/>
                    <a:pt x="1001124" y="323729"/>
                    <a:pt x="1025298" y="337094"/>
                  </a:cubicBezTo>
                  <a:cubicBezTo>
                    <a:pt x="1026102" y="337533"/>
                    <a:pt x="1026833" y="338117"/>
                    <a:pt x="1027417" y="338847"/>
                  </a:cubicBezTo>
                  <a:cubicBezTo>
                    <a:pt x="1027928" y="339577"/>
                    <a:pt x="1028366" y="340453"/>
                    <a:pt x="1028659" y="341331"/>
                  </a:cubicBezTo>
                  <a:cubicBezTo>
                    <a:pt x="1028804" y="342279"/>
                    <a:pt x="1028804" y="343157"/>
                    <a:pt x="1028659" y="344105"/>
                  </a:cubicBezTo>
                  <a:cubicBezTo>
                    <a:pt x="1028512" y="346297"/>
                    <a:pt x="1027271" y="348342"/>
                    <a:pt x="1025445" y="349583"/>
                  </a:cubicBezTo>
                  <a:cubicBezTo>
                    <a:pt x="1024276" y="350022"/>
                    <a:pt x="1022962" y="350168"/>
                    <a:pt x="1021720" y="349948"/>
                  </a:cubicBezTo>
                  <a:close/>
                  <a:moveTo>
                    <a:pt x="51156" y="326651"/>
                  </a:moveTo>
                  <a:cubicBezTo>
                    <a:pt x="50060" y="326724"/>
                    <a:pt x="48892" y="326431"/>
                    <a:pt x="47942" y="325846"/>
                  </a:cubicBezTo>
                  <a:cubicBezTo>
                    <a:pt x="46336" y="324898"/>
                    <a:pt x="45167" y="323437"/>
                    <a:pt x="44655" y="321684"/>
                  </a:cubicBezTo>
                  <a:cubicBezTo>
                    <a:pt x="44145" y="319858"/>
                    <a:pt x="44364" y="317886"/>
                    <a:pt x="45167" y="316206"/>
                  </a:cubicBezTo>
                  <a:cubicBezTo>
                    <a:pt x="57802" y="291083"/>
                    <a:pt x="70729" y="265885"/>
                    <a:pt x="83948" y="240834"/>
                  </a:cubicBezTo>
                  <a:cubicBezTo>
                    <a:pt x="84752" y="239154"/>
                    <a:pt x="86213" y="237913"/>
                    <a:pt x="87966" y="237401"/>
                  </a:cubicBezTo>
                  <a:cubicBezTo>
                    <a:pt x="89645" y="236890"/>
                    <a:pt x="91544" y="237109"/>
                    <a:pt x="93078" y="237986"/>
                  </a:cubicBezTo>
                  <a:cubicBezTo>
                    <a:pt x="94612" y="238935"/>
                    <a:pt x="95780" y="240469"/>
                    <a:pt x="96292" y="242222"/>
                  </a:cubicBezTo>
                  <a:cubicBezTo>
                    <a:pt x="96803" y="244047"/>
                    <a:pt x="96656" y="245946"/>
                    <a:pt x="95780" y="247626"/>
                  </a:cubicBezTo>
                  <a:cubicBezTo>
                    <a:pt x="82780" y="272604"/>
                    <a:pt x="69999" y="297728"/>
                    <a:pt x="57437" y="322926"/>
                  </a:cubicBezTo>
                  <a:cubicBezTo>
                    <a:pt x="56853" y="324094"/>
                    <a:pt x="55903" y="325043"/>
                    <a:pt x="54807" y="325774"/>
                  </a:cubicBezTo>
                  <a:cubicBezTo>
                    <a:pt x="53639" y="326212"/>
                    <a:pt x="52398" y="326285"/>
                    <a:pt x="51156" y="325993"/>
                  </a:cubicBezTo>
                  <a:close/>
                  <a:moveTo>
                    <a:pt x="869149" y="294003"/>
                  </a:moveTo>
                  <a:lnTo>
                    <a:pt x="867981" y="294003"/>
                  </a:lnTo>
                  <a:cubicBezTo>
                    <a:pt x="844099" y="289475"/>
                    <a:pt x="818755" y="285896"/>
                    <a:pt x="788080" y="282098"/>
                  </a:cubicBezTo>
                  <a:cubicBezTo>
                    <a:pt x="787131" y="282025"/>
                    <a:pt x="786255" y="281734"/>
                    <a:pt x="785451" y="281295"/>
                  </a:cubicBezTo>
                  <a:cubicBezTo>
                    <a:pt x="784648" y="280784"/>
                    <a:pt x="783991" y="280127"/>
                    <a:pt x="783406" y="279396"/>
                  </a:cubicBezTo>
                  <a:cubicBezTo>
                    <a:pt x="782822" y="278666"/>
                    <a:pt x="782383" y="277790"/>
                    <a:pt x="782165" y="276840"/>
                  </a:cubicBezTo>
                  <a:cubicBezTo>
                    <a:pt x="781946" y="275891"/>
                    <a:pt x="781946" y="274941"/>
                    <a:pt x="782165" y="273992"/>
                  </a:cubicBezTo>
                  <a:cubicBezTo>
                    <a:pt x="782237" y="273042"/>
                    <a:pt x="782530" y="272093"/>
                    <a:pt x="783041" y="271289"/>
                  </a:cubicBezTo>
                  <a:cubicBezTo>
                    <a:pt x="783479" y="270413"/>
                    <a:pt x="784063" y="269683"/>
                    <a:pt x="784794" y="269099"/>
                  </a:cubicBezTo>
                  <a:cubicBezTo>
                    <a:pt x="785524" y="268514"/>
                    <a:pt x="786328" y="268076"/>
                    <a:pt x="787204" y="267857"/>
                  </a:cubicBezTo>
                  <a:cubicBezTo>
                    <a:pt x="788080" y="267711"/>
                    <a:pt x="789030" y="267711"/>
                    <a:pt x="789906" y="267857"/>
                  </a:cubicBezTo>
                  <a:cubicBezTo>
                    <a:pt x="820946" y="271363"/>
                    <a:pt x="846582" y="275160"/>
                    <a:pt x="870757" y="279908"/>
                  </a:cubicBezTo>
                  <a:cubicBezTo>
                    <a:pt x="871633" y="280054"/>
                    <a:pt x="872436" y="280419"/>
                    <a:pt x="873167" y="280857"/>
                  </a:cubicBezTo>
                  <a:cubicBezTo>
                    <a:pt x="873970" y="281368"/>
                    <a:pt x="874554" y="282025"/>
                    <a:pt x="875066" y="282830"/>
                  </a:cubicBezTo>
                  <a:cubicBezTo>
                    <a:pt x="875576" y="283560"/>
                    <a:pt x="875942" y="284436"/>
                    <a:pt x="876161" y="285312"/>
                  </a:cubicBezTo>
                  <a:cubicBezTo>
                    <a:pt x="876307" y="286262"/>
                    <a:pt x="876307" y="287138"/>
                    <a:pt x="876161" y="288088"/>
                  </a:cubicBezTo>
                  <a:cubicBezTo>
                    <a:pt x="875942" y="289768"/>
                    <a:pt x="875139" y="291374"/>
                    <a:pt x="873897" y="292543"/>
                  </a:cubicBezTo>
                  <a:cubicBezTo>
                    <a:pt x="872655" y="293712"/>
                    <a:pt x="870975" y="294296"/>
                    <a:pt x="869295" y="294296"/>
                  </a:cubicBezTo>
                  <a:close/>
                  <a:moveTo>
                    <a:pt x="707888" y="274065"/>
                  </a:moveTo>
                  <a:lnTo>
                    <a:pt x="707304" y="274065"/>
                  </a:lnTo>
                  <a:cubicBezTo>
                    <a:pt x="679843" y="271582"/>
                    <a:pt x="652746" y="266688"/>
                    <a:pt x="626161" y="259458"/>
                  </a:cubicBezTo>
                  <a:cubicBezTo>
                    <a:pt x="624408" y="258874"/>
                    <a:pt x="622948" y="257705"/>
                    <a:pt x="622072" y="256098"/>
                  </a:cubicBezTo>
                  <a:cubicBezTo>
                    <a:pt x="621195" y="254419"/>
                    <a:pt x="620976" y="252520"/>
                    <a:pt x="621488" y="250694"/>
                  </a:cubicBezTo>
                  <a:cubicBezTo>
                    <a:pt x="621925" y="248941"/>
                    <a:pt x="623094" y="247407"/>
                    <a:pt x="624628" y="246385"/>
                  </a:cubicBezTo>
                  <a:cubicBezTo>
                    <a:pt x="626161" y="245436"/>
                    <a:pt x="627987" y="245216"/>
                    <a:pt x="629741" y="245727"/>
                  </a:cubicBezTo>
                  <a:cubicBezTo>
                    <a:pt x="655521" y="252811"/>
                    <a:pt x="681887" y="257559"/>
                    <a:pt x="708545" y="259896"/>
                  </a:cubicBezTo>
                  <a:cubicBezTo>
                    <a:pt x="710225" y="260188"/>
                    <a:pt x="711759" y="261064"/>
                    <a:pt x="712782" y="262452"/>
                  </a:cubicBezTo>
                  <a:cubicBezTo>
                    <a:pt x="713876" y="263840"/>
                    <a:pt x="714461" y="265592"/>
                    <a:pt x="714388" y="267346"/>
                  </a:cubicBezTo>
                  <a:cubicBezTo>
                    <a:pt x="714315" y="269099"/>
                    <a:pt x="713658" y="270779"/>
                    <a:pt x="712416" y="272093"/>
                  </a:cubicBezTo>
                  <a:cubicBezTo>
                    <a:pt x="711174" y="273335"/>
                    <a:pt x="709568" y="274065"/>
                    <a:pt x="707888" y="274211"/>
                  </a:cubicBezTo>
                  <a:close/>
                  <a:moveTo>
                    <a:pt x="552834" y="227907"/>
                  </a:moveTo>
                  <a:cubicBezTo>
                    <a:pt x="551666" y="227907"/>
                    <a:pt x="550570" y="227615"/>
                    <a:pt x="549547" y="227031"/>
                  </a:cubicBezTo>
                  <a:cubicBezTo>
                    <a:pt x="529901" y="215490"/>
                    <a:pt x="511716" y="201614"/>
                    <a:pt x="495283" y="185839"/>
                  </a:cubicBezTo>
                  <a:cubicBezTo>
                    <a:pt x="491265" y="182041"/>
                    <a:pt x="487467" y="178535"/>
                    <a:pt x="483597" y="174372"/>
                  </a:cubicBezTo>
                  <a:cubicBezTo>
                    <a:pt x="482282" y="173057"/>
                    <a:pt x="481552" y="171232"/>
                    <a:pt x="481552" y="169406"/>
                  </a:cubicBezTo>
                  <a:cubicBezTo>
                    <a:pt x="481552" y="167507"/>
                    <a:pt x="482282" y="165681"/>
                    <a:pt x="483524" y="164293"/>
                  </a:cubicBezTo>
                  <a:cubicBezTo>
                    <a:pt x="484765" y="162979"/>
                    <a:pt x="486445" y="162175"/>
                    <a:pt x="488271" y="162175"/>
                  </a:cubicBezTo>
                  <a:cubicBezTo>
                    <a:pt x="490097" y="162175"/>
                    <a:pt x="491850" y="162906"/>
                    <a:pt x="493091" y="164221"/>
                  </a:cubicBezTo>
                  <a:lnTo>
                    <a:pt x="504412" y="175321"/>
                  </a:lnTo>
                  <a:cubicBezTo>
                    <a:pt x="520042" y="190367"/>
                    <a:pt x="537424" y="203513"/>
                    <a:pt x="556121" y="214541"/>
                  </a:cubicBezTo>
                  <a:cubicBezTo>
                    <a:pt x="557727" y="215490"/>
                    <a:pt x="558823" y="217025"/>
                    <a:pt x="559335" y="218851"/>
                  </a:cubicBezTo>
                  <a:cubicBezTo>
                    <a:pt x="559846" y="220677"/>
                    <a:pt x="559626" y="222576"/>
                    <a:pt x="558750" y="224255"/>
                  </a:cubicBezTo>
                  <a:cubicBezTo>
                    <a:pt x="558166" y="225351"/>
                    <a:pt x="557290" y="226300"/>
                    <a:pt x="556267" y="227031"/>
                  </a:cubicBezTo>
                  <a:cubicBezTo>
                    <a:pt x="555244" y="227688"/>
                    <a:pt x="554002" y="228053"/>
                    <a:pt x="552761" y="228053"/>
                  </a:cubicBezTo>
                  <a:close/>
                  <a:moveTo>
                    <a:pt x="129231" y="176782"/>
                  </a:moveTo>
                  <a:cubicBezTo>
                    <a:pt x="127989" y="176709"/>
                    <a:pt x="126747" y="176344"/>
                    <a:pt x="125725" y="175687"/>
                  </a:cubicBezTo>
                  <a:cubicBezTo>
                    <a:pt x="124994" y="175176"/>
                    <a:pt x="124264" y="174591"/>
                    <a:pt x="123753" y="173861"/>
                  </a:cubicBezTo>
                  <a:cubicBezTo>
                    <a:pt x="123241" y="173057"/>
                    <a:pt x="122877" y="172181"/>
                    <a:pt x="122657" y="171305"/>
                  </a:cubicBezTo>
                  <a:cubicBezTo>
                    <a:pt x="122511" y="170355"/>
                    <a:pt x="122511" y="169479"/>
                    <a:pt x="122657" y="168529"/>
                  </a:cubicBezTo>
                  <a:cubicBezTo>
                    <a:pt x="122803" y="167580"/>
                    <a:pt x="123095" y="166703"/>
                    <a:pt x="123534" y="165900"/>
                  </a:cubicBezTo>
                  <a:cubicBezTo>
                    <a:pt x="137411" y="141141"/>
                    <a:pt x="152967" y="117405"/>
                    <a:pt x="170057" y="94764"/>
                  </a:cubicBezTo>
                  <a:cubicBezTo>
                    <a:pt x="172175" y="91842"/>
                    <a:pt x="176338" y="91185"/>
                    <a:pt x="179260" y="93376"/>
                  </a:cubicBezTo>
                  <a:cubicBezTo>
                    <a:pt x="179406" y="93449"/>
                    <a:pt x="179479" y="93595"/>
                    <a:pt x="179625" y="93668"/>
                  </a:cubicBezTo>
                  <a:cubicBezTo>
                    <a:pt x="180355" y="94252"/>
                    <a:pt x="180866" y="95056"/>
                    <a:pt x="181305" y="95859"/>
                  </a:cubicBezTo>
                  <a:cubicBezTo>
                    <a:pt x="181742" y="96663"/>
                    <a:pt x="182035" y="97539"/>
                    <a:pt x="182108" y="98489"/>
                  </a:cubicBezTo>
                  <a:cubicBezTo>
                    <a:pt x="182254" y="99437"/>
                    <a:pt x="182254" y="100315"/>
                    <a:pt x="182108" y="101263"/>
                  </a:cubicBezTo>
                  <a:cubicBezTo>
                    <a:pt x="181816" y="102141"/>
                    <a:pt x="181378" y="103017"/>
                    <a:pt x="180793" y="103747"/>
                  </a:cubicBezTo>
                  <a:cubicBezTo>
                    <a:pt x="164142" y="125877"/>
                    <a:pt x="148950" y="149102"/>
                    <a:pt x="135365" y="173277"/>
                  </a:cubicBezTo>
                  <a:cubicBezTo>
                    <a:pt x="134781" y="174372"/>
                    <a:pt x="133905" y="175248"/>
                    <a:pt x="132882" y="175906"/>
                  </a:cubicBezTo>
                  <a:cubicBezTo>
                    <a:pt x="131860" y="176563"/>
                    <a:pt x="130691" y="176855"/>
                    <a:pt x="129450" y="176855"/>
                  </a:cubicBezTo>
                  <a:close/>
                  <a:moveTo>
                    <a:pt x="432034" y="114410"/>
                  </a:moveTo>
                  <a:cubicBezTo>
                    <a:pt x="431085" y="114410"/>
                    <a:pt x="430135" y="114264"/>
                    <a:pt x="429259" y="113826"/>
                  </a:cubicBezTo>
                  <a:cubicBezTo>
                    <a:pt x="428382" y="113461"/>
                    <a:pt x="427579" y="112877"/>
                    <a:pt x="426995" y="112146"/>
                  </a:cubicBezTo>
                  <a:lnTo>
                    <a:pt x="422758" y="107253"/>
                  </a:lnTo>
                  <a:cubicBezTo>
                    <a:pt x="411949" y="94618"/>
                    <a:pt x="400848" y="82056"/>
                    <a:pt x="390112" y="69713"/>
                  </a:cubicBezTo>
                  <a:cubicBezTo>
                    <a:pt x="386460" y="65623"/>
                    <a:pt x="382298" y="61533"/>
                    <a:pt x="378864" y="57808"/>
                  </a:cubicBezTo>
                  <a:lnTo>
                    <a:pt x="371561" y="50504"/>
                  </a:lnTo>
                  <a:cubicBezTo>
                    <a:pt x="370247" y="49117"/>
                    <a:pt x="369589" y="47364"/>
                    <a:pt x="369589" y="45465"/>
                  </a:cubicBezTo>
                  <a:cubicBezTo>
                    <a:pt x="369589" y="43566"/>
                    <a:pt x="370247" y="41814"/>
                    <a:pt x="371561" y="40425"/>
                  </a:cubicBezTo>
                  <a:cubicBezTo>
                    <a:pt x="372146" y="39768"/>
                    <a:pt x="372949" y="39257"/>
                    <a:pt x="373752" y="38892"/>
                  </a:cubicBezTo>
                  <a:cubicBezTo>
                    <a:pt x="374555" y="38526"/>
                    <a:pt x="375432" y="38380"/>
                    <a:pt x="376308" y="38380"/>
                  </a:cubicBezTo>
                  <a:cubicBezTo>
                    <a:pt x="377185" y="38380"/>
                    <a:pt x="378134" y="38526"/>
                    <a:pt x="378937" y="38892"/>
                  </a:cubicBezTo>
                  <a:cubicBezTo>
                    <a:pt x="379741" y="39257"/>
                    <a:pt x="380472" y="39768"/>
                    <a:pt x="381056" y="40425"/>
                  </a:cubicBezTo>
                  <a:lnTo>
                    <a:pt x="388870" y="47729"/>
                  </a:lnTo>
                  <a:lnTo>
                    <a:pt x="400410" y="59999"/>
                  </a:lnTo>
                  <a:cubicBezTo>
                    <a:pt x="411439" y="72415"/>
                    <a:pt x="422321" y="85050"/>
                    <a:pt x="433276" y="97685"/>
                  </a:cubicBezTo>
                  <a:lnTo>
                    <a:pt x="437439" y="102578"/>
                  </a:lnTo>
                  <a:cubicBezTo>
                    <a:pt x="438023" y="103309"/>
                    <a:pt x="438534" y="104112"/>
                    <a:pt x="438827" y="104988"/>
                  </a:cubicBezTo>
                  <a:cubicBezTo>
                    <a:pt x="438972" y="105938"/>
                    <a:pt x="438972" y="106814"/>
                    <a:pt x="438827" y="107764"/>
                  </a:cubicBezTo>
                  <a:cubicBezTo>
                    <a:pt x="438827" y="108713"/>
                    <a:pt x="438607" y="109589"/>
                    <a:pt x="438242" y="110466"/>
                  </a:cubicBezTo>
                  <a:cubicBezTo>
                    <a:pt x="437804" y="111270"/>
                    <a:pt x="437292" y="112073"/>
                    <a:pt x="436635" y="112730"/>
                  </a:cubicBezTo>
                  <a:cubicBezTo>
                    <a:pt x="435978" y="113387"/>
                    <a:pt x="435175" y="113826"/>
                    <a:pt x="434299" y="114191"/>
                  </a:cubicBezTo>
                  <a:cubicBezTo>
                    <a:pt x="433422" y="114337"/>
                    <a:pt x="432473" y="114337"/>
                    <a:pt x="431596" y="114191"/>
                  </a:cubicBezTo>
                  <a:close/>
                  <a:moveTo>
                    <a:pt x="232648" y="46269"/>
                  </a:moveTo>
                  <a:cubicBezTo>
                    <a:pt x="231626" y="46269"/>
                    <a:pt x="230603" y="46049"/>
                    <a:pt x="229654" y="45538"/>
                  </a:cubicBezTo>
                  <a:cubicBezTo>
                    <a:pt x="228704" y="45100"/>
                    <a:pt x="227901" y="44370"/>
                    <a:pt x="227316" y="43493"/>
                  </a:cubicBezTo>
                  <a:cubicBezTo>
                    <a:pt x="226732" y="42763"/>
                    <a:pt x="226294" y="41887"/>
                    <a:pt x="226075" y="41009"/>
                  </a:cubicBezTo>
                  <a:cubicBezTo>
                    <a:pt x="225929" y="40133"/>
                    <a:pt x="225929" y="39183"/>
                    <a:pt x="226075" y="38307"/>
                  </a:cubicBezTo>
                  <a:cubicBezTo>
                    <a:pt x="226222" y="37358"/>
                    <a:pt x="226513" y="36481"/>
                    <a:pt x="226952" y="35678"/>
                  </a:cubicBezTo>
                  <a:cubicBezTo>
                    <a:pt x="227389" y="34875"/>
                    <a:pt x="227974" y="34145"/>
                    <a:pt x="228631" y="33561"/>
                  </a:cubicBezTo>
                  <a:cubicBezTo>
                    <a:pt x="257042" y="10189"/>
                    <a:pt x="280925" y="-620"/>
                    <a:pt x="303930" y="-620"/>
                  </a:cubicBezTo>
                  <a:lnTo>
                    <a:pt x="306341" y="-620"/>
                  </a:lnTo>
                  <a:cubicBezTo>
                    <a:pt x="308167" y="-620"/>
                    <a:pt x="309846" y="110"/>
                    <a:pt x="311088" y="1425"/>
                  </a:cubicBezTo>
                  <a:cubicBezTo>
                    <a:pt x="312402" y="2812"/>
                    <a:pt x="313060" y="4565"/>
                    <a:pt x="313060" y="6464"/>
                  </a:cubicBezTo>
                  <a:cubicBezTo>
                    <a:pt x="313060" y="8363"/>
                    <a:pt x="312402" y="10116"/>
                    <a:pt x="311088" y="11504"/>
                  </a:cubicBezTo>
                  <a:cubicBezTo>
                    <a:pt x="309846" y="12818"/>
                    <a:pt x="308167" y="13549"/>
                    <a:pt x="306341" y="13549"/>
                  </a:cubicBezTo>
                  <a:lnTo>
                    <a:pt x="304296" y="13549"/>
                  </a:lnTo>
                  <a:cubicBezTo>
                    <a:pt x="284650" y="13549"/>
                    <a:pt x="263323" y="23409"/>
                    <a:pt x="237395" y="44734"/>
                  </a:cubicBezTo>
                  <a:cubicBezTo>
                    <a:pt x="236081" y="45611"/>
                    <a:pt x="234474" y="45903"/>
                    <a:pt x="232940" y="456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5" name="Google Shape;2605;p84"/>
            <p:cNvSpPr/>
            <p:nvPr/>
          </p:nvSpPr>
          <p:spPr>
            <a:xfrm>
              <a:off x="8256589" y="4269878"/>
              <a:ext cx="1090058" cy="1610545"/>
            </a:xfrm>
            <a:custGeom>
              <a:avLst/>
              <a:gdLst/>
              <a:ahLst/>
              <a:cxnLst/>
              <a:rect l="l" t="t" r="r" b="b"/>
              <a:pathLst>
                <a:path w="1090058" h="1610545" extrusionOk="0">
                  <a:moveTo>
                    <a:pt x="476466" y="1609926"/>
                  </a:moveTo>
                  <a:cubicBezTo>
                    <a:pt x="460984" y="1609926"/>
                    <a:pt x="444842" y="1609269"/>
                    <a:pt x="429140" y="1608612"/>
                  </a:cubicBezTo>
                  <a:lnTo>
                    <a:pt x="415701" y="1608027"/>
                  </a:lnTo>
                  <a:cubicBezTo>
                    <a:pt x="385392" y="1606786"/>
                    <a:pt x="354791" y="1602768"/>
                    <a:pt x="325284" y="1598679"/>
                  </a:cubicBezTo>
                  <a:cubicBezTo>
                    <a:pt x="295997" y="1594078"/>
                    <a:pt x="266490" y="1591010"/>
                    <a:pt x="236911" y="1589549"/>
                  </a:cubicBezTo>
                  <a:cubicBezTo>
                    <a:pt x="201124" y="1588015"/>
                    <a:pt x="164460" y="1590133"/>
                    <a:pt x="129038" y="1592179"/>
                  </a:cubicBezTo>
                  <a:cubicBezTo>
                    <a:pt x="108736" y="1593347"/>
                    <a:pt x="88651" y="1594588"/>
                    <a:pt x="68347" y="1595100"/>
                  </a:cubicBezTo>
                  <a:cubicBezTo>
                    <a:pt x="64403" y="1595100"/>
                    <a:pt x="60166" y="1595538"/>
                    <a:pt x="55712" y="1595903"/>
                  </a:cubicBezTo>
                  <a:cubicBezTo>
                    <a:pt x="34238" y="1597656"/>
                    <a:pt x="7581" y="1599775"/>
                    <a:pt x="-234" y="1575819"/>
                  </a:cubicBezTo>
                  <a:cubicBezTo>
                    <a:pt x="-5127" y="1560700"/>
                    <a:pt x="4368" y="1537110"/>
                    <a:pt x="27812" y="1505705"/>
                  </a:cubicBezTo>
                  <a:cubicBezTo>
                    <a:pt x="49723" y="1476491"/>
                    <a:pt x="73898" y="1447277"/>
                    <a:pt x="96903" y="1419377"/>
                  </a:cubicBezTo>
                  <a:cubicBezTo>
                    <a:pt x="112824" y="1400096"/>
                    <a:pt x="128674" y="1380814"/>
                    <a:pt x="144157" y="1360949"/>
                  </a:cubicBezTo>
                  <a:cubicBezTo>
                    <a:pt x="238300" y="1241683"/>
                    <a:pt x="327183" y="1106933"/>
                    <a:pt x="339160" y="930918"/>
                  </a:cubicBezTo>
                  <a:cubicBezTo>
                    <a:pt x="345222" y="842838"/>
                    <a:pt x="348436" y="738763"/>
                    <a:pt x="327037" y="635564"/>
                  </a:cubicBezTo>
                  <a:cubicBezTo>
                    <a:pt x="313088" y="568518"/>
                    <a:pt x="292784" y="501544"/>
                    <a:pt x="272772" y="436835"/>
                  </a:cubicBezTo>
                  <a:lnTo>
                    <a:pt x="265469" y="413830"/>
                  </a:lnTo>
                  <a:cubicBezTo>
                    <a:pt x="244068" y="343131"/>
                    <a:pt x="238080" y="276523"/>
                    <a:pt x="247647" y="215685"/>
                  </a:cubicBezTo>
                  <a:cubicBezTo>
                    <a:pt x="252907" y="182600"/>
                    <a:pt x="264445" y="150903"/>
                    <a:pt x="281828" y="122273"/>
                  </a:cubicBezTo>
                  <a:cubicBezTo>
                    <a:pt x="298918" y="94155"/>
                    <a:pt x="321413" y="69760"/>
                    <a:pt x="348070" y="50552"/>
                  </a:cubicBezTo>
                  <a:cubicBezTo>
                    <a:pt x="377357" y="28934"/>
                    <a:pt x="410808" y="13670"/>
                    <a:pt x="446304" y="5709"/>
                  </a:cubicBezTo>
                  <a:cubicBezTo>
                    <a:pt x="481505" y="-2252"/>
                    <a:pt x="517950" y="-2690"/>
                    <a:pt x="553300" y="4321"/>
                  </a:cubicBezTo>
                  <a:cubicBezTo>
                    <a:pt x="615964" y="16956"/>
                    <a:pt x="668915" y="52306"/>
                    <a:pt x="708353" y="81665"/>
                  </a:cubicBezTo>
                  <a:cubicBezTo>
                    <a:pt x="810602" y="158718"/>
                    <a:pt x="929577" y="195965"/>
                    <a:pt x="1082002" y="199179"/>
                  </a:cubicBezTo>
                  <a:cubicBezTo>
                    <a:pt x="1082878" y="199252"/>
                    <a:pt x="1083755" y="199471"/>
                    <a:pt x="1084557" y="199836"/>
                  </a:cubicBezTo>
                  <a:cubicBezTo>
                    <a:pt x="1085361" y="200202"/>
                    <a:pt x="1086091" y="200713"/>
                    <a:pt x="1086749" y="201370"/>
                  </a:cubicBezTo>
                  <a:cubicBezTo>
                    <a:pt x="1087333" y="202100"/>
                    <a:pt x="1087770" y="202831"/>
                    <a:pt x="1088136" y="203708"/>
                  </a:cubicBezTo>
                  <a:cubicBezTo>
                    <a:pt x="1088428" y="204584"/>
                    <a:pt x="1088574" y="205533"/>
                    <a:pt x="1088574" y="206483"/>
                  </a:cubicBezTo>
                  <a:cubicBezTo>
                    <a:pt x="1088574" y="207432"/>
                    <a:pt x="1088428" y="208382"/>
                    <a:pt x="1088063" y="209258"/>
                  </a:cubicBezTo>
                  <a:cubicBezTo>
                    <a:pt x="1087697" y="210062"/>
                    <a:pt x="1087187" y="210865"/>
                    <a:pt x="1086602" y="211522"/>
                  </a:cubicBezTo>
                  <a:cubicBezTo>
                    <a:pt x="1085944" y="212179"/>
                    <a:pt x="1085215" y="212691"/>
                    <a:pt x="1084338" y="213055"/>
                  </a:cubicBezTo>
                  <a:cubicBezTo>
                    <a:pt x="1083535" y="213421"/>
                    <a:pt x="1082585" y="213567"/>
                    <a:pt x="1081710" y="213494"/>
                  </a:cubicBezTo>
                  <a:cubicBezTo>
                    <a:pt x="926656" y="210208"/>
                    <a:pt x="805344" y="172010"/>
                    <a:pt x="700538" y="93278"/>
                  </a:cubicBezTo>
                  <a:cubicBezTo>
                    <a:pt x="662414" y="64721"/>
                    <a:pt x="611143" y="30467"/>
                    <a:pt x="551035" y="18271"/>
                  </a:cubicBezTo>
                  <a:cubicBezTo>
                    <a:pt x="517367" y="11625"/>
                    <a:pt x="482675" y="12136"/>
                    <a:pt x="449224" y="19732"/>
                  </a:cubicBezTo>
                  <a:cubicBezTo>
                    <a:pt x="415483" y="27401"/>
                    <a:pt x="383712" y="42008"/>
                    <a:pt x="355885" y="62530"/>
                  </a:cubicBezTo>
                  <a:cubicBezTo>
                    <a:pt x="330762" y="80716"/>
                    <a:pt x="309509" y="103722"/>
                    <a:pt x="293513" y="130307"/>
                  </a:cubicBezTo>
                  <a:cubicBezTo>
                    <a:pt x="277226" y="157184"/>
                    <a:pt x="266271" y="186909"/>
                    <a:pt x="261305" y="217949"/>
                  </a:cubicBezTo>
                  <a:cubicBezTo>
                    <a:pt x="252030" y="276377"/>
                    <a:pt x="257946" y="340940"/>
                    <a:pt x="278687" y="409447"/>
                  </a:cubicBezTo>
                  <a:lnTo>
                    <a:pt x="285990" y="432453"/>
                  </a:lnTo>
                  <a:cubicBezTo>
                    <a:pt x="305784" y="497747"/>
                    <a:pt x="326233" y="564793"/>
                    <a:pt x="340257" y="632497"/>
                  </a:cubicBezTo>
                  <a:cubicBezTo>
                    <a:pt x="362167" y="737521"/>
                    <a:pt x="358808" y="842838"/>
                    <a:pt x="352672" y="931941"/>
                  </a:cubicBezTo>
                  <a:cubicBezTo>
                    <a:pt x="340622" y="1111607"/>
                    <a:pt x="250423" y="1248548"/>
                    <a:pt x="154600" y="1369714"/>
                  </a:cubicBezTo>
                  <a:cubicBezTo>
                    <a:pt x="139118" y="1389433"/>
                    <a:pt x="123050" y="1408787"/>
                    <a:pt x="107054" y="1428142"/>
                  </a:cubicBezTo>
                  <a:cubicBezTo>
                    <a:pt x="83829" y="1455895"/>
                    <a:pt x="60532" y="1484671"/>
                    <a:pt x="38548" y="1513958"/>
                  </a:cubicBezTo>
                  <a:cubicBezTo>
                    <a:pt x="19121" y="1539812"/>
                    <a:pt x="9334" y="1560919"/>
                    <a:pt x="12547" y="1570560"/>
                  </a:cubicBezTo>
                  <a:cubicBezTo>
                    <a:pt x="16711" y="1583122"/>
                    <a:pt x="32632" y="1582903"/>
                    <a:pt x="54762" y="1581077"/>
                  </a:cubicBezTo>
                  <a:cubicBezTo>
                    <a:pt x="59364" y="1581077"/>
                    <a:pt x="63891" y="1580347"/>
                    <a:pt x="68054" y="1580274"/>
                  </a:cubicBezTo>
                  <a:cubicBezTo>
                    <a:pt x="88139" y="1579690"/>
                    <a:pt x="108151" y="1578594"/>
                    <a:pt x="128235" y="1577425"/>
                  </a:cubicBezTo>
                  <a:cubicBezTo>
                    <a:pt x="164022" y="1575307"/>
                    <a:pt x="201270" y="1573190"/>
                    <a:pt x="237349" y="1574650"/>
                  </a:cubicBezTo>
                  <a:cubicBezTo>
                    <a:pt x="267441" y="1575892"/>
                    <a:pt x="297677" y="1580055"/>
                    <a:pt x="326964" y="1583926"/>
                  </a:cubicBezTo>
                  <a:cubicBezTo>
                    <a:pt x="356251" y="1587797"/>
                    <a:pt x="386487" y="1592105"/>
                    <a:pt x="416139" y="1593201"/>
                  </a:cubicBezTo>
                  <a:lnTo>
                    <a:pt x="429725" y="1593712"/>
                  </a:lnTo>
                  <a:cubicBezTo>
                    <a:pt x="483989" y="1596123"/>
                    <a:pt x="539716" y="1598460"/>
                    <a:pt x="591862" y="1571802"/>
                  </a:cubicBezTo>
                  <a:cubicBezTo>
                    <a:pt x="649779" y="1542003"/>
                    <a:pt x="678847" y="1491463"/>
                    <a:pt x="680892" y="1416748"/>
                  </a:cubicBezTo>
                  <a:cubicBezTo>
                    <a:pt x="682864" y="1338162"/>
                    <a:pt x="679870" y="1258043"/>
                    <a:pt x="676874" y="1180041"/>
                  </a:cubicBezTo>
                  <a:lnTo>
                    <a:pt x="675195" y="1136220"/>
                  </a:lnTo>
                  <a:cubicBezTo>
                    <a:pt x="671835" y="1043392"/>
                    <a:pt x="711712" y="970577"/>
                    <a:pt x="790079" y="925660"/>
                  </a:cubicBezTo>
                  <a:cubicBezTo>
                    <a:pt x="888603" y="870737"/>
                    <a:pt x="983695" y="809972"/>
                    <a:pt x="1074916" y="743656"/>
                  </a:cubicBezTo>
                  <a:cubicBezTo>
                    <a:pt x="1076378" y="742560"/>
                    <a:pt x="1078204" y="742122"/>
                    <a:pt x="1079957" y="742488"/>
                  </a:cubicBezTo>
                  <a:cubicBezTo>
                    <a:pt x="1081783" y="742853"/>
                    <a:pt x="1083316" y="743875"/>
                    <a:pt x="1084338" y="745409"/>
                  </a:cubicBezTo>
                  <a:cubicBezTo>
                    <a:pt x="1085361" y="746943"/>
                    <a:pt x="1085798" y="748915"/>
                    <a:pt x="1085434" y="750741"/>
                  </a:cubicBezTo>
                  <a:cubicBezTo>
                    <a:pt x="1085142" y="752567"/>
                    <a:pt x="1084119" y="754247"/>
                    <a:pt x="1082658" y="755341"/>
                  </a:cubicBezTo>
                  <a:cubicBezTo>
                    <a:pt x="991072" y="821804"/>
                    <a:pt x="895616" y="882788"/>
                    <a:pt x="796799" y="937929"/>
                  </a:cubicBezTo>
                  <a:cubicBezTo>
                    <a:pt x="723033" y="980217"/>
                    <a:pt x="685858" y="1048431"/>
                    <a:pt x="688999" y="1135124"/>
                  </a:cubicBezTo>
                  <a:lnTo>
                    <a:pt x="690606" y="1178945"/>
                  </a:lnTo>
                  <a:cubicBezTo>
                    <a:pt x="693600" y="1256655"/>
                    <a:pt x="696668" y="1337066"/>
                    <a:pt x="694623" y="1416164"/>
                  </a:cubicBezTo>
                  <a:cubicBezTo>
                    <a:pt x="692578" y="1495261"/>
                    <a:pt x="660005" y="1552009"/>
                    <a:pt x="598071" y="1584145"/>
                  </a:cubicBezTo>
                  <a:cubicBezTo>
                    <a:pt x="558119" y="1605179"/>
                    <a:pt x="516928" y="1609926"/>
                    <a:pt x="476466" y="160992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6" name="Google Shape;2606;p84"/>
            <p:cNvSpPr/>
            <p:nvPr/>
          </p:nvSpPr>
          <p:spPr>
            <a:xfrm>
              <a:off x="7274994" y="565"/>
              <a:ext cx="846269" cy="1641273"/>
            </a:xfrm>
            <a:custGeom>
              <a:avLst/>
              <a:gdLst/>
              <a:ahLst/>
              <a:cxnLst/>
              <a:rect l="l" t="t" r="r" b="b"/>
              <a:pathLst>
                <a:path w="846269" h="1641273" extrusionOk="0">
                  <a:moveTo>
                    <a:pt x="245458" y="1640644"/>
                  </a:moveTo>
                  <a:cubicBezTo>
                    <a:pt x="215369" y="1640907"/>
                    <a:pt x="185497" y="1634992"/>
                    <a:pt x="157816" y="1623262"/>
                  </a:cubicBezTo>
                  <a:cubicBezTo>
                    <a:pt x="89893" y="1594048"/>
                    <a:pt x="62433" y="1531895"/>
                    <a:pt x="46145" y="1481355"/>
                  </a:cubicBezTo>
                  <a:cubicBezTo>
                    <a:pt x="27157" y="1422197"/>
                    <a:pt x="18830" y="1362089"/>
                    <a:pt x="12257" y="1290076"/>
                  </a:cubicBezTo>
                  <a:lnTo>
                    <a:pt x="10066" y="1266632"/>
                  </a:lnTo>
                  <a:cubicBezTo>
                    <a:pt x="3128" y="1192282"/>
                    <a:pt x="-4029" y="1115303"/>
                    <a:pt x="-597" y="1038105"/>
                  </a:cubicBezTo>
                  <a:cubicBezTo>
                    <a:pt x="1814" y="983694"/>
                    <a:pt x="14887" y="941041"/>
                    <a:pt x="39499" y="907591"/>
                  </a:cubicBezTo>
                  <a:cubicBezTo>
                    <a:pt x="72804" y="862382"/>
                    <a:pt x="109248" y="818415"/>
                    <a:pt x="143648" y="776127"/>
                  </a:cubicBezTo>
                  <a:cubicBezTo>
                    <a:pt x="164025" y="751661"/>
                    <a:pt x="184475" y="726464"/>
                    <a:pt x="204413" y="701266"/>
                  </a:cubicBezTo>
                  <a:cubicBezTo>
                    <a:pt x="257510" y="634074"/>
                    <a:pt x="309218" y="559432"/>
                    <a:pt x="327476" y="467992"/>
                  </a:cubicBezTo>
                  <a:cubicBezTo>
                    <a:pt x="342083" y="393935"/>
                    <a:pt x="346101" y="332366"/>
                    <a:pt x="339675" y="274157"/>
                  </a:cubicBezTo>
                  <a:cubicBezTo>
                    <a:pt x="334124" y="213458"/>
                    <a:pt x="331640" y="152517"/>
                    <a:pt x="332371" y="91569"/>
                  </a:cubicBezTo>
                  <a:cubicBezTo>
                    <a:pt x="332371" y="65569"/>
                    <a:pt x="332371" y="39495"/>
                    <a:pt x="331348" y="13422"/>
                  </a:cubicBezTo>
                  <a:cubicBezTo>
                    <a:pt x="331348" y="9741"/>
                    <a:pt x="332735" y="6191"/>
                    <a:pt x="335219" y="3489"/>
                  </a:cubicBezTo>
                  <a:cubicBezTo>
                    <a:pt x="340038" y="-1711"/>
                    <a:pt x="348146" y="-2018"/>
                    <a:pt x="353404" y="2809"/>
                  </a:cubicBezTo>
                  <a:cubicBezTo>
                    <a:pt x="353624" y="3029"/>
                    <a:pt x="353843" y="3255"/>
                    <a:pt x="354062" y="3489"/>
                  </a:cubicBezTo>
                  <a:cubicBezTo>
                    <a:pt x="356617" y="6140"/>
                    <a:pt x="358080" y="9660"/>
                    <a:pt x="358153" y="13348"/>
                  </a:cubicBezTo>
                  <a:cubicBezTo>
                    <a:pt x="358882" y="39568"/>
                    <a:pt x="359028" y="65861"/>
                    <a:pt x="359174" y="92154"/>
                  </a:cubicBezTo>
                  <a:cubicBezTo>
                    <a:pt x="358516" y="152079"/>
                    <a:pt x="361000" y="211997"/>
                    <a:pt x="366478" y="271674"/>
                  </a:cubicBezTo>
                  <a:cubicBezTo>
                    <a:pt x="373197" y="332950"/>
                    <a:pt x="369181" y="397440"/>
                    <a:pt x="353916" y="474566"/>
                  </a:cubicBezTo>
                  <a:cubicBezTo>
                    <a:pt x="334416" y="572505"/>
                    <a:pt x="280881" y="649850"/>
                    <a:pt x="225154" y="720256"/>
                  </a:cubicBezTo>
                  <a:cubicBezTo>
                    <a:pt x="205069" y="745599"/>
                    <a:pt x="184621" y="770504"/>
                    <a:pt x="164025" y="795482"/>
                  </a:cubicBezTo>
                  <a:cubicBezTo>
                    <a:pt x="129479" y="837696"/>
                    <a:pt x="93618" y="881371"/>
                    <a:pt x="60752" y="926069"/>
                  </a:cubicBezTo>
                  <a:cubicBezTo>
                    <a:pt x="39792" y="954552"/>
                    <a:pt x="28471" y="991800"/>
                    <a:pt x="26353" y="1040296"/>
                  </a:cubicBezTo>
                  <a:cubicBezTo>
                    <a:pt x="23066" y="1115303"/>
                    <a:pt x="30078" y="1191186"/>
                    <a:pt x="36871" y="1264587"/>
                  </a:cubicBezTo>
                  <a:lnTo>
                    <a:pt x="39061" y="1288104"/>
                  </a:lnTo>
                  <a:cubicBezTo>
                    <a:pt x="45489" y="1358071"/>
                    <a:pt x="53668" y="1416354"/>
                    <a:pt x="71634" y="1472956"/>
                  </a:cubicBezTo>
                  <a:cubicBezTo>
                    <a:pt x="93181" y="1539564"/>
                    <a:pt x="122759" y="1578054"/>
                    <a:pt x="168042" y="1597627"/>
                  </a:cubicBezTo>
                  <a:cubicBezTo>
                    <a:pt x="205874" y="1612921"/>
                    <a:pt x="247284" y="1616981"/>
                    <a:pt x="287307" y="1609313"/>
                  </a:cubicBezTo>
                  <a:cubicBezTo>
                    <a:pt x="397810" y="1592171"/>
                    <a:pt x="504223" y="1555048"/>
                    <a:pt x="601358" y="1499760"/>
                  </a:cubicBezTo>
                  <a:cubicBezTo>
                    <a:pt x="649562" y="1472788"/>
                    <a:pt x="690316" y="1434291"/>
                    <a:pt x="719967" y="1387724"/>
                  </a:cubicBezTo>
                  <a:cubicBezTo>
                    <a:pt x="757289" y="1328785"/>
                    <a:pt x="756923" y="1268750"/>
                    <a:pt x="719092" y="1209153"/>
                  </a:cubicBezTo>
                  <a:cubicBezTo>
                    <a:pt x="692579" y="1169086"/>
                    <a:pt x="663804" y="1130531"/>
                    <a:pt x="632983" y="1093685"/>
                  </a:cubicBezTo>
                  <a:lnTo>
                    <a:pt x="616623" y="1073162"/>
                  </a:lnTo>
                  <a:cubicBezTo>
                    <a:pt x="531392" y="965946"/>
                    <a:pt x="516639" y="844708"/>
                    <a:pt x="572437" y="702800"/>
                  </a:cubicBezTo>
                  <a:cubicBezTo>
                    <a:pt x="598438" y="637069"/>
                    <a:pt x="640360" y="584410"/>
                    <a:pt x="688710" y="527516"/>
                  </a:cubicBezTo>
                  <a:lnTo>
                    <a:pt x="689805" y="526275"/>
                  </a:lnTo>
                  <a:cubicBezTo>
                    <a:pt x="733626" y="474712"/>
                    <a:pt x="778761" y="421396"/>
                    <a:pt x="799357" y="354934"/>
                  </a:cubicBezTo>
                  <a:cubicBezTo>
                    <a:pt x="808998" y="323164"/>
                    <a:pt x="817909" y="289640"/>
                    <a:pt x="817689" y="256994"/>
                  </a:cubicBezTo>
                  <a:cubicBezTo>
                    <a:pt x="817104" y="199880"/>
                    <a:pt x="813526" y="141598"/>
                    <a:pt x="809947" y="85580"/>
                  </a:cubicBezTo>
                  <a:cubicBezTo>
                    <a:pt x="808560" y="62209"/>
                    <a:pt x="807099" y="38692"/>
                    <a:pt x="805857" y="15174"/>
                  </a:cubicBezTo>
                  <a:cubicBezTo>
                    <a:pt x="805784" y="13319"/>
                    <a:pt x="806003" y="11464"/>
                    <a:pt x="806588" y="9697"/>
                  </a:cubicBezTo>
                  <a:cubicBezTo>
                    <a:pt x="807173" y="7929"/>
                    <a:pt x="808121" y="6293"/>
                    <a:pt x="809289" y="4877"/>
                  </a:cubicBezTo>
                  <a:cubicBezTo>
                    <a:pt x="810459" y="3504"/>
                    <a:pt x="811919" y="2386"/>
                    <a:pt x="813526" y="1590"/>
                  </a:cubicBezTo>
                  <a:cubicBezTo>
                    <a:pt x="815132" y="765"/>
                    <a:pt x="816885" y="290"/>
                    <a:pt x="818638" y="202"/>
                  </a:cubicBezTo>
                  <a:cubicBezTo>
                    <a:pt x="822216" y="20"/>
                    <a:pt x="825722" y="1313"/>
                    <a:pt x="828352" y="3781"/>
                  </a:cubicBezTo>
                  <a:cubicBezTo>
                    <a:pt x="831055" y="6374"/>
                    <a:pt x="832662" y="9901"/>
                    <a:pt x="832808" y="13641"/>
                  </a:cubicBezTo>
                  <a:cubicBezTo>
                    <a:pt x="834049" y="36939"/>
                    <a:pt x="835509" y="60383"/>
                    <a:pt x="837043" y="83754"/>
                  </a:cubicBezTo>
                  <a:cubicBezTo>
                    <a:pt x="840475" y="140868"/>
                    <a:pt x="844346" y="199077"/>
                    <a:pt x="844785" y="257067"/>
                  </a:cubicBezTo>
                  <a:cubicBezTo>
                    <a:pt x="843471" y="293482"/>
                    <a:pt x="836823" y="329510"/>
                    <a:pt x="825066" y="363990"/>
                  </a:cubicBezTo>
                  <a:cubicBezTo>
                    <a:pt x="803155" y="435930"/>
                    <a:pt x="755756" y="491510"/>
                    <a:pt x="709889" y="545190"/>
                  </a:cubicBezTo>
                  <a:lnTo>
                    <a:pt x="708794" y="546505"/>
                  </a:lnTo>
                  <a:cubicBezTo>
                    <a:pt x="662270" y="601281"/>
                    <a:pt x="621955" y="651676"/>
                    <a:pt x="597560" y="713536"/>
                  </a:cubicBezTo>
                  <a:cubicBezTo>
                    <a:pt x="545999" y="845000"/>
                    <a:pt x="558780" y="956451"/>
                    <a:pt x="637439" y="1054684"/>
                  </a:cubicBezTo>
                  <a:lnTo>
                    <a:pt x="653799" y="1075060"/>
                  </a:lnTo>
                  <a:cubicBezTo>
                    <a:pt x="685202" y="1112776"/>
                    <a:pt x="714417" y="1152200"/>
                    <a:pt x="741441" y="1193158"/>
                  </a:cubicBezTo>
                  <a:cubicBezTo>
                    <a:pt x="785262" y="1262177"/>
                    <a:pt x="785626" y="1334919"/>
                    <a:pt x="742316" y="1403353"/>
                  </a:cubicBezTo>
                  <a:cubicBezTo>
                    <a:pt x="710328" y="1453375"/>
                    <a:pt x="666580" y="1494742"/>
                    <a:pt x="614797" y="1523788"/>
                  </a:cubicBezTo>
                  <a:cubicBezTo>
                    <a:pt x="514813" y="1580770"/>
                    <a:pt x="405333" y="1619033"/>
                    <a:pt x="291617" y="1636701"/>
                  </a:cubicBezTo>
                  <a:cubicBezTo>
                    <a:pt x="276352" y="1639272"/>
                    <a:pt x="260942" y="1640594"/>
                    <a:pt x="245458" y="16406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7" name="Google Shape;2607;p84"/>
            <p:cNvSpPr/>
            <p:nvPr/>
          </p:nvSpPr>
          <p:spPr>
            <a:xfrm>
              <a:off x="8330770" y="845087"/>
              <a:ext cx="1023112" cy="1309303"/>
            </a:xfrm>
            <a:custGeom>
              <a:avLst/>
              <a:gdLst/>
              <a:ahLst/>
              <a:cxnLst/>
              <a:rect l="l" t="t" r="r" b="b"/>
              <a:pathLst>
                <a:path w="1023112" h="1309303" extrusionOk="0">
                  <a:moveTo>
                    <a:pt x="383660" y="1308683"/>
                  </a:moveTo>
                  <a:cubicBezTo>
                    <a:pt x="325232" y="1308683"/>
                    <a:pt x="280024" y="1286772"/>
                    <a:pt x="246646" y="1242951"/>
                  </a:cubicBezTo>
                  <a:cubicBezTo>
                    <a:pt x="229996" y="1221041"/>
                    <a:pt x="213563" y="1198473"/>
                    <a:pt x="197130" y="1176124"/>
                  </a:cubicBezTo>
                  <a:cubicBezTo>
                    <a:pt x="183326" y="1157332"/>
                    <a:pt x="169450" y="1138584"/>
                    <a:pt x="155572" y="1119887"/>
                  </a:cubicBezTo>
                  <a:cubicBezTo>
                    <a:pt x="141915" y="1101628"/>
                    <a:pt x="128037" y="1083369"/>
                    <a:pt x="114308" y="1065475"/>
                  </a:cubicBezTo>
                  <a:cubicBezTo>
                    <a:pt x="86846" y="1029688"/>
                    <a:pt x="58508" y="992440"/>
                    <a:pt x="32362" y="954901"/>
                  </a:cubicBezTo>
                  <a:cubicBezTo>
                    <a:pt x="-8903" y="895230"/>
                    <a:pt x="-12555" y="829207"/>
                    <a:pt x="22063" y="768880"/>
                  </a:cubicBezTo>
                  <a:cubicBezTo>
                    <a:pt x="34188" y="748693"/>
                    <a:pt x="47479" y="729192"/>
                    <a:pt x="61723" y="710452"/>
                  </a:cubicBezTo>
                  <a:cubicBezTo>
                    <a:pt x="75014" y="692777"/>
                    <a:pt x="87431" y="674467"/>
                    <a:pt x="98896" y="655529"/>
                  </a:cubicBezTo>
                  <a:cubicBezTo>
                    <a:pt x="119347" y="620472"/>
                    <a:pt x="138846" y="584028"/>
                    <a:pt x="157836" y="548825"/>
                  </a:cubicBezTo>
                  <a:cubicBezTo>
                    <a:pt x="178871" y="509751"/>
                    <a:pt x="200563" y="469289"/>
                    <a:pt x="223568" y="430435"/>
                  </a:cubicBezTo>
                  <a:cubicBezTo>
                    <a:pt x="267389" y="356961"/>
                    <a:pt x="336334" y="321539"/>
                    <a:pt x="423903" y="328186"/>
                  </a:cubicBezTo>
                  <a:cubicBezTo>
                    <a:pt x="456988" y="331224"/>
                    <a:pt x="489854" y="336103"/>
                    <a:pt x="522354" y="342793"/>
                  </a:cubicBezTo>
                  <a:cubicBezTo>
                    <a:pt x="539664" y="345860"/>
                    <a:pt x="556973" y="349074"/>
                    <a:pt x="574356" y="351703"/>
                  </a:cubicBezTo>
                  <a:cubicBezTo>
                    <a:pt x="623874" y="359007"/>
                    <a:pt x="686100" y="343523"/>
                    <a:pt x="698516" y="274213"/>
                  </a:cubicBezTo>
                  <a:cubicBezTo>
                    <a:pt x="702241" y="253836"/>
                    <a:pt x="705819" y="233386"/>
                    <a:pt x="709471" y="213009"/>
                  </a:cubicBezTo>
                  <a:cubicBezTo>
                    <a:pt x="712319" y="196723"/>
                    <a:pt x="715095" y="180874"/>
                    <a:pt x="718089" y="164879"/>
                  </a:cubicBezTo>
                  <a:cubicBezTo>
                    <a:pt x="733573" y="80524"/>
                    <a:pt x="782433" y="25455"/>
                    <a:pt x="852838" y="13915"/>
                  </a:cubicBezTo>
                  <a:cubicBezTo>
                    <a:pt x="888188" y="8073"/>
                    <a:pt x="924267" y="5736"/>
                    <a:pt x="959251" y="3033"/>
                  </a:cubicBezTo>
                  <a:cubicBezTo>
                    <a:pt x="974735" y="1865"/>
                    <a:pt x="990656" y="842"/>
                    <a:pt x="1006285" y="-618"/>
                  </a:cubicBezTo>
                  <a:cubicBezTo>
                    <a:pt x="1009791" y="-677"/>
                    <a:pt x="1013152" y="638"/>
                    <a:pt x="1015634" y="3033"/>
                  </a:cubicBezTo>
                  <a:cubicBezTo>
                    <a:pt x="1018264" y="5494"/>
                    <a:pt x="1019870" y="8861"/>
                    <a:pt x="1020090" y="12455"/>
                  </a:cubicBezTo>
                  <a:cubicBezTo>
                    <a:pt x="1020382" y="16026"/>
                    <a:pt x="1019359" y="19590"/>
                    <a:pt x="1017240" y="22460"/>
                  </a:cubicBezTo>
                  <a:cubicBezTo>
                    <a:pt x="1015195" y="25280"/>
                    <a:pt x="1012055" y="27193"/>
                    <a:pt x="1008623" y="27792"/>
                  </a:cubicBezTo>
                  <a:cubicBezTo>
                    <a:pt x="993140" y="29253"/>
                    <a:pt x="976925" y="30348"/>
                    <a:pt x="961077" y="31444"/>
                  </a:cubicBezTo>
                  <a:cubicBezTo>
                    <a:pt x="926677" y="33927"/>
                    <a:pt x="891328" y="36484"/>
                    <a:pt x="857002" y="42034"/>
                  </a:cubicBezTo>
                  <a:cubicBezTo>
                    <a:pt x="774035" y="55691"/>
                    <a:pt x="750808" y="136249"/>
                    <a:pt x="744674" y="170211"/>
                  </a:cubicBezTo>
                  <a:lnTo>
                    <a:pt x="736055" y="218268"/>
                  </a:lnTo>
                  <a:cubicBezTo>
                    <a:pt x="732476" y="238718"/>
                    <a:pt x="728825" y="259168"/>
                    <a:pt x="725100" y="279617"/>
                  </a:cubicBezTo>
                  <a:cubicBezTo>
                    <a:pt x="711955" y="351484"/>
                    <a:pt x="649802" y="391726"/>
                    <a:pt x="570119" y="379821"/>
                  </a:cubicBezTo>
                  <a:cubicBezTo>
                    <a:pt x="552519" y="377192"/>
                    <a:pt x="534918" y="374052"/>
                    <a:pt x="517388" y="370838"/>
                  </a:cubicBezTo>
                  <a:cubicBezTo>
                    <a:pt x="485910" y="365214"/>
                    <a:pt x="453409" y="359372"/>
                    <a:pt x="421567" y="356889"/>
                  </a:cubicBezTo>
                  <a:cubicBezTo>
                    <a:pt x="343564" y="350827"/>
                    <a:pt x="284480" y="380625"/>
                    <a:pt x="246283" y="445480"/>
                  </a:cubicBezTo>
                  <a:cubicBezTo>
                    <a:pt x="223568" y="483970"/>
                    <a:pt x="202023" y="524139"/>
                    <a:pt x="181134" y="562921"/>
                  </a:cubicBezTo>
                  <a:cubicBezTo>
                    <a:pt x="162073" y="598343"/>
                    <a:pt x="142425" y="635006"/>
                    <a:pt x="121757" y="670429"/>
                  </a:cubicBezTo>
                  <a:cubicBezTo>
                    <a:pt x="109852" y="690141"/>
                    <a:pt x="96924" y="709203"/>
                    <a:pt x="83048" y="727542"/>
                  </a:cubicBezTo>
                  <a:cubicBezTo>
                    <a:pt x="69390" y="745538"/>
                    <a:pt x="56682" y="764264"/>
                    <a:pt x="45070" y="783633"/>
                  </a:cubicBezTo>
                  <a:cubicBezTo>
                    <a:pt x="15856" y="834246"/>
                    <a:pt x="19143" y="887635"/>
                    <a:pt x="54054" y="938102"/>
                  </a:cubicBezTo>
                  <a:cubicBezTo>
                    <a:pt x="79835" y="975423"/>
                    <a:pt x="108318" y="1012087"/>
                    <a:pt x="135195" y="1047655"/>
                  </a:cubicBezTo>
                  <a:cubicBezTo>
                    <a:pt x="149072" y="1065914"/>
                    <a:pt x="163022" y="1084172"/>
                    <a:pt x="176680" y="1102359"/>
                  </a:cubicBezTo>
                  <a:cubicBezTo>
                    <a:pt x="190337" y="1120544"/>
                    <a:pt x="204578" y="1139898"/>
                    <a:pt x="218383" y="1158815"/>
                  </a:cubicBezTo>
                  <a:cubicBezTo>
                    <a:pt x="234743" y="1180725"/>
                    <a:pt x="251102" y="1203293"/>
                    <a:pt x="267681" y="1225349"/>
                  </a:cubicBezTo>
                  <a:cubicBezTo>
                    <a:pt x="302958" y="1272165"/>
                    <a:pt x="355324" y="1288963"/>
                    <a:pt x="426825" y="1276474"/>
                  </a:cubicBezTo>
                  <a:cubicBezTo>
                    <a:pt x="502123" y="1262283"/>
                    <a:pt x="576474" y="1243207"/>
                    <a:pt x="649290" y="1219361"/>
                  </a:cubicBezTo>
                  <a:cubicBezTo>
                    <a:pt x="690993" y="1206434"/>
                    <a:pt x="732184" y="1184523"/>
                    <a:pt x="782872" y="1148005"/>
                  </a:cubicBezTo>
                  <a:cubicBezTo>
                    <a:pt x="834726" y="1110757"/>
                    <a:pt x="854737" y="1060363"/>
                    <a:pt x="847653" y="985721"/>
                  </a:cubicBezTo>
                  <a:cubicBezTo>
                    <a:pt x="845317" y="960232"/>
                    <a:pt x="842395" y="934597"/>
                    <a:pt x="839911" y="909399"/>
                  </a:cubicBezTo>
                  <a:cubicBezTo>
                    <a:pt x="835968" y="873904"/>
                    <a:pt x="832170" y="837095"/>
                    <a:pt x="829029" y="800796"/>
                  </a:cubicBezTo>
                  <a:cubicBezTo>
                    <a:pt x="822383" y="721093"/>
                    <a:pt x="828956" y="640842"/>
                    <a:pt x="848530" y="563286"/>
                  </a:cubicBezTo>
                  <a:cubicBezTo>
                    <a:pt x="868542" y="486088"/>
                    <a:pt x="920032" y="442413"/>
                    <a:pt x="1005994" y="429851"/>
                  </a:cubicBezTo>
                  <a:cubicBezTo>
                    <a:pt x="1007747" y="429486"/>
                    <a:pt x="1009573" y="429486"/>
                    <a:pt x="1011326" y="429851"/>
                  </a:cubicBezTo>
                  <a:cubicBezTo>
                    <a:pt x="1013079" y="430289"/>
                    <a:pt x="1014758" y="431114"/>
                    <a:pt x="1016219" y="432261"/>
                  </a:cubicBezTo>
                  <a:cubicBezTo>
                    <a:pt x="1017679" y="433429"/>
                    <a:pt x="1018920" y="434868"/>
                    <a:pt x="1019797" y="436497"/>
                  </a:cubicBezTo>
                  <a:cubicBezTo>
                    <a:pt x="1021550" y="439871"/>
                    <a:pt x="1022062" y="443742"/>
                    <a:pt x="1021258" y="447452"/>
                  </a:cubicBezTo>
                  <a:cubicBezTo>
                    <a:pt x="1020819" y="449256"/>
                    <a:pt x="1020017" y="450965"/>
                    <a:pt x="1018993" y="452491"/>
                  </a:cubicBezTo>
                  <a:cubicBezTo>
                    <a:pt x="1017898" y="454011"/>
                    <a:pt x="1016584" y="455303"/>
                    <a:pt x="1014978" y="456289"/>
                  </a:cubicBezTo>
                  <a:cubicBezTo>
                    <a:pt x="1013442" y="457254"/>
                    <a:pt x="1011763" y="457874"/>
                    <a:pt x="1009937" y="458115"/>
                  </a:cubicBezTo>
                  <a:cubicBezTo>
                    <a:pt x="934930" y="469071"/>
                    <a:pt x="891986" y="504931"/>
                    <a:pt x="874895" y="570808"/>
                  </a:cubicBezTo>
                  <a:cubicBezTo>
                    <a:pt x="856126" y="645166"/>
                    <a:pt x="849844" y="722115"/>
                    <a:pt x="856272" y="798532"/>
                  </a:cubicBezTo>
                  <a:cubicBezTo>
                    <a:pt x="858974" y="834319"/>
                    <a:pt x="863137" y="870837"/>
                    <a:pt x="867081" y="906040"/>
                  </a:cubicBezTo>
                  <a:cubicBezTo>
                    <a:pt x="869929" y="931675"/>
                    <a:pt x="872777" y="957165"/>
                    <a:pt x="875187" y="982946"/>
                  </a:cubicBezTo>
                  <a:cubicBezTo>
                    <a:pt x="882929" y="1068397"/>
                    <a:pt x="858974" y="1128286"/>
                    <a:pt x="798793" y="1171596"/>
                  </a:cubicBezTo>
                  <a:cubicBezTo>
                    <a:pt x="745623" y="1209793"/>
                    <a:pt x="702094" y="1232945"/>
                    <a:pt x="657615" y="1246676"/>
                  </a:cubicBezTo>
                  <a:cubicBezTo>
                    <a:pt x="583705" y="1270880"/>
                    <a:pt x="508259" y="1290256"/>
                    <a:pt x="431791" y="1304666"/>
                  </a:cubicBezTo>
                  <a:cubicBezTo>
                    <a:pt x="415870" y="1307368"/>
                    <a:pt x="399803" y="1308712"/>
                    <a:pt x="383660" y="1308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8" name="Google Shape;2608;p84"/>
            <p:cNvSpPr/>
            <p:nvPr/>
          </p:nvSpPr>
          <p:spPr>
            <a:xfrm>
              <a:off x="8254181" y="2205947"/>
              <a:ext cx="1092162" cy="1758472"/>
            </a:xfrm>
            <a:custGeom>
              <a:avLst/>
              <a:gdLst/>
              <a:ahLst/>
              <a:cxnLst/>
              <a:rect l="l" t="t" r="r" b="b"/>
              <a:pathLst>
                <a:path w="1092162" h="1758472" extrusionOk="0">
                  <a:moveTo>
                    <a:pt x="1084264" y="1757853"/>
                  </a:moveTo>
                  <a:lnTo>
                    <a:pt x="1083606" y="1757853"/>
                  </a:lnTo>
                  <a:lnTo>
                    <a:pt x="994065" y="1749746"/>
                  </a:lnTo>
                  <a:cubicBezTo>
                    <a:pt x="927529" y="1743903"/>
                    <a:pt x="858730" y="1737768"/>
                    <a:pt x="791173" y="1729954"/>
                  </a:cubicBezTo>
                  <a:cubicBezTo>
                    <a:pt x="750201" y="1725206"/>
                    <a:pt x="708643" y="1718998"/>
                    <a:pt x="668473" y="1713009"/>
                  </a:cubicBezTo>
                  <a:cubicBezTo>
                    <a:pt x="610849" y="1704391"/>
                    <a:pt x="551180" y="1695408"/>
                    <a:pt x="492460" y="1691098"/>
                  </a:cubicBezTo>
                  <a:cubicBezTo>
                    <a:pt x="409491" y="1685329"/>
                    <a:pt x="326232" y="1685329"/>
                    <a:pt x="243263" y="1691098"/>
                  </a:cubicBezTo>
                  <a:cubicBezTo>
                    <a:pt x="190239" y="1694166"/>
                    <a:pt x="151167" y="1687155"/>
                    <a:pt x="116402" y="1668165"/>
                  </a:cubicBezTo>
                  <a:cubicBezTo>
                    <a:pt x="30220" y="1621204"/>
                    <a:pt x="-24337" y="1461622"/>
                    <a:pt x="7871" y="1351924"/>
                  </a:cubicBezTo>
                  <a:cubicBezTo>
                    <a:pt x="31680" y="1271585"/>
                    <a:pt x="68125" y="1196870"/>
                    <a:pt x="100844" y="1132306"/>
                  </a:cubicBezTo>
                  <a:cubicBezTo>
                    <a:pt x="179576" y="976157"/>
                    <a:pt x="263640" y="786924"/>
                    <a:pt x="290153" y="567088"/>
                  </a:cubicBezTo>
                  <a:cubicBezTo>
                    <a:pt x="297456" y="506761"/>
                    <a:pt x="314545" y="419410"/>
                    <a:pt x="377795" y="357477"/>
                  </a:cubicBezTo>
                  <a:lnTo>
                    <a:pt x="399194" y="336369"/>
                  </a:lnTo>
                  <a:cubicBezTo>
                    <a:pt x="430963" y="305184"/>
                    <a:pt x="463756" y="272902"/>
                    <a:pt x="498813" y="244637"/>
                  </a:cubicBezTo>
                  <a:cubicBezTo>
                    <a:pt x="507723" y="237334"/>
                    <a:pt x="516633" y="230030"/>
                    <a:pt x="525399" y="222727"/>
                  </a:cubicBezTo>
                  <a:cubicBezTo>
                    <a:pt x="574917" y="182557"/>
                    <a:pt x="626186" y="141147"/>
                    <a:pt x="682132" y="111348"/>
                  </a:cubicBezTo>
                  <a:cubicBezTo>
                    <a:pt x="811696" y="42987"/>
                    <a:pt x="951484" y="17133"/>
                    <a:pt x="1083094" y="-614"/>
                  </a:cubicBezTo>
                  <a:cubicBezTo>
                    <a:pt x="1084847" y="-687"/>
                    <a:pt x="1086453" y="-81"/>
                    <a:pt x="1087769" y="1065"/>
                  </a:cubicBezTo>
                  <a:cubicBezTo>
                    <a:pt x="1089083" y="2263"/>
                    <a:pt x="1089888" y="3899"/>
                    <a:pt x="1090105" y="5667"/>
                  </a:cubicBezTo>
                  <a:cubicBezTo>
                    <a:pt x="1090324" y="7434"/>
                    <a:pt x="1089959" y="9223"/>
                    <a:pt x="1088937" y="10706"/>
                  </a:cubicBezTo>
                  <a:cubicBezTo>
                    <a:pt x="1087915" y="12144"/>
                    <a:pt x="1086453" y="13182"/>
                    <a:pt x="1084774" y="13627"/>
                  </a:cubicBezTo>
                  <a:cubicBezTo>
                    <a:pt x="954334" y="31156"/>
                    <a:pt x="815933" y="56718"/>
                    <a:pt x="688266" y="124056"/>
                  </a:cubicBezTo>
                  <a:cubicBezTo>
                    <a:pt x="633345" y="153270"/>
                    <a:pt x="582657" y="194243"/>
                    <a:pt x="533651" y="234120"/>
                  </a:cubicBezTo>
                  <a:lnTo>
                    <a:pt x="506994" y="255666"/>
                  </a:lnTo>
                  <a:cubicBezTo>
                    <a:pt x="472667" y="284252"/>
                    <a:pt x="439728" y="314547"/>
                    <a:pt x="408469" y="346448"/>
                  </a:cubicBezTo>
                  <a:lnTo>
                    <a:pt x="386559" y="367629"/>
                  </a:lnTo>
                  <a:cubicBezTo>
                    <a:pt x="326232" y="426057"/>
                    <a:pt x="309945" y="510412"/>
                    <a:pt x="302934" y="568548"/>
                  </a:cubicBezTo>
                  <a:cubicBezTo>
                    <a:pt x="276202" y="790575"/>
                    <a:pt x="191482" y="981343"/>
                    <a:pt x="112165" y="1138660"/>
                  </a:cubicBezTo>
                  <a:cubicBezTo>
                    <a:pt x="80103" y="1202201"/>
                    <a:pt x="44023" y="1276551"/>
                    <a:pt x="20433" y="1355795"/>
                  </a:cubicBezTo>
                  <a:cubicBezTo>
                    <a:pt x="-9803" y="1458044"/>
                    <a:pt x="42343" y="1611418"/>
                    <a:pt x="122026" y="1655239"/>
                  </a:cubicBezTo>
                  <a:cubicBezTo>
                    <a:pt x="154453" y="1672986"/>
                    <a:pt x="191773" y="1679778"/>
                    <a:pt x="241949" y="1676637"/>
                  </a:cubicBezTo>
                  <a:cubicBezTo>
                    <a:pt x="325427" y="1670867"/>
                    <a:pt x="409272" y="1670867"/>
                    <a:pt x="492752" y="1676637"/>
                  </a:cubicBezTo>
                  <a:cubicBezTo>
                    <a:pt x="551983" y="1681385"/>
                    <a:pt x="611871" y="1690295"/>
                    <a:pt x="669789" y="1698548"/>
                  </a:cubicBezTo>
                  <a:cubicBezTo>
                    <a:pt x="709812" y="1704610"/>
                    <a:pt x="751223" y="1710818"/>
                    <a:pt x="791977" y="1715565"/>
                  </a:cubicBezTo>
                  <a:cubicBezTo>
                    <a:pt x="859388" y="1723673"/>
                    <a:pt x="928114" y="1729442"/>
                    <a:pt x="994576" y="1735285"/>
                  </a:cubicBezTo>
                  <a:cubicBezTo>
                    <a:pt x="1024447" y="1737914"/>
                    <a:pt x="1054319" y="1740543"/>
                    <a:pt x="1084191" y="1743465"/>
                  </a:cubicBezTo>
                  <a:cubicBezTo>
                    <a:pt x="1086016" y="1743538"/>
                    <a:pt x="1087696" y="1744341"/>
                    <a:pt x="1088864" y="1745728"/>
                  </a:cubicBezTo>
                  <a:cubicBezTo>
                    <a:pt x="1091421" y="1748650"/>
                    <a:pt x="1091275" y="1753105"/>
                    <a:pt x="1088425" y="1755807"/>
                  </a:cubicBezTo>
                  <a:cubicBezTo>
                    <a:pt x="1087331" y="1756976"/>
                    <a:pt x="1085870" y="1757706"/>
                    <a:pt x="1084264" y="17578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09" name="Google Shape;2609;p84"/>
            <p:cNvSpPr/>
            <p:nvPr/>
          </p:nvSpPr>
          <p:spPr>
            <a:xfrm>
              <a:off x="8385909" y="2358282"/>
              <a:ext cx="960116" cy="1473871"/>
            </a:xfrm>
            <a:custGeom>
              <a:avLst/>
              <a:gdLst/>
              <a:ahLst/>
              <a:cxnLst/>
              <a:rect l="l" t="t" r="r" b="b"/>
              <a:pathLst>
                <a:path w="960116" h="1473871" extrusionOk="0">
                  <a:moveTo>
                    <a:pt x="605692" y="1473251"/>
                  </a:moveTo>
                  <a:cubicBezTo>
                    <a:pt x="552449" y="1473178"/>
                    <a:pt x="499352" y="1467190"/>
                    <a:pt x="447423" y="1455358"/>
                  </a:cubicBezTo>
                  <a:cubicBezTo>
                    <a:pt x="378990" y="1439875"/>
                    <a:pt x="308656" y="1426144"/>
                    <a:pt x="242925" y="1414531"/>
                  </a:cubicBezTo>
                  <a:cubicBezTo>
                    <a:pt x="228318" y="1411902"/>
                    <a:pt x="213711" y="1410295"/>
                    <a:pt x="199104" y="1408762"/>
                  </a:cubicBezTo>
                  <a:cubicBezTo>
                    <a:pt x="178800" y="1407081"/>
                    <a:pt x="158715" y="1403941"/>
                    <a:pt x="138850" y="1399486"/>
                  </a:cubicBezTo>
                  <a:cubicBezTo>
                    <a:pt x="109855" y="1393423"/>
                    <a:pt x="82540" y="1381373"/>
                    <a:pt x="58511" y="1364064"/>
                  </a:cubicBezTo>
                  <a:cubicBezTo>
                    <a:pt x="-9922" y="1310529"/>
                    <a:pt x="-5541" y="1229606"/>
                    <a:pt x="3662" y="1173515"/>
                  </a:cubicBezTo>
                  <a:cubicBezTo>
                    <a:pt x="20606" y="1070316"/>
                    <a:pt x="62821" y="975152"/>
                    <a:pt x="103575" y="883127"/>
                  </a:cubicBezTo>
                  <a:lnTo>
                    <a:pt x="107664" y="873997"/>
                  </a:lnTo>
                  <a:cubicBezTo>
                    <a:pt x="154188" y="769192"/>
                    <a:pt x="200127" y="654892"/>
                    <a:pt x="222330" y="530733"/>
                  </a:cubicBezTo>
                  <a:cubicBezTo>
                    <a:pt x="242998" y="415410"/>
                    <a:pt x="292150" y="333976"/>
                    <a:pt x="372928" y="281829"/>
                  </a:cubicBezTo>
                  <a:cubicBezTo>
                    <a:pt x="403968" y="259860"/>
                    <a:pt x="432816" y="234882"/>
                    <a:pt x="458963" y="207260"/>
                  </a:cubicBezTo>
                  <a:lnTo>
                    <a:pt x="479194" y="187541"/>
                  </a:lnTo>
                  <a:cubicBezTo>
                    <a:pt x="494677" y="172349"/>
                    <a:pt x="510161" y="156063"/>
                    <a:pt x="525207" y="140360"/>
                  </a:cubicBezTo>
                  <a:cubicBezTo>
                    <a:pt x="546021" y="118449"/>
                    <a:pt x="567493" y="95589"/>
                    <a:pt x="590573" y="75066"/>
                  </a:cubicBezTo>
                  <a:cubicBezTo>
                    <a:pt x="644837" y="27375"/>
                    <a:pt x="714733" y="2689"/>
                    <a:pt x="805369" y="-525"/>
                  </a:cubicBezTo>
                  <a:cubicBezTo>
                    <a:pt x="858100" y="-1920"/>
                    <a:pt x="910175" y="12008"/>
                    <a:pt x="955164" y="39571"/>
                  </a:cubicBezTo>
                  <a:cubicBezTo>
                    <a:pt x="956697" y="40557"/>
                    <a:pt x="957867" y="42098"/>
                    <a:pt x="958304" y="43880"/>
                  </a:cubicBezTo>
                  <a:cubicBezTo>
                    <a:pt x="958742" y="45699"/>
                    <a:pt x="958523" y="47620"/>
                    <a:pt x="957647" y="49285"/>
                  </a:cubicBezTo>
                  <a:cubicBezTo>
                    <a:pt x="956770" y="50906"/>
                    <a:pt x="955237" y="52097"/>
                    <a:pt x="953484" y="52571"/>
                  </a:cubicBezTo>
                  <a:cubicBezTo>
                    <a:pt x="951804" y="53083"/>
                    <a:pt x="949905" y="52871"/>
                    <a:pt x="948372" y="51987"/>
                  </a:cubicBezTo>
                  <a:cubicBezTo>
                    <a:pt x="905646" y="25621"/>
                    <a:pt x="856054" y="12315"/>
                    <a:pt x="805880" y="13717"/>
                  </a:cubicBezTo>
                  <a:cubicBezTo>
                    <a:pt x="718238" y="16784"/>
                    <a:pt x="650827" y="40448"/>
                    <a:pt x="599190" y="86022"/>
                  </a:cubicBezTo>
                  <a:cubicBezTo>
                    <a:pt x="576695" y="105814"/>
                    <a:pt x="555369" y="128309"/>
                    <a:pt x="534846" y="150147"/>
                  </a:cubicBezTo>
                  <a:cubicBezTo>
                    <a:pt x="519802" y="165995"/>
                    <a:pt x="504318" y="182793"/>
                    <a:pt x="488324" y="197765"/>
                  </a:cubicBezTo>
                  <a:lnTo>
                    <a:pt x="468678" y="217047"/>
                  </a:lnTo>
                  <a:cubicBezTo>
                    <a:pt x="441872" y="245377"/>
                    <a:pt x="412222" y="270917"/>
                    <a:pt x="380304" y="293295"/>
                  </a:cubicBezTo>
                  <a:cubicBezTo>
                    <a:pt x="302813" y="343252"/>
                    <a:pt x="256145" y="421472"/>
                    <a:pt x="236060" y="532632"/>
                  </a:cubicBezTo>
                  <a:cubicBezTo>
                    <a:pt x="213491" y="658544"/>
                    <a:pt x="167042" y="773647"/>
                    <a:pt x="120298" y="879402"/>
                  </a:cubicBezTo>
                  <a:lnTo>
                    <a:pt x="116210" y="888531"/>
                  </a:lnTo>
                  <a:cubicBezTo>
                    <a:pt x="75821" y="979680"/>
                    <a:pt x="34045" y="1073968"/>
                    <a:pt x="17393" y="1175341"/>
                  </a:cubicBezTo>
                  <a:cubicBezTo>
                    <a:pt x="3515" y="1259843"/>
                    <a:pt x="18780" y="1314107"/>
                    <a:pt x="66984" y="1352013"/>
                  </a:cubicBezTo>
                  <a:cubicBezTo>
                    <a:pt x="89405" y="1368154"/>
                    <a:pt x="114967" y="1379401"/>
                    <a:pt x="141991" y="1385025"/>
                  </a:cubicBezTo>
                  <a:cubicBezTo>
                    <a:pt x="161272" y="1389334"/>
                    <a:pt x="180772" y="1392329"/>
                    <a:pt x="200420" y="1393935"/>
                  </a:cubicBezTo>
                  <a:cubicBezTo>
                    <a:pt x="215027" y="1395469"/>
                    <a:pt x="230363" y="1397148"/>
                    <a:pt x="245262" y="1399924"/>
                  </a:cubicBezTo>
                  <a:cubicBezTo>
                    <a:pt x="310994" y="1411975"/>
                    <a:pt x="381472" y="1425340"/>
                    <a:pt x="450199" y="1440678"/>
                  </a:cubicBezTo>
                  <a:cubicBezTo>
                    <a:pt x="566032" y="1467335"/>
                    <a:pt x="686833" y="1463611"/>
                    <a:pt x="800768" y="1429869"/>
                  </a:cubicBezTo>
                  <a:cubicBezTo>
                    <a:pt x="835387" y="1419644"/>
                    <a:pt x="870517" y="1407227"/>
                    <a:pt x="903893" y="1395249"/>
                  </a:cubicBezTo>
                  <a:lnTo>
                    <a:pt x="949978" y="1378889"/>
                  </a:lnTo>
                  <a:cubicBezTo>
                    <a:pt x="951731" y="1378379"/>
                    <a:pt x="953557" y="1378525"/>
                    <a:pt x="955164" y="1379328"/>
                  </a:cubicBezTo>
                  <a:cubicBezTo>
                    <a:pt x="955968" y="1379766"/>
                    <a:pt x="956624" y="1380351"/>
                    <a:pt x="957209" y="1381081"/>
                  </a:cubicBezTo>
                  <a:cubicBezTo>
                    <a:pt x="957794" y="1381811"/>
                    <a:pt x="958231" y="1382614"/>
                    <a:pt x="958523" y="1383491"/>
                  </a:cubicBezTo>
                  <a:cubicBezTo>
                    <a:pt x="958669" y="1384440"/>
                    <a:pt x="958669" y="1385317"/>
                    <a:pt x="958523" y="1386266"/>
                  </a:cubicBezTo>
                  <a:cubicBezTo>
                    <a:pt x="958450" y="1387216"/>
                    <a:pt x="958231" y="1388092"/>
                    <a:pt x="957794" y="1388895"/>
                  </a:cubicBezTo>
                  <a:cubicBezTo>
                    <a:pt x="957428" y="1389772"/>
                    <a:pt x="956843" y="1390503"/>
                    <a:pt x="956187" y="1391087"/>
                  </a:cubicBezTo>
                  <a:cubicBezTo>
                    <a:pt x="955529" y="1391744"/>
                    <a:pt x="954725" y="1392182"/>
                    <a:pt x="953850" y="1392474"/>
                  </a:cubicBezTo>
                  <a:cubicBezTo>
                    <a:pt x="938365" y="1397879"/>
                    <a:pt x="923029" y="1403357"/>
                    <a:pt x="907983" y="1408762"/>
                  </a:cubicBezTo>
                  <a:cubicBezTo>
                    <a:pt x="874096" y="1420885"/>
                    <a:pt x="839112" y="1433301"/>
                    <a:pt x="804054" y="1443599"/>
                  </a:cubicBezTo>
                  <a:cubicBezTo>
                    <a:pt x="739710" y="1462880"/>
                    <a:pt x="672884" y="1472886"/>
                    <a:pt x="605692" y="14732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0" name="Google Shape;2610;p84"/>
            <p:cNvSpPr/>
            <p:nvPr/>
          </p:nvSpPr>
          <p:spPr>
            <a:xfrm>
              <a:off x="8549977" y="2622275"/>
              <a:ext cx="796707" cy="1090830"/>
            </a:xfrm>
            <a:custGeom>
              <a:avLst/>
              <a:gdLst/>
              <a:ahLst/>
              <a:cxnLst/>
              <a:rect l="l" t="t" r="r" b="b"/>
              <a:pathLst>
                <a:path w="796707" h="1090830" extrusionOk="0">
                  <a:moveTo>
                    <a:pt x="398093" y="1090210"/>
                  </a:moveTo>
                  <a:cubicBezTo>
                    <a:pt x="376037" y="1090137"/>
                    <a:pt x="354055" y="1088020"/>
                    <a:pt x="332362" y="1083856"/>
                  </a:cubicBezTo>
                  <a:cubicBezTo>
                    <a:pt x="259985" y="1069688"/>
                    <a:pt x="195057" y="1032294"/>
                    <a:pt x="132392" y="996214"/>
                  </a:cubicBezTo>
                  <a:cubicBezTo>
                    <a:pt x="112161" y="984602"/>
                    <a:pt x="91200" y="972478"/>
                    <a:pt x="70386" y="961449"/>
                  </a:cubicBezTo>
                  <a:cubicBezTo>
                    <a:pt x="19261" y="934061"/>
                    <a:pt x="-5133" y="886881"/>
                    <a:pt x="-1043" y="821222"/>
                  </a:cubicBezTo>
                  <a:cubicBezTo>
                    <a:pt x="3194" y="752423"/>
                    <a:pt x="25104" y="681945"/>
                    <a:pt x="67829" y="599561"/>
                  </a:cubicBezTo>
                  <a:cubicBezTo>
                    <a:pt x="79149" y="577650"/>
                    <a:pt x="91055" y="555740"/>
                    <a:pt x="103398" y="535070"/>
                  </a:cubicBezTo>
                  <a:cubicBezTo>
                    <a:pt x="117566" y="510604"/>
                    <a:pt x="132173" y="484895"/>
                    <a:pt x="144954" y="459041"/>
                  </a:cubicBezTo>
                  <a:cubicBezTo>
                    <a:pt x="157735" y="433187"/>
                    <a:pt x="169275" y="406310"/>
                    <a:pt x="180523" y="380163"/>
                  </a:cubicBezTo>
                  <a:cubicBezTo>
                    <a:pt x="191769" y="354017"/>
                    <a:pt x="203748" y="325460"/>
                    <a:pt x="217404" y="298583"/>
                  </a:cubicBezTo>
                  <a:cubicBezTo>
                    <a:pt x="241580" y="250014"/>
                    <a:pt x="284087" y="226935"/>
                    <a:pt x="337329" y="233289"/>
                  </a:cubicBezTo>
                  <a:cubicBezTo>
                    <a:pt x="384583" y="239132"/>
                    <a:pt x="400797" y="278936"/>
                    <a:pt x="412337" y="315819"/>
                  </a:cubicBezTo>
                  <a:cubicBezTo>
                    <a:pt x="421247" y="342331"/>
                    <a:pt x="434976" y="366944"/>
                    <a:pt x="452943" y="388343"/>
                  </a:cubicBezTo>
                  <a:cubicBezTo>
                    <a:pt x="462511" y="400028"/>
                    <a:pt x="472079" y="405798"/>
                    <a:pt x="480770" y="404703"/>
                  </a:cubicBezTo>
                  <a:cubicBezTo>
                    <a:pt x="485445" y="403462"/>
                    <a:pt x="489680" y="401124"/>
                    <a:pt x="493331" y="397984"/>
                  </a:cubicBezTo>
                  <a:cubicBezTo>
                    <a:pt x="497056" y="394697"/>
                    <a:pt x="499979" y="390680"/>
                    <a:pt x="501878" y="386079"/>
                  </a:cubicBezTo>
                  <a:cubicBezTo>
                    <a:pt x="514803" y="363219"/>
                    <a:pt x="522180" y="337657"/>
                    <a:pt x="523350" y="311437"/>
                  </a:cubicBezTo>
                  <a:cubicBezTo>
                    <a:pt x="522838" y="273970"/>
                    <a:pt x="517653" y="236795"/>
                    <a:pt x="507792" y="200643"/>
                  </a:cubicBezTo>
                  <a:cubicBezTo>
                    <a:pt x="493185" y="142799"/>
                    <a:pt x="497714" y="91747"/>
                    <a:pt x="522399" y="44713"/>
                  </a:cubicBezTo>
                  <a:cubicBezTo>
                    <a:pt x="535107" y="20246"/>
                    <a:pt x="550665" y="5566"/>
                    <a:pt x="568850" y="891"/>
                  </a:cubicBezTo>
                  <a:cubicBezTo>
                    <a:pt x="587036" y="-3783"/>
                    <a:pt x="605953" y="2498"/>
                    <a:pt x="626694" y="18128"/>
                  </a:cubicBezTo>
                  <a:lnTo>
                    <a:pt x="629907" y="20538"/>
                  </a:lnTo>
                  <a:cubicBezTo>
                    <a:pt x="639329" y="27316"/>
                    <a:pt x="648312" y="34787"/>
                    <a:pt x="656639" y="42887"/>
                  </a:cubicBezTo>
                  <a:cubicBezTo>
                    <a:pt x="690819" y="77725"/>
                    <a:pt x="734128" y="99416"/>
                    <a:pt x="789562" y="109203"/>
                  </a:cubicBezTo>
                  <a:cubicBezTo>
                    <a:pt x="790440" y="109363"/>
                    <a:pt x="791315" y="109685"/>
                    <a:pt x="792046" y="110152"/>
                  </a:cubicBezTo>
                  <a:cubicBezTo>
                    <a:pt x="792849" y="110656"/>
                    <a:pt x="793507" y="111299"/>
                    <a:pt x="794018" y="112051"/>
                  </a:cubicBezTo>
                  <a:cubicBezTo>
                    <a:pt x="794528" y="112833"/>
                    <a:pt x="794894" y="113694"/>
                    <a:pt x="795113" y="114607"/>
                  </a:cubicBezTo>
                  <a:cubicBezTo>
                    <a:pt x="795259" y="115527"/>
                    <a:pt x="795259" y="116463"/>
                    <a:pt x="795113" y="117383"/>
                  </a:cubicBezTo>
                  <a:cubicBezTo>
                    <a:pt x="794821" y="119216"/>
                    <a:pt x="793799" y="120859"/>
                    <a:pt x="792337" y="121984"/>
                  </a:cubicBezTo>
                  <a:cubicBezTo>
                    <a:pt x="790950" y="123080"/>
                    <a:pt x="789124" y="123525"/>
                    <a:pt x="787371" y="123225"/>
                  </a:cubicBezTo>
                  <a:cubicBezTo>
                    <a:pt x="729308" y="113001"/>
                    <a:pt x="683369" y="90068"/>
                    <a:pt x="647144" y="53039"/>
                  </a:cubicBezTo>
                  <a:cubicBezTo>
                    <a:pt x="639256" y="45480"/>
                    <a:pt x="630784" y="38475"/>
                    <a:pt x="621947" y="32078"/>
                  </a:cubicBezTo>
                  <a:lnTo>
                    <a:pt x="618807" y="29740"/>
                  </a:lnTo>
                  <a:cubicBezTo>
                    <a:pt x="601205" y="16521"/>
                    <a:pt x="585430" y="11482"/>
                    <a:pt x="571844" y="15133"/>
                  </a:cubicBezTo>
                  <a:cubicBezTo>
                    <a:pt x="558261" y="18785"/>
                    <a:pt x="545333" y="30763"/>
                    <a:pt x="534451" y="51651"/>
                  </a:cubicBezTo>
                  <a:cubicBezTo>
                    <a:pt x="511810" y="95472"/>
                    <a:pt x="507500" y="142945"/>
                    <a:pt x="521378" y="197064"/>
                  </a:cubicBezTo>
                  <a:cubicBezTo>
                    <a:pt x="531309" y="234312"/>
                    <a:pt x="536496" y="272729"/>
                    <a:pt x="536860" y="311291"/>
                  </a:cubicBezTo>
                  <a:cubicBezTo>
                    <a:pt x="535473" y="339920"/>
                    <a:pt x="527585" y="367894"/>
                    <a:pt x="513635" y="392944"/>
                  </a:cubicBezTo>
                  <a:cubicBezTo>
                    <a:pt x="503046" y="412664"/>
                    <a:pt x="490338" y="417849"/>
                    <a:pt x="482011" y="418799"/>
                  </a:cubicBezTo>
                  <a:cubicBezTo>
                    <a:pt x="473685" y="419748"/>
                    <a:pt x="458713" y="416827"/>
                    <a:pt x="442572" y="397399"/>
                  </a:cubicBezTo>
                  <a:cubicBezTo>
                    <a:pt x="423438" y="374539"/>
                    <a:pt x="408758" y="348320"/>
                    <a:pt x="399336" y="320055"/>
                  </a:cubicBezTo>
                  <a:cubicBezTo>
                    <a:pt x="386043" y="277184"/>
                    <a:pt x="371290" y="251548"/>
                    <a:pt x="335650" y="247020"/>
                  </a:cubicBezTo>
                  <a:cubicBezTo>
                    <a:pt x="287884" y="241104"/>
                    <a:pt x="251074" y="260970"/>
                    <a:pt x="229237" y="304572"/>
                  </a:cubicBezTo>
                  <a:cubicBezTo>
                    <a:pt x="216237" y="330791"/>
                    <a:pt x="204333" y="358472"/>
                    <a:pt x="192719" y="385276"/>
                  </a:cubicBezTo>
                  <a:cubicBezTo>
                    <a:pt x="181106" y="412079"/>
                    <a:pt x="169495" y="438591"/>
                    <a:pt x="156860" y="464738"/>
                  </a:cubicBezTo>
                  <a:cubicBezTo>
                    <a:pt x="144223" y="490884"/>
                    <a:pt x="129179" y="516666"/>
                    <a:pt x="114936" y="541497"/>
                  </a:cubicBezTo>
                  <a:cubicBezTo>
                    <a:pt x="103032" y="562313"/>
                    <a:pt x="90763" y="583858"/>
                    <a:pt x="79588" y="605403"/>
                  </a:cubicBezTo>
                  <a:cubicBezTo>
                    <a:pt x="37885" y="685742"/>
                    <a:pt x="16558" y="754614"/>
                    <a:pt x="12396" y="821295"/>
                  </a:cubicBezTo>
                  <a:cubicBezTo>
                    <a:pt x="8671" y="880673"/>
                    <a:pt x="30216" y="923545"/>
                    <a:pt x="76302" y="947865"/>
                  </a:cubicBezTo>
                  <a:cubicBezTo>
                    <a:pt x="97335" y="959040"/>
                    <a:pt x="118370" y="971091"/>
                    <a:pt x="138309" y="982849"/>
                  </a:cubicBezTo>
                  <a:cubicBezTo>
                    <a:pt x="200389" y="1018417"/>
                    <a:pt x="264075" y="1055300"/>
                    <a:pt x="334407" y="1068958"/>
                  </a:cubicBezTo>
                  <a:cubicBezTo>
                    <a:pt x="471494" y="1095615"/>
                    <a:pt x="625745" y="1037333"/>
                    <a:pt x="661093" y="846711"/>
                  </a:cubicBezTo>
                  <a:lnTo>
                    <a:pt x="663358" y="833638"/>
                  </a:lnTo>
                  <a:cubicBezTo>
                    <a:pt x="666134" y="813262"/>
                    <a:pt x="671027" y="793177"/>
                    <a:pt x="677965" y="773823"/>
                  </a:cubicBezTo>
                  <a:cubicBezTo>
                    <a:pt x="696004" y="729125"/>
                    <a:pt x="731646" y="704147"/>
                    <a:pt x="786496" y="697428"/>
                  </a:cubicBezTo>
                  <a:cubicBezTo>
                    <a:pt x="788175" y="697355"/>
                    <a:pt x="789855" y="698012"/>
                    <a:pt x="791096" y="699181"/>
                  </a:cubicBezTo>
                  <a:cubicBezTo>
                    <a:pt x="792410" y="700422"/>
                    <a:pt x="793214" y="702029"/>
                    <a:pt x="793360" y="703782"/>
                  </a:cubicBezTo>
                  <a:cubicBezTo>
                    <a:pt x="793580" y="705535"/>
                    <a:pt x="793141" y="707288"/>
                    <a:pt x="792193" y="708748"/>
                  </a:cubicBezTo>
                  <a:cubicBezTo>
                    <a:pt x="791242" y="710209"/>
                    <a:pt x="789709" y="711232"/>
                    <a:pt x="788029" y="711596"/>
                  </a:cubicBezTo>
                  <a:cubicBezTo>
                    <a:pt x="738219" y="717731"/>
                    <a:pt x="706230" y="739861"/>
                    <a:pt x="690234" y="779373"/>
                  </a:cubicBezTo>
                  <a:cubicBezTo>
                    <a:pt x="683588" y="797924"/>
                    <a:pt x="678915" y="817205"/>
                    <a:pt x="676358" y="836779"/>
                  </a:cubicBezTo>
                  <a:lnTo>
                    <a:pt x="673947" y="850144"/>
                  </a:lnTo>
                  <a:cubicBezTo>
                    <a:pt x="643565" y="1020170"/>
                    <a:pt x="522036" y="1090210"/>
                    <a:pt x="398093" y="10902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1" name="Google Shape;2611;p84"/>
            <p:cNvSpPr/>
            <p:nvPr/>
          </p:nvSpPr>
          <p:spPr>
            <a:xfrm>
              <a:off x="2965868" y="7212"/>
              <a:ext cx="1335986" cy="925446"/>
            </a:xfrm>
            <a:custGeom>
              <a:avLst/>
              <a:gdLst/>
              <a:ahLst/>
              <a:cxnLst/>
              <a:rect l="l" t="t" r="r" b="b"/>
              <a:pathLst>
                <a:path w="1335986" h="925446" extrusionOk="0">
                  <a:moveTo>
                    <a:pt x="607546" y="924826"/>
                  </a:moveTo>
                  <a:cubicBezTo>
                    <a:pt x="522972" y="924826"/>
                    <a:pt x="444751" y="893932"/>
                    <a:pt x="392019" y="839375"/>
                  </a:cubicBezTo>
                  <a:cubicBezTo>
                    <a:pt x="339288" y="784818"/>
                    <a:pt x="312411" y="708788"/>
                    <a:pt x="312850" y="619028"/>
                  </a:cubicBezTo>
                  <a:cubicBezTo>
                    <a:pt x="312850" y="578786"/>
                    <a:pt x="304085" y="537375"/>
                    <a:pt x="294006" y="494430"/>
                  </a:cubicBezTo>
                  <a:cubicBezTo>
                    <a:pt x="269686" y="390939"/>
                    <a:pt x="209285" y="313157"/>
                    <a:pt x="153486" y="250639"/>
                  </a:cubicBezTo>
                  <a:cubicBezTo>
                    <a:pt x="106963" y="198418"/>
                    <a:pt x="54232" y="136412"/>
                    <a:pt x="22023" y="60747"/>
                  </a:cubicBezTo>
                  <a:cubicBezTo>
                    <a:pt x="17277" y="49646"/>
                    <a:pt x="11944" y="38837"/>
                    <a:pt x="6540" y="28100"/>
                  </a:cubicBezTo>
                  <a:lnTo>
                    <a:pt x="-764" y="13493"/>
                  </a:lnTo>
                  <a:cubicBezTo>
                    <a:pt x="-1567" y="11755"/>
                    <a:pt x="-1713" y="9776"/>
                    <a:pt x="-1128" y="7943"/>
                  </a:cubicBezTo>
                  <a:cubicBezTo>
                    <a:pt x="-544" y="6139"/>
                    <a:pt x="624" y="4620"/>
                    <a:pt x="2304" y="3707"/>
                  </a:cubicBezTo>
                  <a:cubicBezTo>
                    <a:pt x="3911" y="2823"/>
                    <a:pt x="5883" y="2692"/>
                    <a:pt x="7635" y="3342"/>
                  </a:cubicBezTo>
                  <a:cubicBezTo>
                    <a:pt x="9388" y="3992"/>
                    <a:pt x="10776" y="5270"/>
                    <a:pt x="11580" y="6920"/>
                  </a:cubicBezTo>
                  <a:lnTo>
                    <a:pt x="19321" y="21528"/>
                  </a:lnTo>
                  <a:cubicBezTo>
                    <a:pt x="24725" y="32483"/>
                    <a:pt x="30130" y="43438"/>
                    <a:pt x="34877" y="54905"/>
                  </a:cubicBezTo>
                  <a:cubicBezTo>
                    <a:pt x="66283" y="127940"/>
                    <a:pt x="117845" y="189362"/>
                    <a:pt x="163858" y="240779"/>
                  </a:cubicBezTo>
                  <a:cubicBezTo>
                    <a:pt x="217538" y="300814"/>
                    <a:pt x="282467" y="383490"/>
                    <a:pt x="307664" y="490486"/>
                  </a:cubicBezTo>
                  <a:cubicBezTo>
                    <a:pt x="317962" y="534307"/>
                    <a:pt x="327164" y="576741"/>
                    <a:pt x="326945" y="618590"/>
                  </a:cubicBezTo>
                  <a:cubicBezTo>
                    <a:pt x="326507" y="705063"/>
                    <a:pt x="352434" y="777806"/>
                    <a:pt x="402098" y="829077"/>
                  </a:cubicBezTo>
                  <a:cubicBezTo>
                    <a:pt x="454099" y="882758"/>
                    <a:pt x="531955" y="912410"/>
                    <a:pt x="616603" y="910657"/>
                  </a:cubicBezTo>
                  <a:cubicBezTo>
                    <a:pt x="659328" y="909635"/>
                    <a:pt x="708408" y="895101"/>
                    <a:pt x="762673" y="867639"/>
                  </a:cubicBezTo>
                  <a:cubicBezTo>
                    <a:pt x="855720" y="820386"/>
                    <a:pt x="950373" y="766924"/>
                    <a:pt x="1051527" y="704406"/>
                  </a:cubicBezTo>
                  <a:cubicBezTo>
                    <a:pt x="1150928" y="642911"/>
                    <a:pt x="1224547" y="572285"/>
                    <a:pt x="1276841" y="488368"/>
                  </a:cubicBezTo>
                  <a:cubicBezTo>
                    <a:pt x="1302257" y="447534"/>
                    <a:pt x="1315476" y="400317"/>
                    <a:pt x="1315038" y="352230"/>
                  </a:cubicBezTo>
                  <a:lnTo>
                    <a:pt x="1315038" y="102085"/>
                  </a:lnTo>
                  <a:cubicBezTo>
                    <a:pt x="1315038" y="80174"/>
                    <a:pt x="1317156" y="57534"/>
                    <a:pt x="1318909" y="35843"/>
                  </a:cubicBezTo>
                  <a:cubicBezTo>
                    <a:pt x="1319712" y="25909"/>
                    <a:pt x="1320515" y="15904"/>
                    <a:pt x="1321246" y="5825"/>
                  </a:cubicBezTo>
                  <a:cubicBezTo>
                    <a:pt x="1321246" y="4883"/>
                    <a:pt x="1321465" y="3955"/>
                    <a:pt x="1321904" y="3123"/>
                  </a:cubicBezTo>
                  <a:cubicBezTo>
                    <a:pt x="1322268" y="2268"/>
                    <a:pt x="1322780" y="1508"/>
                    <a:pt x="1323510" y="932"/>
                  </a:cubicBezTo>
                  <a:cubicBezTo>
                    <a:pt x="1324167" y="289"/>
                    <a:pt x="1324970" y="-186"/>
                    <a:pt x="1325847" y="-456"/>
                  </a:cubicBezTo>
                  <a:cubicBezTo>
                    <a:pt x="1326723" y="-675"/>
                    <a:pt x="1327600" y="-675"/>
                    <a:pt x="1328476" y="-456"/>
                  </a:cubicBezTo>
                  <a:cubicBezTo>
                    <a:pt x="1329352" y="-391"/>
                    <a:pt x="1330229" y="-142"/>
                    <a:pt x="1331033" y="274"/>
                  </a:cubicBezTo>
                  <a:cubicBezTo>
                    <a:pt x="1331836" y="661"/>
                    <a:pt x="1332566" y="1238"/>
                    <a:pt x="1333077" y="1954"/>
                  </a:cubicBezTo>
                  <a:cubicBezTo>
                    <a:pt x="1333662" y="2670"/>
                    <a:pt x="1334100" y="3488"/>
                    <a:pt x="1334392" y="4364"/>
                  </a:cubicBezTo>
                  <a:cubicBezTo>
                    <a:pt x="1334538" y="5277"/>
                    <a:pt x="1334538" y="6219"/>
                    <a:pt x="1334392" y="7139"/>
                  </a:cubicBezTo>
                  <a:cubicBezTo>
                    <a:pt x="1333662" y="17145"/>
                    <a:pt x="1332786" y="27297"/>
                    <a:pt x="1332055" y="37303"/>
                  </a:cubicBezTo>
                  <a:cubicBezTo>
                    <a:pt x="1330229" y="58702"/>
                    <a:pt x="1328403" y="81124"/>
                    <a:pt x="1328184" y="102596"/>
                  </a:cubicBezTo>
                  <a:cubicBezTo>
                    <a:pt x="1327526" y="165699"/>
                    <a:pt x="1327600" y="229824"/>
                    <a:pt x="1328184" y="291831"/>
                  </a:cubicBezTo>
                  <a:lnTo>
                    <a:pt x="1328184" y="352158"/>
                  </a:lnTo>
                  <a:cubicBezTo>
                    <a:pt x="1328549" y="402983"/>
                    <a:pt x="1314527" y="452873"/>
                    <a:pt x="1287723" y="496037"/>
                  </a:cubicBezTo>
                  <a:cubicBezTo>
                    <a:pt x="1234261" y="581780"/>
                    <a:pt x="1159181" y="653939"/>
                    <a:pt x="1057954" y="716384"/>
                  </a:cubicBezTo>
                  <a:cubicBezTo>
                    <a:pt x="956728" y="778829"/>
                    <a:pt x="861490" y="833240"/>
                    <a:pt x="768004" y="880202"/>
                  </a:cubicBezTo>
                  <a:cubicBezTo>
                    <a:pt x="712060" y="908539"/>
                    <a:pt x="661008" y="923585"/>
                    <a:pt x="616383" y="9246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2" name="Google Shape;2612;p84"/>
            <p:cNvSpPr/>
            <p:nvPr/>
          </p:nvSpPr>
          <p:spPr>
            <a:xfrm>
              <a:off x="3101941" y="6792"/>
              <a:ext cx="1088641" cy="791774"/>
            </a:xfrm>
            <a:custGeom>
              <a:avLst/>
              <a:gdLst/>
              <a:ahLst/>
              <a:cxnLst/>
              <a:rect l="l" t="t" r="r" b="b"/>
              <a:pathLst>
                <a:path w="1088641" h="791774" extrusionOk="0">
                  <a:moveTo>
                    <a:pt x="539688" y="791154"/>
                  </a:moveTo>
                  <a:cubicBezTo>
                    <a:pt x="470670" y="791154"/>
                    <a:pt x="411731" y="758507"/>
                    <a:pt x="360898" y="691753"/>
                  </a:cubicBezTo>
                  <a:cubicBezTo>
                    <a:pt x="321095" y="639752"/>
                    <a:pt x="296920" y="579571"/>
                    <a:pt x="275666" y="522312"/>
                  </a:cubicBezTo>
                  <a:cubicBezTo>
                    <a:pt x="230969" y="403045"/>
                    <a:pt x="181378" y="302622"/>
                    <a:pt x="123680" y="215564"/>
                  </a:cubicBezTo>
                  <a:cubicBezTo>
                    <a:pt x="97022" y="175322"/>
                    <a:pt x="71314" y="133911"/>
                    <a:pt x="46190" y="93157"/>
                  </a:cubicBezTo>
                  <a:lnTo>
                    <a:pt x="22746" y="54667"/>
                  </a:lnTo>
                  <a:cubicBezTo>
                    <a:pt x="17049" y="45538"/>
                    <a:pt x="11936" y="35970"/>
                    <a:pt x="6751" y="26476"/>
                  </a:cubicBezTo>
                  <a:cubicBezTo>
                    <a:pt x="4414" y="22167"/>
                    <a:pt x="2077" y="17712"/>
                    <a:pt x="-552" y="13475"/>
                  </a:cubicBezTo>
                  <a:cubicBezTo>
                    <a:pt x="-1429" y="11825"/>
                    <a:pt x="-1721" y="9904"/>
                    <a:pt x="-1283" y="8071"/>
                  </a:cubicBezTo>
                  <a:cubicBezTo>
                    <a:pt x="-845" y="6260"/>
                    <a:pt x="324" y="4697"/>
                    <a:pt x="1857" y="3689"/>
                  </a:cubicBezTo>
                  <a:cubicBezTo>
                    <a:pt x="3392" y="2761"/>
                    <a:pt x="5218" y="2491"/>
                    <a:pt x="6970" y="2958"/>
                  </a:cubicBezTo>
                  <a:cubicBezTo>
                    <a:pt x="8723" y="3492"/>
                    <a:pt x="10183" y="4667"/>
                    <a:pt x="11133" y="6245"/>
                  </a:cubicBezTo>
                  <a:lnTo>
                    <a:pt x="18436" y="19464"/>
                  </a:lnTo>
                  <a:cubicBezTo>
                    <a:pt x="23403" y="28740"/>
                    <a:pt x="28369" y="38016"/>
                    <a:pt x="33920" y="46926"/>
                  </a:cubicBezTo>
                  <a:lnTo>
                    <a:pt x="57656" y="85415"/>
                  </a:lnTo>
                  <a:cubicBezTo>
                    <a:pt x="82488" y="125658"/>
                    <a:pt x="108124" y="166995"/>
                    <a:pt x="134636" y="207822"/>
                  </a:cubicBezTo>
                  <a:cubicBezTo>
                    <a:pt x="192698" y="295464"/>
                    <a:pt x="243166" y="396399"/>
                    <a:pt x="288009" y="516761"/>
                  </a:cubicBezTo>
                  <a:cubicBezTo>
                    <a:pt x="308897" y="572925"/>
                    <a:pt x="332707" y="632010"/>
                    <a:pt x="371343" y="682478"/>
                  </a:cubicBezTo>
                  <a:cubicBezTo>
                    <a:pt x="435906" y="766979"/>
                    <a:pt x="514345" y="794075"/>
                    <a:pt x="611263" y="765299"/>
                  </a:cubicBezTo>
                  <a:cubicBezTo>
                    <a:pt x="749227" y="724137"/>
                    <a:pt x="873606" y="646822"/>
                    <a:pt x="971618" y="541374"/>
                  </a:cubicBezTo>
                  <a:cubicBezTo>
                    <a:pt x="1024642" y="485356"/>
                    <a:pt x="1054002" y="431237"/>
                    <a:pt x="1064008" y="371056"/>
                  </a:cubicBezTo>
                  <a:cubicBezTo>
                    <a:pt x="1074817" y="308479"/>
                    <a:pt x="1076497" y="244668"/>
                    <a:pt x="1069047" y="181602"/>
                  </a:cubicBezTo>
                  <a:cubicBezTo>
                    <a:pt x="1065104" y="141119"/>
                    <a:pt x="1064227" y="100395"/>
                    <a:pt x="1066345" y="59780"/>
                  </a:cubicBezTo>
                  <a:cubicBezTo>
                    <a:pt x="1066930" y="41959"/>
                    <a:pt x="1067440" y="24139"/>
                    <a:pt x="1067440" y="6464"/>
                  </a:cubicBezTo>
                  <a:cubicBezTo>
                    <a:pt x="1067440" y="4594"/>
                    <a:pt x="1068097" y="2791"/>
                    <a:pt x="1069412" y="1425"/>
                  </a:cubicBezTo>
                  <a:cubicBezTo>
                    <a:pt x="1070654" y="117"/>
                    <a:pt x="1072407" y="-620"/>
                    <a:pt x="1074233" y="-620"/>
                  </a:cubicBezTo>
                  <a:cubicBezTo>
                    <a:pt x="1076059" y="-613"/>
                    <a:pt x="1077739" y="125"/>
                    <a:pt x="1078981" y="1425"/>
                  </a:cubicBezTo>
                  <a:cubicBezTo>
                    <a:pt x="1080295" y="2791"/>
                    <a:pt x="1080952" y="4594"/>
                    <a:pt x="1080952" y="6464"/>
                  </a:cubicBezTo>
                  <a:cubicBezTo>
                    <a:pt x="1080952" y="24358"/>
                    <a:pt x="1080514" y="42179"/>
                    <a:pt x="1079930" y="60145"/>
                  </a:cubicBezTo>
                  <a:cubicBezTo>
                    <a:pt x="1077739" y="100051"/>
                    <a:pt x="1078615" y="140067"/>
                    <a:pt x="1082413" y="179850"/>
                  </a:cubicBezTo>
                  <a:cubicBezTo>
                    <a:pt x="1090154" y="244369"/>
                    <a:pt x="1088401" y="309662"/>
                    <a:pt x="1077300" y="373685"/>
                  </a:cubicBezTo>
                  <a:cubicBezTo>
                    <a:pt x="1066930" y="436057"/>
                    <a:pt x="1035524" y="494266"/>
                    <a:pt x="981259" y="551599"/>
                  </a:cubicBezTo>
                  <a:cubicBezTo>
                    <a:pt x="881566" y="658843"/>
                    <a:pt x="754996" y="737429"/>
                    <a:pt x="614622" y="779176"/>
                  </a:cubicBezTo>
                  <a:cubicBezTo>
                    <a:pt x="590375" y="786779"/>
                    <a:pt x="565104" y="790818"/>
                    <a:pt x="539688" y="7911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3" name="Google Shape;2613;p84"/>
            <p:cNvSpPr/>
            <p:nvPr/>
          </p:nvSpPr>
          <p:spPr>
            <a:xfrm>
              <a:off x="8591122" y="4389512"/>
              <a:ext cx="752277" cy="629316"/>
            </a:xfrm>
            <a:custGeom>
              <a:avLst/>
              <a:gdLst/>
              <a:ahLst/>
              <a:cxnLst/>
              <a:rect l="l" t="t" r="r" b="b"/>
              <a:pathLst>
                <a:path w="752277" h="629316" extrusionOk="0">
                  <a:moveTo>
                    <a:pt x="354905" y="628696"/>
                  </a:moveTo>
                  <a:cubicBezTo>
                    <a:pt x="349281" y="628696"/>
                    <a:pt x="343511" y="628696"/>
                    <a:pt x="337814" y="628258"/>
                  </a:cubicBezTo>
                  <a:cubicBezTo>
                    <a:pt x="261857" y="625191"/>
                    <a:pt x="200215" y="595611"/>
                    <a:pt x="154568" y="539740"/>
                  </a:cubicBezTo>
                  <a:cubicBezTo>
                    <a:pt x="105855" y="480435"/>
                    <a:pt x="64298" y="407108"/>
                    <a:pt x="27415" y="315375"/>
                  </a:cubicBezTo>
                  <a:cubicBezTo>
                    <a:pt x="9083" y="269728"/>
                    <a:pt x="-10199" y="208744"/>
                    <a:pt x="2728" y="140529"/>
                  </a:cubicBezTo>
                  <a:cubicBezTo>
                    <a:pt x="21791" y="40471"/>
                    <a:pt x="120023" y="-12844"/>
                    <a:pt x="196564" y="1763"/>
                  </a:cubicBezTo>
                  <a:cubicBezTo>
                    <a:pt x="238632" y="9943"/>
                    <a:pt x="279459" y="28201"/>
                    <a:pt x="328027" y="61651"/>
                  </a:cubicBezTo>
                  <a:cubicBezTo>
                    <a:pt x="401354" y="111096"/>
                    <a:pt x="481912" y="148856"/>
                    <a:pt x="566851" y="173542"/>
                  </a:cubicBezTo>
                  <a:cubicBezTo>
                    <a:pt x="608556" y="186103"/>
                    <a:pt x="650332" y="200930"/>
                    <a:pt x="691011" y="215317"/>
                  </a:cubicBezTo>
                  <a:cubicBezTo>
                    <a:pt x="709343" y="221891"/>
                    <a:pt x="727748" y="228391"/>
                    <a:pt x="746153" y="234745"/>
                  </a:cubicBezTo>
                  <a:cubicBezTo>
                    <a:pt x="747833" y="235402"/>
                    <a:pt x="749295" y="236644"/>
                    <a:pt x="750024" y="238324"/>
                  </a:cubicBezTo>
                  <a:cubicBezTo>
                    <a:pt x="750828" y="240003"/>
                    <a:pt x="751048" y="241902"/>
                    <a:pt x="750463" y="243728"/>
                  </a:cubicBezTo>
                  <a:cubicBezTo>
                    <a:pt x="749878" y="245481"/>
                    <a:pt x="748710" y="247014"/>
                    <a:pt x="747103" y="247891"/>
                  </a:cubicBezTo>
                  <a:cubicBezTo>
                    <a:pt x="745497" y="248694"/>
                    <a:pt x="743671" y="248913"/>
                    <a:pt x="741918" y="248329"/>
                  </a:cubicBezTo>
                  <a:lnTo>
                    <a:pt x="686630" y="228829"/>
                  </a:lnTo>
                  <a:cubicBezTo>
                    <a:pt x="646461" y="214222"/>
                    <a:pt x="604831" y="199615"/>
                    <a:pt x="563419" y="187272"/>
                  </a:cubicBezTo>
                  <a:cubicBezTo>
                    <a:pt x="477166" y="162221"/>
                    <a:pt x="395365" y="123877"/>
                    <a:pt x="321016" y="73556"/>
                  </a:cubicBezTo>
                  <a:cubicBezTo>
                    <a:pt x="273324" y="40909"/>
                    <a:pt x="234105" y="23381"/>
                    <a:pt x="193862" y="15713"/>
                  </a:cubicBezTo>
                  <a:cubicBezTo>
                    <a:pt x="124113" y="2420"/>
                    <a:pt x="33185" y="54348"/>
                    <a:pt x="15582" y="143597"/>
                  </a:cubicBezTo>
                  <a:cubicBezTo>
                    <a:pt x="3240" y="208014"/>
                    <a:pt x="21864" y="266003"/>
                    <a:pt x="39319" y="310190"/>
                  </a:cubicBezTo>
                  <a:cubicBezTo>
                    <a:pt x="75836" y="400461"/>
                    <a:pt x="116517" y="472620"/>
                    <a:pt x="164210" y="530464"/>
                  </a:cubicBezTo>
                  <a:cubicBezTo>
                    <a:pt x="208031" y="583779"/>
                    <a:pt x="264998" y="610803"/>
                    <a:pt x="337814" y="614162"/>
                  </a:cubicBezTo>
                  <a:cubicBezTo>
                    <a:pt x="436997" y="618253"/>
                    <a:pt x="529751" y="585898"/>
                    <a:pt x="622651" y="515419"/>
                  </a:cubicBezTo>
                  <a:cubicBezTo>
                    <a:pt x="650697" y="494020"/>
                    <a:pt x="677574" y="469625"/>
                    <a:pt x="703575" y="446035"/>
                  </a:cubicBezTo>
                  <a:lnTo>
                    <a:pt x="739508" y="413389"/>
                  </a:lnTo>
                  <a:cubicBezTo>
                    <a:pt x="740166" y="412805"/>
                    <a:pt x="740968" y="412366"/>
                    <a:pt x="741845" y="412074"/>
                  </a:cubicBezTo>
                  <a:cubicBezTo>
                    <a:pt x="742721" y="411928"/>
                    <a:pt x="743598" y="411928"/>
                    <a:pt x="744473" y="412074"/>
                  </a:cubicBezTo>
                  <a:cubicBezTo>
                    <a:pt x="745351" y="412147"/>
                    <a:pt x="746226" y="412366"/>
                    <a:pt x="747030" y="412805"/>
                  </a:cubicBezTo>
                  <a:cubicBezTo>
                    <a:pt x="747833" y="413242"/>
                    <a:pt x="748491" y="413827"/>
                    <a:pt x="749076" y="414557"/>
                  </a:cubicBezTo>
                  <a:cubicBezTo>
                    <a:pt x="749659" y="415288"/>
                    <a:pt x="750097" y="416164"/>
                    <a:pt x="750317" y="417040"/>
                  </a:cubicBezTo>
                  <a:cubicBezTo>
                    <a:pt x="750463" y="417990"/>
                    <a:pt x="750463" y="418866"/>
                    <a:pt x="750317" y="419816"/>
                  </a:cubicBezTo>
                  <a:cubicBezTo>
                    <a:pt x="750170" y="421642"/>
                    <a:pt x="749295" y="423394"/>
                    <a:pt x="747906" y="424636"/>
                  </a:cubicBezTo>
                  <a:cubicBezTo>
                    <a:pt x="735783" y="435226"/>
                    <a:pt x="723950" y="445962"/>
                    <a:pt x="712119" y="456844"/>
                  </a:cubicBezTo>
                  <a:cubicBezTo>
                    <a:pt x="685899" y="480654"/>
                    <a:pt x="658803" y="505340"/>
                    <a:pt x="630247" y="526959"/>
                  </a:cubicBezTo>
                  <a:cubicBezTo>
                    <a:pt x="540999" y="594881"/>
                    <a:pt x="450434" y="628696"/>
                    <a:pt x="354905" y="62869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4" name="Google Shape;2614;p84"/>
            <p:cNvSpPr/>
            <p:nvPr/>
          </p:nvSpPr>
          <p:spPr>
            <a:xfrm>
              <a:off x="6412582" y="6964"/>
              <a:ext cx="1020562" cy="717909"/>
            </a:xfrm>
            <a:custGeom>
              <a:avLst/>
              <a:gdLst/>
              <a:ahLst/>
              <a:cxnLst/>
              <a:rect l="l" t="t" r="r" b="b"/>
              <a:pathLst>
                <a:path w="1020562" h="717909" extrusionOk="0">
                  <a:moveTo>
                    <a:pt x="525634" y="717289"/>
                  </a:moveTo>
                  <a:cubicBezTo>
                    <a:pt x="493207" y="717289"/>
                    <a:pt x="459099" y="700126"/>
                    <a:pt x="410020" y="655355"/>
                  </a:cubicBezTo>
                  <a:cubicBezTo>
                    <a:pt x="346114" y="596927"/>
                    <a:pt x="279433" y="539887"/>
                    <a:pt x="215016" y="484672"/>
                  </a:cubicBezTo>
                  <a:lnTo>
                    <a:pt x="166739" y="443188"/>
                  </a:lnTo>
                  <a:cubicBezTo>
                    <a:pt x="93704" y="380597"/>
                    <a:pt x="56165" y="319028"/>
                    <a:pt x="43822" y="243875"/>
                  </a:cubicBezTo>
                  <a:cubicBezTo>
                    <a:pt x="34838" y="189464"/>
                    <a:pt x="23883" y="134322"/>
                    <a:pt x="13220" y="80715"/>
                  </a:cubicBezTo>
                  <a:cubicBezTo>
                    <a:pt x="8327" y="56248"/>
                    <a:pt x="3506" y="31708"/>
                    <a:pt x="-1387" y="7680"/>
                  </a:cubicBezTo>
                  <a:cubicBezTo>
                    <a:pt x="-1679" y="5876"/>
                    <a:pt x="-1314" y="4028"/>
                    <a:pt x="-292" y="2494"/>
                  </a:cubicBezTo>
                  <a:cubicBezTo>
                    <a:pt x="658" y="982"/>
                    <a:pt x="2119" y="-99"/>
                    <a:pt x="3872" y="-500"/>
                  </a:cubicBezTo>
                  <a:cubicBezTo>
                    <a:pt x="5624" y="-844"/>
                    <a:pt x="7377" y="-442"/>
                    <a:pt x="8838" y="595"/>
                  </a:cubicBezTo>
                  <a:cubicBezTo>
                    <a:pt x="10299" y="1639"/>
                    <a:pt x="11321" y="3254"/>
                    <a:pt x="11613" y="5050"/>
                  </a:cubicBezTo>
                  <a:cubicBezTo>
                    <a:pt x="16360" y="29371"/>
                    <a:pt x="21108" y="53692"/>
                    <a:pt x="26220" y="78086"/>
                  </a:cubicBezTo>
                  <a:cubicBezTo>
                    <a:pt x="36884" y="131547"/>
                    <a:pt x="48130" y="186761"/>
                    <a:pt x="57187" y="241319"/>
                  </a:cubicBezTo>
                  <a:cubicBezTo>
                    <a:pt x="68946" y="312966"/>
                    <a:pt x="105391" y="371833"/>
                    <a:pt x="175431" y="432014"/>
                  </a:cubicBezTo>
                  <a:lnTo>
                    <a:pt x="223342" y="473936"/>
                  </a:lnTo>
                  <a:cubicBezTo>
                    <a:pt x="287905" y="529370"/>
                    <a:pt x="354805" y="586629"/>
                    <a:pt x="418711" y="645349"/>
                  </a:cubicBezTo>
                  <a:cubicBezTo>
                    <a:pt x="509859" y="728463"/>
                    <a:pt x="542871" y="710132"/>
                    <a:pt x="615249" y="669816"/>
                  </a:cubicBezTo>
                  <a:cubicBezTo>
                    <a:pt x="700116" y="622826"/>
                    <a:pt x="781257" y="569349"/>
                    <a:pt x="857944" y="509869"/>
                  </a:cubicBezTo>
                  <a:cubicBezTo>
                    <a:pt x="950918" y="437345"/>
                    <a:pt x="1001604" y="335607"/>
                    <a:pt x="1005184" y="216049"/>
                  </a:cubicBezTo>
                  <a:cubicBezTo>
                    <a:pt x="1006718" y="168284"/>
                    <a:pt x="1006279" y="119423"/>
                    <a:pt x="1005913" y="72169"/>
                  </a:cubicBezTo>
                  <a:lnTo>
                    <a:pt x="1005913" y="7753"/>
                  </a:lnTo>
                  <a:cubicBezTo>
                    <a:pt x="1005694" y="6767"/>
                    <a:pt x="1005694" y="5751"/>
                    <a:pt x="1005913" y="4758"/>
                  </a:cubicBezTo>
                  <a:cubicBezTo>
                    <a:pt x="1006206" y="3809"/>
                    <a:pt x="1006718" y="2925"/>
                    <a:pt x="1007301" y="2129"/>
                  </a:cubicBezTo>
                  <a:cubicBezTo>
                    <a:pt x="1007959" y="1406"/>
                    <a:pt x="1008763" y="807"/>
                    <a:pt x="1009638" y="376"/>
                  </a:cubicBezTo>
                  <a:cubicBezTo>
                    <a:pt x="1011391" y="-405"/>
                    <a:pt x="1013436" y="-405"/>
                    <a:pt x="1015189" y="376"/>
                  </a:cubicBezTo>
                  <a:cubicBezTo>
                    <a:pt x="1016066" y="792"/>
                    <a:pt x="1016869" y="1391"/>
                    <a:pt x="1017454" y="2129"/>
                  </a:cubicBezTo>
                  <a:cubicBezTo>
                    <a:pt x="1018110" y="2903"/>
                    <a:pt x="1018622" y="3794"/>
                    <a:pt x="1018914" y="4758"/>
                  </a:cubicBezTo>
                  <a:cubicBezTo>
                    <a:pt x="1019133" y="5751"/>
                    <a:pt x="1019133" y="6767"/>
                    <a:pt x="1018914" y="7753"/>
                  </a:cubicBezTo>
                  <a:lnTo>
                    <a:pt x="1018914" y="72097"/>
                  </a:lnTo>
                  <a:cubicBezTo>
                    <a:pt x="1018914" y="119423"/>
                    <a:pt x="1019572" y="168430"/>
                    <a:pt x="1018110" y="216560"/>
                  </a:cubicBezTo>
                  <a:cubicBezTo>
                    <a:pt x="1014385" y="340720"/>
                    <a:pt x="961581" y="446474"/>
                    <a:pt x="865467" y="521701"/>
                  </a:cubicBezTo>
                  <a:cubicBezTo>
                    <a:pt x="788268" y="581612"/>
                    <a:pt x="706543" y="635475"/>
                    <a:pt x="621092" y="682817"/>
                  </a:cubicBezTo>
                  <a:cubicBezTo>
                    <a:pt x="583989" y="702390"/>
                    <a:pt x="555360" y="717289"/>
                    <a:pt x="525634" y="71728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5" name="Google Shape;2615;p84"/>
            <p:cNvSpPr/>
            <p:nvPr/>
          </p:nvSpPr>
          <p:spPr>
            <a:xfrm>
              <a:off x="3268188" y="6936"/>
              <a:ext cx="813245" cy="660825"/>
            </a:xfrm>
            <a:custGeom>
              <a:avLst/>
              <a:gdLst/>
              <a:ahLst/>
              <a:cxnLst/>
              <a:rect l="l" t="t" r="r" b="b"/>
              <a:pathLst>
                <a:path w="813245" h="660825" extrusionOk="0">
                  <a:moveTo>
                    <a:pt x="433549" y="660203"/>
                  </a:moveTo>
                  <a:cubicBezTo>
                    <a:pt x="403167" y="660349"/>
                    <a:pt x="373223" y="652812"/>
                    <a:pt x="346565" y="638293"/>
                  </a:cubicBezTo>
                  <a:cubicBezTo>
                    <a:pt x="305592" y="615871"/>
                    <a:pt x="268490" y="581764"/>
                    <a:pt x="233652" y="534072"/>
                  </a:cubicBezTo>
                  <a:cubicBezTo>
                    <a:pt x="159960" y="432918"/>
                    <a:pt x="109492" y="317230"/>
                    <a:pt x="64576" y="207605"/>
                  </a:cubicBezTo>
                  <a:cubicBezTo>
                    <a:pt x="46391" y="163199"/>
                    <a:pt x="32002" y="116311"/>
                    <a:pt x="18125" y="71029"/>
                  </a:cubicBezTo>
                  <a:cubicBezTo>
                    <a:pt x="11626" y="50068"/>
                    <a:pt x="5272" y="29399"/>
                    <a:pt x="-1375" y="8657"/>
                  </a:cubicBezTo>
                  <a:cubicBezTo>
                    <a:pt x="-1521" y="7744"/>
                    <a:pt x="-1521" y="6802"/>
                    <a:pt x="-1375" y="5882"/>
                  </a:cubicBezTo>
                  <a:cubicBezTo>
                    <a:pt x="-1301" y="4954"/>
                    <a:pt x="-1082" y="4041"/>
                    <a:pt x="-717" y="3179"/>
                  </a:cubicBezTo>
                  <a:cubicBezTo>
                    <a:pt x="-279" y="2376"/>
                    <a:pt x="232" y="1638"/>
                    <a:pt x="889" y="988"/>
                  </a:cubicBezTo>
                  <a:cubicBezTo>
                    <a:pt x="1547" y="389"/>
                    <a:pt x="2350" y="-78"/>
                    <a:pt x="3154" y="-399"/>
                  </a:cubicBezTo>
                  <a:cubicBezTo>
                    <a:pt x="4030" y="-575"/>
                    <a:pt x="4906" y="-575"/>
                    <a:pt x="5783" y="-399"/>
                  </a:cubicBezTo>
                  <a:cubicBezTo>
                    <a:pt x="6659" y="-327"/>
                    <a:pt x="7536" y="-107"/>
                    <a:pt x="8339" y="258"/>
                  </a:cubicBezTo>
                  <a:cubicBezTo>
                    <a:pt x="9142" y="696"/>
                    <a:pt x="9873" y="1259"/>
                    <a:pt x="10457" y="1937"/>
                  </a:cubicBezTo>
                  <a:cubicBezTo>
                    <a:pt x="11041" y="2653"/>
                    <a:pt x="11480" y="3471"/>
                    <a:pt x="11771" y="4348"/>
                  </a:cubicBezTo>
                  <a:cubicBezTo>
                    <a:pt x="18564" y="24944"/>
                    <a:pt x="24918" y="45759"/>
                    <a:pt x="31272" y="66501"/>
                  </a:cubicBezTo>
                  <a:cubicBezTo>
                    <a:pt x="45149" y="111417"/>
                    <a:pt x="59390" y="158013"/>
                    <a:pt x="77795" y="201835"/>
                  </a:cubicBezTo>
                  <a:cubicBezTo>
                    <a:pt x="122200" y="310949"/>
                    <a:pt x="172011" y="425979"/>
                    <a:pt x="244827" y="525746"/>
                  </a:cubicBezTo>
                  <a:cubicBezTo>
                    <a:pt x="278423" y="572123"/>
                    <a:pt x="313772" y="604770"/>
                    <a:pt x="353138" y="625950"/>
                  </a:cubicBezTo>
                  <a:cubicBezTo>
                    <a:pt x="400903" y="651950"/>
                    <a:pt x="456848" y="652900"/>
                    <a:pt x="519293" y="628798"/>
                  </a:cubicBezTo>
                  <a:cubicBezTo>
                    <a:pt x="632570" y="584977"/>
                    <a:pt x="716488" y="510335"/>
                    <a:pt x="767613" y="406260"/>
                  </a:cubicBezTo>
                  <a:cubicBezTo>
                    <a:pt x="784118" y="372883"/>
                    <a:pt x="793613" y="329427"/>
                    <a:pt x="796388" y="273263"/>
                  </a:cubicBezTo>
                  <a:cubicBezTo>
                    <a:pt x="799529" y="210818"/>
                    <a:pt x="798871" y="146912"/>
                    <a:pt x="798214" y="85563"/>
                  </a:cubicBezTo>
                  <a:cubicBezTo>
                    <a:pt x="798214" y="59489"/>
                    <a:pt x="797703" y="33343"/>
                    <a:pt x="797703" y="7342"/>
                  </a:cubicBezTo>
                  <a:cubicBezTo>
                    <a:pt x="797484" y="6356"/>
                    <a:pt x="797484" y="5334"/>
                    <a:pt x="797703" y="4348"/>
                  </a:cubicBezTo>
                  <a:cubicBezTo>
                    <a:pt x="797995" y="3384"/>
                    <a:pt x="798433" y="2493"/>
                    <a:pt x="799091" y="1719"/>
                  </a:cubicBezTo>
                  <a:cubicBezTo>
                    <a:pt x="799748" y="996"/>
                    <a:pt x="800551" y="396"/>
                    <a:pt x="801427" y="-34"/>
                  </a:cubicBezTo>
                  <a:cubicBezTo>
                    <a:pt x="803181" y="-816"/>
                    <a:pt x="805225" y="-816"/>
                    <a:pt x="806978" y="-34"/>
                  </a:cubicBezTo>
                  <a:cubicBezTo>
                    <a:pt x="807854" y="396"/>
                    <a:pt x="808585" y="988"/>
                    <a:pt x="809243" y="1719"/>
                  </a:cubicBezTo>
                  <a:cubicBezTo>
                    <a:pt x="809900" y="2493"/>
                    <a:pt x="810411" y="3384"/>
                    <a:pt x="810703" y="4348"/>
                  </a:cubicBezTo>
                  <a:cubicBezTo>
                    <a:pt x="810922" y="5341"/>
                    <a:pt x="810922" y="6356"/>
                    <a:pt x="810703" y="7342"/>
                  </a:cubicBezTo>
                  <a:cubicBezTo>
                    <a:pt x="810703" y="33343"/>
                    <a:pt x="810703" y="59343"/>
                    <a:pt x="811215" y="85417"/>
                  </a:cubicBezTo>
                  <a:cubicBezTo>
                    <a:pt x="811872" y="147351"/>
                    <a:pt x="812529" y="211403"/>
                    <a:pt x="809389" y="274359"/>
                  </a:cubicBezTo>
                  <a:cubicBezTo>
                    <a:pt x="806394" y="332787"/>
                    <a:pt x="796461" y="377996"/>
                    <a:pt x="779079" y="413126"/>
                  </a:cubicBezTo>
                  <a:cubicBezTo>
                    <a:pt x="725836" y="520341"/>
                    <a:pt x="639509" y="597539"/>
                    <a:pt x="523456" y="642456"/>
                  </a:cubicBezTo>
                  <a:cubicBezTo>
                    <a:pt x="494826" y="653798"/>
                    <a:pt x="464371" y="659816"/>
                    <a:pt x="433549" y="66020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6" name="Google Shape;2616;p84"/>
            <p:cNvSpPr/>
            <p:nvPr/>
          </p:nvSpPr>
          <p:spPr>
            <a:xfrm>
              <a:off x="6555256" y="6132"/>
              <a:ext cx="806085" cy="522349"/>
            </a:xfrm>
            <a:custGeom>
              <a:avLst/>
              <a:gdLst/>
              <a:ahLst/>
              <a:cxnLst/>
              <a:rect l="l" t="t" r="r" b="b"/>
              <a:pathLst>
                <a:path w="806085" h="522349" extrusionOk="0">
                  <a:moveTo>
                    <a:pt x="460013" y="521729"/>
                  </a:moveTo>
                  <a:cubicBezTo>
                    <a:pt x="413125" y="521466"/>
                    <a:pt x="367550" y="506465"/>
                    <a:pt x="329719" y="478857"/>
                  </a:cubicBezTo>
                  <a:cubicBezTo>
                    <a:pt x="305324" y="461913"/>
                    <a:pt x="279617" y="446211"/>
                    <a:pt x="254858" y="430362"/>
                  </a:cubicBezTo>
                  <a:cubicBezTo>
                    <a:pt x="230099" y="414513"/>
                    <a:pt x="204974" y="399176"/>
                    <a:pt x="180727" y="382378"/>
                  </a:cubicBezTo>
                  <a:cubicBezTo>
                    <a:pt x="97101" y="324388"/>
                    <a:pt x="48168" y="250257"/>
                    <a:pt x="31005" y="155969"/>
                  </a:cubicBezTo>
                  <a:cubicBezTo>
                    <a:pt x="25015" y="122227"/>
                    <a:pt x="17128" y="88265"/>
                    <a:pt x="9094" y="55400"/>
                  </a:cubicBezTo>
                  <a:cubicBezTo>
                    <a:pt x="5662" y="39989"/>
                    <a:pt x="1791" y="24579"/>
                    <a:pt x="-1423" y="9023"/>
                  </a:cubicBezTo>
                  <a:cubicBezTo>
                    <a:pt x="-1642" y="7255"/>
                    <a:pt x="-1277" y="5466"/>
                    <a:pt x="-254" y="3983"/>
                  </a:cubicBezTo>
                  <a:cubicBezTo>
                    <a:pt x="1644" y="945"/>
                    <a:pt x="5662" y="-20"/>
                    <a:pt x="8729" y="1792"/>
                  </a:cubicBezTo>
                  <a:cubicBezTo>
                    <a:pt x="10263" y="2727"/>
                    <a:pt x="11358" y="4180"/>
                    <a:pt x="11870" y="5882"/>
                  </a:cubicBezTo>
                  <a:cubicBezTo>
                    <a:pt x="15156" y="21292"/>
                    <a:pt x="18734" y="36630"/>
                    <a:pt x="22313" y="52040"/>
                  </a:cubicBezTo>
                  <a:cubicBezTo>
                    <a:pt x="30055" y="85125"/>
                    <a:pt x="37797" y="119232"/>
                    <a:pt x="44224" y="153267"/>
                  </a:cubicBezTo>
                  <a:cubicBezTo>
                    <a:pt x="60583" y="243684"/>
                    <a:pt x="107619" y="314748"/>
                    <a:pt x="188030" y="370473"/>
                  </a:cubicBezTo>
                  <a:cubicBezTo>
                    <a:pt x="211986" y="386833"/>
                    <a:pt x="237256" y="403120"/>
                    <a:pt x="261576" y="418165"/>
                  </a:cubicBezTo>
                  <a:cubicBezTo>
                    <a:pt x="285898" y="433210"/>
                    <a:pt x="312701" y="449789"/>
                    <a:pt x="337022" y="467099"/>
                  </a:cubicBezTo>
                  <a:cubicBezTo>
                    <a:pt x="407794" y="516032"/>
                    <a:pt x="484334" y="520414"/>
                    <a:pt x="578037" y="479807"/>
                  </a:cubicBezTo>
                  <a:cubicBezTo>
                    <a:pt x="683063" y="434306"/>
                    <a:pt x="746384" y="362951"/>
                    <a:pt x="771800" y="262089"/>
                  </a:cubicBezTo>
                  <a:cubicBezTo>
                    <a:pt x="784873" y="210453"/>
                    <a:pt x="799553" y="151806"/>
                    <a:pt x="786407" y="90749"/>
                  </a:cubicBezTo>
                  <a:cubicBezTo>
                    <a:pt x="783121" y="71599"/>
                    <a:pt x="782463" y="52091"/>
                    <a:pt x="784362" y="32759"/>
                  </a:cubicBezTo>
                  <a:cubicBezTo>
                    <a:pt x="784362" y="24213"/>
                    <a:pt x="785239" y="15742"/>
                    <a:pt x="785239" y="7342"/>
                  </a:cubicBezTo>
                  <a:cubicBezTo>
                    <a:pt x="785020" y="6349"/>
                    <a:pt x="785020" y="5341"/>
                    <a:pt x="785239" y="4348"/>
                  </a:cubicBezTo>
                  <a:cubicBezTo>
                    <a:pt x="785531" y="3421"/>
                    <a:pt x="786041" y="2551"/>
                    <a:pt x="786626" y="1792"/>
                  </a:cubicBezTo>
                  <a:cubicBezTo>
                    <a:pt x="787284" y="1033"/>
                    <a:pt x="788086" y="412"/>
                    <a:pt x="788964" y="-34"/>
                  </a:cubicBezTo>
                  <a:cubicBezTo>
                    <a:pt x="790717" y="-816"/>
                    <a:pt x="792762" y="-816"/>
                    <a:pt x="794514" y="-34"/>
                  </a:cubicBezTo>
                  <a:cubicBezTo>
                    <a:pt x="795390" y="382"/>
                    <a:pt x="796194" y="1010"/>
                    <a:pt x="796779" y="1792"/>
                  </a:cubicBezTo>
                  <a:cubicBezTo>
                    <a:pt x="797435" y="2529"/>
                    <a:pt x="797947" y="3399"/>
                    <a:pt x="798239" y="4348"/>
                  </a:cubicBezTo>
                  <a:cubicBezTo>
                    <a:pt x="798459" y="5341"/>
                    <a:pt x="798459" y="6349"/>
                    <a:pt x="798239" y="7342"/>
                  </a:cubicBezTo>
                  <a:cubicBezTo>
                    <a:pt x="798239" y="15960"/>
                    <a:pt x="797728" y="24798"/>
                    <a:pt x="797289" y="33635"/>
                  </a:cubicBezTo>
                  <a:cubicBezTo>
                    <a:pt x="795463" y="51595"/>
                    <a:pt x="796048" y="69722"/>
                    <a:pt x="798969" y="87535"/>
                  </a:cubicBezTo>
                  <a:cubicBezTo>
                    <a:pt x="813066" y="151660"/>
                    <a:pt x="797874" y="211695"/>
                    <a:pt x="784362" y="265449"/>
                  </a:cubicBezTo>
                  <a:cubicBezTo>
                    <a:pt x="757851" y="370985"/>
                    <a:pt x="691900" y="444969"/>
                    <a:pt x="582786" y="492661"/>
                  </a:cubicBezTo>
                  <a:cubicBezTo>
                    <a:pt x="544296" y="510650"/>
                    <a:pt x="502520" y="520539"/>
                    <a:pt x="460013" y="5217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7" name="Google Shape;2617;p84"/>
            <p:cNvSpPr/>
            <p:nvPr/>
          </p:nvSpPr>
          <p:spPr>
            <a:xfrm>
              <a:off x="3136903" y="2487357"/>
              <a:ext cx="1002343" cy="561859"/>
            </a:xfrm>
            <a:custGeom>
              <a:avLst/>
              <a:gdLst/>
              <a:ahLst/>
              <a:cxnLst/>
              <a:rect l="l" t="t" r="r" b="b"/>
              <a:pathLst>
                <a:path w="1002343" h="561859" extrusionOk="0">
                  <a:moveTo>
                    <a:pt x="434832" y="561239"/>
                  </a:moveTo>
                  <a:cubicBezTo>
                    <a:pt x="411606" y="561239"/>
                    <a:pt x="387578" y="560508"/>
                    <a:pt x="363476" y="559705"/>
                  </a:cubicBezTo>
                  <a:cubicBezTo>
                    <a:pt x="266339" y="555907"/>
                    <a:pt x="218866" y="481777"/>
                    <a:pt x="191917" y="426124"/>
                  </a:cubicBezTo>
                  <a:cubicBezTo>
                    <a:pt x="185563" y="412978"/>
                    <a:pt x="179428" y="399758"/>
                    <a:pt x="173219" y="386539"/>
                  </a:cubicBezTo>
                  <a:cubicBezTo>
                    <a:pt x="149556" y="335414"/>
                    <a:pt x="125163" y="283194"/>
                    <a:pt x="89011" y="239592"/>
                  </a:cubicBezTo>
                  <a:cubicBezTo>
                    <a:pt x="61696" y="206362"/>
                    <a:pt x="37155" y="176052"/>
                    <a:pt x="14368" y="143186"/>
                  </a:cubicBezTo>
                  <a:cubicBezTo>
                    <a:pt x="-3891" y="116820"/>
                    <a:pt x="-6447" y="88702"/>
                    <a:pt x="7065" y="64016"/>
                  </a:cubicBezTo>
                  <a:cubicBezTo>
                    <a:pt x="20577" y="39330"/>
                    <a:pt x="42779" y="25891"/>
                    <a:pt x="74477" y="25380"/>
                  </a:cubicBezTo>
                  <a:cubicBezTo>
                    <a:pt x="109752" y="24358"/>
                    <a:pt x="137944" y="39987"/>
                    <a:pt x="165332" y="54594"/>
                  </a:cubicBezTo>
                  <a:cubicBezTo>
                    <a:pt x="225878" y="86584"/>
                    <a:pt x="274885" y="99000"/>
                    <a:pt x="324183" y="94764"/>
                  </a:cubicBezTo>
                  <a:cubicBezTo>
                    <a:pt x="336599" y="93741"/>
                    <a:pt x="348942" y="92938"/>
                    <a:pt x="361431" y="92061"/>
                  </a:cubicBezTo>
                  <a:cubicBezTo>
                    <a:pt x="395466" y="90674"/>
                    <a:pt x="429427" y="86795"/>
                    <a:pt x="462877" y="80449"/>
                  </a:cubicBezTo>
                  <a:cubicBezTo>
                    <a:pt x="545188" y="62774"/>
                    <a:pt x="628521" y="42616"/>
                    <a:pt x="709078" y="23335"/>
                  </a:cubicBezTo>
                  <a:cubicBezTo>
                    <a:pt x="741799" y="15301"/>
                    <a:pt x="774518" y="7392"/>
                    <a:pt x="807311" y="-401"/>
                  </a:cubicBezTo>
                  <a:cubicBezTo>
                    <a:pt x="808334" y="-693"/>
                    <a:pt x="809356" y="-693"/>
                    <a:pt x="810378" y="-401"/>
                  </a:cubicBezTo>
                  <a:lnTo>
                    <a:pt x="854199" y="-401"/>
                  </a:lnTo>
                  <a:cubicBezTo>
                    <a:pt x="902476" y="2593"/>
                    <a:pt x="943449" y="22386"/>
                    <a:pt x="969522" y="55179"/>
                  </a:cubicBezTo>
                  <a:cubicBezTo>
                    <a:pt x="981719" y="70962"/>
                    <a:pt x="990629" y="89009"/>
                    <a:pt x="995741" y="108275"/>
                  </a:cubicBezTo>
                  <a:cubicBezTo>
                    <a:pt x="1000854" y="127754"/>
                    <a:pt x="1002168" y="148043"/>
                    <a:pt x="999539" y="168018"/>
                  </a:cubicBezTo>
                  <a:cubicBezTo>
                    <a:pt x="993478" y="222940"/>
                    <a:pt x="965578" y="270632"/>
                    <a:pt x="916425" y="309779"/>
                  </a:cubicBezTo>
                  <a:lnTo>
                    <a:pt x="865301" y="350606"/>
                  </a:lnTo>
                  <a:cubicBezTo>
                    <a:pt x="836890" y="373612"/>
                    <a:pt x="808334" y="396472"/>
                    <a:pt x="779557" y="419113"/>
                  </a:cubicBezTo>
                  <a:lnTo>
                    <a:pt x="777221" y="420939"/>
                  </a:lnTo>
                  <a:cubicBezTo>
                    <a:pt x="744209" y="446866"/>
                    <a:pt x="710174" y="473670"/>
                    <a:pt x="674972" y="497845"/>
                  </a:cubicBezTo>
                  <a:cubicBezTo>
                    <a:pt x="621218" y="534801"/>
                    <a:pt x="558407" y="556346"/>
                    <a:pt x="493260" y="560217"/>
                  </a:cubicBezTo>
                  <a:cubicBezTo>
                    <a:pt x="474489" y="560728"/>
                    <a:pt x="454770" y="561239"/>
                    <a:pt x="434832" y="561239"/>
                  </a:cubicBezTo>
                  <a:close/>
                  <a:moveTo>
                    <a:pt x="76229" y="39330"/>
                  </a:moveTo>
                  <a:lnTo>
                    <a:pt x="74622" y="39330"/>
                  </a:lnTo>
                  <a:cubicBezTo>
                    <a:pt x="47819" y="39768"/>
                    <a:pt x="30801" y="49482"/>
                    <a:pt x="18824" y="70881"/>
                  </a:cubicBezTo>
                  <a:cubicBezTo>
                    <a:pt x="5020" y="95859"/>
                    <a:pt x="14734" y="119158"/>
                    <a:pt x="25323" y="134422"/>
                  </a:cubicBezTo>
                  <a:cubicBezTo>
                    <a:pt x="47819" y="167069"/>
                    <a:pt x="71847" y="196940"/>
                    <a:pt x="99308" y="230025"/>
                  </a:cubicBezTo>
                  <a:cubicBezTo>
                    <a:pt x="136557" y="275307"/>
                    <a:pt x="161315" y="328695"/>
                    <a:pt x="185417" y="380258"/>
                  </a:cubicBezTo>
                  <a:cubicBezTo>
                    <a:pt x="191551" y="393478"/>
                    <a:pt x="197614" y="406624"/>
                    <a:pt x="204041" y="419624"/>
                  </a:cubicBezTo>
                  <a:cubicBezTo>
                    <a:pt x="244941" y="504125"/>
                    <a:pt x="294239" y="542908"/>
                    <a:pt x="363915" y="545391"/>
                  </a:cubicBezTo>
                  <a:cubicBezTo>
                    <a:pt x="407005" y="547727"/>
                    <a:pt x="450096" y="547727"/>
                    <a:pt x="493187" y="545391"/>
                  </a:cubicBezTo>
                  <a:cubicBezTo>
                    <a:pt x="555997" y="541666"/>
                    <a:pt x="616543" y="520924"/>
                    <a:pt x="668471" y="485356"/>
                  </a:cubicBezTo>
                  <a:cubicBezTo>
                    <a:pt x="703090" y="461327"/>
                    <a:pt x="737051" y="434669"/>
                    <a:pt x="769844" y="408888"/>
                  </a:cubicBezTo>
                  <a:lnTo>
                    <a:pt x="772254" y="407062"/>
                  </a:lnTo>
                  <a:cubicBezTo>
                    <a:pt x="800884" y="384567"/>
                    <a:pt x="829368" y="361634"/>
                    <a:pt x="857486" y="338701"/>
                  </a:cubicBezTo>
                  <a:cubicBezTo>
                    <a:pt x="874503" y="324971"/>
                    <a:pt x="891375" y="311386"/>
                    <a:pt x="908611" y="297874"/>
                  </a:cubicBezTo>
                  <a:cubicBezTo>
                    <a:pt x="954622" y="261357"/>
                    <a:pt x="980843" y="216659"/>
                    <a:pt x="986467" y="165827"/>
                  </a:cubicBezTo>
                  <a:cubicBezTo>
                    <a:pt x="988876" y="147787"/>
                    <a:pt x="987708" y="129455"/>
                    <a:pt x="983106" y="111854"/>
                  </a:cubicBezTo>
                  <a:cubicBezTo>
                    <a:pt x="978505" y="94427"/>
                    <a:pt x="970471" y="78097"/>
                    <a:pt x="959516" y="63797"/>
                  </a:cubicBezTo>
                  <a:cubicBezTo>
                    <a:pt x="935487" y="33560"/>
                    <a:pt x="898898" y="16105"/>
                    <a:pt x="853761" y="13257"/>
                  </a:cubicBezTo>
                  <a:cubicBezTo>
                    <a:pt x="844340" y="12745"/>
                    <a:pt x="834919" y="12745"/>
                    <a:pt x="825497" y="13257"/>
                  </a:cubicBezTo>
                  <a:cubicBezTo>
                    <a:pt x="820457" y="13914"/>
                    <a:pt x="815418" y="13914"/>
                    <a:pt x="810378" y="13257"/>
                  </a:cubicBezTo>
                  <a:cubicBezTo>
                    <a:pt x="777585" y="20998"/>
                    <a:pt x="744646" y="29032"/>
                    <a:pt x="712219" y="36920"/>
                  </a:cubicBezTo>
                  <a:cubicBezTo>
                    <a:pt x="631881" y="56493"/>
                    <a:pt x="548109" y="76724"/>
                    <a:pt x="465653" y="94472"/>
                  </a:cubicBezTo>
                  <a:cubicBezTo>
                    <a:pt x="431545" y="100913"/>
                    <a:pt x="397072" y="104886"/>
                    <a:pt x="362381" y="106376"/>
                  </a:cubicBezTo>
                  <a:cubicBezTo>
                    <a:pt x="349965" y="107180"/>
                    <a:pt x="337622" y="107983"/>
                    <a:pt x="325279" y="109079"/>
                  </a:cubicBezTo>
                  <a:cubicBezTo>
                    <a:pt x="273424" y="113387"/>
                    <a:pt x="222227" y="100899"/>
                    <a:pt x="159344" y="67375"/>
                  </a:cubicBezTo>
                  <a:cubicBezTo>
                    <a:pt x="133781" y="53207"/>
                    <a:pt x="107415" y="39330"/>
                    <a:pt x="76229" y="3933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8" name="Google Shape;2618;p84"/>
            <p:cNvSpPr/>
            <p:nvPr/>
          </p:nvSpPr>
          <p:spPr>
            <a:xfrm>
              <a:off x="7707380" y="2417846"/>
              <a:ext cx="546252" cy="706961"/>
            </a:xfrm>
            <a:custGeom>
              <a:avLst/>
              <a:gdLst/>
              <a:ahLst/>
              <a:cxnLst/>
              <a:rect l="l" t="t" r="r" b="b"/>
              <a:pathLst>
                <a:path w="546252" h="706961" extrusionOk="0">
                  <a:moveTo>
                    <a:pt x="245732" y="706342"/>
                  </a:moveTo>
                  <a:cubicBezTo>
                    <a:pt x="230250" y="706342"/>
                    <a:pt x="214693" y="705392"/>
                    <a:pt x="197823" y="703786"/>
                  </a:cubicBezTo>
                  <a:cubicBezTo>
                    <a:pt x="130192" y="696993"/>
                    <a:pt x="88270" y="665587"/>
                    <a:pt x="72420" y="610446"/>
                  </a:cubicBezTo>
                  <a:cubicBezTo>
                    <a:pt x="56353" y="553333"/>
                    <a:pt x="42477" y="493006"/>
                    <a:pt x="29915" y="425156"/>
                  </a:cubicBezTo>
                  <a:cubicBezTo>
                    <a:pt x="23999" y="393240"/>
                    <a:pt x="19762" y="360520"/>
                    <a:pt x="15745" y="328896"/>
                  </a:cubicBezTo>
                  <a:cubicBezTo>
                    <a:pt x="12020" y="299682"/>
                    <a:pt x="7931" y="269810"/>
                    <a:pt x="2891" y="240669"/>
                  </a:cubicBezTo>
                  <a:cubicBezTo>
                    <a:pt x="-17267" y="126442"/>
                    <a:pt x="33201" y="34345"/>
                    <a:pt x="134354" y="-346"/>
                  </a:cubicBezTo>
                  <a:cubicBezTo>
                    <a:pt x="135597" y="-712"/>
                    <a:pt x="136838" y="-712"/>
                    <a:pt x="138079" y="-346"/>
                  </a:cubicBezTo>
                  <a:cubicBezTo>
                    <a:pt x="139102" y="-639"/>
                    <a:pt x="140124" y="-639"/>
                    <a:pt x="141147" y="-346"/>
                  </a:cubicBezTo>
                  <a:cubicBezTo>
                    <a:pt x="151445" y="2063"/>
                    <a:pt x="162473" y="3962"/>
                    <a:pt x="173136" y="5642"/>
                  </a:cubicBezTo>
                  <a:cubicBezTo>
                    <a:pt x="197092" y="9659"/>
                    <a:pt x="221777" y="13822"/>
                    <a:pt x="242885" y="25581"/>
                  </a:cubicBezTo>
                  <a:cubicBezTo>
                    <a:pt x="331112" y="75442"/>
                    <a:pt x="410720" y="139187"/>
                    <a:pt x="478643" y="214377"/>
                  </a:cubicBezTo>
                  <a:cubicBezTo>
                    <a:pt x="500699" y="240209"/>
                    <a:pt x="517642" y="269934"/>
                    <a:pt x="528744" y="302019"/>
                  </a:cubicBezTo>
                  <a:cubicBezTo>
                    <a:pt x="576509" y="432606"/>
                    <a:pt x="509098" y="562462"/>
                    <a:pt x="436794" y="634183"/>
                  </a:cubicBezTo>
                  <a:cubicBezTo>
                    <a:pt x="387641" y="682605"/>
                    <a:pt x="326217" y="706342"/>
                    <a:pt x="245732" y="706342"/>
                  </a:cubicBezTo>
                  <a:close/>
                  <a:moveTo>
                    <a:pt x="138590" y="13384"/>
                  </a:moveTo>
                  <a:cubicBezTo>
                    <a:pt x="44522" y="45519"/>
                    <a:pt x="-2295" y="131482"/>
                    <a:pt x="16549" y="237821"/>
                  </a:cubicBezTo>
                  <a:cubicBezTo>
                    <a:pt x="21734" y="267035"/>
                    <a:pt x="25605" y="297564"/>
                    <a:pt x="29403" y="326705"/>
                  </a:cubicBezTo>
                  <a:cubicBezTo>
                    <a:pt x="33421" y="358183"/>
                    <a:pt x="37655" y="390684"/>
                    <a:pt x="43425" y="422235"/>
                  </a:cubicBezTo>
                  <a:cubicBezTo>
                    <a:pt x="55914" y="489573"/>
                    <a:pt x="69719" y="549827"/>
                    <a:pt x="85640" y="606138"/>
                  </a:cubicBezTo>
                  <a:cubicBezTo>
                    <a:pt x="99516" y="655071"/>
                    <a:pt x="137786" y="683189"/>
                    <a:pt x="199429" y="689324"/>
                  </a:cubicBezTo>
                  <a:cubicBezTo>
                    <a:pt x="300216" y="699403"/>
                    <a:pt x="372376" y="678515"/>
                    <a:pt x="427810" y="623592"/>
                  </a:cubicBezTo>
                  <a:cubicBezTo>
                    <a:pt x="497048" y="554867"/>
                    <a:pt x="561829" y="430707"/>
                    <a:pt x="516474" y="306839"/>
                  </a:cubicBezTo>
                  <a:cubicBezTo>
                    <a:pt x="505958" y="276603"/>
                    <a:pt x="489890" y="248586"/>
                    <a:pt x="469148" y="224237"/>
                  </a:cubicBezTo>
                  <a:cubicBezTo>
                    <a:pt x="402321" y="150099"/>
                    <a:pt x="323953" y="87230"/>
                    <a:pt x="237115" y="38070"/>
                  </a:cubicBezTo>
                  <a:cubicBezTo>
                    <a:pt x="217981" y="27334"/>
                    <a:pt x="195412" y="23463"/>
                    <a:pt x="171383" y="19665"/>
                  </a:cubicBezTo>
                  <a:cubicBezTo>
                    <a:pt x="160574" y="17912"/>
                    <a:pt x="149473" y="16013"/>
                    <a:pt x="138664" y="133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19" name="Google Shape;2619;p84"/>
            <p:cNvSpPr/>
            <p:nvPr/>
          </p:nvSpPr>
          <p:spPr>
            <a:xfrm>
              <a:off x="6397287" y="2773726"/>
              <a:ext cx="201723" cy="214729"/>
            </a:xfrm>
            <a:custGeom>
              <a:avLst/>
              <a:gdLst/>
              <a:ahLst/>
              <a:cxnLst/>
              <a:rect l="l" t="t" r="r" b="b"/>
              <a:pathLst>
                <a:path w="201723" h="214729" extrusionOk="0">
                  <a:moveTo>
                    <a:pt x="112141" y="214105"/>
                  </a:moveTo>
                  <a:cubicBezTo>
                    <a:pt x="66567" y="214105"/>
                    <a:pt x="18071" y="183138"/>
                    <a:pt x="4852" y="142165"/>
                  </a:cubicBezTo>
                  <a:cubicBezTo>
                    <a:pt x="-5300" y="110541"/>
                    <a:pt x="-3182" y="76360"/>
                    <a:pt x="10695" y="46197"/>
                  </a:cubicBezTo>
                  <a:cubicBezTo>
                    <a:pt x="16538" y="34730"/>
                    <a:pt x="24645" y="24651"/>
                    <a:pt x="34577" y="16545"/>
                  </a:cubicBezTo>
                  <a:cubicBezTo>
                    <a:pt x="44364" y="8584"/>
                    <a:pt x="55685" y="2814"/>
                    <a:pt x="67881" y="-400"/>
                  </a:cubicBezTo>
                  <a:cubicBezTo>
                    <a:pt x="68977" y="-692"/>
                    <a:pt x="70218" y="-692"/>
                    <a:pt x="71314" y="-400"/>
                  </a:cubicBezTo>
                  <a:lnTo>
                    <a:pt x="72555" y="-400"/>
                  </a:lnTo>
                  <a:cubicBezTo>
                    <a:pt x="124265" y="-3394"/>
                    <a:pt x="163338" y="24067"/>
                    <a:pt x="191968" y="82422"/>
                  </a:cubicBezTo>
                  <a:cubicBezTo>
                    <a:pt x="208912" y="120766"/>
                    <a:pt x="199272" y="165610"/>
                    <a:pt x="168086" y="193582"/>
                  </a:cubicBezTo>
                  <a:cubicBezTo>
                    <a:pt x="158007" y="202419"/>
                    <a:pt x="146029" y="208700"/>
                    <a:pt x="133029" y="212059"/>
                  </a:cubicBezTo>
                  <a:cubicBezTo>
                    <a:pt x="126164" y="213448"/>
                    <a:pt x="119152" y="214178"/>
                    <a:pt x="112141" y="214105"/>
                  </a:cubicBezTo>
                  <a:close/>
                  <a:moveTo>
                    <a:pt x="71314" y="13477"/>
                  </a:moveTo>
                  <a:cubicBezTo>
                    <a:pt x="60943" y="16180"/>
                    <a:pt x="51230" y="21219"/>
                    <a:pt x="42977" y="28084"/>
                  </a:cubicBezTo>
                  <a:cubicBezTo>
                    <a:pt x="34504" y="34950"/>
                    <a:pt x="27566" y="43568"/>
                    <a:pt x="22599" y="53282"/>
                  </a:cubicBezTo>
                  <a:cubicBezTo>
                    <a:pt x="10402" y="79939"/>
                    <a:pt x="8649" y="110176"/>
                    <a:pt x="17706" y="138002"/>
                  </a:cubicBezTo>
                  <a:cubicBezTo>
                    <a:pt x="30706" y="178317"/>
                    <a:pt x="86359" y="208262"/>
                    <a:pt x="129961" y="198257"/>
                  </a:cubicBezTo>
                  <a:cubicBezTo>
                    <a:pt x="140771" y="195335"/>
                    <a:pt x="150776" y="190004"/>
                    <a:pt x="159175" y="182554"/>
                  </a:cubicBezTo>
                  <a:cubicBezTo>
                    <a:pt x="176119" y="166997"/>
                    <a:pt x="185979" y="145233"/>
                    <a:pt x="186636" y="122227"/>
                  </a:cubicBezTo>
                  <a:cubicBezTo>
                    <a:pt x="186636" y="110906"/>
                    <a:pt x="184153" y="99732"/>
                    <a:pt x="179333" y="89507"/>
                  </a:cubicBezTo>
                  <a:cubicBezTo>
                    <a:pt x="153333" y="36410"/>
                    <a:pt x="118568" y="11725"/>
                    <a:pt x="72628" y="14354"/>
                  </a:cubicBezTo>
                  <a:cubicBezTo>
                    <a:pt x="72044" y="14134"/>
                    <a:pt x="71460" y="13842"/>
                    <a:pt x="70949" y="1340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0" name="Google Shape;2620;p84"/>
            <p:cNvSpPr/>
            <p:nvPr/>
          </p:nvSpPr>
          <p:spPr>
            <a:xfrm>
              <a:off x="6740227" y="4115264"/>
              <a:ext cx="386464" cy="430370"/>
            </a:xfrm>
            <a:custGeom>
              <a:avLst/>
              <a:gdLst/>
              <a:ahLst/>
              <a:cxnLst/>
              <a:rect l="l" t="t" r="r" b="b"/>
              <a:pathLst>
                <a:path w="386464" h="430370" extrusionOk="0">
                  <a:moveTo>
                    <a:pt x="329160" y="429603"/>
                  </a:moveTo>
                  <a:lnTo>
                    <a:pt x="323756" y="429603"/>
                  </a:lnTo>
                  <a:cubicBezTo>
                    <a:pt x="298340" y="428215"/>
                    <a:pt x="273435" y="422300"/>
                    <a:pt x="250211" y="412002"/>
                  </a:cubicBezTo>
                  <a:cubicBezTo>
                    <a:pt x="194923" y="386293"/>
                    <a:pt x="143506" y="344663"/>
                    <a:pt x="88510" y="281415"/>
                  </a:cubicBezTo>
                  <a:cubicBezTo>
                    <a:pt x="46223" y="232554"/>
                    <a:pt x="16790" y="173834"/>
                    <a:pt x="2913" y="110659"/>
                  </a:cubicBezTo>
                  <a:cubicBezTo>
                    <a:pt x="-9284" y="56028"/>
                    <a:pt x="3935" y="18781"/>
                    <a:pt x="42060" y="83"/>
                  </a:cubicBezTo>
                  <a:cubicBezTo>
                    <a:pt x="43448" y="-647"/>
                    <a:pt x="45054" y="-793"/>
                    <a:pt x="46515" y="-428"/>
                  </a:cubicBezTo>
                  <a:lnTo>
                    <a:pt x="48049" y="-428"/>
                  </a:lnTo>
                  <a:cubicBezTo>
                    <a:pt x="78431" y="-1086"/>
                    <a:pt x="107207" y="10601"/>
                    <a:pt x="136568" y="36090"/>
                  </a:cubicBezTo>
                  <a:lnTo>
                    <a:pt x="156287" y="52450"/>
                  </a:lnTo>
                  <a:cubicBezTo>
                    <a:pt x="200108" y="89551"/>
                    <a:pt x="245316" y="127895"/>
                    <a:pt x="286070" y="169890"/>
                  </a:cubicBezTo>
                  <a:cubicBezTo>
                    <a:pt x="340993" y="226200"/>
                    <a:pt x="372762" y="285359"/>
                    <a:pt x="383354" y="350798"/>
                  </a:cubicBezTo>
                  <a:cubicBezTo>
                    <a:pt x="387662" y="376653"/>
                    <a:pt x="383354" y="398782"/>
                    <a:pt x="371155" y="412878"/>
                  </a:cubicBezTo>
                  <a:cubicBezTo>
                    <a:pt x="365824" y="418648"/>
                    <a:pt x="359252" y="423176"/>
                    <a:pt x="352021" y="426243"/>
                  </a:cubicBezTo>
                  <a:cubicBezTo>
                    <a:pt x="344718" y="429018"/>
                    <a:pt x="336902" y="430187"/>
                    <a:pt x="329160" y="429603"/>
                  </a:cubicBezTo>
                  <a:close/>
                  <a:moveTo>
                    <a:pt x="46734" y="12864"/>
                  </a:moveTo>
                  <a:cubicBezTo>
                    <a:pt x="15037" y="29151"/>
                    <a:pt x="5323" y="58804"/>
                    <a:pt x="15694" y="106787"/>
                  </a:cubicBezTo>
                  <a:cubicBezTo>
                    <a:pt x="28986" y="167626"/>
                    <a:pt x="57178" y="224155"/>
                    <a:pt x="97859" y="271336"/>
                  </a:cubicBezTo>
                  <a:cubicBezTo>
                    <a:pt x="151612" y="333489"/>
                    <a:pt x="201568" y="374024"/>
                    <a:pt x="255103" y="398855"/>
                  </a:cubicBezTo>
                  <a:cubicBezTo>
                    <a:pt x="276941" y="408423"/>
                    <a:pt x="300239" y="413974"/>
                    <a:pt x="324048" y="415142"/>
                  </a:cubicBezTo>
                  <a:cubicBezTo>
                    <a:pt x="330622" y="416091"/>
                    <a:pt x="337268" y="415507"/>
                    <a:pt x="343548" y="413316"/>
                  </a:cubicBezTo>
                  <a:cubicBezTo>
                    <a:pt x="350049" y="411271"/>
                    <a:pt x="355965" y="407620"/>
                    <a:pt x="360785" y="402799"/>
                  </a:cubicBezTo>
                  <a:cubicBezTo>
                    <a:pt x="370134" y="391844"/>
                    <a:pt x="373274" y="374096"/>
                    <a:pt x="369768" y="352551"/>
                  </a:cubicBezTo>
                  <a:cubicBezTo>
                    <a:pt x="359690" y="290179"/>
                    <a:pt x="329087" y="233649"/>
                    <a:pt x="276795" y="179458"/>
                  </a:cubicBezTo>
                  <a:cubicBezTo>
                    <a:pt x="236406" y="137974"/>
                    <a:pt x="191489" y="99776"/>
                    <a:pt x="147961" y="62602"/>
                  </a:cubicBezTo>
                  <a:lnTo>
                    <a:pt x="128460" y="46023"/>
                  </a:lnTo>
                  <a:cubicBezTo>
                    <a:pt x="101657" y="23163"/>
                    <a:pt x="75364" y="12354"/>
                    <a:pt x="48706" y="13376"/>
                  </a:cubicBezTo>
                  <a:cubicBezTo>
                    <a:pt x="48049" y="13230"/>
                    <a:pt x="47391" y="12937"/>
                    <a:pt x="46880" y="12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1" name="Google Shape;2621;p84"/>
            <p:cNvSpPr/>
            <p:nvPr/>
          </p:nvSpPr>
          <p:spPr>
            <a:xfrm>
              <a:off x="7305137" y="2299966"/>
              <a:ext cx="1037627" cy="1355077"/>
            </a:xfrm>
            <a:custGeom>
              <a:avLst/>
              <a:gdLst/>
              <a:ahLst/>
              <a:cxnLst/>
              <a:rect l="l" t="t" r="r" b="b"/>
              <a:pathLst>
                <a:path w="1037627" h="1355077" extrusionOk="0">
                  <a:moveTo>
                    <a:pt x="250811" y="1354457"/>
                  </a:moveTo>
                  <a:lnTo>
                    <a:pt x="246428" y="1354457"/>
                  </a:lnTo>
                  <a:cubicBezTo>
                    <a:pt x="184421" y="1353727"/>
                    <a:pt x="121685" y="1329991"/>
                    <a:pt x="60408" y="1283175"/>
                  </a:cubicBezTo>
                  <a:cubicBezTo>
                    <a:pt x="-4958" y="1233365"/>
                    <a:pt x="-19054" y="1165808"/>
                    <a:pt x="20531" y="1093284"/>
                  </a:cubicBezTo>
                  <a:cubicBezTo>
                    <a:pt x="37912" y="1062974"/>
                    <a:pt x="60262" y="1035805"/>
                    <a:pt x="86701" y="1012945"/>
                  </a:cubicBezTo>
                  <a:cubicBezTo>
                    <a:pt x="126870" y="976866"/>
                    <a:pt x="169376" y="943415"/>
                    <a:pt x="213855" y="912887"/>
                  </a:cubicBezTo>
                  <a:cubicBezTo>
                    <a:pt x="316835" y="842554"/>
                    <a:pt x="362555" y="748266"/>
                    <a:pt x="353353" y="624836"/>
                  </a:cubicBezTo>
                  <a:cubicBezTo>
                    <a:pt x="351963" y="606797"/>
                    <a:pt x="351307" y="588319"/>
                    <a:pt x="350576" y="570425"/>
                  </a:cubicBezTo>
                  <a:cubicBezTo>
                    <a:pt x="349628" y="546762"/>
                    <a:pt x="348750" y="522295"/>
                    <a:pt x="346341" y="498559"/>
                  </a:cubicBezTo>
                  <a:cubicBezTo>
                    <a:pt x="341520" y="451378"/>
                    <a:pt x="335094" y="403613"/>
                    <a:pt x="328812" y="357381"/>
                  </a:cubicBezTo>
                  <a:lnTo>
                    <a:pt x="323919" y="320864"/>
                  </a:lnTo>
                  <a:cubicBezTo>
                    <a:pt x="313620" y="243374"/>
                    <a:pt x="325087" y="173917"/>
                    <a:pt x="358026" y="114832"/>
                  </a:cubicBezTo>
                  <a:cubicBezTo>
                    <a:pt x="389870" y="57718"/>
                    <a:pt x="441358" y="19448"/>
                    <a:pt x="510961" y="1773"/>
                  </a:cubicBezTo>
                  <a:cubicBezTo>
                    <a:pt x="512058" y="1481"/>
                    <a:pt x="513153" y="1481"/>
                    <a:pt x="514249" y="1773"/>
                  </a:cubicBezTo>
                  <a:lnTo>
                    <a:pt x="514978" y="1773"/>
                  </a:lnTo>
                  <a:cubicBezTo>
                    <a:pt x="598313" y="-8963"/>
                    <a:pt x="673391" y="16380"/>
                    <a:pt x="744454" y="78533"/>
                  </a:cubicBezTo>
                  <a:cubicBezTo>
                    <a:pt x="761984" y="93944"/>
                    <a:pt x="779804" y="109062"/>
                    <a:pt x="797697" y="124180"/>
                  </a:cubicBezTo>
                  <a:cubicBezTo>
                    <a:pt x="827350" y="149231"/>
                    <a:pt x="858024" y="175305"/>
                    <a:pt x="887019" y="202328"/>
                  </a:cubicBezTo>
                  <a:cubicBezTo>
                    <a:pt x="920689" y="232740"/>
                    <a:pt x="951363" y="266314"/>
                    <a:pt x="978605" y="302605"/>
                  </a:cubicBezTo>
                  <a:cubicBezTo>
                    <a:pt x="1029730" y="374107"/>
                    <a:pt x="1047186" y="461018"/>
                    <a:pt x="1029364" y="560785"/>
                  </a:cubicBezTo>
                  <a:cubicBezTo>
                    <a:pt x="1004241" y="701012"/>
                    <a:pt x="944937" y="806474"/>
                    <a:pt x="847946" y="883015"/>
                  </a:cubicBezTo>
                  <a:cubicBezTo>
                    <a:pt x="792585" y="926836"/>
                    <a:pt x="726342" y="939326"/>
                    <a:pt x="661926" y="951522"/>
                  </a:cubicBezTo>
                  <a:lnTo>
                    <a:pt x="656302" y="952545"/>
                  </a:lnTo>
                  <a:cubicBezTo>
                    <a:pt x="554053" y="972045"/>
                    <a:pt x="495625" y="1017181"/>
                    <a:pt x="466411" y="1098615"/>
                  </a:cubicBezTo>
                  <a:cubicBezTo>
                    <a:pt x="461079" y="1113515"/>
                    <a:pt x="455894" y="1128487"/>
                    <a:pt x="450926" y="1143459"/>
                  </a:cubicBezTo>
                  <a:cubicBezTo>
                    <a:pt x="442163" y="1168437"/>
                    <a:pt x="433472" y="1193488"/>
                    <a:pt x="424342" y="1218320"/>
                  </a:cubicBezTo>
                  <a:cubicBezTo>
                    <a:pt x="383881" y="1330355"/>
                    <a:pt x="325599" y="1354457"/>
                    <a:pt x="250811" y="1354457"/>
                  </a:cubicBezTo>
                  <a:close/>
                  <a:moveTo>
                    <a:pt x="514394" y="15285"/>
                  </a:moveTo>
                  <a:cubicBezTo>
                    <a:pt x="448662" y="31645"/>
                    <a:pt x="399802" y="67870"/>
                    <a:pt x="369859" y="121405"/>
                  </a:cubicBezTo>
                  <a:cubicBezTo>
                    <a:pt x="338892" y="177788"/>
                    <a:pt x="327644" y="243812"/>
                    <a:pt x="337576" y="318162"/>
                  </a:cubicBezTo>
                  <a:lnTo>
                    <a:pt x="342470" y="354679"/>
                  </a:lnTo>
                  <a:cubicBezTo>
                    <a:pt x="348750" y="401057"/>
                    <a:pt x="355252" y="449041"/>
                    <a:pt x="359925" y="496441"/>
                  </a:cubicBezTo>
                  <a:cubicBezTo>
                    <a:pt x="362409" y="520907"/>
                    <a:pt x="363357" y="545447"/>
                    <a:pt x="364381" y="569476"/>
                  </a:cubicBezTo>
                  <a:cubicBezTo>
                    <a:pt x="365037" y="587442"/>
                    <a:pt x="365768" y="605409"/>
                    <a:pt x="367082" y="623303"/>
                  </a:cubicBezTo>
                  <a:cubicBezTo>
                    <a:pt x="376431" y="752428"/>
                    <a:pt x="328812" y="850954"/>
                    <a:pt x="221012" y="924426"/>
                  </a:cubicBezTo>
                  <a:cubicBezTo>
                    <a:pt x="177045" y="954663"/>
                    <a:pt x="135049" y="987675"/>
                    <a:pt x="95392" y="1023389"/>
                  </a:cubicBezTo>
                  <a:cubicBezTo>
                    <a:pt x="70122" y="1045081"/>
                    <a:pt x="48723" y="1071008"/>
                    <a:pt x="32217" y="1099930"/>
                  </a:cubicBezTo>
                  <a:cubicBezTo>
                    <a:pt x="-4300" y="1166611"/>
                    <a:pt x="8408" y="1225916"/>
                    <a:pt x="68150" y="1271270"/>
                  </a:cubicBezTo>
                  <a:cubicBezTo>
                    <a:pt x="127892" y="1316625"/>
                    <a:pt x="186978" y="1339193"/>
                    <a:pt x="246501" y="1339924"/>
                  </a:cubicBezTo>
                  <a:cubicBezTo>
                    <a:pt x="319536" y="1340946"/>
                    <a:pt x="373072" y="1319839"/>
                    <a:pt x="412144" y="1212696"/>
                  </a:cubicBezTo>
                  <a:cubicBezTo>
                    <a:pt x="421202" y="1188229"/>
                    <a:pt x="429966" y="1162886"/>
                    <a:pt x="438657" y="1137908"/>
                  </a:cubicBezTo>
                  <a:lnTo>
                    <a:pt x="454140" y="1093064"/>
                  </a:lnTo>
                  <a:cubicBezTo>
                    <a:pt x="484670" y="1007394"/>
                    <a:pt x="548210" y="958022"/>
                    <a:pt x="654184" y="938011"/>
                  </a:cubicBezTo>
                  <a:lnTo>
                    <a:pt x="659735" y="936915"/>
                  </a:lnTo>
                  <a:cubicBezTo>
                    <a:pt x="722253" y="925084"/>
                    <a:pt x="786888" y="912449"/>
                    <a:pt x="839692" y="871184"/>
                  </a:cubicBezTo>
                  <a:cubicBezTo>
                    <a:pt x="933836" y="796761"/>
                    <a:pt x="991460" y="694146"/>
                    <a:pt x="1015854" y="557571"/>
                  </a:cubicBezTo>
                  <a:cubicBezTo>
                    <a:pt x="1032943" y="461968"/>
                    <a:pt x="1016730" y="378927"/>
                    <a:pt x="967650" y="310712"/>
                  </a:cubicBezTo>
                  <a:cubicBezTo>
                    <a:pt x="940920" y="275298"/>
                    <a:pt x="910829" y="242504"/>
                    <a:pt x="877890" y="212772"/>
                  </a:cubicBezTo>
                  <a:cubicBezTo>
                    <a:pt x="849114" y="185895"/>
                    <a:pt x="818586" y="160041"/>
                    <a:pt x="789080" y="135062"/>
                  </a:cubicBezTo>
                  <a:cubicBezTo>
                    <a:pt x="771113" y="119871"/>
                    <a:pt x="753220" y="104680"/>
                    <a:pt x="735617" y="89270"/>
                  </a:cubicBezTo>
                  <a:cubicBezTo>
                    <a:pt x="667550" y="29527"/>
                    <a:pt x="596121" y="5571"/>
                    <a:pt x="516512" y="15869"/>
                  </a:cubicBezTo>
                  <a:lnTo>
                    <a:pt x="514322" y="1586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2" name="Google Shape;2622;p84"/>
            <p:cNvSpPr/>
            <p:nvPr/>
          </p:nvSpPr>
          <p:spPr>
            <a:xfrm>
              <a:off x="6800695" y="2288118"/>
              <a:ext cx="652345" cy="809307"/>
            </a:xfrm>
            <a:custGeom>
              <a:avLst/>
              <a:gdLst/>
              <a:ahLst/>
              <a:cxnLst/>
              <a:rect l="l" t="t" r="r" b="b"/>
              <a:pathLst>
                <a:path w="652345" h="809307" extrusionOk="0">
                  <a:moveTo>
                    <a:pt x="244956" y="808682"/>
                  </a:moveTo>
                  <a:cubicBezTo>
                    <a:pt x="177179" y="808682"/>
                    <a:pt x="139567" y="778007"/>
                    <a:pt x="109257" y="703001"/>
                  </a:cubicBezTo>
                  <a:cubicBezTo>
                    <a:pt x="78217" y="626313"/>
                    <a:pt x="52801" y="545683"/>
                    <a:pt x="28335" y="467754"/>
                  </a:cubicBezTo>
                  <a:lnTo>
                    <a:pt x="13727" y="422472"/>
                  </a:lnTo>
                  <a:cubicBezTo>
                    <a:pt x="-3655" y="369266"/>
                    <a:pt x="-6211" y="312313"/>
                    <a:pt x="6424" y="257778"/>
                  </a:cubicBezTo>
                  <a:cubicBezTo>
                    <a:pt x="26655" y="171377"/>
                    <a:pt x="89026" y="120326"/>
                    <a:pt x="145921" y="79353"/>
                  </a:cubicBezTo>
                  <a:cubicBezTo>
                    <a:pt x="205225" y="36701"/>
                    <a:pt x="274170" y="15813"/>
                    <a:pt x="339756" y="-401"/>
                  </a:cubicBezTo>
                  <a:cubicBezTo>
                    <a:pt x="340779" y="-693"/>
                    <a:pt x="341801" y="-693"/>
                    <a:pt x="342824" y="-401"/>
                  </a:cubicBezTo>
                  <a:lnTo>
                    <a:pt x="409870" y="-401"/>
                  </a:lnTo>
                  <a:cubicBezTo>
                    <a:pt x="493422" y="-401"/>
                    <a:pt x="556452" y="47510"/>
                    <a:pt x="578655" y="127775"/>
                  </a:cubicBezTo>
                  <a:cubicBezTo>
                    <a:pt x="582963" y="143186"/>
                    <a:pt x="587638" y="158523"/>
                    <a:pt x="592385" y="173860"/>
                  </a:cubicBezTo>
                  <a:cubicBezTo>
                    <a:pt x="602318" y="203907"/>
                    <a:pt x="610497" y="234516"/>
                    <a:pt x="616852" y="265520"/>
                  </a:cubicBezTo>
                  <a:cubicBezTo>
                    <a:pt x="619846" y="281003"/>
                    <a:pt x="622840" y="296487"/>
                    <a:pt x="625982" y="311970"/>
                  </a:cubicBezTo>
                  <a:cubicBezTo>
                    <a:pt x="638690" y="375876"/>
                    <a:pt x="651763" y="441900"/>
                    <a:pt x="650813" y="509676"/>
                  </a:cubicBezTo>
                  <a:cubicBezTo>
                    <a:pt x="649426" y="611122"/>
                    <a:pt x="606992" y="684960"/>
                    <a:pt x="520300" y="734990"/>
                  </a:cubicBezTo>
                  <a:cubicBezTo>
                    <a:pt x="441787" y="780637"/>
                    <a:pt x="356627" y="796631"/>
                    <a:pt x="283665" y="806272"/>
                  </a:cubicBezTo>
                  <a:cubicBezTo>
                    <a:pt x="270811" y="807952"/>
                    <a:pt x="257883" y="808755"/>
                    <a:pt x="244956" y="808682"/>
                  </a:cubicBezTo>
                  <a:close/>
                  <a:moveTo>
                    <a:pt x="343190" y="13476"/>
                  </a:moveTo>
                  <a:cubicBezTo>
                    <a:pt x="268766" y="31807"/>
                    <a:pt x="208146" y="52038"/>
                    <a:pt x="153882" y="91112"/>
                  </a:cubicBezTo>
                  <a:cubicBezTo>
                    <a:pt x="96549" y="132450"/>
                    <a:pt x="38997" y="179631"/>
                    <a:pt x="19935" y="261211"/>
                  </a:cubicBezTo>
                  <a:cubicBezTo>
                    <a:pt x="8031" y="313117"/>
                    <a:pt x="10513" y="367301"/>
                    <a:pt x="27239" y="417871"/>
                  </a:cubicBezTo>
                  <a:lnTo>
                    <a:pt x="41846" y="463372"/>
                  </a:lnTo>
                  <a:cubicBezTo>
                    <a:pt x="66239" y="540935"/>
                    <a:pt x="91510" y="621274"/>
                    <a:pt x="122184" y="697084"/>
                  </a:cubicBezTo>
                  <a:cubicBezTo>
                    <a:pt x="155415" y="779103"/>
                    <a:pt x="195950" y="803205"/>
                    <a:pt x="282863" y="791519"/>
                  </a:cubicBezTo>
                  <a:cubicBezTo>
                    <a:pt x="354509" y="782024"/>
                    <a:pt x="437916" y="766322"/>
                    <a:pt x="514676" y="721916"/>
                  </a:cubicBezTo>
                  <a:cubicBezTo>
                    <a:pt x="596475" y="674444"/>
                    <a:pt x="636864" y="605060"/>
                    <a:pt x="638178" y="508800"/>
                  </a:cubicBezTo>
                  <a:cubicBezTo>
                    <a:pt x="639053" y="442557"/>
                    <a:pt x="626128" y="377337"/>
                    <a:pt x="613564" y="314307"/>
                  </a:cubicBezTo>
                  <a:cubicBezTo>
                    <a:pt x="610497" y="298751"/>
                    <a:pt x="607357" y="283194"/>
                    <a:pt x="604508" y="267638"/>
                  </a:cubicBezTo>
                  <a:cubicBezTo>
                    <a:pt x="598155" y="237262"/>
                    <a:pt x="590120" y="207267"/>
                    <a:pt x="580408" y="177805"/>
                  </a:cubicBezTo>
                  <a:cubicBezTo>
                    <a:pt x="575659" y="162394"/>
                    <a:pt x="570840" y="146910"/>
                    <a:pt x="566530" y="131354"/>
                  </a:cubicBezTo>
                  <a:cubicBezTo>
                    <a:pt x="546153" y="57881"/>
                    <a:pt x="487944" y="13329"/>
                    <a:pt x="410747" y="13329"/>
                  </a:cubicBezTo>
                  <a:lnTo>
                    <a:pt x="345526" y="1332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3" name="Google Shape;2623;p84"/>
            <p:cNvSpPr/>
            <p:nvPr/>
          </p:nvSpPr>
          <p:spPr>
            <a:xfrm>
              <a:off x="3417501" y="4380720"/>
              <a:ext cx="366009" cy="341366"/>
            </a:xfrm>
            <a:custGeom>
              <a:avLst/>
              <a:gdLst/>
              <a:ahLst/>
              <a:cxnLst/>
              <a:rect l="l" t="t" r="r" b="b"/>
              <a:pathLst>
                <a:path w="366009" h="341366" extrusionOk="0">
                  <a:moveTo>
                    <a:pt x="189072" y="340746"/>
                  </a:moveTo>
                  <a:cubicBezTo>
                    <a:pt x="172639" y="340746"/>
                    <a:pt x="156279" y="339066"/>
                    <a:pt x="140211" y="335634"/>
                  </a:cubicBezTo>
                  <a:cubicBezTo>
                    <a:pt x="73749" y="321027"/>
                    <a:pt x="31681" y="288380"/>
                    <a:pt x="12400" y="234918"/>
                  </a:cubicBezTo>
                  <a:cubicBezTo>
                    <a:pt x="-11921" y="168018"/>
                    <a:pt x="-4253" y="108129"/>
                    <a:pt x="35113" y="56712"/>
                  </a:cubicBezTo>
                  <a:cubicBezTo>
                    <a:pt x="62721" y="20779"/>
                    <a:pt x="98728" y="7779"/>
                    <a:pt x="130059" y="-401"/>
                  </a:cubicBezTo>
                  <a:cubicBezTo>
                    <a:pt x="131082" y="-693"/>
                    <a:pt x="132177" y="-693"/>
                    <a:pt x="133200" y="-401"/>
                  </a:cubicBezTo>
                  <a:lnTo>
                    <a:pt x="135318" y="-401"/>
                  </a:lnTo>
                  <a:cubicBezTo>
                    <a:pt x="140430" y="-401"/>
                    <a:pt x="145543" y="110"/>
                    <a:pt x="150802" y="256"/>
                  </a:cubicBezTo>
                  <a:cubicBezTo>
                    <a:pt x="162341" y="183"/>
                    <a:pt x="173807" y="1279"/>
                    <a:pt x="185128" y="3615"/>
                  </a:cubicBezTo>
                  <a:cubicBezTo>
                    <a:pt x="277225" y="26111"/>
                    <a:pt x="336383" y="94691"/>
                    <a:pt x="360996" y="207603"/>
                  </a:cubicBezTo>
                  <a:cubicBezTo>
                    <a:pt x="374362" y="268733"/>
                    <a:pt x="349603" y="309852"/>
                    <a:pt x="289349" y="325409"/>
                  </a:cubicBezTo>
                  <a:cubicBezTo>
                    <a:pt x="256703" y="334757"/>
                    <a:pt x="223033" y="339943"/>
                    <a:pt x="189072" y="340746"/>
                  </a:cubicBezTo>
                  <a:close/>
                  <a:moveTo>
                    <a:pt x="133419" y="13694"/>
                  </a:moveTo>
                  <a:cubicBezTo>
                    <a:pt x="104205" y="20998"/>
                    <a:pt x="70682" y="33049"/>
                    <a:pt x="45777" y="65695"/>
                  </a:cubicBezTo>
                  <a:cubicBezTo>
                    <a:pt x="9260" y="113534"/>
                    <a:pt x="1956" y="167214"/>
                    <a:pt x="25108" y="229733"/>
                  </a:cubicBezTo>
                  <a:cubicBezTo>
                    <a:pt x="43148" y="278739"/>
                    <a:pt x="80542" y="308246"/>
                    <a:pt x="142987" y="321684"/>
                  </a:cubicBezTo>
                  <a:cubicBezTo>
                    <a:pt x="193381" y="332493"/>
                    <a:pt x="241584" y="323072"/>
                    <a:pt x="286208" y="311313"/>
                  </a:cubicBezTo>
                  <a:cubicBezTo>
                    <a:pt x="339524" y="297217"/>
                    <a:pt x="359828" y="264278"/>
                    <a:pt x="348215" y="210598"/>
                  </a:cubicBezTo>
                  <a:cubicBezTo>
                    <a:pt x="324990" y="102213"/>
                    <a:pt x="270725" y="39184"/>
                    <a:pt x="182499" y="17565"/>
                  </a:cubicBezTo>
                  <a:cubicBezTo>
                    <a:pt x="172127" y="15448"/>
                    <a:pt x="161538" y="14425"/>
                    <a:pt x="150947" y="14644"/>
                  </a:cubicBezTo>
                  <a:cubicBezTo>
                    <a:pt x="145616" y="14790"/>
                    <a:pt x="140211" y="14498"/>
                    <a:pt x="134880" y="1391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4" name="Google Shape;2624;p84"/>
            <p:cNvSpPr/>
            <p:nvPr/>
          </p:nvSpPr>
          <p:spPr>
            <a:xfrm>
              <a:off x="7093486" y="2175713"/>
              <a:ext cx="1321392" cy="1619922"/>
            </a:xfrm>
            <a:custGeom>
              <a:avLst/>
              <a:gdLst/>
              <a:ahLst/>
              <a:cxnLst/>
              <a:rect l="l" t="t" r="r" b="b"/>
              <a:pathLst>
                <a:path w="1321392" h="1619922" extrusionOk="0">
                  <a:moveTo>
                    <a:pt x="537689" y="1619302"/>
                  </a:moveTo>
                  <a:cubicBezTo>
                    <a:pt x="497593" y="1618864"/>
                    <a:pt x="457570" y="1614263"/>
                    <a:pt x="418422" y="1605499"/>
                  </a:cubicBezTo>
                  <a:cubicBezTo>
                    <a:pt x="361089" y="1593229"/>
                    <a:pt x="304050" y="1575043"/>
                    <a:pt x="248835" y="1557442"/>
                  </a:cubicBezTo>
                  <a:lnTo>
                    <a:pt x="229335" y="1551234"/>
                  </a:lnTo>
                  <a:cubicBezTo>
                    <a:pt x="176019" y="1534289"/>
                    <a:pt x="115546" y="1514717"/>
                    <a:pt x="64714" y="1475350"/>
                  </a:cubicBezTo>
                  <a:cubicBezTo>
                    <a:pt x="8987" y="1431529"/>
                    <a:pt x="-19496" y="1386247"/>
                    <a:pt x="10886" y="1292763"/>
                  </a:cubicBezTo>
                  <a:cubicBezTo>
                    <a:pt x="39078" y="1205704"/>
                    <a:pt x="95973" y="1130916"/>
                    <a:pt x="172367" y="1080522"/>
                  </a:cubicBezTo>
                  <a:cubicBezTo>
                    <a:pt x="197345" y="1063505"/>
                    <a:pt x="223127" y="1046926"/>
                    <a:pt x="248104" y="1030859"/>
                  </a:cubicBezTo>
                  <a:cubicBezTo>
                    <a:pt x="289661" y="1004054"/>
                    <a:pt x="332679" y="976447"/>
                    <a:pt x="372849" y="946283"/>
                  </a:cubicBezTo>
                  <a:cubicBezTo>
                    <a:pt x="443839" y="892968"/>
                    <a:pt x="482401" y="824826"/>
                    <a:pt x="487075" y="743830"/>
                  </a:cubicBezTo>
                  <a:cubicBezTo>
                    <a:pt x="489924" y="696357"/>
                    <a:pt x="489924" y="648665"/>
                    <a:pt x="487075" y="601192"/>
                  </a:cubicBezTo>
                  <a:cubicBezTo>
                    <a:pt x="483496" y="540719"/>
                    <a:pt x="477070" y="480589"/>
                    <a:pt x="467648" y="420796"/>
                  </a:cubicBezTo>
                  <a:cubicBezTo>
                    <a:pt x="448294" y="301676"/>
                    <a:pt x="477508" y="195044"/>
                    <a:pt x="554559" y="103823"/>
                  </a:cubicBezTo>
                  <a:cubicBezTo>
                    <a:pt x="607802" y="40721"/>
                    <a:pt x="740653" y="2012"/>
                    <a:pt x="740653" y="1574"/>
                  </a:cubicBezTo>
                  <a:cubicBezTo>
                    <a:pt x="844874" y="-10623"/>
                    <a:pt x="935804" y="27794"/>
                    <a:pt x="1026148" y="122666"/>
                  </a:cubicBezTo>
                  <a:cubicBezTo>
                    <a:pt x="1078879" y="178078"/>
                    <a:pt x="1134825" y="230320"/>
                    <a:pt x="1193690" y="279108"/>
                  </a:cubicBezTo>
                  <a:cubicBezTo>
                    <a:pt x="1271181" y="343598"/>
                    <a:pt x="1311204" y="431313"/>
                    <a:pt x="1318873" y="555180"/>
                  </a:cubicBezTo>
                  <a:cubicBezTo>
                    <a:pt x="1325080" y="665829"/>
                    <a:pt x="1303316" y="776185"/>
                    <a:pt x="1255550" y="876170"/>
                  </a:cubicBezTo>
                  <a:cubicBezTo>
                    <a:pt x="1218596" y="955851"/>
                    <a:pt x="1172583" y="1046050"/>
                    <a:pt x="1092245" y="1108422"/>
                  </a:cubicBezTo>
                  <a:cubicBezTo>
                    <a:pt x="1048058" y="1142675"/>
                    <a:pt x="998540" y="1163709"/>
                    <a:pt x="937191" y="1184670"/>
                  </a:cubicBezTo>
                  <a:cubicBezTo>
                    <a:pt x="852762" y="1213884"/>
                    <a:pt x="805728" y="1267784"/>
                    <a:pt x="792216" y="1350168"/>
                  </a:cubicBezTo>
                  <a:cubicBezTo>
                    <a:pt x="789880" y="1364775"/>
                    <a:pt x="786665" y="1380039"/>
                    <a:pt x="783598" y="1393989"/>
                  </a:cubicBezTo>
                  <a:cubicBezTo>
                    <a:pt x="779654" y="1411956"/>
                    <a:pt x="775783" y="1430507"/>
                    <a:pt x="773301" y="1448839"/>
                  </a:cubicBezTo>
                  <a:cubicBezTo>
                    <a:pt x="763367" y="1528155"/>
                    <a:pt x="722176" y="1579426"/>
                    <a:pt x="651185" y="1601482"/>
                  </a:cubicBezTo>
                  <a:cubicBezTo>
                    <a:pt x="614449" y="1613095"/>
                    <a:pt x="576179" y="1619083"/>
                    <a:pt x="537689" y="1619302"/>
                  </a:cubicBezTo>
                  <a:close/>
                  <a:moveTo>
                    <a:pt x="564273" y="113464"/>
                  </a:moveTo>
                  <a:cubicBezTo>
                    <a:pt x="489997" y="201106"/>
                    <a:pt x="462024" y="304305"/>
                    <a:pt x="480429" y="418532"/>
                  </a:cubicBezTo>
                  <a:cubicBezTo>
                    <a:pt x="490143" y="478808"/>
                    <a:pt x="496716" y="539478"/>
                    <a:pt x="500002" y="600535"/>
                  </a:cubicBezTo>
                  <a:cubicBezTo>
                    <a:pt x="502998" y="648593"/>
                    <a:pt x="502998" y="696869"/>
                    <a:pt x="500002" y="744926"/>
                  </a:cubicBezTo>
                  <a:cubicBezTo>
                    <a:pt x="494963" y="830377"/>
                    <a:pt x="454648" y="902098"/>
                    <a:pt x="380152" y="958115"/>
                  </a:cubicBezTo>
                  <a:cubicBezTo>
                    <a:pt x="339617" y="988571"/>
                    <a:pt x="296454" y="1016543"/>
                    <a:pt x="254605" y="1043201"/>
                  </a:cubicBezTo>
                  <a:cubicBezTo>
                    <a:pt x="229772" y="1059561"/>
                    <a:pt x="203990" y="1075848"/>
                    <a:pt x="179232" y="1092646"/>
                  </a:cubicBezTo>
                  <a:cubicBezTo>
                    <a:pt x="105612" y="1141506"/>
                    <a:pt x="50617" y="1213738"/>
                    <a:pt x="23082" y="1297655"/>
                  </a:cubicBezTo>
                  <a:cubicBezTo>
                    <a:pt x="-4597" y="1382011"/>
                    <a:pt x="19942" y="1423203"/>
                    <a:pt x="72090" y="1463883"/>
                  </a:cubicBezTo>
                  <a:cubicBezTo>
                    <a:pt x="121170" y="1502081"/>
                    <a:pt x="180620" y="1521071"/>
                    <a:pt x="232768" y="1537357"/>
                  </a:cubicBezTo>
                  <a:lnTo>
                    <a:pt x="252267" y="1543565"/>
                  </a:lnTo>
                  <a:cubicBezTo>
                    <a:pt x="307190" y="1561094"/>
                    <a:pt x="363938" y="1579206"/>
                    <a:pt x="420687" y="1591330"/>
                  </a:cubicBezTo>
                  <a:cubicBezTo>
                    <a:pt x="508985" y="1610173"/>
                    <a:pt x="581364" y="1609370"/>
                    <a:pt x="647752" y="1588773"/>
                  </a:cubicBezTo>
                  <a:cubicBezTo>
                    <a:pt x="714142" y="1568178"/>
                    <a:pt x="751025" y="1522165"/>
                    <a:pt x="760373" y="1447889"/>
                  </a:cubicBezTo>
                  <a:cubicBezTo>
                    <a:pt x="762782" y="1428900"/>
                    <a:pt x="766873" y="1410057"/>
                    <a:pt x="770744" y="1391871"/>
                  </a:cubicBezTo>
                  <a:cubicBezTo>
                    <a:pt x="773884" y="1377264"/>
                    <a:pt x="777026" y="1362657"/>
                    <a:pt x="779362" y="1348050"/>
                  </a:cubicBezTo>
                  <a:cubicBezTo>
                    <a:pt x="793386" y="1260408"/>
                    <a:pt x="843852" y="1201980"/>
                    <a:pt x="933466" y="1171378"/>
                  </a:cubicBezTo>
                  <a:cubicBezTo>
                    <a:pt x="993062" y="1150928"/>
                    <a:pt x="1041559" y="1130551"/>
                    <a:pt x="1084283" y="1097320"/>
                  </a:cubicBezTo>
                  <a:cubicBezTo>
                    <a:pt x="1161774" y="1036847"/>
                    <a:pt x="1207275" y="948329"/>
                    <a:pt x="1243500" y="870181"/>
                  </a:cubicBezTo>
                  <a:cubicBezTo>
                    <a:pt x="1290315" y="772387"/>
                    <a:pt x="1311643" y="664368"/>
                    <a:pt x="1305507" y="556130"/>
                  </a:cubicBezTo>
                  <a:cubicBezTo>
                    <a:pt x="1298204" y="436571"/>
                    <a:pt x="1259933" y="352070"/>
                    <a:pt x="1185438" y="290355"/>
                  </a:cubicBezTo>
                  <a:cubicBezTo>
                    <a:pt x="1125913" y="241114"/>
                    <a:pt x="1069384" y="188390"/>
                    <a:pt x="1016070" y="132453"/>
                  </a:cubicBezTo>
                  <a:cubicBezTo>
                    <a:pt x="928864" y="40940"/>
                    <a:pt x="841588" y="3838"/>
                    <a:pt x="741530" y="15597"/>
                  </a:cubicBezTo>
                  <a:cubicBezTo>
                    <a:pt x="740872" y="16692"/>
                    <a:pt x="603785" y="66794"/>
                    <a:pt x="564273" y="113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5" name="Google Shape;2625;p84"/>
            <p:cNvSpPr/>
            <p:nvPr/>
          </p:nvSpPr>
          <p:spPr>
            <a:xfrm>
              <a:off x="6099620" y="2164898"/>
              <a:ext cx="89663" cy="76481"/>
            </a:xfrm>
            <a:custGeom>
              <a:avLst/>
              <a:gdLst/>
              <a:ahLst/>
              <a:cxnLst/>
              <a:rect l="l" t="t" r="r" b="b"/>
              <a:pathLst>
                <a:path w="89663" h="76481" extrusionOk="0">
                  <a:moveTo>
                    <a:pt x="44193" y="75857"/>
                  </a:moveTo>
                  <a:cubicBezTo>
                    <a:pt x="40542" y="75922"/>
                    <a:pt x="36963" y="75272"/>
                    <a:pt x="33604" y="73958"/>
                  </a:cubicBezTo>
                  <a:cubicBezTo>
                    <a:pt x="20896" y="69137"/>
                    <a:pt x="154" y="56064"/>
                    <a:pt x="-1381" y="41311"/>
                  </a:cubicBezTo>
                  <a:cubicBezTo>
                    <a:pt x="-2548" y="30794"/>
                    <a:pt x="6362" y="21372"/>
                    <a:pt x="14979" y="12097"/>
                  </a:cubicBezTo>
                  <a:cubicBezTo>
                    <a:pt x="18120" y="8664"/>
                    <a:pt x="21334" y="5305"/>
                    <a:pt x="23890" y="2018"/>
                  </a:cubicBezTo>
                  <a:cubicBezTo>
                    <a:pt x="24620" y="944"/>
                    <a:pt x="25716" y="126"/>
                    <a:pt x="26957" y="-319"/>
                  </a:cubicBezTo>
                  <a:cubicBezTo>
                    <a:pt x="28199" y="-721"/>
                    <a:pt x="29514" y="-721"/>
                    <a:pt x="30755" y="-319"/>
                  </a:cubicBezTo>
                  <a:cubicBezTo>
                    <a:pt x="31412" y="-465"/>
                    <a:pt x="32143" y="-465"/>
                    <a:pt x="32800" y="-319"/>
                  </a:cubicBezTo>
                  <a:cubicBezTo>
                    <a:pt x="56026" y="1142"/>
                    <a:pt x="74065" y="8299"/>
                    <a:pt x="82537" y="19692"/>
                  </a:cubicBezTo>
                  <a:cubicBezTo>
                    <a:pt x="84947" y="22877"/>
                    <a:pt x="86700" y="26536"/>
                    <a:pt x="87577" y="30428"/>
                  </a:cubicBezTo>
                  <a:cubicBezTo>
                    <a:pt x="88380" y="34358"/>
                    <a:pt x="88380" y="38404"/>
                    <a:pt x="87577" y="42333"/>
                  </a:cubicBezTo>
                  <a:cubicBezTo>
                    <a:pt x="86043" y="48052"/>
                    <a:pt x="83414" y="53413"/>
                    <a:pt x="79762" y="58109"/>
                  </a:cubicBezTo>
                  <a:cubicBezTo>
                    <a:pt x="76183" y="62688"/>
                    <a:pt x="71655" y="66464"/>
                    <a:pt x="66542" y="69211"/>
                  </a:cubicBezTo>
                  <a:cubicBezTo>
                    <a:pt x="59823" y="73381"/>
                    <a:pt x="52082" y="75674"/>
                    <a:pt x="44193" y="75857"/>
                  </a:cubicBezTo>
                  <a:close/>
                  <a:moveTo>
                    <a:pt x="32435" y="13777"/>
                  </a:moveTo>
                  <a:cubicBezTo>
                    <a:pt x="30025" y="16654"/>
                    <a:pt x="27469" y="19364"/>
                    <a:pt x="24693" y="21883"/>
                  </a:cubicBezTo>
                  <a:cubicBezTo>
                    <a:pt x="19435" y="27361"/>
                    <a:pt x="11620" y="35687"/>
                    <a:pt x="12059" y="39485"/>
                  </a:cubicBezTo>
                  <a:cubicBezTo>
                    <a:pt x="12569" y="44525"/>
                    <a:pt x="24767" y="55114"/>
                    <a:pt x="38205" y="60300"/>
                  </a:cubicBezTo>
                  <a:cubicBezTo>
                    <a:pt x="41930" y="61250"/>
                    <a:pt x="45728" y="61396"/>
                    <a:pt x="49526" y="60738"/>
                  </a:cubicBezTo>
                  <a:cubicBezTo>
                    <a:pt x="53323" y="60008"/>
                    <a:pt x="56902" y="58518"/>
                    <a:pt x="60042" y="56356"/>
                  </a:cubicBezTo>
                  <a:cubicBezTo>
                    <a:pt x="66981" y="52748"/>
                    <a:pt x="72239" y="46562"/>
                    <a:pt x="74649" y="39120"/>
                  </a:cubicBezTo>
                  <a:cubicBezTo>
                    <a:pt x="75088" y="37199"/>
                    <a:pt x="75088" y="35198"/>
                    <a:pt x="74649" y="33277"/>
                  </a:cubicBezTo>
                  <a:cubicBezTo>
                    <a:pt x="74212" y="31371"/>
                    <a:pt x="73335" y="29581"/>
                    <a:pt x="72166" y="28019"/>
                  </a:cubicBezTo>
                  <a:cubicBezTo>
                    <a:pt x="65885" y="20277"/>
                    <a:pt x="51497" y="14945"/>
                    <a:pt x="32435" y="1377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6" name="Google Shape;2626;p84"/>
            <p:cNvSpPr/>
            <p:nvPr/>
          </p:nvSpPr>
          <p:spPr>
            <a:xfrm>
              <a:off x="7296005" y="4695630"/>
              <a:ext cx="774899" cy="719268"/>
            </a:xfrm>
            <a:custGeom>
              <a:avLst/>
              <a:gdLst/>
              <a:ahLst/>
              <a:cxnLst/>
              <a:rect l="l" t="t" r="r" b="b"/>
              <a:pathLst>
                <a:path w="774899" h="719268" extrusionOk="0">
                  <a:moveTo>
                    <a:pt x="274623" y="718648"/>
                  </a:moveTo>
                  <a:cubicBezTo>
                    <a:pt x="212543" y="718648"/>
                    <a:pt x="166092" y="684760"/>
                    <a:pt x="132351" y="615304"/>
                  </a:cubicBezTo>
                  <a:cubicBezTo>
                    <a:pt x="90356" y="528683"/>
                    <a:pt x="64501" y="434907"/>
                    <a:pt x="39304" y="344197"/>
                  </a:cubicBezTo>
                  <a:lnTo>
                    <a:pt x="31562" y="316151"/>
                  </a:lnTo>
                  <a:cubicBezTo>
                    <a:pt x="13888" y="252465"/>
                    <a:pt x="-2327" y="183666"/>
                    <a:pt x="-1450" y="112165"/>
                  </a:cubicBezTo>
                  <a:cubicBezTo>
                    <a:pt x="-792" y="48916"/>
                    <a:pt x="34629" y="9916"/>
                    <a:pt x="95614" y="6044"/>
                  </a:cubicBezTo>
                  <a:cubicBezTo>
                    <a:pt x="103429" y="5241"/>
                    <a:pt x="111169" y="3926"/>
                    <a:pt x="118839" y="2027"/>
                  </a:cubicBezTo>
                  <a:cubicBezTo>
                    <a:pt x="122636" y="1078"/>
                    <a:pt x="126581" y="274"/>
                    <a:pt x="130306" y="-456"/>
                  </a:cubicBezTo>
                  <a:cubicBezTo>
                    <a:pt x="131181" y="-675"/>
                    <a:pt x="132205" y="-675"/>
                    <a:pt x="133080" y="-456"/>
                  </a:cubicBezTo>
                  <a:cubicBezTo>
                    <a:pt x="133811" y="-602"/>
                    <a:pt x="134469" y="-602"/>
                    <a:pt x="135198" y="-456"/>
                  </a:cubicBezTo>
                  <a:cubicBezTo>
                    <a:pt x="213711" y="5022"/>
                    <a:pt x="306175" y="14151"/>
                    <a:pt x="396665" y="39860"/>
                  </a:cubicBezTo>
                  <a:cubicBezTo>
                    <a:pt x="460132" y="57972"/>
                    <a:pt x="521336" y="77838"/>
                    <a:pt x="574140" y="120929"/>
                  </a:cubicBezTo>
                  <a:cubicBezTo>
                    <a:pt x="650096" y="183008"/>
                    <a:pt x="703266" y="266196"/>
                    <a:pt x="741025" y="331635"/>
                  </a:cubicBezTo>
                  <a:cubicBezTo>
                    <a:pt x="772064" y="384878"/>
                    <a:pt x="780830" y="437682"/>
                    <a:pt x="767172" y="483402"/>
                  </a:cubicBezTo>
                  <a:cubicBezTo>
                    <a:pt x="753515" y="529122"/>
                    <a:pt x="717581" y="567539"/>
                    <a:pt x="663243" y="592955"/>
                  </a:cubicBezTo>
                  <a:cubicBezTo>
                    <a:pt x="587360" y="628596"/>
                    <a:pt x="507239" y="657007"/>
                    <a:pt x="429530" y="684468"/>
                  </a:cubicBezTo>
                  <a:lnTo>
                    <a:pt x="376872" y="703238"/>
                  </a:lnTo>
                  <a:cubicBezTo>
                    <a:pt x="351966" y="711126"/>
                    <a:pt x="326113" y="715727"/>
                    <a:pt x="299966" y="716968"/>
                  </a:cubicBezTo>
                  <a:lnTo>
                    <a:pt x="291056" y="717772"/>
                  </a:lnTo>
                  <a:cubicBezTo>
                    <a:pt x="286090" y="718430"/>
                    <a:pt x="280247" y="718648"/>
                    <a:pt x="274623" y="718648"/>
                  </a:cubicBezTo>
                  <a:close/>
                  <a:moveTo>
                    <a:pt x="133665" y="13494"/>
                  </a:moveTo>
                  <a:lnTo>
                    <a:pt x="122636" y="15904"/>
                  </a:lnTo>
                  <a:cubicBezTo>
                    <a:pt x="114238" y="17876"/>
                    <a:pt x="105692" y="19336"/>
                    <a:pt x="97147" y="20213"/>
                  </a:cubicBezTo>
                  <a:cubicBezTo>
                    <a:pt x="43320" y="24084"/>
                    <a:pt x="13376" y="56730"/>
                    <a:pt x="12645" y="112602"/>
                  </a:cubicBezTo>
                  <a:cubicBezTo>
                    <a:pt x="11916" y="181840"/>
                    <a:pt x="28129" y="249397"/>
                    <a:pt x="45145" y="312208"/>
                  </a:cubicBezTo>
                  <a:lnTo>
                    <a:pt x="52888" y="340180"/>
                  </a:lnTo>
                  <a:cubicBezTo>
                    <a:pt x="77647" y="429941"/>
                    <a:pt x="103210" y="523352"/>
                    <a:pt x="144620" y="608731"/>
                  </a:cubicBezTo>
                  <a:cubicBezTo>
                    <a:pt x="179093" y="679721"/>
                    <a:pt x="225690" y="709884"/>
                    <a:pt x="291056" y="703676"/>
                  </a:cubicBezTo>
                  <a:lnTo>
                    <a:pt x="299966" y="702800"/>
                  </a:lnTo>
                  <a:cubicBezTo>
                    <a:pt x="324944" y="701631"/>
                    <a:pt x="349703" y="697249"/>
                    <a:pt x="373659" y="689873"/>
                  </a:cubicBezTo>
                  <a:lnTo>
                    <a:pt x="426317" y="671102"/>
                  </a:lnTo>
                  <a:cubicBezTo>
                    <a:pt x="503807" y="643641"/>
                    <a:pt x="583343" y="615376"/>
                    <a:pt x="658860" y="579954"/>
                  </a:cubicBezTo>
                  <a:cubicBezTo>
                    <a:pt x="709985" y="556072"/>
                    <a:pt x="743070" y="521526"/>
                    <a:pt x="755558" y="479093"/>
                  </a:cubicBezTo>
                  <a:cubicBezTo>
                    <a:pt x="768049" y="436659"/>
                    <a:pt x="759430" y="388529"/>
                    <a:pt x="730727" y="338865"/>
                  </a:cubicBezTo>
                  <a:cubicBezTo>
                    <a:pt x="693552" y="274449"/>
                    <a:pt x="641332" y="192795"/>
                    <a:pt x="566983" y="132103"/>
                  </a:cubicBezTo>
                  <a:cubicBezTo>
                    <a:pt x="515858" y="90692"/>
                    <a:pt x="456114" y="71337"/>
                    <a:pt x="394034" y="53298"/>
                  </a:cubicBezTo>
                  <a:cubicBezTo>
                    <a:pt x="304786" y="27882"/>
                    <a:pt x="213126" y="18972"/>
                    <a:pt x="135198" y="1349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7" name="Google Shape;2627;p84"/>
            <p:cNvSpPr/>
            <p:nvPr/>
          </p:nvSpPr>
          <p:spPr>
            <a:xfrm>
              <a:off x="7848200" y="2628898"/>
              <a:ext cx="240834" cy="305691"/>
            </a:xfrm>
            <a:custGeom>
              <a:avLst/>
              <a:gdLst/>
              <a:ahLst/>
              <a:cxnLst/>
              <a:rect l="l" t="t" r="r" b="b"/>
              <a:pathLst>
                <a:path w="240834" h="305691" extrusionOk="0">
                  <a:moveTo>
                    <a:pt x="127627" y="305034"/>
                  </a:moveTo>
                  <a:cubicBezTo>
                    <a:pt x="108857" y="305545"/>
                    <a:pt x="90378" y="300798"/>
                    <a:pt x="74165" y="291303"/>
                  </a:cubicBezTo>
                  <a:cubicBezTo>
                    <a:pt x="57659" y="281663"/>
                    <a:pt x="44002" y="267786"/>
                    <a:pt x="34580" y="251134"/>
                  </a:cubicBezTo>
                  <a:cubicBezTo>
                    <a:pt x="6315" y="198402"/>
                    <a:pt x="-5808" y="138535"/>
                    <a:pt x="-111" y="78990"/>
                  </a:cubicBezTo>
                  <a:cubicBezTo>
                    <a:pt x="2663" y="47585"/>
                    <a:pt x="10186" y="13697"/>
                    <a:pt x="45609" y="988"/>
                  </a:cubicBezTo>
                  <a:cubicBezTo>
                    <a:pt x="46850" y="550"/>
                    <a:pt x="48237" y="550"/>
                    <a:pt x="49480" y="988"/>
                  </a:cubicBezTo>
                  <a:cubicBezTo>
                    <a:pt x="78694" y="-4928"/>
                    <a:pt x="113896" y="5589"/>
                    <a:pt x="149026" y="30641"/>
                  </a:cubicBezTo>
                  <a:cubicBezTo>
                    <a:pt x="194380" y="62703"/>
                    <a:pt x="229365" y="112440"/>
                    <a:pt x="237399" y="153267"/>
                  </a:cubicBezTo>
                  <a:cubicBezTo>
                    <a:pt x="246675" y="205414"/>
                    <a:pt x="222792" y="273555"/>
                    <a:pt x="167577" y="297292"/>
                  </a:cubicBezTo>
                  <a:cubicBezTo>
                    <a:pt x="154942" y="302551"/>
                    <a:pt x="141357" y="305180"/>
                    <a:pt x="127627" y="305034"/>
                  </a:cubicBezTo>
                  <a:close/>
                  <a:moveTo>
                    <a:pt x="49480" y="14500"/>
                  </a:moveTo>
                  <a:cubicBezTo>
                    <a:pt x="23406" y="24141"/>
                    <a:pt x="16175" y="47731"/>
                    <a:pt x="13399" y="79793"/>
                  </a:cubicBezTo>
                  <a:cubicBezTo>
                    <a:pt x="7777" y="136461"/>
                    <a:pt x="19242" y="193509"/>
                    <a:pt x="46338" y="243611"/>
                  </a:cubicBezTo>
                  <a:cubicBezTo>
                    <a:pt x="70367" y="288455"/>
                    <a:pt x="125070" y="299337"/>
                    <a:pt x="161880" y="283634"/>
                  </a:cubicBezTo>
                  <a:cubicBezTo>
                    <a:pt x="210521" y="262966"/>
                    <a:pt x="231629" y="200958"/>
                    <a:pt x="223887" y="155458"/>
                  </a:cubicBezTo>
                  <a:cubicBezTo>
                    <a:pt x="217095" y="117699"/>
                    <a:pt x="184083" y="71979"/>
                    <a:pt x="141869" y="41742"/>
                  </a:cubicBezTo>
                  <a:cubicBezTo>
                    <a:pt x="109661" y="18809"/>
                    <a:pt x="77963" y="9169"/>
                    <a:pt x="52474" y="14208"/>
                  </a:cubicBezTo>
                  <a:cubicBezTo>
                    <a:pt x="51525" y="14595"/>
                    <a:pt x="50502" y="14697"/>
                    <a:pt x="49480" y="14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8" name="Google Shape;2628;p84"/>
            <p:cNvSpPr/>
            <p:nvPr/>
          </p:nvSpPr>
          <p:spPr>
            <a:xfrm>
              <a:off x="5725981" y="1944702"/>
              <a:ext cx="695507" cy="544846"/>
            </a:xfrm>
            <a:custGeom>
              <a:avLst/>
              <a:gdLst/>
              <a:ahLst/>
              <a:cxnLst/>
              <a:rect l="l" t="t" r="r" b="b"/>
              <a:pathLst>
                <a:path w="695507" h="544846" extrusionOk="0">
                  <a:moveTo>
                    <a:pt x="386355" y="544226"/>
                  </a:moveTo>
                  <a:cubicBezTo>
                    <a:pt x="371894" y="544255"/>
                    <a:pt x="357506" y="542882"/>
                    <a:pt x="343337" y="540136"/>
                  </a:cubicBezTo>
                  <a:cubicBezTo>
                    <a:pt x="228964" y="518130"/>
                    <a:pt x="122552" y="465786"/>
                    <a:pt x="35348" y="388588"/>
                  </a:cubicBezTo>
                  <a:cubicBezTo>
                    <a:pt x="14898" y="372411"/>
                    <a:pt x="1752" y="348755"/>
                    <a:pt x="-1170" y="322856"/>
                  </a:cubicBezTo>
                  <a:cubicBezTo>
                    <a:pt x="-3434" y="296710"/>
                    <a:pt x="6572" y="269906"/>
                    <a:pt x="27606" y="243029"/>
                  </a:cubicBezTo>
                  <a:cubicBezTo>
                    <a:pt x="106849" y="143263"/>
                    <a:pt x="207784" y="36486"/>
                    <a:pt x="355753" y="844"/>
                  </a:cubicBezTo>
                  <a:cubicBezTo>
                    <a:pt x="356775" y="552"/>
                    <a:pt x="357798" y="552"/>
                    <a:pt x="358821" y="844"/>
                  </a:cubicBezTo>
                  <a:lnTo>
                    <a:pt x="359843" y="844"/>
                  </a:lnTo>
                  <a:cubicBezTo>
                    <a:pt x="443541" y="-7336"/>
                    <a:pt x="523807" y="18811"/>
                    <a:pt x="598303" y="77677"/>
                  </a:cubicBezTo>
                  <a:cubicBezTo>
                    <a:pt x="698653" y="156994"/>
                    <a:pt x="720564" y="254787"/>
                    <a:pt x="661843" y="360323"/>
                  </a:cubicBezTo>
                  <a:cubicBezTo>
                    <a:pt x="630876" y="415538"/>
                    <a:pt x="584353" y="454246"/>
                    <a:pt x="543600" y="486163"/>
                  </a:cubicBezTo>
                  <a:cubicBezTo>
                    <a:pt x="499194" y="522673"/>
                    <a:pt x="443834" y="543130"/>
                    <a:pt x="386355" y="544226"/>
                  </a:cubicBezTo>
                  <a:close/>
                  <a:moveTo>
                    <a:pt x="358894" y="14867"/>
                  </a:moveTo>
                  <a:cubicBezTo>
                    <a:pt x="214869" y="49486"/>
                    <a:pt x="115979" y="154218"/>
                    <a:pt x="38196" y="252158"/>
                  </a:cubicBezTo>
                  <a:cubicBezTo>
                    <a:pt x="19280" y="276114"/>
                    <a:pt x="10589" y="299412"/>
                    <a:pt x="12561" y="321688"/>
                  </a:cubicBezTo>
                  <a:cubicBezTo>
                    <a:pt x="14313" y="341918"/>
                    <a:pt x="24977" y="360761"/>
                    <a:pt x="44185" y="377706"/>
                  </a:cubicBezTo>
                  <a:cubicBezTo>
                    <a:pt x="129636" y="453319"/>
                    <a:pt x="233858" y="504553"/>
                    <a:pt x="345966" y="526040"/>
                  </a:cubicBezTo>
                  <a:cubicBezTo>
                    <a:pt x="410675" y="538529"/>
                    <a:pt x="476407" y="520708"/>
                    <a:pt x="535858" y="474915"/>
                  </a:cubicBezTo>
                  <a:cubicBezTo>
                    <a:pt x="575954" y="443802"/>
                    <a:pt x="621163" y="406189"/>
                    <a:pt x="650523" y="353312"/>
                  </a:cubicBezTo>
                  <a:cubicBezTo>
                    <a:pt x="719687" y="229152"/>
                    <a:pt x="656146" y="141510"/>
                    <a:pt x="590561" y="89363"/>
                  </a:cubicBezTo>
                  <a:cubicBezTo>
                    <a:pt x="517526" y="31811"/>
                    <a:pt x="443250" y="7710"/>
                    <a:pt x="361450" y="15232"/>
                  </a:cubicBezTo>
                  <a:cubicBezTo>
                    <a:pt x="360573" y="15320"/>
                    <a:pt x="359697" y="15196"/>
                    <a:pt x="358894" y="148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29" name="Google Shape;2629;p84"/>
            <p:cNvSpPr/>
            <p:nvPr/>
          </p:nvSpPr>
          <p:spPr>
            <a:xfrm>
              <a:off x="5072109" y="1807515"/>
              <a:ext cx="1460525" cy="877987"/>
            </a:xfrm>
            <a:custGeom>
              <a:avLst/>
              <a:gdLst/>
              <a:ahLst/>
              <a:cxnLst/>
              <a:rect l="l" t="t" r="r" b="b"/>
              <a:pathLst>
                <a:path w="1460525" h="877987" extrusionOk="0">
                  <a:moveTo>
                    <a:pt x="599313" y="877367"/>
                  </a:moveTo>
                  <a:cubicBezTo>
                    <a:pt x="552790" y="877367"/>
                    <a:pt x="509406" y="859400"/>
                    <a:pt x="466535" y="822517"/>
                  </a:cubicBezTo>
                  <a:cubicBezTo>
                    <a:pt x="417748" y="782020"/>
                    <a:pt x="365017" y="746473"/>
                    <a:pt x="309218" y="716398"/>
                  </a:cubicBezTo>
                  <a:cubicBezTo>
                    <a:pt x="187906" y="648767"/>
                    <a:pt x="96758" y="560394"/>
                    <a:pt x="30662" y="446168"/>
                  </a:cubicBezTo>
                  <a:cubicBezTo>
                    <a:pt x="-4980" y="384526"/>
                    <a:pt x="-10969" y="333182"/>
                    <a:pt x="12622" y="289142"/>
                  </a:cubicBezTo>
                  <a:cubicBezTo>
                    <a:pt x="64258" y="192370"/>
                    <a:pt x="147664" y="137594"/>
                    <a:pt x="253638" y="130656"/>
                  </a:cubicBezTo>
                  <a:cubicBezTo>
                    <a:pt x="311554" y="127004"/>
                    <a:pt x="365601" y="143583"/>
                    <a:pt x="411832" y="159358"/>
                  </a:cubicBezTo>
                  <a:cubicBezTo>
                    <a:pt x="527374" y="198798"/>
                    <a:pt x="632982" y="186600"/>
                    <a:pt x="734939" y="122111"/>
                  </a:cubicBezTo>
                  <a:lnTo>
                    <a:pt x="739833" y="118970"/>
                  </a:lnTo>
                  <a:cubicBezTo>
                    <a:pt x="817396" y="70037"/>
                    <a:pt x="897369" y="19350"/>
                    <a:pt x="990344" y="1018"/>
                  </a:cubicBezTo>
                  <a:cubicBezTo>
                    <a:pt x="991293" y="799"/>
                    <a:pt x="992243" y="799"/>
                    <a:pt x="993191" y="1018"/>
                  </a:cubicBezTo>
                  <a:lnTo>
                    <a:pt x="994214" y="1018"/>
                  </a:lnTo>
                  <a:cubicBezTo>
                    <a:pt x="1082732" y="-6285"/>
                    <a:pt x="1156206" y="10732"/>
                    <a:pt x="1219016" y="53969"/>
                  </a:cubicBezTo>
                  <a:lnTo>
                    <a:pt x="1223837" y="57328"/>
                  </a:lnTo>
                  <a:cubicBezTo>
                    <a:pt x="1277664" y="94357"/>
                    <a:pt x="1333390" y="132700"/>
                    <a:pt x="1381155" y="179005"/>
                  </a:cubicBezTo>
                  <a:cubicBezTo>
                    <a:pt x="1412486" y="211206"/>
                    <a:pt x="1435346" y="250609"/>
                    <a:pt x="1447835" y="293743"/>
                  </a:cubicBezTo>
                  <a:cubicBezTo>
                    <a:pt x="1470550" y="368239"/>
                    <a:pt x="1458718" y="448139"/>
                    <a:pt x="1412486" y="531107"/>
                  </a:cubicBezTo>
                  <a:cubicBezTo>
                    <a:pt x="1368665" y="609620"/>
                    <a:pt x="1306001" y="681122"/>
                    <a:pt x="1220258" y="749702"/>
                  </a:cubicBezTo>
                  <a:cubicBezTo>
                    <a:pt x="1130863" y="821203"/>
                    <a:pt x="1037670" y="853850"/>
                    <a:pt x="936005" y="849979"/>
                  </a:cubicBezTo>
                  <a:cubicBezTo>
                    <a:pt x="849532" y="846546"/>
                    <a:pt x="747720" y="846181"/>
                    <a:pt x="648758" y="870502"/>
                  </a:cubicBezTo>
                  <a:cubicBezTo>
                    <a:pt x="632617" y="874811"/>
                    <a:pt x="616038" y="877119"/>
                    <a:pt x="599313" y="877367"/>
                  </a:cubicBezTo>
                  <a:close/>
                  <a:moveTo>
                    <a:pt x="270655" y="144970"/>
                  </a:moveTo>
                  <a:cubicBezTo>
                    <a:pt x="265470" y="144883"/>
                    <a:pt x="260357" y="145051"/>
                    <a:pt x="255172" y="145482"/>
                  </a:cubicBezTo>
                  <a:cubicBezTo>
                    <a:pt x="152338" y="152201"/>
                    <a:pt x="74920" y="202595"/>
                    <a:pt x="24892" y="296664"/>
                  </a:cubicBezTo>
                  <a:cubicBezTo>
                    <a:pt x="4004" y="335884"/>
                    <a:pt x="9847" y="382481"/>
                    <a:pt x="42713" y="439302"/>
                  </a:cubicBezTo>
                  <a:cubicBezTo>
                    <a:pt x="107568" y="550973"/>
                    <a:pt x="196963" y="637592"/>
                    <a:pt x="316010" y="704055"/>
                  </a:cubicBezTo>
                  <a:cubicBezTo>
                    <a:pt x="372539" y="734532"/>
                    <a:pt x="425782" y="770575"/>
                    <a:pt x="475153" y="811635"/>
                  </a:cubicBezTo>
                  <a:cubicBezTo>
                    <a:pt x="529930" y="858743"/>
                    <a:pt x="582515" y="872839"/>
                    <a:pt x="645690" y="857282"/>
                  </a:cubicBezTo>
                  <a:cubicBezTo>
                    <a:pt x="746479" y="832743"/>
                    <a:pt x="849239" y="832743"/>
                    <a:pt x="936589" y="836321"/>
                  </a:cubicBezTo>
                  <a:cubicBezTo>
                    <a:pt x="1035114" y="840338"/>
                    <a:pt x="1125239" y="808495"/>
                    <a:pt x="1212078" y="739038"/>
                  </a:cubicBezTo>
                  <a:cubicBezTo>
                    <a:pt x="1296433" y="671554"/>
                    <a:pt x="1358149" y="601440"/>
                    <a:pt x="1400947" y="524534"/>
                  </a:cubicBezTo>
                  <a:cubicBezTo>
                    <a:pt x="1444768" y="445218"/>
                    <a:pt x="1456527" y="369481"/>
                    <a:pt x="1435054" y="298710"/>
                  </a:cubicBezTo>
                  <a:cubicBezTo>
                    <a:pt x="1423222" y="257897"/>
                    <a:pt x="1401604" y="220598"/>
                    <a:pt x="1372098" y="190033"/>
                  </a:cubicBezTo>
                  <a:cubicBezTo>
                    <a:pt x="1325136" y="144678"/>
                    <a:pt x="1269848" y="106627"/>
                    <a:pt x="1216533" y="69817"/>
                  </a:cubicBezTo>
                  <a:lnTo>
                    <a:pt x="1211640" y="66457"/>
                  </a:lnTo>
                  <a:cubicBezTo>
                    <a:pt x="1151386" y="25047"/>
                    <a:pt x="1080615" y="8029"/>
                    <a:pt x="995309" y="15844"/>
                  </a:cubicBezTo>
                  <a:lnTo>
                    <a:pt x="992753" y="15844"/>
                  </a:lnTo>
                  <a:cubicBezTo>
                    <a:pt x="902336" y="33665"/>
                    <a:pt x="823239" y="83621"/>
                    <a:pt x="746698" y="132043"/>
                  </a:cubicBezTo>
                  <a:lnTo>
                    <a:pt x="741951" y="135111"/>
                  </a:lnTo>
                  <a:cubicBezTo>
                    <a:pt x="636415" y="201865"/>
                    <a:pt x="527008" y="214427"/>
                    <a:pt x="407669" y="173746"/>
                  </a:cubicBezTo>
                  <a:cubicBezTo>
                    <a:pt x="367061" y="159285"/>
                    <a:pt x="319881" y="144751"/>
                    <a:pt x="270436" y="1447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0" name="Google Shape;2630;p84"/>
            <p:cNvSpPr/>
            <p:nvPr/>
          </p:nvSpPr>
          <p:spPr>
            <a:xfrm>
              <a:off x="8646595" y="1383666"/>
              <a:ext cx="308997" cy="388896"/>
            </a:xfrm>
            <a:custGeom>
              <a:avLst/>
              <a:gdLst/>
              <a:ahLst/>
              <a:cxnLst/>
              <a:rect l="l" t="t" r="r" b="b"/>
              <a:pathLst>
                <a:path w="308997" h="388896" extrusionOk="0">
                  <a:moveTo>
                    <a:pt x="215368" y="388276"/>
                  </a:moveTo>
                  <a:cubicBezTo>
                    <a:pt x="207626" y="388203"/>
                    <a:pt x="199884" y="386742"/>
                    <a:pt x="192653" y="383967"/>
                  </a:cubicBezTo>
                  <a:lnTo>
                    <a:pt x="186081" y="381557"/>
                  </a:lnTo>
                  <a:cubicBezTo>
                    <a:pt x="162417" y="373574"/>
                    <a:pt x="139337" y="363809"/>
                    <a:pt x="117134" y="352343"/>
                  </a:cubicBezTo>
                  <a:cubicBezTo>
                    <a:pt x="28982" y="304651"/>
                    <a:pt x="-10604" y="232054"/>
                    <a:pt x="278" y="137035"/>
                  </a:cubicBezTo>
                  <a:cubicBezTo>
                    <a:pt x="6706" y="78607"/>
                    <a:pt x="21606" y="21421"/>
                    <a:pt x="85584" y="1043"/>
                  </a:cubicBezTo>
                  <a:cubicBezTo>
                    <a:pt x="86752" y="744"/>
                    <a:pt x="87993" y="744"/>
                    <a:pt x="89163" y="1043"/>
                  </a:cubicBezTo>
                  <a:lnTo>
                    <a:pt x="90770" y="1043"/>
                  </a:lnTo>
                  <a:cubicBezTo>
                    <a:pt x="95516" y="1175"/>
                    <a:pt x="100265" y="905"/>
                    <a:pt x="105011" y="240"/>
                  </a:cubicBezTo>
                  <a:cubicBezTo>
                    <a:pt x="116039" y="-1323"/>
                    <a:pt x="127214" y="-753"/>
                    <a:pt x="138023" y="1920"/>
                  </a:cubicBezTo>
                  <a:cubicBezTo>
                    <a:pt x="217048" y="27263"/>
                    <a:pt x="271166" y="73567"/>
                    <a:pt x="294683" y="135647"/>
                  </a:cubicBezTo>
                  <a:cubicBezTo>
                    <a:pt x="318200" y="197727"/>
                    <a:pt x="309290" y="274852"/>
                    <a:pt x="268755" y="350224"/>
                  </a:cubicBezTo>
                  <a:cubicBezTo>
                    <a:pt x="255172" y="375349"/>
                    <a:pt x="236986" y="388276"/>
                    <a:pt x="215368" y="388276"/>
                  </a:cubicBezTo>
                  <a:close/>
                  <a:moveTo>
                    <a:pt x="89236" y="15067"/>
                  </a:moveTo>
                  <a:cubicBezTo>
                    <a:pt x="30077" y="34055"/>
                    <a:pt x="19487" y="88978"/>
                    <a:pt x="13644" y="139226"/>
                  </a:cubicBezTo>
                  <a:cubicBezTo>
                    <a:pt x="3784" y="227745"/>
                    <a:pt x="40740" y="295375"/>
                    <a:pt x="123197" y="340219"/>
                  </a:cubicBezTo>
                  <a:cubicBezTo>
                    <a:pt x="144815" y="351298"/>
                    <a:pt x="167237" y="360720"/>
                    <a:pt x="190316" y="368411"/>
                  </a:cubicBezTo>
                  <a:lnTo>
                    <a:pt x="196890" y="370747"/>
                  </a:lnTo>
                  <a:cubicBezTo>
                    <a:pt x="222306" y="380096"/>
                    <a:pt x="241952" y="370747"/>
                    <a:pt x="256851" y="343432"/>
                  </a:cubicBezTo>
                  <a:cubicBezTo>
                    <a:pt x="295560" y="271931"/>
                    <a:pt x="304251" y="200137"/>
                    <a:pt x="281975" y="141198"/>
                  </a:cubicBezTo>
                  <a:cubicBezTo>
                    <a:pt x="259699" y="82259"/>
                    <a:pt x="208940" y="39825"/>
                    <a:pt x="133933" y="15797"/>
                  </a:cubicBezTo>
                  <a:cubicBezTo>
                    <a:pt x="124730" y="13686"/>
                    <a:pt x="115235" y="13313"/>
                    <a:pt x="105888" y="14701"/>
                  </a:cubicBezTo>
                  <a:cubicBezTo>
                    <a:pt x="100774" y="14701"/>
                    <a:pt x="95662" y="15505"/>
                    <a:pt x="90404" y="15505"/>
                  </a:cubicBezTo>
                  <a:cubicBezTo>
                    <a:pt x="89965" y="15417"/>
                    <a:pt x="89600" y="15271"/>
                    <a:pt x="89236" y="150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1" name="Google Shape;2631;p84"/>
            <p:cNvSpPr/>
            <p:nvPr/>
          </p:nvSpPr>
          <p:spPr>
            <a:xfrm>
              <a:off x="7515202" y="1146206"/>
              <a:ext cx="375805" cy="314642"/>
            </a:xfrm>
            <a:custGeom>
              <a:avLst/>
              <a:gdLst/>
              <a:ahLst/>
              <a:cxnLst/>
              <a:rect l="l" t="t" r="r" b="b"/>
              <a:pathLst>
                <a:path w="375805" h="314642" extrusionOk="0">
                  <a:moveTo>
                    <a:pt x="116556" y="313876"/>
                  </a:moveTo>
                  <a:cubicBezTo>
                    <a:pt x="60246" y="313876"/>
                    <a:pt x="24679" y="291966"/>
                    <a:pt x="8027" y="248145"/>
                  </a:cubicBezTo>
                  <a:cubicBezTo>
                    <a:pt x="-11329" y="196144"/>
                    <a:pt x="-1030" y="144070"/>
                    <a:pt x="37897" y="97473"/>
                  </a:cubicBezTo>
                  <a:cubicBezTo>
                    <a:pt x="78212" y="47371"/>
                    <a:pt x="134595" y="12760"/>
                    <a:pt x="197479" y="-467"/>
                  </a:cubicBezTo>
                  <a:cubicBezTo>
                    <a:pt x="198501" y="-671"/>
                    <a:pt x="199452" y="-671"/>
                    <a:pt x="200473" y="-467"/>
                  </a:cubicBezTo>
                  <a:lnTo>
                    <a:pt x="202445" y="-467"/>
                  </a:lnTo>
                  <a:cubicBezTo>
                    <a:pt x="233412" y="789"/>
                    <a:pt x="263577" y="9853"/>
                    <a:pt x="290088" y="25899"/>
                  </a:cubicBezTo>
                  <a:cubicBezTo>
                    <a:pt x="317256" y="42237"/>
                    <a:pt x="339971" y="64951"/>
                    <a:pt x="356331" y="92069"/>
                  </a:cubicBezTo>
                  <a:cubicBezTo>
                    <a:pt x="395113" y="153345"/>
                    <a:pt x="365753" y="214987"/>
                    <a:pt x="319813" y="248729"/>
                  </a:cubicBezTo>
                  <a:cubicBezTo>
                    <a:pt x="266278" y="288168"/>
                    <a:pt x="204491" y="309494"/>
                    <a:pt x="130944" y="314022"/>
                  </a:cubicBezTo>
                  <a:close/>
                  <a:moveTo>
                    <a:pt x="200546" y="13118"/>
                  </a:moveTo>
                  <a:cubicBezTo>
                    <a:pt x="140512" y="25738"/>
                    <a:pt x="86759" y="58779"/>
                    <a:pt x="48415" y="106602"/>
                  </a:cubicBezTo>
                  <a:cubicBezTo>
                    <a:pt x="12554" y="149547"/>
                    <a:pt x="3278" y="195340"/>
                    <a:pt x="20954" y="242667"/>
                  </a:cubicBezTo>
                  <a:cubicBezTo>
                    <a:pt x="36510" y="284662"/>
                    <a:pt x="71640" y="302629"/>
                    <a:pt x="130507" y="299123"/>
                  </a:cubicBezTo>
                  <a:cubicBezTo>
                    <a:pt x="201570" y="294887"/>
                    <a:pt x="261020" y="274656"/>
                    <a:pt x="312583" y="236532"/>
                  </a:cubicBezTo>
                  <a:cubicBezTo>
                    <a:pt x="353191" y="206661"/>
                    <a:pt x="379190" y="152761"/>
                    <a:pt x="345741" y="99372"/>
                  </a:cubicBezTo>
                  <a:cubicBezTo>
                    <a:pt x="330549" y="73993"/>
                    <a:pt x="309370" y="52725"/>
                    <a:pt x="284100" y="37438"/>
                  </a:cubicBezTo>
                  <a:cubicBezTo>
                    <a:pt x="259267" y="22525"/>
                    <a:pt x="231003" y="14199"/>
                    <a:pt x="202080" y="1326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2" name="Google Shape;2632;p84"/>
            <p:cNvSpPr/>
            <p:nvPr/>
          </p:nvSpPr>
          <p:spPr>
            <a:xfrm>
              <a:off x="3653296" y="1118514"/>
              <a:ext cx="505783" cy="387105"/>
            </a:xfrm>
            <a:custGeom>
              <a:avLst/>
              <a:gdLst/>
              <a:ahLst/>
              <a:cxnLst/>
              <a:rect l="l" t="t" r="r" b="b"/>
              <a:pathLst>
                <a:path w="505783" h="387105" extrusionOk="0">
                  <a:moveTo>
                    <a:pt x="123230" y="386484"/>
                  </a:moveTo>
                  <a:cubicBezTo>
                    <a:pt x="102487" y="386535"/>
                    <a:pt x="81746" y="384899"/>
                    <a:pt x="61222" y="381591"/>
                  </a:cubicBezTo>
                  <a:cubicBezTo>
                    <a:pt x="33250" y="376917"/>
                    <a:pt x="12728" y="362602"/>
                    <a:pt x="3525" y="340764"/>
                  </a:cubicBezTo>
                  <a:cubicBezTo>
                    <a:pt x="-5677" y="318927"/>
                    <a:pt x="-2245" y="289640"/>
                    <a:pt x="14188" y="262325"/>
                  </a:cubicBezTo>
                  <a:cubicBezTo>
                    <a:pt x="19155" y="253750"/>
                    <a:pt x="24851" y="245570"/>
                    <a:pt x="31059" y="237858"/>
                  </a:cubicBezTo>
                  <a:cubicBezTo>
                    <a:pt x="111397" y="141378"/>
                    <a:pt x="212989" y="37595"/>
                    <a:pt x="362565" y="-456"/>
                  </a:cubicBezTo>
                  <a:cubicBezTo>
                    <a:pt x="363661" y="-675"/>
                    <a:pt x="364684" y="-675"/>
                    <a:pt x="365779" y="-456"/>
                  </a:cubicBezTo>
                  <a:lnTo>
                    <a:pt x="419606" y="-456"/>
                  </a:lnTo>
                  <a:cubicBezTo>
                    <a:pt x="457584" y="1078"/>
                    <a:pt x="499945" y="28758"/>
                    <a:pt x="502940" y="67686"/>
                  </a:cubicBezTo>
                  <a:cubicBezTo>
                    <a:pt x="506518" y="101925"/>
                    <a:pt x="503013" y="136521"/>
                    <a:pt x="492641" y="169351"/>
                  </a:cubicBezTo>
                  <a:cubicBezTo>
                    <a:pt x="472703" y="227085"/>
                    <a:pt x="433044" y="275946"/>
                    <a:pt x="380679" y="307314"/>
                  </a:cubicBezTo>
                  <a:cubicBezTo>
                    <a:pt x="331307" y="336528"/>
                    <a:pt x="264917" y="371877"/>
                    <a:pt x="189399" y="381956"/>
                  </a:cubicBezTo>
                  <a:cubicBezTo>
                    <a:pt x="167489" y="384929"/>
                    <a:pt x="145359" y="386440"/>
                    <a:pt x="123230" y="386484"/>
                  </a:cubicBezTo>
                  <a:close/>
                  <a:moveTo>
                    <a:pt x="365633" y="13421"/>
                  </a:moveTo>
                  <a:cubicBezTo>
                    <a:pt x="219563" y="50596"/>
                    <a:pt x="119723" y="152187"/>
                    <a:pt x="41138" y="247133"/>
                  </a:cubicBezTo>
                  <a:cubicBezTo>
                    <a:pt x="35442" y="254415"/>
                    <a:pt x="30182" y="262105"/>
                    <a:pt x="25581" y="270139"/>
                  </a:cubicBezTo>
                  <a:cubicBezTo>
                    <a:pt x="11705" y="293291"/>
                    <a:pt x="8200" y="316955"/>
                    <a:pt x="15941" y="335433"/>
                  </a:cubicBezTo>
                  <a:cubicBezTo>
                    <a:pt x="23683" y="353911"/>
                    <a:pt x="40116" y="363771"/>
                    <a:pt x="63341" y="367641"/>
                  </a:cubicBezTo>
                  <a:cubicBezTo>
                    <a:pt x="104532" y="373820"/>
                    <a:pt x="146308" y="373820"/>
                    <a:pt x="187500" y="367641"/>
                  </a:cubicBezTo>
                  <a:cubicBezTo>
                    <a:pt x="260535" y="357782"/>
                    <a:pt x="325464" y="323820"/>
                    <a:pt x="373521" y="294606"/>
                  </a:cubicBezTo>
                  <a:cubicBezTo>
                    <a:pt x="423185" y="265019"/>
                    <a:pt x="460798" y="218774"/>
                    <a:pt x="479568" y="164092"/>
                  </a:cubicBezTo>
                  <a:cubicBezTo>
                    <a:pt x="489282" y="133272"/>
                    <a:pt x="492495" y="100771"/>
                    <a:pt x="489063" y="68635"/>
                  </a:cubicBezTo>
                  <a:cubicBezTo>
                    <a:pt x="486871" y="37815"/>
                    <a:pt x="450281" y="14955"/>
                    <a:pt x="418803" y="13713"/>
                  </a:cubicBezTo>
                  <a:cubicBezTo>
                    <a:pt x="407044" y="13202"/>
                    <a:pt x="395577" y="13713"/>
                    <a:pt x="383453" y="13713"/>
                  </a:cubicBezTo>
                  <a:lnTo>
                    <a:pt x="367093" y="13713"/>
                  </a:lnTo>
                  <a:cubicBezTo>
                    <a:pt x="366583" y="13669"/>
                    <a:pt x="366072" y="13574"/>
                    <a:pt x="365633" y="1342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3" name="Google Shape;2633;p84"/>
            <p:cNvSpPr/>
            <p:nvPr/>
          </p:nvSpPr>
          <p:spPr>
            <a:xfrm>
              <a:off x="5039774" y="907217"/>
              <a:ext cx="666682" cy="574519"/>
            </a:xfrm>
            <a:custGeom>
              <a:avLst/>
              <a:gdLst/>
              <a:ahLst/>
              <a:cxnLst/>
              <a:rect l="l" t="t" r="r" b="b"/>
              <a:pathLst>
                <a:path w="666682" h="574519" extrusionOk="0">
                  <a:moveTo>
                    <a:pt x="279692" y="573899"/>
                  </a:moveTo>
                  <a:lnTo>
                    <a:pt x="260265" y="573899"/>
                  </a:lnTo>
                  <a:cubicBezTo>
                    <a:pt x="159476" y="568860"/>
                    <a:pt x="80379" y="524235"/>
                    <a:pt x="24507" y="441121"/>
                  </a:cubicBezTo>
                  <a:cubicBezTo>
                    <a:pt x="-10111" y="389412"/>
                    <a:pt x="-10185" y="337631"/>
                    <a:pt x="24507" y="282635"/>
                  </a:cubicBezTo>
                  <a:cubicBezTo>
                    <a:pt x="56862" y="230853"/>
                    <a:pt x="106015" y="206824"/>
                    <a:pt x="157869" y="184695"/>
                  </a:cubicBezTo>
                  <a:cubicBezTo>
                    <a:pt x="235433" y="151537"/>
                    <a:pt x="304816" y="119986"/>
                    <a:pt x="367992" y="69665"/>
                  </a:cubicBezTo>
                  <a:cubicBezTo>
                    <a:pt x="392678" y="51274"/>
                    <a:pt x="418824" y="34907"/>
                    <a:pt x="446139" y="20731"/>
                  </a:cubicBezTo>
                  <a:cubicBezTo>
                    <a:pt x="458044" y="14012"/>
                    <a:pt x="470095" y="7365"/>
                    <a:pt x="481780" y="354"/>
                  </a:cubicBezTo>
                  <a:cubicBezTo>
                    <a:pt x="483240" y="-603"/>
                    <a:pt x="485066" y="-873"/>
                    <a:pt x="486747" y="-376"/>
                  </a:cubicBezTo>
                  <a:cubicBezTo>
                    <a:pt x="487477" y="-522"/>
                    <a:pt x="488280" y="-522"/>
                    <a:pt x="489011" y="-376"/>
                  </a:cubicBezTo>
                  <a:cubicBezTo>
                    <a:pt x="496314" y="354"/>
                    <a:pt x="503618" y="500"/>
                    <a:pt x="511360" y="646"/>
                  </a:cubicBezTo>
                  <a:cubicBezTo>
                    <a:pt x="528523" y="-77"/>
                    <a:pt x="545686" y="2399"/>
                    <a:pt x="561899" y="7950"/>
                  </a:cubicBezTo>
                  <a:cubicBezTo>
                    <a:pt x="623176" y="33074"/>
                    <a:pt x="656845" y="87339"/>
                    <a:pt x="664149" y="173667"/>
                  </a:cubicBezTo>
                  <a:cubicBezTo>
                    <a:pt x="670284" y="243780"/>
                    <a:pt x="649542" y="311411"/>
                    <a:pt x="601339" y="380356"/>
                  </a:cubicBezTo>
                  <a:cubicBezTo>
                    <a:pt x="508146" y="512111"/>
                    <a:pt x="405605" y="573899"/>
                    <a:pt x="279692" y="573899"/>
                  </a:cubicBezTo>
                  <a:close/>
                  <a:moveTo>
                    <a:pt x="486747" y="12843"/>
                  </a:moveTo>
                  <a:cubicBezTo>
                    <a:pt x="475353" y="19563"/>
                    <a:pt x="463448" y="26135"/>
                    <a:pt x="452055" y="32563"/>
                  </a:cubicBezTo>
                  <a:cubicBezTo>
                    <a:pt x="425397" y="46549"/>
                    <a:pt x="399835" y="62638"/>
                    <a:pt x="375733" y="80693"/>
                  </a:cubicBezTo>
                  <a:cubicBezTo>
                    <a:pt x="311316" y="131818"/>
                    <a:pt x="238135" y="165194"/>
                    <a:pt x="162617" y="197549"/>
                  </a:cubicBezTo>
                  <a:cubicBezTo>
                    <a:pt x="112806" y="218802"/>
                    <a:pt x="65626" y="241808"/>
                    <a:pt x="35462" y="290085"/>
                  </a:cubicBezTo>
                  <a:cubicBezTo>
                    <a:pt x="4496" y="339675"/>
                    <a:pt x="4496" y="386272"/>
                    <a:pt x="35462" y="432503"/>
                  </a:cubicBezTo>
                  <a:cubicBezTo>
                    <a:pt x="88705" y="511892"/>
                    <a:pt x="164516" y="554545"/>
                    <a:pt x="260776" y="559219"/>
                  </a:cubicBezTo>
                  <a:cubicBezTo>
                    <a:pt x="390852" y="565865"/>
                    <a:pt x="495365" y="505903"/>
                    <a:pt x="589434" y="371153"/>
                  </a:cubicBezTo>
                  <a:cubicBezTo>
                    <a:pt x="636396" y="304180"/>
                    <a:pt x="655166" y="241589"/>
                    <a:pt x="649615" y="173959"/>
                  </a:cubicBezTo>
                  <a:cubicBezTo>
                    <a:pt x="642311" y="92305"/>
                    <a:pt x="613097" y="43372"/>
                    <a:pt x="556568" y="20147"/>
                  </a:cubicBezTo>
                  <a:cubicBezTo>
                    <a:pt x="541742" y="15392"/>
                    <a:pt x="526113" y="13369"/>
                    <a:pt x="510556" y="14158"/>
                  </a:cubicBezTo>
                  <a:cubicBezTo>
                    <a:pt x="502741" y="14340"/>
                    <a:pt x="495000" y="13975"/>
                    <a:pt x="487258" y="13062"/>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4" name="Google Shape;2634;p84"/>
            <p:cNvSpPr/>
            <p:nvPr/>
          </p:nvSpPr>
          <p:spPr>
            <a:xfrm>
              <a:off x="3244099" y="851735"/>
              <a:ext cx="1321686" cy="1034323"/>
            </a:xfrm>
            <a:custGeom>
              <a:avLst/>
              <a:gdLst/>
              <a:ahLst/>
              <a:cxnLst/>
              <a:rect l="l" t="t" r="r" b="b"/>
              <a:pathLst>
                <a:path w="1321686" h="1034323" extrusionOk="0">
                  <a:moveTo>
                    <a:pt x="1150085" y="1033703"/>
                  </a:moveTo>
                  <a:cubicBezTo>
                    <a:pt x="1090341" y="1033703"/>
                    <a:pt x="1037246" y="1007557"/>
                    <a:pt x="987289" y="980534"/>
                  </a:cubicBezTo>
                  <a:cubicBezTo>
                    <a:pt x="970418" y="971258"/>
                    <a:pt x="953766" y="961180"/>
                    <a:pt x="937553" y="951320"/>
                  </a:cubicBezTo>
                  <a:cubicBezTo>
                    <a:pt x="913597" y="936713"/>
                    <a:pt x="888838" y="922106"/>
                    <a:pt x="863641" y="909763"/>
                  </a:cubicBezTo>
                  <a:cubicBezTo>
                    <a:pt x="828219" y="892599"/>
                    <a:pt x="798566" y="887852"/>
                    <a:pt x="767161" y="894353"/>
                  </a:cubicBezTo>
                  <a:cubicBezTo>
                    <a:pt x="731958" y="901656"/>
                    <a:pt x="700772" y="918819"/>
                    <a:pt x="670536" y="935106"/>
                  </a:cubicBezTo>
                  <a:cubicBezTo>
                    <a:pt x="661333" y="940292"/>
                    <a:pt x="652057" y="945331"/>
                    <a:pt x="642637" y="950224"/>
                  </a:cubicBezTo>
                  <a:cubicBezTo>
                    <a:pt x="587422" y="978438"/>
                    <a:pt x="525195" y="990197"/>
                    <a:pt x="463481" y="984113"/>
                  </a:cubicBezTo>
                  <a:cubicBezTo>
                    <a:pt x="436166" y="981702"/>
                    <a:pt x="408705" y="977686"/>
                    <a:pt x="382047" y="973742"/>
                  </a:cubicBezTo>
                  <a:cubicBezTo>
                    <a:pt x="358749" y="970309"/>
                    <a:pt x="334501" y="966438"/>
                    <a:pt x="310691" y="964466"/>
                  </a:cubicBezTo>
                  <a:cubicBezTo>
                    <a:pt x="279651" y="961326"/>
                    <a:pt x="247443" y="959135"/>
                    <a:pt x="216550" y="957163"/>
                  </a:cubicBezTo>
                  <a:cubicBezTo>
                    <a:pt x="185655" y="955191"/>
                    <a:pt x="155857" y="953073"/>
                    <a:pt x="125547" y="949859"/>
                  </a:cubicBezTo>
                  <a:cubicBezTo>
                    <a:pt x="66243" y="944090"/>
                    <a:pt x="13439" y="900852"/>
                    <a:pt x="2776" y="848851"/>
                  </a:cubicBezTo>
                  <a:cubicBezTo>
                    <a:pt x="-3725" y="813817"/>
                    <a:pt x="-2775" y="777810"/>
                    <a:pt x="5551" y="743170"/>
                  </a:cubicBezTo>
                  <a:cubicBezTo>
                    <a:pt x="19062" y="678533"/>
                    <a:pt x="48860" y="620763"/>
                    <a:pt x="77564" y="564964"/>
                  </a:cubicBezTo>
                  <a:cubicBezTo>
                    <a:pt x="119120" y="482033"/>
                    <a:pt x="188212" y="416162"/>
                    <a:pt x="273079" y="378651"/>
                  </a:cubicBezTo>
                  <a:cubicBezTo>
                    <a:pt x="356631" y="341038"/>
                    <a:pt x="453841" y="293054"/>
                    <a:pt x="541556" y="222868"/>
                  </a:cubicBezTo>
                  <a:cubicBezTo>
                    <a:pt x="642344" y="142529"/>
                    <a:pt x="745032" y="87168"/>
                    <a:pt x="855607" y="54302"/>
                  </a:cubicBezTo>
                  <a:cubicBezTo>
                    <a:pt x="900159" y="41083"/>
                    <a:pt x="945659" y="28521"/>
                    <a:pt x="989627" y="16324"/>
                  </a:cubicBezTo>
                  <a:lnTo>
                    <a:pt x="1050538" y="-620"/>
                  </a:lnTo>
                  <a:cubicBezTo>
                    <a:pt x="1052583" y="-474"/>
                    <a:pt x="1054628" y="-474"/>
                    <a:pt x="1056672" y="-620"/>
                  </a:cubicBezTo>
                  <a:cubicBezTo>
                    <a:pt x="1113494" y="9093"/>
                    <a:pt x="1145630" y="26038"/>
                    <a:pt x="1152057" y="87826"/>
                  </a:cubicBezTo>
                  <a:cubicBezTo>
                    <a:pt x="1156731" y="135028"/>
                    <a:pt x="1155708" y="182625"/>
                    <a:pt x="1148989" y="229587"/>
                  </a:cubicBezTo>
                  <a:cubicBezTo>
                    <a:pt x="1137669" y="312116"/>
                    <a:pt x="1121528" y="392017"/>
                    <a:pt x="1107213" y="459282"/>
                  </a:cubicBezTo>
                  <a:cubicBezTo>
                    <a:pt x="1089977" y="540936"/>
                    <a:pt x="1108527" y="609077"/>
                    <a:pt x="1164181" y="668455"/>
                  </a:cubicBezTo>
                  <a:cubicBezTo>
                    <a:pt x="1206030" y="713079"/>
                    <a:pt x="1246710" y="756900"/>
                    <a:pt x="1284323" y="802474"/>
                  </a:cubicBezTo>
                  <a:cubicBezTo>
                    <a:pt x="1313537" y="838116"/>
                    <a:pt x="1324930" y="872369"/>
                    <a:pt x="1318431" y="907134"/>
                  </a:cubicBezTo>
                  <a:cubicBezTo>
                    <a:pt x="1303824" y="984770"/>
                    <a:pt x="1230789" y="1026619"/>
                    <a:pt x="1169950" y="1032608"/>
                  </a:cubicBezTo>
                  <a:cubicBezTo>
                    <a:pt x="1163304" y="1033411"/>
                    <a:pt x="1156585" y="1033703"/>
                    <a:pt x="1150085" y="1033703"/>
                  </a:cubicBezTo>
                  <a:close/>
                  <a:moveTo>
                    <a:pt x="794184" y="877700"/>
                  </a:moveTo>
                  <a:cubicBezTo>
                    <a:pt x="820550" y="878307"/>
                    <a:pt x="846332" y="884982"/>
                    <a:pt x="869703" y="897201"/>
                  </a:cubicBezTo>
                  <a:cubicBezTo>
                    <a:pt x="895484" y="909763"/>
                    <a:pt x="920827" y="924735"/>
                    <a:pt x="944637" y="939342"/>
                  </a:cubicBezTo>
                  <a:cubicBezTo>
                    <a:pt x="960704" y="949056"/>
                    <a:pt x="977283" y="959062"/>
                    <a:pt x="993862" y="968556"/>
                  </a:cubicBezTo>
                  <a:cubicBezTo>
                    <a:pt x="1047178" y="997770"/>
                    <a:pt x="1104511" y="1025670"/>
                    <a:pt x="1168709" y="1019243"/>
                  </a:cubicBezTo>
                  <a:cubicBezTo>
                    <a:pt x="1225165" y="1013765"/>
                    <a:pt x="1291919" y="975421"/>
                    <a:pt x="1305138" y="904942"/>
                  </a:cubicBezTo>
                  <a:cubicBezTo>
                    <a:pt x="1310908" y="874852"/>
                    <a:pt x="1300756" y="844616"/>
                    <a:pt x="1274171" y="812480"/>
                  </a:cubicBezTo>
                  <a:cubicBezTo>
                    <a:pt x="1236704" y="766833"/>
                    <a:pt x="1196242" y="723012"/>
                    <a:pt x="1154613" y="679191"/>
                  </a:cubicBezTo>
                  <a:cubicBezTo>
                    <a:pt x="1095454" y="616015"/>
                    <a:pt x="1075661" y="543273"/>
                    <a:pt x="1093993" y="456872"/>
                  </a:cubicBezTo>
                  <a:cubicBezTo>
                    <a:pt x="1108600" y="389753"/>
                    <a:pt x="1124376" y="309998"/>
                    <a:pt x="1135624" y="228345"/>
                  </a:cubicBezTo>
                  <a:cubicBezTo>
                    <a:pt x="1142051" y="182589"/>
                    <a:pt x="1143074" y="136226"/>
                    <a:pt x="1138545" y="90235"/>
                  </a:cubicBezTo>
                  <a:cubicBezTo>
                    <a:pt x="1133579" y="42106"/>
                    <a:pt x="1113933" y="24504"/>
                    <a:pt x="1054482" y="14279"/>
                  </a:cubicBezTo>
                  <a:lnTo>
                    <a:pt x="1053970" y="14279"/>
                  </a:lnTo>
                  <a:lnTo>
                    <a:pt x="993059" y="31223"/>
                  </a:lnTo>
                  <a:cubicBezTo>
                    <a:pt x="949238" y="43347"/>
                    <a:pt x="903737" y="55690"/>
                    <a:pt x="859331" y="69128"/>
                  </a:cubicBezTo>
                  <a:cubicBezTo>
                    <a:pt x="746200" y="103718"/>
                    <a:pt x="641030" y="160196"/>
                    <a:pt x="549663" y="235356"/>
                  </a:cubicBezTo>
                  <a:cubicBezTo>
                    <a:pt x="460852" y="306492"/>
                    <a:pt x="362620" y="354915"/>
                    <a:pt x="278337" y="392966"/>
                  </a:cubicBezTo>
                  <a:cubicBezTo>
                    <a:pt x="196757" y="428724"/>
                    <a:pt x="130295" y="492038"/>
                    <a:pt x="90636" y="571829"/>
                  </a:cubicBezTo>
                  <a:cubicBezTo>
                    <a:pt x="61422" y="628139"/>
                    <a:pt x="32208" y="684961"/>
                    <a:pt x="19136" y="747552"/>
                  </a:cubicBezTo>
                  <a:cubicBezTo>
                    <a:pt x="11247" y="780169"/>
                    <a:pt x="10298" y="814087"/>
                    <a:pt x="16360" y="847099"/>
                  </a:cubicBezTo>
                  <a:cubicBezTo>
                    <a:pt x="25854" y="893184"/>
                    <a:pt x="73546" y="931820"/>
                    <a:pt x="127227" y="936859"/>
                  </a:cubicBezTo>
                  <a:cubicBezTo>
                    <a:pt x="157391" y="939780"/>
                    <a:pt x="188066" y="941826"/>
                    <a:pt x="217791" y="944163"/>
                  </a:cubicBezTo>
                  <a:cubicBezTo>
                    <a:pt x="248831" y="946207"/>
                    <a:pt x="280820" y="948398"/>
                    <a:pt x="312299" y="951466"/>
                  </a:cubicBezTo>
                  <a:cubicBezTo>
                    <a:pt x="336400" y="953803"/>
                    <a:pt x="360794" y="957382"/>
                    <a:pt x="384311" y="960814"/>
                  </a:cubicBezTo>
                  <a:cubicBezTo>
                    <a:pt x="410750" y="964758"/>
                    <a:pt x="438065" y="968994"/>
                    <a:pt x="464650" y="971112"/>
                  </a:cubicBezTo>
                  <a:cubicBezTo>
                    <a:pt x="523954" y="977196"/>
                    <a:pt x="583843" y="965854"/>
                    <a:pt x="636793" y="938466"/>
                  </a:cubicBezTo>
                  <a:cubicBezTo>
                    <a:pt x="646069" y="933646"/>
                    <a:pt x="655198" y="928606"/>
                    <a:pt x="664401" y="923859"/>
                  </a:cubicBezTo>
                  <a:cubicBezTo>
                    <a:pt x="695368" y="906768"/>
                    <a:pt x="727576" y="889094"/>
                    <a:pt x="764678" y="881425"/>
                  </a:cubicBezTo>
                  <a:cubicBezTo>
                    <a:pt x="774319" y="879147"/>
                    <a:pt x="784252" y="877897"/>
                    <a:pt x="794184" y="8777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5" name="Google Shape;2635;p84"/>
            <p:cNvSpPr/>
            <p:nvPr/>
          </p:nvSpPr>
          <p:spPr>
            <a:xfrm>
              <a:off x="6206729" y="768806"/>
              <a:ext cx="301037" cy="350826"/>
            </a:xfrm>
            <a:custGeom>
              <a:avLst/>
              <a:gdLst/>
              <a:ahLst/>
              <a:cxnLst/>
              <a:rect l="l" t="t" r="r" b="b"/>
              <a:pathLst>
                <a:path w="301037" h="350826" extrusionOk="0">
                  <a:moveTo>
                    <a:pt x="231855" y="350202"/>
                  </a:moveTo>
                  <a:cubicBezTo>
                    <a:pt x="214326" y="349238"/>
                    <a:pt x="197236" y="344023"/>
                    <a:pt x="182191" y="335011"/>
                  </a:cubicBezTo>
                  <a:cubicBezTo>
                    <a:pt x="108352" y="295280"/>
                    <a:pt x="49705" y="230863"/>
                    <a:pt x="8002" y="143367"/>
                  </a:cubicBezTo>
                  <a:cubicBezTo>
                    <a:pt x="-1273" y="120587"/>
                    <a:pt x="-3830" y="95609"/>
                    <a:pt x="699" y="71427"/>
                  </a:cubicBezTo>
                  <a:cubicBezTo>
                    <a:pt x="5957" y="36881"/>
                    <a:pt x="29036" y="12999"/>
                    <a:pt x="69352" y="583"/>
                  </a:cubicBezTo>
                  <a:cubicBezTo>
                    <a:pt x="70520" y="218"/>
                    <a:pt x="71689" y="218"/>
                    <a:pt x="72857" y="583"/>
                  </a:cubicBezTo>
                  <a:lnTo>
                    <a:pt x="73953" y="583"/>
                  </a:lnTo>
                  <a:cubicBezTo>
                    <a:pt x="159185" y="-7597"/>
                    <a:pt x="223602" y="25999"/>
                    <a:pt x="265743" y="99546"/>
                  </a:cubicBezTo>
                  <a:cubicBezTo>
                    <a:pt x="295395" y="150641"/>
                    <a:pt x="306058" y="210595"/>
                    <a:pt x="295688" y="268768"/>
                  </a:cubicBezTo>
                  <a:cubicBezTo>
                    <a:pt x="289334" y="309010"/>
                    <a:pt x="276406" y="334061"/>
                    <a:pt x="256029" y="344652"/>
                  </a:cubicBezTo>
                  <a:cubicBezTo>
                    <a:pt x="248506" y="348405"/>
                    <a:pt x="240253" y="350304"/>
                    <a:pt x="231855" y="350202"/>
                  </a:cubicBezTo>
                  <a:close/>
                  <a:moveTo>
                    <a:pt x="73149" y="14240"/>
                  </a:moveTo>
                  <a:cubicBezTo>
                    <a:pt x="37946" y="25269"/>
                    <a:pt x="18884" y="44696"/>
                    <a:pt x="14210" y="73691"/>
                  </a:cubicBezTo>
                  <a:cubicBezTo>
                    <a:pt x="10120" y="94930"/>
                    <a:pt x="12165" y="116899"/>
                    <a:pt x="20126" y="137012"/>
                  </a:cubicBezTo>
                  <a:cubicBezTo>
                    <a:pt x="60514" y="221660"/>
                    <a:pt x="117116" y="283886"/>
                    <a:pt x="188107" y="322303"/>
                  </a:cubicBezTo>
                  <a:cubicBezTo>
                    <a:pt x="214253" y="336399"/>
                    <a:pt x="234995" y="339466"/>
                    <a:pt x="250114" y="331651"/>
                  </a:cubicBezTo>
                  <a:cubicBezTo>
                    <a:pt x="265232" y="323836"/>
                    <a:pt x="277063" y="301122"/>
                    <a:pt x="282541" y="266358"/>
                  </a:cubicBezTo>
                  <a:cubicBezTo>
                    <a:pt x="292182" y="211508"/>
                    <a:pt x="282175" y="155008"/>
                    <a:pt x="254203" y="106849"/>
                  </a:cubicBezTo>
                  <a:cubicBezTo>
                    <a:pt x="214473" y="37246"/>
                    <a:pt x="156045" y="7083"/>
                    <a:pt x="75267" y="14678"/>
                  </a:cubicBezTo>
                  <a:cubicBezTo>
                    <a:pt x="74537" y="14562"/>
                    <a:pt x="73807" y="14313"/>
                    <a:pt x="73149" y="1394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6" name="Google Shape;2636;p84"/>
            <p:cNvSpPr/>
            <p:nvPr/>
          </p:nvSpPr>
          <p:spPr>
            <a:xfrm>
              <a:off x="4912180" y="742329"/>
              <a:ext cx="899203" cy="906877"/>
            </a:xfrm>
            <a:custGeom>
              <a:avLst/>
              <a:gdLst/>
              <a:ahLst/>
              <a:cxnLst/>
              <a:rect l="l" t="t" r="r" b="b"/>
              <a:pathLst>
                <a:path w="899203" h="906877" extrusionOk="0">
                  <a:moveTo>
                    <a:pt x="442197" y="906257"/>
                  </a:moveTo>
                  <a:cubicBezTo>
                    <a:pt x="412326" y="905943"/>
                    <a:pt x="382819" y="899136"/>
                    <a:pt x="355796" y="886319"/>
                  </a:cubicBezTo>
                  <a:cubicBezTo>
                    <a:pt x="243322" y="835216"/>
                    <a:pt x="144068" y="758952"/>
                    <a:pt x="65701" y="663415"/>
                  </a:cubicBezTo>
                  <a:cubicBezTo>
                    <a:pt x="-20408" y="558902"/>
                    <a:pt x="-23694" y="460889"/>
                    <a:pt x="55549" y="355061"/>
                  </a:cubicBezTo>
                  <a:cubicBezTo>
                    <a:pt x="87465" y="311298"/>
                    <a:pt x="125079" y="271998"/>
                    <a:pt x="167365" y="238205"/>
                  </a:cubicBezTo>
                  <a:cubicBezTo>
                    <a:pt x="203153" y="210232"/>
                    <a:pt x="241423" y="184962"/>
                    <a:pt x="278598" y="160495"/>
                  </a:cubicBezTo>
                  <a:cubicBezTo>
                    <a:pt x="311391" y="138585"/>
                    <a:pt x="345352" y="116674"/>
                    <a:pt x="377195" y="92427"/>
                  </a:cubicBezTo>
                  <a:cubicBezTo>
                    <a:pt x="435623" y="48094"/>
                    <a:pt x="490254" y="10846"/>
                    <a:pt x="559345" y="-401"/>
                  </a:cubicBezTo>
                  <a:cubicBezTo>
                    <a:pt x="560222" y="-547"/>
                    <a:pt x="561098" y="-547"/>
                    <a:pt x="561975" y="-401"/>
                  </a:cubicBezTo>
                  <a:cubicBezTo>
                    <a:pt x="563070" y="-693"/>
                    <a:pt x="564166" y="-693"/>
                    <a:pt x="565261" y="-401"/>
                  </a:cubicBezTo>
                  <a:cubicBezTo>
                    <a:pt x="577092" y="2812"/>
                    <a:pt x="589070" y="5661"/>
                    <a:pt x="600902" y="8509"/>
                  </a:cubicBezTo>
                  <a:cubicBezTo>
                    <a:pt x="627560" y="14242"/>
                    <a:pt x="653779" y="21853"/>
                    <a:pt x="679415" y="31296"/>
                  </a:cubicBezTo>
                  <a:cubicBezTo>
                    <a:pt x="772461" y="68179"/>
                    <a:pt x="838048" y="146618"/>
                    <a:pt x="874419" y="264497"/>
                  </a:cubicBezTo>
                  <a:cubicBezTo>
                    <a:pt x="915392" y="397568"/>
                    <a:pt x="902245" y="515738"/>
                    <a:pt x="835637" y="615066"/>
                  </a:cubicBezTo>
                  <a:cubicBezTo>
                    <a:pt x="764720" y="720215"/>
                    <a:pt x="670432" y="807543"/>
                    <a:pt x="560149" y="870251"/>
                  </a:cubicBezTo>
                  <a:cubicBezTo>
                    <a:pt x="524800" y="892600"/>
                    <a:pt x="484046" y="905030"/>
                    <a:pt x="442197" y="906257"/>
                  </a:cubicBezTo>
                  <a:close/>
                  <a:moveTo>
                    <a:pt x="561975" y="13476"/>
                  </a:moveTo>
                  <a:lnTo>
                    <a:pt x="561391" y="13476"/>
                  </a:lnTo>
                  <a:cubicBezTo>
                    <a:pt x="495293" y="23920"/>
                    <a:pt x="442489" y="60510"/>
                    <a:pt x="385084" y="103674"/>
                  </a:cubicBezTo>
                  <a:cubicBezTo>
                    <a:pt x="352875" y="128214"/>
                    <a:pt x="318694" y="150490"/>
                    <a:pt x="285683" y="172254"/>
                  </a:cubicBezTo>
                  <a:cubicBezTo>
                    <a:pt x="249165" y="196721"/>
                    <a:pt x="210749" y="221699"/>
                    <a:pt x="175399" y="249306"/>
                  </a:cubicBezTo>
                  <a:cubicBezTo>
                    <a:pt x="133989" y="282362"/>
                    <a:pt x="97179" y="320771"/>
                    <a:pt x="65846" y="363533"/>
                  </a:cubicBezTo>
                  <a:cubicBezTo>
                    <a:pt x="-9672" y="464468"/>
                    <a:pt x="-6604" y="554009"/>
                    <a:pt x="75634" y="653775"/>
                  </a:cubicBezTo>
                  <a:cubicBezTo>
                    <a:pt x="152612" y="747625"/>
                    <a:pt x="250042" y="822581"/>
                    <a:pt x="360471" y="872880"/>
                  </a:cubicBezTo>
                  <a:cubicBezTo>
                    <a:pt x="424157" y="902094"/>
                    <a:pt x="485288" y="897347"/>
                    <a:pt x="552991" y="857835"/>
                  </a:cubicBezTo>
                  <a:cubicBezTo>
                    <a:pt x="661302" y="796383"/>
                    <a:pt x="753984" y="710720"/>
                    <a:pt x="823805" y="607544"/>
                  </a:cubicBezTo>
                  <a:cubicBezTo>
                    <a:pt x="888150" y="511283"/>
                    <a:pt x="900712" y="397348"/>
                    <a:pt x="861126" y="268880"/>
                  </a:cubicBezTo>
                  <a:cubicBezTo>
                    <a:pt x="825631" y="153703"/>
                    <a:pt x="764428" y="80303"/>
                    <a:pt x="674230" y="44589"/>
                  </a:cubicBezTo>
                  <a:cubicBezTo>
                    <a:pt x="649178" y="35518"/>
                    <a:pt x="623616" y="28199"/>
                    <a:pt x="597543" y="22678"/>
                  </a:cubicBezTo>
                  <a:cubicBezTo>
                    <a:pt x="585857" y="19538"/>
                    <a:pt x="573879" y="16689"/>
                    <a:pt x="561975" y="134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7" name="Google Shape;2637;p84"/>
            <p:cNvSpPr/>
            <p:nvPr/>
          </p:nvSpPr>
          <p:spPr>
            <a:xfrm>
              <a:off x="6071295" y="632940"/>
              <a:ext cx="640788" cy="761825"/>
            </a:xfrm>
            <a:custGeom>
              <a:avLst/>
              <a:gdLst/>
              <a:ahLst/>
              <a:cxnLst/>
              <a:rect l="l" t="t" r="r" b="b"/>
              <a:pathLst>
                <a:path w="640788" h="761825" extrusionOk="0">
                  <a:moveTo>
                    <a:pt x="518471" y="761191"/>
                  </a:moveTo>
                  <a:cubicBezTo>
                    <a:pt x="494808" y="760782"/>
                    <a:pt x="471364" y="756232"/>
                    <a:pt x="449234" y="747752"/>
                  </a:cubicBezTo>
                  <a:cubicBezTo>
                    <a:pt x="397087" y="727829"/>
                    <a:pt x="350563" y="695605"/>
                    <a:pt x="313607" y="653829"/>
                  </a:cubicBezTo>
                  <a:cubicBezTo>
                    <a:pt x="233269" y="565311"/>
                    <a:pt x="166296" y="490085"/>
                    <a:pt x="102463" y="410476"/>
                  </a:cubicBezTo>
                  <a:cubicBezTo>
                    <a:pt x="50535" y="346132"/>
                    <a:pt x="19860" y="286755"/>
                    <a:pt x="5910" y="223652"/>
                  </a:cubicBezTo>
                  <a:cubicBezTo>
                    <a:pt x="-14539" y="130897"/>
                    <a:pt x="7444" y="64144"/>
                    <a:pt x="71642" y="25143"/>
                  </a:cubicBezTo>
                  <a:cubicBezTo>
                    <a:pt x="87783" y="16306"/>
                    <a:pt x="105239" y="9929"/>
                    <a:pt x="123278" y="6227"/>
                  </a:cubicBezTo>
                  <a:cubicBezTo>
                    <a:pt x="131019" y="4182"/>
                    <a:pt x="138761" y="2137"/>
                    <a:pt x="146503" y="-346"/>
                  </a:cubicBezTo>
                  <a:cubicBezTo>
                    <a:pt x="147672" y="-712"/>
                    <a:pt x="148913" y="-712"/>
                    <a:pt x="150082" y="-346"/>
                  </a:cubicBezTo>
                  <a:lnTo>
                    <a:pt x="151543" y="-346"/>
                  </a:lnTo>
                  <a:cubicBezTo>
                    <a:pt x="260073" y="-2611"/>
                    <a:pt x="350929" y="29379"/>
                    <a:pt x="429076" y="96790"/>
                  </a:cubicBezTo>
                  <a:cubicBezTo>
                    <a:pt x="483341" y="143387"/>
                    <a:pt x="522853" y="207292"/>
                    <a:pt x="550534" y="292013"/>
                  </a:cubicBezTo>
                  <a:cubicBezTo>
                    <a:pt x="579748" y="382431"/>
                    <a:pt x="604287" y="473140"/>
                    <a:pt x="622181" y="542013"/>
                  </a:cubicBezTo>
                  <a:lnTo>
                    <a:pt x="624883" y="552675"/>
                  </a:lnTo>
                  <a:cubicBezTo>
                    <a:pt x="633721" y="586272"/>
                    <a:pt x="643800" y="624396"/>
                    <a:pt x="637153" y="657627"/>
                  </a:cubicBezTo>
                  <a:cubicBezTo>
                    <a:pt x="628973" y="698381"/>
                    <a:pt x="609619" y="728471"/>
                    <a:pt x="580917" y="745270"/>
                  </a:cubicBezTo>
                  <a:cubicBezTo>
                    <a:pt x="561854" y="756035"/>
                    <a:pt x="540309" y="761527"/>
                    <a:pt x="518471" y="761191"/>
                  </a:cubicBezTo>
                  <a:close/>
                  <a:moveTo>
                    <a:pt x="150374" y="13384"/>
                  </a:moveTo>
                  <a:cubicBezTo>
                    <a:pt x="142633" y="15940"/>
                    <a:pt x="134890" y="17985"/>
                    <a:pt x="126491" y="20030"/>
                  </a:cubicBezTo>
                  <a:cubicBezTo>
                    <a:pt x="109547" y="23405"/>
                    <a:pt x="93188" y="29291"/>
                    <a:pt x="77924" y="37486"/>
                  </a:cubicBezTo>
                  <a:cubicBezTo>
                    <a:pt x="18837" y="73492"/>
                    <a:pt x="-444" y="133308"/>
                    <a:pt x="18764" y="220074"/>
                  </a:cubicBezTo>
                  <a:cubicBezTo>
                    <a:pt x="32277" y="280912"/>
                    <a:pt x="62001" y="338391"/>
                    <a:pt x="112469" y="401055"/>
                  </a:cubicBezTo>
                  <a:cubicBezTo>
                    <a:pt x="176448" y="480298"/>
                    <a:pt x="242910" y="555378"/>
                    <a:pt x="323102" y="643750"/>
                  </a:cubicBezTo>
                  <a:cubicBezTo>
                    <a:pt x="358451" y="683861"/>
                    <a:pt x="402930" y="714916"/>
                    <a:pt x="452740" y="734314"/>
                  </a:cubicBezTo>
                  <a:cubicBezTo>
                    <a:pt x="499993" y="751696"/>
                    <a:pt x="543084" y="751112"/>
                    <a:pt x="573978" y="732707"/>
                  </a:cubicBezTo>
                  <a:cubicBezTo>
                    <a:pt x="599613" y="717516"/>
                    <a:pt x="616265" y="691150"/>
                    <a:pt x="623642" y="654341"/>
                  </a:cubicBezTo>
                  <a:cubicBezTo>
                    <a:pt x="629630" y="624542"/>
                    <a:pt x="620428" y="589777"/>
                    <a:pt x="611591" y="556400"/>
                  </a:cubicBezTo>
                  <a:lnTo>
                    <a:pt x="608816" y="545737"/>
                  </a:lnTo>
                  <a:cubicBezTo>
                    <a:pt x="591068" y="477011"/>
                    <a:pt x="566820" y="386594"/>
                    <a:pt x="537387" y="296542"/>
                  </a:cubicBezTo>
                  <a:cubicBezTo>
                    <a:pt x="510657" y="214377"/>
                    <a:pt x="472313" y="152589"/>
                    <a:pt x="420531" y="107745"/>
                  </a:cubicBezTo>
                  <a:cubicBezTo>
                    <a:pt x="344940" y="42452"/>
                    <a:pt x="256787" y="11923"/>
                    <a:pt x="151835" y="1389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8" name="Google Shape;2638;p84"/>
            <p:cNvSpPr/>
            <p:nvPr/>
          </p:nvSpPr>
          <p:spPr>
            <a:xfrm>
              <a:off x="2949882" y="523534"/>
              <a:ext cx="1813770" cy="1711086"/>
            </a:xfrm>
            <a:custGeom>
              <a:avLst/>
              <a:gdLst/>
              <a:ahLst/>
              <a:cxnLst/>
              <a:rect l="l" t="t" r="r" b="b"/>
              <a:pathLst>
                <a:path w="1813770" h="1711086" extrusionOk="0">
                  <a:moveTo>
                    <a:pt x="846582" y="1710429"/>
                  </a:moveTo>
                  <a:cubicBezTo>
                    <a:pt x="789541" y="1711729"/>
                    <a:pt x="737248" y="1678841"/>
                    <a:pt x="713731" y="1626877"/>
                  </a:cubicBezTo>
                  <a:cubicBezTo>
                    <a:pt x="707742" y="1613804"/>
                    <a:pt x="700585" y="1601388"/>
                    <a:pt x="692989" y="1588314"/>
                  </a:cubicBezTo>
                  <a:cubicBezTo>
                    <a:pt x="688096" y="1579696"/>
                    <a:pt x="683276" y="1571224"/>
                    <a:pt x="678382" y="1562533"/>
                  </a:cubicBezTo>
                  <a:cubicBezTo>
                    <a:pt x="654280" y="1516521"/>
                    <a:pt x="620904" y="1489060"/>
                    <a:pt x="576133" y="1477228"/>
                  </a:cubicBezTo>
                  <a:cubicBezTo>
                    <a:pt x="492143" y="1455317"/>
                    <a:pt x="405596" y="1466491"/>
                    <a:pt x="325257" y="1481683"/>
                  </a:cubicBezTo>
                  <a:cubicBezTo>
                    <a:pt x="293049" y="1487818"/>
                    <a:pt x="260475" y="1497458"/>
                    <a:pt x="228924" y="1506807"/>
                  </a:cubicBezTo>
                  <a:cubicBezTo>
                    <a:pt x="204311" y="1514111"/>
                    <a:pt x="178822" y="1521414"/>
                    <a:pt x="153332" y="1527768"/>
                  </a:cubicBezTo>
                  <a:cubicBezTo>
                    <a:pt x="126383" y="1533684"/>
                    <a:pt x="98556" y="1534918"/>
                    <a:pt x="71168" y="1531420"/>
                  </a:cubicBezTo>
                  <a:cubicBezTo>
                    <a:pt x="60505" y="1529872"/>
                    <a:pt x="50280" y="1526059"/>
                    <a:pt x="41150" y="1520245"/>
                  </a:cubicBezTo>
                  <a:cubicBezTo>
                    <a:pt x="31948" y="1514271"/>
                    <a:pt x="24061" y="1506434"/>
                    <a:pt x="18071" y="1497239"/>
                  </a:cubicBezTo>
                  <a:cubicBezTo>
                    <a:pt x="9599" y="1484465"/>
                    <a:pt x="3683" y="1470143"/>
                    <a:pt x="762" y="1455098"/>
                  </a:cubicBezTo>
                  <a:cubicBezTo>
                    <a:pt x="-2233" y="1439929"/>
                    <a:pt x="-2233" y="1424328"/>
                    <a:pt x="762" y="1409159"/>
                  </a:cubicBezTo>
                  <a:cubicBezTo>
                    <a:pt x="8065" y="1372642"/>
                    <a:pt x="14273" y="1335686"/>
                    <a:pt x="20700" y="1298803"/>
                  </a:cubicBezTo>
                  <a:cubicBezTo>
                    <a:pt x="23768" y="1280982"/>
                    <a:pt x="26909" y="1263111"/>
                    <a:pt x="30122" y="1245195"/>
                  </a:cubicBezTo>
                  <a:cubicBezTo>
                    <a:pt x="52617" y="1119429"/>
                    <a:pt x="86213" y="1028938"/>
                    <a:pt x="138652" y="951448"/>
                  </a:cubicBezTo>
                  <a:cubicBezTo>
                    <a:pt x="189850" y="877930"/>
                    <a:pt x="237177" y="801850"/>
                    <a:pt x="280633" y="723505"/>
                  </a:cubicBezTo>
                  <a:cubicBezTo>
                    <a:pt x="335482" y="623228"/>
                    <a:pt x="416624" y="566991"/>
                    <a:pt x="528953" y="551434"/>
                  </a:cubicBezTo>
                  <a:cubicBezTo>
                    <a:pt x="612139" y="540318"/>
                    <a:pt x="691747" y="510337"/>
                    <a:pt x="761569" y="463792"/>
                  </a:cubicBezTo>
                  <a:cubicBezTo>
                    <a:pt x="844683" y="407957"/>
                    <a:pt x="930646" y="356467"/>
                    <a:pt x="1019091" y="309542"/>
                  </a:cubicBezTo>
                  <a:cubicBezTo>
                    <a:pt x="1169032" y="230664"/>
                    <a:pt x="1277417" y="159309"/>
                    <a:pt x="1370463" y="78167"/>
                  </a:cubicBezTo>
                  <a:lnTo>
                    <a:pt x="1378863" y="70863"/>
                  </a:lnTo>
                  <a:cubicBezTo>
                    <a:pt x="1412093" y="41649"/>
                    <a:pt x="1446638" y="11486"/>
                    <a:pt x="1492505" y="-346"/>
                  </a:cubicBezTo>
                  <a:cubicBezTo>
                    <a:pt x="1494111" y="-712"/>
                    <a:pt x="1495792" y="-712"/>
                    <a:pt x="1497398" y="-346"/>
                  </a:cubicBezTo>
                  <a:cubicBezTo>
                    <a:pt x="1499224" y="-609"/>
                    <a:pt x="1501123" y="-456"/>
                    <a:pt x="1502949" y="92"/>
                  </a:cubicBezTo>
                  <a:cubicBezTo>
                    <a:pt x="1519528" y="5570"/>
                    <a:pt x="1534792" y="14451"/>
                    <a:pt x="1547720" y="26166"/>
                  </a:cubicBezTo>
                  <a:cubicBezTo>
                    <a:pt x="1560866" y="38151"/>
                    <a:pt x="1571529" y="52655"/>
                    <a:pt x="1579051" y="68818"/>
                  </a:cubicBezTo>
                  <a:cubicBezTo>
                    <a:pt x="1631564" y="174281"/>
                    <a:pt x="1647194" y="293401"/>
                    <a:pt x="1625501" y="423111"/>
                  </a:cubicBezTo>
                  <a:cubicBezTo>
                    <a:pt x="1614619" y="488405"/>
                    <a:pt x="1600597" y="553625"/>
                    <a:pt x="1586793" y="617093"/>
                  </a:cubicBezTo>
                  <a:cubicBezTo>
                    <a:pt x="1581316" y="642655"/>
                    <a:pt x="1575838" y="668217"/>
                    <a:pt x="1570580" y="693926"/>
                  </a:cubicBezTo>
                  <a:cubicBezTo>
                    <a:pt x="1553197" y="777916"/>
                    <a:pt x="1568972" y="851828"/>
                    <a:pt x="1617103" y="913688"/>
                  </a:cubicBezTo>
                  <a:cubicBezTo>
                    <a:pt x="1642665" y="946335"/>
                    <a:pt x="1671733" y="977521"/>
                    <a:pt x="1699852" y="1007466"/>
                  </a:cubicBezTo>
                  <a:cubicBezTo>
                    <a:pt x="1716358" y="1025213"/>
                    <a:pt x="1732864" y="1042815"/>
                    <a:pt x="1748931" y="1060928"/>
                  </a:cubicBezTo>
                  <a:cubicBezTo>
                    <a:pt x="1818168" y="1139148"/>
                    <a:pt x="1830731" y="1222846"/>
                    <a:pt x="1786252" y="1309247"/>
                  </a:cubicBezTo>
                  <a:cubicBezTo>
                    <a:pt x="1741774" y="1398686"/>
                    <a:pt x="1676042" y="1475884"/>
                    <a:pt x="1594900" y="1534122"/>
                  </a:cubicBezTo>
                  <a:cubicBezTo>
                    <a:pt x="1525078" y="1583056"/>
                    <a:pt x="1450875" y="1593938"/>
                    <a:pt x="1374699" y="1565600"/>
                  </a:cubicBezTo>
                  <a:cubicBezTo>
                    <a:pt x="1348991" y="1555960"/>
                    <a:pt x="1323574" y="1544639"/>
                    <a:pt x="1299035" y="1533684"/>
                  </a:cubicBezTo>
                  <a:cubicBezTo>
                    <a:pt x="1281945" y="1526380"/>
                    <a:pt x="1264782" y="1518347"/>
                    <a:pt x="1247399" y="1511262"/>
                  </a:cubicBezTo>
                  <a:cubicBezTo>
                    <a:pt x="1189555" y="1487599"/>
                    <a:pt x="1142155" y="1493515"/>
                    <a:pt x="1102352" y="1529521"/>
                  </a:cubicBezTo>
                  <a:cubicBezTo>
                    <a:pt x="1082924" y="1548028"/>
                    <a:pt x="1064884" y="1567996"/>
                    <a:pt x="1048524" y="1589264"/>
                  </a:cubicBezTo>
                  <a:cubicBezTo>
                    <a:pt x="1007844" y="1639731"/>
                    <a:pt x="969354" y="1671721"/>
                    <a:pt x="923707" y="1692974"/>
                  </a:cubicBezTo>
                  <a:cubicBezTo>
                    <a:pt x="899606" y="1704404"/>
                    <a:pt x="873239" y="1710363"/>
                    <a:pt x="846582" y="1710429"/>
                  </a:cubicBezTo>
                  <a:close/>
                  <a:moveTo>
                    <a:pt x="474833" y="1436474"/>
                  </a:moveTo>
                  <a:cubicBezTo>
                    <a:pt x="511424" y="1436189"/>
                    <a:pt x="547868" y="1440557"/>
                    <a:pt x="583363" y="1449475"/>
                  </a:cubicBezTo>
                  <a:cubicBezTo>
                    <a:pt x="634927" y="1462767"/>
                    <a:pt x="675023" y="1496144"/>
                    <a:pt x="702556" y="1548729"/>
                  </a:cubicBezTo>
                  <a:cubicBezTo>
                    <a:pt x="706939" y="1556836"/>
                    <a:pt x="711686" y="1565016"/>
                    <a:pt x="716433" y="1573196"/>
                  </a:cubicBezTo>
                  <a:cubicBezTo>
                    <a:pt x="724467" y="1586416"/>
                    <a:pt x="731770" y="1600044"/>
                    <a:pt x="738344" y="1614023"/>
                  </a:cubicBezTo>
                  <a:cubicBezTo>
                    <a:pt x="770990" y="1685597"/>
                    <a:pt x="852717" y="1694361"/>
                    <a:pt x="912971" y="1666024"/>
                  </a:cubicBezTo>
                  <a:cubicBezTo>
                    <a:pt x="954747" y="1646523"/>
                    <a:pt x="990461" y="1617090"/>
                    <a:pt x="1028148" y="1569910"/>
                  </a:cubicBezTo>
                  <a:cubicBezTo>
                    <a:pt x="1045384" y="1547473"/>
                    <a:pt x="1064373" y="1526446"/>
                    <a:pt x="1084969" y="1507026"/>
                  </a:cubicBezTo>
                  <a:cubicBezTo>
                    <a:pt x="1132369" y="1464082"/>
                    <a:pt x="1190431" y="1456339"/>
                    <a:pt x="1257551" y="1483801"/>
                  </a:cubicBezTo>
                  <a:cubicBezTo>
                    <a:pt x="1275152" y="1491104"/>
                    <a:pt x="1292461" y="1498408"/>
                    <a:pt x="1309844" y="1506515"/>
                  </a:cubicBezTo>
                  <a:cubicBezTo>
                    <a:pt x="1334019" y="1517397"/>
                    <a:pt x="1359069" y="1528426"/>
                    <a:pt x="1384048" y="1537774"/>
                  </a:cubicBezTo>
                  <a:cubicBezTo>
                    <a:pt x="1452555" y="1563409"/>
                    <a:pt x="1516753" y="1554061"/>
                    <a:pt x="1580074" y="1509509"/>
                  </a:cubicBezTo>
                  <a:cubicBezTo>
                    <a:pt x="1657419" y="1454156"/>
                    <a:pt x="1720083" y="1380748"/>
                    <a:pt x="1762662" y="1295662"/>
                  </a:cubicBezTo>
                  <a:cubicBezTo>
                    <a:pt x="1801444" y="1219852"/>
                    <a:pt x="1790635" y="1149592"/>
                    <a:pt x="1729358" y="1080063"/>
                  </a:cubicBezTo>
                  <a:cubicBezTo>
                    <a:pt x="1713875" y="1062096"/>
                    <a:pt x="1697149" y="1044640"/>
                    <a:pt x="1680790" y="1027258"/>
                  </a:cubicBezTo>
                  <a:cubicBezTo>
                    <a:pt x="1652306" y="996729"/>
                    <a:pt x="1622361" y="965324"/>
                    <a:pt x="1596434" y="931509"/>
                  </a:cubicBezTo>
                  <a:cubicBezTo>
                    <a:pt x="1542607" y="862564"/>
                    <a:pt x="1525006" y="780472"/>
                    <a:pt x="1544214" y="687499"/>
                  </a:cubicBezTo>
                  <a:cubicBezTo>
                    <a:pt x="1549473" y="661790"/>
                    <a:pt x="1555023" y="636374"/>
                    <a:pt x="1560501" y="610447"/>
                  </a:cubicBezTo>
                  <a:cubicBezTo>
                    <a:pt x="1573939" y="547491"/>
                    <a:pt x="1587889" y="482270"/>
                    <a:pt x="1598698" y="417780"/>
                  </a:cubicBezTo>
                  <a:cubicBezTo>
                    <a:pt x="1619440" y="294497"/>
                    <a:pt x="1604760" y="181146"/>
                    <a:pt x="1554877" y="81818"/>
                  </a:cubicBezTo>
                  <a:cubicBezTo>
                    <a:pt x="1549180" y="69315"/>
                    <a:pt x="1541073" y="58053"/>
                    <a:pt x="1531068" y="48660"/>
                  </a:cubicBezTo>
                  <a:cubicBezTo>
                    <a:pt x="1521208" y="39502"/>
                    <a:pt x="1509595" y="32425"/>
                    <a:pt x="1496960" y="27845"/>
                  </a:cubicBezTo>
                  <a:cubicBezTo>
                    <a:pt x="1458179" y="38509"/>
                    <a:pt x="1427869" y="64947"/>
                    <a:pt x="1396172" y="93139"/>
                  </a:cubicBezTo>
                  <a:lnTo>
                    <a:pt x="1387773" y="100442"/>
                  </a:lnTo>
                  <a:cubicBezTo>
                    <a:pt x="1292827" y="183045"/>
                    <a:pt x="1183274" y="255496"/>
                    <a:pt x="1031214" y="335323"/>
                  </a:cubicBezTo>
                  <a:cubicBezTo>
                    <a:pt x="943427" y="381649"/>
                    <a:pt x="858122" y="432526"/>
                    <a:pt x="775591" y="487747"/>
                  </a:cubicBezTo>
                  <a:cubicBezTo>
                    <a:pt x="702556" y="536528"/>
                    <a:pt x="619297" y="567999"/>
                    <a:pt x="532239" y="579772"/>
                  </a:cubicBezTo>
                  <a:cubicBezTo>
                    <a:pt x="427871" y="594379"/>
                    <a:pt x="355421" y="644481"/>
                    <a:pt x="304369" y="737747"/>
                  </a:cubicBezTo>
                  <a:cubicBezTo>
                    <a:pt x="260475" y="816939"/>
                    <a:pt x="212564" y="893874"/>
                    <a:pt x="160928" y="968246"/>
                  </a:cubicBezTo>
                  <a:cubicBezTo>
                    <a:pt x="110534" y="1041646"/>
                    <a:pt x="78398" y="1128923"/>
                    <a:pt x="56634" y="1250235"/>
                  </a:cubicBezTo>
                  <a:cubicBezTo>
                    <a:pt x="53493" y="1268055"/>
                    <a:pt x="50426" y="1285876"/>
                    <a:pt x="47285" y="1303696"/>
                  </a:cubicBezTo>
                  <a:cubicBezTo>
                    <a:pt x="40785" y="1340725"/>
                    <a:pt x="34358" y="1377754"/>
                    <a:pt x="27201" y="1414564"/>
                  </a:cubicBezTo>
                  <a:cubicBezTo>
                    <a:pt x="25010" y="1425804"/>
                    <a:pt x="25010" y="1437358"/>
                    <a:pt x="27201" y="1448598"/>
                  </a:cubicBezTo>
                  <a:cubicBezTo>
                    <a:pt x="29392" y="1459751"/>
                    <a:pt x="33701" y="1470363"/>
                    <a:pt x="39982" y="1479857"/>
                  </a:cubicBezTo>
                  <a:cubicBezTo>
                    <a:pt x="43780" y="1485853"/>
                    <a:pt x="48746" y="1491002"/>
                    <a:pt x="54589" y="1494975"/>
                  </a:cubicBezTo>
                  <a:cubicBezTo>
                    <a:pt x="60432" y="1498802"/>
                    <a:pt x="67078" y="1501300"/>
                    <a:pt x="74016" y="1502279"/>
                  </a:cubicBezTo>
                  <a:cubicBezTo>
                    <a:pt x="98337" y="1505456"/>
                    <a:pt x="123096" y="1504397"/>
                    <a:pt x="147051" y="1499138"/>
                  </a:cubicBezTo>
                  <a:cubicBezTo>
                    <a:pt x="171884" y="1493296"/>
                    <a:pt x="196934" y="1485919"/>
                    <a:pt x="221182" y="1478616"/>
                  </a:cubicBezTo>
                  <a:cubicBezTo>
                    <a:pt x="254048" y="1468339"/>
                    <a:pt x="287425" y="1459758"/>
                    <a:pt x="321167" y="1452907"/>
                  </a:cubicBezTo>
                  <a:cubicBezTo>
                    <a:pt x="371781" y="1442697"/>
                    <a:pt x="423197" y="1437197"/>
                    <a:pt x="474833" y="14364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39" name="Google Shape;2639;p84"/>
            <p:cNvSpPr/>
            <p:nvPr/>
          </p:nvSpPr>
          <p:spPr>
            <a:xfrm>
              <a:off x="5295317" y="2158535"/>
              <a:ext cx="208955" cy="157847"/>
            </a:xfrm>
            <a:custGeom>
              <a:avLst/>
              <a:gdLst/>
              <a:ahLst/>
              <a:cxnLst/>
              <a:rect l="l" t="t" r="r" b="b"/>
              <a:pathLst>
                <a:path w="208955" h="157847" extrusionOk="0">
                  <a:moveTo>
                    <a:pt x="114858" y="157227"/>
                  </a:moveTo>
                  <a:cubicBezTo>
                    <a:pt x="89003" y="156372"/>
                    <a:pt x="64026" y="147462"/>
                    <a:pt x="43503" y="131737"/>
                  </a:cubicBezTo>
                  <a:cubicBezTo>
                    <a:pt x="23345" y="117569"/>
                    <a:pt x="-3021" y="94051"/>
                    <a:pt x="-1414" y="53663"/>
                  </a:cubicBezTo>
                  <a:cubicBezTo>
                    <a:pt x="340" y="18314"/>
                    <a:pt x="28239" y="7943"/>
                    <a:pt x="50806" y="-383"/>
                  </a:cubicBezTo>
                  <a:cubicBezTo>
                    <a:pt x="52048" y="-675"/>
                    <a:pt x="53435" y="-675"/>
                    <a:pt x="54677" y="-383"/>
                  </a:cubicBezTo>
                  <a:lnTo>
                    <a:pt x="56649" y="-383"/>
                  </a:lnTo>
                  <a:cubicBezTo>
                    <a:pt x="105363" y="-2939"/>
                    <a:pt x="149696" y="15173"/>
                    <a:pt x="188113" y="53152"/>
                  </a:cubicBezTo>
                  <a:cubicBezTo>
                    <a:pt x="205933" y="70607"/>
                    <a:pt x="208343" y="86602"/>
                    <a:pt x="207248" y="96973"/>
                  </a:cubicBezTo>
                  <a:cubicBezTo>
                    <a:pt x="205422" y="113260"/>
                    <a:pt x="194028" y="127867"/>
                    <a:pt x="174309" y="139845"/>
                  </a:cubicBezTo>
                  <a:cubicBezTo>
                    <a:pt x="156488" y="151012"/>
                    <a:pt x="135892" y="157029"/>
                    <a:pt x="114858" y="157227"/>
                  </a:cubicBezTo>
                  <a:close/>
                  <a:moveTo>
                    <a:pt x="55407" y="13055"/>
                  </a:moveTo>
                  <a:cubicBezTo>
                    <a:pt x="33059" y="21162"/>
                    <a:pt x="13558" y="28539"/>
                    <a:pt x="12390" y="54320"/>
                  </a:cubicBezTo>
                  <a:cubicBezTo>
                    <a:pt x="11222" y="80102"/>
                    <a:pt x="23199" y="100113"/>
                    <a:pt x="51172" y="119614"/>
                  </a:cubicBezTo>
                  <a:cubicBezTo>
                    <a:pt x="91049" y="147586"/>
                    <a:pt x="129100" y="149777"/>
                    <a:pt x="167443" y="126479"/>
                  </a:cubicBezTo>
                  <a:cubicBezTo>
                    <a:pt x="183438" y="116838"/>
                    <a:pt x="192495" y="105737"/>
                    <a:pt x="193736" y="94343"/>
                  </a:cubicBezTo>
                  <a:cubicBezTo>
                    <a:pt x="194977" y="82950"/>
                    <a:pt x="189865" y="73382"/>
                    <a:pt x="179129" y="62646"/>
                  </a:cubicBezTo>
                  <a:cubicBezTo>
                    <a:pt x="143269" y="27370"/>
                    <a:pt x="102589" y="10718"/>
                    <a:pt x="57672" y="129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0" name="Google Shape;2640;p84"/>
            <p:cNvSpPr/>
            <p:nvPr/>
          </p:nvSpPr>
          <p:spPr>
            <a:xfrm>
              <a:off x="5957380" y="467745"/>
              <a:ext cx="979307" cy="1075268"/>
            </a:xfrm>
            <a:custGeom>
              <a:avLst/>
              <a:gdLst/>
              <a:ahLst/>
              <a:cxnLst/>
              <a:rect l="l" t="t" r="r" b="b"/>
              <a:pathLst>
                <a:path w="979307" h="1075268" extrusionOk="0">
                  <a:moveTo>
                    <a:pt x="694027" y="1074648"/>
                  </a:moveTo>
                  <a:cubicBezTo>
                    <a:pt x="663353" y="1074473"/>
                    <a:pt x="632970" y="1068937"/>
                    <a:pt x="604194" y="1058288"/>
                  </a:cubicBezTo>
                  <a:cubicBezTo>
                    <a:pt x="528749" y="1031046"/>
                    <a:pt x="461119" y="983719"/>
                    <a:pt x="385089" y="904914"/>
                  </a:cubicBezTo>
                  <a:cubicBezTo>
                    <a:pt x="286491" y="803030"/>
                    <a:pt x="202501" y="688438"/>
                    <a:pt x="133848" y="589914"/>
                  </a:cubicBezTo>
                  <a:cubicBezTo>
                    <a:pt x="85791" y="521115"/>
                    <a:pt x="52633" y="455602"/>
                    <a:pt x="32475" y="389505"/>
                  </a:cubicBezTo>
                  <a:cubicBezTo>
                    <a:pt x="-2144" y="276008"/>
                    <a:pt x="-3386" y="160101"/>
                    <a:pt x="-464" y="62162"/>
                  </a:cubicBezTo>
                  <a:cubicBezTo>
                    <a:pt x="121" y="43173"/>
                    <a:pt x="1216" y="11475"/>
                    <a:pt x="33205" y="885"/>
                  </a:cubicBezTo>
                  <a:cubicBezTo>
                    <a:pt x="34374" y="520"/>
                    <a:pt x="35689" y="520"/>
                    <a:pt x="36857" y="885"/>
                  </a:cubicBezTo>
                  <a:lnTo>
                    <a:pt x="38464" y="885"/>
                  </a:lnTo>
                  <a:cubicBezTo>
                    <a:pt x="44818" y="885"/>
                    <a:pt x="51318" y="885"/>
                    <a:pt x="57745" y="155"/>
                  </a:cubicBezTo>
                  <a:cubicBezTo>
                    <a:pt x="72352" y="-1240"/>
                    <a:pt x="87105" y="-751"/>
                    <a:pt x="101566" y="1616"/>
                  </a:cubicBezTo>
                  <a:cubicBezTo>
                    <a:pt x="200018" y="21773"/>
                    <a:pt x="304604" y="44706"/>
                    <a:pt x="405100" y="82538"/>
                  </a:cubicBezTo>
                  <a:cubicBezTo>
                    <a:pt x="547008" y="134612"/>
                    <a:pt x="664741" y="237271"/>
                    <a:pt x="735658" y="370808"/>
                  </a:cubicBezTo>
                  <a:lnTo>
                    <a:pt x="747562" y="392719"/>
                  </a:lnTo>
                  <a:cubicBezTo>
                    <a:pt x="799928" y="488468"/>
                    <a:pt x="854047" y="587576"/>
                    <a:pt x="923284" y="674634"/>
                  </a:cubicBezTo>
                  <a:cubicBezTo>
                    <a:pt x="989016" y="756653"/>
                    <a:pt x="994859" y="832609"/>
                    <a:pt x="943369" y="920836"/>
                  </a:cubicBezTo>
                  <a:cubicBezTo>
                    <a:pt x="923504" y="954293"/>
                    <a:pt x="897722" y="983843"/>
                    <a:pt x="867267" y="1008040"/>
                  </a:cubicBezTo>
                  <a:cubicBezTo>
                    <a:pt x="810299" y="1052372"/>
                    <a:pt x="753113" y="1074648"/>
                    <a:pt x="694027" y="1074648"/>
                  </a:cubicBezTo>
                  <a:close/>
                  <a:moveTo>
                    <a:pt x="36711" y="14469"/>
                  </a:moveTo>
                  <a:cubicBezTo>
                    <a:pt x="15896" y="21773"/>
                    <a:pt x="13486" y="39593"/>
                    <a:pt x="12902" y="62527"/>
                  </a:cubicBezTo>
                  <a:cubicBezTo>
                    <a:pt x="9834" y="159518"/>
                    <a:pt x="11221" y="273598"/>
                    <a:pt x="45256" y="384831"/>
                  </a:cubicBezTo>
                  <a:cubicBezTo>
                    <a:pt x="67824" y="454967"/>
                    <a:pt x="101421" y="521063"/>
                    <a:pt x="144730" y="580638"/>
                  </a:cubicBezTo>
                  <a:cubicBezTo>
                    <a:pt x="213310" y="678578"/>
                    <a:pt x="296570" y="792805"/>
                    <a:pt x="394511" y="894032"/>
                  </a:cubicBezTo>
                  <a:cubicBezTo>
                    <a:pt x="469299" y="971303"/>
                    <a:pt x="535395" y="1017680"/>
                    <a:pt x="608722" y="1044192"/>
                  </a:cubicBezTo>
                  <a:cubicBezTo>
                    <a:pt x="696365" y="1075670"/>
                    <a:pt x="777799" y="1059821"/>
                    <a:pt x="858795" y="995697"/>
                  </a:cubicBezTo>
                  <a:cubicBezTo>
                    <a:pt x="888009" y="972617"/>
                    <a:pt x="912768" y="944397"/>
                    <a:pt x="931830" y="912437"/>
                  </a:cubicBezTo>
                  <a:cubicBezTo>
                    <a:pt x="980472" y="829177"/>
                    <a:pt x="974775" y="760524"/>
                    <a:pt x="912914" y="682814"/>
                  </a:cubicBezTo>
                  <a:cubicBezTo>
                    <a:pt x="843165" y="595172"/>
                    <a:pt x="788754" y="495114"/>
                    <a:pt x="735877" y="398853"/>
                  </a:cubicBezTo>
                  <a:lnTo>
                    <a:pt x="723899" y="376943"/>
                  </a:lnTo>
                  <a:cubicBezTo>
                    <a:pt x="650864" y="242777"/>
                    <a:pt x="541311" y="147832"/>
                    <a:pt x="400572" y="94808"/>
                  </a:cubicBezTo>
                  <a:cubicBezTo>
                    <a:pt x="300879" y="57341"/>
                    <a:pt x="196950" y="34554"/>
                    <a:pt x="99010" y="14469"/>
                  </a:cubicBezTo>
                  <a:cubicBezTo>
                    <a:pt x="85645" y="12352"/>
                    <a:pt x="72060" y="11986"/>
                    <a:pt x="58621" y="13374"/>
                  </a:cubicBezTo>
                  <a:cubicBezTo>
                    <a:pt x="51976" y="13374"/>
                    <a:pt x="45329" y="14031"/>
                    <a:pt x="38683" y="1403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1" name="Google Shape;2641;p84"/>
            <p:cNvSpPr/>
            <p:nvPr/>
          </p:nvSpPr>
          <p:spPr>
            <a:xfrm>
              <a:off x="8432884" y="99291"/>
              <a:ext cx="380387" cy="506462"/>
            </a:xfrm>
            <a:custGeom>
              <a:avLst/>
              <a:gdLst/>
              <a:ahLst/>
              <a:cxnLst/>
              <a:rect l="l" t="t" r="r" b="b"/>
              <a:pathLst>
                <a:path w="380387" h="506462" extrusionOk="0">
                  <a:moveTo>
                    <a:pt x="133797" y="505842"/>
                  </a:moveTo>
                  <a:cubicBezTo>
                    <a:pt x="88369" y="505842"/>
                    <a:pt x="55064" y="494229"/>
                    <a:pt x="32352" y="470566"/>
                  </a:cubicBezTo>
                  <a:cubicBezTo>
                    <a:pt x="7228" y="444419"/>
                    <a:pt x="-4166" y="403228"/>
                    <a:pt x="-953" y="348159"/>
                  </a:cubicBezTo>
                  <a:cubicBezTo>
                    <a:pt x="3211" y="273371"/>
                    <a:pt x="20519" y="195442"/>
                    <a:pt x="53750" y="102834"/>
                  </a:cubicBezTo>
                  <a:cubicBezTo>
                    <a:pt x="69891" y="57479"/>
                    <a:pt x="94943" y="9641"/>
                    <a:pt x="157314" y="-511"/>
                  </a:cubicBezTo>
                  <a:cubicBezTo>
                    <a:pt x="158191" y="-657"/>
                    <a:pt x="159140" y="-657"/>
                    <a:pt x="160017" y="-511"/>
                  </a:cubicBezTo>
                  <a:lnTo>
                    <a:pt x="162208" y="-511"/>
                  </a:lnTo>
                  <a:cubicBezTo>
                    <a:pt x="236338" y="5916"/>
                    <a:pt x="293672" y="46232"/>
                    <a:pt x="333183" y="119413"/>
                  </a:cubicBezTo>
                  <a:cubicBezTo>
                    <a:pt x="363274" y="173912"/>
                    <a:pt x="378976" y="235159"/>
                    <a:pt x="378903" y="297400"/>
                  </a:cubicBezTo>
                  <a:cubicBezTo>
                    <a:pt x="378391" y="370873"/>
                    <a:pt x="355020" y="421194"/>
                    <a:pt x="305868" y="454717"/>
                  </a:cubicBezTo>
                  <a:cubicBezTo>
                    <a:pt x="261243" y="484508"/>
                    <a:pt x="209462" y="501854"/>
                    <a:pt x="155853" y="504965"/>
                  </a:cubicBezTo>
                  <a:cubicBezTo>
                    <a:pt x="147967" y="505550"/>
                    <a:pt x="141100" y="505842"/>
                    <a:pt x="133797" y="505842"/>
                  </a:cubicBezTo>
                  <a:close/>
                  <a:moveTo>
                    <a:pt x="160017" y="13585"/>
                  </a:moveTo>
                  <a:lnTo>
                    <a:pt x="159359" y="13585"/>
                  </a:lnTo>
                  <a:cubicBezTo>
                    <a:pt x="104146" y="22641"/>
                    <a:pt x="81870" y="64272"/>
                    <a:pt x="66385" y="107873"/>
                  </a:cubicBezTo>
                  <a:cubicBezTo>
                    <a:pt x="33666" y="199167"/>
                    <a:pt x="16575" y="275854"/>
                    <a:pt x="12632" y="348889"/>
                  </a:cubicBezTo>
                  <a:cubicBezTo>
                    <a:pt x="9783" y="400014"/>
                    <a:pt x="19936" y="437116"/>
                    <a:pt x="41846" y="460195"/>
                  </a:cubicBezTo>
                  <a:cubicBezTo>
                    <a:pt x="63757" y="483274"/>
                    <a:pt x="102174" y="494375"/>
                    <a:pt x="154685" y="490650"/>
                  </a:cubicBezTo>
                  <a:cubicBezTo>
                    <a:pt x="205956" y="487649"/>
                    <a:pt x="255547" y="471063"/>
                    <a:pt x="298272" y="442594"/>
                  </a:cubicBezTo>
                  <a:cubicBezTo>
                    <a:pt x="344211" y="411481"/>
                    <a:pt x="364881" y="366637"/>
                    <a:pt x="365537" y="297107"/>
                  </a:cubicBezTo>
                  <a:cubicBezTo>
                    <a:pt x="365537" y="237386"/>
                    <a:pt x="350493" y="178630"/>
                    <a:pt x="321716" y="126278"/>
                  </a:cubicBezTo>
                  <a:cubicBezTo>
                    <a:pt x="284250" y="56384"/>
                    <a:pt x="231884" y="19574"/>
                    <a:pt x="161404" y="1358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2" name="Google Shape;2642;p84"/>
            <p:cNvSpPr/>
            <p:nvPr/>
          </p:nvSpPr>
          <p:spPr>
            <a:xfrm>
              <a:off x="4897776" y="2787751"/>
              <a:ext cx="1035329" cy="1197777"/>
            </a:xfrm>
            <a:custGeom>
              <a:avLst/>
              <a:gdLst/>
              <a:ahLst/>
              <a:cxnLst/>
              <a:rect l="l" t="t" r="r" b="b"/>
              <a:pathLst>
                <a:path w="1035329" h="1197777" extrusionOk="0">
                  <a:moveTo>
                    <a:pt x="903867" y="1197156"/>
                  </a:moveTo>
                  <a:cubicBezTo>
                    <a:pt x="889407" y="1197010"/>
                    <a:pt x="875165" y="1194235"/>
                    <a:pt x="861726" y="1188976"/>
                  </a:cubicBezTo>
                  <a:cubicBezTo>
                    <a:pt x="827473" y="1175976"/>
                    <a:pt x="794461" y="1159762"/>
                    <a:pt x="763275" y="1140554"/>
                  </a:cubicBezTo>
                  <a:cubicBezTo>
                    <a:pt x="736617" y="1124194"/>
                    <a:pt x="710106" y="1106301"/>
                    <a:pt x="684544" y="1089429"/>
                  </a:cubicBezTo>
                  <a:cubicBezTo>
                    <a:pt x="648902" y="1065400"/>
                    <a:pt x="612092" y="1040423"/>
                    <a:pt x="574333" y="1019316"/>
                  </a:cubicBezTo>
                  <a:cubicBezTo>
                    <a:pt x="517293" y="987180"/>
                    <a:pt x="456820" y="959353"/>
                    <a:pt x="398172" y="932404"/>
                  </a:cubicBezTo>
                  <a:lnTo>
                    <a:pt x="370492" y="919696"/>
                  </a:lnTo>
                  <a:cubicBezTo>
                    <a:pt x="262327" y="869813"/>
                    <a:pt x="181039" y="784873"/>
                    <a:pt x="115673" y="708405"/>
                  </a:cubicBezTo>
                  <a:cubicBezTo>
                    <a:pt x="67688" y="652095"/>
                    <a:pt x="32559" y="586071"/>
                    <a:pt x="12620" y="514861"/>
                  </a:cubicBezTo>
                  <a:cubicBezTo>
                    <a:pt x="-17836" y="408815"/>
                    <a:pt x="934" y="323364"/>
                    <a:pt x="69879" y="254637"/>
                  </a:cubicBezTo>
                  <a:cubicBezTo>
                    <a:pt x="75430" y="249086"/>
                    <a:pt x="80908" y="243537"/>
                    <a:pt x="86385" y="237913"/>
                  </a:cubicBezTo>
                  <a:cubicBezTo>
                    <a:pt x="104936" y="218266"/>
                    <a:pt x="124656" y="199861"/>
                    <a:pt x="145471" y="182698"/>
                  </a:cubicBezTo>
                  <a:cubicBezTo>
                    <a:pt x="239613" y="108421"/>
                    <a:pt x="319513" y="49263"/>
                    <a:pt x="420302" y="20487"/>
                  </a:cubicBezTo>
                  <a:cubicBezTo>
                    <a:pt x="438780" y="15228"/>
                    <a:pt x="457477" y="10627"/>
                    <a:pt x="476174" y="5880"/>
                  </a:cubicBezTo>
                  <a:cubicBezTo>
                    <a:pt x="484719" y="3835"/>
                    <a:pt x="493118" y="1790"/>
                    <a:pt x="501590" y="-401"/>
                  </a:cubicBezTo>
                  <a:cubicBezTo>
                    <a:pt x="502686" y="-693"/>
                    <a:pt x="503782" y="-693"/>
                    <a:pt x="504876" y="-401"/>
                  </a:cubicBezTo>
                  <a:lnTo>
                    <a:pt x="581199" y="-401"/>
                  </a:lnTo>
                  <a:cubicBezTo>
                    <a:pt x="610413" y="-401"/>
                    <a:pt x="652042" y="5296"/>
                    <a:pt x="671543" y="51892"/>
                  </a:cubicBezTo>
                  <a:cubicBezTo>
                    <a:pt x="675779" y="61971"/>
                    <a:pt x="680088" y="72123"/>
                    <a:pt x="684470" y="82202"/>
                  </a:cubicBezTo>
                  <a:cubicBezTo>
                    <a:pt x="702510" y="121422"/>
                    <a:pt x="717628" y="161956"/>
                    <a:pt x="729679" y="203439"/>
                  </a:cubicBezTo>
                  <a:cubicBezTo>
                    <a:pt x="753999" y="303133"/>
                    <a:pt x="805197" y="394208"/>
                    <a:pt x="877648" y="466805"/>
                  </a:cubicBezTo>
                  <a:cubicBezTo>
                    <a:pt x="927677" y="517491"/>
                    <a:pt x="962222" y="581396"/>
                    <a:pt x="977122" y="651072"/>
                  </a:cubicBezTo>
                  <a:cubicBezTo>
                    <a:pt x="989537" y="704461"/>
                    <a:pt x="1003414" y="767928"/>
                    <a:pt x="1012690" y="832930"/>
                  </a:cubicBezTo>
                  <a:cubicBezTo>
                    <a:pt x="1014881" y="847537"/>
                    <a:pt x="1017291" y="862509"/>
                    <a:pt x="1019993" y="877262"/>
                  </a:cubicBezTo>
                  <a:cubicBezTo>
                    <a:pt x="1030365" y="941168"/>
                    <a:pt x="1041101" y="1007265"/>
                    <a:pt x="1027297" y="1074895"/>
                  </a:cubicBezTo>
                  <a:cubicBezTo>
                    <a:pt x="1017511" y="1121711"/>
                    <a:pt x="990195" y="1163048"/>
                    <a:pt x="956015" y="1182988"/>
                  </a:cubicBezTo>
                  <a:cubicBezTo>
                    <a:pt x="940239" y="1192336"/>
                    <a:pt x="922199" y="1197229"/>
                    <a:pt x="903867" y="1197156"/>
                  </a:cubicBezTo>
                  <a:close/>
                  <a:moveTo>
                    <a:pt x="504949" y="13402"/>
                  </a:moveTo>
                  <a:lnTo>
                    <a:pt x="479387" y="19756"/>
                  </a:lnTo>
                  <a:cubicBezTo>
                    <a:pt x="460909" y="24212"/>
                    <a:pt x="442286" y="28740"/>
                    <a:pt x="424027" y="34363"/>
                  </a:cubicBezTo>
                  <a:cubicBezTo>
                    <a:pt x="325649" y="62336"/>
                    <a:pt x="246624" y="120837"/>
                    <a:pt x="153797" y="194165"/>
                  </a:cubicBezTo>
                  <a:cubicBezTo>
                    <a:pt x="133493" y="211035"/>
                    <a:pt x="114211" y="229148"/>
                    <a:pt x="96026" y="248356"/>
                  </a:cubicBezTo>
                  <a:cubicBezTo>
                    <a:pt x="90548" y="253980"/>
                    <a:pt x="85070" y="259604"/>
                    <a:pt x="79447" y="265155"/>
                  </a:cubicBezTo>
                  <a:cubicBezTo>
                    <a:pt x="14591" y="329791"/>
                    <a:pt x="-2936" y="410202"/>
                    <a:pt x="25839" y="510991"/>
                  </a:cubicBezTo>
                  <a:cubicBezTo>
                    <a:pt x="45267" y="580082"/>
                    <a:pt x="79447" y="644134"/>
                    <a:pt x="126043" y="698691"/>
                  </a:cubicBezTo>
                  <a:cubicBezTo>
                    <a:pt x="190387" y="774063"/>
                    <a:pt x="270507" y="857616"/>
                    <a:pt x="376262" y="906403"/>
                  </a:cubicBezTo>
                  <a:lnTo>
                    <a:pt x="403869" y="919184"/>
                  </a:lnTo>
                  <a:cubicBezTo>
                    <a:pt x="462735" y="946207"/>
                    <a:pt x="523574" y="974180"/>
                    <a:pt x="581052" y="1006826"/>
                  </a:cubicBezTo>
                  <a:cubicBezTo>
                    <a:pt x="619177" y="1028737"/>
                    <a:pt x="656278" y="1053350"/>
                    <a:pt x="692139" y="1077525"/>
                  </a:cubicBezTo>
                  <a:cubicBezTo>
                    <a:pt x="717628" y="1094688"/>
                    <a:pt x="743993" y="1112362"/>
                    <a:pt x="770432" y="1128649"/>
                  </a:cubicBezTo>
                  <a:cubicBezTo>
                    <a:pt x="801034" y="1147127"/>
                    <a:pt x="833243" y="1162757"/>
                    <a:pt x="866693" y="1175246"/>
                  </a:cubicBezTo>
                  <a:cubicBezTo>
                    <a:pt x="893497" y="1186639"/>
                    <a:pt x="924098" y="1184814"/>
                    <a:pt x="949296" y="1170207"/>
                  </a:cubicBezTo>
                  <a:cubicBezTo>
                    <a:pt x="980263" y="1152312"/>
                    <a:pt x="1004949" y="1114481"/>
                    <a:pt x="1013932" y="1071609"/>
                  </a:cubicBezTo>
                  <a:cubicBezTo>
                    <a:pt x="1027516" y="1006681"/>
                    <a:pt x="1016926" y="941972"/>
                    <a:pt x="1006628" y="879380"/>
                  </a:cubicBezTo>
                  <a:cubicBezTo>
                    <a:pt x="1004145" y="864773"/>
                    <a:pt x="1001735" y="849655"/>
                    <a:pt x="999325" y="834829"/>
                  </a:cubicBezTo>
                  <a:cubicBezTo>
                    <a:pt x="990049" y="770193"/>
                    <a:pt x="976026" y="707310"/>
                    <a:pt x="963903" y="654140"/>
                  </a:cubicBezTo>
                  <a:cubicBezTo>
                    <a:pt x="949587" y="587166"/>
                    <a:pt x="916430" y="525598"/>
                    <a:pt x="868299" y="476810"/>
                  </a:cubicBezTo>
                  <a:cubicBezTo>
                    <a:pt x="794753" y="403775"/>
                    <a:pt x="745089" y="315476"/>
                    <a:pt x="716387" y="206580"/>
                  </a:cubicBezTo>
                  <a:cubicBezTo>
                    <a:pt x="704628" y="165827"/>
                    <a:pt x="689729" y="125950"/>
                    <a:pt x="671981" y="87387"/>
                  </a:cubicBezTo>
                  <a:cubicBezTo>
                    <a:pt x="667672" y="77235"/>
                    <a:pt x="663217" y="67083"/>
                    <a:pt x="658981" y="56858"/>
                  </a:cubicBezTo>
                  <a:cubicBezTo>
                    <a:pt x="646419" y="26768"/>
                    <a:pt x="622464" y="13037"/>
                    <a:pt x="580979" y="13037"/>
                  </a:cubicBezTo>
                  <a:lnTo>
                    <a:pt x="506629" y="13037"/>
                  </a:lnTo>
                  <a:cubicBezTo>
                    <a:pt x="506045" y="13110"/>
                    <a:pt x="505534" y="13183"/>
                    <a:pt x="504949" y="131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3" name="Google Shape;2643;p84"/>
            <p:cNvSpPr/>
            <p:nvPr/>
          </p:nvSpPr>
          <p:spPr>
            <a:xfrm>
              <a:off x="4988286" y="2944226"/>
              <a:ext cx="809149" cy="827351"/>
            </a:xfrm>
            <a:custGeom>
              <a:avLst/>
              <a:gdLst/>
              <a:ahLst/>
              <a:cxnLst/>
              <a:rect l="l" t="t" r="r" b="b"/>
              <a:pathLst>
                <a:path w="809149" h="827351" extrusionOk="0">
                  <a:moveTo>
                    <a:pt x="720019" y="826687"/>
                  </a:moveTo>
                  <a:cubicBezTo>
                    <a:pt x="706726" y="826469"/>
                    <a:pt x="693580" y="824570"/>
                    <a:pt x="680799" y="821064"/>
                  </a:cubicBezTo>
                  <a:cubicBezTo>
                    <a:pt x="676782" y="820042"/>
                    <a:pt x="672692" y="819311"/>
                    <a:pt x="668602" y="818727"/>
                  </a:cubicBezTo>
                  <a:cubicBezTo>
                    <a:pt x="661372" y="817924"/>
                    <a:pt x="654215" y="816244"/>
                    <a:pt x="647422" y="813615"/>
                  </a:cubicBezTo>
                  <a:lnTo>
                    <a:pt x="631500" y="806311"/>
                  </a:lnTo>
                  <a:cubicBezTo>
                    <a:pt x="491930" y="746641"/>
                    <a:pt x="347905" y="684854"/>
                    <a:pt x="217025" y="598234"/>
                  </a:cubicBezTo>
                  <a:cubicBezTo>
                    <a:pt x="154361" y="556677"/>
                    <a:pt x="83664" y="505845"/>
                    <a:pt x="37141" y="427405"/>
                  </a:cubicBezTo>
                  <a:cubicBezTo>
                    <a:pt x="-28591" y="317414"/>
                    <a:pt x="-9384" y="203990"/>
                    <a:pt x="86804" y="124017"/>
                  </a:cubicBezTo>
                  <a:cubicBezTo>
                    <a:pt x="148811" y="72381"/>
                    <a:pt x="225571" y="17385"/>
                    <a:pt x="320516" y="-143"/>
                  </a:cubicBezTo>
                  <a:cubicBezTo>
                    <a:pt x="321466" y="-362"/>
                    <a:pt x="322415" y="-362"/>
                    <a:pt x="323365" y="-143"/>
                  </a:cubicBezTo>
                  <a:lnTo>
                    <a:pt x="324607" y="-143"/>
                  </a:lnTo>
                  <a:cubicBezTo>
                    <a:pt x="412249" y="-5548"/>
                    <a:pt x="478784" y="34987"/>
                    <a:pt x="522239" y="120072"/>
                  </a:cubicBezTo>
                  <a:cubicBezTo>
                    <a:pt x="538308" y="152500"/>
                    <a:pt x="552549" y="185804"/>
                    <a:pt x="564965" y="219839"/>
                  </a:cubicBezTo>
                  <a:cubicBezTo>
                    <a:pt x="589578" y="285133"/>
                    <a:pt x="622079" y="334066"/>
                    <a:pt x="661445" y="365909"/>
                  </a:cubicBezTo>
                  <a:cubicBezTo>
                    <a:pt x="770998" y="453551"/>
                    <a:pt x="818251" y="573694"/>
                    <a:pt x="805689" y="732618"/>
                  </a:cubicBezTo>
                  <a:cubicBezTo>
                    <a:pt x="802768" y="769136"/>
                    <a:pt x="791082" y="795867"/>
                    <a:pt x="770121" y="811423"/>
                  </a:cubicBezTo>
                  <a:cubicBezTo>
                    <a:pt x="755587" y="821941"/>
                    <a:pt x="737986" y="827272"/>
                    <a:pt x="720019" y="826687"/>
                  </a:cubicBezTo>
                  <a:close/>
                  <a:moveTo>
                    <a:pt x="323365" y="13953"/>
                  </a:moveTo>
                  <a:lnTo>
                    <a:pt x="323365" y="13953"/>
                  </a:lnTo>
                  <a:cubicBezTo>
                    <a:pt x="231195" y="31189"/>
                    <a:pt x="156480" y="85016"/>
                    <a:pt x="95569" y="135484"/>
                  </a:cubicBezTo>
                  <a:cubicBezTo>
                    <a:pt x="3617" y="211586"/>
                    <a:pt x="-13400" y="315004"/>
                    <a:pt x="49044" y="420321"/>
                  </a:cubicBezTo>
                  <a:cubicBezTo>
                    <a:pt x="89579" y="488608"/>
                    <a:pt x="148591" y="536227"/>
                    <a:pt x="224329" y="586621"/>
                  </a:cubicBezTo>
                  <a:cubicBezTo>
                    <a:pt x="354186" y="672657"/>
                    <a:pt x="497773" y="734152"/>
                    <a:pt x="636613" y="793676"/>
                  </a:cubicBezTo>
                  <a:lnTo>
                    <a:pt x="652607" y="800541"/>
                  </a:lnTo>
                  <a:cubicBezTo>
                    <a:pt x="658450" y="802659"/>
                    <a:pt x="664512" y="804120"/>
                    <a:pt x="670647" y="804777"/>
                  </a:cubicBezTo>
                  <a:cubicBezTo>
                    <a:pt x="675176" y="805435"/>
                    <a:pt x="679631" y="806311"/>
                    <a:pt x="684086" y="807407"/>
                  </a:cubicBezTo>
                  <a:cubicBezTo>
                    <a:pt x="717682" y="816244"/>
                    <a:pt x="744047" y="813761"/>
                    <a:pt x="762379" y="800103"/>
                  </a:cubicBezTo>
                  <a:cubicBezTo>
                    <a:pt x="780711" y="786445"/>
                    <a:pt x="789767" y="764097"/>
                    <a:pt x="792323" y="731669"/>
                  </a:cubicBezTo>
                  <a:cubicBezTo>
                    <a:pt x="804521" y="578295"/>
                    <a:pt x="759093" y="462388"/>
                    <a:pt x="653557" y="377521"/>
                  </a:cubicBezTo>
                  <a:cubicBezTo>
                    <a:pt x="612219" y="344510"/>
                    <a:pt x="578258" y="293312"/>
                    <a:pt x="552769" y="225609"/>
                  </a:cubicBezTo>
                  <a:cubicBezTo>
                    <a:pt x="540571" y="192231"/>
                    <a:pt x="526476" y="159512"/>
                    <a:pt x="510700" y="127668"/>
                  </a:cubicBezTo>
                  <a:cubicBezTo>
                    <a:pt x="469435" y="47330"/>
                    <a:pt x="407428" y="9716"/>
                    <a:pt x="325629" y="14537"/>
                  </a:cubicBezTo>
                  <a:cubicBezTo>
                    <a:pt x="324825" y="14464"/>
                    <a:pt x="324095" y="14318"/>
                    <a:pt x="323365" y="139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4" name="Google Shape;2644;p84"/>
            <p:cNvSpPr/>
            <p:nvPr/>
          </p:nvSpPr>
          <p:spPr>
            <a:xfrm>
              <a:off x="6942820" y="2485031"/>
              <a:ext cx="414900" cy="466945"/>
            </a:xfrm>
            <a:custGeom>
              <a:avLst/>
              <a:gdLst/>
              <a:ahLst/>
              <a:cxnLst/>
              <a:rect l="l" t="t" r="r" b="b"/>
              <a:pathLst>
                <a:path w="414900" h="466945" extrusionOk="0">
                  <a:moveTo>
                    <a:pt x="229693" y="466283"/>
                  </a:moveTo>
                  <a:cubicBezTo>
                    <a:pt x="193905" y="466210"/>
                    <a:pt x="158777" y="456350"/>
                    <a:pt x="128100" y="437799"/>
                  </a:cubicBezTo>
                  <a:cubicBezTo>
                    <a:pt x="61201" y="397630"/>
                    <a:pt x="20083" y="329050"/>
                    <a:pt x="2262" y="227896"/>
                  </a:cubicBezTo>
                  <a:cubicBezTo>
                    <a:pt x="-11396" y="150625"/>
                    <a:pt x="12560" y="86500"/>
                    <a:pt x="69745" y="47426"/>
                  </a:cubicBezTo>
                  <a:cubicBezTo>
                    <a:pt x="91656" y="33696"/>
                    <a:pt x="115102" y="22550"/>
                    <a:pt x="139567" y="14195"/>
                  </a:cubicBezTo>
                  <a:cubicBezTo>
                    <a:pt x="150157" y="10032"/>
                    <a:pt x="160749" y="6016"/>
                    <a:pt x="171119" y="1341"/>
                  </a:cubicBezTo>
                  <a:cubicBezTo>
                    <a:pt x="172506" y="830"/>
                    <a:pt x="173967" y="830"/>
                    <a:pt x="175356" y="1341"/>
                  </a:cubicBezTo>
                  <a:lnTo>
                    <a:pt x="176231" y="1341"/>
                  </a:lnTo>
                  <a:cubicBezTo>
                    <a:pt x="272127" y="-10783"/>
                    <a:pt x="340853" y="33331"/>
                    <a:pt x="380730" y="132804"/>
                  </a:cubicBezTo>
                  <a:cubicBezTo>
                    <a:pt x="395483" y="171849"/>
                    <a:pt x="405416" y="212537"/>
                    <a:pt x="410382" y="253969"/>
                  </a:cubicBezTo>
                  <a:cubicBezTo>
                    <a:pt x="424843" y="331679"/>
                    <a:pt x="386646" y="409680"/>
                    <a:pt x="316385" y="445833"/>
                  </a:cubicBezTo>
                  <a:cubicBezTo>
                    <a:pt x="289655" y="459929"/>
                    <a:pt x="259856" y="466940"/>
                    <a:pt x="229693" y="466283"/>
                  </a:cubicBezTo>
                  <a:close/>
                  <a:moveTo>
                    <a:pt x="175429" y="14926"/>
                  </a:moveTo>
                  <a:cubicBezTo>
                    <a:pt x="165130" y="19381"/>
                    <a:pt x="154686" y="23471"/>
                    <a:pt x="144389" y="27561"/>
                  </a:cubicBezTo>
                  <a:cubicBezTo>
                    <a:pt x="121016" y="35631"/>
                    <a:pt x="98596" y="46316"/>
                    <a:pt x="77561" y="59404"/>
                  </a:cubicBezTo>
                  <a:cubicBezTo>
                    <a:pt x="25341" y="95118"/>
                    <a:pt x="3431" y="154350"/>
                    <a:pt x="16066" y="225267"/>
                  </a:cubicBezTo>
                  <a:cubicBezTo>
                    <a:pt x="33083" y="322111"/>
                    <a:pt x="72083" y="387551"/>
                    <a:pt x="135333" y="425383"/>
                  </a:cubicBezTo>
                  <a:cubicBezTo>
                    <a:pt x="217934" y="475047"/>
                    <a:pt x="322155" y="453502"/>
                    <a:pt x="372768" y="376450"/>
                  </a:cubicBezTo>
                  <a:cubicBezTo>
                    <a:pt x="395337" y="340370"/>
                    <a:pt x="403954" y="297352"/>
                    <a:pt x="397089" y="255357"/>
                  </a:cubicBezTo>
                  <a:cubicBezTo>
                    <a:pt x="392050" y="215056"/>
                    <a:pt x="382117" y="175523"/>
                    <a:pt x="367510" y="137625"/>
                  </a:cubicBezTo>
                  <a:cubicBezTo>
                    <a:pt x="330482" y="44943"/>
                    <a:pt x="266723" y="3751"/>
                    <a:pt x="177618" y="15218"/>
                  </a:cubicBezTo>
                  <a:cubicBezTo>
                    <a:pt x="176962" y="15327"/>
                    <a:pt x="176304" y="15327"/>
                    <a:pt x="175646" y="152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5" name="Google Shape;2645;p84"/>
            <p:cNvSpPr/>
            <p:nvPr/>
          </p:nvSpPr>
          <p:spPr>
            <a:xfrm>
              <a:off x="3509504" y="3080419"/>
              <a:ext cx="1792168" cy="1699240"/>
            </a:xfrm>
            <a:custGeom>
              <a:avLst/>
              <a:gdLst/>
              <a:ahLst/>
              <a:cxnLst/>
              <a:rect l="l" t="t" r="r" b="b"/>
              <a:pathLst>
                <a:path w="1792168" h="1699240" extrusionOk="0">
                  <a:moveTo>
                    <a:pt x="1653521" y="1698599"/>
                  </a:moveTo>
                  <a:cubicBezTo>
                    <a:pt x="1634532" y="1698380"/>
                    <a:pt x="1615615" y="1695459"/>
                    <a:pt x="1597429" y="1689909"/>
                  </a:cubicBezTo>
                  <a:cubicBezTo>
                    <a:pt x="1532574" y="1670627"/>
                    <a:pt x="1477287" y="1629582"/>
                    <a:pt x="1428426" y="1564434"/>
                  </a:cubicBezTo>
                  <a:cubicBezTo>
                    <a:pt x="1391908" y="1515428"/>
                    <a:pt x="1362694" y="1474089"/>
                    <a:pt x="1337278" y="1433847"/>
                  </a:cubicBezTo>
                  <a:cubicBezTo>
                    <a:pt x="1300760" y="1376734"/>
                    <a:pt x="1248175" y="1356941"/>
                    <a:pt x="1171635" y="1372279"/>
                  </a:cubicBezTo>
                  <a:cubicBezTo>
                    <a:pt x="1070846" y="1392509"/>
                    <a:pt x="980136" y="1407262"/>
                    <a:pt x="886067" y="1382358"/>
                  </a:cubicBezTo>
                  <a:cubicBezTo>
                    <a:pt x="791997" y="1357453"/>
                    <a:pt x="682007" y="1318963"/>
                    <a:pt x="596774" y="1226646"/>
                  </a:cubicBezTo>
                  <a:cubicBezTo>
                    <a:pt x="550981" y="1177128"/>
                    <a:pt x="509132" y="1132650"/>
                    <a:pt x="463778" y="1090582"/>
                  </a:cubicBezTo>
                  <a:cubicBezTo>
                    <a:pt x="424339" y="1054064"/>
                    <a:pt x="376720" y="1029305"/>
                    <a:pt x="330635" y="1005131"/>
                  </a:cubicBezTo>
                  <a:cubicBezTo>
                    <a:pt x="307409" y="993007"/>
                    <a:pt x="284185" y="980664"/>
                    <a:pt x="260886" y="966714"/>
                  </a:cubicBezTo>
                  <a:cubicBezTo>
                    <a:pt x="216115" y="940276"/>
                    <a:pt x="175289" y="907556"/>
                    <a:pt x="139648" y="869650"/>
                  </a:cubicBezTo>
                  <a:cubicBezTo>
                    <a:pt x="84798" y="809323"/>
                    <a:pt x="53831" y="730884"/>
                    <a:pt x="26809" y="656315"/>
                  </a:cubicBezTo>
                  <a:cubicBezTo>
                    <a:pt x="-799" y="579555"/>
                    <a:pt x="-8102" y="511267"/>
                    <a:pt x="4460" y="447362"/>
                  </a:cubicBezTo>
                  <a:cubicBezTo>
                    <a:pt x="19943" y="367023"/>
                    <a:pt x="72383" y="314437"/>
                    <a:pt x="155204" y="295302"/>
                  </a:cubicBezTo>
                  <a:cubicBezTo>
                    <a:pt x="220643" y="279454"/>
                    <a:pt x="287106" y="268060"/>
                    <a:pt x="354152" y="261268"/>
                  </a:cubicBezTo>
                  <a:cubicBezTo>
                    <a:pt x="431715" y="253965"/>
                    <a:pt x="495621" y="216862"/>
                    <a:pt x="554706" y="143536"/>
                  </a:cubicBezTo>
                  <a:lnTo>
                    <a:pt x="560769" y="136232"/>
                  </a:lnTo>
                  <a:cubicBezTo>
                    <a:pt x="605904" y="80214"/>
                    <a:pt x="652647" y="22005"/>
                    <a:pt x="726412" y="678"/>
                  </a:cubicBezTo>
                  <a:cubicBezTo>
                    <a:pt x="727581" y="459"/>
                    <a:pt x="728750" y="459"/>
                    <a:pt x="729917" y="678"/>
                  </a:cubicBezTo>
                  <a:lnTo>
                    <a:pt x="730648" y="678"/>
                  </a:lnTo>
                  <a:cubicBezTo>
                    <a:pt x="754750" y="-2316"/>
                    <a:pt x="779216" y="-125"/>
                    <a:pt x="802369" y="7179"/>
                  </a:cubicBezTo>
                  <a:cubicBezTo>
                    <a:pt x="825740" y="14555"/>
                    <a:pt x="847359" y="26825"/>
                    <a:pt x="865764" y="43039"/>
                  </a:cubicBezTo>
                  <a:cubicBezTo>
                    <a:pt x="876646" y="52242"/>
                    <a:pt x="887674" y="60932"/>
                    <a:pt x="899140" y="69769"/>
                  </a:cubicBezTo>
                  <a:cubicBezTo>
                    <a:pt x="915062" y="82040"/>
                    <a:pt x="931495" y="94894"/>
                    <a:pt x="946832" y="108698"/>
                  </a:cubicBezTo>
                  <a:cubicBezTo>
                    <a:pt x="955596" y="116805"/>
                    <a:pt x="964507" y="124327"/>
                    <a:pt x="973417" y="132215"/>
                  </a:cubicBezTo>
                  <a:cubicBezTo>
                    <a:pt x="1007963" y="161136"/>
                    <a:pt x="1040317" y="192469"/>
                    <a:pt x="1070335" y="226065"/>
                  </a:cubicBezTo>
                  <a:cubicBezTo>
                    <a:pt x="1147387" y="316336"/>
                    <a:pt x="1200264" y="421872"/>
                    <a:pt x="1241895" y="513823"/>
                  </a:cubicBezTo>
                  <a:cubicBezTo>
                    <a:pt x="1281406" y="601027"/>
                    <a:pt x="1303901" y="699333"/>
                    <a:pt x="1309817" y="814436"/>
                  </a:cubicBezTo>
                  <a:cubicBezTo>
                    <a:pt x="1311643" y="847521"/>
                    <a:pt x="1312884" y="880679"/>
                    <a:pt x="1314126" y="913837"/>
                  </a:cubicBezTo>
                  <a:cubicBezTo>
                    <a:pt x="1316390" y="972265"/>
                    <a:pt x="1318581" y="1032227"/>
                    <a:pt x="1323986" y="1091094"/>
                  </a:cubicBezTo>
                  <a:cubicBezTo>
                    <a:pt x="1330486" y="1162084"/>
                    <a:pt x="1367807" y="1205320"/>
                    <a:pt x="1434342" y="1219123"/>
                  </a:cubicBezTo>
                  <a:cubicBezTo>
                    <a:pt x="1506720" y="1234315"/>
                    <a:pt x="1577125" y="1251113"/>
                    <a:pt x="1641616" y="1290114"/>
                  </a:cubicBezTo>
                  <a:cubicBezTo>
                    <a:pt x="1746055" y="1352997"/>
                    <a:pt x="1794990" y="1436185"/>
                    <a:pt x="1790388" y="1543107"/>
                  </a:cubicBezTo>
                  <a:cubicBezTo>
                    <a:pt x="1788051" y="1601535"/>
                    <a:pt x="1768478" y="1646234"/>
                    <a:pt x="1733567" y="1672818"/>
                  </a:cubicBezTo>
                  <a:cubicBezTo>
                    <a:pt x="1710487" y="1690055"/>
                    <a:pt x="1682296" y="1699111"/>
                    <a:pt x="1653521" y="1698599"/>
                  </a:cubicBezTo>
                  <a:close/>
                  <a:moveTo>
                    <a:pt x="1219399" y="1353144"/>
                  </a:moveTo>
                  <a:cubicBezTo>
                    <a:pt x="1275710" y="1353144"/>
                    <a:pt x="1317632" y="1376880"/>
                    <a:pt x="1348890" y="1426179"/>
                  </a:cubicBezTo>
                  <a:cubicBezTo>
                    <a:pt x="1374307" y="1465983"/>
                    <a:pt x="1403156" y="1507101"/>
                    <a:pt x="1439454" y="1555743"/>
                  </a:cubicBezTo>
                  <a:cubicBezTo>
                    <a:pt x="1486489" y="1618480"/>
                    <a:pt x="1539513" y="1657992"/>
                    <a:pt x="1601520" y="1676324"/>
                  </a:cubicBezTo>
                  <a:cubicBezTo>
                    <a:pt x="1650526" y="1690931"/>
                    <a:pt x="1694931" y="1685745"/>
                    <a:pt x="1726409" y="1661717"/>
                  </a:cubicBezTo>
                  <a:cubicBezTo>
                    <a:pt x="1757887" y="1637688"/>
                    <a:pt x="1775416" y="1596423"/>
                    <a:pt x="1777534" y="1542962"/>
                  </a:cubicBezTo>
                  <a:cubicBezTo>
                    <a:pt x="1781624" y="1439763"/>
                    <a:pt x="1736561" y="1363368"/>
                    <a:pt x="1635553" y="1302457"/>
                  </a:cubicBezTo>
                  <a:cubicBezTo>
                    <a:pt x="1572816" y="1264552"/>
                    <a:pt x="1504090" y="1247973"/>
                    <a:pt x="1432370" y="1233073"/>
                  </a:cubicBezTo>
                  <a:cubicBezTo>
                    <a:pt x="1359335" y="1217736"/>
                    <a:pt x="1318289" y="1170483"/>
                    <a:pt x="1311132" y="1092481"/>
                  </a:cubicBezTo>
                  <a:cubicBezTo>
                    <a:pt x="1305654" y="1033176"/>
                    <a:pt x="1303316" y="972849"/>
                    <a:pt x="1301272" y="914421"/>
                  </a:cubicBezTo>
                  <a:cubicBezTo>
                    <a:pt x="1300030" y="881336"/>
                    <a:pt x="1298788" y="848252"/>
                    <a:pt x="1296962" y="815240"/>
                  </a:cubicBezTo>
                  <a:cubicBezTo>
                    <a:pt x="1290828" y="702035"/>
                    <a:pt x="1268990" y="605410"/>
                    <a:pt x="1230208" y="519958"/>
                  </a:cubicBezTo>
                  <a:cubicBezTo>
                    <a:pt x="1189090" y="429321"/>
                    <a:pt x="1136724" y="324516"/>
                    <a:pt x="1060840" y="235560"/>
                  </a:cubicBezTo>
                  <a:cubicBezTo>
                    <a:pt x="1031261" y="202475"/>
                    <a:pt x="999344" y="171581"/>
                    <a:pt x="965384" y="143097"/>
                  </a:cubicBezTo>
                  <a:cubicBezTo>
                    <a:pt x="956399" y="134990"/>
                    <a:pt x="947489" y="127467"/>
                    <a:pt x="938652" y="119434"/>
                  </a:cubicBezTo>
                  <a:cubicBezTo>
                    <a:pt x="923607" y="105995"/>
                    <a:pt x="907686" y="93433"/>
                    <a:pt x="891690" y="81163"/>
                  </a:cubicBezTo>
                  <a:cubicBezTo>
                    <a:pt x="880371" y="72399"/>
                    <a:pt x="868977" y="63488"/>
                    <a:pt x="857875" y="54213"/>
                  </a:cubicBezTo>
                  <a:cubicBezTo>
                    <a:pt x="841004" y="39022"/>
                    <a:pt x="821066" y="27556"/>
                    <a:pt x="799447" y="20690"/>
                  </a:cubicBezTo>
                  <a:cubicBezTo>
                    <a:pt x="777975" y="13898"/>
                    <a:pt x="755334" y="11926"/>
                    <a:pt x="732985" y="14847"/>
                  </a:cubicBezTo>
                  <a:lnTo>
                    <a:pt x="730575" y="14847"/>
                  </a:lnTo>
                  <a:cubicBezTo>
                    <a:pt x="660826" y="35151"/>
                    <a:pt x="615545" y="91388"/>
                    <a:pt x="571797" y="145799"/>
                  </a:cubicBezTo>
                  <a:lnTo>
                    <a:pt x="565808" y="153103"/>
                  </a:lnTo>
                  <a:cubicBezTo>
                    <a:pt x="504166" y="229424"/>
                    <a:pt x="437485" y="268426"/>
                    <a:pt x="356051" y="275510"/>
                  </a:cubicBezTo>
                  <a:cubicBezTo>
                    <a:pt x="289662" y="282302"/>
                    <a:pt x="223711" y="293549"/>
                    <a:pt x="158856" y="309252"/>
                  </a:cubicBezTo>
                  <a:cubicBezTo>
                    <a:pt x="81366" y="327072"/>
                    <a:pt x="33163" y="375787"/>
                    <a:pt x="18483" y="450210"/>
                  </a:cubicBezTo>
                  <a:cubicBezTo>
                    <a:pt x="6359" y="511414"/>
                    <a:pt x="13516" y="577145"/>
                    <a:pt x="40393" y="651202"/>
                  </a:cubicBezTo>
                  <a:cubicBezTo>
                    <a:pt x="67270" y="725260"/>
                    <a:pt x="97142" y="801363"/>
                    <a:pt x="149946" y="859791"/>
                  </a:cubicBezTo>
                  <a:cubicBezTo>
                    <a:pt x="184711" y="896746"/>
                    <a:pt x="224515" y="928590"/>
                    <a:pt x="268189" y="954371"/>
                  </a:cubicBezTo>
                  <a:cubicBezTo>
                    <a:pt x="290539" y="967955"/>
                    <a:pt x="314202" y="980372"/>
                    <a:pt x="336989" y="992350"/>
                  </a:cubicBezTo>
                  <a:cubicBezTo>
                    <a:pt x="383439" y="1016816"/>
                    <a:pt x="431935" y="1042379"/>
                    <a:pt x="472907" y="1079992"/>
                  </a:cubicBezTo>
                  <a:cubicBezTo>
                    <a:pt x="518920" y="1122352"/>
                    <a:pt x="560549" y="1167049"/>
                    <a:pt x="606707" y="1216933"/>
                  </a:cubicBezTo>
                  <a:cubicBezTo>
                    <a:pt x="689603" y="1306693"/>
                    <a:pt x="796599" y="1343941"/>
                    <a:pt x="889646" y="1368627"/>
                  </a:cubicBezTo>
                  <a:cubicBezTo>
                    <a:pt x="981012" y="1393094"/>
                    <a:pt x="1070408" y="1378340"/>
                    <a:pt x="1169370" y="1358402"/>
                  </a:cubicBezTo>
                  <a:cubicBezTo>
                    <a:pt x="1185803" y="1355042"/>
                    <a:pt x="1202602" y="1353289"/>
                    <a:pt x="1219399" y="13531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6" name="Google Shape;2646;p84"/>
            <p:cNvSpPr/>
            <p:nvPr/>
          </p:nvSpPr>
          <p:spPr>
            <a:xfrm>
              <a:off x="5121580" y="3101583"/>
              <a:ext cx="310632" cy="328877"/>
            </a:xfrm>
            <a:custGeom>
              <a:avLst/>
              <a:gdLst/>
              <a:ahLst/>
              <a:cxnLst/>
              <a:rect l="l" t="t" r="r" b="b"/>
              <a:pathLst>
                <a:path w="310632" h="328877" extrusionOk="0">
                  <a:moveTo>
                    <a:pt x="254634" y="328257"/>
                  </a:moveTo>
                  <a:cubicBezTo>
                    <a:pt x="162390" y="328257"/>
                    <a:pt x="87311" y="296341"/>
                    <a:pt x="31219" y="233311"/>
                  </a:cubicBezTo>
                  <a:cubicBezTo>
                    <a:pt x="-11945" y="184889"/>
                    <a:pt x="-12602" y="126680"/>
                    <a:pt x="30562" y="73657"/>
                  </a:cubicBezTo>
                  <a:cubicBezTo>
                    <a:pt x="59776" y="37139"/>
                    <a:pt x="99215" y="13841"/>
                    <a:pt x="154722" y="-401"/>
                  </a:cubicBezTo>
                  <a:cubicBezTo>
                    <a:pt x="155745" y="-693"/>
                    <a:pt x="156912" y="-693"/>
                    <a:pt x="157935" y="-401"/>
                  </a:cubicBezTo>
                  <a:lnTo>
                    <a:pt x="159323" y="-401"/>
                  </a:lnTo>
                  <a:cubicBezTo>
                    <a:pt x="214903" y="-2446"/>
                    <a:pt x="256168" y="26841"/>
                    <a:pt x="271943" y="79938"/>
                  </a:cubicBezTo>
                  <a:cubicBezTo>
                    <a:pt x="288303" y="139681"/>
                    <a:pt x="300500" y="200519"/>
                    <a:pt x="308460" y="261942"/>
                  </a:cubicBezTo>
                  <a:cubicBezTo>
                    <a:pt x="309702" y="270121"/>
                    <a:pt x="309264" y="278520"/>
                    <a:pt x="307146" y="286554"/>
                  </a:cubicBezTo>
                  <a:cubicBezTo>
                    <a:pt x="305101" y="294515"/>
                    <a:pt x="301376" y="302038"/>
                    <a:pt x="296191" y="308465"/>
                  </a:cubicBezTo>
                  <a:cubicBezTo>
                    <a:pt x="291517" y="314380"/>
                    <a:pt x="285600" y="319201"/>
                    <a:pt x="278882" y="322633"/>
                  </a:cubicBezTo>
                  <a:cubicBezTo>
                    <a:pt x="272235" y="325993"/>
                    <a:pt x="264932" y="327819"/>
                    <a:pt x="257482" y="327965"/>
                  </a:cubicBezTo>
                  <a:close/>
                  <a:moveTo>
                    <a:pt x="157716" y="14206"/>
                  </a:moveTo>
                  <a:cubicBezTo>
                    <a:pt x="105423" y="27644"/>
                    <a:pt x="68321" y="49774"/>
                    <a:pt x="40859" y="83663"/>
                  </a:cubicBezTo>
                  <a:cubicBezTo>
                    <a:pt x="2516" y="131208"/>
                    <a:pt x="2589" y="181603"/>
                    <a:pt x="40859" y="224328"/>
                  </a:cubicBezTo>
                  <a:cubicBezTo>
                    <a:pt x="94249" y="284290"/>
                    <a:pt x="166115" y="314600"/>
                    <a:pt x="254415" y="314600"/>
                  </a:cubicBezTo>
                  <a:lnTo>
                    <a:pt x="256459" y="314600"/>
                  </a:lnTo>
                  <a:cubicBezTo>
                    <a:pt x="262010" y="314453"/>
                    <a:pt x="267415" y="313139"/>
                    <a:pt x="272381" y="310655"/>
                  </a:cubicBezTo>
                  <a:cubicBezTo>
                    <a:pt x="277420" y="308099"/>
                    <a:pt x="281803" y="304448"/>
                    <a:pt x="285309" y="300066"/>
                  </a:cubicBezTo>
                  <a:cubicBezTo>
                    <a:pt x="289179" y="295245"/>
                    <a:pt x="292027" y="289621"/>
                    <a:pt x="293562" y="283633"/>
                  </a:cubicBezTo>
                  <a:cubicBezTo>
                    <a:pt x="295168" y="277571"/>
                    <a:pt x="295461" y="271289"/>
                    <a:pt x="294511" y="265082"/>
                  </a:cubicBezTo>
                  <a:cubicBezTo>
                    <a:pt x="286550" y="204317"/>
                    <a:pt x="274354" y="144209"/>
                    <a:pt x="257994" y="85123"/>
                  </a:cubicBezTo>
                  <a:cubicBezTo>
                    <a:pt x="243971" y="37650"/>
                    <a:pt x="208768" y="12088"/>
                    <a:pt x="158885" y="14425"/>
                  </a:cubicBezTo>
                  <a:cubicBezTo>
                    <a:pt x="158520" y="14425"/>
                    <a:pt x="158081" y="14352"/>
                    <a:pt x="157716" y="1420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7" name="Google Shape;2647;p84"/>
            <p:cNvSpPr/>
            <p:nvPr/>
          </p:nvSpPr>
          <p:spPr>
            <a:xfrm>
              <a:off x="6137915" y="3306374"/>
              <a:ext cx="2166465" cy="3079964"/>
            </a:xfrm>
            <a:custGeom>
              <a:avLst/>
              <a:gdLst/>
              <a:ahLst/>
              <a:cxnLst/>
              <a:rect l="l" t="t" r="r" b="b"/>
              <a:pathLst>
                <a:path w="2166465" h="3079964" extrusionOk="0">
                  <a:moveTo>
                    <a:pt x="587039" y="3079345"/>
                  </a:moveTo>
                  <a:cubicBezTo>
                    <a:pt x="532847" y="3078834"/>
                    <a:pt x="479386" y="3066344"/>
                    <a:pt x="430598" y="3042827"/>
                  </a:cubicBezTo>
                  <a:cubicBezTo>
                    <a:pt x="388019" y="3022962"/>
                    <a:pt x="329079" y="2987904"/>
                    <a:pt x="309871" y="2914212"/>
                  </a:cubicBezTo>
                  <a:cubicBezTo>
                    <a:pt x="297674" y="2867689"/>
                    <a:pt x="306803" y="2822261"/>
                    <a:pt x="318635" y="2779974"/>
                  </a:cubicBezTo>
                  <a:cubicBezTo>
                    <a:pt x="343175" y="2691528"/>
                    <a:pt x="387580" y="2606004"/>
                    <a:pt x="454334" y="2518873"/>
                  </a:cubicBezTo>
                  <a:cubicBezTo>
                    <a:pt x="555123" y="2386387"/>
                    <a:pt x="655181" y="2299768"/>
                    <a:pt x="768385" y="2245576"/>
                  </a:cubicBezTo>
                  <a:cubicBezTo>
                    <a:pt x="811403" y="2225053"/>
                    <a:pt x="856684" y="2208474"/>
                    <a:pt x="900213" y="2192406"/>
                  </a:cubicBezTo>
                  <a:cubicBezTo>
                    <a:pt x="914820" y="2187002"/>
                    <a:pt x="929427" y="2181670"/>
                    <a:pt x="944034" y="2176120"/>
                  </a:cubicBezTo>
                  <a:cubicBezTo>
                    <a:pt x="1052565" y="2135292"/>
                    <a:pt x="1087403" y="2083437"/>
                    <a:pt x="1083532" y="1971036"/>
                  </a:cubicBezTo>
                  <a:cubicBezTo>
                    <a:pt x="1082072" y="1917940"/>
                    <a:pt x="1075644" y="1865135"/>
                    <a:pt x="1064325" y="1813280"/>
                  </a:cubicBezTo>
                  <a:cubicBezTo>
                    <a:pt x="1031896" y="1668013"/>
                    <a:pt x="976683" y="1578035"/>
                    <a:pt x="886045" y="1521140"/>
                  </a:cubicBezTo>
                  <a:cubicBezTo>
                    <a:pt x="808993" y="1473156"/>
                    <a:pt x="740486" y="1428531"/>
                    <a:pt x="682423" y="1367766"/>
                  </a:cubicBezTo>
                  <a:cubicBezTo>
                    <a:pt x="664895" y="1349434"/>
                    <a:pt x="647147" y="1331175"/>
                    <a:pt x="629108" y="1312990"/>
                  </a:cubicBezTo>
                  <a:cubicBezTo>
                    <a:pt x="570680" y="1253101"/>
                    <a:pt x="509476" y="1191240"/>
                    <a:pt x="458571" y="1122441"/>
                  </a:cubicBezTo>
                  <a:cubicBezTo>
                    <a:pt x="379182" y="1015152"/>
                    <a:pt x="281460" y="891723"/>
                    <a:pt x="157738" y="790351"/>
                  </a:cubicBezTo>
                  <a:cubicBezTo>
                    <a:pt x="104715" y="747771"/>
                    <a:pt x="67467" y="688612"/>
                    <a:pt x="52130" y="622370"/>
                  </a:cubicBezTo>
                  <a:cubicBezTo>
                    <a:pt x="44388" y="588189"/>
                    <a:pt x="39276" y="553059"/>
                    <a:pt x="34309" y="519171"/>
                  </a:cubicBezTo>
                  <a:cubicBezTo>
                    <a:pt x="31388" y="499817"/>
                    <a:pt x="28540" y="480389"/>
                    <a:pt x="25253" y="460743"/>
                  </a:cubicBezTo>
                  <a:lnTo>
                    <a:pt x="22186" y="443214"/>
                  </a:lnTo>
                  <a:cubicBezTo>
                    <a:pt x="9258" y="369157"/>
                    <a:pt x="-4108" y="292616"/>
                    <a:pt x="-1040" y="214687"/>
                  </a:cubicBezTo>
                  <a:cubicBezTo>
                    <a:pt x="3124" y="118719"/>
                    <a:pt x="55489" y="42471"/>
                    <a:pt x="132249" y="20487"/>
                  </a:cubicBezTo>
                  <a:cubicBezTo>
                    <a:pt x="150874" y="15156"/>
                    <a:pt x="169936" y="10481"/>
                    <a:pt x="188341" y="5880"/>
                  </a:cubicBezTo>
                  <a:lnTo>
                    <a:pt x="213830" y="-401"/>
                  </a:lnTo>
                  <a:cubicBezTo>
                    <a:pt x="215436" y="-693"/>
                    <a:pt x="217043" y="-693"/>
                    <a:pt x="218650" y="-401"/>
                  </a:cubicBezTo>
                  <a:lnTo>
                    <a:pt x="221060" y="-401"/>
                  </a:lnTo>
                  <a:cubicBezTo>
                    <a:pt x="232819" y="256"/>
                    <a:pt x="244650" y="622"/>
                    <a:pt x="256555" y="986"/>
                  </a:cubicBezTo>
                  <a:cubicBezTo>
                    <a:pt x="283213" y="1206"/>
                    <a:pt x="309725" y="3251"/>
                    <a:pt x="336091" y="7194"/>
                  </a:cubicBezTo>
                  <a:cubicBezTo>
                    <a:pt x="478582" y="32319"/>
                    <a:pt x="575208" y="114483"/>
                    <a:pt x="623484" y="251424"/>
                  </a:cubicBezTo>
                  <a:cubicBezTo>
                    <a:pt x="662193" y="361561"/>
                    <a:pt x="720621" y="439927"/>
                    <a:pt x="801763" y="490760"/>
                  </a:cubicBezTo>
                  <a:cubicBezTo>
                    <a:pt x="839522" y="514424"/>
                    <a:pt x="877427" y="539256"/>
                    <a:pt x="914018" y="563357"/>
                  </a:cubicBezTo>
                  <a:cubicBezTo>
                    <a:pt x="974637" y="603162"/>
                    <a:pt x="1037373" y="644280"/>
                    <a:pt x="1100915" y="680213"/>
                  </a:cubicBezTo>
                  <a:cubicBezTo>
                    <a:pt x="1192354" y="731045"/>
                    <a:pt x="1293216" y="762670"/>
                    <a:pt x="1397291" y="773187"/>
                  </a:cubicBezTo>
                  <a:cubicBezTo>
                    <a:pt x="1455646" y="779906"/>
                    <a:pt x="1513052" y="792687"/>
                    <a:pt x="1568704" y="811457"/>
                  </a:cubicBezTo>
                  <a:cubicBezTo>
                    <a:pt x="1616469" y="827745"/>
                    <a:pt x="1663650" y="847098"/>
                    <a:pt x="1709589" y="866015"/>
                  </a:cubicBezTo>
                  <a:cubicBezTo>
                    <a:pt x="1739242" y="878284"/>
                    <a:pt x="1769916" y="890919"/>
                    <a:pt x="1800298" y="902533"/>
                  </a:cubicBezTo>
                  <a:cubicBezTo>
                    <a:pt x="1844119" y="919257"/>
                    <a:pt x="1893347" y="943286"/>
                    <a:pt x="1923583" y="994557"/>
                  </a:cubicBezTo>
                  <a:cubicBezTo>
                    <a:pt x="1985882" y="1097755"/>
                    <a:pt x="2039635" y="1205920"/>
                    <a:pt x="2084260" y="1317883"/>
                  </a:cubicBezTo>
                  <a:cubicBezTo>
                    <a:pt x="2145682" y="1475566"/>
                    <a:pt x="2171902" y="1627552"/>
                    <a:pt x="2163431" y="1782314"/>
                  </a:cubicBezTo>
                  <a:cubicBezTo>
                    <a:pt x="2160947" y="1850967"/>
                    <a:pt x="2143492" y="1918305"/>
                    <a:pt x="2112306" y="1979509"/>
                  </a:cubicBezTo>
                  <a:cubicBezTo>
                    <a:pt x="2060450" y="2078763"/>
                    <a:pt x="1976241" y="2148147"/>
                    <a:pt x="1855003" y="2191676"/>
                  </a:cubicBezTo>
                  <a:lnTo>
                    <a:pt x="1761955" y="2224760"/>
                  </a:lnTo>
                  <a:cubicBezTo>
                    <a:pt x="1659049" y="2261278"/>
                    <a:pt x="1552637" y="2299330"/>
                    <a:pt x="1449073" y="2338987"/>
                  </a:cubicBezTo>
                  <a:cubicBezTo>
                    <a:pt x="1361943" y="2372583"/>
                    <a:pt x="1299351" y="2421079"/>
                    <a:pt x="1257941" y="2487030"/>
                  </a:cubicBezTo>
                  <a:cubicBezTo>
                    <a:pt x="1214484" y="2556048"/>
                    <a:pt x="1176286" y="2627185"/>
                    <a:pt x="1144590" y="2687584"/>
                  </a:cubicBezTo>
                  <a:cubicBezTo>
                    <a:pt x="1108073" y="2757040"/>
                    <a:pt x="1064688" y="2828031"/>
                    <a:pt x="993479" y="2877038"/>
                  </a:cubicBezTo>
                  <a:cubicBezTo>
                    <a:pt x="973395" y="2890914"/>
                    <a:pt x="953383" y="2905010"/>
                    <a:pt x="933371" y="2919106"/>
                  </a:cubicBezTo>
                  <a:cubicBezTo>
                    <a:pt x="886410" y="2952336"/>
                    <a:pt x="837843" y="2986663"/>
                    <a:pt x="787813" y="3017045"/>
                  </a:cubicBezTo>
                  <a:cubicBezTo>
                    <a:pt x="722811" y="3058895"/>
                    <a:pt x="654816" y="3079345"/>
                    <a:pt x="587039" y="3079345"/>
                  </a:cubicBezTo>
                  <a:close/>
                  <a:moveTo>
                    <a:pt x="220111" y="28521"/>
                  </a:moveTo>
                  <a:lnTo>
                    <a:pt x="195644" y="34509"/>
                  </a:lnTo>
                  <a:cubicBezTo>
                    <a:pt x="177531" y="38965"/>
                    <a:pt x="158761" y="43493"/>
                    <a:pt x="140649" y="48678"/>
                  </a:cubicBezTo>
                  <a:cubicBezTo>
                    <a:pt x="74333" y="67667"/>
                    <a:pt x="31096" y="131939"/>
                    <a:pt x="27225" y="216659"/>
                  </a:cubicBezTo>
                  <a:cubicBezTo>
                    <a:pt x="24012" y="291374"/>
                    <a:pt x="37084" y="366235"/>
                    <a:pt x="49792" y="438759"/>
                  </a:cubicBezTo>
                  <a:lnTo>
                    <a:pt x="52787" y="456360"/>
                  </a:lnTo>
                  <a:cubicBezTo>
                    <a:pt x="56146" y="475861"/>
                    <a:pt x="59068" y="495507"/>
                    <a:pt x="61916" y="515227"/>
                  </a:cubicBezTo>
                  <a:cubicBezTo>
                    <a:pt x="66810" y="548604"/>
                    <a:pt x="71849" y="583077"/>
                    <a:pt x="79372" y="616161"/>
                  </a:cubicBezTo>
                  <a:cubicBezTo>
                    <a:pt x="93395" y="676124"/>
                    <a:pt x="127137" y="729658"/>
                    <a:pt x="175267" y="768148"/>
                  </a:cubicBezTo>
                  <a:cubicBezTo>
                    <a:pt x="301253" y="871493"/>
                    <a:pt x="400507" y="996675"/>
                    <a:pt x="480846" y="1105205"/>
                  </a:cubicBezTo>
                  <a:cubicBezTo>
                    <a:pt x="530583" y="1172470"/>
                    <a:pt x="590399" y="1233674"/>
                    <a:pt x="648827" y="1292905"/>
                  </a:cubicBezTo>
                  <a:cubicBezTo>
                    <a:pt x="666866" y="1311164"/>
                    <a:pt x="684760" y="1329423"/>
                    <a:pt x="702435" y="1347901"/>
                  </a:cubicBezTo>
                  <a:cubicBezTo>
                    <a:pt x="758233" y="1406329"/>
                    <a:pt x="825279" y="1450150"/>
                    <a:pt x="900725" y="1496820"/>
                  </a:cubicBezTo>
                  <a:cubicBezTo>
                    <a:pt x="1027222" y="1575697"/>
                    <a:pt x="1070166" y="1711470"/>
                    <a:pt x="1091420" y="1806926"/>
                  </a:cubicBezTo>
                  <a:cubicBezTo>
                    <a:pt x="1103105" y="1860607"/>
                    <a:pt x="1109752" y="1915237"/>
                    <a:pt x="1111359" y="1970160"/>
                  </a:cubicBezTo>
                  <a:cubicBezTo>
                    <a:pt x="1116179" y="2112652"/>
                    <a:pt x="1054610" y="2164945"/>
                    <a:pt x="953822" y="2203069"/>
                  </a:cubicBezTo>
                  <a:lnTo>
                    <a:pt x="909416" y="2219429"/>
                  </a:lnTo>
                  <a:cubicBezTo>
                    <a:pt x="866253" y="2235205"/>
                    <a:pt x="821773" y="2251565"/>
                    <a:pt x="779633" y="2271576"/>
                  </a:cubicBezTo>
                  <a:cubicBezTo>
                    <a:pt x="670080" y="2323650"/>
                    <a:pt x="573674" y="2407933"/>
                    <a:pt x="475441" y="2536767"/>
                  </a:cubicBezTo>
                  <a:cubicBezTo>
                    <a:pt x="410952" y="2621268"/>
                    <a:pt x="368153" y="2703579"/>
                    <a:pt x="344563" y="2788373"/>
                  </a:cubicBezTo>
                  <a:cubicBezTo>
                    <a:pt x="333972" y="2826570"/>
                    <a:pt x="325573" y="2867396"/>
                    <a:pt x="335944" y="2907055"/>
                  </a:cubicBezTo>
                  <a:cubicBezTo>
                    <a:pt x="348287" y="2954308"/>
                    <a:pt x="381884" y="2989293"/>
                    <a:pt x="441626" y="3017119"/>
                  </a:cubicBezTo>
                  <a:cubicBezTo>
                    <a:pt x="552640" y="3069047"/>
                    <a:pt x="665260" y="3060940"/>
                    <a:pt x="776347" y="2993675"/>
                  </a:cubicBezTo>
                  <a:cubicBezTo>
                    <a:pt x="825498" y="2963876"/>
                    <a:pt x="873775" y="2929769"/>
                    <a:pt x="920444" y="2896903"/>
                  </a:cubicBezTo>
                  <a:cubicBezTo>
                    <a:pt x="940529" y="2882735"/>
                    <a:pt x="960467" y="2868492"/>
                    <a:pt x="980698" y="2854615"/>
                  </a:cubicBezTo>
                  <a:cubicBezTo>
                    <a:pt x="1047015" y="2809041"/>
                    <a:pt x="1088279" y="2741557"/>
                    <a:pt x="1122970" y="2675095"/>
                  </a:cubicBezTo>
                  <a:cubicBezTo>
                    <a:pt x="1154888" y="2614038"/>
                    <a:pt x="1193523" y="2542317"/>
                    <a:pt x="1237418" y="2472496"/>
                  </a:cubicBezTo>
                  <a:cubicBezTo>
                    <a:pt x="1282187" y="2401287"/>
                    <a:pt x="1349016" y="2349212"/>
                    <a:pt x="1441916" y="2313425"/>
                  </a:cubicBezTo>
                  <a:cubicBezTo>
                    <a:pt x="1545845" y="2273256"/>
                    <a:pt x="1652402" y="2235351"/>
                    <a:pt x="1755382" y="2198687"/>
                  </a:cubicBezTo>
                  <a:lnTo>
                    <a:pt x="1848064" y="2165529"/>
                  </a:lnTo>
                  <a:cubicBezTo>
                    <a:pt x="1962657" y="2124776"/>
                    <a:pt x="2041826" y="2059482"/>
                    <a:pt x="2090395" y="1966727"/>
                  </a:cubicBezTo>
                  <a:cubicBezTo>
                    <a:pt x="2119536" y="1909176"/>
                    <a:pt x="2135750" y="1846000"/>
                    <a:pt x="2137868" y="1781510"/>
                  </a:cubicBezTo>
                  <a:cubicBezTo>
                    <a:pt x="2145609" y="1630912"/>
                    <a:pt x="2120631" y="1483089"/>
                    <a:pt x="2060743" y="1329423"/>
                  </a:cubicBezTo>
                  <a:cubicBezTo>
                    <a:pt x="2016702" y="1218774"/>
                    <a:pt x="1963752" y="1111997"/>
                    <a:pt x="1902257" y="1010040"/>
                  </a:cubicBezTo>
                  <a:cubicBezTo>
                    <a:pt x="1876256" y="966219"/>
                    <a:pt x="1832435" y="944746"/>
                    <a:pt x="1792704" y="929701"/>
                  </a:cubicBezTo>
                  <a:cubicBezTo>
                    <a:pt x="1761664" y="918016"/>
                    <a:pt x="1731134" y="905235"/>
                    <a:pt x="1701264" y="893184"/>
                  </a:cubicBezTo>
                  <a:cubicBezTo>
                    <a:pt x="1655909" y="874413"/>
                    <a:pt x="1608947" y="854987"/>
                    <a:pt x="1561766" y="839284"/>
                  </a:cubicBezTo>
                  <a:cubicBezTo>
                    <a:pt x="1507867" y="821098"/>
                    <a:pt x="1452213" y="808609"/>
                    <a:pt x="1395684" y="802182"/>
                  </a:cubicBezTo>
                  <a:cubicBezTo>
                    <a:pt x="1281677" y="789255"/>
                    <a:pt x="1178624" y="756827"/>
                    <a:pt x="1089302" y="705922"/>
                  </a:cubicBezTo>
                  <a:cubicBezTo>
                    <a:pt x="1024958" y="669404"/>
                    <a:pt x="961929" y="627848"/>
                    <a:pt x="901017" y="587750"/>
                  </a:cubicBezTo>
                  <a:cubicBezTo>
                    <a:pt x="864500" y="563796"/>
                    <a:pt x="826741" y="538744"/>
                    <a:pt x="789273" y="515592"/>
                  </a:cubicBezTo>
                  <a:cubicBezTo>
                    <a:pt x="702216" y="461254"/>
                    <a:pt x="639990" y="378067"/>
                    <a:pt x="599382" y="261576"/>
                  </a:cubicBezTo>
                  <a:cubicBezTo>
                    <a:pt x="554173" y="133107"/>
                    <a:pt x="467042" y="59195"/>
                    <a:pt x="333023" y="35605"/>
                  </a:cubicBezTo>
                  <a:cubicBezTo>
                    <a:pt x="307899" y="31807"/>
                    <a:pt x="282555" y="29836"/>
                    <a:pt x="257139" y="29689"/>
                  </a:cubicBezTo>
                  <a:cubicBezTo>
                    <a:pt x="245016" y="29689"/>
                    <a:pt x="232892" y="28959"/>
                    <a:pt x="220622" y="2822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8" name="Google Shape;2648;p84"/>
            <p:cNvSpPr/>
            <p:nvPr/>
          </p:nvSpPr>
          <p:spPr>
            <a:xfrm>
              <a:off x="3651002" y="3341026"/>
              <a:ext cx="1051372" cy="1005659"/>
            </a:xfrm>
            <a:custGeom>
              <a:avLst/>
              <a:gdLst/>
              <a:ahLst/>
              <a:cxnLst/>
              <a:rect l="l" t="t" r="r" b="b"/>
              <a:pathLst>
                <a:path w="1051372" h="1005659" extrusionOk="0">
                  <a:moveTo>
                    <a:pt x="782182" y="1005039"/>
                  </a:moveTo>
                  <a:cubicBezTo>
                    <a:pt x="763047" y="1004894"/>
                    <a:pt x="744058" y="1002849"/>
                    <a:pt x="725361" y="998759"/>
                  </a:cubicBezTo>
                  <a:cubicBezTo>
                    <a:pt x="624646" y="976848"/>
                    <a:pt x="537442" y="920831"/>
                    <a:pt x="465795" y="831508"/>
                  </a:cubicBezTo>
                  <a:cubicBezTo>
                    <a:pt x="421973" y="776294"/>
                    <a:pt x="368293" y="729624"/>
                    <a:pt x="307454" y="693983"/>
                  </a:cubicBezTo>
                  <a:cubicBezTo>
                    <a:pt x="286858" y="681859"/>
                    <a:pt x="265313" y="670539"/>
                    <a:pt x="244498" y="659511"/>
                  </a:cubicBezTo>
                  <a:cubicBezTo>
                    <a:pt x="215868" y="644392"/>
                    <a:pt x="186070" y="628763"/>
                    <a:pt x="158317" y="610577"/>
                  </a:cubicBezTo>
                  <a:cubicBezTo>
                    <a:pt x="50881" y="541778"/>
                    <a:pt x="-1411" y="451653"/>
                    <a:pt x="-1484" y="334869"/>
                  </a:cubicBezTo>
                  <a:cubicBezTo>
                    <a:pt x="-1484" y="287031"/>
                    <a:pt x="17943" y="254530"/>
                    <a:pt x="58039" y="236053"/>
                  </a:cubicBezTo>
                  <a:cubicBezTo>
                    <a:pt x="117782" y="208226"/>
                    <a:pt x="173288" y="230940"/>
                    <a:pt x="209806" y="250660"/>
                  </a:cubicBezTo>
                  <a:cubicBezTo>
                    <a:pt x="228868" y="260739"/>
                    <a:pt x="247346" y="272571"/>
                    <a:pt x="265239" y="284110"/>
                  </a:cubicBezTo>
                  <a:cubicBezTo>
                    <a:pt x="285252" y="297330"/>
                    <a:pt x="305994" y="309526"/>
                    <a:pt x="327247" y="320627"/>
                  </a:cubicBezTo>
                  <a:cubicBezTo>
                    <a:pt x="353320" y="333774"/>
                    <a:pt x="384653" y="346117"/>
                    <a:pt x="420294" y="338375"/>
                  </a:cubicBezTo>
                  <a:cubicBezTo>
                    <a:pt x="441693" y="334431"/>
                    <a:pt x="461631" y="324936"/>
                    <a:pt x="478064" y="310695"/>
                  </a:cubicBezTo>
                  <a:cubicBezTo>
                    <a:pt x="494935" y="296161"/>
                    <a:pt x="507790" y="277610"/>
                    <a:pt x="515531" y="256795"/>
                  </a:cubicBezTo>
                  <a:cubicBezTo>
                    <a:pt x="525026" y="233131"/>
                    <a:pt x="532987" y="207862"/>
                    <a:pt x="540656" y="183760"/>
                  </a:cubicBezTo>
                  <a:cubicBezTo>
                    <a:pt x="546279" y="166012"/>
                    <a:pt x="552049" y="148192"/>
                    <a:pt x="558330" y="130736"/>
                  </a:cubicBezTo>
                  <a:cubicBezTo>
                    <a:pt x="578269" y="75376"/>
                    <a:pt x="605438" y="15195"/>
                    <a:pt x="676793" y="-289"/>
                  </a:cubicBezTo>
                  <a:cubicBezTo>
                    <a:pt x="677743" y="-581"/>
                    <a:pt x="678838" y="-581"/>
                    <a:pt x="679787" y="-289"/>
                  </a:cubicBezTo>
                  <a:lnTo>
                    <a:pt x="681029" y="-289"/>
                  </a:lnTo>
                  <a:cubicBezTo>
                    <a:pt x="737704" y="-3356"/>
                    <a:pt x="789559" y="14829"/>
                    <a:pt x="838638" y="55364"/>
                  </a:cubicBezTo>
                  <a:cubicBezTo>
                    <a:pt x="911090" y="114669"/>
                    <a:pt x="954400" y="195664"/>
                    <a:pt x="989310" y="267166"/>
                  </a:cubicBezTo>
                  <a:cubicBezTo>
                    <a:pt x="1039120" y="368904"/>
                    <a:pt x="1057817" y="469912"/>
                    <a:pt x="1046862" y="575301"/>
                  </a:cubicBezTo>
                  <a:cubicBezTo>
                    <a:pt x="1038609" y="653668"/>
                    <a:pt x="1027069" y="737439"/>
                    <a:pt x="999535" y="819458"/>
                  </a:cubicBezTo>
                  <a:cubicBezTo>
                    <a:pt x="958562" y="940915"/>
                    <a:pt x="882606" y="1005039"/>
                    <a:pt x="782182" y="1005039"/>
                  </a:cubicBezTo>
                  <a:close/>
                  <a:moveTo>
                    <a:pt x="115956" y="237440"/>
                  </a:moveTo>
                  <a:cubicBezTo>
                    <a:pt x="97770" y="237440"/>
                    <a:pt x="79877" y="241531"/>
                    <a:pt x="63516" y="249418"/>
                  </a:cubicBezTo>
                  <a:cubicBezTo>
                    <a:pt x="28387" y="265778"/>
                    <a:pt x="12392" y="293239"/>
                    <a:pt x="12392" y="335234"/>
                  </a:cubicBezTo>
                  <a:cubicBezTo>
                    <a:pt x="12392" y="446540"/>
                    <a:pt x="62640" y="532429"/>
                    <a:pt x="165766" y="598745"/>
                  </a:cubicBezTo>
                  <a:cubicBezTo>
                    <a:pt x="193154" y="616274"/>
                    <a:pt x="222587" y="631392"/>
                    <a:pt x="250998" y="646803"/>
                  </a:cubicBezTo>
                  <a:cubicBezTo>
                    <a:pt x="271959" y="657831"/>
                    <a:pt x="293650" y="669297"/>
                    <a:pt x="314466" y="681567"/>
                  </a:cubicBezTo>
                  <a:cubicBezTo>
                    <a:pt x="376764" y="718012"/>
                    <a:pt x="431687" y="765776"/>
                    <a:pt x="476530" y="822306"/>
                  </a:cubicBezTo>
                  <a:cubicBezTo>
                    <a:pt x="546279" y="909072"/>
                    <a:pt x="631000" y="963775"/>
                    <a:pt x="728575" y="984736"/>
                  </a:cubicBezTo>
                  <a:cubicBezTo>
                    <a:pt x="851346" y="1011248"/>
                    <a:pt x="940815" y="952455"/>
                    <a:pt x="986973" y="815003"/>
                  </a:cubicBezTo>
                  <a:cubicBezTo>
                    <a:pt x="1014142" y="734664"/>
                    <a:pt x="1025754" y="651769"/>
                    <a:pt x="1033497" y="573987"/>
                  </a:cubicBezTo>
                  <a:cubicBezTo>
                    <a:pt x="1044379" y="471226"/>
                    <a:pt x="1025754" y="373067"/>
                    <a:pt x="977405" y="273666"/>
                  </a:cubicBezTo>
                  <a:cubicBezTo>
                    <a:pt x="943152" y="203771"/>
                    <a:pt x="900718" y="124236"/>
                    <a:pt x="830459" y="66757"/>
                  </a:cubicBezTo>
                  <a:cubicBezTo>
                    <a:pt x="783935" y="28414"/>
                    <a:pt x="735513" y="11251"/>
                    <a:pt x="681905" y="14026"/>
                  </a:cubicBezTo>
                  <a:lnTo>
                    <a:pt x="679933" y="14026"/>
                  </a:lnTo>
                  <a:cubicBezTo>
                    <a:pt x="615224" y="28049"/>
                    <a:pt x="590758" y="81949"/>
                    <a:pt x="571403" y="136433"/>
                  </a:cubicBezTo>
                  <a:cubicBezTo>
                    <a:pt x="565195" y="153815"/>
                    <a:pt x="559571" y="171417"/>
                    <a:pt x="553948" y="189018"/>
                  </a:cubicBezTo>
                  <a:cubicBezTo>
                    <a:pt x="546206" y="213558"/>
                    <a:pt x="538100" y="238755"/>
                    <a:pt x="528385" y="262492"/>
                  </a:cubicBezTo>
                  <a:cubicBezTo>
                    <a:pt x="519914" y="285570"/>
                    <a:pt x="505671" y="306093"/>
                    <a:pt x="487120" y="322161"/>
                  </a:cubicBezTo>
                  <a:cubicBezTo>
                    <a:pt x="469008" y="337864"/>
                    <a:pt x="447024" y="348454"/>
                    <a:pt x="423434" y="352836"/>
                  </a:cubicBezTo>
                  <a:cubicBezTo>
                    <a:pt x="383776" y="361016"/>
                    <a:pt x="348427" y="347285"/>
                    <a:pt x="321988" y="333920"/>
                  </a:cubicBezTo>
                  <a:cubicBezTo>
                    <a:pt x="300297" y="322526"/>
                    <a:pt x="279189" y="309965"/>
                    <a:pt x="258740" y="296453"/>
                  </a:cubicBezTo>
                  <a:cubicBezTo>
                    <a:pt x="241138" y="285132"/>
                    <a:pt x="222880" y="273374"/>
                    <a:pt x="204475" y="263806"/>
                  </a:cubicBezTo>
                  <a:cubicBezTo>
                    <a:pt x="170732" y="245986"/>
                    <a:pt x="142614" y="237440"/>
                    <a:pt x="115956" y="23744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49" name="Google Shape;2649;p84"/>
            <p:cNvSpPr/>
            <p:nvPr/>
          </p:nvSpPr>
          <p:spPr>
            <a:xfrm>
              <a:off x="6262990" y="3478024"/>
              <a:ext cx="1950710" cy="2087544"/>
            </a:xfrm>
            <a:custGeom>
              <a:avLst/>
              <a:gdLst/>
              <a:ahLst/>
              <a:cxnLst/>
              <a:rect l="l" t="t" r="r" b="b"/>
              <a:pathLst>
                <a:path w="1950710" h="2087544" extrusionOk="0">
                  <a:moveTo>
                    <a:pt x="1155872" y="2086925"/>
                  </a:moveTo>
                  <a:cubicBezTo>
                    <a:pt x="1131258" y="2086925"/>
                    <a:pt x="1112782" y="2081009"/>
                    <a:pt x="1099781" y="2069031"/>
                  </a:cubicBezTo>
                  <a:cubicBezTo>
                    <a:pt x="1084224" y="2054424"/>
                    <a:pt x="1076482" y="2032514"/>
                    <a:pt x="1076482" y="2000451"/>
                  </a:cubicBezTo>
                  <a:cubicBezTo>
                    <a:pt x="1075241" y="1961815"/>
                    <a:pt x="1071004" y="1923326"/>
                    <a:pt x="1063993" y="1885275"/>
                  </a:cubicBezTo>
                  <a:cubicBezTo>
                    <a:pt x="1042813" y="1749064"/>
                    <a:pt x="1011554" y="1614680"/>
                    <a:pt x="970508" y="1483071"/>
                  </a:cubicBezTo>
                  <a:cubicBezTo>
                    <a:pt x="935889" y="1373518"/>
                    <a:pt x="872130" y="1291937"/>
                    <a:pt x="775723" y="1232998"/>
                  </a:cubicBezTo>
                  <a:cubicBezTo>
                    <a:pt x="632502" y="1146451"/>
                    <a:pt x="508123" y="1032005"/>
                    <a:pt x="409964" y="896452"/>
                  </a:cubicBezTo>
                  <a:cubicBezTo>
                    <a:pt x="391266" y="870525"/>
                    <a:pt x="374907" y="842260"/>
                    <a:pt x="358839" y="814872"/>
                  </a:cubicBezTo>
                  <a:cubicBezTo>
                    <a:pt x="340727" y="781860"/>
                    <a:pt x="320276" y="750163"/>
                    <a:pt x="297782" y="719926"/>
                  </a:cubicBezTo>
                  <a:cubicBezTo>
                    <a:pt x="252062" y="661498"/>
                    <a:pt x="201230" y="606430"/>
                    <a:pt x="151712" y="553040"/>
                  </a:cubicBezTo>
                  <a:cubicBezTo>
                    <a:pt x="135643" y="535513"/>
                    <a:pt x="119649" y="517984"/>
                    <a:pt x="103800" y="500529"/>
                  </a:cubicBezTo>
                  <a:cubicBezTo>
                    <a:pt x="70350" y="464522"/>
                    <a:pt x="45372" y="421505"/>
                    <a:pt x="30765" y="374616"/>
                  </a:cubicBezTo>
                  <a:cubicBezTo>
                    <a:pt x="7029" y="298586"/>
                    <a:pt x="-3781" y="219197"/>
                    <a:pt x="-1078" y="139589"/>
                  </a:cubicBezTo>
                  <a:cubicBezTo>
                    <a:pt x="1624" y="66116"/>
                    <a:pt x="32518" y="18789"/>
                    <a:pt x="90654" y="-346"/>
                  </a:cubicBezTo>
                  <a:cubicBezTo>
                    <a:pt x="91822" y="-712"/>
                    <a:pt x="93137" y="-712"/>
                    <a:pt x="94306" y="-346"/>
                  </a:cubicBezTo>
                  <a:lnTo>
                    <a:pt x="95840" y="-346"/>
                  </a:lnTo>
                  <a:cubicBezTo>
                    <a:pt x="132357" y="-1223"/>
                    <a:pt x="171431" y="676"/>
                    <a:pt x="209701" y="20103"/>
                  </a:cubicBezTo>
                  <a:cubicBezTo>
                    <a:pt x="275068" y="53992"/>
                    <a:pt x="328968" y="106358"/>
                    <a:pt x="364755" y="170702"/>
                  </a:cubicBezTo>
                  <a:cubicBezTo>
                    <a:pt x="434503" y="289384"/>
                    <a:pt x="516522" y="376003"/>
                    <a:pt x="615704" y="435162"/>
                  </a:cubicBezTo>
                  <a:cubicBezTo>
                    <a:pt x="692537" y="481101"/>
                    <a:pt x="747167" y="552019"/>
                    <a:pt x="801286" y="621183"/>
                  </a:cubicBezTo>
                  <a:lnTo>
                    <a:pt x="817426" y="642071"/>
                  </a:lnTo>
                  <a:cubicBezTo>
                    <a:pt x="890461" y="735337"/>
                    <a:pt x="965322" y="831962"/>
                    <a:pt x="1021049" y="940565"/>
                  </a:cubicBezTo>
                  <a:cubicBezTo>
                    <a:pt x="1070787" y="1037848"/>
                    <a:pt x="1151781" y="1083568"/>
                    <a:pt x="1268565" y="1079916"/>
                  </a:cubicBezTo>
                  <a:cubicBezTo>
                    <a:pt x="1309538" y="1078821"/>
                    <a:pt x="1351168" y="1076484"/>
                    <a:pt x="1391556" y="1074292"/>
                  </a:cubicBezTo>
                  <a:cubicBezTo>
                    <a:pt x="1450860" y="1071079"/>
                    <a:pt x="1512284" y="1067720"/>
                    <a:pt x="1572830" y="1067720"/>
                  </a:cubicBezTo>
                  <a:lnTo>
                    <a:pt x="1574071" y="1067720"/>
                  </a:lnTo>
                  <a:cubicBezTo>
                    <a:pt x="1615262" y="1066989"/>
                    <a:pt x="1656016" y="1076337"/>
                    <a:pt x="1692753" y="1094962"/>
                  </a:cubicBezTo>
                  <a:cubicBezTo>
                    <a:pt x="1730073" y="1113951"/>
                    <a:pt x="1762429" y="1141485"/>
                    <a:pt x="1787114" y="1175300"/>
                  </a:cubicBezTo>
                  <a:cubicBezTo>
                    <a:pt x="1852846" y="1264330"/>
                    <a:pt x="1901488" y="1364753"/>
                    <a:pt x="1930702" y="1471530"/>
                  </a:cubicBezTo>
                  <a:cubicBezTo>
                    <a:pt x="1952613" y="1549313"/>
                    <a:pt x="1954949" y="1623005"/>
                    <a:pt x="1938443" y="1690636"/>
                  </a:cubicBezTo>
                  <a:cubicBezTo>
                    <a:pt x="1909229" y="1807492"/>
                    <a:pt x="1836851" y="1886954"/>
                    <a:pt x="1722625" y="1927270"/>
                  </a:cubicBezTo>
                  <a:cubicBezTo>
                    <a:pt x="1693411" y="1937641"/>
                    <a:pt x="1663320" y="1946114"/>
                    <a:pt x="1634106" y="1954366"/>
                  </a:cubicBezTo>
                  <a:cubicBezTo>
                    <a:pt x="1603066" y="1963057"/>
                    <a:pt x="1571514" y="1971967"/>
                    <a:pt x="1541059" y="1983069"/>
                  </a:cubicBezTo>
                  <a:cubicBezTo>
                    <a:pt x="1432528" y="2022581"/>
                    <a:pt x="1310194" y="2067352"/>
                    <a:pt x="1181946" y="2084442"/>
                  </a:cubicBezTo>
                  <a:cubicBezTo>
                    <a:pt x="1173326" y="2085902"/>
                    <a:pt x="1164636" y="2086706"/>
                    <a:pt x="1155872" y="2086925"/>
                  </a:cubicBezTo>
                  <a:close/>
                  <a:moveTo>
                    <a:pt x="94744" y="13603"/>
                  </a:moveTo>
                  <a:cubicBezTo>
                    <a:pt x="42232" y="31132"/>
                    <a:pt x="15355" y="72616"/>
                    <a:pt x="12799" y="140465"/>
                  </a:cubicBezTo>
                  <a:cubicBezTo>
                    <a:pt x="10169" y="218394"/>
                    <a:pt x="20686" y="296176"/>
                    <a:pt x="43839" y="370599"/>
                  </a:cubicBezTo>
                  <a:cubicBezTo>
                    <a:pt x="57862" y="415442"/>
                    <a:pt x="81670" y="456561"/>
                    <a:pt x="113587" y="491034"/>
                  </a:cubicBezTo>
                  <a:lnTo>
                    <a:pt x="161425" y="543327"/>
                  </a:lnTo>
                  <a:cubicBezTo>
                    <a:pt x="210797" y="597008"/>
                    <a:pt x="261848" y="652880"/>
                    <a:pt x="307861" y="711308"/>
                  </a:cubicBezTo>
                  <a:cubicBezTo>
                    <a:pt x="330794" y="741910"/>
                    <a:pt x="351463" y="774118"/>
                    <a:pt x="369868" y="807642"/>
                  </a:cubicBezTo>
                  <a:cubicBezTo>
                    <a:pt x="385351" y="835248"/>
                    <a:pt x="402076" y="862053"/>
                    <a:pt x="420116" y="887980"/>
                  </a:cubicBezTo>
                  <a:cubicBezTo>
                    <a:pt x="517179" y="1022073"/>
                    <a:pt x="640171" y="1135277"/>
                    <a:pt x="781859" y="1220874"/>
                  </a:cubicBezTo>
                  <a:cubicBezTo>
                    <a:pt x="881259" y="1281639"/>
                    <a:pt x="946991" y="1365995"/>
                    <a:pt x="982706" y="1478689"/>
                  </a:cubicBezTo>
                  <a:cubicBezTo>
                    <a:pt x="1024262" y="1611028"/>
                    <a:pt x="1056033" y="1746289"/>
                    <a:pt x="1077651" y="1883303"/>
                  </a:cubicBezTo>
                  <a:cubicBezTo>
                    <a:pt x="1084809" y="1922012"/>
                    <a:pt x="1089117" y="1961231"/>
                    <a:pt x="1090359" y="2000598"/>
                  </a:cubicBezTo>
                  <a:cubicBezTo>
                    <a:pt x="1090359" y="2028278"/>
                    <a:pt x="1096786" y="2047267"/>
                    <a:pt x="1109274" y="2059026"/>
                  </a:cubicBezTo>
                  <a:cubicBezTo>
                    <a:pt x="1123445" y="2072099"/>
                    <a:pt x="1146889" y="2076189"/>
                    <a:pt x="1180776" y="2071587"/>
                  </a:cubicBezTo>
                  <a:cubicBezTo>
                    <a:pt x="1307566" y="2054717"/>
                    <a:pt x="1429534" y="2010238"/>
                    <a:pt x="1537334" y="1970945"/>
                  </a:cubicBezTo>
                  <a:cubicBezTo>
                    <a:pt x="1568374" y="1959698"/>
                    <a:pt x="1600218" y="1950714"/>
                    <a:pt x="1631258" y="1941731"/>
                  </a:cubicBezTo>
                  <a:cubicBezTo>
                    <a:pt x="1660472" y="1933551"/>
                    <a:pt x="1690123" y="1925371"/>
                    <a:pt x="1718900" y="1914927"/>
                  </a:cubicBezTo>
                  <a:cubicBezTo>
                    <a:pt x="1828453" y="1875926"/>
                    <a:pt x="1898273" y="1799458"/>
                    <a:pt x="1925954" y="1687787"/>
                  </a:cubicBezTo>
                  <a:cubicBezTo>
                    <a:pt x="1942021" y="1622494"/>
                    <a:pt x="1939539" y="1551724"/>
                    <a:pt x="1918212" y="1476424"/>
                  </a:cubicBezTo>
                  <a:cubicBezTo>
                    <a:pt x="1889729" y="1371180"/>
                    <a:pt x="1841890" y="1272072"/>
                    <a:pt x="1777182" y="1184284"/>
                  </a:cubicBezTo>
                  <a:cubicBezTo>
                    <a:pt x="1753736" y="1152075"/>
                    <a:pt x="1723062" y="1125855"/>
                    <a:pt x="1687568" y="1107816"/>
                  </a:cubicBezTo>
                  <a:cubicBezTo>
                    <a:pt x="1652657" y="1090141"/>
                    <a:pt x="1613948" y="1081304"/>
                    <a:pt x="1574800" y="1082107"/>
                  </a:cubicBezTo>
                  <a:lnTo>
                    <a:pt x="1573486" y="1082107"/>
                  </a:lnTo>
                  <a:cubicBezTo>
                    <a:pt x="1513378" y="1082107"/>
                    <a:pt x="1452176" y="1085467"/>
                    <a:pt x="1393017" y="1088608"/>
                  </a:cubicBezTo>
                  <a:cubicBezTo>
                    <a:pt x="1352555" y="1090798"/>
                    <a:pt x="1310779" y="1093136"/>
                    <a:pt x="1269661" y="1094305"/>
                  </a:cubicBezTo>
                  <a:cubicBezTo>
                    <a:pt x="1147181" y="1097810"/>
                    <a:pt x="1062240" y="1049826"/>
                    <a:pt x="1009801" y="947430"/>
                  </a:cubicBezTo>
                  <a:cubicBezTo>
                    <a:pt x="954806" y="839776"/>
                    <a:pt x="880018" y="743881"/>
                    <a:pt x="807714" y="651200"/>
                  </a:cubicBezTo>
                  <a:lnTo>
                    <a:pt x="791864" y="630312"/>
                  </a:lnTo>
                  <a:cubicBezTo>
                    <a:pt x="736795" y="559322"/>
                    <a:pt x="684795" y="492202"/>
                    <a:pt x="610007" y="447724"/>
                  </a:cubicBezTo>
                  <a:cubicBezTo>
                    <a:pt x="508781" y="387324"/>
                    <a:pt x="425155" y="299243"/>
                    <a:pt x="354384" y="178444"/>
                  </a:cubicBezTo>
                  <a:cubicBezTo>
                    <a:pt x="319912" y="116437"/>
                    <a:pt x="267910" y="65969"/>
                    <a:pt x="204954" y="33323"/>
                  </a:cubicBezTo>
                  <a:cubicBezTo>
                    <a:pt x="171211" y="16160"/>
                    <a:pt x="137542" y="13384"/>
                    <a:pt x="97227" y="1426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50" name="Google Shape;2650;p84"/>
            <p:cNvSpPr/>
            <p:nvPr/>
          </p:nvSpPr>
          <p:spPr>
            <a:xfrm>
              <a:off x="4228898" y="3799926"/>
              <a:ext cx="293144" cy="356137"/>
            </a:xfrm>
            <a:custGeom>
              <a:avLst/>
              <a:gdLst/>
              <a:ahLst/>
              <a:cxnLst/>
              <a:rect l="l" t="t" r="r" b="b"/>
              <a:pathLst>
                <a:path w="293144" h="356137" extrusionOk="0">
                  <a:moveTo>
                    <a:pt x="142572" y="355517"/>
                  </a:moveTo>
                  <a:cubicBezTo>
                    <a:pt x="134173" y="355444"/>
                    <a:pt x="125847" y="354276"/>
                    <a:pt x="117813" y="352012"/>
                  </a:cubicBezTo>
                  <a:cubicBezTo>
                    <a:pt x="56244" y="334922"/>
                    <a:pt x="18485" y="294826"/>
                    <a:pt x="2272" y="230481"/>
                  </a:cubicBezTo>
                  <a:cubicBezTo>
                    <a:pt x="-1526" y="217993"/>
                    <a:pt x="-2476" y="204773"/>
                    <a:pt x="-431" y="191845"/>
                  </a:cubicBezTo>
                  <a:cubicBezTo>
                    <a:pt x="1614" y="178992"/>
                    <a:pt x="6654" y="166795"/>
                    <a:pt x="14176" y="156205"/>
                  </a:cubicBezTo>
                  <a:cubicBezTo>
                    <a:pt x="31486" y="133053"/>
                    <a:pt x="51424" y="112018"/>
                    <a:pt x="73553" y="93540"/>
                  </a:cubicBezTo>
                  <a:cubicBezTo>
                    <a:pt x="101088" y="70534"/>
                    <a:pt x="129937" y="48624"/>
                    <a:pt x="158055" y="27809"/>
                  </a:cubicBezTo>
                  <a:lnTo>
                    <a:pt x="193624" y="786"/>
                  </a:lnTo>
                  <a:cubicBezTo>
                    <a:pt x="194427" y="201"/>
                    <a:pt x="195303" y="-236"/>
                    <a:pt x="196253" y="-456"/>
                  </a:cubicBezTo>
                  <a:cubicBezTo>
                    <a:pt x="197202" y="-675"/>
                    <a:pt x="198225" y="-675"/>
                    <a:pt x="199174" y="-456"/>
                  </a:cubicBezTo>
                  <a:lnTo>
                    <a:pt x="200488" y="-456"/>
                  </a:lnTo>
                  <a:cubicBezTo>
                    <a:pt x="242849" y="-2135"/>
                    <a:pt x="262568" y="28174"/>
                    <a:pt x="275349" y="54759"/>
                  </a:cubicBezTo>
                  <a:cubicBezTo>
                    <a:pt x="315884" y="142401"/>
                    <a:pt x="275349" y="277370"/>
                    <a:pt x="214292" y="326523"/>
                  </a:cubicBezTo>
                  <a:cubicBezTo>
                    <a:pt x="197641" y="339450"/>
                    <a:pt x="173320" y="355517"/>
                    <a:pt x="142572" y="355517"/>
                  </a:cubicBezTo>
                  <a:close/>
                  <a:moveTo>
                    <a:pt x="199904" y="13348"/>
                  </a:moveTo>
                  <a:lnTo>
                    <a:pt x="165943" y="39130"/>
                  </a:lnTo>
                  <a:cubicBezTo>
                    <a:pt x="138044" y="60164"/>
                    <a:pt x="109194" y="81855"/>
                    <a:pt x="81879" y="104423"/>
                  </a:cubicBezTo>
                  <a:cubicBezTo>
                    <a:pt x="60627" y="122317"/>
                    <a:pt x="41492" y="142547"/>
                    <a:pt x="24839" y="164750"/>
                  </a:cubicBezTo>
                  <a:cubicBezTo>
                    <a:pt x="12204" y="182789"/>
                    <a:pt x="8698" y="205649"/>
                    <a:pt x="15344" y="226610"/>
                  </a:cubicBezTo>
                  <a:cubicBezTo>
                    <a:pt x="29951" y="285915"/>
                    <a:pt x="64863" y="322287"/>
                    <a:pt x="121245" y="338062"/>
                  </a:cubicBezTo>
                  <a:cubicBezTo>
                    <a:pt x="149291" y="345804"/>
                    <a:pt x="176241" y="338062"/>
                    <a:pt x="206478" y="314472"/>
                  </a:cubicBezTo>
                  <a:cubicBezTo>
                    <a:pt x="262714" y="269482"/>
                    <a:pt x="300839" y="140794"/>
                    <a:pt x="263518" y="60310"/>
                  </a:cubicBezTo>
                  <a:cubicBezTo>
                    <a:pt x="247450" y="25618"/>
                    <a:pt x="229484" y="11814"/>
                    <a:pt x="201511" y="131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grpSp>
        <p:nvGrpSpPr>
          <p:cNvPr id="2651" name="Google Shape;2651;p84"/>
          <p:cNvGrpSpPr/>
          <p:nvPr/>
        </p:nvGrpSpPr>
        <p:grpSpPr>
          <a:xfrm>
            <a:off x="0" y="0"/>
            <a:ext cx="12190381" cy="6242465"/>
            <a:chOff x="0" y="0"/>
            <a:chExt cx="12190381" cy="6242465"/>
          </a:xfrm>
        </p:grpSpPr>
        <p:sp>
          <p:nvSpPr>
            <p:cNvPr id="2652" name="Google Shape;2652;p84"/>
            <p:cNvSpPr/>
            <p:nvPr/>
          </p:nvSpPr>
          <p:spPr>
            <a:xfrm>
              <a:off x="1620" y="16570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53" name="Google Shape;2653;p84"/>
            <p:cNvSpPr/>
            <p:nvPr/>
          </p:nvSpPr>
          <p:spPr>
            <a:xfrm>
              <a:off x="0" y="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2654" name="Google Shape;2654;p84"/>
          <p:cNvSpPr/>
          <p:nvPr/>
        </p:nvSpPr>
        <p:spPr>
          <a:xfrm>
            <a:off x="1778613" y="1850062"/>
            <a:ext cx="1646388" cy="1600086"/>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55" name="Google Shape;2655;p84"/>
          <p:cNvSpPr/>
          <p:nvPr/>
        </p:nvSpPr>
        <p:spPr>
          <a:xfrm>
            <a:off x="5273040" y="1850062"/>
            <a:ext cx="1646388" cy="1600086"/>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56" name="Google Shape;2656;p84"/>
          <p:cNvSpPr/>
          <p:nvPr/>
        </p:nvSpPr>
        <p:spPr>
          <a:xfrm>
            <a:off x="8824458" y="1850062"/>
            <a:ext cx="1646388" cy="1600086"/>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57" name="Google Shape;2657;p84"/>
          <p:cNvSpPr txBox="1">
            <a:spLocks noGrp="1"/>
          </p:cNvSpPr>
          <p:nvPr>
            <p:ph type="body" idx="1"/>
          </p:nvPr>
        </p:nvSpPr>
        <p:spPr>
          <a:xfrm>
            <a:off x="955653" y="3547415"/>
            <a:ext cx="32919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58" name="Google Shape;2658;p84"/>
          <p:cNvSpPr txBox="1">
            <a:spLocks noGrp="1"/>
          </p:cNvSpPr>
          <p:nvPr>
            <p:ph type="body" idx="2"/>
          </p:nvPr>
        </p:nvSpPr>
        <p:spPr>
          <a:xfrm>
            <a:off x="955653" y="3900753"/>
            <a:ext cx="32919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59" name="Google Shape;2659;p84"/>
          <p:cNvSpPr txBox="1">
            <a:spLocks noGrp="1"/>
          </p:cNvSpPr>
          <p:nvPr>
            <p:ph type="body" idx="3"/>
          </p:nvPr>
        </p:nvSpPr>
        <p:spPr>
          <a:xfrm>
            <a:off x="4450080" y="3547415"/>
            <a:ext cx="32919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60" name="Google Shape;2660;p84"/>
          <p:cNvSpPr txBox="1">
            <a:spLocks noGrp="1"/>
          </p:cNvSpPr>
          <p:nvPr>
            <p:ph type="body" idx="4"/>
          </p:nvPr>
        </p:nvSpPr>
        <p:spPr>
          <a:xfrm>
            <a:off x="4450080" y="3900753"/>
            <a:ext cx="32919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61" name="Google Shape;2661;p84"/>
          <p:cNvSpPr txBox="1">
            <a:spLocks noGrp="1"/>
          </p:cNvSpPr>
          <p:nvPr>
            <p:ph type="body" idx="5"/>
          </p:nvPr>
        </p:nvSpPr>
        <p:spPr>
          <a:xfrm>
            <a:off x="8001498" y="3547415"/>
            <a:ext cx="32919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800"/>
              <a:buNone/>
              <a:defRPr sz="18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62" name="Google Shape;2662;p84"/>
          <p:cNvSpPr txBox="1">
            <a:spLocks noGrp="1"/>
          </p:cNvSpPr>
          <p:nvPr>
            <p:ph type="body" idx="6"/>
          </p:nvPr>
        </p:nvSpPr>
        <p:spPr>
          <a:xfrm>
            <a:off x="8001498" y="3900753"/>
            <a:ext cx="32919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200"/>
              <a:buNone/>
              <a:defRPr sz="12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63" name="Google Shape;2663;p84"/>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664" name="Google Shape;2664;p84"/>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grpSp>
        <p:nvGrpSpPr>
          <p:cNvPr id="2665" name="Google Shape;2665;p84"/>
          <p:cNvGrpSpPr/>
          <p:nvPr/>
        </p:nvGrpSpPr>
        <p:grpSpPr>
          <a:xfrm>
            <a:off x="759198" y="549535"/>
            <a:ext cx="1465304" cy="274322"/>
            <a:chOff x="6096000" y="6120483"/>
            <a:chExt cx="1570866" cy="294084"/>
          </a:xfrm>
        </p:grpSpPr>
        <p:sp>
          <p:nvSpPr>
            <p:cNvPr id="2666" name="Google Shape;2666;p84"/>
            <p:cNvSpPr/>
            <p:nvPr/>
          </p:nvSpPr>
          <p:spPr>
            <a:xfrm>
              <a:off x="6153245" y="6121273"/>
              <a:ext cx="190880" cy="151605"/>
            </a:xfrm>
            <a:custGeom>
              <a:avLst/>
              <a:gdLst/>
              <a:ahLst/>
              <a:cxnLst/>
              <a:rect l="l" t="t" r="r" b="b"/>
              <a:pathLst>
                <a:path w="190880" h="151605" extrusionOk="0">
                  <a:moveTo>
                    <a:pt x="185653" y="-877"/>
                  </a:moveTo>
                  <a:lnTo>
                    <a:pt x="1439" y="36366"/>
                  </a:lnTo>
                  <a:cubicBezTo>
                    <a:pt x="-84" y="36642"/>
                    <a:pt x="-1227" y="38013"/>
                    <a:pt x="-1227" y="39604"/>
                  </a:cubicBezTo>
                  <a:lnTo>
                    <a:pt x="-1227" y="110470"/>
                  </a:lnTo>
                  <a:cubicBezTo>
                    <a:pt x="-1227" y="112070"/>
                    <a:pt x="-84" y="113452"/>
                    <a:pt x="1439" y="113804"/>
                  </a:cubicBezTo>
                  <a:lnTo>
                    <a:pt x="185653" y="150570"/>
                  </a:lnTo>
                  <a:cubicBezTo>
                    <a:pt x="187367" y="150989"/>
                    <a:pt x="189177" y="149923"/>
                    <a:pt x="189558" y="148189"/>
                  </a:cubicBezTo>
                  <a:cubicBezTo>
                    <a:pt x="189653" y="147903"/>
                    <a:pt x="189653" y="147617"/>
                    <a:pt x="189653" y="147332"/>
                  </a:cubicBezTo>
                  <a:lnTo>
                    <a:pt x="189653" y="2361"/>
                  </a:lnTo>
                  <a:cubicBezTo>
                    <a:pt x="189653" y="523"/>
                    <a:pt x="188129" y="-963"/>
                    <a:pt x="186319" y="-944"/>
                  </a:cubicBezTo>
                  <a:cubicBezTo>
                    <a:pt x="186033" y="-944"/>
                    <a:pt x="185843" y="-915"/>
                    <a:pt x="185653" y="-877"/>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67" name="Google Shape;2667;p84"/>
            <p:cNvSpPr/>
            <p:nvPr/>
          </p:nvSpPr>
          <p:spPr>
            <a:xfrm>
              <a:off x="6096000" y="6263310"/>
              <a:ext cx="190880" cy="151257"/>
            </a:xfrm>
            <a:custGeom>
              <a:avLst/>
              <a:gdLst/>
              <a:ahLst/>
              <a:cxnLst/>
              <a:rect l="l" t="t" r="r" b="b"/>
              <a:pathLst>
                <a:path w="190880" h="151257" extrusionOk="0">
                  <a:moveTo>
                    <a:pt x="186987" y="35871"/>
                  </a:moveTo>
                  <a:lnTo>
                    <a:pt x="2772" y="-896"/>
                  </a:lnTo>
                  <a:cubicBezTo>
                    <a:pt x="868" y="-1210"/>
                    <a:pt x="-847" y="47"/>
                    <a:pt x="-1227" y="1914"/>
                  </a:cubicBezTo>
                  <a:cubicBezTo>
                    <a:pt x="-1227" y="2085"/>
                    <a:pt x="-1227" y="2266"/>
                    <a:pt x="-1227" y="2438"/>
                  </a:cubicBezTo>
                  <a:lnTo>
                    <a:pt x="-1227" y="146932"/>
                  </a:lnTo>
                  <a:cubicBezTo>
                    <a:pt x="-1227" y="148828"/>
                    <a:pt x="391" y="150342"/>
                    <a:pt x="2202" y="150314"/>
                  </a:cubicBezTo>
                  <a:cubicBezTo>
                    <a:pt x="2392" y="150314"/>
                    <a:pt x="2582" y="150294"/>
                    <a:pt x="2772" y="150266"/>
                  </a:cubicBezTo>
                  <a:lnTo>
                    <a:pt x="186987" y="113404"/>
                  </a:lnTo>
                  <a:cubicBezTo>
                    <a:pt x="188510" y="113090"/>
                    <a:pt x="189653" y="111737"/>
                    <a:pt x="189653" y="110165"/>
                  </a:cubicBezTo>
                  <a:lnTo>
                    <a:pt x="189653" y="39109"/>
                  </a:lnTo>
                  <a:cubicBezTo>
                    <a:pt x="189653" y="37537"/>
                    <a:pt x="188510" y="36185"/>
                    <a:pt x="186987" y="35871"/>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68" name="Google Shape;2668;p84"/>
            <p:cNvSpPr/>
            <p:nvPr/>
          </p:nvSpPr>
          <p:spPr>
            <a:xfrm>
              <a:off x="6439662" y="6120769"/>
              <a:ext cx="177736" cy="259460"/>
            </a:xfrm>
            <a:custGeom>
              <a:avLst/>
              <a:gdLst/>
              <a:ahLst/>
              <a:cxnLst/>
              <a:rect l="l" t="t" r="r" b="b"/>
              <a:pathLst>
                <a:path w="177736" h="259460" extrusionOk="0">
                  <a:moveTo>
                    <a:pt x="107929" y="105069"/>
                  </a:moveTo>
                  <a:cubicBezTo>
                    <a:pt x="77735" y="94972"/>
                    <a:pt x="54398" y="93258"/>
                    <a:pt x="54398" y="71065"/>
                  </a:cubicBezTo>
                  <a:cubicBezTo>
                    <a:pt x="54398" y="54301"/>
                    <a:pt x="68020" y="47347"/>
                    <a:pt x="86784" y="47347"/>
                  </a:cubicBezTo>
                  <a:cubicBezTo>
                    <a:pt x="111930" y="48567"/>
                    <a:pt x="136313" y="55748"/>
                    <a:pt x="158126" y="68302"/>
                  </a:cubicBezTo>
                  <a:cubicBezTo>
                    <a:pt x="160031" y="69350"/>
                    <a:pt x="162413" y="68684"/>
                    <a:pt x="163460" y="66798"/>
                  </a:cubicBezTo>
                  <a:cubicBezTo>
                    <a:pt x="163745" y="66207"/>
                    <a:pt x="163936" y="65550"/>
                    <a:pt x="163936" y="64873"/>
                  </a:cubicBezTo>
                  <a:lnTo>
                    <a:pt x="163936" y="19534"/>
                  </a:lnTo>
                  <a:cubicBezTo>
                    <a:pt x="163936" y="18048"/>
                    <a:pt x="163174" y="16677"/>
                    <a:pt x="161841" y="16010"/>
                  </a:cubicBezTo>
                  <a:cubicBezTo>
                    <a:pt x="138505" y="4895"/>
                    <a:pt x="112977" y="-897"/>
                    <a:pt x="87070" y="-944"/>
                  </a:cubicBezTo>
                  <a:cubicBezTo>
                    <a:pt x="34205" y="-944"/>
                    <a:pt x="-1227" y="28297"/>
                    <a:pt x="-1227" y="75256"/>
                  </a:cubicBezTo>
                  <a:cubicBezTo>
                    <a:pt x="-1227" y="119071"/>
                    <a:pt x="30110" y="136120"/>
                    <a:pt x="64876" y="147646"/>
                  </a:cubicBezTo>
                  <a:cubicBezTo>
                    <a:pt x="97166" y="158028"/>
                    <a:pt x="120787" y="160123"/>
                    <a:pt x="120787" y="183460"/>
                  </a:cubicBezTo>
                  <a:cubicBezTo>
                    <a:pt x="120787" y="202510"/>
                    <a:pt x="105834" y="210225"/>
                    <a:pt x="85736" y="210225"/>
                  </a:cubicBezTo>
                  <a:cubicBezTo>
                    <a:pt x="59447" y="209063"/>
                    <a:pt x="33919" y="201405"/>
                    <a:pt x="11345" y="187936"/>
                  </a:cubicBezTo>
                  <a:cubicBezTo>
                    <a:pt x="9536" y="186774"/>
                    <a:pt x="7155" y="187317"/>
                    <a:pt x="5916" y="189137"/>
                  </a:cubicBezTo>
                  <a:cubicBezTo>
                    <a:pt x="5535" y="189746"/>
                    <a:pt x="5344" y="190451"/>
                    <a:pt x="5344" y="191175"/>
                  </a:cubicBezTo>
                  <a:lnTo>
                    <a:pt x="5344" y="237657"/>
                  </a:lnTo>
                  <a:cubicBezTo>
                    <a:pt x="5344" y="239152"/>
                    <a:pt x="6202" y="240524"/>
                    <a:pt x="7536" y="241181"/>
                  </a:cubicBezTo>
                  <a:cubicBezTo>
                    <a:pt x="31824" y="252430"/>
                    <a:pt x="58209" y="258336"/>
                    <a:pt x="84974" y="258517"/>
                  </a:cubicBezTo>
                  <a:cubicBezTo>
                    <a:pt x="139266" y="258517"/>
                    <a:pt x="176510" y="228989"/>
                    <a:pt x="176510" y="179936"/>
                  </a:cubicBezTo>
                  <a:cubicBezTo>
                    <a:pt x="176128" y="135359"/>
                    <a:pt x="145838" y="117642"/>
                    <a:pt x="107929" y="105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69" name="Google Shape;2669;p84"/>
            <p:cNvSpPr/>
            <p:nvPr/>
          </p:nvSpPr>
          <p:spPr>
            <a:xfrm>
              <a:off x="6641591" y="6201432"/>
              <a:ext cx="171926" cy="178722"/>
            </a:xfrm>
            <a:custGeom>
              <a:avLst/>
              <a:gdLst/>
              <a:ahLst/>
              <a:cxnLst/>
              <a:rect l="l" t="t" r="r" b="b"/>
              <a:pathLst>
                <a:path w="171926" h="178722" extrusionOk="0">
                  <a:moveTo>
                    <a:pt x="88499" y="-930"/>
                  </a:moveTo>
                  <a:cubicBezTo>
                    <a:pt x="39826" y="-1778"/>
                    <a:pt x="-369" y="37007"/>
                    <a:pt x="-1227" y="85718"/>
                  </a:cubicBezTo>
                  <a:cubicBezTo>
                    <a:pt x="-1227" y="86833"/>
                    <a:pt x="-1227" y="87957"/>
                    <a:pt x="-1227" y="89081"/>
                  </a:cubicBezTo>
                  <a:cubicBezTo>
                    <a:pt x="-1227" y="142707"/>
                    <a:pt x="39445" y="177759"/>
                    <a:pt x="95833" y="177759"/>
                  </a:cubicBezTo>
                  <a:cubicBezTo>
                    <a:pt x="117740" y="178130"/>
                    <a:pt x="139362" y="173158"/>
                    <a:pt x="158889" y="163281"/>
                  </a:cubicBezTo>
                  <a:cubicBezTo>
                    <a:pt x="160127" y="162604"/>
                    <a:pt x="160793" y="161328"/>
                    <a:pt x="160793" y="159947"/>
                  </a:cubicBezTo>
                  <a:lnTo>
                    <a:pt x="160793" y="124990"/>
                  </a:lnTo>
                  <a:cubicBezTo>
                    <a:pt x="160793" y="122838"/>
                    <a:pt x="158984" y="121094"/>
                    <a:pt x="156889" y="121104"/>
                  </a:cubicBezTo>
                  <a:cubicBezTo>
                    <a:pt x="156126" y="121104"/>
                    <a:pt x="155460" y="121304"/>
                    <a:pt x="154888" y="121656"/>
                  </a:cubicBezTo>
                  <a:cubicBezTo>
                    <a:pt x="139171" y="131162"/>
                    <a:pt x="121170" y="136354"/>
                    <a:pt x="102786" y="136706"/>
                  </a:cubicBezTo>
                  <a:cubicBezTo>
                    <a:pt x="80307" y="136706"/>
                    <a:pt x="62019" y="127181"/>
                    <a:pt x="55161" y="107655"/>
                  </a:cubicBezTo>
                  <a:cubicBezTo>
                    <a:pt x="54400" y="105645"/>
                    <a:pt x="55352" y="103378"/>
                    <a:pt x="57352" y="102587"/>
                  </a:cubicBezTo>
                  <a:cubicBezTo>
                    <a:pt x="57828" y="102416"/>
                    <a:pt x="58304" y="102321"/>
                    <a:pt x="58781" y="102321"/>
                  </a:cubicBezTo>
                  <a:lnTo>
                    <a:pt x="166223" y="102321"/>
                  </a:lnTo>
                  <a:cubicBezTo>
                    <a:pt x="168223" y="102330"/>
                    <a:pt x="169842" y="100787"/>
                    <a:pt x="170033" y="98796"/>
                  </a:cubicBezTo>
                  <a:cubicBezTo>
                    <a:pt x="170033" y="94415"/>
                    <a:pt x="170699" y="88795"/>
                    <a:pt x="170699" y="84223"/>
                  </a:cubicBezTo>
                  <a:cubicBezTo>
                    <a:pt x="169842" y="26882"/>
                    <a:pt x="130218" y="-930"/>
                    <a:pt x="88499" y="-930"/>
                  </a:cubicBezTo>
                  <a:close/>
                  <a:moveTo>
                    <a:pt x="117074" y="68983"/>
                  </a:moveTo>
                  <a:lnTo>
                    <a:pt x="58304" y="68983"/>
                  </a:lnTo>
                  <a:cubicBezTo>
                    <a:pt x="56113" y="68954"/>
                    <a:pt x="54400" y="67183"/>
                    <a:pt x="54495" y="65030"/>
                  </a:cubicBezTo>
                  <a:cubicBezTo>
                    <a:pt x="54495" y="64592"/>
                    <a:pt x="54495" y="64154"/>
                    <a:pt x="54684" y="63744"/>
                  </a:cubicBezTo>
                  <a:cubicBezTo>
                    <a:pt x="59257" y="49057"/>
                    <a:pt x="72973" y="39132"/>
                    <a:pt x="88308" y="39360"/>
                  </a:cubicBezTo>
                  <a:cubicBezTo>
                    <a:pt x="103548" y="39008"/>
                    <a:pt x="116978" y="49190"/>
                    <a:pt x="120789" y="63935"/>
                  </a:cubicBezTo>
                  <a:cubicBezTo>
                    <a:pt x="121455" y="65983"/>
                    <a:pt x="120407" y="68193"/>
                    <a:pt x="118312" y="68878"/>
                  </a:cubicBezTo>
                  <a:cubicBezTo>
                    <a:pt x="117646" y="69107"/>
                    <a:pt x="116883" y="69145"/>
                    <a:pt x="116217" y="689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70" name="Google Shape;2670;p84"/>
            <p:cNvSpPr/>
            <p:nvPr/>
          </p:nvSpPr>
          <p:spPr>
            <a:xfrm>
              <a:off x="6847046"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71" name="Google Shape;2671;p84"/>
            <p:cNvSpPr/>
            <p:nvPr/>
          </p:nvSpPr>
          <p:spPr>
            <a:xfrm>
              <a:off x="6933247" y="6201443"/>
              <a:ext cx="149923" cy="179169"/>
            </a:xfrm>
            <a:custGeom>
              <a:avLst/>
              <a:gdLst/>
              <a:ahLst/>
              <a:cxnLst/>
              <a:rect l="l" t="t" r="r" b="b"/>
              <a:pathLst>
                <a:path w="149923" h="179169" extrusionOk="0">
                  <a:moveTo>
                    <a:pt x="96214" y="69638"/>
                  </a:moveTo>
                  <a:cubicBezTo>
                    <a:pt x="70782" y="63352"/>
                    <a:pt x="52398" y="64399"/>
                    <a:pt x="52398" y="51921"/>
                  </a:cubicBezTo>
                  <a:cubicBezTo>
                    <a:pt x="52398" y="43921"/>
                    <a:pt x="60685" y="39730"/>
                    <a:pt x="74592" y="39730"/>
                  </a:cubicBezTo>
                  <a:cubicBezTo>
                    <a:pt x="95071" y="40597"/>
                    <a:pt x="115074" y="45864"/>
                    <a:pt x="133361" y="55160"/>
                  </a:cubicBezTo>
                  <a:cubicBezTo>
                    <a:pt x="135267" y="56103"/>
                    <a:pt x="137648" y="55303"/>
                    <a:pt x="138600" y="53370"/>
                  </a:cubicBezTo>
                  <a:cubicBezTo>
                    <a:pt x="138886" y="52827"/>
                    <a:pt x="138982" y="52236"/>
                    <a:pt x="138982" y="51636"/>
                  </a:cubicBezTo>
                  <a:lnTo>
                    <a:pt x="138982" y="15060"/>
                  </a:lnTo>
                  <a:cubicBezTo>
                    <a:pt x="138982" y="13536"/>
                    <a:pt x="138124" y="12145"/>
                    <a:pt x="136696" y="11536"/>
                  </a:cubicBezTo>
                  <a:cubicBezTo>
                    <a:pt x="116692" y="3192"/>
                    <a:pt x="95261" y="-1047"/>
                    <a:pt x="73545" y="-942"/>
                  </a:cubicBezTo>
                  <a:cubicBezTo>
                    <a:pt x="31158" y="-942"/>
                    <a:pt x="-846" y="19537"/>
                    <a:pt x="-1227" y="56208"/>
                  </a:cubicBezTo>
                  <a:cubicBezTo>
                    <a:pt x="-1227" y="84783"/>
                    <a:pt x="17823" y="97927"/>
                    <a:pt x="50303" y="105928"/>
                  </a:cubicBezTo>
                  <a:cubicBezTo>
                    <a:pt x="76021" y="112500"/>
                    <a:pt x="95166" y="111167"/>
                    <a:pt x="95166" y="124312"/>
                  </a:cubicBezTo>
                  <a:cubicBezTo>
                    <a:pt x="95166" y="133837"/>
                    <a:pt x="86403" y="137551"/>
                    <a:pt x="71830" y="137551"/>
                  </a:cubicBezTo>
                  <a:cubicBezTo>
                    <a:pt x="50303" y="136694"/>
                    <a:pt x="29158" y="130989"/>
                    <a:pt x="10108" y="120882"/>
                  </a:cubicBezTo>
                  <a:cubicBezTo>
                    <a:pt x="8202" y="119882"/>
                    <a:pt x="5821" y="120625"/>
                    <a:pt x="4869" y="122531"/>
                  </a:cubicBezTo>
                  <a:cubicBezTo>
                    <a:pt x="4584" y="123083"/>
                    <a:pt x="4393" y="123693"/>
                    <a:pt x="4393" y="124312"/>
                  </a:cubicBezTo>
                  <a:lnTo>
                    <a:pt x="4393" y="161554"/>
                  </a:lnTo>
                  <a:cubicBezTo>
                    <a:pt x="4393" y="163050"/>
                    <a:pt x="5250" y="164402"/>
                    <a:pt x="6584" y="165079"/>
                  </a:cubicBezTo>
                  <a:cubicBezTo>
                    <a:pt x="27252" y="173861"/>
                    <a:pt x="49446" y="178338"/>
                    <a:pt x="71830" y="178223"/>
                  </a:cubicBezTo>
                  <a:cubicBezTo>
                    <a:pt x="115645" y="178223"/>
                    <a:pt x="148030" y="157744"/>
                    <a:pt x="148696" y="120216"/>
                  </a:cubicBezTo>
                  <a:cubicBezTo>
                    <a:pt x="148696" y="90117"/>
                    <a:pt x="128885" y="77639"/>
                    <a:pt x="96214" y="696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72" name="Google Shape;2672;p84"/>
            <p:cNvSpPr/>
            <p:nvPr/>
          </p:nvSpPr>
          <p:spPr>
            <a:xfrm>
              <a:off x="7114889" y="6201395"/>
              <a:ext cx="274129" cy="175310"/>
            </a:xfrm>
            <a:custGeom>
              <a:avLst/>
              <a:gdLst/>
              <a:ahLst/>
              <a:cxnLst/>
              <a:rect l="l" t="t" r="r" b="b"/>
              <a:pathLst>
                <a:path w="274129" h="175310" extrusionOk="0">
                  <a:moveTo>
                    <a:pt x="213561" y="-893"/>
                  </a:moveTo>
                  <a:cubicBezTo>
                    <a:pt x="192511" y="-808"/>
                    <a:pt x="172223" y="6831"/>
                    <a:pt x="156411" y="20633"/>
                  </a:cubicBezTo>
                  <a:cubicBezTo>
                    <a:pt x="154697" y="21985"/>
                    <a:pt x="152316" y="21719"/>
                    <a:pt x="150887" y="20043"/>
                  </a:cubicBezTo>
                  <a:cubicBezTo>
                    <a:pt x="150887" y="19986"/>
                    <a:pt x="150791" y="19928"/>
                    <a:pt x="150791" y="19871"/>
                  </a:cubicBezTo>
                  <a:cubicBezTo>
                    <a:pt x="138980" y="6012"/>
                    <a:pt x="121359" y="-1646"/>
                    <a:pt x="103166" y="-893"/>
                  </a:cubicBezTo>
                  <a:cubicBezTo>
                    <a:pt x="84307" y="-893"/>
                    <a:pt x="66019" y="5870"/>
                    <a:pt x="51636" y="18157"/>
                  </a:cubicBezTo>
                  <a:lnTo>
                    <a:pt x="50970" y="18157"/>
                  </a:lnTo>
                  <a:lnTo>
                    <a:pt x="50970" y="7679"/>
                  </a:lnTo>
                  <a:cubicBezTo>
                    <a:pt x="50970" y="5527"/>
                    <a:pt x="49160" y="3784"/>
                    <a:pt x="47064" y="3793"/>
                  </a:cubicBezTo>
                  <a:cubicBezTo>
                    <a:pt x="46779" y="3793"/>
                    <a:pt x="46588" y="3821"/>
                    <a:pt x="46302" y="3869"/>
                  </a:cubicBezTo>
                  <a:lnTo>
                    <a:pt x="1916" y="12727"/>
                  </a:lnTo>
                  <a:cubicBezTo>
                    <a:pt x="106" y="13118"/>
                    <a:pt x="-1227" y="14699"/>
                    <a:pt x="-1227" y="16538"/>
                  </a:cubicBezTo>
                  <a:lnTo>
                    <a:pt x="-1227" y="170081"/>
                  </a:lnTo>
                  <a:cubicBezTo>
                    <a:pt x="-1227" y="172233"/>
                    <a:pt x="487" y="173986"/>
                    <a:pt x="2678" y="173986"/>
                  </a:cubicBezTo>
                  <a:lnTo>
                    <a:pt x="47731" y="173986"/>
                  </a:lnTo>
                  <a:cubicBezTo>
                    <a:pt x="49922" y="173986"/>
                    <a:pt x="51636" y="172233"/>
                    <a:pt x="51636" y="170081"/>
                  </a:cubicBezTo>
                  <a:lnTo>
                    <a:pt x="51636" y="60448"/>
                  </a:lnTo>
                  <a:cubicBezTo>
                    <a:pt x="51636" y="59266"/>
                    <a:pt x="52112" y="58152"/>
                    <a:pt x="53065" y="57400"/>
                  </a:cubicBezTo>
                  <a:cubicBezTo>
                    <a:pt x="62114" y="49808"/>
                    <a:pt x="73258" y="45332"/>
                    <a:pt x="85069" y="44636"/>
                  </a:cubicBezTo>
                  <a:cubicBezTo>
                    <a:pt x="91832" y="44370"/>
                    <a:pt x="98499" y="47036"/>
                    <a:pt x="103166" y="51970"/>
                  </a:cubicBezTo>
                  <a:cubicBezTo>
                    <a:pt x="108120" y="58638"/>
                    <a:pt x="110310" y="66953"/>
                    <a:pt x="109358" y="75211"/>
                  </a:cubicBezTo>
                  <a:lnTo>
                    <a:pt x="109358" y="170461"/>
                  </a:lnTo>
                  <a:cubicBezTo>
                    <a:pt x="109358" y="172614"/>
                    <a:pt x="111073" y="174367"/>
                    <a:pt x="113263" y="174367"/>
                  </a:cubicBezTo>
                  <a:lnTo>
                    <a:pt x="158316" y="174367"/>
                  </a:lnTo>
                  <a:cubicBezTo>
                    <a:pt x="160507" y="174367"/>
                    <a:pt x="162222" y="172614"/>
                    <a:pt x="162222" y="170461"/>
                  </a:cubicBezTo>
                  <a:lnTo>
                    <a:pt x="162222" y="66544"/>
                  </a:lnTo>
                  <a:cubicBezTo>
                    <a:pt x="162222" y="64734"/>
                    <a:pt x="162222" y="62734"/>
                    <a:pt x="162222" y="60828"/>
                  </a:cubicBezTo>
                  <a:cubicBezTo>
                    <a:pt x="162127" y="59600"/>
                    <a:pt x="162602" y="58390"/>
                    <a:pt x="163555" y="57590"/>
                  </a:cubicBezTo>
                  <a:cubicBezTo>
                    <a:pt x="172509" y="49780"/>
                    <a:pt x="183843" y="45217"/>
                    <a:pt x="195749" y="44636"/>
                  </a:cubicBezTo>
                  <a:cubicBezTo>
                    <a:pt x="202513" y="44350"/>
                    <a:pt x="209084" y="47027"/>
                    <a:pt x="213751" y="51970"/>
                  </a:cubicBezTo>
                  <a:cubicBezTo>
                    <a:pt x="218895" y="58543"/>
                    <a:pt x="221181" y="66934"/>
                    <a:pt x="220038" y="75211"/>
                  </a:cubicBezTo>
                  <a:lnTo>
                    <a:pt x="220038" y="170461"/>
                  </a:lnTo>
                  <a:cubicBezTo>
                    <a:pt x="220038" y="172614"/>
                    <a:pt x="221753" y="174367"/>
                    <a:pt x="223944" y="174367"/>
                  </a:cubicBezTo>
                  <a:lnTo>
                    <a:pt x="268997" y="174367"/>
                  </a:lnTo>
                  <a:cubicBezTo>
                    <a:pt x="271187" y="174367"/>
                    <a:pt x="272902" y="172614"/>
                    <a:pt x="272902" y="170461"/>
                  </a:cubicBezTo>
                  <a:lnTo>
                    <a:pt x="272902" y="66544"/>
                  </a:lnTo>
                  <a:cubicBezTo>
                    <a:pt x="272902" y="42160"/>
                    <a:pt x="268045" y="27206"/>
                    <a:pt x="257281" y="16156"/>
                  </a:cubicBezTo>
                  <a:cubicBezTo>
                    <a:pt x="245660" y="4727"/>
                    <a:pt x="229849" y="-1436"/>
                    <a:pt x="213561" y="-8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73" name="Google Shape;2673;p84"/>
            <p:cNvSpPr/>
            <p:nvPr/>
          </p:nvSpPr>
          <p:spPr>
            <a:xfrm>
              <a:off x="7515510" y="6201823"/>
              <a:ext cx="151356" cy="178697"/>
            </a:xfrm>
            <a:custGeom>
              <a:avLst/>
              <a:gdLst/>
              <a:ahLst/>
              <a:cxnLst/>
              <a:rect l="l" t="t" r="r" b="b"/>
              <a:pathLst>
                <a:path w="151356" h="178697" extrusionOk="0">
                  <a:moveTo>
                    <a:pt x="144124" y="119550"/>
                  </a:moveTo>
                  <a:cubicBezTo>
                    <a:pt x="130789" y="127751"/>
                    <a:pt x="115549" y="132219"/>
                    <a:pt x="99928" y="132504"/>
                  </a:cubicBezTo>
                  <a:cubicBezTo>
                    <a:pt x="71353" y="132504"/>
                    <a:pt x="51637" y="114121"/>
                    <a:pt x="51637" y="88022"/>
                  </a:cubicBezTo>
                  <a:cubicBezTo>
                    <a:pt x="51446" y="63400"/>
                    <a:pt x="71164" y="43274"/>
                    <a:pt x="95833" y="43055"/>
                  </a:cubicBezTo>
                  <a:cubicBezTo>
                    <a:pt x="96976" y="43045"/>
                    <a:pt x="98119" y="43083"/>
                    <a:pt x="99262" y="43159"/>
                  </a:cubicBezTo>
                  <a:cubicBezTo>
                    <a:pt x="114216" y="43607"/>
                    <a:pt x="128885" y="47903"/>
                    <a:pt x="141743" y="55637"/>
                  </a:cubicBezTo>
                  <a:cubicBezTo>
                    <a:pt x="143649" y="56695"/>
                    <a:pt x="146030" y="56019"/>
                    <a:pt x="147078" y="54133"/>
                  </a:cubicBezTo>
                  <a:cubicBezTo>
                    <a:pt x="147364" y="53570"/>
                    <a:pt x="147553" y="52942"/>
                    <a:pt x="147553" y="52304"/>
                  </a:cubicBezTo>
                  <a:lnTo>
                    <a:pt x="147553" y="12965"/>
                  </a:lnTo>
                  <a:cubicBezTo>
                    <a:pt x="147553" y="11470"/>
                    <a:pt x="146696" y="10098"/>
                    <a:pt x="145363" y="9441"/>
                  </a:cubicBezTo>
                  <a:cubicBezTo>
                    <a:pt x="130123" y="2488"/>
                    <a:pt x="113549" y="-1055"/>
                    <a:pt x="96785" y="-941"/>
                  </a:cubicBezTo>
                  <a:cubicBezTo>
                    <a:pt x="43255" y="-941"/>
                    <a:pt x="-1227" y="34873"/>
                    <a:pt x="-1227" y="88785"/>
                  </a:cubicBezTo>
                  <a:cubicBezTo>
                    <a:pt x="-1227" y="140219"/>
                    <a:pt x="39064" y="177748"/>
                    <a:pt x="94023" y="177748"/>
                  </a:cubicBezTo>
                  <a:cubicBezTo>
                    <a:pt x="112788" y="177929"/>
                    <a:pt x="131266" y="173690"/>
                    <a:pt x="148030" y="165365"/>
                  </a:cubicBezTo>
                  <a:cubicBezTo>
                    <a:pt x="149268" y="164679"/>
                    <a:pt x="150125" y="163375"/>
                    <a:pt x="150125" y="161936"/>
                  </a:cubicBezTo>
                  <a:lnTo>
                    <a:pt x="150125" y="122979"/>
                  </a:lnTo>
                  <a:cubicBezTo>
                    <a:pt x="150220" y="120826"/>
                    <a:pt x="148507" y="119016"/>
                    <a:pt x="146315" y="118940"/>
                  </a:cubicBezTo>
                  <a:cubicBezTo>
                    <a:pt x="145553" y="118912"/>
                    <a:pt x="144792" y="119122"/>
                    <a:pt x="144124" y="119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74" name="Google Shape;2674;p84"/>
            <p:cNvSpPr/>
            <p:nvPr/>
          </p:nvSpPr>
          <p:spPr>
            <a:xfrm>
              <a:off x="7429214"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75" name="Google Shape;2675;p84"/>
            <p:cNvSpPr/>
            <p:nvPr/>
          </p:nvSpPr>
          <p:spPr>
            <a:xfrm>
              <a:off x="6843331" y="6120864"/>
              <a:ext cx="60388" cy="60388"/>
            </a:xfrm>
            <a:custGeom>
              <a:avLst/>
              <a:gdLst/>
              <a:ahLst/>
              <a:cxnLst/>
              <a:rect l="l" t="t" r="r" b="b"/>
              <a:pathLst>
                <a:path w="60388" h="60388" extrusionOk="0">
                  <a:moveTo>
                    <a:pt x="60389" y="30194"/>
                  </a:moveTo>
                  <a:cubicBezTo>
                    <a:pt x="60389" y="46870"/>
                    <a:pt x="46870" y="60389"/>
                    <a:pt x="30194" y="60389"/>
                  </a:cubicBezTo>
                  <a:cubicBezTo>
                    <a:pt x="13518" y="60389"/>
                    <a:pt x="0" y="46870"/>
                    <a:pt x="0" y="30194"/>
                  </a:cubicBezTo>
                  <a:cubicBezTo>
                    <a:pt x="0" y="13518"/>
                    <a:pt x="13518" y="0"/>
                    <a:pt x="30194" y="0"/>
                  </a:cubicBezTo>
                  <a:cubicBezTo>
                    <a:pt x="46870" y="0"/>
                    <a:pt x="60389" y="13518"/>
                    <a:pt x="60389" y="30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676" name="Google Shape;2676;p84"/>
            <p:cNvSpPr/>
            <p:nvPr/>
          </p:nvSpPr>
          <p:spPr>
            <a:xfrm>
              <a:off x="7425499" y="6120483"/>
              <a:ext cx="60388" cy="60388"/>
            </a:xfrm>
            <a:custGeom>
              <a:avLst/>
              <a:gdLst/>
              <a:ahLst/>
              <a:cxnLst/>
              <a:rect l="l" t="t" r="r" b="b"/>
              <a:pathLst>
                <a:path w="60388" h="60388" extrusionOk="0">
                  <a:moveTo>
                    <a:pt x="28967" y="-944"/>
                  </a:moveTo>
                  <a:cubicBezTo>
                    <a:pt x="12299" y="-944"/>
                    <a:pt x="-1227" y="12572"/>
                    <a:pt x="-1227" y="29250"/>
                  </a:cubicBezTo>
                  <a:cubicBezTo>
                    <a:pt x="-1227" y="45929"/>
                    <a:pt x="12299" y="59445"/>
                    <a:pt x="28967" y="59445"/>
                  </a:cubicBezTo>
                  <a:cubicBezTo>
                    <a:pt x="45636" y="59445"/>
                    <a:pt x="59161" y="45929"/>
                    <a:pt x="59161" y="29250"/>
                  </a:cubicBezTo>
                  <a:cubicBezTo>
                    <a:pt x="59161" y="29222"/>
                    <a:pt x="59161" y="29184"/>
                    <a:pt x="59161" y="29155"/>
                  </a:cubicBezTo>
                  <a:cubicBezTo>
                    <a:pt x="59161" y="12534"/>
                    <a:pt x="45731" y="-944"/>
                    <a:pt x="29063" y="-944"/>
                  </a:cubicBezTo>
                  <a:cubicBezTo>
                    <a:pt x="29063" y="-944"/>
                    <a:pt x="28967" y="-944"/>
                    <a:pt x="28967" y="-9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5"/>
                                        </p:tgtEl>
                                        <p:attrNameLst>
                                          <p:attrName>style.visibility</p:attrName>
                                        </p:attrNameLst>
                                      </p:cBhvr>
                                      <p:to>
                                        <p:strVal val="visible"/>
                                      </p:to>
                                    </p:set>
                                    <p:animEffect transition="in" filter="fade">
                                      <p:cBhvr>
                                        <p:cTn id="7" dur="250"/>
                                        <p:tgtEl>
                                          <p:spTgt spid="2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2_Four Speakers Cutout">
  <p:cSld name="Four Speakers Cutout_1">
    <p:spTree>
      <p:nvGrpSpPr>
        <p:cNvPr id="1" name="Shape 2677"/>
        <p:cNvGrpSpPr/>
        <p:nvPr/>
      </p:nvGrpSpPr>
      <p:grpSpPr>
        <a:xfrm>
          <a:off x="0" y="0"/>
          <a:ext cx="0" cy="0"/>
          <a:chOff x="0" y="0"/>
          <a:chExt cx="0" cy="0"/>
        </a:xfrm>
      </p:grpSpPr>
      <p:grpSp>
        <p:nvGrpSpPr>
          <p:cNvPr id="2678" name="Google Shape;2678;p85"/>
          <p:cNvGrpSpPr/>
          <p:nvPr/>
        </p:nvGrpSpPr>
        <p:grpSpPr>
          <a:xfrm rot="5400000">
            <a:off x="5503383" y="169188"/>
            <a:ext cx="6519375" cy="6857858"/>
            <a:chOff x="2838416" y="565"/>
            <a:chExt cx="6515466" cy="6853746"/>
          </a:xfrm>
        </p:grpSpPr>
        <p:sp>
          <p:nvSpPr>
            <p:cNvPr id="2679" name="Google Shape;2679;p85"/>
            <p:cNvSpPr/>
            <p:nvPr/>
          </p:nvSpPr>
          <p:spPr>
            <a:xfrm>
              <a:off x="2842479" y="3974023"/>
              <a:ext cx="4251510" cy="2880216"/>
            </a:xfrm>
            <a:custGeom>
              <a:avLst/>
              <a:gdLst/>
              <a:ahLst/>
              <a:cxnLst/>
              <a:rect l="l" t="t" r="r" b="b"/>
              <a:pathLst>
                <a:path w="4251510" h="2880216" extrusionOk="0">
                  <a:moveTo>
                    <a:pt x="2964643" y="2879559"/>
                  </a:moveTo>
                  <a:cubicBezTo>
                    <a:pt x="2961794" y="2879559"/>
                    <a:pt x="2959238" y="2877733"/>
                    <a:pt x="2958362" y="2874957"/>
                  </a:cubicBezTo>
                  <a:cubicBezTo>
                    <a:pt x="2957705" y="2873205"/>
                    <a:pt x="2957705" y="2871306"/>
                    <a:pt x="2958362" y="2869553"/>
                  </a:cubicBezTo>
                  <a:lnTo>
                    <a:pt x="2978447" y="2822664"/>
                  </a:lnTo>
                  <a:cubicBezTo>
                    <a:pt x="2993492" y="2787753"/>
                    <a:pt x="3009049" y="2751747"/>
                    <a:pt x="3022998" y="2715740"/>
                  </a:cubicBezTo>
                  <a:lnTo>
                    <a:pt x="3033296" y="2689521"/>
                  </a:lnTo>
                  <a:cubicBezTo>
                    <a:pt x="3051847" y="2644824"/>
                    <a:pt x="3067550" y="2599030"/>
                    <a:pt x="3080185" y="2552288"/>
                  </a:cubicBezTo>
                  <a:cubicBezTo>
                    <a:pt x="3096472" y="2486556"/>
                    <a:pt x="3093404" y="2415347"/>
                    <a:pt x="3071129" y="2341216"/>
                  </a:cubicBezTo>
                  <a:cubicBezTo>
                    <a:pt x="3059515" y="2302727"/>
                    <a:pt x="3045055" y="2264311"/>
                    <a:pt x="3031105" y="2226990"/>
                  </a:cubicBezTo>
                  <a:cubicBezTo>
                    <a:pt x="3025919" y="2213843"/>
                    <a:pt x="3021027" y="2200697"/>
                    <a:pt x="3016498" y="2187551"/>
                  </a:cubicBezTo>
                  <a:cubicBezTo>
                    <a:pt x="3013138" y="2178129"/>
                    <a:pt x="3009194" y="2168780"/>
                    <a:pt x="3005397" y="2159578"/>
                  </a:cubicBezTo>
                  <a:cubicBezTo>
                    <a:pt x="3000211" y="2147528"/>
                    <a:pt x="2995026" y="2135111"/>
                    <a:pt x="2990790" y="2122184"/>
                  </a:cubicBezTo>
                  <a:cubicBezTo>
                    <a:pt x="2981076" y="2092970"/>
                    <a:pt x="2980638" y="2070329"/>
                    <a:pt x="2989256" y="2052655"/>
                  </a:cubicBezTo>
                  <a:cubicBezTo>
                    <a:pt x="2997874" y="2034980"/>
                    <a:pt x="3014526" y="2023441"/>
                    <a:pt x="3040819" y="2014969"/>
                  </a:cubicBezTo>
                  <a:cubicBezTo>
                    <a:pt x="3086393" y="1999704"/>
                    <a:pt x="3133866" y="1990575"/>
                    <a:pt x="3181849" y="1987727"/>
                  </a:cubicBezTo>
                  <a:cubicBezTo>
                    <a:pt x="3255907" y="1984878"/>
                    <a:pt x="3313678" y="1956102"/>
                    <a:pt x="3358886" y="1900084"/>
                  </a:cubicBezTo>
                  <a:lnTo>
                    <a:pt x="3399056" y="1849836"/>
                  </a:lnTo>
                  <a:cubicBezTo>
                    <a:pt x="3439883" y="1798712"/>
                    <a:pt x="3482097" y="1745907"/>
                    <a:pt x="3524896" y="1694783"/>
                  </a:cubicBezTo>
                  <a:cubicBezTo>
                    <a:pt x="3572514" y="1638181"/>
                    <a:pt x="3605235" y="1570623"/>
                    <a:pt x="3637005" y="1504891"/>
                  </a:cubicBezTo>
                  <a:lnTo>
                    <a:pt x="3650662" y="1476845"/>
                  </a:lnTo>
                  <a:cubicBezTo>
                    <a:pt x="3688567" y="1399574"/>
                    <a:pt x="3724428" y="1381900"/>
                    <a:pt x="3804036" y="1401838"/>
                  </a:cubicBezTo>
                  <a:cubicBezTo>
                    <a:pt x="3925128" y="1431783"/>
                    <a:pt x="4039501" y="1420097"/>
                    <a:pt x="4143869" y="1367146"/>
                  </a:cubicBezTo>
                  <a:cubicBezTo>
                    <a:pt x="4222455" y="1327196"/>
                    <a:pt x="4252398" y="1252847"/>
                    <a:pt x="4227713" y="1157170"/>
                  </a:cubicBezTo>
                  <a:cubicBezTo>
                    <a:pt x="4206241" y="1073253"/>
                    <a:pt x="4152121" y="1016286"/>
                    <a:pt x="4067036" y="987802"/>
                  </a:cubicBezTo>
                  <a:cubicBezTo>
                    <a:pt x="4042423" y="979622"/>
                    <a:pt x="4017007" y="972246"/>
                    <a:pt x="3992394" y="965235"/>
                  </a:cubicBezTo>
                  <a:cubicBezTo>
                    <a:pt x="3954708" y="954352"/>
                    <a:pt x="3915779" y="943324"/>
                    <a:pt x="3878605" y="928717"/>
                  </a:cubicBezTo>
                  <a:cubicBezTo>
                    <a:pt x="3759119" y="881098"/>
                    <a:pt x="3672719" y="800759"/>
                    <a:pt x="3621813" y="689745"/>
                  </a:cubicBezTo>
                  <a:cubicBezTo>
                    <a:pt x="3609397" y="661262"/>
                    <a:pt x="3598442" y="632194"/>
                    <a:pt x="3588947" y="602615"/>
                  </a:cubicBezTo>
                  <a:cubicBezTo>
                    <a:pt x="3582666" y="583917"/>
                    <a:pt x="3576094" y="564636"/>
                    <a:pt x="3568936" y="546086"/>
                  </a:cubicBezTo>
                  <a:cubicBezTo>
                    <a:pt x="3515620" y="408779"/>
                    <a:pt x="3427905" y="325738"/>
                    <a:pt x="3300897" y="293092"/>
                  </a:cubicBezTo>
                  <a:cubicBezTo>
                    <a:pt x="3267520" y="284473"/>
                    <a:pt x="3222968" y="292362"/>
                    <a:pt x="3207850" y="343121"/>
                  </a:cubicBezTo>
                  <a:cubicBezTo>
                    <a:pt x="3191490" y="397678"/>
                    <a:pt x="3184552" y="457421"/>
                    <a:pt x="3185940" y="536007"/>
                  </a:cubicBezTo>
                  <a:cubicBezTo>
                    <a:pt x="3186451" y="570625"/>
                    <a:pt x="3187912" y="601739"/>
                    <a:pt x="3200547" y="632925"/>
                  </a:cubicBezTo>
                  <a:cubicBezTo>
                    <a:pt x="3205805" y="647605"/>
                    <a:pt x="3214497" y="660824"/>
                    <a:pt x="3225890" y="671487"/>
                  </a:cubicBezTo>
                  <a:cubicBezTo>
                    <a:pt x="3237064" y="682004"/>
                    <a:pt x="3250649" y="689527"/>
                    <a:pt x="3265475" y="693397"/>
                  </a:cubicBezTo>
                  <a:cubicBezTo>
                    <a:pt x="3292571" y="700847"/>
                    <a:pt x="3319740" y="708150"/>
                    <a:pt x="3346982" y="715308"/>
                  </a:cubicBezTo>
                  <a:cubicBezTo>
                    <a:pt x="3379921" y="723488"/>
                    <a:pt x="3413955" y="732690"/>
                    <a:pt x="3447333" y="742258"/>
                  </a:cubicBezTo>
                  <a:cubicBezTo>
                    <a:pt x="3482024" y="752191"/>
                    <a:pt x="3515036" y="764169"/>
                    <a:pt x="3538772" y="795501"/>
                  </a:cubicBezTo>
                  <a:cubicBezTo>
                    <a:pt x="3570835" y="838518"/>
                    <a:pt x="3561998" y="899648"/>
                    <a:pt x="3517373" y="944127"/>
                  </a:cubicBezTo>
                  <a:cubicBezTo>
                    <a:pt x="3488305" y="971296"/>
                    <a:pt x="3456681" y="995543"/>
                    <a:pt x="3422865" y="1016504"/>
                  </a:cubicBezTo>
                  <a:cubicBezTo>
                    <a:pt x="3412129" y="1023808"/>
                    <a:pt x="3400955" y="1031112"/>
                    <a:pt x="3390731" y="1038415"/>
                  </a:cubicBezTo>
                  <a:cubicBezTo>
                    <a:pt x="3376123" y="1048422"/>
                    <a:pt x="3361516" y="1057623"/>
                    <a:pt x="3346909" y="1066534"/>
                  </a:cubicBezTo>
                  <a:cubicBezTo>
                    <a:pt x="3332302" y="1075444"/>
                    <a:pt x="3315065" y="1086253"/>
                    <a:pt x="3299874" y="1097136"/>
                  </a:cubicBezTo>
                  <a:cubicBezTo>
                    <a:pt x="3258829" y="1126350"/>
                    <a:pt x="3235165" y="1172581"/>
                    <a:pt x="3225379" y="1242549"/>
                  </a:cubicBezTo>
                  <a:cubicBezTo>
                    <a:pt x="3221142" y="1272420"/>
                    <a:pt x="3219243" y="1303314"/>
                    <a:pt x="3217637" y="1333186"/>
                  </a:cubicBezTo>
                  <a:cubicBezTo>
                    <a:pt x="3215957" y="1358309"/>
                    <a:pt x="3214424" y="1384310"/>
                    <a:pt x="3211429" y="1409726"/>
                  </a:cubicBezTo>
                  <a:cubicBezTo>
                    <a:pt x="3204125" y="1472098"/>
                    <a:pt x="3182215" y="1518476"/>
                    <a:pt x="3099685" y="1542285"/>
                  </a:cubicBezTo>
                  <a:cubicBezTo>
                    <a:pt x="3078651" y="1548420"/>
                    <a:pt x="3057544" y="1554190"/>
                    <a:pt x="3036437" y="1560032"/>
                  </a:cubicBezTo>
                  <a:cubicBezTo>
                    <a:pt x="3008756" y="1567336"/>
                    <a:pt x="2981149" y="1575296"/>
                    <a:pt x="2953614" y="1583476"/>
                  </a:cubicBezTo>
                  <a:cubicBezTo>
                    <a:pt x="2876051" y="1606483"/>
                    <a:pt x="2823612" y="1647967"/>
                    <a:pt x="2792937" y="1710338"/>
                  </a:cubicBezTo>
                  <a:cubicBezTo>
                    <a:pt x="2779718" y="1739407"/>
                    <a:pt x="2768544" y="1769424"/>
                    <a:pt x="2759707" y="1800099"/>
                  </a:cubicBezTo>
                  <a:cubicBezTo>
                    <a:pt x="2754521" y="1816386"/>
                    <a:pt x="2749335" y="1832745"/>
                    <a:pt x="2743493" y="1849033"/>
                  </a:cubicBezTo>
                  <a:cubicBezTo>
                    <a:pt x="2725234" y="1899719"/>
                    <a:pt x="2686160" y="1929372"/>
                    <a:pt x="2633940" y="1931489"/>
                  </a:cubicBezTo>
                  <a:cubicBezTo>
                    <a:pt x="2569012" y="1934557"/>
                    <a:pt x="2502915" y="1935726"/>
                    <a:pt x="2439082" y="1936820"/>
                  </a:cubicBezTo>
                  <a:cubicBezTo>
                    <a:pt x="2400300" y="1937552"/>
                    <a:pt x="2361007" y="1938209"/>
                    <a:pt x="2322226" y="1939304"/>
                  </a:cubicBezTo>
                  <a:cubicBezTo>
                    <a:pt x="2290821" y="1940327"/>
                    <a:pt x="2264601" y="1931124"/>
                    <a:pt x="2246415" y="1912281"/>
                  </a:cubicBezTo>
                  <a:cubicBezTo>
                    <a:pt x="2228230" y="1893438"/>
                    <a:pt x="2217201" y="1864443"/>
                    <a:pt x="2217201" y="1829459"/>
                  </a:cubicBezTo>
                  <a:cubicBezTo>
                    <a:pt x="2216544" y="1731519"/>
                    <a:pt x="2245758" y="1666226"/>
                    <a:pt x="2309299" y="1625983"/>
                  </a:cubicBezTo>
                  <a:cubicBezTo>
                    <a:pt x="2335518" y="1609550"/>
                    <a:pt x="2365463" y="1599837"/>
                    <a:pt x="2396357" y="1597719"/>
                  </a:cubicBezTo>
                  <a:cubicBezTo>
                    <a:pt x="2519494" y="1590415"/>
                    <a:pt x="2593552" y="1504160"/>
                    <a:pt x="2594063" y="1367731"/>
                  </a:cubicBezTo>
                  <a:cubicBezTo>
                    <a:pt x="2594063" y="1338517"/>
                    <a:pt x="2593113" y="1307477"/>
                    <a:pt x="2584130" y="1281696"/>
                  </a:cubicBezTo>
                  <a:cubicBezTo>
                    <a:pt x="2564484" y="1224582"/>
                    <a:pt x="2495684" y="1186750"/>
                    <a:pt x="2433751" y="1200115"/>
                  </a:cubicBezTo>
                  <a:cubicBezTo>
                    <a:pt x="2419144" y="1203183"/>
                    <a:pt x="2404537" y="1206104"/>
                    <a:pt x="2389930" y="1209099"/>
                  </a:cubicBezTo>
                  <a:cubicBezTo>
                    <a:pt x="2353047" y="1216403"/>
                    <a:pt x="2314776" y="1224217"/>
                    <a:pt x="2278112" y="1234880"/>
                  </a:cubicBezTo>
                  <a:cubicBezTo>
                    <a:pt x="2248534" y="1244302"/>
                    <a:pt x="2216982" y="1245324"/>
                    <a:pt x="2186892" y="1237801"/>
                  </a:cubicBezTo>
                  <a:cubicBezTo>
                    <a:pt x="2156437" y="1230132"/>
                    <a:pt x="2128683" y="1214284"/>
                    <a:pt x="2106553" y="1191935"/>
                  </a:cubicBezTo>
                  <a:cubicBezTo>
                    <a:pt x="2068575" y="1155418"/>
                    <a:pt x="2033518" y="1114226"/>
                    <a:pt x="1999118" y="1074641"/>
                  </a:cubicBezTo>
                  <a:cubicBezTo>
                    <a:pt x="1983635" y="1056893"/>
                    <a:pt x="1968152" y="1039073"/>
                    <a:pt x="1952595" y="1021544"/>
                  </a:cubicBezTo>
                  <a:cubicBezTo>
                    <a:pt x="1937039" y="1004016"/>
                    <a:pt x="1920460" y="985027"/>
                    <a:pt x="1904537" y="966841"/>
                  </a:cubicBezTo>
                  <a:cubicBezTo>
                    <a:pt x="1866779" y="923458"/>
                    <a:pt x="1827778" y="878542"/>
                    <a:pt x="1786367" y="838299"/>
                  </a:cubicBezTo>
                  <a:cubicBezTo>
                    <a:pt x="1749192" y="802366"/>
                    <a:pt x="1698725" y="781843"/>
                    <a:pt x="1635476" y="777607"/>
                  </a:cubicBezTo>
                  <a:cubicBezTo>
                    <a:pt x="1611302" y="776000"/>
                    <a:pt x="1587127" y="774540"/>
                    <a:pt x="1563098" y="773225"/>
                  </a:cubicBezTo>
                  <a:cubicBezTo>
                    <a:pt x="1517451" y="770523"/>
                    <a:pt x="1470051" y="767820"/>
                    <a:pt x="1424331" y="763365"/>
                  </a:cubicBezTo>
                  <a:cubicBezTo>
                    <a:pt x="1319161" y="753286"/>
                    <a:pt x="1243205" y="730719"/>
                    <a:pt x="1178276" y="689892"/>
                  </a:cubicBezTo>
                  <a:cubicBezTo>
                    <a:pt x="1131753" y="661116"/>
                    <a:pt x="1091730" y="618318"/>
                    <a:pt x="1051852" y="555434"/>
                  </a:cubicBezTo>
                  <a:cubicBezTo>
                    <a:pt x="1023223" y="510079"/>
                    <a:pt x="995615" y="469983"/>
                    <a:pt x="967789" y="432954"/>
                  </a:cubicBezTo>
                  <a:cubicBezTo>
                    <a:pt x="895338" y="336474"/>
                    <a:pt x="791409" y="302878"/>
                    <a:pt x="708879" y="284546"/>
                  </a:cubicBezTo>
                  <a:lnTo>
                    <a:pt x="705081" y="283670"/>
                  </a:lnTo>
                  <a:cubicBezTo>
                    <a:pt x="669295" y="276951"/>
                    <a:pt x="634384" y="266580"/>
                    <a:pt x="600715" y="252703"/>
                  </a:cubicBezTo>
                  <a:cubicBezTo>
                    <a:pt x="553096" y="230793"/>
                    <a:pt x="531477" y="185438"/>
                    <a:pt x="510589" y="141325"/>
                  </a:cubicBezTo>
                  <a:cubicBezTo>
                    <a:pt x="507886" y="135555"/>
                    <a:pt x="505111" y="129785"/>
                    <a:pt x="502336" y="124015"/>
                  </a:cubicBezTo>
                  <a:cubicBezTo>
                    <a:pt x="489481" y="95458"/>
                    <a:pt x="473414" y="68509"/>
                    <a:pt x="454279" y="43677"/>
                  </a:cubicBezTo>
                  <a:cubicBezTo>
                    <a:pt x="425065" y="8547"/>
                    <a:pt x="388986" y="4238"/>
                    <a:pt x="350496" y="31188"/>
                  </a:cubicBezTo>
                  <a:cubicBezTo>
                    <a:pt x="329023" y="47182"/>
                    <a:pt x="309012" y="64857"/>
                    <a:pt x="290461" y="84138"/>
                  </a:cubicBezTo>
                  <a:lnTo>
                    <a:pt x="282719" y="91442"/>
                  </a:lnTo>
                  <a:cubicBezTo>
                    <a:pt x="229477" y="143589"/>
                    <a:pt x="175650" y="192012"/>
                    <a:pt x="104440" y="212023"/>
                  </a:cubicBezTo>
                  <a:cubicBezTo>
                    <a:pt x="82238" y="217719"/>
                    <a:pt x="59670" y="222102"/>
                    <a:pt x="36956" y="225023"/>
                  </a:cubicBezTo>
                  <a:cubicBezTo>
                    <a:pt x="26731" y="226484"/>
                    <a:pt x="16579" y="228017"/>
                    <a:pt x="6428" y="229843"/>
                  </a:cubicBezTo>
                  <a:cubicBezTo>
                    <a:pt x="4675" y="230136"/>
                    <a:pt x="2849" y="229697"/>
                    <a:pt x="1388" y="228602"/>
                  </a:cubicBezTo>
                  <a:cubicBezTo>
                    <a:pt x="-72" y="227506"/>
                    <a:pt x="-1095" y="225827"/>
                    <a:pt x="-1387" y="224001"/>
                  </a:cubicBezTo>
                  <a:cubicBezTo>
                    <a:pt x="-1680" y="222175"/>
                    <a:pt x="-1314" y="220203"/>
                    <a:pt x="-219" y="218669"/>
                  </a:cubicBezTo>
                  <a:cubicBezTo>
                    <a:pt x="804" y="217135"/>
                    <a:pt x="2337" y="216113"/>
                    <a:pt x="4163" y="215821"/>
                  </a:cubicBezTo>
                  <a:cubicBezTo>
                    <a:pt x="14388" y="213995"/>
                    <a:pt x="24687" y="212461"/>
                    <a:pt x="35203" y="210927"/>
                  </a:cubicBezTo>
                  <a:cubicBezTo>
                    <a:pt x="57333" y="208079"/>
                    <a:pt x="79317" y="203843"/>
                    <a:pt x="100935" y="198292"/>
                  </a:cubicBezTo>
                  <a:cubicBezTo>
                    <a:pt x="169369" y="179084"/>
                    <a:pt x="221808" y="131831"/>
                    <a:pt x="273736" y="80998"/>
                  </a:cubicBezTo>
                  <a:lnTo>
                    <a:pt x="281477" y="73694"/>
                  </a:lnTo>
                  <a:cubicBezTo>
                    <a:pt x="300613" y="53902"/>
                    <a:pt x="321355" y="35789"/>
                    <a:pt x="343484" y="19356"/>
                  </a:cubicBezTo>
                  <a:cubicBezTo>
                    <a:pt x="387890" y="-11684"/>
                    <a:pt x="431126" y="-6352"/>
                    <a:pt x="464942" y="33963"/>
                  </a:cubicBezTo>
                  <a:cubicBezTo>
                    <a:pt x="484662" y="59526"/>
                    <a:pt x="501241" y="87352"/>
                    <a:pt x="514314" y="116858"/>
                  </a:cubicBezTo>
                  <a:cubicBezTo>
                    <a:pt x="517162" y="122628"/>
                    <a:pt x="519937" y="128470"/>
                    <a:pt x="522640" y="134387"/>
                  </a:cubicBezTo>
                  <a:cubicBezTo>
                    <a:pt x="543455" y="178208"/>
                    <a:pt x="562955" y="219400"/>
                    <a:pt x="605973" y="238900"/>
                  </a:cubicBezTo>
                  <a:cubicBezTo>
                    <a:pt x="638912" y="252557"/>
                    <a:pt x="673165" y="262782"/>
                    <a:pt x="708222" y="269355"/>
                  </a:cubicBezTo>
                  <a:lnTo>
                    <a:pt x="711947" y="270232"/>
                  </a:lnTo>
                  <a:cubicBezTo>
                    <a:pt x="796668" y="289075"/>
                    <a:pt x="903591" y="323693"/>
                    <a:pt x="978672" y="423606"/>
                  </a:cubicBezTo>
                  <a:cubicBezTo>
                    <a:pt x="1006790" y="461146"/>
                    <a:pt x="1034543" y="501535"/>
                    <a:pt x="1063465" y="547181"/>
                  </a:cubicBezTo>
                  <a:cubicBezTo>
                    <a:pt x="1102173" y="608312"/>
                    <a:pt x="1140956" y="649431"/>
                    <a:pt x="1185434" y="677695"/>
                  </a:cubicBezTo>
                  <a:cubicBezTo>
                    <a:pt x="1248609" y="717060"/>
                    <a:pt x="1322740" y="739044"/>
                    <a:pt x="1425793" y="748978"/>
                  </a:cubicBezTo>
                  <a:cubicBezTo>
                    <a:pt x="1471732" y="753360"/>
                    <a:pt x="1518766" y="756281"/>
                    <a:pt x="1564121" y="758691"/>
                  </a:cubicBezTo>
                  <a:cubicBezTo>
                    <a:pt x="1588369" y="760078"/>
                    <a:pt x="1612543" y="761466"/>
                    <a:pt x="1636718" y="763073"/>
                  </a:cubicBezTo>
                  <a:cubicBezTo>
                    <a:pt x="1702888" y="767674"/>
                    <a:pt x="1756423" y="789365"/>
                    <a:pt x="1795862" y="827563"/>
                  </a:cubicBezTo>
                  <a:cubicBezTo>
                    <a:pt x="1837784" y="868390"/>
                    <a:pt x="1876931" y="913307"/>
                    <a:pt x="1914909" y="956982"/>
                  </a:cubicBezTo>
                  <a:cubicBezTo>
                    <a:pt x="1930831" y="975240"/>
                    <a:pt x="1946752" y="993499"/>
                    <a:pt x="1962820" y="1011466"/>
                  </a:cubicBezTo>
                  <a:cubicBezTo>
                    <a:pt x="1978888" y="1029432"/>
                    <a:pt x="1993860" y="1046960"/>
                    <a:pt x="2009344" y="1064855"/>
                  </a:cubicBezTo>
                  <a:cubicBezTo>
                    <a:pt x="2043304" y="1104220"/>
                    <a:pt x="2078435" y="1145193"/>
                    <a:pt x="2115975" y="1181126"/>
                  </a:cubicBezTo>
                  <a:cubicBezTo>
                    <a:pt x="2161914" y="1225532"/>
                    <a:pt x="2215229" y="1239554"/>
                    <a:pt x="2274534" y="1221952"/>
                  </a:cubicBezTo>
                  <a:cubicBezTo>
                    <a:pt x="2311782" y="1211290"/>
                    <a:pt x="2350198" y="1203548"/>
                    <a:pt x="2387374" y="1196025"/>
                  </a:cubicBezTo>
                  <a:cubicBezTo>
                    <a:pt x="2401981" y="1193104"/>
                    <a:pt x="2416588" y="1190109"/>
                    <a:pt x="2430756" y="1187042"/>
                  </a:cubicBezTo>
                  <a:cubicBezTo>
                    <a:pt x="2498898" y="1172435"/>
                    <a:pt x="2574708" y="1213919"/>
                    <a:pt x="2596692" y="1277460"/>
                  </a:cubicBezTo>
                  <a:cubicBezTo>
                    <a:pt x="2606260" y="1305359"/>
                    <a:pt x="2607429" y="1337714"/>
                    <a:pt x="2607355" y="1368461"/>
                  </a:cubicBezTo>
                  <a:cubicBezTo>
                    <a:pt x="2606698" y="1511099"/>
                    <a:pt x="2526067" y="1605095"/>
                    <a:pt x="2396795" y="1612545"/>
                  </a:cubicBezTo>
                  <a:cubicBezTo>
                    <a:pt x="2368092" y="1614516"/>
                    <a:pt x="2340339" y="1623500"/>
                    <a:pt x="2316018" y="1638838"/>
                  </a:cubicBezTo>
                  <a:cubicBezTo>
                    <a:pt x="2257005" y="1676596"/>
                    <a:pt x="2229836" y="1737289"/>
                    <a:pt x="2230348" y="1830043"/>
                  </a:cubicBezTo>
                  <a:cubicBezTo>
                    <a:pt x="2230348" y="1861083"/>
                    <a:pt x="2239185" y="1886134"/>
                    <a:pt x="2255399" y="1902640"/>
                  </a:cubicBezTo>
                  <a:cubicBezTo>
                    <a:pt x="2271612" y="1919147"/>
                    <a:pt x="2293815" y="1926450"/>
                    <a:pt x="2321130" y="1925720"/>
                  </a:cubicBezTo>
                  <a:cubicBezTo>
                    <a:pt x="2359912" y="1924624"/>
                    <a:pt x="2399278" y="1923966"/>
                    <a:pt x="2437986" y="1923309"/>
                  </a:cubicBezTo>
                  <a:cubicBezTo>
                    <a:pt x="2501819" y="1922140"/>
                    <a:pt x="2567770" y="1921045"/>
                    <a:pt x="2632552" y="1917905"/>
                  </a:cubicBezTo>
                  <a:cubicBezTo>
                    <a:pt x="2680025" y="1915641"/>
                    <a:pt x="2713913" y="1890224"/>
                    <a:pt x="2730346" y="1844432"/>
                  </a:cubicBezTo>
                  <a:cubicBezTo>
                    <a:pt x="2736190" y="1828144"/>
                    <a:pt x="2741302" y="1811784"/>
                    <a:pt x="2746414" y="1795498"/>
                  </a:cubicBezTo>
                  <a:cubicBezTo>
                    <a:pt x="2755543" y="1764093"/>
                    <a:pt x="2766937" y="1733345"/>
                    <a:pt x="2780522" y="1703620"/>
                  </a:cubicBezTo>
                  <a:cubicBezTo>
                    <a:pt x="2812438" y="1638326"/>
                    <a:pt x="2869259" y="1593555"/>
                    <a:pt x="2949452" y="1569674"/>
                  </a:cubicBezTo>
                  <a:cubicBezTo>
                    <a:pt x="2977059" y="1561566"/>
                    <a:pt x="3004812" y="1553825"/>
                    <a:pt x="3032420" y="1546156"/>
                  </a:cubicBezTo>
                  <a:cubicBezTo>
                    <a:pt x="3053527" y="1540386"/>
                    <a:pt x="3074561" y="1534543"/>
                    <a:pt x="3095668" y="1528482"/>
                  </a:cubicBezTo>
                  <a:cubicBezTo>
                    <a:pt x="3171186" y="1506571"/>
                    <a:pt x="3190614" y="1466109"/>
                    <a:pt x="3197479" y="1407974"/>
                  </a:cubicBezTo>
                  <a:cubicBezTo>
                    <a:pt x="3200474" y="1382922"/>
                    <a:pt x="3202007" y="1356849"/>
                    <a:pt x="3203541" y="1332236"/>
                  </a:cubicBezTo>
                  <a:cubicBezTo>
                    <a:pt x="3205513" y="1302000"/>
                    <a:pt x="3207412" y="1270813"/>
                    <a:pt x="3211648" y="1240431"/>
                  </a:cubicBezTo>
                  <a:cubicBezTo>
                    <a:pt x="3222092" y="1166227"/>
                    <a:pt x="3247581" y="1116928"/>
                    <a:pt x="3291987" y="1085377"/>
                  </a:cubicBezTo>
                  <a:cubicBezTo>
                    <a:pt x="3307470" y="1074276"/>
                    <a:pt x="3323903" y="1064124"/>
                    <a:pt x="3339751" y="1054337"/>
                  </a:cubicBezTo>
                  <a:cubicBezTo>
                    <a:pt x="3354358" y="1045500"/>
                    <a:pt x="3368965" y="1036371"/>
                    <a:pt x="3382696" y="1026656"/>
                  </a:cubicBezTo>
                  <a:cubicBezTo>
                    <a:pt x="3393287" y="1019353"/>
                    <a:pt x="3404242" y="1012049"/>
                    <a:pt x="3415124" y="1004746"/>
                  </a:cubicBezTo>
                  <a:cubicBezTo>
                    <a:pt x="3448136" y="984224"/>
                    <a:pt x="3479103" y="960560"/>
                    <a:pt x="3507514" y="934122"/>
                  </a:cubicBezTo>
                  <a:cubicBezTo>
                    <a:pt x="3546880" y="894902"/>
                    <a:pt x="3555205" y="841586"/>
                    <a:pt x="3527598" y="804630"/>
                  </a:cubicBezTo>
                  <a:cubicBezTo>
                    <a:pt x="3506418" y="776220"/>
                    <a:pt x="3475597" y="765556"/>
                    <a:pt x="3443169" y="756208"/>
                  </a:cubicBezTo>
                  <a:cubicBezTo>
                    <a:pt x="3410742" y="746859"/>
                    <a:pt x="3376050" y="737949"/>
                    <a:pt x="3343185" y="729477"/>
                  </a:cubicBezTo>
                  <a:cubicBezTo>
                    <a:pt x="3315869" y="722173"/>
                    <a:pt x="3288919" y="715235"/>
                    <a:pt x="3261458" y="707566"/>
                  </a:cubicBezTo>
                  <a:cubicBezTo>
                    <a:pt x="3244660" y="703258"/>
                    <a:pt x="3229177" y="694858"/>
                    <a:pt x="3216468" y="683027"/>
                  </a:cubicBezTo>
                  <a:cubicBezTo>
                    <a:pt x="3203322" y="670976"/>
                    <a:pt x="3193316" y="655930"/>
                    <a:pt x="3187254" y="639206"/>
                  </a:cubicBezTo>
                  <a:cubicBezTo>
                    <a:pt x="3173451" y="605682"/>
                    <a:pt x="3171770" y="573035"/>
                    <a:pt x="3171770" y="536956"/>
                  </a:cubicBezTo>
                  <a:cubicBezTo>
                    <a:pt x="3170676" y="456618"/>
                    <a:pt x="3177687" y="395706"/>
                    <a:pt x="3194485" y="339761"/>
                  </a:cubicBezTo>
                  <a:cubicBezTo>
                    <a:pt x="3211283" y="283816"/>
                    <a:pt x="3261604" y="269282"/>
                    <a:pt x="3304038" y="280165"/>
                  </a:cubicBezTo>
                  <a:cubicBezTo>
                    <a:pt x="3433675" y="313396"/>
                    <a:pt x="3527013" y="401257"/>
                    <a:pt x="3581571" y="541265"/>
                  </a:cubicBezTo>
                  <a:cubicBezTo>
                    <a:pt x="3588875" y="560108"/>
                    <a:pt x="3595447" y="579536"/>
                    <a:pt x="3601948" y="598378"/>
                  </a:cubicBezTo>
                  <a:cubicBezTo>
                    <a:pt x="3611223" y="627520"/>
                    <a:pt x="3622032" y="656149"/>
                    <a:pt x="3634229" y="684122"/>
                  </a:cubicBezTo>
                  <a:cubicBezTo>
                    <a:pt x="3683528" y="791630"/>
                    <a:pt x="3767445" y="869631"/>
                    <a:pt x="3883645" y="915936"/>
                  </a:cubicBezTo>
                  <a:cubicBezTo>
                    <a:pt x="3920454" y="930031"/>
                    <a:pt x="3957994" y="942228"/>
                    <a:pt x="3996118" y="952453"/>
                  </a:cubicBezTo>
                  <a:cubicBezTo>
                    <a:pt x="4020877" y="959757"/>
                    <a:pt x="4046439" y="967060"/>
                    <a:pt x="4071198" y="975240"/>
                  </a:cubicBezTo>
                  <a:cubicBezTo>
                    <a:pt x="4161177" y="1005331"/>
                    <a:pt x="4218511" y="1065658"/>
                    <a:pt x="4241079" y="1154760"/>
                  </a:cubicBezTo>
                  <a:cubicBezTo>
                    <a:pt x="4267444" y="1257667"/>
                    <a:pt x="4235090" y="1338152"/>
                    <a:pt x="4150003" y="1381169"/>
                  </a:cubicBezTo>
                  <a:cubicBezTo>
                    <a:pt x="4042788" y="1435580"/>
                    <a:pt x="3925201" y="1447631"/>
                    <a:pt x="3801115" y="1416957"/>
                  </a:cubicBezTo>
                  <a:cubicBezTo>
                    <a:pt x="3727642" y="1398698"/>
                    <a:pt x="3697989" y="1413232"/>
                    <a:pt x="3662932" y="1484661"/>
                  </a:cubicBezTo>
                  <a:lnTo>
                    <a:pt x="3649274" y="1512560"/>
                  </a:lnTo>
                  <a:cubicBezTo>
                    <a:pt x="3617212" y="1578730"/>
                    <a:pt x="3583981" y="1647164"/>
                    <a:pt x="3535340" y="1705080"/>
                  </a:cubicBezTo>
                  <a:cubicBezTo>
                    <a:pt x="3492614" y="1756205"/>
                    <a:pt x="3450473" y="1808717"/>
                    <a:pt x="3409646" y="1860134"/>
                  </a:cubicBezTo>
                  <a:lnTo>
                    <a:pt x="3369185" y="1909432"/>
                  </a:lnTo>
                  <a:cubicBezTo>
                    <a:pt x="3321419" y="1968810"/>
                    <a:pt x="3260654" y="1999193"/>
                    <a:pt x="3182361" y="2002114"/>
                  </a:cubicBezTo>
                  <a:cubicBezTo>
                    <a:pt x="3135472" y="2004963"/>
                    <a:pt x="3089095" y="2014019"/>
                    <a:pt x="3044544" y="2028919"/>
                  </a:cubicBezTo>
                  <a:cubicBezTo>
                    <a:pt x="3021975" y="2036222"/>
                    <a:pt x="3008026" y="2045862"/>
                    <a:pt x="3001307" y="2059301"/>
                  </a:cubicBezTo>
                  <a:cubicBezTo>
                    <a:pt x="2994587" y="2072740"/>
                    <a:pt x="2995172" y="2092459"/>
                    <a:pt x="3003498" y="2117729"/>
                  </a:cubicBezTo>
                  <a:cubicBezTo>
                    <a:pt x="3007588" y="2129999"/>
                    <a:pt x="3012701" y="2142268"/>
                    <a:pt x="3017520" y="2154246"/>
                  </a:cubicBezTo>
                  <a:cubicBezTo>
                    <a:pt x="3021611" y="2163668"/>
                    <a:pt x="3025335" y="2173235"/>
                    <a:pt x="3029060" y="2182876"/>
                  </a:cubicBezTo>
                  <a:cubicBezTo>
                    <a:pt x="3033808" y="2196022"/>
                    <a:pt x="3038774" y="2209023"/>
                    <a:pt x="3043667" y="2222169"/>
                  </a:cubicBezTo>
                  <a:cubicBezTo>
                    <a:pt x="3057690" y="2259563"/>
                    <a:pt x="3072297" y="2298271"/>
                    <a:pt x="3083983" y="2337273"/>
                  </a:cubicBezTo>
                  <a:cubicBezTo>
                    <a:pt x="3107281" y="2414033"/>
                    <a:pt x="3110202" y="2487652"/>
                    <a:pt x="3093258" y="2556378"/>
                  </a:cubicBezTo>
                  <a:cubicBezTo>
                    <a:pt x="3080476" y="2603632"/>
                    <a:pt x="3064482" y="2650009"/>
                    <a:pt x="3045566" y="2695145"/>
                  </a:cubicBezTo>
                  <a:lnTo>
                    <a:pt x="3035341" y="2721364"/>
                  </a:lnTo>
                  <a:cubicBezTo>
                    <a:pt x="3021245" y="2757882"/>
                    <a:pt x="3005615" y="2793742"/>
                    <a:pt x="2990571" y="2828726"/>
                  </a:cubicBezTo>
                  <a:cubicBezTo>
                    <a:pt x="2983778" y="2844282"/>
                    <a:pt x="2977059" y="2859912"/>
                    <a:pt x="2970559" y="2875615"/>
                  </a:cubicBezTo>
                  <a:cubicBezTo>
                    <a:pt x="2970047" y="2876930"/>
                    <a:pt x="2969244" y="2878024"/>
                    <a:pt x="2968148" y="2878901"/>
                  </a:cubicBezTo>
                  <a:cubicBezTo>
                    <a:pt x="2967054" y="2879413"/>
                    <a:pt x="2965885" y="2879705"/>
                    <a:pt x="2964643" y="287955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0" name="Google Shape;2680;p85"/>
            <p:cNvSpPr/>
            <p:nvPr/>
          </p:nvSpPr>
          <p:spPr>
            <a:xfrm>
              <a:off x="2842630" y="8408"/>
              <a:ext cx="3069301" cy="5416495"/>
            </a:xfrm>
            <a:custGeom>
              <a:avLst/>
              <a:gdLst/>
              <a:ahLst/>
              <a:cxnLst/>
              <a:rect l="l" t="t" r="r" b="b"/>
              <a:pathLst>
                <a:path w="3069301" h="5416495" extrusionOk="0">
                  <a:moveTo>
                    <a:pt x="2854647" y="5415876"/>
                  </a:moveTo>
                  <a:cubicBezTo>
                    <a:pt x="2850995" y="5415876"/>
                    <a:pt x="2847344" y="5415876"/>
                    <a:pt x="2843619" y="5415219"/>
                  </a:cubicBezTo>
                  <a:cubicBezTo>
                    <a:pt x="2757510" y="5405505"/>
                    <a:pt x="2748673" y="5360881"/>
                    <a:pt x="2735819" y="5299093"/>
                  </a:cubicBezTo>
                  <a:cubicBezTo>
                    <a:pt x="2734504" y="5292885"/>
                    <a:pt x="2733263" y="5286531"/>
                    <a:pt x="2731801" y="5279884"/>
                  </a:cubicBezTo>
                  <a:cubicBezTo>
                    <a:pt x="2724279" y="5240957"/>
                    <a:pt x="2719240" y="5201664"/>
                    <a:pt x="2716757" y="5162079"/>
                  </a:cubicBezTo>
                  <a:cubicBezTo>
                    <a:pt x="2714931" y="5141045"/>
                    <a:pt x="2713178" y="5119353"/>
                    <a:pt x="2710548" y="5098319"/>
                  </a:cubicBezTo>
                  <a:cubicBezTo>
                    <a:pt x="2707992" y="5080207"/>
                    <a:pt x="2703756" y="5062313"/>
                    <a:pt x="2697986" y="5044931"/>
                  </a:cubicBezTo>
                  <a:cubicBezTo>
                    <a:pt x="2690683" y="5023020"/>
                    <a:pt x="2676076" y="5012795"/>
                    <a:pt x="2653435" y="5015717"/>
                  </a:cubicBezTo>
                  <a:cubicBezTo>
                    <a:pt x="2627069" y="5019003"/>
                    <a:pt x="2600777" y="5022362"/>
                    <a:pt x="2574411" y="5025723"/>
                  </a:cubicBezTo>
                  <a:cubicBezTo>
                    <a:pt x="2537894" y="5030470"/>
                    <a:pt x="2501376" y="5035217"/>
                    <a:pt x="2464859" y="5039453"/>
                  </a:cubicBezTo>
                  <a:lnTo>
                    <a:pt x="2441633" y="5042229"/>
                  </a:lnTo>
                  <a:cubicBezTo>
                    <a:pt x="2342378" y="5054207"/>
                    <a:pt x="2240056" y="5066695"/>
                    <a:pt x="2146060" y="5003885"/>
                  </a:cubicBezTo>
                  <a:cubicBezTo>
                    <a:pt x="2106621" y="4978323"/>
                    <a:pt x="2069446" y="4949400"/>
                    <a:pt x="2034973" y="4917484"/>
                  </a:cubicBezTo>
                  <a:cubicBezTo>
                    <a:pt x="2003422" y="4887394"/>
                    <a:pt x="1972455" y="4855550"/>
                    <a:pt x="1942584" y="4824657"/>
                  </a:cubicBezTo>
                  <a:cubicBezTo>
                    <a:pt x="1912712" y="4793763"/>
                    <a:pt x="1880577" y="4760897"/>
                    <a:pt x="1848806" y="4730587"/>
                  </a:cubicBezTo>
                  <a:cubicBezTo>
                    <a:pt x="1808856" y="4692683"/>
                    <a:pt x="1755760" y="4670333"/>
                    <a:pt x="1680825" y="4660255"/>
                  </a:cubicBezTo>
                  <a:lnTo>
                    <a:pt x="1658039" y="4657114"/>
                  </a:lnTo>
                  <a:cubicBezTo>
                    <a:pt x="1556593" y="4643529"/>
                    <a:pt x="1451714" y="4629288"/>
                    <a:pt x="1351876" y="4597298"/>
                  </a:cubicBezTo>
                  <a:cubicBezTo>
                    <a:pt x="1244879" y="4563045"/>
                    <a:pt x="1164905" y="4504325"/>
                    <a:pt x="1107281" y="4417778"/>
                  </a:cubicBezTo>
                  <a:cubicBezTo>
                    <a:pt x="1064482" y="4353726"/>
                    <a:pt x="1004009" y="4273825"/>
                    <a:pt x="914979" y="4225258"/>
                  </a:cubicBezTo>
                  <a:cubicBezTo>
                    <a:pt x="869405" y="4200352"/>
                    <a:pt x="821932" y="4178733"/>
                    <a:pt x="772634" y="4156896"/>
                  </a:cubicBezTo>
                  <a:cubicBezTo>
                    <a:pt x="707632" y="4127682"/>
                    <a:pt x="657603" y="4075827"/>
                    <a:pt x="624007" y="4001842"/>
                  </a:cubicBezTo>
                  <a:cubicBezTo>
                    <a:pt x="580989" y="3906824"/>
                    <a:pt x="527528" y="3816845"/>
                    <a:pt x="464645" y="3733585"/>
                  </a:cubicBezTo>
                  <a:cubicBezTo>
                    <a:pt x="456903" y="3722995"/>
                    <a:pt x="447481" y="3712843"/>
                    <a:pt x="438790" y="3703056"/>
                  </a:cubicBezTo>
                  <a:lnTo>
                    <a:pt x="435795" y="3699769"/>
                  </a:lnTo>
                  <a:cubicBezTo>
                    <a:pt x="399278" y="3659016"/>
                    <a:pt x="361154" y="3655145"/>
                    <a:pt x="318939" y="3687938"/>
                  </a:cubicBezTo>
                  <a:cubicBezTo>
                    <a:pt x="286512" y="3713062"/>
                    <a:pt x="258612" y="3746366"/>
                    <a:pt x="231297" y="3778794"/>
                  </a:cubicBezTo>
                  <a:lnTo>
                    <a:pt x="228595" y="3782080"/>
                  </a:lnTo>
                  <a:cubicBezTo>
                    <a:pt x="217420" y="3796103"/>
                    <a:pt x="207050" y="3810710"/>
                    <a:pt x="197555" y="3825901"/>
                  </a:cubicBezTo>
                  <a:cubicBezTo>
                    <a:pt x="187988" y="3841019"/>
                    <a:pt x="177690" y="3855626"/>
                    <a:pt x="166588" y="3869722"/>
                  </a:cubicBezTo>
                  <a:cubicBezTo>
                    <a:pt x="114003" y="3933409"/>
                    <a:pt x="64923" y="3967662"/>
                    <a:pt x="7444" y="3981831"/>
                  </a:cubicBezTo>
                  <a:cubicBezTo>
                    <a:pt x="6495" y="3981977"/>
                    <a:pt x="5618" y="3981977"/>
                    <a:pt x="4669" y="3981831"/>
                  </a:cubicBezTo>
                  <a:cubicBezTo>
                    <a:pt x="3719" y="3981685"/>
                    <a:pt x="2770" y="3981393"/>
                    <a:pt x="1967" y="3980881"/>
                  </a:cubicBezTo>
                  <a:cubicBezTo>
                    <a:pt x="1163" y="3980371"/>
                    <a:pt x="433" y="3979713"/>
                    <a:pt x="-151" y="3978909"/>
                  </a:cubicBezTo>
                  <a:cubicBezTo>
                    <a:pt x="-663" y="3978106"/>
                    <a:pt x="-1100" y="3977230"/>
                    <a:pt x="-1320" y="3976280"/>
                  </a:cubicBezTo>
                  <a:cubicBezTo>
                    <a:pt x="-1539" y="3975258"/>
                    <a:pt x="-1539" y="3974308"/>
                    <a:pt x="-1320" y="3973286"/>
                  </a:cubicBezTo>
                  <a:cubicBezTo>
                    <a:pt x="-1173" y="3972337"/>
                    <a:pt x="-809" y="3971387"/>
                    <a:pt x="-224" y="3970583"/>
                  </a:cubicBezTo>
                  <a:cubicBezTo>
                    <a:pt x="287" y="3969780"/>
                    <a:pt x="944" y="3969050"/>
                    <a:pt x="1748" y="3968539"/>
                  </a:cubicBezTo>
                  <a:cubicBezTo>
                    <a:pt x="2551" y="3968027"/>
                    <a:pt x="3428" y="3967662"/>
                    <a:pt x="4377" y="3967516"/>
                  </a:cubicBezTo>
                  <a:cubicBezTo>
                    <a:pt x="58642" y="3954516"/>
                    <a:pt x="105823" y="3921358"/>
                    <a:pt x="156363" y="3860082"/>
                  </a:cubicBezTo>
                  <a:cubicBezTo>
                    <a:pt x="166880" y="3846497"/>
                    <a:pt x="176594" y="3832328"/>
                    <a:pt x="185577" y="3817721"/>
                  </a:cubicBezTo>
                  <a:cubicBezTo>
                    <a:pt x="195437" y="3802018"/>
                    <a:pt x="206247" y="3786827"/>
                    <a:pt x="217932" y="3772367"/>
                  </a:cubicBezTo>
                  <a:lnTo>
                    <a:pt x="220634" y="3769079"/>
                  </a:lnTo>
                  <a:cubicBezTo>
                    <a:pt x="248169" y="3736433"/>
                    <a:pt x="276579" y="3702252"/>
                    <a:pt x="310248" y="3676106"/>
                  </a:cubicBezTo>
                  <a:cubicBezTo>
                    <a:pt x="358378" y="3638858"/>
                    <a:pt x="403733" y="3643459"/>
                    <a:pt x="445071" y="3689690"/>
                  </a:cubicBezTo>
                  <a:lnTo>
                    <a:pt x="447993" y="3692977"/>
                  </a:lnTo>
                  <a:cubicBezTo>
                    <a:pt x="456976" y="3702983"/>
                    <a:pt x="466178" y="3713354"/>
                    <a:pt x="474578" y="3724382"/>
                  </a:cubicBezTo>
                  <a:cubicBezTo>
                    <a:pt x="538118" y="3808446"/>
                    <a:pt x="592164" y="3899302"/>
                    <a:pt x="635693" y="3995269"/>
                  </a:cubicBezTo>
                  <a:cubicBezTo>
                    <a:pt x="667682" y="4065821"/>
                    <a:pt x="715520" y="4115486"/>
                    <a:pt x="777527" y="4143093"/>
                  </a:cubicBezTo>
                  <a:cubicBezTo>
                    <a:pt x="826753" y="4165004"/>
                    <a:pt x="874810" y="4186914"/>
                    <a:pt x="920822" y="4211965"/>
                  </a:cubicBezTo>
                  <a:cubicBezTo>
                    <a:pt x="1012481" y="4261921"/>
                    <a:pt x="1074196" y="4343428"/>
                    <a:pt x="1118017" y="4409160"/>
                  </a:cubicBezTo>
                  <a:cubicBezTo>
                    <a:pt x="1173816" y="4492931"/>
                    <a:pt x="1251526" y="4549899"/>
                    <a:pt x="1355454" y="4583202"/>
                  </a:cubicBezTo>
                  <a:cubicBezTo>
                    <a:pt x="1454125" y="4614827"/>
                    <a:pt x="1558492" y="4628849"/>
                    <a:pt x="1659354" y="4642507"/>
                  </a:cubicBezTo>
                  <a:lnTo>
                    <a:pt x="1682214" y="4645574"/>
                  </a:lnTo>
                  <a:cubicBezTo>
                    <a:pt x="1759777" y="4656019"/>
                    <a:pt x="1815576" y="4679536"/>
                    <a:pt x="1857498" y="4719486"/>
                  </a:cubicBezTo>
                  <a:cubicBezTo>
                    <a:pt x="1889852" y="4750088"/>
                    <a:pt x="1921331" y="4782515"/>
                    <a:pt x="1951787" y="4814432"/>
                  </a:cubicBezTo>
                  <a:cubicBezTo>
                    <a:pt x="1982242" y="4846348"/>
                    <a:pt x="2012332" y="4876804"/>
                    <a:pt x="2043738" y="4906675"/>
                  </a:cubicBezTo>
                  <a:cubicBezTo>
                    <a:pt x="2077772" y="4938154"/>
                    <a:pt x="2114362" y="4966637"/>
                    <a:pt x="2153290" y="4991761"/>
                  </a:cubicBezTo>
                  <a:cubicBezTo>
                    <a:pt x="2242978" y="5051796"/>
                    <a:pt x="2343182" y="5039672"/>
                    <a:pt x="2440173" y="5028279"/>
                  </a:cubicBezTo>
                  <a:lnTo>
                    <a:pt x="2463397" y="5025430"/>
                  </a:lnTo>
                  <a:cubicBezTo>
                    <a:pt x="2499915" y="5021195"/>
                    <a:pt x="2536432" y="5016520"/>
                    <a:pt x="2572950" y="5011773"/>
                  </a:cubicBezTo>
                  <a:cubicBezTo>
                    <a:pt x="2599242" y="5008340"/>
                    <a:pt x="2625681" y="5004908"/>
                    <a:pt x="2652048" y="5001767"/>
                  </a:cubicBezTo>
                  <a:cubicBezTo>
                    <a:pt x="2664683" y="4999284"/>
                    <a:pt x="2677828" y="5001913"/>
                    <a:pt x="2688565" y="5009070"/>
                  </a:cubicBezTo>
                  <a:cubicBezTo>
                    <a:pt x="2699593" y="5016593"/>
                    <a:pt x="2707335" y="5027913"/>
                    <a:pt x="2710476" y="5040841"/>
                  </a:cubicBezTo>
                  <a:cubicBezTo>
                    <a:pt x="2716537" y="5059099"/>
                    <a:pt x="2720919" y="5077797"/>
                    <a:pt x="2723622" y="5096786"/>
                  </a:cubicBezTo>
                  <a:cubicBezTo>
                    <a:pt x="2726178" y="5118185"/>
                    <a:pt x="2728077" y="5140023"/>
                    <a:pt x="2729829" y="5161202"/>
                  </a:cubicBezTo>
                  <a:cubicBezTo>
                    <a:pt x="2732240" y="5200131"/>
                    <a:pt x="2737133" y="5238839"/>
                    <a:pt x="2744436" y="5277109"/>
                  </a:cubicBezTo>
                  <a:cubicBezTo>
                    <a:pt x="2745898" y="5283682"/>
                    <a:pt x="2747212" y="5290183"/>
                    <a:pt x="2748454" y="5296390"/>
                  </a:cubicBezTo>
                  <a:cubicBezTo>
                    <a:pt x="2760796" y="5356571"/>
                    <a:pt x="2768173" y="5392797"/>
                    <a:pt x="2844495" y="5401415"/>
                  </a:cubicBezTo>
                  <a:cubicBezTo>
                    <a:pt x="2859175" y="5402365"/>
                    <a:pt x="2873928" y="5401269"/>
                    <a:pt x="2888316" y="5398275"/>
                  </a:cubicBezTo>
                  <a:cubicBezTo>
                    <a:pt x="2973621" y="5384398"/>
                    <a:pt x="3024818" y="5342476"/>
                    <a:pt x="3044392" y="5269879"/>
                  </a:cubicBezTo>
                  <a:cubicBezTo>
                    <a:pt x="3054982" y="5228468"/>
                    <a:pt x="3056808" y="5185231"/>
                    <a:pt x="3049651" y="5143090"/>
                  </a:cubicBezTo>
                  <a:cubicBezTo>
                    <a:pt x="3037308" y="5065527"/>
                    <a:pt x="3007875" y="5014109"/>
                    <a:pt x="2956604" y="4981390"/>
                  </a:cubicBezTo>
                  <a:cubicBezTo>
                    <a:pt x="2920086" y="4958457"/>
                    <a:pt x="2881377" y="4939176"/>
                    <a:pt x="2840990" y="4923911"/>
                  </a:cubicBezTo>
                  <a:cubicBezTo>
                    <a:pt x="2785701" y="4902001"/>
                    <a:pt x="2788769" y="4865483"/>
                    <a:pt x="2799140" y="4832471"/>
                  </a:cubicBezTo>
                  <a:cubicBezTo>
                    <a:pt x="2808342" y="4799971"/>
                    <a:pt x="2822949" y="4769296"/>
                    <a:pt x="2842523" y="4741762"/>
                  </a:cubicBezTo>
                  <a:cubicBezTo>
                    <a:pt x="2869108" y="4706559"/>
                    <a:pt x="2898613" y="4673109"/>
                    <a:pt x="2927170" y="4640681"/>
                  </a:cubicBezTo>
                  <a:cubicBezTo>
                    <a:pt x="2939952" y="4626074"/>
                    <a:pt x="2952733" y="4611467"/>
                    <a:pt x="2965295" y="4596860"/>
                  </a:cubicBezTo>
                  <a:cubicBezTo>
                    <a:pt x="3013060" y="4542230"/>
                    <a:pt x="3039499" y="4472189"/>
                    <a:pt x="3039864" y="4399665"/>
                  </a:cubicBezTo>
                  <a:cubicBezTo>
                    <a:pt x="3039864" y="4323197"/>
                    <a:pt x="3002835" y="4264039"/>
                    <a:pt x="2928632" y="4223943"/>
                  </a:cubicBezTo>
                  <a:cubicBezTo>
                    <a:pt x="2862900" y="4188228"/>
                    <a:pt x="2797168" y="4148498"/>
                    <a:pt x="2734212" y="4109715"/>
                  </a:cubicBezTo>
                  <a:lnTo>
                    <a:pt x="2674688" y="4073637"/>
                  </a:lnTo>
                  <a:cubicBezTo>
                    <a:pt x="2610052" y="4034928"/>
                    <a:pt x="2539281" y="3996438"/>
                    <a:pt x="2458942" y="3978691"/>
                  </a:cubicBezTo>
                  <a:lnTo>
                    <a:pt x="2456240" y="3978106"/>
                  </a:lnTo>
                  <a:cubicBezTo>
                    <a:pt x="2409644" y="3969050"/>
                    <a:pt x="2363777" y="3956634"/>
                    <a:pt x="2319007" y="3941004"/>
                  </a:cubicBezTo>
                  <a:cubicBezTo>
                    <a:pt x="2229977" y="3907409"/>
                    <a:pt x="2184768" y="3830137"/>
                    <a:pt x="2142700" y="3747023"/>
                  </a:cubicBezTo>
                  <a:cubicBezTo>
                    <a:pt x="2111733" y="3685746"/>
                    <a:pt x="2080401" y="3624616"/>
                    <a:pt x="2048703" y="3563632"/>
                  </a:cubicBezTo>
                  <a:lnTo>
                    <a:pt x="1993489" y="3456270"/>
                  </a:lnTo>
                  <a:cubicBezTo>
                    <a:pt x="1948426" y="3368628"/>
                    <a:pt x="1902779" y="3273682"/>
                    <a:pt x="1883280" y="3170264"/>
                  </a:cubicBezTo>
                  <a:cubicBezTo>
                    <a:pt x="1867723" y="3087297"/>
                    <a:pt x="1879116" y="3025728"/>
                    <a:pt x="1919797" y="2976357"/>
                  </a:cubicBezTo>
                  <a:cubicBezTo>
                    <a:pt x="1932797" y="2960581"/>
                    <a:pt x="1945870" y="2944878"/>
                    <a:pt x="1958578" y="2929248"/>
                  </a:cubicBezTo>
                  <a:cubicBezTo>
                    <a:pt x="1986624" y="2895871"/>
                    <a:pt x="2015692" y="2861253"/>
                    <a:pt x="2042058" y="2825612"/>
                  </a:cubicBezTo>
                  <a:cubicBezTo>
                    <a:pt x="2072148" y="2784785"/>
                    <a:pt x="2106255" y="2739211"/>
                    <a:pt x="2127947" y="2689913"/>
                  </a:cubicBezTo>
                  <a:cubicBezTo>
                    <a:pt x="2150807" y="2637984"/>
                    <a:pt x="2144526" y="2585180"/>
                    <a:pt x="2110638" y="2545011"/>
                  </a:cubicBezTo>
                  <a:cubicBezTo>
                    <a:pt x="2082738" y="2512408"/>
                    <a:pt x="2052648" y="2481755"/>
                    <a:pt x="2020512" y="2453279"/>
                  </a:cubicBezTo>
                  <a:cubicBezTo>
                    <a:pt x="1981731" y="2418002"/>
                    <a:pt x="1938494" y="2374912"/>
                    <a:pt x="1924106" y="2308961"/>
                  </a:cubicBezTo>
                  <a:cubicBezTo>
                    <a:pt x="1909499" y="2241038"/>
                    <a:pt x="1919505" y="2169318"/>
                    <a:pt x="1955584" y="2089856"/>
                  </a:cubicBezTo>
                  <a:cubicBezTo>
                    <a:pt x="1978444" y="2042083"/>
                    <a:pt x="2004225" y="1995743"/>
                    <a:pt x="2032709" y="1951089"/>
                  </a:cubicBezTo>
                  <a:cubicBezTo>
                    <a:pt x="2043518" y="1933195"/>
                    <a:pt x="2054620" y="1915229"/>
                    <a:pt x="2064991" y="1897189"/>
                  </a:cubicBezTo>
                  <a:cubicBezTo>
                    <a:pt x="2142554" y="1763973"/>
                    <a:pt x="2140144" y="1674724"/>
                    <a:pt x="2055204" y="1556626"/>
                  </a:cubicBezTo>
                  <a:cubicBezTo>
                    <a:pt x="2032855" y="1525513"/>
                    <a:pt x="2007950" y="1495350"/>
                    <a:pt x="1983848" y="1466208"/>
                  </a:cubicBezTo>
                  <a:cubicBezTo>
                    <a:pt x="1972090" y="1451601"/>
                    <a:pt x="1960624" y="1437652"/>
                    <a:pt x="1948646" y="1423264"/>
                  </a:cubicBezTo>
                  <a:cubicBezTo>
                    <a:pt x="1887369" y="1346650"/>
                    <a:pt x="1862829" y="1271132"/>
                    <a:pt x="1873712" y="1192108"/>
                  </a:cubicBezTo>
                  <a:cubicBezTo>
                    <a:pt x="1881234" y="1145913"/>
                    <a:pt x="1892043" y="1100317"/>
                    <a:pt x="1906140" y="1055678"/>
                  </a:cubicBezTo>
                  <a:cubicBezTo>
                    <a:pt x="1910302" y="1041582"/>
                    <a:pt x="1914393" y="1027340"/>
                    <a:pt x="1918263" y="1013172"/>
                  </a:cubicBezTo>
                  <a:cubicBezTo>
                    <a:pt x="1938056" y="940940"/>
                    <a:pt x="1954050" y="863157"/>
                    <a:pt x="1937106" y="784644"/>
                  </a:cubicBezTo>
                  <a:lnTo>
                    <a:pt x="1929364" y="747543"/>
                  </a:lnTo>
                  <a:cubicBezTo>
                    <a:pt x="1911471" y="665086"/>
                    <a:pt x="1892847" y="579927"/>
                    <a:pt x="1883717" y="493307"/>
                  </a:cubicBezTo>
                  <a:cubicBezTo>
                    <a:pt x="1873201" y="395367"/>
                    <a:pt x="1892774" y="304073"/>
                    <a:pt x="1915341" y="220229"/>
                  </a:cubicBezTo>
                  <a:cubicBezTo>
                    <a:pt x="1928927" y="169689"/>
                    <a:pt x="1943752" y="118637"/>
                    <a:pt x="1958214" y="69265"/>
                  </a:cubicBezTo>
                  <a:cubicBezTo>
                    <a:pt x="1964421" y="47355"/>
                    <a:pt x="1970702" y="26174"/>
                    <a:pt x="1976837" y="4556"/>
                  </a:cubicBezTo>
                  <a:cubicBezTo>
                    <a:pt x="1977130" y="3672"/>
                    <a:pt x="1977567" y="2840"/>
                    <a:pt x="1978079" y="2073"/>
                  </a:cubicBezTo>
                  <a:cubicBezTo>
                    <a:pt x="1978663" y="1357"/>
                    <a:pt x="1979320" y="758"/>
                    <a:pt x="1980124" y="320"/>
                  </a:cubicBezTo>
                  <a:cubicBezTo>
                    <a:pt x="1980928" y="-126"/>
                    <a:pt x="1981804" y="-396"/>
                    <a:pt x="1982680" y="-484"/>
                  </a:cubicBezTo>
                  <a:cubicBezTo>
                    <a:pt x="1983557" y="-666"/>
                    <a:pt x="1984433" y="-666"/>
                    <a:pt x="1985309" y="-484"/>
                  </a:cubicBezTo>
                  <a:cubicBezTo>
                    <a:pt x="1986843" y="108"/>
                    <a:pt x="1988158" y="1218"/>
                    <a:pt x="1989034" y="2657"/>
                  </a:cubicBezTo>
                  <a:cubicBezTo>
                    <a:pt x="1989911" y="4132"/>
                    <a:pt x="1990202" y="5863"/>
                    <a:pt x="1989911" y="7551"/>
                  </a:cubicBezTo>
                  <a:cubicBezTo>
                    <a:pt x="1983703" y="29315"/>
                    <a:pt x="1977421" y="50882"/>
                    <a:pt x="1971140" y="72260"/>
                  </a:cubicBezTo>
                  <a:cubicBezTo>
                    <a:pt x="1956899" y="121193"/>
                    <a:pt x="1941926" y="172537"/>
                    <a:pt x="1928415" y="222931"/>
                  </a:cubicBezTo>
                  <a:cubicBezTo>
                    <a:pt x="1906504" y="305388"/>
                    <a:pt x="1887004" y="394856"/>
                    <a:pt x="1897375" y="490532"/>
                  </a:cubicBezTo>
                  <a:cubicBezTo>
                    <a:pt x="1906504" y="576348"/>
                    <a:pt x="1924909" y="661142"/>
                    <a:pt x="1942729" y="743453"/>
                  </a:cubicBezTo>
                  <a:lnTo>
                    <a:pt x="1950545" y="780627"/>
                  </a:lnTo>
                  <a:cubicBezTo>
                    <a:pt x="1968219" y="862719"/>
                    <a:pt x="1951859" y="942619"/>
                    <a:pt x="1931556" y="1016677"/>
                  </a:cubicBezTo>
                  <a:cubicBezTo>
                    <a:pt x="1927538" y="1030919"/>
                    <a:pt x="1923740" y="1045161"/>
                    <a:pt x="1919358" y="1059403"/>
                  </a:cubicBezTo>
                  <a:cubicBezTo>
                    <a:pt x="1905409" y="1103333"/>
                    <a:pt x="1894746" y="1148221"/>
                    <a:pt x="1887369" y="1193714"/>
                  </a:cubicBezTo>
                  <a:cubicBezTo>
                    <a:pt x="1876998" y="1268429"/>
                    <a:pt x="1900516" y="1340588"/>
                    <a:pt x="1959162" y="1413623"/>
                  </a:cubicBezTo>
                  <a:cubicBezTo>
                    <a:pt x="1970776" y="1428230"/>
                    <a:pt x="1982461" y="1442180"/>
                    <a:pt x="1994293" y="1456495"/>
                  </a:cubicBezTo>
                  <a:cubicBezTo>
                    <a:pt x="2018468" y="1485709"/>
                    <a:pt x="2043518" y="1516018"/>
                    <a:pt x="2066232" y="1547570"/>
                  </a:cubicBezTo>
                  <a:cubicBezTo>
                    <a:pt x="2153874" y="1669977"/>
                    <a:pt x="2157015" y="1766675"/>
                    <a:pt x="2076823" y="1904200"/>
                  </a:cubicBezTo>
                  <a:cubicBezTo>
                    <a:pt x="2066159" y="1922386"/>
                    <a:pt x="2054912" y="1940353"/>
                    <a:pt x="2044322" y="1958246"/>
                  </a:cubicBezTo>
                  <a:cubicBezTo>
                    <a:pt x="2016130" y="2002491"/>
                    <a:pt x="1990641" y="2048386"/>
                    <a:pt x="1968000" y="2095698"/>
                  </a:cubicBezTo>
                  <a:cubicBezTo>
                    <a:pt x="1932870" y="2173554"/>
                    <a:pt x="1923083" y="2240308"/>
                    <a:pt x="1937471" y="2305821"/>
                  </a:cubicBezTo>
                  <a:cubicBezTo>
                    <a:pt x="1949668" y="2361473"/>
                    <a:pt x="1981731" y="2399452"/>
                    <a:pt x="2029568" y="2442542"/>
                  </a:cubicBezTo>
                  <a:cubicBezTo>
                    <a:pt x="2062143" y="2471464"/>
                    <a:pt x="2092744" y="2502577"/>
                    <a:pt x="2121082" y="2535662"/>
                  </a:cubicBezTo>
                  <a:cubicBezTo>
                    <a:pt x="2158695" y="2580214"/>
                    <a:pt x="2165706" y="2638642"/>
                    <a:pt x="2140436" y="2696339"/>
                  </a:cubicBezTo>
                  <a:cubicBezTo>
                    <a:pt x="2118087" y="2747026"/>
                    <a:pt x="2083541" y="2793768"/>
                    <a:pt x="2052794" y="2835106"/>
                  </a:cubicBezTo>
                  <a:cubicBezTo>
                    <a:pt x="2026136" y="2871113"/>
                    <a:pt x="1996995" y="2905804"/>
                    <a:pt x="1968730" y="2939400"/>
                  </a:cubicBezTo>
                  <a:cubicBezTo>
                    <a:pt x="1955657" y="2954957"/>
                    <a:pt x="1942584" y="2970587"/>
                    <a:pt x="1929948" y="2986289"/>
                  </a:cubicBezTo>
                  <a:cubicBezTo>
                    <a:pt x="1892482" y="3032082"/>
                    <a:pt x="1881891" y="3089853"/>
                    <a:pt x="1896645" y="3168146"/>
                  </a:cubicBezTo>
                  <a:cubicBezTo>
                    <a:pt x="1915853" y="3269958"/>
                    <a:pt x="1960916" y="3363370"/>
                    <a:pt x="2005175" y="3450281"/>
                  </a:cubicBezTo>
                  <a:cubicBezTo>
                    <a:pt x="2023580" y="3485995"/>
                    <a:pt x="2041985" y="3521783"/>
                    <a:pt x="2060463" y="3557497"/>
                  </a:cubicBezTo>
                  <a:cubicBezTo>
                    <a:pt x="2091941" y="3618627"/>
                    <a:pt x="2123273" y="3679831"/>
                    <a:pt x="2154459" y="3741034"/>
                  </a:cubicBezTo>
                  <a:cubicBezTo>
                    <a:pt x="2195359" y="3821373"/>
                    <a:pt x="2238887" y="3896088"/>
                    <a:pt x="2323389" y="3928296"/>
                  </a:cubicBezTo>
                  <a:cubicBezTo>
                    <a:pt x="2367941" y="3943634"/>
                    <a:pt x="2413441" y="3955831"/>
                    <a:pt x="2459672" y="3964814"/>
                  </a:cubicBezTo>
                  <a:lnTo>
                    <a:pt x="2462375" y="3965471"/>
                  </a:lnTo>
                  <a:cubicBezTo>
                    <a:pt x="2544612" y="3983803"/>
                    <a:pt x="2616552" y="4022585"/>
                    <a:pt x="2681992" y="4062243"/>
                  </a:cubicBezTo>
                  <a:cubicBezTo>
                    <a:pt x="2701857" y="4074147"/>
                    <a:pt x="2721723" y="4086125"/>
                    <a:pt x="2741588" y="4098322"/>
                  </a:cubicBezTo>
                  <a:cubicBezTo>
                    <a:pt x="2804617" y="4136666"/>
                    <a:pt x="2869765" y="4176324"/>
                    <a:pt x="2935350" y="4211819"/>
                  </a:cubicBezTo>
                  <a:cubicBezTo>
                    <a:pt x="3014448" y="4254617"/>
                    <a:pt x="3054325" y="4317939"/>
                    <a:pt x="3053886" y="4400323"/>
                  </a:cubicBezTo>
                  <a:cubicBezTo>
                    <a:pt x="3053522" y="4476279"/>
                    <a:pt x="3025841" y="4549533"/>
                    <a:pt x="2975885" y="4606793"/>
                  </a:cubicBezTo>
                  <a:cubicBezTo>
                    <a:pt x="2963250" y="4621400"/>
                    <a:pt x="2950469" y="4636007"/>
                    <a:pt x="2937615" y="4650614"/>
                  </a:cubicBezTo>
                  <a:cubicBezTo>
                    <a:pt x="2909204" y="4682749"/>
                    <a:pt x="2879844" y="4715907"/>
                    <a:pt x="2853551" y="4750818"/>
                  </a:cubicBezTo>
                  <a:cubicBezTo>
                    <a:pt x="2835146" y="4777038"/>
                    <a:pt x="2821269" y="4806252"/>
                    <a:pt x="2812506" y="4837072"/>
                  </a:cubicBezTo>
                  <a:cubicBezTo>
                    <a:pt x="2801842" y="4871180"/>
                    <a:pt x="2803960" y="4894259"/>
                    <a:pt x="2846321" y="4910546"/>
                  </a:cubicBezTo>
                  <a:cubicBezTo>
                    <a:pt x="2887440" y="4926103"/>
                    <a:pt x="2926951" y="4945676"/>
                    <a:pt x="2964200" y="4968974"/>
                  </a:cubicBezTo>
                  <a:cubicBezTo>
                    <a:pt x="3018464" y="5003958"/>
                    <a:pt x="3050234" y="5058735"/>
                    <a:pt x="3063308" y="5140314"/>
                  </a:cubicBezTo>
                  <a:cubicBezTo>
                    <a:pt x="3070831" y="5184501"/>
                    <a:pt x="3068932" y="5229856"/>
                    <a:pt x="3057684" y="5273239"/>
                  </a:cubicBezTo>
                  <a:cubicBezTo>
                    <a:pt x="3036504" y="5351752"/>
                    <a:pt x="2981947" y="5397399"/>
                    <a:pt x="2890653" y="5412006"/>
                  </a:cubicBezTo>
                  <a:cubicBezTo>
                    <a:pt x="2878748" y="5414269"/>
                    <a:pt x="2866697" y="5415584"/>
                    <a:pt x="2854647" y="54158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1" name="Google Shape;2681;p85"/>
            <p:cNvSpPr/>
            <p:nvPr/>
          </p:nvSpPr>
          <p:spPr>
            <a:xfrm>
              <a:off x="6907912" y="7832"/>
              <a:ext cx="2379430" cy="4004133"/>
            </a:xfrm>
            <a:custGeom>
              <a:avLst/>
              <a:gdLst/>
              <a:ahLst/>
              <a:cxnLst/>
              <a:rect l="l" t="t" r="r" b="b"/>
              <a:pathLst>
                <a:path w="2379430" h="4004133" extrusionOk="0">
                  <a:moveTo>
                    <a:pt x="1178053" y="4003514"/>
                  </a:moveTo>
                  <a:lnTo>
                    <a:pt x="1174618" y="4003514"/>
                  </a:lnTo>
                  <a:cubicBezTo>
                    <a:pt x="1172793" y="4003367"/>
                    <a:pt x="1171113" y="4002637"/>
                    <a:pt x="1169872" y="4001322"/>
                  </a:cubicBezTo>
                  <a:cubicBezTo>
                    <a:pt x="1168631" y="3999935"/>
                    <a:pt x="1167900" y="3998109"/>
                    <a:pt x="1167973" y="3996210"/>
                  </a:cubicBezTo>
                  <a:cubicBezTo>
                    <a:pt x="1167900" y="3994311"/>
                    <a:pt x="1168631" y="3992485"/>
                    <a:pt x="1169872" y="3991098"/>
                  </a:cubicBezTo>
                  <a:cubicBezTo>
                    <a:pt x="1170530" y="3990440"/>
                    <a:pt x="1171332" y="3989929"/>
                    <a:pt x="1172136" y="3989564"/>
                  </a:cubicBezTo>
                  <a:cubicBezTo>
                    <a:pt x="1173012" y="3989418"/>
                    <a:pt x="1173889" y="3989418"/>
                    <a:pt x="1174765" y="3989564"/>
                  </a:cubicBezTo>
                  <a:lnTo>
                    <a:pt x="1178053" y="3989564"/>
                  </a:lnTo>
                  <a:cubicBezTo>
                    <a:pt x="1210114" y="3989564"/>
                    <a:pt x="1230199" y="3980434"/>
                    <a:pt x="1239401" y="3961738"/>
                  </a:cubicBezTo>
                  <a:cubicBezTo>
                    <a:pt x="1240206" y="3960058"/>
                    <a:pt x="1241593" y="3958816"/>
                    <a:pt x="1243346" y="3958232"/>
                  </a:cubicBezTo>
                  <a:cubicBezTo>
                    <a:pt x="1245098" y="3957721"/>
                    <a:pt x="1246924" y="3957867"/>
                    <a:pt x="1248531" y="3958743"/>
                  </a:cubicBezTo>
                  <a:cubicBezTo>
                    <a:pt x="1250137" y="3959619"/>
                    <a:pt x="1251305" y="3961081"/>
                    <a:pt x="1251890" y="3962833"/>
                  </a:cubicBezTo>
                  <a:cubicBezTo>
                    <a:pt x="1252402" y="3964659"/>
                    <a:pt x="1252256" y="3966631"/>
                    <a:pt x="1251452" y="3968311"/>
                  </a:cubicBezTo>
                  <a:cubicBezTo>
                    <a:pt x="1239694" y="3991682"/>
                    <a:pt x="1215592" y="4003514"/>
                    <a:pt x="1178053" y="4003514"/>
                  </a:cubicBezTo>
                  <a:close/>
                  <a:moveTo>
                    <a:pt x="1094792" y="3989710"/>
                  </a:moveTo>
                  <a:lnTo>
                    <a:pt x="1093112" y="3989710"/>
                  </a:lnTo>
                  <a:cubicBezTo>
                    <a:pt x="1082815" y="3986861"/>
                    <a:pt x="1072515" y="3983721"/>
                    <a:pt x="1062072" y="3980581"/>
                  </a:cubicBezTo>
                  <a:cubicBezTo>
                    <a:pt x="1046589" y="3975833"/>
                    <a:pt x="1030520" y="3971013"/>
                    <a:pt x="1014745" y="3967069"/>
                  </a:cubicBezTo>
                  <a:cubicBezTo>
                    <a:pt x="1013868" y="3966850"/>
                    <a:pt x="1013066" y="3966485"/>
                    <a:pt x="1012335" y="3965974"/>
                  </a:cubicBezTo>
                  <a:cubicBezTo>
                    <a:pt x="1011605" y="3965390"/>
                    <a:pt x="1010947" y="3964732"/>
                    <a:pt x="1010509" y="3963928"/>
                  </a:cubicBezTo>
                  <a:cubicBezTo>
                    <a:pt x="1010072" y="3963125"/>
                    <a:pt x="1009706" y="3962249"/>
                    <a:pt x="1009560" y="3961299"/>
                  </a:cubicBezTo>
                  <a:cubicBezTo>
                    <a:pt x="1009341" y="3959400"/>
                    <a:pt x="1009779" y="3957574"/>
                    <a:pt x="1010801" y="3955968"/>
                  </a:cubicBezTo>
                  <a:cubicBezTo>
                    <a:pt x="1011313" y="3955238"/>
                    <a:pt x="1011971" y="3954580"/>
                    <a:pt x="1012700" y="3954069"/>
                  </a:cubicBezTo>
                  <a:cubicBezTo>
                    <a:pt x="1013431" y="3953631"/>
                    <a:pt x="1014307" y="3953265"/>
                    <a:pt x="1015184" y="3953119"/>
                  </a:cubicBezTo>
                  <a:cubicBezTo>
                    <a:pt x="1016059" y="3952900"/>
                    <a:pt x="1016937" y="3952900"/>
                    <a:pt x="1017812" y="3953119"/>
                  </a:cubicBezTo>
                  <a:cubicBezTo>
                    <a:pt x="1033953" y="3957137"/>
                    <a:pt x="1050168" y="3962029"/>
                    <a:pt x="1065797" y="3966850"/>
                  </a:cubicBezTo>
                  <a:cubicBezTo>
                    <a:pt x="1075948" y="3969845"/>
                    <a:pt x="1086101" y="3972985"/>
                    <a:pt x="1096325" y="3975833"/>
                  </a:cubicBezTo>
                  <a:cubicBezTo>
                    <a:pt x="1098005" y="3976199"/>
                    <a:pt x="1099540" y="3977221"/>
                    <a:pt x="1100488" y="3978682"/>
                  </a:cubicBezTo>
                  <a:cubicBezTo>
                    <a:pt x="1101510" y="3980143"/>
                    <a:pt x="1101876" y="3981969"/>
                    <a:pt x="1101656" y="3983721"/>
                  </a:cubicBezTo>
                  <a:cubicBezTo>
                    <a:pt x="1101439" y="3985474"/>
                    <a:pt x="1100562" y="3987081"/>
                    <a:pt x="1099247" y="3988250"/>
                  </a:cubicBezTo>
                  <a:cubicBezTo>
                    <a:pt x="1098005" y="3989418"/>
                    <a:pt x="1096252" y="3990002"/>
                    <a:pt x="1094572" y="3989856"/>
                  </a:cubicBezTo>
                  <a:close/>
                  <a:moveTo>
                    <a:pt x="937327" y="3947861"/>
                  </a:moveTo>
                  <a:lnTo>
                    <a:pt x="935867" y="3947861"/>
                  </a:lnTo>
                  <a:cubicBezTo>
                    <a:pt x="905412" y="3940557"/>
                    <a:pt x="880215" y="3935372"/>
                    <a:pt x="856552" y="3930771"/>
                  </a:cubicBezTo>
                  <a:cubicBezTo>
                    <a:pt x="854799" y="3930405"/>
                    <a:pt x="853264" y="3929383"/>
                    <a:pt x="852242" y="3927922"/>
                  </a:cubicBezTo>
                  <a:cubicBezTo>
                    <a:pt x="851220" y="3926389"/>
                    <a:pt x="850782" y="3924490"/>
                    <a:pt x="851074" y="3922664"/>
                  </a:cubicBezTo>
                  <a:cubicBezTo>
                    <a:pt x="851438" y="3920911"/>
                    <a:pt x="852388" y="3919304"/>
                    <a:pt x="853849" y="3918136"/>
                  </a:cubicBezTo>
                  <a:cubicBezTo>
                    <a:pt x="855309" y="3917113"/>
                    <a:pt x="857062" y="3916675"/>
                    <a:pt x="858814" y="3916894"/>
                  </a:cubicBezTo>
                  <a:cubicBezTo>
                    <a:pt x="882697" y="3921568"/>
                    <a:pt x="908040" y="3926973"/>
                    <a:pt x="938570" y="3934057"/>
                  </a:cubicBezTo>
                  <a:cubicBezTo>
                    <a:pt x="940323" y="3934277"/>
                    <a:pt x="941929" y="3935226"/>
                    <a:pt x="943024" y="3936686"/>
                  </a:cubicBezTo>
                  <a:cubicBezTo>
                    <a:pt x="944121" y="3938148"/>
                    <a:pt x="944631" y="3939973"/>
                    <a:pt x="944413" y="3941799"/>
                  </a:cubicBezTo>
                  <a:cubicBezTo>
                    <a:pt x="944267" y="3943625"/>
                    <a:pt x="943390" y="3945378"/>
                    <a:pt x="942003" y="3946546"/>
                  </a:cubicBezTo>
                  <a:cubicBezTo>
                    <a:pt x="940688" y="3947715"/>
                    <a:pt x="938936" y="3948300"/>
                    <a:pt x="937181" y="3948153"/>
                  </a:cubicBezTo>
                  <a:close/>
                  <a:moveTo>
                    <a:pt x="777454" y="3918647"/>
                  </a:moveTo>
                  <a:lnTo>
                    <a:pt x="776577" y="3918647"/>
                  </a:lnTo>
                  <a:lnTo>
                    <a:pt x="770370" y="3917844"/>
                  </a:lnTo>
                  <a:cubicBezTo>
                    <a:pt x="745902" y="3914703"/>
                    <a:pt x="720633" y="3911416"/>
                    <a:pt x="695801" y="3906961"/>
                  </a:cubicBezTo>
                  <a:cubicBezTo>
                    <a:pt x="694049" y="3906596"/>
                    <a:pt x="692442" y="3905500"/>
                    <a:pt x="691419" y="3904040"/>
                  </a:cubicBezTo>
                  <a:cubicBezTo>
                    <a:pt x="690397" y="3902506"/>
                    <a:pt x="689958" y="3900534"/>
                    <a:pt x="690324" y="3898708"/>
                  </a:cubicBezTo>
                  <a:cubicBezTo>
                    <a:pt x="690834" y="3894984"/>
                    <a:pt x="694339" y="3892354"/>
                    <a:pt x="698064" y="3892865"/>
                  </a:cubicBezTo>
                  <a:cubicBezTo>
                    <a:pt x="698064" y="3892865"/>
                    <a:pt x="698137" y="3892865"/>
                    <a:pt x="698137" y="3892865"/>
                  </a:cubicBezTo>
                  <a:cubicBezTo>
                    <a:pt x="722532" y="3897320"/>
                    <a:pt x="747728" y="3900169"/>
                    <a:pt x="772050" y="3903747"/>
                  </a:cubicBezTo>
                  <a:lnTo>
                    <a:pt x="778258" y="3904478"/>
                  </a:lnTo>
                  <a:cubicBezTo>
                    <a:pt x="780084" y="3904624"/>
                    <a:pt x="781764" y="3905500"/>
                    <a:pt x="782932" y="3906888"/>
                  </a:cubicBezTo>
                  <a:cubicBezTo>
                    <a:pt x="784100" y="3908349"/>
                    <a:pt x="784758" y="3910175"/>
                    <a:pt x="784611" y="3912000"/>
                  </a:cubicBezTo>
                  <a:cubicBezTo>
                    <a:pt x="784538" y="3913826"/>
                    <a:pt x="783663" y="3915579"/>
                    <a:pt x="782347" y="3916894"/>
                  </a:cubicBezTo>
                  <a:cubicBezTo>
                    <a:pt x="781033" y="3918136"/>
                    <a:pt x="779207" y="3918793"/>
                    <a:pt x="777381" y="3918647"/>
                  </a:cubicBezTo>
                  <a:close/>
                  <a:moveTo>
                    <a:pt x="617289" y="3890529"/>
                  </a:moveTo>
                  <a:lnTo>
                    <a:pt x="615900" y="3890529"/>
                  </a:lnTo>
                  <a:cubicBezTo>
                    <a:pt x="589389" y="3884685"/>
                    <a:pt x="562949" y="3878770"/>
                    <a:pt x="536438" y="3872781"/>
                  </a:cubicBezTo>
                  <a:cubicBezTo>
                    <a:pt x="534685" y="3872416"/>
                    <a:pt x="533152" y="3871320"/>
                    <a:pt x="532275" y="3869787"/>
                  </a:cubicBezTo>
                  <a:cubicBezTo>
                    <a:pt x="531326" y="3868252"/>
                    <a:pt x="530961" y="3866427"/>
                    <a:pt x="531180" y="3864674"/>
                  </a:cubicBezTo>
                  <a:cubicBezTo>
                    <a:pt x="531545" y="3862921"/>
                    <a:pt x="532567" y="3861388"/>
                    <a:pt x="534027" y="3860292"/>
                  </a:cubicBezTo>
                  <a:cubicBezTo>
                    <a:pt x="535488" y="3859269"/>
                    <a:pt x="537242" y="3858904"/>
                    <a:pt x="538995" y="3859196"/>
                  </a:cubicBezTo>
                  <a:cubicBezTo>
                    <a:pt x="565360" y="3865258"/>
                    <a:pt x="591799" y="3871174"/>
                    <a:pt x="618383" y="3876871"/>
                  </a:cubicBezTo>
                  <a:cubicBezTo>
                    <a:pt x="622035" y="3877601"/>
                    <a:pt x="624519" y="3880960"/>
                    <a:pt x="624153" y="3884685"/>
                  </a:cubicBezTo>
                  <a:cubicBezTo>
                    <a:pt x="624007" y="3886511"/>
                    <a:pt x="623130" y="3888118"/>
                    <a:pt x="621816" y="3889360"/>
                  </a:cubicBezTo>
                  <a:cubicBezTo>
                    <a:pt x="620502" y="3890602"/>
                    <a:pt x="618749" y="3891186"/>
                    <a:pt x="616923" y="3891039"/>
                  </a:cubicBezTo>
                  <a:close/>
                  <a:moveTo>
                    <a:pt x="1246266" y="3888337"/>
                  </a:moveTo>
                  <a:cubicBezTo>
                    <a:pt x="1244733" y="3888337"/>
                    <a:pt x="1243273" y="3887753"/>
                    <a:pt x="1242103" y="3886804"/>
                  </a:cubicBezTo>
                  <a:cubicBezTo>
                    <a:pt x="1240862" y="3885781"/>
                    <a:pt x="1240059" y="3884394"/>
                    <a:pt x="1239694" y="3882859"/>
                  </a:cubicBezTo>
                  <a:cubicBezTo>
                    <a:pt x="1232973" y="3852988"/>
                    <a:pt x="1223627" y="3823847"/>
                    <a:pt x="1216396" y="3801718"/>
                  </a:cubicBezTo>
                  <a:cubicBezTo>
                    <a:pt x="1215738" y="3799965"/>
                    <a:pt x="1215738" y="3798066"/>
                    <a:pt x="1216396" y="3796313"/>
                  </a:cubicBezTo>
                  <a:cubicBezTo>
                    <a:pt x="1217198" y="3794633"/>
                    <a:pt x="1218586" y="3793318"/>
                    <a:pt x="1220265" y="3792661"/>
                  </a:cubicBezTo>
                  <a:cubicBezTo>
                    <a:pt x="1221874" y="3792004"/>
                    <a:pt x="1223773" y="3792004"/>
                    <a:pt x="1225379" y="3792661"/>
                  </a:cubicBezTo>
                  <a:cubicBezTo>
                    <a:pt x="1226986" y="3793538"/>
                    <a:pt x="1228300" y="3794926"/>
                    <a:pt x="1228885" y="3796679"/>
                  </a:cubicBezTo>
                  <a:cubicBezTo>
                    <a:pt x="1238087" y="3823774"/>
                    <a:pt x="1245974" y="3851309"/>
                    <a:pt x="1252548" y="3879208"/>
                  </a:cubicBezTo>
                  <a:cubicBezTo>
                    <a:pt x="1253424" y="3883006"/>
                    <a:pt x="1251232" y="3886804"/>
                    <a:pt x="1247509" y="3887899"/>
                  </a:cubicBezTo>
                  <a:close/>
                  <a:moveTo>
                    <a:pt x="458510" y="3854595"/>
                  </a:moveTo>
                  <a:lnTo>
                    <a:pt x="457048" y="3854595"/>
                  </a:lnTo>
                  <a:lnTo>
                    <a:pt x="392194" y="3839988"/>
                  </a:lnTo>
                  <a:lnTo>
                    <a:pt x="377587" y="3836629"/>
                  </a:lnTo>
                  <a:cubicBezTo>
                    <a:pt x="375907" y="3836263"/>
                    <a:pt x="374374" y="3835167"/>
                    <a:pt x="373423" y="3833707"/>
                  </a:cubicBezTo>
                  <a:cubicBezTo>
                    <a:pt x="372475" y="3832174"/>
                    <a:pt x="372109" y="3830348"/>
                    <a:pt x="372401" y="3828522"/>
                  </a:cubicBezTo>
                  <a:cubicBezTo>
                    <a:pt x="372767" y="3826769"/>
                    <a:pt x="373789" y="3825235"/>
                    <a:pt x="375249" y="3824212"/>
                  </a:cubicBezTo>
                  <a:cubicBezTo>
                    <a:pt x="376636" y="3823190"/>
                    <a:pt x="378462" y="3822825"/>
                    <a:pt x="380144" y="3823117"/>
                  </a:cubicBezTo>
                  <a:lnTo>
                    <a:pt x="394751" y="3826403"/>
                  </a:lnTo>
                  <a:lnTo>
                    <a:pt x="459678" y="3841010"/>
                  </a:lnTo>
                  <a:cubicBezTo>
                    <a:pt x="461358" y="3841376"/>
                    <a:pt x="462745" y="3842399"/>
                    <a:pt x="463695" y="3843786"/>
                  </a:cubicBezTo>
                  <a:cubicBezTo>
                    <a:pt x="464644" y="3845246"/>
                    <a:pt x="465083" y="3846927"/>
                    <a:pt x="464936" y="3848680"/>
                  </a:cubicBezTo>
                  <a:cubicBezTo>
                    <a:pt x="464790" y="3850432"/>
                    <a:pt x="463988" y="3852039"/>
                    <a:pt x="462745" y="3853208"/>
                  </a:cubicBezTo>
                  <a:cubicBezTo>
                    <a:pt x="461577" y="3854376"/>
                    <a:pt x="459971" y="3855034"/>
                    <a:pt x="458291" y="3855034"/>
                  </a:cubicBezTo>
                  <a:close/>
                  <a:moveTo>
                    <a:pt x="300388" y="3815521"/>
                  </a:moveTo>
                  <a:cubicBezTo>
                    <a:pt x="299732" y="3815668"/>
                    <a:pt x="299147" y="3815668"/>
                    <a:pt x="298489" y="3815521"/>
                  </a:cubicBezTo>
                  <a:cubicBezTo>
                    <a:pt x="272197" y="3807561"/>
                    <a:pt x="246343" y="3798212"/>
                    <a:pt x="221000" y="3787476"/>
                  </a:cubicBezTo>
                  <a:cubicBezTo>
                    <a:pt x="219320" y="3786673"/>
                    <a:pt x="218004" y="3785358"/>
                    <a:pt x="217275" y="3783605"/>
                  </a:cubicBezTo>
                  <a:cubicBezTo>
                    <a:pt x="216617" y="3781852"/>
                    <a:pt x="216617" y="3779953"/>
                    <a:pt x="217275" y="3778200"/>
                  </a:cubicBezTo>
                  <a:cubicBezTo>
                    <a:pt x="217931" y="3776448"/>
                    <a:pt x="219247" y="3775060"/>
                    <a:pt x="220927" y="3774256"/>
                  </a:cubicBezTo>
                  <a:cubicBezTo>
                    <a:pt x="222606" y="3773526"/>
                    <a:pt x="224432" y="3773526"/>
                    <a:pt x="226112" y="3774256"/>
                  </a:cubicBezTo>
                  <a:cubicBezTo>
                    <a:pt x="251016" y="3784774"/>
                    <a:pt x="276359" y="3793976"/>
                    <a:pt x="302214" y="3801864"/>
                  </a:cubicBezTo>
                  <a:cubicBezTo>
                    <a:pt x="305500" y="3802959"/>
                    <a:pt x="307545" y="3806319"/>
                    <a:pt x="307108" y="3809751"/>
                  </a:cubicBezTo>
                  <a:cubicBezTo>
                    <a:pt x="306889" y="3811431"/>
                    <a:pt x="306085" y="3813038"/>
                    <a:pt x="304771" y="3814206"/>
                  </a:cubicBezTo>
                  <a:cubicBezTo>
                    <a:pt x="303530" y="3815302"/>
                    <a:pt x="301921" y="3815887"/>
                    <a:pt x="300242" y="3815887"/>
                  </a:cubicBezTo>
                  <a:close/>
                  <a:moveTo>
                    <a:pt x="150520" y="3750666"/>
                  </a:moveTo>
                  <a:cubicBezTo>
                    <a:pt x="149352" y="3750666"/>
                    <a:pt x="148184" y="3750301"/>
                    <a:pt x="147160" y="3749717"/>
                  </a:cubicBezTo>
                  <a:cubicBezTo>
                    <a:pt x="138104" y="3744385"/>
                    <a:pt x="129194" y="3738761"/>
                    <a:pt x="120357" y="3732773"/>
                  </a:cubicBezTo>
                  <a:cubicBezTo>
                    <a:pt x="105896" y="3723059"/>
                    <a:pt x="92092" y="3712323"/>
                    <a:pt x="79164" y="3700637"/>
                  </a:cubicBezTo>
                  <a:cubicBezTo>
                    <a:pt x="78435" y="3700052"/>
                    <a:pt x="77777" y="3699322"/>
                    <a:pt x="77265" y="3698446"/>
                  </a:cubicBezTo>
                  <a:cubicBezTo>
                    <a:pt x="76755" y="3697569"/>
                    <a:pt x="76463" y="3696620"/>
                    <a:pt x="76317" y="3695597"/>
                  </a:cubicBezTo>
                  <a:cubicBezTo>
                    <a:pt x="76170" y="3694648"/>
                    <a:pt x="76170" y="3693625"/>
                    <a:pt x="76317" y="3692677"/>
                  </a:cubicBezTo>
                  <a:cubicBezTo>
                    <a:pt x="76536" y="3691727"/>
                    <a:pt x="77048" y="3690778"/>
                    <a:pt x="77704" y="3690047"/>
                  </a:cubicBezTo>
                  <a:cubicBezTo>
                    <a:pt x="78289" y="3689243"/>
                    <a:pt x="79091" y="3688659"/>
                    <a:pt x="79968" y="3688221"/>
                  </a:cubicBezTo>
                  <a:cubicBezTo>
                    <a:pt x="80773" y="3687783"/>
                    <a:pt x="81721" y="3687564"/>
                    <a:pt x="82670" y="3687564"/>
                  </a:cubicBezTo>
                  <a:cubicBezTo>
                    <a:pt x="83620" y="3687564"/>
                    <a:pt x="84642" y="3687783"/>
                    <a:pt x="85519" y="3688148"/>
                  </a:cubicBezTo>
                  <a:cubicBezTo>
                    <a:pt x="86395" y="3688513"/>
                    <a:pt x="87199" y="3689097"/>
                    <a:pt x="87784" y="3689828"/>
                  </a:cubicBezTo>
                  <a:cubicBezTo>
                    <a:pt x="100199" y="3701075"/>
                    <a:pt x="113419" y="3711373"/>
                    <a:pt x="127368" y="3720722"/>
                  </a:cubicBezTo>
                  <a:cubicBezTo>
                    <a:pt x="135913" y="3726564"/>
                    <a:pt x="144678" y="3732042"/>
                    <a:pt x="153515" y="3737009"/>
                  </a:cubicBezTo>
                  <a:cubicBezTo>
                    <a:pt x="154829" y="3737812"/>
                    <a:pt x="155851" y="3739054"/>
                    <a:pt x="156436" y="3740441"/>
                  </a:cubicBezTo>
                  <a:cubicBezTo>
                    <a:pt x="157021" y="3741902"/>
                    <a:pt x="157167" y="3743509"/>
                    <a:pt x="156802" y="3745042"/>
                  </a:cubicBezTo>
                  <a:cubicBezTo>
                    <a:pt x="156436" y="3746503"/>
                    <a:pt x="155561" y="3747891"/>
                    <a:pt x="154391" y="3748840"/>
                  </a:cubicBezTo>
                  <a:cubicBezTo>
                    <a:pt x="153223" y="3749790"/>
                    <a:pt x="151763" y="3750301"/>
                    <a:pt x="150227" y="3750301"/>
                  </a:cubicBezTo>
                  <a:close/>
                  <a:moveTo>
                    <a:pt x="1195727" y="3726199"/>
                  </a:moveTo>
                  <a:cubicBezTo>
                    <a:pt x="1192804" y="3726053"/>
                    <a:pt x="1190322" y="3724154"/>
                    <a:pt x="1189299" y="3721379"/>
                  </a:cubicBezTo>
                  <a:lnTo>
                    <a:pt x="1186378" y="3712176"/>
                  </a:lnTo>
                  <a:cubicBezTo>
                    <a:pt x="1178126" y="3687929"/>
                    <a:pt x="1171771" y="3663097"/>
                    <a:pt x="1167315" y="3637900"/>
                  </a:cubicBezTo>
                  <a:cubicBezTo>
                    <a:pt x="1167170" y="3636147"/>
                    <a:pt x="1167680" y="3634321"/>
                    <a:pt x="1168777" y="3632933"/>
                  </a:cubicBezTo>
                  <a:cubicBezTo>
                    <a:pt x="1169799" y="3631545"/>
                    <a:pt x="1171332" y="3630597"/>
                    <a:pt x="1173012" y="3630304"/>
                  </a:cubicBezTo>
                  <a:cubicBezTo>
                    <a:pt x="1174692" y="3630012"/>
                    <a:pt x="1176444" y="3630377"/>
                    <a:pt x="1177833" y="3631400"/>
                  </a:cubicBezTo>
                  <a:cubicBezTo>
                    <a:pt x="1179221" y="3632423"/>
                    <a:pt x="1180242" y="3633883"/>
                    <a:pt x="1180681" y="3635563"/>
                  </a:cubicBezTo>
                  <a:cubicBezTo>
                    <a:pt x="1184991" y="3660029"/>
                    <a:pt x="1191198" y="3684131"/>
                    <a:pt x="1199232" y="3707648"/>
                  </a:cubicBezTo>
                  <a:lnTo>
                    <a:pt x="1202080" y="3716705"/>
                  </a:lnTo>
                  <a:cubicBezTo>
                    <a:pt x="1202226" y="3717654"/>
                    <a:pt x="1202226" y="3718530"/>
                    <a:pt x="1202080" y="3719480"/>
                  </a:cubicBezTo>
                  <a:cubicBezTo>
                    <a:pt x="1202007" y="3721306"/>
                    <a:pt x="1201131" y="3723059"/>
                    <a:pt x="1199817" y="3724374"/>
                  </a:cubicBezTo>
                  <a:cubicBezTo>
                    <a:pt x="1199159" y="3725031"/>
                    <a:pt x="1198428" y="3725469"/>
                    <a:pt x="1197552" y="3725761"/>
                  </a:cubicBezTo>
                  <a:cubicBezTo>
                    <a:pt x="1196821" y="3725907"/>
                    <a:pt x="1196092" y="3725907"/>
                    <a:pt x="1195361" y="3725761"/>
                  </a:cubicBezTo>
                  <a:close/>
                  <a:moveTo>
                    <a:pt x="31181" y="3637608"/>
                  </a:moveTo>
                  <a:cubicBezTo>
                    <a:pt x="30013" y="3637608"/>
                    <a:pt x="28844" y="3637315"/>
                    <a:pt x="27821" y="3636658"/>
                  </a:cubicBezTo>
                  <a:cubicBezTo>
                    <a:pt x="26799" y="3636074"/>
                    <a:pt x="25922" y="3635197"/>
                    <a:pt x="25411" y="3634102"/>
                  </a:cubicBezTo>
                  <a:cubicBezTo>
                    <a:pt x="10804" y="3608540"/>
                    <a:pt x="1675" y="3580129"/>
                    <a:pt x="-1320" y="3550842"/>
                  </a:cubicBezTo>
                  <a:cubicBezTo>
                    <a:pt x="-1539" y="3549893"/>
                    <a:pt x="-1539" y="3548943"/>
                    <a:pt x="-1320" y="3547994"/>
                  </a:cubicBezTo>
                  <a:cubicBezTo>
                    <a:pt x="-1100" y="3547044"/>
                    <a:pt x="-736" y="3546241"/>
                    <a:pt x="-151" y="3545437"/>
                  </a:cubicBezTo>
                  <a:cubicBezTo>
                    <a:pt x="433" y="3544707"/>
                    <a:pt x="1163" y="3544049"/>
                    <a:pt x="1967" y="3543538"/>
                  </a:cubicBezTo>
                  <a:cubicBezTo>
                    <a:pt x="2770" y="3543100"/>
                    <a:pt x="3647" y="3542808"/>
                    <a:pt x="4523" y="3542735"/>
                  </a:cubicBezTo>
                  <a:cubicBezTo>
                    <a:pt x="6349" y="3542516"/>
                    <a:pt x="8175" y="3543027"/>
                    <a:pt x="9636" y="3544196"/>
                  </a:cubicBezTo>
                  <a:cubicBezTo>
                    <a:pt x="11096" y="3545437"/>
                    <a:pt x="12045" y="3547190"/>
                    <a:pt x="12265" y="3549089"/>
                  </a:cubicBezTo>
                  <a:cubicBezTo>
                    <a:pt x="15040" y="3576331"/>
                    <a:pt x="23512" y="3602697"/>
                    <a:pt x="37097" y="3626506"/>
                  </a:cubicBezTo>
                  <a:cubicBezTo>
                    <a:pt x="37681" y="3627602"/>
                    <a:pt x="38046" y="3628843"/>
                    <a:pt x="38046" y="3630085"/>
                  </a:cubicBezTo>
                  <a:cubicBezTo>
                    <a:pt x="38119" y="3632641"/>
                    <a:pt x="36804" y="3634979"/>
                    <a:pt x="34687" y="3636366"/>
                  </a:cubicBezTo>
                  <a:cubicBezTo>
                    <a:pt x="33664" y="3636951"/>
                    <a:pt x="32496" y="3637315"/>
                    <a:pt x="31254" y="3637315"/>
                  </a:cubicBezTo>
                  <a:close/>
                  <a:moveTo>
                    <a:pt x="1180096" y="3559387"/>
                  </a:moveTo>
                  <a:cubicBezTo>
                    <a:pt x="1179294" y="3559387"/>
                    <a:pt x="1178490" y="3559241"/>
                    <a:pt x="1177760" y="3558949"/>
                  </a:cubicBezTo>
                  <a:cubicBezTo>
                    <a:pt x="1176081" y="3558219"/>
                    <a:pt x="1174692" y="3556904"/>
                    <a:pt x="1173962" y="3555224"/>
                  </a:cubicBezTo>
                  <a:cubicBezTo>
                    <a:pt x="1173231" y="3553471"/>
                    <a:pt x="1173231" y="3551499"/>
                    <a:pt x="1173962" y="3549746"/>
                  </a:cubicBezTo>
                  <a:cubicBezTo>
                    <a:pt x="1175203" y="3546387"/>
                    <a:pt x="1176517" y="3542955"/>
                    <a:pt x="1178053" y="3539521"/>
                  </a:cubicBezTo>
                  <a:cubicBezTo>
                    <a:pt x="1188350" y="3516443"/>
                    <a:pt x="1201570" y="3494751"/>
                    <a:pt x="1217345" y="3475031"/>
                  </a:cubicBezTo>
                  <a:cubicBezTo>
                    <a:pt x="1219097" y="3472840"/>
                    <a:pt x="1222018" y="3471964"/>
                    <a:pt x="1224648" y="3472840"/>
                  </a:cubicBezTo>
                  <a:cubicBezTo>
                    <a:pt x="1225525" y="3473133"/>
                    <a:pt x="1226255" y="3473571"/>
                    <a:pt x="1226986" y="3474155"/>
                  </a:cubicBezTo>
                  <a:cubicBezTo>
                    <a:pt x="1227642" y="3474739"/>
                    <a:pt x="1228227" y="3475469"/>
                    <a:pt x="1228592" y="3476346"/>
                  </a:cubicBezTo>
                  <a:cubicBezTo>
                    <a:pt x="1229031" y="3477150"/>
                    <a:pt x="1229250" y="3478026"/>
                    <a:pt x="1229322" y="3478976"/>
                  </a:cubicBezTo>
                  <a:cubicBezTo>
                    <a:pt x="1229468" y="3479925"/>
                    <a:pt x="1229468" y="3480802"/>
                    <a:pt x="1229322" y="3481751"/>
                  </a:cubicBezTo>
                  <a:cubicBezTo>
                    <a:pt x="1229031" y="3482627"/>
                    <a:pt x="1228592" y="3483504"/>
                    <a:pt x="1228008" y="3484234"/>
                  </a:cubicBezTo>
                  <a:cubicBezTo>
                    <a:pt x="1212962" y="3503004"/>
                    <a:pt x="1200400" y="3523600"/>
                    <a:pt x="1190614" y="3545584"/>
                  </a:cubicBezTo>
                  <a:cubicBezTo>
                    <a:pt x="1189299" y="3548577"/>
                    <a:pt x="1188058" y="3551718"/>
                    <a:pt x="1186963" y="3554713"/>
                  </a:cubicBezTo>
                  <a:cubicBezTo>
                    <a:pt x="1186451" y="3556027"/>
                    <a:pt x="1185647" y="3557196"/>
                    <a:pt x="1184479" y="3558072"/>
                  </a:cubicBezTo>
                  <a:cubicBezTo>
                    <a:pt x="1183238" y="3558949"/>
                    <a:pt x="1181631" y="3559387"/>
                    <a:pt x="1180096" y="3559168"/>
                  </a:cubicBezTo>
                  <a:close/>
                  <a:moveTo>
                    <a:pt x="14237" y="3472840"/>
                  </a:moveTo>
                  <a:cubicBezTo>
                    <a:pt x="13580" y="3472986"/>
                    <a:pt x="12849" y="3472986"/>
                    <a:pt x="12192" y="3472840"/>
                  </a:cubicBezTo>
                  <a:cubicBezTo>
                    <a:pt x="11315" y="3472549"/>
                    <a:pt x="10512" y="3472110"/>
                    <a:pt x="9855" y="3471526"/>
                  </a:cubicBezTo>
                  <a:cubicBezTo>
                    <a:pt x="9197" y="3470941"/>
                    <a:pt x="8613" y="3470211"/>
                    <a:pt x="8247" y="3469408"/>
                  </a:cubicBezTo>
                  <a:cubicBezTo>
                    <a:pt x="7810" y="3468531"/>
                    <a:pt x="7590" y="3467655"/>
                    <a:pt x="7444" y="3466705"/>
                  </a:cubicBezTo>
                  <a:cubicBezTo>
                    <a:pt x="7371" y="3465756"/>
                    <a:pt x="7517" y="3464806"/>
                    <a:pt x="7810" y="3463930"/>
                  </a:cubicBezTo>
                  <a:cubicBezTo>
                    <a:pt x="14310" y="3442458"/>
                    <a:pt x="23220" y="3421862"/>
                    <a:pt x="34395" y="3402434"/>
                  </a:cubicBezTo>
                  <a:cubicBezTo>
                    <a:pt x="37535" y="3396738"/>
                    <a:pt x="40822" y="3391187"/>
                    <a:pt x="44254" y="3386074"/>
                  </a:cubicBezTo>
                  <a:cubicBezTo>
                    <a:pt x="44765" y="3385344"/>
                    <a:pt x="45350" y="3384614"/>
                    <a:pt x="46080" y="3384103"/>
                  </a:cubicBezTo>
                  <a:cubicBezTo>
                    <a:pt x="46810" y="3383591"/>
                    <a:pt x="47614" y="3383226"/>
                    <a:pt x="48490" y="3383007"/>
                  </a:cubicBezTo>
                  <a:cubicBezTo>
                    <a:pt x="49367" y="3382861"/>
                    <a:pt x="50243" y="3382861"/>
                    <a:pt x="51120" y="3383007"/>
                  </a:cubicBezTo>
                  <a:cubicBezTo>
                    <a:pt x="51995" y="3383154"/>
                    <a:pt x="52800" y="3383518"/>
                    <a:pt x="53529" y="3384030"/>
                  </a:cubicBezTo>
                  <a:cubicBezTo>
                    <a:pt x="54260" y="3384541"/>
                    <a:pt x="54918" y="3385198"/>
                    <a:pt x="55428" y="3385929"/>
                  </a:cubicBezTo>
                  <a:cubicBezTo>
                    <a:pt x="55940" y="3386732"/>
                    <a:pt x="56305" y="3387609"/>
                    <a:pt x="56451" y="3388485"/>
                  </a:cubicBezTo>
                  <a:cubicBezTo>
                    <a:pt x="56598" y="3389435"/>
                    <a:pt x="56598" y="3390311"/>
                    <a:pt x="56451" y="3391260"/>
                  </a:cubicBezTo>
                  <a:cubicBezTo>
                    <a:pt x="56305" y="3392210"/>
                    <a:pt x="55940" y="3393086"/>
                    <a:pt x="55501" y="3393890"/>
                  </a:cubicBezTo>
                  <a:cubicBezTo>
                    <a:pt x="52215" y="3399148"/>
                    <a:pt x="49002" y="3404626"/>
                    <a:pt x="45934" y="3410176"/>
                  </a:cubicBezTo>
                  <a:cubicBezTo>
                    <a:pt x="35271" y="3428654"/>
                    <a:pt x="26799" y="3448227"/>
                    <a:pt x="20591" y="3468604"/>
                  </a:cubicBezTo>
                  <a:cubicBezTo>
                    <a:pt x="20007" y="3469846"/>
                    <a:pt x="19130" y="3470941"/>
                    <a:pt x="17962" y="3471745"/>
                  </a:cubicBezTo>
                  <a:cubicBezTo>
                    <a:pt x="16866" y="3472402"/>
                    <a:pt x="15551" y="3472694"/>
                    <a:pt x="14237" y="3472622"/>
                  </a:cubicBezTo>
                  <a:close/>
                  <a:moveTo>
                    <a:pt x="1278476" y="3425221"/>
                  </a:moveTo>
                  <a:cubicBezTo>
                    <a:pt x="1276723" y="3425221"/>
                    <a:pt x="1274969" y="3424491"/>
                    <a:pt x="1273728" y="3423250"/>
                  </a:cubicBezTo>
                  <a:cubicBezTo>
                    <a:pt x="1273071" y="3422592"/>
                    <a:pt x="1272560" y="3421789"/>
                    <a:pt x="1272194" y="3420912"/>
                  </a:cubicBezTo>
                  <a:cubicBezTo>
                    <a:pt x="1271463" y="3419159"/>
                    <a:pt x="1271463" y="3417187"/>
                    <a:pt x="1272194" y="3415435"/>
                  </a:cubicBezTo>
                  <a:cubicBezTo>
                    <a:pt x="1272560" y="3414558"/>
                    <a:pt x="1273071" y="3413755"/>
                    <a:pt x="1273728" y="3413098"/>
                  </a:cubicBezTo>
                  <a:cubicBezTo>
                    <a:pt x="1294763" y="3390165"/>
                    <a:pt x="1312510" y="3369714"/>
                    <a:pt x="1328358" y="3350433"/>
                  </a:cubicBezTo>
                  <a:cubicBezTo>
                    <a:pt x="1329527" y="3349046"/>
                    <a:pt x="1331134" y="3348169"/>
                    <a:pt x="1332960" y="3348023"/>
                  </a:cubicBezTo>
                  <a:cubicBezTo>
                    <a:pt x="1334786" y="3347877"/>
                    <a:pt x="1336539" y="3348462"/>
                    <a:pt x="1337926" y="3349703"/>
                  </a:cubicBezTo>
                  <a:cubicBezTo>
                    <a:pt x="1339313" y="3350945"/>
                    <a:pt x="1340117" y="3352698"/>
                    <a:pt x="1340263" y="3354597"/>
                  </a:cubicBezTo>
                  <a:cubicBezTo>
                    <a:pt x="1340337" y="3356496"/>
                    <a:pt x="1339752" y="3358321"/>
                    <a:pt x="1338584" y="3359782"/>
                  </a:cubicBezTo>
                  <a:cubicBezTo>
                    <a:pt x="1323099" y="3379136"/>
                    <a:pt x="1304621" y="3399878"/>
                    <a:pt x="1283515" y="3423031"/>
                  </a:cubicBezTo>
                  <a:cubicBezTo>
                    <a:pt x="1282857" y="3423688"/>
                    <a:pt x="1282055" y="3424272"/>
                    <a:pt x="1281177" y="3424637"/>
                  </a:cubicBezTo>
                  <a:cubicBezTo>
                    <a:pt x="1280302" y="3424929"/>
                    <a:pt x="1279425" y="3425076"/>
                    <a:pt x="1278476" y="3425003"/>
                  </a:cubicBezTo>
                  <a:close/>
                  <a:moveTo>
                    <a:pt x="99249" y="3328596"/>
                  </a:moveTo>
                  <a:cubicBezTo>
                    <a:pt x="97569" y="3328596"/>
                    <a:pt x="95963" y="3327939"/>
                    <a:pt x="94795" y="3326770"/>
                  </a:cubicBezTo>
                  <a:cubicBezTo>
                    <a:pt x="94064" y="3326186"/>
                    <a:pt x="93554" y="3325456"/>
                    <a:pt x="93188" y="3324579"/>
                  </a:cubicBezTo>
                  <a:cubicBezTo>
                    <a:pt x="92823" y="3323703"/>
                    <a:pt x="92603" y="3322826"/>
                    <a:pt x="92530" y="3321877"/>
                  </a:cubicBezTo>
                  <a:cubicBezTo>
                    <a:pt x="92457" y="3320928"/>
                    <a:pt x="92603" y="3319978"/>
                    <a:pt x="92896" y="3319102"/>
                  </a:cubicBezTo>
                  <a:cubicBezTo>
                    <a:pt x="93188" y="3318225"/>
                    <a:pt x="93698" y="3317494"/>
                    <a:pt x="94283" y="3316764"/>
                  </a:cubicBezTo>
                  <a:cubicBezTo>
                    <a:pt x="112542" y="3295365"/>
                    <a:pt x="132407" y="3275427"/>
                    <a:pt x="153662" y="3257022"/>
                  </a:cubicBezTo>
                  <a:cubicBezTo>
                    <a:pt x="155049" y="3255926"/>
                    <a:pt x="156802" y="3255342"/>
                    <a:pt x="158627" y="3255414"/>
                  </a:cubicBezTo>
                  <a:cubicBezTo>
                    <a:pt x="160453" y="3255634"/>
                    <a:pt x="162060" y="3256510"/>
                    <a:pt x="163228" y="3257971"/>
                  </a:cubicBezTo>
                  <a:cubicBezTo>
                    <a:pt x="163813" y="3258701"/>
                    <a:pt x="164251" y="3259578"/>
                    <a:pt x="164471" y="3260454"/>
                  </a:cubicBezTo>
                  <a:cubicBezTo>
                    <a:pt x="164617" y="3261404"/>
                    <a:pt x="164617" y="3262280"/>
                    <a:pt x="164471" y="3263230"/>
                  </a:cubicBezTo>
                  <a:cubicBezTo>
                    <a:pt x="164398" y="3264179"/>
                    <a:pt x="164105" y="3265055"/>
                    <a:pt x="163666" y="3265859"/>
                  </a:cubicBezTo>
                  <a:cubicBezTo>
                    <a:pt x="163301" y="3266735"/>
                    <a:pt x="162718" y="3267465"/>
                    <a:pt x="161987" y="3268050"/>
                  </a:cubicBezTo>
                  <a:cubicBezTo>
                    <a:pt x="141244" y="3286090"/>
                    <a:pt x="121891" y="3305663"/>
                    <a:pt x="103997" y="3326478"/>
                  </a:cubicBezTo>
                  <a:cubicBezTo>
                    <a:pt x="103412" y="3327282"/>
                    <a:pt x="102610" y="3327865"/>
                    <a:pt x="101733" y="3328304"/>
                  </a:cubicBezTo>
                  <a:cubicBezTo>
                    <a:pt x="100929" y="3328449"/>
                    <a:pt x="100053" y="3328523"/>
                    <a:pt x="99249" y="3328377"/>
                  </a:cubicBezTo>
                  <a:close/>
                  <a:moveTo>
                    <a:pt x="1383938" y="3295219"/>
                  </a:moveTo>
                  <a:cubicBezTo>
                    <a:pt x="1382551" y="3295219"/>
                    <a:pt x="1381162" y="3294780"/>
                    <a:pt x="1379994" y="3293904"/>
                  </a:cubicBezTo>
                  <a:cubicBezTo>
                    <a:pt x="1378534" y="3292736"/>
                    <a:pt x="1377510" y="3291055"/>
                    <a:pt x="1377218" y="3289230"/>
                  </a:cubicBezTo>
                  <a:cubicBezTo>
                    <a:pt x="1377073" y="3288280"/>
                    <a:pt x="1377073" y="3287404"/>
                    <a:pt x="1377218" y="3286454"/>
                  </a:cubicBezTo>
                  <a:cubicBezTo>
                    <a:pt x="1377437" y="3285578"/>
                    <a:pt x="1377803" y="3284701"/>
                    <a:pt x="1378314" y="3283971"/>
                  </a:cubicBezTo>
                  <a:cubicBezTo>
                    <a:pt x="1391680" y="3264106"/>
                    <a:pt x="1403877" y="3244021"/>
                    <a:pt x="1414832" y="3224229"/>
                  </a:cubicBezTo>
                  <a:lnTo>
                    <a:pt x="1421258" y="3212178"/>
                  </a:lnTo>
                  <a:cubicBezTo>
                    <a:pt x="1422136" y="3210572"/>
                    <a:pt x="1423596" y="3209403"/>
                    <a:pt x="1425349" y="3208891"/>
                  </a:cubicBezTo>
                  <a:cubicBezTo>
                    <a:pt x="1427028" y="3208380"/>
                    <a:pt x="1428927" y="3208599"/>
                    <a:pt x="1430461" y="3209476"/>
                  </a:cubicBezTo>
                  <a:cubicBezTo>
                    <a:pt x="1431265" y="3209987"/>
                    <a:pt x="1431923" y="3210572"/>
                    <a:pt x="1432506" y="3211302"/>
                  </a:cubicBezTo>
                  <a:cubicBezTo>
                    <a:pt x="1433018" y="3212032"/>
                    <a:pt x="1433456" y="3212908"/>
                    <a:pt x="1433676" y="3213785"/>
                  </a:cubicBezTo>
                  <a:cubicBezTo>
                    <a:pt x="1433820" y="3214734"/>
                    <a:pt x="1433820" y="3215611"/>
                    <a:pt x="1433676" y="3216560"/>
                  </a:cubicBezTo>
                  <a:cubicBezTo>
                    <a:pt x="1433529" y="3217509"/>
                    <a:pt x="1433237" y="3218386"/>
                    <a:pt x="1432798" y="3219189"/>
                  </a:cubicBezTo>
                  <a:lnTo>
                    <a:pt x="1426299" y="3231533"/>
                  </a:lnTo>
                  <a:cubicBezTo>
                    <a:pt x="1414905" y="3252494"/>
                    <a:pt x="1402563" y="3272797"/>
                    <a:pt x="1389270" y="3292444"/>
                  </a:cubicBezTo>
                  <a:cubicBezTo>
                    <a:pt x="1388612" y="3293320"/>
                    <a:pt x="1387736" y="3293977"/>
                    <a:pt x="1386786" y="3294489"/>
                  </a:cubicBezTo>
                  <a:cubicBezTo>
                    <a:pt x="1385910" y="3294853"/>
                    <a:pt x="1384887" y="3295073"/>
                    <a:pt x="1383938" y="3295000"/>
                  </a:cubicBezTo>
                  <a:close/>
                  <a:moveTo>
                    <a:pt x="224140" y="3220139"/>
                  </a:moveTo>
                  <a:cubicBezTo>
                    <a:pt x="222679" y="3220139"/>
                    <a:pt x="221219" y="3219628"/>
                    <a:pt x="220049" y="3218678"/>
                  </a:cubicBezTo>
                  <a:cubicBezTo>
                    <a:pt x="218881" y="3217729"/>
                    <a:pt x="218004" y="3216414"/>
                    <a:pt x="217640" y="3214953"/>
                  </a:cubicBezTo>
                  <a:cubicBezTo>
                    <a:pt x="217129" y="3213492"/>
                    <a:pt x="217129" y="3211886"/>
                    <a:pt x="217640" y="3210425"/>
                  </a:cubicBezTo>
                  <a:cubicBezTo>
                    <a:pt x="218150" y="3209037"/>
                    <a:pt x="219101" y="3207869"/>
                    <a:pt x="220342" y="3206993"/>
                  </a:cubicBezTo>
                  <a:lnTo>
                    <a:pt x="228084" y="3202026"/>
                  </a:lnTo>
                  <a:cubicBezTo>
                    <a:pt x="247072" y="3190194"/>
                    <a:pt x="267888" y="3178070"/>
                    <a:pt x="291843" y="3165509"/>
                  </a:cubicBezTo>
                  <a:cubicBezTo>
                    <a:pt x="293450" y="3164559"/>
                    <a:pt x="295349" y="3164413"/>
                    <a:pt x="297029" y="3165070"/>
                  </a:cubicBezTo>
                  <a:cubicBezTo>
                    <a:pt x="297833" y="3165362"/>
                    <a:pt x="298635" y="3165801"/>
                    <a:pt x="299293" y="3166385"/>
                  </a:cubicBezTo>
                  <a:cubicBezTo>
                    <a:pt x="300023" y="3166969"/>
                    <a:pt x="300534" y="3167772"/>
                    <a:pt x="300973" y="3168576"/>
                  </a:cubicBezTo>
                  <a:cubicBezTo>
                    <a:pt x="301338" y="3169380"/>
                    <a:pt x="301631" y="3170329"/>
                    <a:pt x="301704" y="3171205"/>
                  </a:cubicBezTo>
                  <a:cubicBezTo>
                    <a:pt x="301848" y="3172155"/>
                    <a:pt x="301848" y="3173031"/>
                    <a:pt x="301704" y="3173981"/>
                  </a:cubicBezTo>
                  <a:cubicBezTo>
                    <a:pt x="301412" y="3174857"/>
                    <a:pt x="300973" y="3175661"/>
                    <a:pt x="300388" y="3176391"/>
                  </a:cubicBezTo>
                  <a:cubicBezTo>
                    <a:pt x="299805" y="3177121"/>
                    <a:pt x="299147" y="3177706"/>
                    <a:pt x="298343" y="3178143"/>
                  </a:cubicBezTo>
                  <a:cubicBezTo>
                    <a:pt x="274606" y="3190851"/>
                    <a:pt x="254085" y="3202610"/>
                    <a:pt x="235387" y="3214661"/>
                  </a:cubicBezTo>
                  <a:lnTo>
                    <a:pt x="227645" y="3219555"/>
                  </a:lnTo>
                  <a:cubicBezTo>
                    <a:pt x="226550" y="3219992"/>
                    <a:pt x="225308" y="3220066"/>
                    <a:pt x="224140" y="3219919"/>
                  </a:cubicBezTo>
                  <a:close/>
                  <a:moveTo>
                    <a:pt x="1465299" y="3147104"/>
                  </a:moveTo>
                  <a:cubicBezTo>
                    <a:pt x="1464204" y="3147104"/>
                    <a:pt x="1463180" y="3146811"/>
                    <a:pt x="1462232" y="3146300"/>
                  </a:cubicBezTo>
                  <a:cubicBezTo>
                    <a:pt x="1461428" y="3145862"/>
                    <a:pt x="1460771" y="3145278"/>
                    <a:pt x="1460187" y="3144621"/>
                  </a:cubicBezTo>
                  <a:cubicBezTo>
                    <a:pt x="1459602" y="3143890"/>
                    <a:pt x="1459165" y="3143087"/>
                    <a:pt x="1458872" y="3142210"/>
                  </a:cubicBezTo>
                  <a:cubicBezTo>
                    <a:pt x="1458288" y="3140384"/>
                    <a:pt x="1458434" y="3138413"/>
                    <a:pt x="1459238" y="3136732"/>
                  </a:cubicBezTo>
                  <a:cubicBezTo>
                    <a:pt x="1471727" y="3110440"/>
                    <a:pt x="1483047" y="3084440"/>
                    <a:pt x="1493052" y="3059534"/>
                  </a:cubicBezTo>
                  <a:cubicBezTo>
                    <a:pt x="1493345" y="3058658"/>
                    <a:pt x="1493857" y="3057928"/>
                    <a:pt x="1494513" y="3057271"/>
                  </a:cubicBezTo>
                  <a:cubicBezTo>
                    <a:pt x="1495171" y="3056613"/>
                    <a:pt x="1495900" y="3056102"/>
                    <a:pt x="1496704" y="3055736"/>
                  </a:cubicBezTo>
                  <a:cubicBezTo>
                    <a:pt x="1497508" y="3055372"/>
                    <a:pt x="1498457" y="3055153"/>
                    <a:pt x="1499334" y="3055226"/>
                  </a:cubicBezTo>
                  <a:cubicBezTo>
                    <a:pt x="1500210" y="3055226"/>
                    <a:pt x="1501087" y="3055372"/>
                    <a:pt x="1501889" y="3055736"/>
                  </a:cubicBezTo>
                  <a:cubicBezTo>
                    <a:pt x="1502694" y="3056102"/>
                    <a:pt x="1503496" y="3056686"/>
                    <a:pt x="1504081" y="3057343"/>
                  </a:cubicBezTo>
                  <a:cubicBezTo>
                    <a:pt x="1504739" y="3058001"/>
                    <a:pt x="1505176" y="3058804"/>
                    <a:pt x="1505541" y="3059608"/>
                  </a:cubicBezTo>
                  <a:cubicBezTo>
                    <a:pt x="1505907" y="3060484"/>
                    <a:pt x="1506053" y="3061433"/>
                    <a:pt x="1506053" y="3062383"/>
                  </a:cubicBezTo>
                  <a:cubicBezTo>
                    <a:pt x="1506053" y="3063332"/>
                    <a:pt x="1505834" y="3064209"/>
                    <a:pt x="1505541" y="3065085"/>
                  </a:cubicBezTo>
                  <a:cubicBezTo>
                    <a:pt x="1495463" y="3090282"/>
                    <a:pt x="1483631" y="3116210"/>
                    <a:pt x="1471288" y="3143087"/>
                  </a:cubicBezTo>
                  <a:cubicBezTo>
                    <a:pt x="1470266" y="3145497"/>
                    <a:pt x="1467929" y="3147104"/>
                    <a:pt x="1465299" y="3147104"/>
                  </a:cubicBezTo>
                  <a:close/>
                  <a:moveTo>
                    <a:pt x="368092" y="3140823"/>
                  </a:moveTo>
                  <a:cubicBezTo>
                    <a:pt x="366851" y="3140823"/>
                    <a:pt x="365537" y="3140457"/>
                    <a:pt x="364513" y="3139727"/>
                  </a:cubicBezTo>
                  <a:cubicBezTo>
                    <a:pt x="363418" y="3138997"/>
                    <a:pt x="362541" y="3137974"/>
                    <a:pt x="361958" y="3136732"/>
                  </a:cubicBezTo>
                  <a:cubicBezTo>
                    <a:pt x="361592" y="3135856"/>
                    <a:pt x="361373" y="3134979"/>
                    <a:pt x="361300" y="3134030"/>
                  </a:cubicBezTo>
                  <a:cubicBezTo>
                    <a:pt x="361154" y="3133154"/>
                    <a:pt x="361154" y="3132204"/>
                    <a:pt x="361300" y="3131328"/>
                  </a:cubicBezTo>
                  <a:cubicBezTo>
                    <a:pt x="361592" y="3130451"/>
                    <a:pt x="362102" y="3129648"/>
                    <a:pt x="362687" y="3128918"/>
                  </a:cubicBezTo>
                  <a:cubicBezTo>
                    <a:pt x="363272" y="3128261"/>
                    <a:pt x="364001" y="3127676"/>
                    <a:pt x="364806" y="3127311"/>
                  </a:cubicBezTo>
                  <a:cubicBezTo>
                    <a:pt x="389127" y="3114968"/>
                    <a:pt x="413446" y="3102772"/>
                    <a:pt x="437841" y="3089698"/>
                  </a:cubicBezTo>
                  <a:cubicBezTo>
                    <a:pt x="438645" y="3089114"/>
                    <a:pt x="439593" y="3088749"/>
                    <a:pt x="440542" y="3088602"/>
                  </a:cubicBezTo>
                  <a:cubicBezTo>
                    <a:pt x="441492" y="3088383"/>
                    <a:pt x="442441" y="3088383"/>
                    <a:pt x="443318" y="3088602"/>
                  </a:cubicBezTo>
                  <a:cubicBezTo>
                    <a:pt x="444194" y="3088895"/>
                    <a:pt x="445071" y="3089332"/>
                    <a:pt x="445802" y="3089917"/>
                  </a:cubicBezTo>
                  <a:cubicBezTo>
                    <a:pt x="446531" y="3090574"/>
                    <a:pt x="447116" y="3091378"/>
                    <a:pt x="447555" y="3092254"/>
                  </a:cubicBezTo>
                  <a:cubicBezTo>
                    <a:pt x="447992" y="3093130"/>
                    <a:pt x="448284" y="3094080"/>
                    <a:pt x="448357" y="3095103"/>
                  </a:cubicBezTo>
                  <a:cubicBezTo>
                    <a:pt x="448357" y="3096125"/>
                    <a:pt x="448211" y="3097075"/>
                    <a:pt x="447919" y="3098024"/>
                  </a:cubicBezTo>
                  <a:cubicBezTo>
                    <a:pt x="447555" y="3098974"/>
                    <a:pt x="447043" y="3099777"/>
                    <a:pt x="446385" y="3100507"/>
                  </a:cubicBezTo>
                  <a:cubicBezTo>
                    <a:pt x="445729" y="3101237"/>
                    <a:pt x="444925" y="3101822"/>
                    <a:pt x="444049" y="3102187"/>
                  </a:cubicBezTo>
                  <a:cubicBezTo>
                    <a:pt x="419947" y="3115187"/>
                    <a:pt x="395480" y="3127531"/>
                    <a:pt x="371014" y="3139873"/>
                  </a:cubicBezTo>
                  <a:cubicBezTo>
                    <a:pt x="370210" y="3140457"/>
                    <a:pt x="369333" y="3140823"/>
                    <a:pt x="368384" y="3140896"/>
                  </a:cubicBezTo>
                  <a:close/>
                  <a:moveTo>
                    <a:pt x="509999" y="3058293"/>
                  </a:moveTo>
                  <a:cubicBezTo>
                    <a:pt x="508977" y="3058293"/>
                    <a:pt x="507955" y="3058074"/>
                    <a:pt x="507005" y="3057635"/>
                  </a:cubicBezTo>
                  <a:cubicBezTo>
                    <a:pt x="506129" y="3057125"/>
                    <a:pt x="505325" y="3056467"/>
                    <a:pt x="504667" y="3055663"/>
                  </a:cubicBezTo>
                  <a:cubicBezTo>
                    <a:pt x="503572" y="3054130"/>
                    <a:pt x="503061" y="3052231"/>
                    <a:pt x="503353" y="3050332"/>
                  </a:cubicBezTo>
                  <a:cubicBezTo>
                    <a:pt x="503572" y="3048506"/>
                    <a:pt x="504448" y="3046826"/>
                    <a:pt x="505837" y="3045584"/>
                  </a:cubicBezTo>
                  <a:cubicBezTo>
                    <a:pt x="526943" y="3028421"/>
                    <a:pt x="545421" y="3008337"/>
                    <a:pt x="560833" y="2985915"/>
                  </a:cubicBezTo>
                  <a:cubicBezTo>
                    <a:pt x="561342" y="2985112"/>
                    <a:pt x="561927" y="2984381"/>
                    <a:pt x="562732" y="2983870"/>
                  </a:cubicBezTo>
                  <a:cubicBezTo>
                    <a:pt x="563461" y="2983286"/>
                    <a:pt x="564338" y="2982921"/>
                    <a:pt x="565214" y="2982701"/>
                  </a:cubicBezTo>
                  <a:cubicBezTo>
                    <a:pt x="567039" y="2982337"/>
                    <a:pt x="568938" y="2982701"/>
                    <a:pt x="570472" y="2983870"/>
                  </a:cubicBezTo>
                  <a:cubicBezTo>
                    <a:pt x="571203" y="2984454"/>
                    <a:pt x="571861" y="2985184"/>
                    <a:pt x="572298" y="2985988"/>
                  </a:cubicBezTo>
                  <a:cubicBezTo>
                    <a:pt x="572810" y="2986792"/>
                    <a:pt x="573102" y="2987741"/>
                    <a:pt x="573248" y="2988691"/>
                  </a:cubicBezTo>
                  <a:cubicBezTo>
                    <a:pt x="573541" y="2990590"/>
                    <a:pt x="573029" y="2992561"/>
                    <a:pt x="571861" y="2994095"/>
                  </a:cubicBezTo>
                  <a:cubicBezTo>
                    <a:pt x="555719" y="3017612"/>
                    <a:pt x="536292" y="3038720"/>
                    <a:pt x="514162" y="3056686"/>
                  </a:cubicBezTo>
                  <a:cubicBezTo>
                    <a:pt x="512994" y="3057709"/>
                    <a:pt x="511534" y="3058366"/>
                    <a:pt x="509999" y="3058366"/>
                  </a:cubicBezTo>
                  <a:close/>
                  <a:moveTo>
                    <a:pt x="1527817" y="2989421"/>
                  </a:moveTo>
                  <a:cubicBezTo>
                    <a:pt x="1527086" y="2989567"/>
                    <a:pt x="1526430" y="2989567"/>
                    <a:pt x="1525699" y="2989421"/>
                  </a:cubicBezTo>
                  <a:cubicBezTo>
                    <a:pt x="1523946" y="2988836"/>
                    <a:pt x="1522559" y="2987522"/>
                    <a:pt x="1521755" y="2985842"/>
                  </a:cubicBezTo>
                  <a:cubicBezTo>
                    <a:pt x="1520952" y="2984163"/>
                    <a:pt x="1520806" y="2982190"/>
                    <a:pt x="1521391" y="2980365"/>
                  </a:cubicBezTo>
                  <a:cubicBezTo>
                    <a:pt x="1529935" y="2952976"/>
                    <a:pt x="1536873" y="2925588"/>
                    <a:pt x="1543301" y="2898784"/>
                  </a:cubicBezTo>
                  <a:cubicBezTo>
                    <a:pt x="1543519" y="2897908"/>
                    <a:pt x="1543885" y="2897031"/>
                    <a:pt x="1544396" y="2896228"/>
                  </a:cubicBezTo>
                  <a:cubicBezTo>
                    <a:pt x="1544908" y="2895497"/>
                    <a:pt x="1545564" y="2894840"/>
                    <a:pt x="1546295" y="2894329"/>
                  </a:cubicBezTo>
                  <a:cubicBezTo>
                    <a:pt x="1547025" y="2893818"/>
                    <a:pt x="1547902" y="2893526"/>
                    <a:pt x="1548779" y="2893306"/>
                  </a:cubicBezTo>
                  <a:cubicBezTo>
                    <a:pt x="1549655" y="2893161"/>
                    <a:pt x="1550532" y="2893161"/>
                    <a:pt x="1551407" y="2893306"/>
                  </a:cubicBezTo>
                  <a:cubicBezTo>
                    <a:pt x="1552285" y="2893526"/>
                    <a:pt x="1553087" y="2893964"/>
                    <a:pt x="1553818" y="2894475"/>
                  </a:cubicBezTo>
                  <a:cubicBezTo>
                    <a:pt x="1554547" y="2894986"/>
                    <a:pt x="1555132" y="2895644"/>
                    <a:pt x="1555571" y="2896447"/>
                  </a:cubicBezTo>
                  <a:cubicBezTo>
                    <a:pt x="1556083" y="2897251"/>
                    <a:pt x="1556373" y="2898127"/>
                    <a:pt x="1556593" y="2899076"/>
                  </a:cubicBezTo>
                  <a:cubicBezTo>
                    <a:pt x="1556739" y="2899953"/>
                    <a:pt x="1556739" y="2900902"/>
                    <a:pt x="1556593" y="2901779"/>
                  </a:cubicBezTo>
                  <a:cubicBezTo>
                    <a:pt x="1550749" y="2929021"/>
                    <a:pt x="1543373" y="2956993"/>
                    <a:pt x="1534682" y="2984820"/>
                  </a:cubicBezTo>
                  <a:cubicBezTo>
                    <a:pt x="1534172" y="2986134"/>
                    <a:pt x="1533368" y="2987303"/>
                    <a:pt x="1532200" y="2988179"/>
                  </a:cubicBezTo>
                  <a:cubicBezTo>
                    <a:pt x="1530957" y="2989202"/>
                    <a:pt x="1529424" y="2989640"/>
                    <a:pt x="1527817" y="2989494"/>
                  </a:cubicBezTo>
                  <a:close/>
                  <a:moveTo>
                    <a:pt x="602097" y="2921206"/>
                  </a:moveTo>
                  <a:cubicBezTo>
                    <a:pt x="601439" y="2921352"/>
                    <a:pt x="600856" y="2921352"/>
                    <a:pt x="600198" y="2921206"/>
                  </a:cubicBezTo>
                  <a:cubicBezTo>
                    <a:pt x="599322" y="2920914"/>
                    <a:pt x="598518" y="2920476"/>
                    <a:pt x="597860" y="2919891"/>
                  </a:cubicBezTo>
                  <a:cubicBezTo>
                    <a:pt x="597204" y="2919307"/>
                    <a:pt x="596619" y="2918577"/>
                    <a:pt x="596180" y="2917773"/>
                  </a:cubicBezTo>
                  <a:cubicBezTo>
                    <a:pt x="595742" y="2916897"/>
                    <a:pt x="595524" y="2916020"/>
                    <a:pt x="595451" y="2915071"/>
                  </a:cubicBezTo>
                  <a:cubicBezTo>
                    <a:pt x="595305" y="2914122"/>
                    <a:pt x="595305" y="2913245"/>
                    <a:pt x="595451" y="2912296"/>
                  </a:cubicBezTo>
                  <a:cubicBezTo>
                    <a:pt x="596180" y="2909739"/>
                    <a:pt x="596985" y="2907110"/>
                    <a:pt x="597641" y="2904189"/>
                  </a:cubicBezTo>
                  <a:cubicBezTo>
                    <a:pt x="603849" y="2879868"/>
                    <a:pt x="607355" y="2854890"/>
                    <a:pt x="608159" y="2829766"/>
                  </a:cubicBezTo>
                  <a:cubicBezTo>
                    <a:pt x="608378" y="2827940"/>
                    <a:pt x="609181" y="2826187"/>
                    <a:pt x="610495" y="2824872"/>
                  </a:cubicBezTo>
                  <a:cubicBezTo>
                    <a:pt x="611811" y="2823631"/>
                    <a:pt x="613491" y="2822974"/>
                    <a:pt x="615243" y="2822900"/>
                  </a:cubicBezTo>
                  <a:cubicBezTo>
                    <a:pt x="617069" y="2822974"/>
                    <a:pt x="618749" y="2823777"/>
                    <a:pt x="619990" y="2825165"/>
                  </a:cubicBezTo>
                  <a:cubicBezTo>
                    <a:pt x="621233" y="2826552"/>
                    <a:pt x="621816" y="2828378"/>
                    <a:pt x="621743" y="2830277"/>
                  </a:cubicBezTo>
                  <a:cubicBezTo>
                    <a:pt x="620867" y="2856497"/>
                    <a:pt x="617142" y="2882497"/>
                    <a:pt x="610641" y="2907913"/>
                  </a:cubicBezTo>
                  <a:cubicBezTo>
                    <a:pt x="609985" y="2910689"/>
                    <a:pt x="609181" y="2913537"/>
                    <a:pt x="608452" y="2916093"/>
                  </a:cubicBezTo>
                  <a:cubicBezTo>
                    <a:pt x="608013" y="2917554"/>
                    <a:pt x="607136" y="2918796"/>
                    <a:pt x="605968" y="2919745"/>
                  </a:cubicBezTo>
                  <a:cubicBezTo>
                    <a:pt x="604871" y="2920621"/>
                    <a:pt x="603484" y="2921133"/>
                    <a:pt x="602097" y="2921206"/>
                  </a:cubicBezTo>
                  <a:close/>
                  <a:moveTo>
                    <a:pt x="1562582" y="2823120"/>
                  </a:moveTo>
                  <a:lnTo>
                    <a:pt x="1561924" y="2823120"/>
                  </a:lnTo>
                  <a:cubicBezTo>
                    <a:pt x="1560975" y="2823047"/>
                    <a:pt x="1560098" y="2822755"/>
                    <a:pt x="1559296" y="2822316"/>
                  </a:cubicBezTo>
                  <a:cubicBezTo>
                    <a:pt x="1557689" y="2821294"/>
                    <a:pt x="1556446" y="2819687"/>
                    <a:pt x="1556010" y="2817861"/>
                  </a:cubicBezTo>
                  <a:cubicBezTo>
                    <a:pt x="1555790" y="2816912"/>
                    <a:pt x="1555790" y="2815962"/>
                    <a:pt x="1556010" y="2815013"/>
                  </a:cubicBezTo>
                  <a:cubicBezTo>
                    <a:pt x="1557762" y="2795805"/>
                    <a:pt x="1558930" y="2776523"/>
                    <a:pt x="1560025" y="2757315"/>
                  </a:cubicBezTo>
                  <a:lnTo>
                    <a:pt x="1561632" y="2729927"/>
                  </a:lnTo>
                  <a:cubicBezTo>
                    <a:pt x="1561632" y="2728955"/>
                    <a:pt x="1561778" y="2727984"/>
                    <a:pt x="1562143" y="2727078"/>
                  </a:cubicBezTo>
                  <a:cubicBezTo>
                    <a:pt x="1562509" y="2726165"/>
                    <a:pt x="1563021" y="2725318"/>
                    <a:pt x="1563677" y="2724595"/>
                  </a:cubicBezTo>
                  <a:cubicBezTo>
                    <a:pt x="1564408" y="2723931"/>
                    <a:pt x="1565212" y="2723412"/>
                    <a:pt x="1566088" y="2723061"/>
                  </a:cubicBezTo>
                  <a:cubicBezTo>
                    <a:pt x="1566965" y="2722696"/>
                    <a:pt x="1567913" y="2722543"/>
                    <a:pt x="1568864" y="2722623"/>
                  </a:cubicBezTo>
                  <a:cubicBezTo>
                    <a:pt x="1569812" y="2722667"/>
                    <a:pt x="1570761" y="2722945"/>
                    <a:pt x="1571565" y="2723427"/>
                  </a:cubicBezTo>
                  <a:cubicBezTo>
                    <a:pt x="1572442" y="2723872"/>
                    <a:pt x="1573172" y="2724493"/>
                    <a:pt x="1573757" y="2725252"/>
                  </a:cubicBezTo>
                  <a:cubicBezTo>
                    <a:pt x="1574341" y="2726034"/>
                    <a:pt x="1574778" y="2726933"/>
                    <a:pt x="1574998" y="2727882"/>
                  </a:cubicBezTo>
                  <a:cubicBezTo>
                    <a:pt x="1575217" y="2728868"/>
                    <a:pt x="1575217" y="2729890"/>
                    <a:pt x="1574998" y="2730876"/>
                  </a:cubicBezTo>
                  <a:cubicBezTo>
                    <a:pt x="1574341" y="2740006"/>
                    <a:pt x="1573830" y="2749062"/>
                    <a:pt x="1573245" y="2758191"/>
                  </a:cubicBezTo>
                  <a:cubicBezTo>
                    <a:pt x="1572150" y="2777619"/>
                    <a:pt x="1570980" y="2797046"/>
                    <a:pt x="1569301" y="2816619"/>
                  </a:cubicBezTo>
                  <a:cubicBezTo>
                    <a:pt x="1569228" y="2818372"/>
                    <a:pt x="1568425" y="2820125"/>
                    <a:pt x="1567182" y="2821367"/>
                  </a:cubicBezTo>
                  <a:cubicBezTo>
                    <a:pt x="1565941" y="2822535"/>
                    <a:pt x="1564262" y="2823120"/>
                    <a:pt x="1562582" y="2823120"/>
                  </a:cubicBezTo>
                  <a:close/>
                  <a:moveTo>
                    <a:pt x="611080" y="2751326"/>
                  </a:moveTo>
                  <a:cubicBezTo>
                    <a:pt x="609400" y="2751334"/>
                    <a:pt x="607794" y="2750676"/>
                    <a:pt x="606626" y="2749500"/>
                  </a:cubicBezTo>
                  <a:cubicBezTo>
                    <a:pt x="605383" y="2748324"/>
                    <a:pt x="604581" y="2746747"/>
                    <a:pt x="604361" y="2745045"/>
                  </a:cubicBezTo>
                  <a:cubicBezTo>
                    <a:pt x="602755" y="2730438"/>
                    <a:pt x="600709" y="2715831"/>
                    <a:pt x="598372" y="2701662"/>
                  </a:cubicBezTo>
                  <a:lnTo>
                    <a:pt x="591653" y="2660836"/>
                  </a:lnTo>
                  <a:cubicBezTo>
                    <a:pt x="591361" y="2658973"/>
                    <a:pt x="591726" y="2657067"/>
                    <a:pt x="592821" y="2655504"/>
                  </a:cubicBezTo>
                  <a:cubicBezTo>
                    <a:pt x="593845" y="2653978"/>
                    <a:pt x="595378" y="2652919"/>
                    <a:pt x="597204" y="2652583"/>
                  </a:cubicBezTo>
                  <a:cubicBezTo>
                    <a:pt x="598957" y="2652269"/>
                    <a:pt x="600783" y="2652692"/>
                    <a:pt x="602243" y="2653751"/>
                  </a:cubicBezTo>
                  <a:cubicBezTo>
                    <a:pt x="603703" y="2654876"/>
                    <a:pt x="604727" y="2656519"/>
                    <a:pt x="605017" y="2658352"/>
                  </a:cubicBezTo>
                  <a:lnTo>
                    <a:pt x="611665" y="2699179"/>
                  </a:lnTo>
                  <a:cubicBezTo>
                    <a:pt x="614001" y="2713786"/>
                    <a:pt x="616119" y="2728393"/>
                    <a:pt x="617799" y="2743000"/>
                  </a:cubicBezTo>
                  <a:cubicBezTo>
                    <a:pt x="618018" y="2743942"/>
                    <a:pt x="618018" y="2744907"/>
                    <a:pt x="617799" y="2745848"/>
                  </a:cubicBezTo>
                  <a:cubicBezTo>
                    <a:pt x="617581" y="2746776"/>
                    <a:pt x="617215" y="2747652"/>
                    <a:pt x="616631" y="2748405"/>
                  </a:cubicBezTo>
                  <a:cubicBezTo>
                    <a:pt x="616119" y="2749179"/>
                    <a:pt x="615463" y="2749829"/>
                    <a:pt x="614659" y="2750304"/>
                  </a:cubicBezTo>
                  <a:cubicBezTo>
                    <a:pt x="613856" y="2750808"/>
                    <a:pt x="612979" y="2751114"/>
                    <a:pt x="612030" y="2751180"/>
                  </a:cubicBezTo>
                  <a:close/>
                  <a:moveTo>
                    <a:pt x="1574705" y="2652290"/>
                  </a:moveTo>
                  <a:lnTo>
                    <a:pt x="1574195" y="2652290"/>
                  </a:lnTo>
                  <a:cubicBezTo>
                    <a:pt x="1573318" y="2652203"/>
                    <a:pt x="1572442" y="2651932"/>
                    <a:pt x="1571638" y="2651487"/>
                  </a:cubicBezTo>
                  <a:cubicBezTo>
                    <a:pt x="1570834" y="2651056"/>
                    <a:pt x="1570178" y="2650486"/>
                    <a:pt x="1569593" y="2649807"/>
                  </a:cubicBezTo>
                  <a:cubicBezTo>
                    <a:pt x="1569008" y="2649070"/>
                    <a:pt x="1568571" y="2648230"/>
                    <a:pt x="1568279" y="2647324"/>
                  </a:cubicBezTo>
                  <a:cubicBezTo>
                    <a:pt x="1568133" y="2646433"/>
                    <a:pt x="1568133" y="2645513"/>
                    <a:pt x="1568279" y="2644622"/>
                  </a:cubicBezTo>
                  <a:lnTo>
                    <a:pt x="1574924" y="2559390"/>
                  </a:lnTo>
                  <a:cubicBezTo>
                    <a:pt x="1575071" y="2557535"/>
                    <a:pt x="1575948" y="2555811"/>
                    <a:pt x="1577335" y="2554569"/>
                  </a:cubicBezTo>
                  <a:cubicBezTo>
                    <a:pt x="1578649" y="2553350"/>
                    <a:pt x="1580402" y="2552736"/>
                    <a:pt x="1582228" y="2552890"/>
                  </a:cubicBezTo>
                  <a:cubicBezTo>
                    <a:pt x="1584054" y="2553036"/>
                    <a:pt x="1585734" y="2553941"/>
                    <a:pt x="1586830" y="2555373"/>
                  </a:cubicBezTo>
                  <a:cubicBezTo>
                    <a:pt x="1587998" y="2556833"/>
                    <a:pt x="1588583" y="2558689"/>
                    <a:pt x="1588437" y="2560558"/>
                  </a:cubicBezTo>
                  <a:lnTo>
                    <a:pt x="1581789" y="2645790"/>
                  </a:lnTo>
                  <a:cubicBezTo>
                    <a:pt x="1581645" y="2647536"/>
                    <a:pt x="1580841" y="2649172"/>
                    <a:pt x="1579600" y="2650391"/>
                  </a:cubicBezTo>
                  <a:cubicBezTo>
                    <a:pt x="1578357" y="2651735"/>
                    <a:pt x="1576531" y="2652480"/>
                    <a:pt x="1574705" y="2652437"/>
                  </a:cubicBezTo>
                  <a:close/>
                  <a:moveTo>
                    <a:pt x="586176" y="2582323"/>
                  </a:moveTo>
                  <a:cubicBezTo>
                    <a:pt x="584496" y="2582308"/>
                    <a:pt x="582889" y="2581687"/>
                    <a:pt x="581646" y="2580570"/>
                  </a:cubicBezTo>
                  <a:cubicBezTo>
                    <a:pt x="580405" y="2579365"/>
                    <a:pt x="579601" y="2577766"/>
                    <a:pt x="579455" y="2576042"/>
                  </a:cubicBezTo>
                  <a:cubicBezTo>
                    <a:pt x="577995" y="2562969"/>
                    <a:pt x="576827" y="2549822"/>
                    <a:pt x="576023" y="2536676"/>
                  </a:cubicBezTo>
                  <a:cubicBezTo>
                    <a:pt x="575001" y="2520389"/>
                    <a:pt x="574416" y="2505052"/>
                    <a:pt x="574124" y="2490080"/>
                  </a:cubicBezTo>
                  <a:cubicBezTo>
                    <a:pt x="574124" y="2488210"/>
                    <a:pt x="574782" y="2486406"/>
                    <a:pt x="576096" y="2485040"/>
                  </a:cubicBezTo>
                  <a:cubicBezTo>
                    <a:pt x="577265" y="2483660"/>
                    <a:pt x="579018" y="2482864"/>
                    <a:pt x="580844" y="2482849"/>
                  </a:cubicBezTo>
                  <a:cubicBezTo>
                    <a:pt x="581720" y="2482783"/>
                    <a:pt x="582670" y="2482929"/>
                    <a:pt x="583472" y="2483287"/>
                  </a:cubicBezTo>
                  <a:cubicBezTo>
                    <a:pt x="584350" y="2483608"/>
                    <a:pt x="585079" y="2484105"/>
                    <a:pt x="585737" y="2484748"/>
                  </a:cubicBezTo>
                  <a:cubicBezTo>
                    <a:pt x="586395" y="2485405"/>
                    <a:pt x="586905" y="2486201"/>
                    <a:pt x="587197" y="2487085"/>
                  </a:cubicBezTo>
                  <a:cubicBezTo>
                    <a:pt x="587563" y="2487969"/>
                    <a:pt x="587709" y="2488911"/>
                    <a:pt x="587709" y="2489860"/>
                  </a:cubicBezTo>
                  <a:cubicBezTo>
                    <a:pt x="587709" y="2504467"/>
                    <a:pt x="588584" y="2520024"/>
                    <a:pt x="589535" y="2535799"/>
                  </a:cubicBezTo>
                  <a:cubicBezTo>
                    <a:pt x="590264" y="2548727"/>
                    <a:pt x="591434" y="2561581"/>
                    <a:pt x="592894" y="2574435"/>
                  </a:cubicBezTo>
                  <a:cubicBezTo>
                    <a:pt x="593113" y="2575377"/>
                    <a:pt x="593113" y="2576341"/>
                    <a:pt x="592894" y="2577284"/>
                  </a:cubicBezTo>
                  <a:cubicBezTo>
                    <a:pt x="592675" y="2578204"/>
                    <a:pt x="592309" y="2579073"/>
                    <a:pt x="591726" y="2579840"/>
                  </a:cubicBezTo>
                  <a:cubicBezTo>
                    <a:pt x="591141" y="2580570"/>
                    <a:pt x="590483" y="2581191"/>
                    <a:pt x="589681" y="2581666"/>
                  </a:cubicBezTo>
                  <a:cubicBezTo>
                    <a:pt x="588877" y="2582162"/>
                    <a:pt x="588001" y="2582462"/>
                    <a:pt x="587124" y="2582542"/>
                  </a:cubicBezTo>
                  <a:close/>
                  <a:moveTo>
                    <a:pt x="1588071" y="2481900"/>
                  </a:moveTo>
                  <a:lnTo>
                    <a:pt x="1587486" y="2481900"/>
                  </a:lnTo>
                  <a:cubicBezTo>
                    <a:pt x="1586611" y="2481834"/>
                    <a:pt x="1585734" y="2481585"/>
                    <a:pt x="1584931" y="2481169"/>
                  </a:cubicBezTo>
                  <a:cubicBezTo>
                    <a:pt x="1584127" y="2480709"/>
                    <a:pt x="1583471" y="2480118"/>
                    <a:pt x="1582886" y="2479416"/>
                  </a:cubicBezTo>
                  <a:cubicBezTo>
                    <a:pt x="1582301" y="2478700"/>
                    <a:pt x="1581862" y="2477882"/>
                    <a:pt x="1581572" y="2477006"/>
                  </a:cubicBezTo>
                  <a:cubicBezTo>
                    <a:pt x="1581426" y="2476086"/>
                    <a:pt x="1581426" y="2475151"/>
                    <a:pt x="1581572" y="2474231"/>
                  </a:cubicBezTo>
                  <a:lnTo>
                    <a:pt x="1582740" y="2457286"/>
                  </a:lnTo>
                  <a:cubicBezTo>
                    <a:pt x="1583981" y="2432681"/>
                    <a:pt x="1594571" y="2409478"/>
                    <a:pt x="1612392" y="2392432"/>
                  </a:cubicBezTo>
                  <a:cubicBezTo>
                    <a:pt x="1613707" y="2391139"/>
                    <a:pt x="1615459" y="2390452"/>
                    <a:pt x="1617285" y="2390533"/>
                  </a:cubicBezTo>
                  <a:cubicBezTo>
                    <a:pt x="1619111" y="2390650"/>
                    <a:pt x="1620791" y="2391489"/>
                    <a:pt x="1621959" y="2392870"/>
                  </a:cubicBezTo>
                  <a:cubicBezTo>
                    <a:pt x="1623202" y="2394287"/>
                    <a:pt x="1623785" y="2396120"/>
                    <a:pt x="1623711" y="2397982"/>
                  </a:cubicBezTo>
                  <a:cubicBezTo>
                    <a:pt x="1623640" y="2399859"/>
                    <a:pt x="1622836" y="2401634"/>
                    <a:pt x="1621522" y="2402948"/>
                  </a:cubicBezTo>
                  <a:cubicBezTo>
                    <a:pt x="1613999" y="2410040"/>
                    <a:pt x="1607863" y="2418556"/>
                    <a:pt x="1603627" y="2428000"/>
                  </a:cubicBezTo>
                  <a:cubicBezTo>
                    <a:pt x="1599319" y="2437553"/>
                    <a:pt x="1596835" y="2447836"/>
                    <a:pt x="1596323" y="2458309"/>
                  </a:cubicBezTo>
                  <a:lnTo>
                    <a:pt x="1595155" y="2475326"/>
                  </a:lnTo>
                  <a:cubicBezTo>
                    <a:pt x="1595009" y="2477086"/>
                    <a:pt x="1594280" y="2478752"/>
                    <a:pt x="1593037" y="2480001"/>
                  </a:cubicBezTo>
                  <a:cubicBezTo>
                    <a:pt x="1591723" y="2481315"/>
                    <a:pt x="1589897" y="2482002"/>
                    <a:pt x="1588071" y="2481900"/>
                  </a:cubicBezTo>
                  <a:close/>
                  <a:moveTo>
                    <a:pt x="584423" y="2411859"/>
                  </a:moveTo>
                  <a:lnTo>
                    <a:pt x="583765" y="2411859"/>
                  </a:lnTo>
                  <a:cubicBezTo>
                    <a:pt x="582816" y="2411720"/>
                    <a:pt x="581939" y="2411428"/>
                    <a:pt x="581135" y="2410982"/>
                  </a:cubicBezTo>
                  <a:cubicBezTo>
                    <a:pt x="580332" y="2410486"/>
                    <a:pt x="579674" y="2409843"/>
                    <a:pt x="579091" y="2409083"/>
                  </a:cubicBezTo>
                  <a:cubicBezTo>
                    <a:pt x="577922" y="2407535"/>
                    <a:pt x="577412" y="2405592"/>
                    <a:pt x="577702" y="2403679"/>
                  </a:cubicBezTo>
                  <a:cubicBezTo>
                    <a:pt x="580479" y="2374976"/>
                    <a:pt x="585371" y="2346507"/>
                    <a:pt x="592309" y="2318520"/>
                  </a:cubicBezTo>
                  <a:cubicBezTo>
                    <a:pt x="592529" y="2317629"/>
                    <a:pt x="592967" y="2316789"/>
                    <a:pt x="593479" y="2316037"/>
                  </a:cubicBezTo>
                  <a:cubicBezTo>
                    <a:pt x="593989" y="2315262"/>
                    <a:pt x="594647" y="2314613"/>
                    <a:pt x="595451" y="2314138"/>
                  </a:cubicBezTo>
                  <a:cubicBezTo>
                    <a:pt x="596180" y="2313663"/>
                    <a:pt x="597058" y="2313363"/>
                    <a:pt x="597933" y="2313261"/>
                  </a:cubicBezTo>
                  <a:cubicBezTo>
                    <a:pt x="598810" y="2313079"/>
                    <a:pt x="599686" y="2313079"/>
                    <a:pt x="600563" y="2313261"/>
                  </a:cubicBezTo>
                  <a:cubicBezTo>
                    <a:pt x="602316" y="2313795"/>
                    <a:pt x="603776" y="2314970"/>
                    <a:pt x="604727" y="2316548"/>
                  </a:cubicBezTo>
                  <a:cubicBezTo>
                    <a:pt x="605602" y="2318228"/>
                    <a:pt x="605895" y="2320170"/>
                    <a:pt x="605456" y="2322026"/>
                  </a:cubicBezTo>
                  <a:cubicBezTo>
                    <a:pt x="598737" y="2349297"/>
                    <a:pt x="594062" y="2377029"/>
                    <a:pt x="591434" y="2404994"/>
                  </a:cubicBezTo>
                  <a:cubicBezTo>
                    <a:pt x="591361" y="2406783"/>
                    <a:pt x="590557" y="2408470"/>
                    <a:pt x="589316" y="2409741"/>
                  </a:cubicBezTo>
                  <a:cubicBezTo>
                    <a:pt x="587928" y="2411106"/>
                    <a:pt x="586102" y="2411874"/>
                    <a:pt x="584130" y="2411859"/>
                  </a:cubicBezTo>
                  <a:close/>
                  <a:moveTo>
                    <a:pt x="1687763" y="2364313"/>
                  </a:moveTo>
                  <a:cubicBezTo>
                    <a:pt x="1686449" y="2364320"/>
                    <a:pt x="1685135" y="2363941"/>
                    <a:pt x="1684039" y="2363218"/>
                  </a:cubicBezTo>
                  <a:cubicBezTo>
                    <a:pt x="1682944" y="2362421"/>
                    <a:pt x="1682068" y="2361333"/>
                    <a:pt x="1681557" y="2360077"/>
                  </a:cubicBezTo>
                  <a:cubicBezTo>
                    <a:pt x="1680899" y="2358339"/>
                    <a:pt x="1680899" y="2356411"/>
                    <a:pt x="1681557" y="2354672"/>
                  </a:cubicBezTo>
                  <a:cubicBezTo>
                    <a:pt x="1682140" y="2352927"/>
                    <a:pt x="1683455" y="2351503"/>
                    <a:pt x="1685135" y="2350728"/>
                  </a:cubicBezTo>
                  <a:lnTo>
                    <a:pt x="1759411" y="2316110"/>
                  </a:lnTo>
                  <a:cubicBezTo>
                    <a:pt x="1760216" y="2315745"/>
                    <a:pt x="1761164" y="2315547"/>
                    <a:pt x="1762041" y="2315525"/>
                  </a:cubicBezTo>
                  <a:cubicBezTo>
                    <a:pt x="1762917" y="2315489"/>
                    <a:pt x="1763794" y="2315635"/>
                    <a:pt x="1764597" y="2315964"/>
                  </a:cubicBezTo>
                  <a:cubicBezTo>
                    <a:pt x="1765474" y="2316329"/>
                    <a:pt x="1766203" y="2316848"/>
                    <a:pt x="1766861" y="2317498"/>
                  </a:cubicBezTo>
                  <a:cubicBezTo>
                    <a:pt x="1767519" y="2318126"/>
                    <a:pt x="1768029" y="2318900"/>
                    <a:pt x="1768321" y="2319762"/>
                  </a:cubicBezTo>
                  <a:cubicBezTo>
                    <a:pt x="1768687" y="2320616"/>
                    <a:pt x="1768906" y="2321536"/>
                    <a:pt x="1768906" y="2322464"/>
                  </a:cubicBezTo>
                  <a:cubicBezTo>
                    <a:pt x="1768906" y="2323406"/>
                    <a:pt x="1768760" y="2324341"/>
                    <a:pt x="1768468" y="2325239"/>
                  </a:cubicBezTo>
                  <a:cubicBezTo>
                    <a:pt x="1768102" y="2326101"/>
                    <a:pt x="1767665" y="2326897"/>
                    <a:pt x="1767007" y="2327576"/>
                  </a:cubicBezTo>
                  <a:cubicBezTo>
                    <a:pt x="1766422" y="2328255"/>
                    <a:pt x="1765693" y="2328796"/>
                    <a:pt x="1764889" y="2329183"/>
                  </a:cubicBezTo>
                  <a:lnTo>
                    <a:pt x="1690320" y="2363728"/>
                  </a:lnTo>
                  <a:cubicBezTo>
                    <a:pt x="1689443" y="2364152"/>
                    <a:pt x="1688421" y="2364349"/>
                    <a:pt x="1687473" y="2364313"/>
                  </a:cubicBezTo>
                  <a:close/>
                  <a:moveTo>
                    <a:pt x="1836391" y="2295806"/>
                  </a:moveTo>
                  <a:cubicBezTo>
                    <a:pt x="1835077" y="2295799"/>
                    <a:pt x="1833761" y="2295361"/>
                    <a:pt x="1832666" y="2294564"/>
                  </a:cubicBezTo>
                  <a:cubicBezTo>
                    <a:pt x="1831571" y="2293798"/>
                    <a:pt x="1830694" y="2292702"/>
                    <a:pt x="1830182" y="2291424"/>
                  </a:cubicBezTo>
                  <a:cubicBezTo>
                    <a:pt x="1829526" y="2289685"/>
                    <a:pt x="1829526" y="2287757"/>
                    <a:pt x="1830182" y="2286019"/>
                  </a:cubicBezTo>
                  <a:cubicBezTo>
                    <a:pt x="1830840" y="2284289"/>
                    <a:pt x="1832154" y="2282879"/>
                    <a:pt x="1833834" y="2282075"/>
                  </a:cubicBezTo>
                  <a:cubicBezTo>
                    <a:pt x="1858740" y="2270828"/>
                    <a:pt x="1883717" y="2259778"/>
                    <a:pt x="1908768" y="2248917"/>
                  </a:cubicBezTo>
                  <a:cubicBezTo>
                    <a:pt x="1909572" y="2248567"/>
                    <a:pt x="1910448" y="2248391"/>
                    <a:pt x="1911325" y="2248406"/>
                  </a:cubicBezTo>
                  <a:cubicBezTo>
                    <a:pt x="1912200" y="2248406"/>
                    <a:pt x="1913151" y="2248611"/>
                    <a:pt x="1913955" y="2248991"/>
                  </a:cubicBezTo>
                  <a:cubicBezTo>
                    <a:pt x="1914757" y="2249363"/>
                    <a:pt x="1915488" y="2249882"/>
                    <a:pt x="1916144" y="2250524"/>
                  </a:cubicBezTo>
                  <a:cubicBezTo>
                    <a:pt x="1917460" y="2251890"/>
                    <a:pt x="1918117" y="2253694"/>
                    <a:pt x="1918117" y="2255563"/>
                  </a:cubicBezTo>
                  <a:cubicBezTo>
                    <a:pt x="1918117" y="2256513"/>
                    <a:pt x="1917897" y="2257448"/>
                    <a:pt x="1917607" y="2258339"/>
                  </a:cubicBezTo>
                  <a:cubicBezTo>
                    <a:pt x="1917241" y="2259186"/>
                    <a:pt x="1916729" y="2259953"/>
                    <a:pt x="1916071" y="2260603"/>
                  </a:cubicBezTo>
                  <a:cubicBezTo>
                    <a:pt x="1915488" y="2261260"/>
                    <a:pt x="1914684" y="2261779"/>
                    <a:pt x="1913882" y="2262137"/>
                  </a:cubicBezTo>
                  <a:cubicBezTo>
                    <a:pt x="1888903" y="2272946"/>
                    <a:pt x="1863925" y="2284047"/>
                    <a:pt x="1839165" y="2295221"/>
                  </a:cubicBezTo>
                  <a:cubicBezTo>
                    <a:pt x="1838436" y="2295529"/>
                    <a:pt x="1837632" y="2295726"/>
                    <a:pt x="1836829" y="2295806"/>
                  </a:cubicBezTo>
                  <a:close/>
                  <a:moveTo>
                    <a:pt x="1433237" y="2247384"/>
                  </a:moveTo>
                  <a:cubicBezTo>
                    <a:pt x="1431850" y="2247391"/>
                    <a:pt x="1430534" y="2246953"/>
                    <a:pt x="1429439" y="2246142"/>
                  </a:cubicBezTo>
                  <a:cubicBezTo>
                    <a:pt x="1428271" y="2245309"/>
                    <a:pt x="1427394" y="2244133"/>
                    <a:pt x="1426955" y="2242782"/>
                  </a:cubicBezTo>
                  <a:cubicBezTo>
                    <a:pt x="1426299" y="2241044"/>
                    <a:pt x="1426299" y="2239116"/>
                    <a:pt x="1426955" y="2237378"/>
                  </a:cubicBezTo>
                  <a:cubicBezTo>
                    <a:pt x="1427686" y="2235691"/>
                    <a:pt x="1429000" y="2234332"/>
                    <a:pt x="1430680" y="2233580"/>
                  </a:cubicBezTo>
                  <a:cubicBezTo>
                    <a:pt x="1447186" y="2227007"/>
                    <a:pt x="1457339" y="2207141"/>
                    <a:pt x="1457849" y="2180630"/>
                  </a:cubicBezTo>
                  <a:lnTo>
                    <a:pt x="1464569" y="2177781"/>
                  </a:lnTo>
                  <a:lnTo>
                    <a:pt x="1457849" y="2177781"/>
                  </a:lnTo>
                  <a:lnTo>
                    <a:pt x="1457849" y="2168141"/>
                  </a:lnTo>
                  <a:cubicBezTo>
                    <a:pt x="1457703" y="2167228"/>
                    <a:pt x="1457703" y="2166278"/>
                    <a:pt x="1457849" y="2165365"/>
                  </a:cubicBezTo>
                  <a:cubicBezTo>
                    <a:pt x="1458141" y="2164504"/>
                    <a:pt x="1458580" y="2163715"/>
                    <a:pt x="1459165" y="2163028"/>
                  </a:cubicBezTo>
                  <a:cubicBezTo>
                    <a:pt x="1459748" y="2162312"/>
                    <a:pt x="1460479" y="2161735"/>
                    <a:pt x="1461281" y="2161348"/>
                  </a:cubicBezTo>
                  <a:cubicBezTo>
                    <a:pt x="1462086" y="2160932"/>
                    <a:pt x="1462963" y="2160684"/>
                    <a:pt x="1463838" y="2160618"/>
                  </a:cubicBezTo>
                  <a:cubicBezTo>
                    <a:pt x="1465591" y="2160552"/>
                    <a:pt x="1467344" y="2161209"/>
                    <a:pt x="1468658" y="2162444"/>
                  </a:cubicBezTo>
                  <a:cubicBezTo>
                    <a:pt x="1469974" y="2163729"/>
                    <a:pt x="1470849" y="2165475"/>
                    <a:pt x="1470923" y="2167337"/>
                  </a:cubicBezTo>
                  <a:lnTo>
                    <a:pt x="1470923" y="2180995"/>
                  </a:lnTo>
                  <a:cubicBezTo>
                    <a:pt x="1470411" y="2213568"/>
                    <a:pt x="1456973" y="2238108"/>
                    <a:pt x="1435136" y="2246726"/>
                  </a:cubicBezTo>
                  <a:cubicBezTo>
                    <a:pt x="1434478" y="2247018"/>
                    <a:pt x="1433820" y="2247165"/>
                    <a:pt x="1433091" y="2247165"/>
                  </a:cubicBezTo>
                  <a:close/>
                  <a:moveTo>
                    <a:pt x="625614" y="2247384"/>
                  </a:moveTo>
                  <a:cubicBezTo>
                    <a:pt x="624592" y="2247384"/>
                    <a:pt x="623642" y="2247157"/>
                    <a:pt x="622766" y="2246726"/>
                  </a:cubicBezTo>
                  <a:cubicBezTo>
                    <a:pt x="621962" y="2246325"/>
                    <a:pt x="621233" y="2245784"/>
                    <a:pt x="620575" y="2245119"/>
                  </a:cubicBezTo>
                  <a:cubicBezTo>
                    <a:pt x="619990" y="2244389"/>
                    <a:pt x="619551" y="2243571"/>
                    <a:pt x="619188" y="2242710"/>
                  </a:cubicBezTo>
                  <a:cubicBezTo>
                    <a:pt x="618895" y="2241840"/>
                    <a:pt x="618749" y="2240920"/>
                    <a:pt x="618822" y="2240007"/>
                  </a:cubicBezTo>
                  <a:cubicBezTo>
                    <a:pt x="618822" y="2239050"/>
                    <a:pt x="619041" y="2238108"/>
                    <a:pt x="619407" y="2237232"/>
                  </a:cubicBezTo>
                  <a:cubicBezTo>
                    <a:pt x="626564" y="2221120"/>
                    <a:pt x="634524" y="2205396"/>
                    <a:pt x="643361" y="2190124"/>
                  </a:cubicBezTo>
                  <a:cubicBezTo>
                    <a:pt x="648838" y="2180557"/>
                    <a:pt x="654535" y="2171208"/>
                    <a:pt x="660379" y="2162225"/>
                  </a:cubicBezTo>
                  <a:cubicBezTo>
                    <a:pt x="661329" y="2160662"/>
                    <a:pt x="662862" y="2159566"/>
                    <a:pt x="664688" y="2159230"/>
                  </a:cubicBezTo>
                  <a:cubicBezTo>
                    <a:pt x="666441" y="2158843"/>
                    <a:pt x="668340" y="2159245"/>
                    <a:pt x="669800" y="2160326"/>
                  </a:cubicBezTo>
                  <a:cubicBezTo>
                    <a:pt x="670531" y="2160837"/>
                    <a:pt x="671188" y="2161509"/>
                    <a:pt x="671626" y="2162298"/>
                  </a:cubicBezTo>
                  <a:cubicBezTo>
                    <a:pt x="672138" y="2163079"/>
                    <a:pt x="672502" y="2163948"/>
                    <a:pt x="672648" y="2164854"/>
                  </a:cubicBezTo>
                  <a:cubicBezTo>
                    <a:pt x="672794" y="2165774"/>
                    <a:pt x="672794" y="2166709"/>
                    <a:pt x="672648" y="2167629"/>
                  </a:cubicBezTo>
                  <a:cubicBezTo>
                    <a:pt x="672429" y="2168528"/>
                    <a:pt x="672065" y="2169390"/>
                    <a:pt x="671626" y="2170185"/>
                  </a:cubicBezTo>
                  <a:cubicBezTo>
                    <a:pt x="665856" y="2179001"/>
                    <a:pt x="660305" y="2188101"/>
                    <a:pt x="654901" y="2197501"/>
                  </a:cubicBezTo>
                  <a:cubicBezTo>
                    <a:pt x="646356" y="2212312"/>
                    <a:pt x="638614" y="2227577"/>
                    <a:pt x="631676" y="2243221"/>
                  </a:cubicBezTo>
                  <a:cubicBezTo>
                    <a:pt x="631165" y="2244382"/>
                    <a:pt x="630362" y="2245390"/>
                    <a:pt x="629339" y="2246142"/>
                  </a:cubicBezTo>
                  <a:cubicBezTo>
                    <a:pt x="628317" y="2246872"/>
                    <a:pt x="627074" y="2247303"/>
                    <a:pt x="625833" y="2247384"/>
                  </a:cubicBezTo>
                  <a:close/>
                  <a:moveTo>
                    <a:pt x="1986551" y="2231097"/>
                  </a:moveTo>
                  <a:cubicBezTo>
                    <a:pt x="1984945" y="2231067"/>
                    <a:pt x="1983338" y="2230505"/>
                    <a:pt x="1982095" y="2229490"/>
                  </a:cubicBezTo>
                  <a:cubicBezTo>
                    <a:pt x="1980854" y="2228387"/>
                    <a:pt x="1980050" y="2226890"/>
                    <a:pt x="1979758" y="2225254"/>
                  </a:cubicBezTo>
                  <a:cubicBezTo>
                    <a:pt x="1979467" y="2223603"/>
                    <a:pt x="1979758" y="2221902"/>
                    <a:pt x="1980562" y="2220434"/>
                  </a:cubicBezTo>
                  <a:cubicBezTo>
                    <a:pt x="1981293" y="2218980"/>
                    <a:pt x="1982607" y="2217856"/>
                    <a:pt x="1984141" y="2217293"/>
                  </a:cubicBezTo>
                  <a:cubicBezTo>
                    <a:pt x="2006928" y="2208237"/>
                    <a:pt x="2031979" y="2198742"/>
                    <a:pt x="2060681" y="2188079"/>
                  </a:cubicBezTo>
                  <a:cubicBezTo>
                    <a:pt x="2061559" y="2187779"/>
                    <a:pt x="2062434" y="2187656"/>
                    <a:pt x="2063311" y="2187714"/>
                  </a:cubicBezTo>
                  <a:cubicBezTo>
                    <a:pt x="2064187" y="2187787"/>
                    <a:pt x="2065064" y="2188006"/>
                    <a:pt x="2065867" y="2188371"/>
                  </a:cubicBezTo>
                  <a:cubicBezTo>
                    <a:pt x="2066671" y="2188810"/>
                    <a:pt x="2067400" y="2189372"/>
                    <a:pt x="2067985" y="2190051"/>
                  </a:cubicBezTo>
                  <a:cubicBezTo>
                    <a:pt x="2068570" y="2190767"/>
                    <a:pt x="2069008" y="2191585"/>
                    <a:pt x="2069299" y="2192461"/>
                  </a:cubicBezTo>
                  <a:cubicBezTo>
                    <a:pt x="2069957" y="2194229"/>
                    <a:pt x="2069957" y="2196172"/>
                    <a:pt x="2069299" y="2197939"/>
                  </a:cubicBezTo>
                  <a:cubicBezTo>
                    <a:pt x="2068570" y="2199597"/>
                    <a:pt x="2067109" y="2200890"/>
                    <a:pt x="2065430" y="2201518"/>
                  </a:cubicBezTo>
                  <a:cubicBezTo>
                    <a:pt x="2036726" y="2211889"/>
                    <a:pt x="2011821" y="2221383"/>
                    <a:pt x="1989107" y="2230732"/>
                  </a:cubicBezTo>
                  <a:cubicBezTo>
                    <a:pt x="1988450" y="2231009"/>
                    <a:pt x="1987792" y="2231185"/>
                    <a:pt x="1987061" y="2231243"/>
                  </a:cubicBezTo>
                  <a:close/>
                  <a:moveTo>
                    <a:pt x="1359105" y="2222917"/>
                  </a:moveTo>
                  <a:cubicBezTo>
                    <a:pt x="1357718" y="2222895"/>
                    <a:pt x="1356404" y="2222464"/>
                    <a:pt x="1355307" y="2221675"/>
                  </a:cubicBezTo>
                  <a:cubicBezTo>
                    <a:pt x="1332521" y="2205768"/>
                    <a:pt x="1310611" y="2188700"/>
                    <a:pt x="1289576" y="2170551"/>
                  </a:cubicBezTo>
                  <a:cubicBezTo>
                    <a:pt x="1288919" y="2169952"/>
                    <a:pt x="1288335" y="2169200"/>
                    <a:pt x="1287969" y="2168359"/>
                  </a:cubicBezTo>
                  <a:cubicBezTo>
                    <a:pt x="1287532" y="2167549"/>
                    <a:pt x="1287240" y="2166658"/>
                    <a:pt x="1287167" y="2165730"/>
                  </a:cubicBezTo>
                  <a:cubicBezTo>
                    <a:pt x="1287021" y="2164810"/>
                    <a:pt x="1287021" y="2163875"/>
                    <a:pt x="1287167" y="2162955"/>
                  </a:cubicBezTo>
                  <a:cubicBezTo>
                    <a:pt x="1287459" y="2162079"/>
                    <a:pt x="1287896" y="2161261"/>
                    <a:pt x="1288481" y="2160545"/>
                  </a:cubicBezTo>
                  <a:cubicBezTo>
                    <a:pt x="1288993" y="2159814"/>
                    <a:pt x="1289722" y="2159208"/>
                    <a:pt x="1290526" y="2158792"/>
                  </a:cubicBezTo>
                  <a:cubicBezTo>
                    <a:pt x="1291257" y="2158339"/>
                    <a:pt x="1292133" y="2158069"/>
                    <a:pt x="1293010" y="2157989"/>
                  </a:cubicBezTo>
                  <a:cubicBezTo>
                    <a:pt x="1293885" y="2157813"/>
                    <a:pt x="1294763" y="2157813"/>
                    <a:pt x="1295638" y="2157989"/>
                  </a:cubicBezTo>
                  <a:cubicBezTo>
                    <a:pt x="1296442" y="2158288"/>
                    <a:pt x="1297245" y="2158733"/>
                    <a:pt x="1297903" y="2159303"/>
                  </a:cubicBezTo>
                  <a:cubicBezTo>
                    <a:pt x="1318207" y="2176978"/>
                    <a:pt x="1339971" y="2193922"/>
                    <a:pt x="1362539" y="2209916"/>
                  </a:cubicBezTo>
                  <a:cubicBezTo>
                    <a:pt x="1363269" y="2210450"/>
                    <a:pt x="1363927" y="2211114"/>
                    <a:pt x="1364437" y="2211889"/>
                  </a:cubicBezTo>
                  <a:cubicBezTo>
                    <a:pt x="1364875" y="2212685"/>
                    <a:pt x="1365241" y="2213546"/>
                    <a:pt x="1365387" y="2214445"/>
                  </a:cubicBezTo>
                  <a:cubicBezTo>
                    <a:pt x="1365533" y="2215358"/>
                    <a:pt x="1365533" y="2216300"/>
                    <a:pt x="1365387" y="2217220"/>
                  </a:cubicBezTo>
                  <a:cubicBezTo>
                    <a:pt x="1365241" y="2218126"/>
                    <a:pt x="1364875" y="2218995"/>
                    <a:pt x="1364365" y="2219777"/>
                  </a:cubicBezTo>
                  <a:cubicBezTo>
                    <a:pt x="1363707" y="2220631"/>
                    <a:pt x="1362903" y="2221347"/>
                    <a:pt x="1362028" y="2221894"/>
                  </a:cubicBezTo>
                  <a:cubicBezTo>
                    <a:pt x="1361077" y="2222384"/>
                    <a:pt x="1360056" y="2222632"/>
                    <a:pt x="1359032" y="2222625"/>
                  </a:cubicBezTo>
                  <a:close/>
                  <a:moveTo>
                    <a:pt x="2139852" y="2175225"/>
                  </a:moveTo>
                  <a:cubicBezTo>
                    <a:pt x="2138246" y="2175269"/>
                    <a:pt x="2136639" y="2174663"/>
                    <a:pt x="2135469" y="2173545"/>
                  </a:cubicBezTo>
                  <a:cubicBezTo>
                    <a:pt x="2132914" y="2171216"/>
                    <a:pt x="2132329" y="2167403"/>
                    <a:pt x="2134082" y="2164416"/>
                  </a:cubicBezTo>
                  <a:cubicBezTo>
                    <a:pt x="2134886" y="2162970"/>
                    <a:pt x="2136200" y="2161874"/>
                    <a:pt x="2137734" y="2161348"/>
                  </a:cubicBezTo>
                  <a:lnTo>
                    <a:pt x="2187908" y="2143747"/>
                  </a:lnTo>
                  <a:lnTo>
                    <a:pt x="2214859" y="2134325"/>
                  </a:lnTo>
                  <a:cubicBezTo>
                    <a:pt x="2216466" y="2133602"/>
                    <a:pt x="2218365" y="2133602"/>
                    <a:pt x="2219971" y="2134325"/>
                  </a:cubicBezTo>
                  <a:cubicBezTo>
                    <a:pt x="2220774" y="2134763"/>
                    <a:pt x="2221505" y="2135326"/>
                    <a:pt x="2222090" y="2136005"/>
                  </a:cubicBezTo>
                  <a:cubicBezTo>
                    <a:pt x="2222673" y="2136736"/>
                    <a:pt x="2223111" y="2137583"/>
                    <a:pt x="2223331" y="2138488"/>
                  </a:cubicBezTo>
                  <a:cubicBezTo>
                    <a:pt x="2223916" y="2140271"/>
                    <a:pt x="2223769" y="2142206"/>
                    <a:pt x="2222965" y="2143893"/>
                  </a:cubicBezTo>
                  <a:cubicBezTo>
                    <a:pt x="2222236" y="2145551"/>
                    <a:pt x="2220774" y="2146843"/>
                    <a:pt x="2219094" y="2147472"/>
                  </a:cubicBezTo>
                  <a:lnTo>
                    <a:pt x="2192218" y="2156893"/>
                  </a:lnTo>
                  <a:lnTo>
                    <a:pt x="2142044" y="2174495"/>
                  </a:lnTo>
                  <a:cubicBezTo>
                    <a:pt x="2141386" y="2174568"/>
                    <a:pt x="2140728" y="2174568"/>
                    <a:pt x="2140071" y="2174495"/>
                  </a:cubicBezTo>
                  <a:close/>
                  <a:moveTo>
                    <a:pt x="2294101" y="2121471"/>
                  </a:moveTo>
                  <a:cubicBezTo>
                    <a:pt x="2292495" y="2121471"/>
                    <a:pt x="2290888" y="2120872"/>
                    <a:pt x="2289720" y="2119791"/>
                  </a:cubicBezTo>
                  <a:cubicBezTo>
                    <a:pt x="2288478" y="2118667"/>
                    <a:pt x="2287675" y="2117148"/>
                    <a:pt x="2287383" y="2115482"/>
                  </a:cubicBezTo>
                  <a:cubicBezTo>
                    <a:pt x="2287163" y="2113817"/>
                    <a:pt x="2287456" y="2112108"/>
                    <a:pt x="2288331" y="2110662"/>
                  </a:cubicBezTo>
                  <a:cubicBezTo>
                    <a:pt x="2289209" y="2109245"/>
                    <a:pt x="2290523" y="2108164"/>
                    <a:pt x="2292056" y="2107595"/>
                  </a:cubicBezTo>
                  <a:lnTo>
                    <a:pt x="2369547" y="2081302"/>
                  </a:lnTo>
                  <a:cubicBezTo>
                    <a:pt x="2371227" y="2080937"/>
                    <a:pt x="2372980" y="2081221"/>
                    <a:pt x="2374440" y="2082105"/>
                  </a:cubicBezTo>
                  <a:cubicBezTo>
                    <a:pt x="2375902" y="2083054"/>
                    <a:pt x="2376997" y="2084508"/>
                    <a:pt x="2377509" y="2086195"/>
                  </a:cubicBezTo>
                  <a:cubicBezTo>
                    <a:pt x="2378092" y="2087846"/>
                    <a:pt x="2378092" y="2089650"/>
                    <a:pt x="2377509" y="2091307"/>
                  </a:cubicBezTo>
                  <a:cubicBezTo>
                    <a:pt x="2376778" y="2092914"/>
                    <a:pt x="2375537" y="2094214"/>
                    <a:pt x="2373930" y="2094959"/>
                  </a:cubicBezTo>
                  <a:lnTo>
                    <a:pt x="2296439" y="2121106"/>
                  </a:lnTo>
                  <a:cubicBezTo>
                    <a:pt x="2295635" y="2121391"/>
                    <a:pt x="2294832" y="2121515"/>
                    <a:pt x="2293955" y="2121471"/>
                  </a:cubicBezTo>
                  <a:close/>
                  <a:moveTo>
                    <a:pt x="1233851" y="2114168"/>
                  </a:moveTo>
                  <a:cubicBezTo>
                    <a:pt x="1232171" y="2114182"/>
                    <a:pt x="1230491" y="2113496"/>
                    <a:pt x="1229322" y="2112269"/>
                  </a:cubicBezTo>
                  <a:cubicBezTo>
                    <a:pt x="1209895" y="2093082"/>
                    <a:pt x="1188935" y="2075539"/>
                    <a:pt x="1166586" y="2059829"/>
                  </a:cubicBezTo>
                  <a:cubicBezTo>
                    <a:pt x="1165052" y="2058763"/>
                    <a:pt x="1164029" y="2057090"/>
                    <a:pt x="1163736" y="2055228"/>
                  </a:cubicBezTo>
                  <a:cubicBezTo>
                    <a:pt x="1163373" y="2053358"/>
                    <a:pt x="1163736" y="2051423"/>
                    <a:pt x="1164760" y="2049824"/>
                  </a:cubicBezTo>
                  <a:cubicBezTo>
                    <a:pt x="1165781" y="2048254"/>
                    <a:pt x="1167388" y="2047173"/>
                    <a:pt x="1169214" y="2046829"/>
                  </a:cubicBezTo>
                  <a:cubicBezTo>
                    <a:pt x="1170967" y="2046457"/>
                    <a:pt x="1172866" y="2046851"/>
                    <a:pt x="1174328" y="2047925"/>
                  </a:cubicBezTo>
                  <a:cubicBezTo>
                    <a:pt x="1197260" y="2064065"/>
                    <a:pt x="1218805" y="2082091"/>
                    <a:pt x="1238743" y="2101825"/>
                  </a:cubicBezTo>
                  <a:cubicBezTo>
                    <a:pt x="1239401" y="2102453"/>
                    <a:pt x="1239913" y="2103227"/>
                    <a:pt x="1240206" y="2104089"/>
                  </a:cubicBezTo>
                  <a:cubicBezTo>
                    <a:pt x="1241008" y="2105834"/>
                    <a:pt x="1241008" y="2107821"/>
                    <a:pt x="1240206" y="2109566"/>
                  </a:cubicBezTo>
                  <a:cubicBezTo>
                    <a:pt x="1239913" y="2110428"/>
                    <a:pt x="1239401" y="2111202"/>
                    <a:pt x="1238743" y="2111830"/>
                  </a:cubicBezTo>
                  <a:cubicBezTo>
                    <a:pt x="1238160" y="2112510"/>
                    <a:pt x="1237429" y="2113050"/>
                    <a:pt x="1236625" y="2113437"/>
                  </a:cubicBezTo>
                  <a:cubicBezTo>
                    <a:pt x="1235823" y="2113788"/>
                    <a:pt x="1234946" y="2113963"/>
                    <a:pt x="1234070" y="2113949"/>
                  </a:cubicBezTo>
                  <a:close/>
                  <a:moveTo>
                    <a:pt x="717493" y="2107522"/>
                  </a:moveTo>
                  <a:cubicBezTo>
                    <a:pt x="716542" y="2107470"/>
                    <a:pt x="715667" y="2107222"/>
                    <a:pt x="714863" y="2106791"/>
                  </a:cubicBezTo>
                  <a:cubicBezTo>
                    <a:pt x="713987" y="2106397"/>
                    <a:pt x="713256" y="2105798"/>
                    <a:pt x="712671" y="2105038"/>
                  </a:cubicBezTo>
                  <a:cubicBezTo>
                    <a:pt x="709970" y="2102219"/>
                    <a:pt x="709970" y="2097778"/>
                    <a:pt x="712671" y="2094959"/>
                  </a:cubicBezTo>
                  <a:cubicBezTo>
                    <a:pt x="732100" y="2074495"/>
                    <a:pt x="754229" y="2056754"/>
                    <a:pt x="778403" y="2042228"/>
                  </a:cubicBezTo>
                  <a:cubicBezTo>
                    <a:pt x="779207" y="2041797"/>
                    <a:pt x="780084" y="2041497"/>
                    <a:pt x="780960" y="2041352"/>
                  </a:cubicBezTo>
                  <a:cubicBezTo>
                    <a:pt x="781837" y="2041132"/>
                    <a:pt x="782712" y="2041132"/>
                    <a:pt x="783590" y="2041352"/>
                  </a:cubicBezTo>
                  <a:cubicBezTo>
                    <a:pt x="784465" y="2041571"/>
                    <a:pt x="785269" y="2041994"/>
                    <a:pt x="785926" y="2042593"/>
                  </a:cubicBezTo>
                  <a:cubicBezTo>
                    <a:pt x="786657" y="2043185"/>
                    <a:pt x="787241" y="2043901"/>
                    <a:pt x="787678" y="2044711"/>
                  </a:cubicBezTo>
                  <a:cubicBezTo>
                    <a:pt x="789577" y="2048114"/>
                    <a:pt x="788409" y="2052380"/>
                    <a:pt x="785123" y="2054425"/>
                  </a:cubicBezTo>
                  <a:cubicBezTo>
                    <a:pt x="761897" y="2068287"/>
                    <a:pt x="740717" y="2085245"/>
                    <a:pt x="722093" y="2104819"/>
                  </a:cubicBezTo>
                  <a:cubicBezTo>
                    <a:pt x="720925" y="2106178"/>
                    <a:pt x="719318" y="2107017"/>
                    <a:pt x="717566" y="2107156"/>
                  </a:cubicBezTo>
                  <a:close/>
                  <a:moveTo>
                    <a:pt x="1449304" y="2091307"/>
                  </a:moveTo>
                  <a:cubicBezTo>
                    <a:pt x="1447844" y="2091300"/>
                    <a:pt x="1446384" y="2090789"/>
                    <a:pt x="1445214" y="2089847"/>
                  </a:cubicBezTo>
                  <a:cubicBezTo>
                    <a:pt x="1444046" y="2088868"/>
                    <a:pt x="1443169" y="2087539"/>
                    <a:pt x="1442805" y="2086049"/>
                  </a:cubicBezTo>
                  <a:cubicBezTo>
                    <a:pt x="1435428" y="2059501"/>
                    <a:pt x="1424108" y="2034230"/>
                    <a:pt x="1409135" y="2011115"/>
                  </a:cubicBezTo>
                  <a:cubicBezTo>
                    <a:pt x="1408113" y="2009508"/>
                    <a:pt x="1407748" y="2007587"/>
                    <a:pt x="1408040" y="2005710"/>
                  </a:cubicBezTo>
                  <a:cubicBezTo>
                    <a:pt x="1408404" y="2003855"/>
                    <a:pt x="1409427" y="2002204"/>
                    <a:pt x="1410961" y="2001109"/>
                  </a:cubicBezTo>
                  <a:cubicBezTo>
                    <a:pt x="1412421" y="1999999"/>
                    <a:pt x="1414247" y="1999575"/>
                    <a:pt x="1416073" y="1999940"/>
                  </a:cubicBezTo>
                  <a:cubicBezTo>
                    <a:pt x="1417899" y="2000371"/>
                    <a:pt x="1419432" y="2001467"/>
                    <a:pt x="1420456" y="2003008"/>
                  </a:cubicBezTo>
                  <a:cubicBezTo>
                    <a:pt x="1436158" y="2027373"/>
                    <a:pt x="1448136" y="2053994"/>
                    <a:pt x="1455804" y="2081959"/>
                  </a:cubicBezTo>
                  <a:cubicBezTo>
                    <a:pt x="1456023" y="2082872"/>
                    <a:pt x="1456023" y="2083822"/>
                    <a:pt x="1455804" y="2084735"/>
                  </a:cubicBezTo>
                  <a:cubicBezTo>
                    <a:pt x="1455731" y="2085655"/>
                    <a:pt x="1455440" y="2086553"/>
                    <a:pt x="1455001" y="2087364"/>
                  </a:cubicBezTo>
                  <a:cubicBezTo>
                    <a:pt x="1454636" y="2088182"/>
                    <a:pt x="1454051" y="2088905"/>
                    <a:pt x="1453322" y="2089482"/>
                  </a:cubicBezTo>
                  <a:cubicBezTo>
                    <a:pt x="1452591" y="2090059"/>
                    <a:pt x="1451788" y="2090504"/>
                    <a:pt x="1450911" y="2090796"/>
                  </a:cubicBezTo>
                  <a:close/>
                  <a:moveTo>
                    <a:pt x="857135" y="2025576"/>
                  </a:moveTo>
                  <a:cubicBezTo>
                    <a:pt x="855455" y="2025539"/>
                    <a:pt x="853849" y="2024926"/>
                    <a:pt x="852534" y="2023823"/>
                  </a:cubicBezTo>
                  <a:cubicBezTo>
                    <a:pt x="851293" y="2022632"/>
                    <a:pt x="850489" y="2021026"/>
                    <a:pt x="850270" y="2019295"/>
                  </a:cubicBezTo>
                  <a:cubicBezTo>
                    <a:pt x="850124" y="2017549"/>
                    <a:pt x="850562" y="2015796"/>
                    <a:pt x="851511" y="2014329"/>
                  </a:cubicBezTo>
                  <a:cubicBezTo>
                    <a:pt x="852461" y="2012911"/>
                    <a:pt x="853849" y="2011904"/>
                    <a:pt x="855528" y="2011480"/>
                  </a:cubicBezTo>
                  <a:lnTo>
                    <a:pt x="859765" y="2010531"/>
                  </a:lnTo>
                  <a:cubicBezTo>
                    <a:pt x="884962" y="2004206"/>
                    <a:pt x="910451" y="1999327"/>
                    <a:pt x="936232" y="1995924"/>
                  </a:cubicBezTo>
                  <a:cubicBezTo>
                    <a:pt x="937985" y="1995960"/>
                    <a:pt x="939592" y="1996610"/>
                    <a:pt x="940906" y="1997749"/>
                  </a:cubicBezTo>
                  <a:cubicBezTo>
                    <a:pt x="942222" y="1998962"/>
                    <a:pt x="943024" y="2000591"/>
                    <a:pt x="943170" y="2002351"/>
                  </a:cubicBezTo>
                  <a:cubicBezTo>
                    <a:pt x="943317" y="2004096"/>
                    <a:pt x="942878" y="2005849"/>
                    <a:pt x="941929" y="2007317"/>
                  </a:cubicBezTo>
                  <a:cubicBezTo>
                    <a:pt x="940906" y="2008719"/>
                    <a:pt x="939519" y="2009727"/>
                    <a:pt x="937839" y="2010165"/>
                  </a:cubicBezTo>
                  <a:cubicBezTo>
                    <a:pt x="912642" y="2013233"/>
                    <a:pt x="887592" y="2017695"/>
                    <a:pt x="862905" y="2023531"/>
                  </a:cubicBezTo>
                  <a:lnTo>
                    <a:pt x="858961" y="2024553"/>
                  </a:lnTo>
                  <a:close/>
                  <a:moveTo>
                    <a:pt x="1097422" y="2023823"/>
                  </a:moveTo>
                  <a:cubicBezTo>
                    <a:pt x="1096690" y="2023969"/>
                    <a:pt x="1095961" y="2023969"/>
                    <a:pt x="1095230" y="2023823"/>
                  </a:cubicBezTo>
                  <a:cubicBezTo>
                    <a:pt x="1077993" y="2017688"/>
                    <a:pt x="1060173" y="2013306"/>
                    <a:pt x="1042060" y="2010750"/>
                  </a:cubicBezTo>
                  <a:cubicBezTo>
                    <a:pt x="1033881" y="2009654"/>
                    <a:pt x="1025701" y="2008851"/>
                    <a:pt x="1017520" y="2008267"/>
                  </a:cubicBezTo>
                  <a:cubicBezTo>
                    <a:pt x="1016644" y="2008172"/>
                    <a:pt x="1015767" y="2007923"/>
                    <a:pt x="1014965" y="2007536"/>
                  </a:cubicBezTo>
                  <a:cubicBezTo>
                    <a:pt x="1014160" y="2007098"/>
                    <a:pt x="1013431" y="2006536"/>
                    <a:pt x="1012846" y="2005856"/>
                  </a:cubicBezTo>
                  <a:cubicBezTo>
                    <a:pt x="1012261" y="2005141"/>
                    <a:pt x="1011825" y="2004323"/>
                    <a:pt x="1011532" y="2003446"/>
                  </a:cubicBezTo>
                  <a:cubicBezTo>
                    <a:pt x="1011386" y="2002526"/>
                    <a:pt x="1011386" y="2001591"/>
                    <a:pt x="1011532" y="2000671"/>
                  </a:cubicBezTo>
                  <a:cubicBezTo>
                    <a:pt x="1011678" y="1998838"/>
                    <a:pt x="1012481" y="1997114"/>
                    <a:pt x="1013797" y="1995850"/>
                  </a:cubicBezTo>
                  <a:cubicBezTo>
                    <a:pt x="1015111" y="1994594"/>
                    <a:pt x="1016864" y="1993915"/>
                    <a:pt x="1018689" y="1993951"/>
                  </a:cubicBezTo>
                  <a:cubicBezTo>
                    <a:pt x="1027161" y="1994609"/>
                    <a:pt x="1035634" y="1995412"/>
                    <a:pt x="1044179" y="1996654"/>
                  </a:cubicBezTo>
                  <a:cubicBezTo>
                    <a:pt x="1063167" y="1999290"/>
                    <a:pt x="1081937" y="2003892"/>
                    <a:pt x="1099977" y="2010384"/>
                  </a:cubicBezTo>
                  <a:cubicBezTo>
                    <a:pt x="1101583" y="2010910"/>
                    <a:pt x="1102899" y="2012006"/>
                    <a:pt x="1103702" y="2013452"/>
                  </a:cubicBezTo>
                  <a:cubicBezTo>
                    <a:pt x="1104579" y="2014927"/>
                    <a:pt x="1104871" y="2016666"/>
                    <a:pt x="1104579" y="2018345"/>
                  </a:cubicBezTo>
                  <a:cubicBezTo>
                    <a:pt x="1104286" y="2020011"/>
                    <a:pt x="1103482" y="2021530"/>
                    <a:pt x="1102241" y="2022655"/>
                  </a:cubicBezTo>
                  <a:cubicBezTo>
                    <a:pt x="1101000" y="2023750"/>
                    <a:pt x="1099394" y="2024327"/>
                    <a:pt x="1097714" y="2024261"/>
                  </a:cubicBezTo>
                  <a:close/>
                  <a:moveTo>
                    <a:pt x="1364000" y="1947866"/>
                  </a:moveTo>
                  <a:cubicBezTo>
                    <a:pt x="1363049" y="1947859"/>
                    <a:pt x="1362101" y="1947633"/>
                    <a:pt x="1361297" y="1947209"/>
                  </a:cubicBezTo>
                  <a:cubicBezTo>
                    <a:pt x="1360421" y="1946808"/>
                    <a:pt x="1359617" y="1946201"/>
                    <a:pt x="1359032" y="1945456"/>
                  </a:cubicBezTo>
                  <a:lnTo>
                    <a:pt x="1337706" y="1920989"/>
                  </a:lnTo>
                  <a:cubicBezTo>
                    <a:pt x="1326166" y="1908033"/>
                    <a:pt x="1315504" y="1894266"/>
                    <a:pt x="1305937" y="1879798"/>
                  </a:cubicBezTo>
                  <a:cubicBezTo>
                    <a:pt x="1304914" y="1878227"/>
                    <a:pt x="1304475" y="1876321"/>
                    <a:pt x="1304841" y="1874466"/>
                  </a:cubicBezTo>
                  <a:cubicBezTo>
                    <a:pt x="1305133" y="1872633"/>
                    <a:pt x="1306155" y="1870990"/>
                    <a:pt x="1307617" y="1869865"/>
                  </a:cubicBezTo>
                  <a:cubicBezTo>
                    <a:pt x="1309077" y="1868806"/>
                    <a:pt x="1310903" y="1868382"/>
                    <a:pt x="1312656" y="1868696"/>
                  </a:cubicBezTo>
                  <a:cubicBezTo>
                    <a:pt x="1314482" y="1869040"/>
                    <a:pt x="1316015" y="1870091"/>
                    <a:pt x="1317037" y="1871618"/>
                  </a:cubicBezTo>
                  <a:cubicBezTo>
                    <a:pt x="1326166" y="1885129"/>
                    <a:pt x="1336173" y="1898013"/>
                    <a:pt x="1347055" y="1910180"/>
                  </a:cubicBezTo>
                  <a:cubicBezTo>
                    <a:pt x="1354797" y="1919529"/>
                    <a:pt x="1362539" y="1927709"/>
                    <a:pt x="1369404" y="1936035"/>
                  </a:cubicBezTo>
                  <a:cubicBezTo>
                    <a:pt x="1370061" y="1936692"/>
                    <a:pt x="1370499" y="1937495"/>
                    <a:pt x="1370792" y="1938372"/>
                  </a:cubicBezTo>
                  <a:cubicBezTo>
                    <a:pt x="1371084" y="1939263"/>
                    <a:pt x="1371230" y="1940205"/>
                    <a:pt x="1371157" y="1941147"/>
                  </a:cubicBezTo>
                  <a:cubicBezTo>
                    <a:pt x="1371157" y="1942075"/>
                    <a:pt x="1370938" y="1942995"/>
                    <a:pt x="1370572" y="1943849"/>
                  </a:cubicBezTo>
                  <a:cubicBezTo>
                    <a:pt x="1370134" y="1944667"/>
                    <a:pt x="1369624" y="1945405"/>
                    <a:pt x="1368966" y="1946040"/>
                  </a:cubicBezTo>
                  <a:cubicBezTo>
                    <a:pt x="1367798" y="1946983"/>
                    <a:pt x="1366336" y="1947472"/>
                    <a:pt x="1364802" y="1947428"/>
                  </a:cubicBezTo>
                  <a:close/>
                  <a:moveTo>
                    <a:pt x="1276795" y="1805959"/>
                  </a:moveTo>
                  <a:cubicBezTo>
                    <a:pt x="1275261" y="1805959"/>
                    <a:pt x="1273801" y="1805419"/>
                    <a:pt x="1272706" y="1804426"/>
                  </a:cubicBezTo>
                  <a:cubicBezTo>
                    <a:pt x="1271536" y="1803447"/>
                    <a:pt x="1270661" y="1802117"/>
                    <a:pt x="1270295" y="1800628"/>
                  </a:cubicBezTo>
                  <a:cubicBezTo>
                    <a:pt x="1265549" y="1781960"/>
                    <a:pt x="1263065" y="1762781"/>
                    <a:pt x="1262992" y="1743514"/>
                  </a:cubicBezTo>
                  <a:cubicBezTo>
                    <a:pt x="1262992" y="1733355"/>
                    <a:pt x="1263577" y="1723211"/>
                    <a:pt x="1264818" y="1713132"/>
                  </a:cubicBezTo>
                  <a:cubicBezTo>
                    <a:pt x="1265037" y="1711262"/>
                    <a:pt x="1266059" y="1709560"/>
                    <a:pt x="1267521" y="1708384"/>
                  </a:cubicBezTo>
                  <a:cubicBezTo>
                    <a:pt x="1268908" y="1707223"/>
                    <a:pt x="1270734" y="1706697"/>
                    <a:pt x="1272560" y="1706923"/>
                  </a:cubicBezTo>
                  <a:cubicBezTo>
                    <a:pt x="1273435" y="1707055"/>
                    <a:pt x="1274312" y="1707354"/>
                    <a:pt x="1275115" y="1707800"/>
                  </a:cubicBezTo>
                  <a:cubicBezTo>
                    <a:pt x="1275919" y="1708296"/>
                    <a:pt x="1276577" y="1708939"/>
                    <a:pt x="1277160" y="1709699"/>
                  </a:cubicBezTo>
                  <a:cubicBezTo>
                    <a:pt x="1277745" y="1710458"/>
                    <a:pt x="1278110" y="1711328"/>
                    <a:pt x="1278330" y="1712255"/>
                  </a:cubicBezTo>
                  <a:cubicBezTo>
                    <a:pt x="1278549" y="1713197"/>
                    <a:pt x="1278549" y="1714161"/>
                    <a:pt x="1278330" y="1715103"/>
                  </a:cubicBezTo>
                  <a:cubicBezTo>
                    <a:pt x="1277087" y="1724598"/>
                    <a:pt x="1276504" y="1734158"/>
                    <a:pt x="1276504" y="1743733"/>
                  </a:cubicBezTo>
                  <a:cubicBezTo>
                    <a:pt x="1276504" y="1761758"/>
                    <a:pt x="1278694" y="1779718"/>
                    <a:pt x="1283149" y="1797195"/>
                  </a:cubicBezTo>
                  <a:cubicBezTo>
                    <a:pt x="1283588" y="1799028"/>
                    <a:pt x="1283296" y="1800949"/>
                    <a:pt x="1282418" y="1802600"/>
                  </a:cubicBezTo>
                  <a:cubicBezTo>
                    <a:pt x="1281543" y="1804236"/>
                    <a:pt x="1280083" y="1805455"/>
                    <a:pt x="1278330" y="1805959"/>
                  </a:cubicBezTo>
                  <a:cubicBezTo>
                    <a:pt x="1277818" y="1805894"/>
                    <a:pt x="1277306" y="1805740"/>
                    <a:pt x="1276795" y="1805521"/>
                  </a:cubicBezTo>
                  <a:close/>
                  <a:moveTo>
                    <a:pt x="1292352" y="1638709"/>
                  </a:moveTo>
                  <a:cubicBezTo>
                    <a:pt x="1291475" y="1638716"/>
                    <a:pt x="1290672" y="1638570"/>
                    <a:pt x="1289868" y="1638271"/>
                  </a:cubicBezTo>
                  <a:cubicBezTo>
                    <a:pt x="1288188" y="1637503"/>
                    <a:pt x="1286874" y="1636116"/>
                    <a:pt x="1286143" y="1634400"/>
                  </a:cubicBezTo>
                  <a:cubicBezTo>
                    <a:pt x="1285414" y="1632640"/>
                    <a:pt x="1285414" y="1630682"/>
                    <a:pt x="1286143" y="1628922"/>
                  </a:cubicBezTo>
                  <a:cubicBezTo>
                    <a:pt x="1296589" y="1602155"/>
                    <a:pt x="1309660" y="1576490"/>
                    <a:pt x="1325145" y="1552308"/>
                  </a:cubicBezTo>
                  <a:cubicBezTo>
                    <a:pt x="1326093" y="1550716"/>
                    <a:pt x="1327775" y="1549621"/>
                    <a:pt x="1329601" y="1549314"/>
                  </a:cubicBezTo>
                  <a:cubicBezTo>
                    <a:pt x="1331353" y="1548941"/>
                    <a:pt x="1333252" y="1549336"/>
                    <a:pt x="1334713" y="1550409"/>
                  </a:cubicBezTo>
                  <a:cubicBezTo>
                    <a:pt x="1336246" y="1551541"/>
                    <a:pt x="1337268" y="1553214"/>
                    <a:pt x="1337560" y="1555084"/>
                  </a:cubicBezTo>
                  <a:cubicBezTo>
                    <a:pt x="1337926" y="1556961"/>
                    <a:pt x="1337487" y="1558896"/>
                    <a:pt x="1336465" y="1560488"/>
                  </a:cubicBezTo>
                  <a:cubicBezTo>
                    <a:pt x="1321712" y="1583976"/>
                    <a:pt x="1309297" y="1608823"/>
                    <a:pt x="1299290" y="1634692"/>
                  </a:cubicBezTo>
                  <a:cubicBezTo>
                    <a:pt x="1298778" y="1635817"/>
                    <a:pt x="1297903" y="1636759"/>
                    <a:pt x="1296808" y="1637394"/>
                  </a:cubicBezTo>
                  <a:cubicBezTo>
                    <a:pt x="1295784" y="1638051"/>
                    <a:pt x="1294543" y="1638409"/>
                    <a:pt x="1293301" y="1638416"/>
                  </a:cubicBezTo>
                  <a:close/>
                  <a:moveTo>
                    <a:pt x="1379044" y="1495048"/>
                  </a:moveTo>
                  <a:cubicBezTo>
                    <a:pt x="1377510" y="1495027"/>
                    <a:pt x="1375977" y="1494457"/>
                    <a:pt x="1374809" y="1493442"/>
                  </a:cubicBezTo>
                  <a:cubicBezTo>
                    <a:pt x="1373422" y="1492229"/>
                    <a:pt x="1372544" y="1490535"/>
                    <a:pt x="1372325" y="1488694"/>
                  </a:cubicBezTo>
                  <a:cubicBezTo>
                    <a:pt x="1372179" y="1486825"/>
                    <a:pt x="1372691" y="1484955"/>
                    <a:pt x="1373785" y="1483436"/>
                  </a:cubicBezTo>
                  <a:cubicBezTo>
                    <a:pt x="1390803" y="1461526"/>
                    <a:pt x="1407821" y="1439177"/>
                    <a:pt x="1424254" y="1416682"/>
                  </a:cubicBezTo>
                  <a:cubicBezTo>
                    <a:pt x="1424764" y="1415966"/>
                    <a:pt x="1425495" y="1415345"/>
                    <a:pt x="1426226" y="1414856"/>
                  </a:cubicBezTo>
                  <a:cubicBezTo>
                    <a:pt x="1427028" y="1414359"/>
                    <a:pt x="1427906" y="1414038"/>
                    <a:pt x="1428781" y="1413906"/>
                  </a:cubicBezTo>
                  <a:cubicBezTo>
                    <a:pt x="1429658" y="1413724"/>
                    <a:pt x="1430534" y="1413724"/>
                    <a:pt x="1431411" y="1413906"/>
                  </a:cubicBezTo>
                  <a:cubicBezTo>
                    <a:pt x="1432287" y="1414162"/>
                    <a:pt x="1433018" y="1414556"/>
                    <a:pt x="1433749" y="1415075"/>
                  </a:cubicBezTo>
                  <a:cubicBezTo>
                    <a:pt x="1434478" y="1415667"/>
                    <a:pt x="1435063" y="1416382"/>
                    <a:pt x="1435502" y="1417193"/>
                  </a:cubicBezTo>
                  <a:cubicBezTo>
                    <a:pt x="1435938" y="1418011"/>
                    <a:pt x="1436231" y="1418902"/>
                    <a:pt x="1436377" y="1419822"/>
                  </a:cubicBezTo>
                  <a:cubicBezTo>
                    <a:pt x="1436523" y="1420743"/>
                    <a:pt x="1436523" y="1421678"/>
                    <a:pt x="1436377" y="1422598"/>
                  </a:cubicBezTo>
                  <a:cubicBezTo>
                    <a:pt x="1436085" y="1423474"/>
                    <a:pt x="1435719" y="1424314"/>
                    <a:pt x="1435209" y="1425081"/>
                  </a:cubicBezTo>
                  <a:cubicBezTo>
                    <a:pt x="1418703" y="1447722"/>
                    <a:pt x="1401539" y="1469997"/>
                    <a:pt x="1384521" y="1492200"/>
                  </a:cubicBezTo>
                  <a:cubicBezTo>
                    <a:pt x="1383280" y="1493507"/>
                    <a:pt x="1381601" y="1494296"/>
                    <a:pt x="1379848" y="1494391"/>
                  </a:cubicBezTo>
                  <a:close/>
                  <a:moveTo>
                    <a:pt x="1477058" y="1358765"/>
                  </a:moveTo>
                  <a:cubicBezTo>
                    <a:pt x="1475744" y="1358758"/>
                    <a:pt x="1474428" y="1358320"/>
                    <a:pt x="1473333" y="1357524"/>
                  </a:cubicBezTo>
                  <a:cubicBezTo>
                    <a:pt x="1471800" y="1356443"/>
                    <a:pt x="1470776" y="1354821"/>
                    <a:pt x="1470411" y="1352995"/>
                  </a:cubicBezTo>
                  <a:cubicBezTo>
                    <a:pt x="1470047" y="1351155"/>
                    <a:pt x="1470411" y="1349241"/>
                    <a:pt x="1471434" y="1347664"/>
                  </a:cubicBezTo>
                  <a:cubicBezTo>
                    <a:pt x="1474647" y="1342551"/>
                    <a:pt x="1477787" y="1337439"/>
                    <a:pt x="1480856" y="1332180"/>
                  </a:cubicBezTo>
                  <a:cubicBezTo>
                    <a:pt x="1491884" y="1313366"/>
                    <a:pt x="1501962" y="1294012"/>
                    <a:pt x="1511092" y="1274190"/>
                  </a:cubicBezTo>
                  <a:cubicBezTo>
                    <a:pt x="1511823" y="1272532"/>
                    <a:pt x="1513283" y="1271240"/>
                    <a:pt x="1514963" y="1270612"/>
                  </a:cubicBezTo>
                  <a:cubicBezTo>
                    <a:pt x="1516643" y="1269881"/>
                    <a:pt x="1518468" y="1269881"/>
                    <a:pt x="1520148" y="1270612"/>
                  </a:cubicBezTo>
                  <a:cubicBezTo>
                    <a:pt x="1521755" y="1271496"/>
                    <a:pt x="1522997" y="1272956"/>
                    <a:pt x="1523581" y="1274702"/>
                  </a:cubicBezTo>
                  <a:cubicBezTo>
                    <a:pt x="1524239" y="1276469"/>
                    <a:pt x="1524239" y="1278412"/>
                    <a:pt x="1523581" y="1280179"/>
                  </a:cubicBezTo>
                  <a:cubicBezTo>
                    <a:pt x="1514232" y="1300468"/>
                    <a:pt x="1503861" y="1320261"/>
                    <a:pt x="1492541" y="1339484"/>
                  </a:cubicBezTo>
                  <a:cubicBezTo>
                    <a:pt x="1489401" y="1344816"/>
                    <a:pt x="1486187" y="1350001"/>
                    <a:pt x="1482901" y="1355259"/>
                  </a:cubicBezTo>
                  <a:cubicBezTo>
                    <a:pt x="1482316" y="1356056"/>
                    <a:pt x="1481585" y="1356727"/>
                    <a:pt x="1480710" y="1357231"/>
                  </a:cubicBezTo>
                  <a:cubicBezTo>
                    <a:pt x="1479833" y="1357692"/>
                    <a:pt x="1478884" y="1357969"/>
                    <a:pt x="1477934" y="1358035"/>
                  </a:cubicBezTo>
                  <a:close/>
                  <a:moveTo>
                    <a:pt x="1550969" y="1206706"/>
                  </a:moveTo>
                  <a:cubicBezTo>
                    <a:pt x="1549947" y="1206713"/>
                    <a:pt x="1548997" y="1206487"/>
                    <a:pt x="1548121" y="1206049"/>
                  </a:cubicBezTo>
                  <a:cubicBezTo>
                    <a:pt x="1547317" y="1205661"/>
                    <a:pt x="1546588" y="1205121"/>
                    <a:pt x="1546003" y="1204442"/>
                  </a:cubicBezTo>
                  <a:cubicBezTo>
                    <a:pt x="1545418" y="1203762"/>
                    <a:pt x="1544908" y="1202967"/>
                    <a:pt x="1544616" y="1202105"/>
                  </a:cubicBezTo>
                  <a:cubicBezTo>
                    <a:pt x="1544250" y="1201250"/>
                    <a:pt x="1544104" y="1200323"/>
                    <a:pt x="1544177" y="1199402"/>
                  </a:cubicBezTo>
                  <a:cubicBezTo>
                    <a:pt x="1544177" y="1198446"/>
                    <a:pt x="1544396" y="1197503"/>
                    <a:pt x="1544762" y="1196627"/>
                  </a:cubicBezTo>
                  <a:cubicBezTo>
                    <a:pt x="1549655" y="1185328"/>
                    <a:pt x="1554474" y="1174037"/>
                    <a:pt x="1559369" y="1162739"/>
                  </a:cubicBezTo>
                  <a:cubicBezTo>
                    <a:pt x="1566014" y="1147905"/>
                    <a:pt x="1573683" y="1133554"/>
                    <a:pt x="1582301" y="1119794"/>
                  </a:cubicBezTo>
                  <a:cubicBezTo>
                    <a:pt x="1582740" y="1119005"/>
                    <a:pt x="1583398" y="1118333"/>
                    <a:pt x="1584127" y="1117822"/>
                  </a:cubicBezTo>
                  <a:cubicBezTo>
                    <a:pt x="1584858" y="1117326"/>
                    <a:pt x="1585660" y="1116953"/>
                    <a:pt x="1586538" y="1116726"/>
                  </a:cubicBezTo>
                  <a:cubicBezTo>
                    <a:pt x="1587413" y="1116581"/>
                    <a:pt x="1588364" y="1116581"/>
                    <a:pt x="1589239" y="1116726"/>
                  </a:cubicBezTo>
                  <a:cubicBezTo>
                    <a:pt x="1590116" y="1116938"/>
                    <a:pt x="1590919" y="1117311"/>
                    <a:pt x="1591650" y="1117822"/>
                  </a:cubicBezTo>
                  <a:cubicBezTo>
                    <a:pt x="1592381" y="1118355"/>
                    <a:pt x="1593037" y="1119020"/>
                    <a:pt x="1593549" y="1119794"/>
                  </a:cubicBezTo>
                  <a:cubicBezTo>
                    <a:pt x="1594061" y="1120553"/>
                    <a:pt x="1594426" y="1121430"/>
                    <a:pt x="1594571" y="1122350"/>
                  </a:cubicBezTo>
                  <a:cubicBezTo>
                    <a:pt x="1594717" y="1123263"/>
                    <a:pt x="1594717" y="1124205"/>
                    <a:pt x="1594571" y="1125126"/>
                  </a:cubicBezTo>
                  <a:cubicBezTo>
                    <a:pt x="1594353" y="1126024"/>
                    <a:pt x="1593987" y="1126886"/>
                    <a:pt x="1593549" y="1127682"/>
                  </a:cubicBezTo>
                  <a:cubicBezTo>
                    <a:pt x="1585368" y="1140784"/>
                    <a:pt x="1577993" y="1154420"/>
                    <a:pt x="1571638" y="1168509"/>
                  </a:cubicBezTo>
                  <a:cubicBezTo>
                    <a:pt x="1566453" y="1179413"/>
                    <a:pt x="1561560" y="1190638"/>
                    <a:pt x="1557031" y="1202178"/>
                  </a:cubicBezTo>
                  <a:cubicBezTo>
                    <a:pt x="1556519" y="1203317"/>
                    <a:pt x="1555790" y="1204303"/>
                    <a:pt x="1554767" y="1205026"/>
                  </a:cubicBezTo>
                  <a:cubicBezTo>
                    <a:pt x="1553818" y="1205756"/>
                    <a:pt x="1552648" y="1206187"/>
                    <a:pt x="1551480" y="1206268"/>
                  </a:cubicBezTo>
                  <a:close/>
                  <a:moveTo>
                    <a:pt x="1642263" y="1067939"/>
                  </a:moveTo>
                  <a:cubicBezTo>
                    <a:pt x="1640875" y="1067968"/>
                    <a:pt x="1639488" y="1067530"/>
                    <a:pt x="1638318" y="1066698"/>
                  </a:cubicBezTo>
                  <a:cubicBezTo>
                    <a:pt x="1637151" y="1065821"/>
                    <a:pt x="1636275" y="1064631"/>
                    <a:pt x="1635836" y="1063265"/>
                  </a:cubicBezTo>
                  <a:cubicBezTo>
                    <a:pt x="1635398" y="1061833"/>
                    <a:pt x="1635398" y="1060314"/>
                    <a:pt x="1635836" y="1058883"/>
                  </a:cubicBezTo>
                  <a:cubicBezTo>
                    <a:pt x="1636275" y="1057495"/>
                    <a:pt x="1637077" y="1056261"/>
                    <a:pt x="1638174" y="1055304"/>
                  </a:cubicBezTo>
                  <a:cubicBezTo>
                    <a:pt x="1659646" y="1037126"/>
                    <a:pt x="1683748" y="1022350"/>
                    <a:pt x="1709674" y="1011483"/>
                  </a:cubicBezTo>
                  <a:cubicBezTo>
                    <a:pt x="1711354" y="1010752"/>
                    <a:pt x="1713180" y="1010752"/>
                    <a:pt x="1714861" y="1011483"/>
                  </a:cubicBezTo>
                  <a:cubicBezTo>
                    <a:pt x="1716541" y="1012221"/>
                    <a:pt x="1717855" y="1013623"/>
                    <a:pt x="1718513" y="1015354"/>
                  </a:cubicBezTo>
                  <a:cubicBezTo>
                    <a:pt x="1719242" y="1017114"/>
                    <a:pt x="1719242" y="1019078"/>
                    <a:pt x="1718513" y="1020831"/>
                  </a:cubicBezTo>
                  <a:cubicBezTo>
                    <a:pt x="1717782" y="1022518"/>
                    <a:pt x="1716468" y="1023877"/>
                    <a:pt x="1714788" y="1024629"/>
                  </a:cubicBezTo>
                  <a:cubicBezTo>
                    <a:pt x="1690101" y="1034993"/>
                    <a:pt x="1667096" y="1049111"/>
                    <a:pt x="1646719" y="1066478"/>
                  </a:cubicBezTo>
                  <a:cubicBezTo>
                    <a:pt x="1645622" y="1067128"/>
                    <a:pt x="1644308" y="1067384"/>
                    <a:pt x="1642994" y="1067209"/>
                  </a:cubicBezTo>
                  <a:close/>
                  <a:moveTo>
                    <a:pt x="1790305" y="1002719"/>
                  </a:moveTo>
                  <a:cubicBezTo>
                    <a:pt x="1788625" y="1002536"/>
                    <a:pt x="1787092" y="1001784"/>
                    <a:pt x="1785924" y="1000601"/>
                  </a:cubicBezTo>
                  <a:cubicBezTo>
                    <a:pt x="1784754" y="999374"/>
                    <a:pt x="1784025" y="997774"/>
                    <a:pt x="1783879" y="996073"/>
                  </a:cubicBezTo>
                  <a:cubicBezTo>
                    <a:pt x="1783806" y="994334"/>
                    <a:pt x="1784244" y="992603"/>
                    <a:pt x="1785266" y="991179"/>
                  </a:cubicBezTo>
                  <a:cubicBezTo>
                    <a:pt x="1786215" y="989821"/>
                    <a:pt x="1787677" y="988857"/>
                    <a:pt x="1789283" y="988477"/>
                  </a:cubicBezTo>
                  <a:lnTo>
                    <a:pt x="1798705" y="987089"/>
                  </a:lnTo>
                  <a:lnTo>
                    <a:pt x="1813312" y="985190"/>
                  </a:lnTo>
                  <a:cubicBezTo>
                    <a:pt x="1832008" y="983299"/>
                    <a:pt x="1850632" y="979983"/>
                    <a:pt x="1868818" y="975257"/>
                  </a:cubicBezTo>
                  <a:cubicBezTo>
                    <a:pt x="1870571" y="974768"/>
                    <a:pt x="1872470" y="975002"/>
                    <a:pt x="1874003" y="975915"/>
                  </a:cubicBezTo>
                  <a:cubicBezTo>
                    <a:pt x="1875611" y="976893"/>
                    <a:pt x="1876706" y="978434"/>
                    <a:pt x="1877218" y="980224"/>
                  </a:cubicBezTo>
                  <a:cubicBezTo>
                    <a:pt x="1877728" y="982071"/>
                    <a:pt x="1877437" y="984044"/>
                    <a:pt x="1876487" y="985701"/>
                  </a:cubicBezTo>
                  <a:cubicBezTo>
                    <a:pt x="1875611" y="987294"/>
                    <a:pt x="1874149" y="988491"/>
                    <a:pt x="1872396" y="989061"/>
                  </a:cubicBezTo>
                  <a:cubicBezTo>
                    <a:pt x="1853555" y="993947"/>
                    <a:pt x="1834345" y="997394"/>
                    <a:pt x="1814992" y="999359"/>
                  </a:cubicBezTo>
                  <a:lnTo>
                    <a:pt x="1800385" y="1001185"/>
                  </a:lnTo>
                  <a:lnTo>
                    <a:pt x="1791329" y="1002572"/>
                  </a:lnTo>
                  <a:close/>
                  <a:moveTo>
                    <a:pt x="1938640" y="945532"/>
                  </a:moveTo>
                  <a:cubicBezTo>
                    <a:pt x="1937326" y="945540"/>
                    <a:pt x="1936010" y="945160"/>
                    <a:pt x="1934915" y="944437"/>
                  </a:cubicBezTo>
                  <a:cubicBezTo>
                    <a:pt x="1933820" y="943662"/>
                    <a:pt x="1932943" y="942596"/>
                    <a:pt x="1932431" y="941369"/>
                  </a:cubicBezTo>
                  <a:cubicBezTo>
                    <a:pt x="1931921" y="940091"/>
                    <a:pt x="1931775" y="938711"/>
                    <a:pt x="1931921" y="937352"/>
                  </a:cubicBezTo>
                  <a:cubicBezTo>
                    <a:pt x="1932141" y="936001"/>
                    <a:pt x="1932724" y="934738"/>
                    <a:pt x="1933601" y="933700"/>
                  </a:cubicBezTo>
                  <a:cubicBezTo>
                    <a:pt x="1950909" y="912301"/>
                    <a:pt x="1962815" y="887053"/>
                    <a:pt x="1968366" y="860081"/>
                  </a:cubicBezTo>
                  <a:cubicBezTo>
                    <a:pt x="1968803" y="858299"/>
                    <a:pt x="1969972" y="856758"/>
                    <a:pt x="1971506" y="855772"/>
                  </a:cubicBezTo>
                  <a:cubicBezTo>
                    <a:pt x="1973039" y="854786"/>
                    <a:pt x="1974938" y="854494"/>
                    <a:pt x="1976691" y="854969"/>
                  </a:cubicBezTo>
                  <a:cubicBezTo>
                    <a:pt x="1978444" y="855472"/>
                    <a:pt x="1979904" y="856692"/>
                    <a:pt x="1980781" y="858328"/>
                  </a:cubicBezTo>
                  <a:cubicBezTo>
                    <a:pt x="1981730" y="859957"/>
                    <a:pt x="1982022" y="861892"/>
                    <a:pt x="1981584" y="863733"/>
                  </a:cubicBezTo>
                  <a:cubicBezTo>
                    <a:pt x="1975450" y="892516"/>
                    <a:pt x="1962669" y="919466"/>
                    <a:pt x="1944264" y="942465"/>
                  </a:cubicBezTo>
                  <a:cubicBezTo>
                    <a:pt x="1943606" y="943202"/>
                    <a:pt x="1942876" y="943801"/>
                    <a:pt x="1941999" y="944217"/>
                  </a:cubicBezTo>
                  <a:cubicBezTo>
                    <a:pt x="1941124" y="944590"/>
                    <a:pt x="1940173" y="944787"/>
                    <a:pt x="1939225" y="944802"/>
                  </a:cubicBezTo>
                  <a:close/>
                  <a:moveTo>
                    <a:pt x="1484654" y="797198"/>
                  </a:moveTo>
                  <a:cubicBezTo>
                    <a:pt x="1472895" y="797198"/>
                    <a:pt x="1460991" y="797198"/>
                    <a:pt x="1449158" y="796541"/>
                  </a:cubicBezTo>
                  <a:lnTo>
                    <a:pt x="1445141" y="796541"/>
                  </a:lnTo>
                  <a:cubicBezTo>
                    <a:pt x="1443315" y="796424"/>
                    <a:pt x="1441635" y="795547"/>
                    <a:pt x="1440467" y="794130"/>
                  </a:cubicBezTo>
                  <a:cubicBezTo>
                    <a:pt x="1439226" y="792713"/>
                    <a:pt x="1438642" y="790880"/>
                    <a:pt x="1438715" y="789018"/>
                  </a:cubicBezTo>
                  <a:cubicBezTo>
                    <a:pt x="1438642" y="788068"/>
                    <a:pt x="1438861" y="787112"/>
                    <a:pt x="1439226" y="786242"/>
                  </a:cubicBezTo>
                  <a:cubicBezTo>
                    <a:pt x="1439590" y="785374"/>
                    <a:pt x="1440102" y="784599"/>
                    <a:pt x="1440833" y="783978"/>
                  </a:cubicBezTo>
                  <a:cubicBezTo>
                    <a:pt x="1441489" y="783336"/>
                    <a:pt x="1442293" y="782861"/>
                    <a:pt x="1443169" y="782591"/>
                  </a:cubicBezTo>
                  <a:cubicBezTo>
                    <a:pt x="1444046" y="782372"/>
                    <a:pt x="1444922" y="782372"/>
                    <a:pt x="1445799" y="782591"/>
                  </a:cubicBezTo>
                  <a:lnTo>
                    <a:pt x="1449597" y="782591"/>
                  </a:lnTo>
                  <a:cubicBezTo>
                    <a:pt x="1475378" y="783540"/>
                    <a:pt x="1500721" y="783394"/>
                    <a:pt x="1526357" y="782591"/>
                  </a:cubicBezTo>
                  <a:cubicBezTo>
                    <a:pt x="1528183" y="782584"/>
                    <a:pt x="1529862" y="783292"/>
                    <a:pt x="1531177" y="784563"/>
                  </a:cubicBezTo>
                  <a:cubicBezTo>
                    <a:pt x="1533953" y="787258"/>
                    <a:pt x="1534172" y="791640"/>
                    <a:pt x="1531615" y="794569"/>
                  </a:cubicBezTo>
                  <a:cubicBezTo>
                    <a:pt x="1530447" y="795941"/>
                    <a:pt x="1528694" y="796759"/>
                    <a:pt x="1526869" y="796833"/>
                  </a:cubicBezTo>
                  <a:cubicBezTo>
                    <a:pt x="1512845" y="796686"/>
                    <a:pt x="1498749" y="796906"/>
                    <a:pt x="1484654" y="796906"/>
                  </a:cubicBezTo>
                  <a:close/>
                  <a:moveTo>
                    <a:pt x="1607571" y="789894"/>
                  </a:moveTo>
                  <a:cubicBezTo>
                    <a:pt x="1605818" y="789960"/>
                    <a:pt x="1604065" y="789303"/>
                    <a:pt x="1602751" y="788068"/>
                  </a:cubicBezTo>
                  <a:cubicBezTo>
                    <a:pt x="1601364" y="786783"/>
                    <a:pt x="1600560" y="785037"/>
                    <a:pt x="1600487" y="783175"/>
                  </a:cubicBezTo>
                  <a:cubicBezTo>
                    <a:pt x="1600414" y="781291"/>
                    <a:pt x="1601072" y="779450"/>
                    <a:pt x="1602240" y="777989"/>
                  </a:cubicBezTo>
                  <a:cubicBezTo>
                    <a:pt x="1603409" y="776609"/>
                    <a:pt x="1605089" y="775769"/>
                    <a:pt x="1606915" y="775652"/>
                  </a:cubicBezTo>
                  <a:cubicBezTo>
                    <a:pt x="1632550" y="772804"/>
                    <a:pt x="1658842" y="769152"/>
                    <a:pt x="1687253" y="764405"/>
                  </a:cubicBezTo>
                  <a:cubicBezTo>
                    <a:pt x="1688933" y="764332"/>
                    <a:pt x="1690613" y="764909"/>
                    <a:pt x="1691927" y="766012"/>
                  </a:cubicBezTo>
                  <a:cubicBezTo>
                    <a:pt x="1693241" y="767151"/>
                    <a:pt x="1694118" y="768728"/>
                    <a:pt x="1694411" y="770467"/>
                  </a:cubicBezTo>
                  <a:cubicBezTo>
                    <a:pt x="1694630" y="772213"/>
                    <a:pt x="1694265" y="773987"/>
                    <a:pt x="1693387" y="775506"/>
                  </a:cubicBezTo>
                  <a:cubicBezTo>
                    <a:pt x="1692512" y="776982"/>
                    <a:pt x="1691051" y="778048"/>
                    <a:pt x="1689372" y="778501"/>
                  </a:cubicBezTo>
                  <a:cubicBezTo>
                    <a:pt x="1660960" y="783248"/>
                    <a:pt x="1634522" y="786681"/>
                    <a:pt x="1608521" y="789894"/>
                  </a:cubicBezTo>
                  <a:close/>
                  <a:moveTo>
                    <a:pt x="1986624" y="784343"/>
                  </a:moveTo>
                  <a:cubicBezTo>
                    <a:pt x="1985747" y="784358"/>
                    <a:pt x="1984872" y="784183"/>
                    <a:pt x="1984068" y="783833"/>
                  </a:cubicBezTo>
                  <a:cubicBezTo>
                    <a:pt x="1983265" y="783496"/>
                    <a:pt x="1982461" y="782970"/>
                    <a:pt x="1981876" y="782299"/>
                  </a:cubicBezTo>
                  <a:cubicBezTo>
                    <a:pt x="1981220" y="781641"/>
                    <a:pt x="1980708" y="780874"/>
                    <a:pt x="1980343" y="780035"/>
                  </a:cubicBezTo>
                  <a:cubicBezTo>
                    <a:pt x="1980050" y="779165"/>
                    <a:pt x="1979831" y="778252"/>
                    <a:pt x="1979831" y="777332"/>
                  </a:cubicBezTo>
                  <a:cubicBezTo>
                    <a:pt x="1979831" y="753961"/>
                    <a:pt x="1972091" y="743371"/>
                    <a:pt x="1928706" y="742202"/>
                  </a:cubicBezTo>
                  <a:cubicBezTo>
                    <a:pt x="1927027" y="742013"/>
                    <a:pt x="1925420" y="741173"/>
                    <a:pt x="1924325" y="739865"/>
                  </a:cubicBezTo>
                  <a:cubicBezTo>
                    <a:pt x="1921915" y="737119"/>
                    <a:pt x="1921915" y="733044"/>
                    <a:pt x="1924325" y="730298"/>
                  </a:cubicBezTo>
                  <a:cubicBezTo>
                    <a:pt x="1925420" y="728990"/>
                    <a:pt x="1927027" y="728150"/>
                    <a:pt x="1928706" y="727960"/>
                  </a:cubicBezTo>
                  <a:cubicBezTo>
                    <a:pt x="1968146" y="728983"/>
                    <a:pt x="1992612" y="737674"/>
                    <a:pt x="1993124" y="776894"/>
                  </a:cubicBezTo>
                  <a:cubicBezTo>
                    <a:pt x="1993124" y="777844"/>
                    <a:pt x="1992978" y="778786"/>
                    <a:pt x="1992612" y="779670"/>
                  </a:cubicBezTo>
                  <a:cubicBezTo>
                    <a:pt x="1992321" y="780502"/>
                    <a:pt x="1991810" y="781269"/>
                    <a:pt x="1991225" y="781934"/>
                  </a:cubicBezTo>
                  <a:cubicBezTo>
                    <a:pt x="1990642" y="782620"/>
                    <a:pt x="1989838" y="783168"/>
                    <a:pt x="1989033" y="783540"/>
                  </a:cubicBezTo>
                  <a:cubicBezTo>
                    <a:pt x="1988231" y="783891"/>
                    <a:pt x="1987354" y="784066"/>
                    <a:pt x="1986478" y="784051"/>
                  </a:cubicBezTo>
                  <a:close/>
                  <a:moveTo>
                    <a:pt x="1372471" y="765646"/>
                  </a:moveTo>
                  <a:cubicBezTo>
                    <a:pt x="1371376" y="765632"/>
                    <a:pt x="1370353" y="765376"/>
                    <a:pt x="1369404" y="764916"/>
                  </a:cubicBezTo>
                  <a:cubicBezTo>
                    <a:pt x="1368454" y="764398"/>
                    <a:pt x="1367652" y="763675"/>
                    <a:pt x="1366994" y="762798"/>
                  </a:cubicBezTo>
                  <a:cubicBezTo>
                    <a:pt x="1357791" y="748549"/>
                    <a:pt x="1353337" y="731809"/>
                    <a:pt x="1354066" y="714887"/>
                  </a:cubicBezTo>
                  <a:cubicBezTo>
                    <a:pt x="1354212" y="701383"/>
                    <a:pt x="1355746" y="687923"/>
                    <a:pt x="1358595" y="674718"/>
                  </a:cubicBezTo>
                  <a:cubicBezTo>
                    <a:pt x="1358888" y="672885"/>
                    <a:pt x="1359909" y="671241"/>
                    <a:pt x="1361370" y="670117"/>
                  </a:cubicBezTo>
                  <a:cubicBezTo>
                    <a:pt x="1362830" y="669021"/>
                    <a:pt x="1364656" y="668598"/>
                    <a:pt x="1366409" y="668948"/>
                  </a:cubicBezTo>
                  <a:cubicBezTo>
                    <a:pt x="1368235" y="669262"/>
                    <a:pt x="1369843" y="670321"/>
                    <a:pt x="1370792" y="671870"/>
                  </a:cubicBezTo>
                  <a:cubicBezTo>
                    <a:pt x="1371886" y="673432"/>
                    <a:pt x="1372252" y="675339"/>
                    <a:pt x="1371960" y="677201"/>
                  </a:cubicBezTo>
                  <a:lnTo>
                    <a:pt x="1371960" y="678370"/>
                  </a:lnTo>
                  <a:cubicBezTo>
                    <a:pt x="1369404" y="690384"/>
                    <a:pt x="1368017" y="702610"/>
                    <a:pt x="1367798" y="714887"/>
                  </a:cubicBezTo>
                  <a:cubicBezTo>
                    <a:pt x="1367140" y="728800"/>
                    <a:pt x="1370792" y="742575"/>
                    <a:pt x="1378241" y="754326"/>
                  </a:cubicBezTo>
                  <a:cubicBezTo>
                    <a:pt x="1378753" y="755079"/>
                    <a:pt x="1379117" y="755918"/>
                    <a:pt x="1379336" y="756809"/>
                  </a:cubicBezTo>
                  <a:cubicBezTo>
                    <a:pt x="1379482" y="757730"/>
                    <a:pt x="1379482" y="758664"/>
                    <a:pt x="1379336" y="759585"/>
                  </a:cubicBezTo>
                  <a:cubicBezTo>
                    <a:pt x="1379190" y="760512"/>
                    <a:pt x="1378826" y="761396"/>
                    <a:pt x="1378388" y="762214"/>
                  </a:cubicBezTo>
                  <a:cubicBezTo>
                    <a:pt x="1377949" y="762988"/>
                    <a:pt x="1377364" y="763682"/>
                    <a:pt x="1376635" y="764259"/>
                  </a:cubicBezTo>
                  <a:cubicBezTo>
                    <a:pt x="1375465" y="765179"/>
                    <a:pt x="1374005" y="765646"/>
                    <a:pt x="1372471" y="765574"/>
                  </a:cubicBezTo>
                  <a:close/>
                  <a:moveTo>
                    <a:pt x="1767811" y="763529"/>
                  </a:moveTo>
                  <a:cubicBezTo>
                    <a:pt x="1766203" y="763507"/>
                    <a:pt x="1764743" y="762937"/>
                    <a:pt x="1763502" y="761922"/>
                  </a:cubicBezTo>
                  <a:cubicBezTo>
                    <a:pt x="1762261" y="760855"/>
                    <a:pt x="1761457" y="759417"/>
                    <a:pt x="1761164" y="757832"/>
                  </a:cubicBezTo>
                  <a:cubicBezTo>
                    <a:pt x="1760872" y="756020"/>
                    <a:pt x="1761310" y="754166"/>
                    <a:pt x="1762334" y="752646"/>
                  </a:cubicBezTo>
                  <a:cubicBezTo>
                    <a:pt x="1763282" y="751134"/>
                    <a:pt x="1764743" y="750054"/>
                    <a:pt x="1766496" y="749652"/>
                  </a:cubicBezTo>
                  <a:cubicBezTo>
                    <a:pt x="1783733" y="746146"/>
                    <a:pt x="1801041" y="742348"/>
                    <a:pt x="1818205" y="738478"/>
                  </a:cubicBezTo>
                  <a:cubicBezTo>
                    <a:pt x="1827627" y="736360"/>
                    <a:pt x="1837049" y="734606"/>
                    <a:pt x="1846615" y="733146"/>
                  </a:cubicBezTo>
                  <a:cubicBezTo>
                    <a:pt x="1848441" y="732912"/>
                    <a:pt x="1850267" y="733409"/>
                    <a:pt x="1851656" y="734534"/>
                  </a:cubicBezTo>
                  <a:cubicBezTo>
                    <a:pt x="1853116" y="735687"/>
                    <a:pt x="1854065" y="737360"/>
                    <a:pt x="1854357" y="739208"/>
                  </a:cubicBezTo>
                  <a:cubicBezTo>
                    <a:pt x="1854503" y="740128"/>
                    <a:pt x="1854503" y="741063"/>
                    <a:pt x="1854357" y="741983"/>
                  </a:cubicBezTo>
                  <a:cubicBezTo>
                    <a:pt x="1854138" y="742904"/>
                    <a:pt x="1853772" y="743772"/>
                    <a:pt x="1853189" y="744540"/>
                  </a:cubicBezTo>
                  <a:cubicBezTo>
                    <a:pt x="1852677" y="745313"/>
                    <a:pt x="1852019" y="745963"/>
                    <a:pt x="1851217" y="746438"/>
                  </a:cubicBezTo>
                  <a:cubicBezTo>
                    <a:pt x="1850413" y="746935"/>
                    <a:pt x="1849537" y="747264"/>
                    <a:pt x="1848660" y="747388"/>
                  </a:cubicBezTo>
                  <a:cubicBezTo>
                    <a:pt x="1839458" y="748775"/>
                    <a:pt x="1830328" y="750455"/>
                    <a:pt x="1821345" y="752500"/>
                  </a:cubicBezTo>
                  <a:cubicBezTo>
                    <a:pt x="1804037" y="756444"/>
                    <a:pt x="1786653" y="759804"/>
                    <a:pt x="1769418" y="763748"/>
                  </a:cubicBezTo>
                  <a:close/>
                  <a:moveTo>
                    <a:pt x="1383134" y="599638"/>
                  </a:moveTo>
                  <a:lnTo>
                    <a:pt x="1381528" y="599638"/>
                  </a:lnTo>
                  <a:cubicBezTo>
                    <a:pt x="1379848" y="599236"/>
                    <a:pt x="1378314" y="598155"/>
                    <a:pt x="1377437" y="596643"/>
                  </a:cubicBezTo>
                  <a:cubicBezTo>
                    <a:pt x="1376562" y="595073"/>
                    <a:pt x="1376196" y="593247"/>
                    <a:pt x="1376489" y="591458"/>
                  </a:cubicBezTo>
                  <a:lnTo>
                    <a:pt x="1382405" y="564727"/>
                  </a:lnTo>
                  <a:cubicBezTo>
                    <a:pt x="1386713" y="545979"/>
                    <a:pt x="1390876" y="527165"/>
                    <a:pt x="1394967" y="508271"/>
                  </a:cubicBezTo>
                  <a:cubicBezTo>
                    <a:pt x="1395332" y="506511"/>
                    <a:pt x="1396354" y="504955"/>
                    <a:pt x="1397814" y="503962"/>
                  </a:cubicBezTo>
                  <a:cubicBezTo>
                    <a:pt x="1399201" y="502961"/>
                    <a:pt x="1401027" y="502567"/>
                    <a:pt x="1402709" y="502866"/>
                  </a:cubicBezTo>
                  <a:cubicBezTo>
                    <a:pt x="1404462" y="503297"/>
                    <a:pt x="1405995" y="504429"/>
                    <a:pt x="1406944" y="506007"/>
                  </a:cubicBezTo>
                  <a:cubicBezTo>
                    <a:pt x="1407894" y="507628"/>
                    <a:pt x="1408258" y="509563"/>
                    <a:pt x="1407821" y="511411"/>
                  </a:cubicBezTo>
                  <a:cubicBezTo>
                    <a:pt x="1403731" y="530254"/>
                    <a:pt x="1399567" y="549119"/>
                    <a:pt x="1395259" y="568013"/>
                  </a:cubicBezTo>
                  <a:lnTo>
                    <a:pt x="1389416" y="594671"/>
                  </a:lnTo>
                  <a:cubicBezTo>
                    <a:pt x="1388977" y="596051"/>
                    <a:pt x="1388173" y="597272"/>
                    <a:pt x="1387005" y="598177"/>
                  </a:cubicBezTo>
                  <a:cubicBezTo>
                    <a:pt x="1385910" y="599075"/>
                    <a:pt x="1384521" y="599565"/>
                    <a:pt x="1383134" y="599565"/>
                  </a:cubicBezTo>
                  <a:close/>
                  <a:moveTo>
                    <a:pt x="1420163" y="433191"/>
                  </a:moveTo>
                  <a:lnTo>
                    <a:pt x="1418630" y="433191"/>
                  </a:lnTo>
                  <a:cubicBezTo>
                    <a:pt x="1416950" y="432730"/>
                    <a:pt x="1415490" y="431635"/>
                    <a:pt x="1414540" y="430123"/>
                  </a:cubicBezTo>
                  <a:cubicBezTo>
                    <a:pt x="1413591" y="428597"/>
                    <a:pt x="1413299" y="426771"/>
                    <a:pt x="1413591" y="425011"/>
                  </a:cubicBezTo>
                  <a:cubicBezTo>
                    <a:pt x="1420895" y="394263"/>
                    <a:pt x="1426517" y="368627"/>
                    <a:pt x="1431850" y="341970"/>
                  </a:cubicBezTo>
                  <a:cubicBezTo>
                    <a:pt x="1432067" y="341049"/>
                    <a:pt x="1432433" y="340166"/>
                    <a:pt x="1432871" y="339340"/>
                  </a:cubicBezTo>
                  <a:cubicBezTo>
                    <a:pt x="1433383" y="338603"/>
                    <a:pt x="1434039" y="337960"/>
                    <a:pt x="1434770" y="337441"/>
                  </a:cubicBezTo>
                  <a:cubicBezTo>
                    <a:pt x="1435502" y="336923"/>
                    <a:pt x="1436377" y="336573"/>
                    <a:pt x="1437254" y="336419"/>
                  </a:cubicBezTo>
                  <a:cubicBezTo>
                    <a:pt x="1438130" y="336200"/>
                    <a:pt x="1439007" y="336200"/>
                    <a:pt x="1439883" y="336419"/>
                  </a:cubicBezTo>
                  <a:cubicBezTo>
                    <a:pt x="1440760" y="336631"/>
                    <a:pt x="1441562" y="337003"/>
                    <a:pt x="1442293" y="337514"/>
                  </a:cubicBezTo>
                  <a:cubicBezTo>
                    <a:pt x="1443827" y="338574"/>
                    <a:pt x="1444922" y="340246"/>
                    <a:pt x="1445141" y="342116"/>
                  </a:cubicBezTo>
                  <a:cubicBezTo>
                    <a:pt x="1445287" y="343036"/>
                    <a:pt x="1445287" y="343971"/>
                    <a:pt x="1445141" y="344891"/>
                  </a:cubicBezTo>
                  <a:cubicBezTo>
                    <a:pt x="1439736" y="371695"/>
                    <a:pt x="1433893" y="397476"/>
                    <a:pt x="1426736" y="428370"/>
                  </a:cubicBezTo>
                  <a:cubicBezTo>
                    <a:pt x="1426299" y="429802"/>
                    <a:pt x="1425422" y="431051"/>
                    <a:pt x="1424181" y="431876"/>
                  </a:cubicBezTo>
                  <a:cubicBezTo>
                    <a:pt x="1423011" y="432730"/>
                    <a:pt x="1421551" y="433161"/>
                    <a:pt x="1420090" y="433118"/>
                  </a:cubicBezTo>
                  <a:close/>
                  <a:moveTo>
                    <a:pt x="1452152" y="265648"/>
                  </a:moveTo>
                  <a:lnTo>
                    <a:pt x="1451350" y="265648"/>
                  </a:lnTo>
                  <a:cubicBezTo>
                    <a:pt x="1450399" y="265509"/>
                    <a:pt x="1449524" y="265217"/>
                    <a:pt x="1448720" y="264772"/>
                  </a:cubicBezTo>
                  <a:cubicBezTo>
                    <a:pt x="1447113" y="263764"/>
                    <a:pt x="1445945" y="262164"/>
                    <a:pt x="1445506" y="260316"/>
                  </a:cubicBezTo>
                  <a:cubicBezTo>
                    <a:pt x="1445287" y="259374"/>
                    <a:pt x="1445287" y="258410"/>
                    <a:pt x="1445506" y="257468"/>
                  </a:cubicBezTo>
                  <a:cubicBezTo>
                    <a:pt x="1447040" y="242912"/>
                    <a:pt x="1447844" y="228283"/>
                    <a:pt x="1447844" y="213647"/>
                  </a:cubicBezTo>
                  <a:cubicBezTo>
                    <a:pt x="1447844" y="200574"/>
                    <a:pt x="1447186" y="187135"/>
                    <a:pt x="1446091" y="173405"/>
                  </a:cubicBezTo>
                  <a:cubicBezTo>
                    <a:pt x="1445945" y="171557"/>
                    <a:pt x="1446530" y="169731"/>
                    <a:pt x="1447698" y="168292"/>
                  </a:cubicBezTo>
                  <a:cubicBezTo>
                    <a:pt x="1448793" y="166861"/>
                    <a:pt x="1450399" y="165940"/>
                    <a:pt x="1452225" y="165736"/>
                  </a:cubicBezTo>
                  <a:cubicBezTo>
                    <a:pt x="1453102" y="165517"/>
                    <a:pt x="1454124" y="165517"/>
                    <a:pt x="1455001" y="165736"/>
                  </a:cubicBezTo>
                  <a:cubicBezTo>
                    <a:pt x="1455877" y="165955"/>
                    <a:pt x="1456754" y="166378"/>
                    <a:pt x="1457485" y="166978"/>
                  </a:cubicBezTo>
                  <a:cubicBezTo>
                    <a:pt x="1458214" y="167606"/>
                    <a:pt x="1458799" y="168380"/>
                    <a:pt x="1459238" y="169242"/>
                  </a:cubicBezTo>
                  <a:cubicBezTo>
                    <a:pt x="1459675" y="170118"/>
                    <a:pt x="1459967" y="171096"/>
                    <a:pt x="1459967" y="172090"/>
                  </a:cubicBezTo>
                  <a:cubicBezTo>
                    <a:pt x="1461137" y="186186"/>
                    <a:pt x="1461720" y="200062"/>
                    <a:pt x="1461720" y="213501"/>
                  </a:cubicBezTo>
                  <a:cubicBezTo>
                    <a:pt x="1461720" y="228626"/>
                    <a:pt x="1460918" y="243738"/>
                    <a:pt x="1459382" y="258783"/>
                  </a:cubicBezTo>
                  <a:cubicBezTo>
                    <a:pt x="1459238" y="260616"/>
                    <a:pt x="1458434" y="262340"/>
                    <a:pt x="1457120" y="263603"/>
                  </a:cubicBezTo>
                  <a:cubicBezTo>
                    <a:pt x="1455804" y="264925"/>
                    <a:pt x="1453978" y="265641"/>
                    <a:pt x="1452152" y="265575"/>
                  </a:cubicBezTo>
                  <a:close/>
                  <a:moveTo>
                    <a:pt x="1440102" y="95914"/>
                  </a:moveTo>
                  <a:cubicBezTo>
                    <a:pt x="1438568" y="95907"/>
                    <a:pt x="1437035" y="95337"/>
                    <a:pt x="1435865" y="94307"/>
                  </a:cubicBezTo>
                  <a:cubicBezTo>
                    <a:pt x="1434624" y="93271"/>
                    <a:pt x="1433820" y="91861"/>
                    <a:pt x="1433456" y="90291"/>
                  </a:cubicBezTo>
                  <a:cubicBezTo>
                    <a:pt x="1427467" y="61077"/>
                    <a:pt x="1420090" y="32374"/>
                    <a:pt x="1413664" y="7907"/>
                  </a:cubicBezTo>
                  <a:cubicBezTo>
                    <a:pt x="1413299" y="6154"/>
                    <a:pt x="1413664" y="4336"/>
                    <a:pt x="1414540" y="2795"/>
                  </a:cubicBezTo>
                  <a:cubicBezTo>
                    <a:pt x="1415417" y="1275"/>
                    <a:pt x="1416804" y="151"/>
                    <a:pt x="1418484" y="-346"/>
                  </a:cubicBezTo>
                  <a:cubicBezTo>
                    <a:pt x="1420163" y="-843"/>
                    <a:pt x="1421916" y="-660"/>
                    <a:pt x="1423450" y="165"/>
                  </a:cubicBezTo>
                  <a:cubicBezTo>
                    <a:pt x="1425056" y="998"/>
                    <a:pt x="1426226" y="2415"/>
                    <a:pt x="1426736" y="4109"/>
                  </a:cubicBezTo>
                  <a:cubicBezTo>
                    <a:pt x="1433164" y="28576"/>
                    <a:pt x="1440541" y="57717"/>
                    <a:pt x="1446674" y="87369"/>
                  </a:cubicBezTo>
                  <a:cubicBezTo>
                    <a:pt x="1446967" y="89173"/>
                    <a:pt x="1446601" y="91021"/>
                    <a:pt x="1445580" y="92555"/>
                  </a:cubicBezTo>
                  <a:cubicBezTo>
                    <a:pt x="1444704" y="94066"/>
                    <a:pt x="1443169" y="95147"/>
                    <a:pt x="1441489" y="9554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2" name="Google Shape;2682;p85"/>
            <p:cNvSpPr/>
            <p:nvPr/>
          </p:nvSpPr>
          <p:spPr>
            <a:xfrm>
              <a:off x="4811676" y="7084"/>
              <a:ext cx="1841071" cy="4129480"/>
            </a:xfrm>
            <a:custGeom>
              <a:avLst/>
              <a:gdLst/>
              <a:ahLst/>
              <a:cxnLst/>
              <a:rect l="l" t="t" r="r" b="b"/>
              <a:pathLst>
                <a:path w="1841071" h="4129480" extrusionOk="0">
                  <a:moveTo>
                    <a:pt x="1084257" y="4128787"/>
                  </a:moveTo>
                  <a:cubicBezTo>
                    <a:pt x="1074981" y="4128714"/>
                    <a:pt x="1065632" y="4128056"/>
                    <a:pt x="1056430" y="4126815"/>
                  </a:cubicBezTo>
                  <a:cubicBezTo>
                    <a:pt x="1039486" y="4124550"/>
                    <a:pt x="1022688" y="4121337"/>
                    <a:pt x="1006036" y="4117320"/>
                  </a:cubicBezTo>
                  <a:cubicBezTo>
                    <a:pt x="1004283" y="4116882"/>
                    <a:pt x="1002749" y="4115787"/>
                    <a:pt x="1001800" y="4114180"/>
                  </a:cubicBezTo>
                  <a:cubicBezTo>
                    <a:pt x="1000850" y="4112573"/>
                    <a:pt x="1000559" y="4110601"/>
                    <a:pt x="1000923" y="4108775"/>
                  </a:cubicBezTo>
                  <a:cubicBezTo>
                    <a:pt x="1001362" y="4107022"/>
                    <a:pt x="1002384" y="4105415"/>
                    <a:pt x="1003918" y="4104393"/>
                  </a:cubicBezTo>
                  <a:cubicBezTo>
                    <a:pt x="1005451" y="4103370"/>
                    <a:pt x="1007277" y="4103079"/>
                    <a:pt x="1009030" y="4103443"/>
                  </a:cubicBezTo>
                  <a:cubicBezTo>
                    <a:pt x="1025244" y="4107387"/>
                    <a:pt x="1041604" y="4110455"/>
                    <a:pt x="1058110" y="4112719"/>
                  </a:cubicBezTo>
                  <a:cubicBezTo>
                    <a:pt x="1066801" y="4113888"/>
                    <a:pt x="1075493" y="4114472"/>
                    <a:pt x="1084257" y="4114545"/>
                  </a:cubicBezTo>
                  <a:lnTo>
                    <a:pt x="1087689" y="4114545"/>
                  </a:lnTo>
                  <a:cubicBezTo>
                    <a:pt x="1089369" y="4114764"/>
                    <a:pt x="1090976" y="4115567"/>
                    <a:pt x="1092071" y="4116882"/>
                  </a:cubicBezTo>
                  <a:cubicBezTo>
                    <a:pt x="1094482" y="4119658"/>
                    <a:pt x="1094482" y="4123747"/>
                    <a:pt x="1092071" y="4126523"/>
                  </a:cubicBezTo>
                  <a:cubicBezTo>
                    <a:pt x="1090976" y="4127838"/>
                    <a:pt x="1089369" y="4128641"/>
                    <a:pt x="1087689" y="4128860"/>
                  </a:cubicBezTo>
                  <a:close/>
                  <a:moveTo>
                    <a:pt x="1159702" y="4095702"/>
                  </a:moveTo>
                  <a:cubicBezTo>
                    <a:pt x="1158168" y="4095702"/>
                    <a:pt x="1156635" y="4095190"/>
                    <a:pt x="1155466" y="4094168"/>
                  </a:cubicBezTo>
                  <a:cubicBezTo>
                    <a:pt x="1154736" y="4093584"/>
                    <a:pt x="1154224" y="4092853"/>
                    <a:pt x="1153786" y="4092050"/>
                  </a:cubicBezTo>
                  <a:cubicBezTo>
                    <a:pt x="1153348" y="4091247"/>
                    <a:pt x="1153056" y="4090297"/>
                    <a:pt x="1152983" y="4089348"/>
                  </a:cubicBezTo>
                  <a:cubicBezTo>
                    <a:pt x="1152837" y="4088398"/>
                    <a:pt x="1152837" y="4087522"/>
                    <a:pt x="1152983" y="4086573"/>
                  </a:cubicBezTo>
                  <a:cubicBezTo>
                    <a:pt x="1153201" y="4085696"/>
                    <a:pt x="1153640" y="4084820"/>
                    <a:pt x="1154224" y="4084090"/>
                  </a:cubicBezTo>
                  <a:cubicBezTo>
                    <a:pt x="1165691" y="4067948"/>
                    <a:pt x="1173652" y="4049543"/>
                    <a:pt x="1177523" y="4030116"/>
                  </a:cubicBezTo>
                  <a:cubicBezTo>
                    <a:pt x="1179275" y="4022813"/>
                    <a:pt x="1181028" y="4015509"/>
                    <a:pt x="1182562" y="4008206"/>
                  </a:cubicBezTo>
                  <a:cubicBezTo>
                    <a:pt x="1183073" y="4006526"/>
                    <a:pt x="1184169" y="4004992"/>
                    <a:pt x="1185629" y="4004042"/>
                  </a:cubicBezTo>
                  <a:cubicBezTo>
                    <a:pt x="1188770" y="4002217"/>
                    <a:pt x="1192787" y="4003239"/>
                    <a:pt x="1194759" y="4006307"/>
                  </a:cubicBezTo>
                  <a:cubicBezTo>
                    <a:pt x="1195708" y="4007840"/>
                    <a:pt x="1196074" y="4009666"/>
                    <a:pt x="1195781" y="4011419"/>
                  </a:cubicBezTo>
                  <a:cubicBezTo>
                    <a:pt x="1194102" y="4018723"/>
                    <a:pt x="1192422" y="4026026"/>
                    <a:pt x="1190596" y="4033330"/>
                  </a:cubicBezTo>
                  <a:cubicBezTo>
                    <a:pt x="1186213" y="4054802"/>
                    <a:pt x="1177230" y="4075033"/>
                    <a:pt x="1164376" y="4092707"/>
                  </a:cubicBezTo>
                  <a:cubicBezTo>
                    <a:pt x="1163208" y="4094314"/>
                    <a:pt x="1161382" y="4095263"/>
                    <a:pt x="1159410" y="4095336"/>
                  </a:cubicBezTo>
                  <a:close/>
                  <a:moveTo>
                    <a:pt x="930226" y="4091831"/>
                  </a:moveTo>
                  <a:cubicBezTo>
                    <a:pt x="929349" y="4091758"/>
                    <a:pt x="928473" y="4091612"/>
                    <a:pt x="927670" y="4091320"/>
                  </a:cubicBezTo>
                  <a:cubicBezTo>
                    <a:pt x="902180" y="4080365"/>
                    <a:pt x="877567" y="4067437"/>
                    <a:pt x="854050" y="4052757"/>
                  </a:cubicBezTo>
                  <a:cubicBezTo>
                    <a:pt x="852516" y="4051735"/>
                    <a:pt x="851420" y="4050201"/>
                    <a:pt x="850983" y="4048448"/>
                  </a:cubicBezTo>
                  <a:cubicBezTo>
                    <a:pt x="850471" y="4046622"/>
                    <a:pt x="850690" y="4044650"/>
                    <a:pt x="851640" y="4042971"/>
                  </a:cubicBezTo>
                  <a:cubicBezTo>
                    <a:pt x="852589" y="4041436"/>
                    <a:pt x="854050" y="4040268"/>
                    <a:pt x="855802" y="4039757"/>
                  </a:cubicBezTo>
                  <a:cubicBezTo>
                    <a:pt x="857555" y="4039246"/>
                    <a:pt x="859454" y="4039537"/>
                    <a:pt x="860989" y="4040487"/>
                  </a:cubicBezTo>
                  <a:cubicBezTo>
                    <a:pt x="883921" y="4054876"/>
                    <a:pt x="907950" y="4067437"/>
                    <a:pt x="932782" y="4078100"/>
                  </a:cubicBezTo>
                  <a:cubicBezTo>
                    <a:pt x="934242" y="4078757"/>
                    <a:pt x="935484" y="4079926"/>
                    <a:pt x="936214" y="4081314"/>
                  </a:cubicBezTo>
                  <a:cubicBezTo>
                    <a:pt x="937017" y="4082775"/>
                    <a:pt x="937237" y="4084454"/>
                    <a:pt x="936944" y="4086061"/>
                  </a:cubicBezTo>
                  <a:cubicBezTo>
                    <a:pt x="936653" y="4087668"/>
                    <a:pt x="935776" y="4089129"/>
                    <a:pt x="934535" y="4090224"/>
                  </a:cubicBezTo>
                  <a:cubicBezTo>
                    <a:pt x="933366" y="4091247"/>
                    <a:pt x="931832" y="4091758"/>
                    <a:pt x="930299" y="4091831"/>
                  </a:cubicBezTo>
                  <a:close/>
                  <a:moveTo>
                    <a:pt x="790656" y="4005284"/>
                  </a:moveTo>
                  <a:cubicBezTo>
                    <a:pt x="789194" y="4005284"/>
                    <a:pt x="787734" y="4004773"/>
                    <a:pt x="786565" y="4003824"/>
                  </a:cubicBezTo>
                  <a:cubicBezTo>
                    <a:pt x="764655" y="3986222"/>
                    <a:pt x="742744" y="3969570"/>
                    <a:pt x="720834" y="3954452"/>
                  </a:cubicBezTo>
                  <a:cubicBezTo>
                    <a:pt x="720103" y="3953867"/>
                    <a:pt x="719446" y="3953210"/>
                    <a:pt x="718935" y="3952407"/>
                  </a:cubicBezTo>
                  <a:cubicBezTo>
                    <a:pt x="718497" y="3951604"/>
                    <a:pt x="718131" y="3950727"/>
                    <a:pt x="717985" y="3949851"/>
                  </a:cubicBezTo>
                  <a:cubicBezTo>
                    <a:pt x="717839" y="3948901"/>
                    <a:pt x="717839" y="3947952"/>
                    <a:pt x="717985" y="3947002"/>
                  </a:cubicBezTo>
                  <a:cubicBezTo>
                    <a:pt x="718204" y="3946126"/>
                    <a:pt x="718570" y="3945250"/>
                    <a:pt x="719081" y="3944446"/>
                  </a:cubicBezTo>
                  <a:cubicBezTo>
                    <a:pt x="719592" y="3943642"/>
                    <a:pt x="720250" y="3942985"/>
                    <a:pt x="720980" y="3942474"/>
                  </a:cubicBezTo>
                  <a:cubicBezTo>
                    <a:pt x="721710" y="3941963"/>
                    <a:pt x="722586" y="3941671"/>
                    <a:pt x="723463" y="3941452"/>
                  </a:cubicBezTo>
                  <a:cubicBezTo>
                    <a:pt x="724339" y="3941232"/>
                    <a:pt x="725216" y="3941232"/>
                    <a:pt x="726092" y="3941452"/>
                  </a:cubicBezTo>
                  <a:cubicBezTo>
                    <a:pt x="726968" y="3941598"/>
                    <a:pt x="727845" y="3942036"/>
                    <a:pt x="728576" y="3942547"/>
                  </a:cubicBezTo>
                  <a:cubicBezTo>
                    <a:pt x="750486" y="3957812"/>
                    <a:pt x="772397" y="3974610"/>
                    <a:pt x="794964" y="3992430"/>
                  </a:cubicBezTo>
                  <a:cubicBezTo>
                    <a:pt x="796133" y="3993306"/>
                    <a:pt x="796937" y="3994548"/>
                    <a:pt x="797301" y="3996009"/>
                  </a:cubicBezTo>
                  <a:cubicBezTo>
                    <a:pt x="797667" y="3997397"/>
                    <a:pt x="797667" y="3998930"/>
                    <a:pt x="797301" y="4000318"/>
                  </a:cubicBezTo>
                  <a:cubicBezTo>
                    <a:pt x="796863" y="4001706"/>
                    <a:pt x="796060" y="4002947"/>
                    <a:pt x="794891" y="4003824"/>
                  </a:cubicBezTo>
                  <a:cubicBezTo>
                    <a:pt x="793796" y="4004700"/>
                    <a:pt x="792408" y="4005211"/>
                    <a:pt x="790947" y="4005211"/>
                  </a:cubicBezTo>
                  <a:close/>
                  <a:moveTo>
                    <a:pt x="1204691" y="3933199"/>
                  </a:moveTo>
                  <a:lnTo>
                    <a:pt x="1204034" y="3933199"/>
                  </a:lnTo>
                  <a:cubicBezTo>
                    <a:pt x="1203085" y="3933126"/>
                    <a:pt x="1202209" y="3932833"/>
                    <a:pt x="1201478" y="3932322"/>
                  </a:cubicBezTo>
                  <a:cubicBezTo>
                    <a:pt x="1200674" y="3931884"/>
                    <a:pt x="1199944" y="3931227"/>
                    <a:pt x="1199433" y="3930423"/>
                  </a:cubicBezTo>
                  <a:cubicBezTo>
                    <a:pt x="1198848" y="3929620"/>
                    <a:pt x="1198484" y="3928817"/>
                    <a:pt x="1198264" y="3927867"/>
                  </a:cubicBezTo>
                  <a:cubicBezTo>
                    <a:pt x="1198118" y="3926918"/>
                    <a:pt x="1198118" y="3926041"/>
                    <a:pt x="1198264" y="3925092"/>
                  </a:cubicBezTo>
                  <a:cubicBezTo>
                    <a:pt x="1201186" y="3901866"/>
                    <a:pt x="1202719" y="3878495"/>
                    <a:pt x="1202719" y="3855124"/>
                  </a:cubicBezTo>
                  <a:lnTo>
                    <a:pt x="1202719" y="3840955"/>
                  </a:lnTo>
                  <a:cubicBezTo>
                    <a:pt x="1202719" y="3840006"/>
                    <a:pt x="1202866" y="3839056"/>
                    <a:pt x="1203158" y="3838180"/>
                  </a:cubicBezTo>
                  <a:cubicBezTo>
                    <a:pt x="1203523" y="3837304"/>
                    <a:pt x="1203961" y="3836573"/>
                    <a:pt x="1204545" y="3835843"/>
                  </a:cubicBezTo>
                  <a:cubicBezTo>
                    <a:pt x="1205130" y="3835185"/>
                    <a:pt x="1205933" y="3834601"/>
                    <a:pt x="1206737" y="3834236"/>
                  </a:cubicBezTo>
                  <a:cubicBezTo>
                    <a:pt x="1207540" y="3833871"/>
                    <a:pt x="1208416" y="3833652"/>
                    <a:pt x="1209293" y="3833579"/>
                  </a:cubicBezTo>
                  <a:cubicBezTo>
                    <a:pt x="1210169" y="3833579"/>
                    <a:pt x="1211046" y="3833725"/>
                    <a:pt x="1211922" y="3834017"/>
                  </a:cubicBezTo>
                  <a:cubicBezTo>
                    <a:pt x="1212725" y="3834382"/>
                    <a:pt x="1213528" y="3834821"/>
                    <a:pt x="1214186" y="3835478"/>
                  </a:cubicBezTo>
                  <a:cubicBezTo>
                    <a:pt x="1214843" y="3836135"/>
                    <a:pt x="1215354" y="3836938"/>
                    <a:pt x="1215720" y="3837814"/>
                  </a:cubicBezTo>
                  <a:cubicBezTo>
                    <a:pt x="1216012" y="3838691"/>
                    <a:pt x="1216231" y="3839567"/>
                    <a:pt x="1216231" y="3840517"/>
                  </a:cubicBezTo>
                  <a:lnTo>
                    <a:pt x="1216231" y="3855124"/>
                  </a:lnTo>
                  <a:cubicBezTo>
                    <a:pt x="1216158" y="3879153"/>
                    <a:pt x="1214624" y="3903108"/>
                    <a:pt x="1211557" y="3926918"/>
                  </a:cubicBezTo>
                  <a:cubicBezTo>
                    <a:pt x="1211411" y="3928671"/>
                    <a:pt x="1210608" y="3930277"/>
                    <a:pt x="1209366" y="3931446"/>
                  </a:cubicBezTo>
                  <a:cubicBezTo>
                    <a:pt x="1208124" y="3932615"/>
                    <a:pt x="1206517" y="3933272"/>
                    <a:pt x="1204838" y="3933199"/>
                  </a:cubicBezTo>
                  <a:close/>
                  <a:moveTo>
                    <a:pt x="655394" y="3910850"/>
                  </a:moveTo>
                  <a:cubicBezTo>
                    <a:pt x="654226" y="3910850"/>
                    <a:pt x="653057" y="3910485"/>
                    <a:pt x="652034" y="3909900"/>
                  </a:cubicBezTo>
                  <a:cubicBezTo>
                    <a:pt x="628371" y="3895878"/>
                    <a:pt x="604197" y="3882804"/>
                    <a:pt x="580241" y="3871265"/>
                  </a:cubicBezTo>
                  <a:cubicBezTo>
                    <a:pt x="579438" y="3870900"/>
                    <a:pt x="578708" y="3870316"/>
                    <a:pt x="578123" y="3869658"/>
                  </a:cubicBezTo>
                  <a:cubicBezTo>
                    <a:pt x="577539" y="3869001"/>
                    <a:pt x="577028" y="3868197"/>
                    <a:pt x="576735" y="3867321"/>
                  </a:cubicBezTo>
                  <a:cubicBezTo>
                    <a:pt x="576443" y="3866444"/>
                    <a:pt x="576297" y="3865495"/>
                    <a:pt x="576297" y="3864545"/>
                  </a:cubicBezTo>
                  <a:cubicBezTo>
                    <a:pt x="576370" y="3863596"/>
                    <a:pt x="576589" y="3862720"/>
                    <a:pt x="576955" y="3861843"/>
                  </a:cubicBezTo>
                  <a:cubicBezTo>
                    <a:pt x="577319" y="3860967"/>
                    <a:pt x="577831" y="3860237"/>
                    <a:pt x="578488" y="3859580"/>
                  </a:cubicBezTo>
                  <a:cubicBezTo>
                    <a:pt x="579145" y="3858922"/>
                    <a:pt x="579875" y="3858411"/>
                    <a:pt x="580753" y="3858118"/>
                  </a:cubicBezTo>
                  <a:cubicBezTo>
                    <a:pt x="581556" y="3857754"/>
                    <a:pt x="582432" y="3857608"/>
                    <a:pt x="583309" y="3857681"/>
                  </a:cubicBezTo>
                  <a:cubicBezTo>
                    <a:pt x="584258" y="3857681"/>
                    <a:pt x="585135" y="3857899"/>
                    <a:pt x="585938" y="3858338"/>
                  </a:cubicBezTo>
                  <a:cubicBezTo>
                    <a:pt x="610185" y="3870096"/>
                    <a:pt x="634652" y="3883243"/>
                    <a:pt x="658973" y="3897484"/>
                  </a:cubicBezTo>
                  <a:cubicBezTo>
                    <a:pt x="659776" y="3897923"/>
                    <a:pt x="660433" y="3898580"/>
                    <a:pt x="661018" y="3899310"/>
                  </a:cubicBezTo>
                  <a:cubicBezTo>
                    <a:pt x="661529" y="3900040"/>
                    <a:pt x="661968" y="3900917"/>
                    <a:pt x="662186" y="3901793"/>
                  </a:cubicBezTo>
                  <a:cubicBezTo>
                    <a:pt x="662332" y="3902743"/>
                    <a:pt x="662332" y="3903619"/>
                    <a:pt x="662186" y="3904569"/>
                  </a:cubicBezTo>
                  <a:cubicBezTo>
                    <a:pt x="662040" y="3905518"/>
                    <a:pt x="661748" y="3906394"/>
                    <a:pt x="661310" y="3907198"/>
                  </a:cubicBezTo>
                  <a:cubicBezTo>
                    <a:pt x="660799" y="3908293"/>
                    <a:pt x="659923" y="3909243"/>
                    <a:pt x="658900" y="3909900"/>
                  </a:cubicBezTo>
                  <a:cubicBezTo>
                    <a:pt x="657877" y="3910485"/>
                    <a:pt x="656709" y="3910850"/>
                    <a:pt x="655541" y="3910850"/>
                  </a:cubicBezTo>
                  <a:close/>
                  <a:moveTo>
                    <a:pt x="508082" y="3839860"/>
                  </a:moveTo>
                  <a:cubicBezTo>
                    <a:pt x="507352" y="3840006"/>
                    <a:pt x="506549" y="3840006"/>
                    <a:pt x="505819" y="3839860"/>
                  </a:cubicBezTo>
                  <a:cubicBezTo>
                    <a:pt x="489020" y="3833652"/>
                    <a:pt x="471711" y="3827882"/>
                    <a:pt x="454694" y="3822843"/>
                  </a:cubicBezTo>
                  <a:cubicBezTo>
                    <a:pt x="445856" y="3820140"/>
                    <a:pt x="437092" y="3817292"/>
                    <a:pt x="428474" y="3814151"/>
                  </a:cubicBezTo>
                  <a:cubicBezTo>
                    <a:pt x="427597" y="3813860"/>
                    <a:pt x="426794" y="3813348"/>
                    <a:pt x="426137" y="3812764"/>
                  </a:cubicBezTo>
                  <a:cubicBezTo>
                    <a:pt x="425480" y="3812107"/>
                    <a:pt x="424968" y="3811303"/>
                    <a:pt x="424530" y="3810499"/>
                  </a:cubicBezTo>
                  <a:cubicBezTo>
                    <a:pt x="424165" y="3809623"/>
                    <a:pt x="423946" y="3808747"/>
                    <a:pt x="423872" y="3807797"/>
                  </a:cubicBezTo>
                  <a:cubicBezTo>
                    <a:pt x="423872" y="3806848"/>
                    <a:pt x="424019" y="3805971"/>
                    <a:pt x="424311" y="3805095"/>
                  </a:cubicBezTo>
                  <a:cubicBezTo>
                    <a:pt x="424822" y="3803342"/>
                    <a:pt x="426064" y="3801882"/>
                    <a:pt x="427744" y="3801005"/>
                  </a:cubicBezTo>
                  <a:cubicBezTo>
                    <a:pt x="429350" y="3800347"/>
                    <a:pt x="431249" y="3800347"/>
                    <a:pt x="432857" y="3801005"/>
                  </a:cubicBezTo>
                  <a:cubicBezTo>
                    <a:pt x="441255" y="3804072"/>
                    <a:pt x="449800" y="3806848"/>
                    <a:pt x="458419" y="3809185"/>
                  </a:cubicBezTo>
                  <a:cubicBezTo>
                    <a:pt x="475728" y="3814443"/>
                    <a:pt x="493256" y="3820214"/>
                    <a:pt x="510420" y="3826568"/>
                  </a:cubicBezTo>
                  <a:cubicBezTo>
                    <a:pt x="513560" y="3827882"/>
                    <a:pt x="515313" y="3831096"/>
                    <a:pt x="514802" y="3834455"/>
                  </a:cubicBezTo>
                  <a:cubicBezTo>
                    <a:pt x="514509" y="3836062"/>
                    <a:pt x="513779" y="3837596"/>
                    <a:pt x="512537" y="3838691"/>
                  </a:cubicBezTo>
                  <a:cubicBezTo>
                    <a:pt x="511369" y="3839786"/>
                    <a:pt x="509762" y="3840371"/>
                    <a:pt x="508155" y="3840371"/>
                  </a:cubicBezTo>
                  <a:close/>
                  <a:moveTo>
                    <a:pt x="357046" y="3778364"/>
                  </a:moveTo>
                  <a:cubicBezTo>
                    <a:pt x="355804" y="3778364"/>
                    <a:pt x="354635" y="3777999"/>
                    <a:pt x="353613" y="3777342"/>
                  </a:cubicBezTo>
                  <a:cubicBezTo>
                    <a:pt x="329803" y="3762443"/>
                    <a:pt x="307747" y="3744914"/>
                    <a:pt x="287881" y="3724975"/>
                  </a:cubicBezTo>
                  <a:cubicBezTo>
                    <a:pt x="287224" y="3724318"/>
                    <a:pt x="286786" y="3723587"/>
                    <a:pt x="286421" y="3722711"/>
                  </a:cubicBezTo>
                  <a:cubicBezTo>
                    <a:pt x="286055" y="3721835"/>
                    <a:pt x="285837" y="3720958"/>
                    <a:pt x="285764" y="3720009"/>
                  </a:cubicBezTo>
                  <a:cubicBezTo>
                    <a:pt x="285764" y="3719059"/>
                    <a:pt x="285909" y="3718110"/>
                    <a:pt x="286274" y="3717233"/>
                  </a:cubicBezTo>
                  <a:cubicBezTo>
                    <a:pt x="286567" y="3716357"/>
                    <a:pt x="287005" y="3715554"/>
                    <a:pt x="287663" y="3714897"/>
                  </a:cubicBezTo>
                  <a:cubicBezTo>
                    <a:pt x="288247" y="3714239"/>
                    <a:pt x="288977" y="3713655"/>
                    <a:pt x="289780" y="3713290"/>
                  </a:cubicBezTo>
                  <a:cubicBezTo>
                    <a:pt x="290583" y="3712924"/>
                    <a:pt x="291533" y="3712705"/>
                    <a:pt x="292409" y="3712632"/>
                  </a:cubicBezTo>
                  <a:cubicBezTo>
                    <a:pt x="293286" y="3712632"/>
                    <a:pt x="294162" y="3712778"/>
                    <a:pt x="294966" y="3713144"/>
                  </a:cubicBezTo>
                  <a:cubicBezTo>
                    <a:pt x="295843" y="3713436"/>
                    <a:pt x="296573" y="3713947"/>
                    <a:pt x="297230" y="3714604"/>
                  </a:cubicBezTo>
                  <a:cubicBezTo>
                    <a:pt x="316365" y="3733812"/>
                    <a:pt x="337692" y="3750757"/>
                    <a:pt x="360625" y="3765145"/>
                  </a:cubicBezTo>
                  <a:cubicBezTo>
                    <a:pt x="362158" y="3766167"/>
                    <a:pt x="363327" y="3767701"/>
                    <a:pt x="363765" y="3769527"/>
                  </a:cubicBezTo>
                  <a:cubicBezTo>
                    <a:pt x="364203" y="3771353"/>
                    <a:pt x="363911" y="3773252"/>
                    <a:pt x="363034" y="3774931"/>
                  </a:cubicBezTo>
                  <a:cubicBezTo>
                    <a:pt x="362377" y="3775954"/>
                    <a:pt x="361501" y="3776830"/>
                    <a:pt x="360478" y="3777487"/>
                  </a:cubicBezTo>
                  <a:cubicBezTo>
                    <a:pt x="359456" y="3778072"/>
                    <a:pt x="358214" y="3778364"/>
                    <a:pt x="357046" y="3778364"/>
                  </a:cubicBezTo>
                  <a:close/>
                  <a:moveTo>
                    <a:pt x="1201040" y="3762953"/>
                  </a:moveTo>
                  <a:cubicBezTo>
                    <a:pt x="1199433" y="3762953"/>
                    <a:pt x="1197827" y="3762296"/>
                    <a:pt x="1196658" y="3761201"/>
                  </a:cubicBezTo>
                  <a:cubicBezTo>
                    <a:pt x="1195416" y="3760033"/>
                    <a:pt x="1194613" y="3758571"/>
                    <a:pt x="1194393" y="3756892"/>
                  </a:cubicBezTo>
                  <a:cubicBezTo>
                    <a:pt x="1190596" y="3730599"/>
                    <a:pt x="1185922" y="3703941"/>
                    <a:pt x="1181467" y="3678160"/>
                  </a:cubicBezTo>
                  <a:lnTo>
                    <a:pt x="1180736" y="3672755"/>
                  </a:lnTo>
                  <a:cubicBezTo>
                    <a:pt x="1180444" y="3670929"/>
                    <a:pt x="1180882" y="3669030"/>
                    <a:pt x="1181905" y="3667497"/>
                  </a:cubicBezTo>
                  <a:cubicBezTo>
                    <a:pt x="1182854" y="3665963"/>
                    <a:pt x="1184387" y="3664941"/>
                    <a:pt x="1186140" y="3664575"/>
                  </a:cubicBezTo>
                  <a:cubicBezTo>
                    <a:pt x="1187017" y="3664356"/>
                    <a:pt x="1187893" y="3664356"/>
                    <a:pt x="1188770" y="3664575"/>
                  </a:cubicBezTo>
                  <a:cubicBezTo>
                    <a:pt x="1189647" y="3664795"/>
                    <a:pt x="1190450" y="3665159"/>
                    <a:pt x="1191180" y="3665671"/>
                  </a:cubicBezTo>
                  <a:cubicBezTo>
                    <a:pt x="1191910" y="3666182"/>
                    <a:pt x="1192567" y="3666840"/>
                    <a:pt x="1193006" y="3667643"/>
                  </a:cubicBezTo>
                  <a:cubicBezTo>
                    <a:pt x="1193444" y="3668446"/>
                    <a:pt x="1193736" y="3669323"/>
                    <a:pt x="1193956" y="3670199"/>
                  </a:cubicBezTo>
                  <a:lnTo>
                    <a:pt x="1194832" y="3675457"/>
                  </a:lnTo>
                  <a:cubicBezTo>
                    <a:pt x="1199433" y="3701385"/>
                    <a:pt x="1204108" y="3728189"/>
                    <a:pt x="1207905" y="3754700"/>
                  </a:cubicBezTo>
                  <a:cubicBezTo>
                    <a:pt x="1208051" y="3755650"/>
                    <a:pt x="1208051" y="3756526"/>
                    <a:pt x="1207905" y="3757476"/>
                  </a:cubicBezTo>
                  <a:cubicBezTo>
                    <a:pt x="1207686" y="3758425"/>
                    <a:pt x="1207321" y="3759302"/>
                    <a:pt x="1206737" y="3760033"/>
                  </a:cubicBezTo>
                  <a:cubicBezTo>
                    <a:pt x="1206225" y="3760763"/>
                    <a:pt x="1205568" y="3761420"/>
                    <a:pt x="1204765" y="3761931"/>
                  </a:cubicBezTo>
                  <a:cubicBezTo>
                    <a:pt x="1204034" y="3762369"/>
                    <a:pt x="1203158" y="3762735"/>
                    <a:pt x="1202282" y="3762880"/>
                  </a:cubicBezTo>
                  <a:close/>
                  <a:moveTo>
                    <a:pt x="238291" y="3663042"/>
                  </a:moveTo>
                  <a:cubicBezTo>
                    <a:pt x="237268" y="3663042"/>
                    <a:pt x="236319" y="3662822"/>
                    <a:pt x="235369" y="3662385"/>
                  </a:cubicBezTo>
                  <a:cubicBezTo>
                    <a:pt x="234493" y="3661873"/>
                    <a:pt x="233690" y="3661216"/>
                    <a:pt x="233032" y="3660413"/>
                  </a:cubicBezTo>
                  <a:cubicBezTo>
                    <a:pt x="215722" y="3638502"/>
                    <a:pt x="198925" y="3615350"/>
                    <a:pt x="182930" y="3592709"/>
                  </a:cubicBezTo>
                  <a:cubicBezTo>
                    <a:pt x="182272" y="3591979"/>
                    <a:pt x="181762" y="3591029"/>
                    <a:pt x="181469" y="3590080"/>
                  </a:cubicBezTo>
                  <a:cubicBezTo>
                    <a:pt x="181104" y="3589130"/>
                    <a:pt x="181031" y="3588108"/>
                    <a:pt x="181104" y="3587085"/>
                  </a:cubicBezTo>
                  <a:cubicBezTo>
                    <a:pt x="181177" y="3586062"/>
                    <a:pt x="181469" y="3585113"/>
                    <a:pt x="181980" y="3584237"/>
                  </a:cubicBezTo>
                  <a:cubicBezTo>
                    <a:pt x="182419" y="3583360"/>
                    <a:pt x="183076" y="3582557"/>
                    <a:pt x="183879" y="3581973"/>
                  </a:cubicBezTo>
                  <a:cubicBezTo>
                    <a:pt x="184682" y="3581388"/>
                    <a:pt x="185559" y="3580950"/>
                    <a:pt x="186508" y="3580804"/>
                  </a:cubicBezTo>
                  <a:cubicBezTo>
                    <a:pt x="188480" y="3580439"/>
                    <a:pt x="190452" y="3580950"/>
                    <a:pt x="191986" y="3582191"/>
                  </a:cubicBezTo>
                  <a:cubicBezTo>
                    <a:pt x="192717" y="3582849"/>
                    <a:pt x="193374" y="3583653"/>
                    <a:pt x="193812" y="3584529"/>
                  </a:cubicBezTo>
                  <a:cubicBezTo>
                    <a:pt x="209295" y="3606950"/>
                    <a:pt x="226386" y="3629591"/>
                    <a:pt x="243476" y="3651721"/>
                  </a:cubicBezTo>
                  <a:cubicBezTo>
                    <a:pt x="244352" y="3652744"/>
                    <a:pt x="244863" y="3653985"/>
                    <a:pt x="245083" y="3655300"/>
                  </a:cubicBezTo>
                  <a:cubicBezTo>
                    <a:pt x="245229" y="3656615"/>
                    <a:pt x="245009" y="3658002"/>
                    <a:pt x="244499" y="3659244"/>
                  </a:cubicBezTo>
                  <a:cubicBezTo>
                    <a:pt x="243914" y="3660486"/>
                    <a:pt x="243037" y="3661507"/>
                    <a:pt x="241943" y="3662238"/>
                  </a:cubicBezTo>
                  <a:cubicBezTo>
                    <a:pt x="240847" y="3662969"/>
                    <a:pt x="239605" y="3663333"/>
                    <a:pt x="238291" y="3663261"/>
                  </a:cubicBezTo>
                  <a:close/>
                  <a:moveTo>
                    <a:pt x="1173141" y="3594389"/>
                  </a:moveTo>
                  <a:cubicBezTo>
                    <a:pt x="1171533" y="3594389"/>
                    <a:pt x="1169927" y="3593731"/>
                    <a:pt x="1168758" y="3592636"/>
                  </a:cubicBezTo>
                  <a:cubicBezTo>
                    <a:pt x="1167517" y="3591467"/>
                    <a:pt x="1166714" y="3589934"/>
                    <a:pt x="1166494" y="3588254"/>
                  </a:cubicBezTo>
                  <a:cubicBezTo>
                    <a:pt x="1162550" y="3560062"/>
                    <a:pt x="1158825" y="3531798"/>
                    <a:pt x="1155320" y="3503460"/>
                  </a:cubicBezTo>
                  <a:cubicBezTo>
                    <a:pt x="1155100" y="3501561"/>
                    <a:pt x="1155539" y="3499662"/>
                    <a:pt x="1156635" y="3498056"/>
                  </a:cubicBezTo>
                  <a:cubicBezTo>
                    <a:pt x="1157146" y="3497325"/>
                    <a:pt x="1157876" y="3496668"/>
                    <a:pt x="1158679" y="3496230"/>
                  </a:cubicBezTo>
                  <a:cubicBezTo>
                    <a:pt x="1159410" y="3495718"/>
                    <a:pt x="1160286" y="3495426"/>
                    <a:pt x="1161236" y="3495352"/>
                  </a:cubicBezTo>
                  <a:cubicBezTo>
                    <a:pt x="1163062" y="3495061"/>
                    <a:pt x="1164888" y="3495572"/>
                    <a:pt x="1166275" y="3496741"/>
                  </a:cubicBezTo>
                  <a:cubicBezTo>
                    <a:pt x="1167736" y="3497909"/>
                    <a:pt x="1168686" y="3499589"/>
                    <a:pt x="1168977" y="3501415"/>
                  </a:cubicBezTo>
                  <a:cubicBezTo>
                    <a:pt x="1172410" y="3529680"/>
                    <a:pt x="1176061" y="3557871"/>
                    <a:pt x="1180079" y="3585989"/>
                  </a:cubicBezTo>
                  <a:cubicBezTo>
                    <a:pt x="1180298" y="3586939"/>
                    <a:pt x="1180298" y="3587888"/>
                    <a:pt x="1180079" y="3588838"/>
                  </a:cubicBezTo>
                  <a:cubicBezTo>
                    <a:pt x="1179859" y="3589714"/>
                    <a:pt x="1179495" y="3590591"/>
                    <a:pt x="1178983" y="3591321"/>
                  </a:cubicBezTo>
                  <a:cubicBezTo>
                    <a:pt x="1178472" y="3592052"/>
                    <a:pt x="1177815" y="3592709"/>
                    <a:pt x="1177011" y="3593220"/>
                  </a:cubicBezTo>
                  <a:cubicBezTo>
                    <a:pt x="1176208" y="3593731"/>
                    <a:pt x="1175331" y="3594023"/>
                    <a:pt x="1174455" y="3594169"/>
                  </a:cubicBezTo>
                  <a:close/>
                  <a:moveTo>
                    <a:pt x="142103" y="3525882"/>
                  </a:moveTo>
                  <a:cubicBezTo>
                    <a:pt x="141007" y="3525882"/>
                    <a:pt x="139839" y="3525589"/>
                    <a:pt x="138890" y="3525005"/>
                  </a:cubicBezTo>
                  <a:cubicBezTo>
                    <a:pt x="137941" y="3524421"/>
                    <a:pt x="137136" y="3523618"/>
                    <a:pt x="136479" y="3522668"/>
                  </a:cubicBezTo>
                  <a:cubicBezTo>
                    <a:pt x="121872" y="3498859"/>
                    <a:pt x="107265" y="3474391"/>
                    <a:pt x="93243" y="3449633"/>
                  </a:cubicBezTo>
                  <a:cubicBezTo>
                    <a:pt x="92294" y="3448026"/>
                    <a:pt x="92074" y="3446054"/>
                    <a:pt x="92512" y="3444228"/>
                  </a:cubicBezTo>
                  <a:cubicBezTo>
                    <a:pt x="92951" y="3442402"/>
                    <a:pt x="94046" y="3440869"/>
                    <a:pt x="95653" y="3439919"/>
                  </a:cubicBezTo>
                  <a:cubicBezTo>
                    <a:pt x="97186" y="3438970"/>
                    <a:pt x="99012" y="3438678"/>
                    <a:pt x="100765" y="3439116"/>
                  </a:cubicBezTo>
                  <a:cubicBezTo>
                    <a:pt x="102518" y="3439700"/>
                    <a:pt x="103979" y="3440869"/>
                    <a:pt x="104855" y="3442402"/>
                  </a:cubicBezTo>
                  <a:cubicBezTo>
                    <a:pt x="118440" y="3466869"/>
                    <a:pt x="132901" y="3491336"/>
                    <a:pt x="147727" y="3514561"/>
                  </a:cubicBezTo>
                  <a:cubicBezTo>
                    <a:pt x="148238" y="3515292"/>
                    <a:pt x="148603" y="3516168"/>
                    <a:pt x="148750" y="3517118"/>
                  </a:cubicBezTo>
                  <a:cubicBezTo>
                    <a:pt x="148968" y="3517994"/>
                    <a:pt x="148968" y="3519017"/>
                    <a:pt x="148750" y="3519893"/>
                  </a:cubicBezTo>
                  <a:cubicBezTo>
                    <a:pt x="148603" y="3520769"/>
                    <a:pt x="148238" y="3521646"/>
                    <a:pt x="147800" y="3522449"/>
                  </a:cubicBezTo>
                  <a:cubicBezTo>
                    <a:pt x="147288" y="3523252"/>
                    <a:pt x="146631" y="3523909"/>
                    <a:pt x="145901" y="3524421"/>
                  </a:cubicBezTo>
                  <a:cubicBezTo>
                    <a:pt x="144805" y="3525298"/>
                    <a:pt x="143490" y="3525808"/>
                    <a:pt x="142103" y="3525882"/>
                  </a:cubicBezTo>
                  <a:close/>
                  <a:moveTo>
                    <a:pt x="1153348" y="3425093"/>
                  </a:moveTo>
                  <a:cubicBezTo>
                    <a:pt x="1151668" y="3425020"/>
                    <a:pt x="1150061" y="3424363"/>
                    <a:pt x="1148819" y="3423195"/>
                  </a:cubicBezTo>
                  <a:cubicBezTo>
                    <a:pt x="1147578" y="3421953"/>
                    <a:pt x="1146847" y="3420346"/>
                    <a:pt x="1146702" y="3418593"/>
                  </a:cubicBezTo>
                  <a:lnTo>
                    <a:pt x="1145314" y="3403255"/>
                  </a:lnTo>
                  <a:cubicBezTo>
                    <a:pt x="1142977" y="3376233"/>
                    <a:pt x="1140566" y="3354322"/>
                    <a:pt x="1137573" y="3334018"/>
                  </a:cubicBezTo>
                  <a:cubicBezTo>
                    <a:pt x="1137353" y="3333069"/>
                    <a:pt x="1137353" y="3332119"/>
                    <a:pt x="1137573" y="3331170"/>
                  </a:cubicBezTo>
                  <a:cubicBezTo>
                    <a:pt x="1137791" y="3330220"/>
                    <a:pt x="1138157" y="3329417"/>
                    <a:pt x="1138741" y="3328614"/>
                  </a:cubicBezTo>
                  <a:cubicBezTo>
                    <a:pt x="1139252" y="3327883"/>
                    <a:pt x="1139909" y="3327226"/>
                    <a:pt x="1140713" y="3326788"/>
                  </a:cubicBezTo>
                  <a:cubicBezTo>
                    <a:pt x="1141443" y="3326277"/>
                    <a:pt x="1142319" y="3325984"/>
                    <a:pt x="1143196" y="3325838"/>
                  </a:cubicBezTo>
                  <a:cubicBezTo>
                    <a:pt x="1144072" y="3325619"/>
                    <a:pt x="1145021" y="3325619"/>
                    <a:pt x="1145898" y="3325838"/>
                  </a:cubicBezTo>
                  <a:cubicBezTo>
                    <a:pt x="1146775" y="3326058"/>
                    <a:pt x="1147578" y="3326423"/>
                    <a:pt x="1148309" y="3327007"/>
                  </a:cubicBezTo>
                  <a:cubicBezTo>
                    <a:pt x="1149039" y="3327591"/>
                    <a:pt x="1149623" y="3328249"/>
                    <a:pt x="1150061" y="3329052"/>
                  </a:cubicBezTo>
                  <a:cubicBezTo>
                    <a:pt x="1150572" y="3329855"/>
                    <a:pt x="1150865" y="3330732"/>
                    <a:pt x="1150938" y="3331681"/>
                  </a:cubicBezTo>
                  <a:cubicBezTo>
                    <a:pt x="1153786" y="3352277"/>
                    <a:pt x="1156196" y="3374553"/>
                    <a:pt x="1158752" y="3401795"/>
                  </a:cubicBezTo>
                  <a:lnTo>
                    <a:pt x="1160067" y="3417059"/>
                  </a:lnTo>
                  <a:cubicBezTo>
                    <a:pt x="1160213" y="3418885"/>
                    <a:pt x="1159702" y="3420784"/>
                    <a:pt x="1158534" y="3422245"/>
                  </a:cubicBezTo>
                  <a:cubicBezTo>
                    <a:pt x="1157438" y="3423705"/>
                    <a:pt x="1155831" y="3424655"/>
                    <a:pt x="1154006" y="3424801"/>
                  </a:cubicBezTo>
                  <a:close/>
                  <a:moveTo>
                    <a:pt x="60304" y="3378351"/>
                  </a:moveTo>
                  <a:cubicBezTo>
                    <a:pt x="59062" y="3378351"/>
                    <a:pt x="57820" y="3377985"/>
                    <a:pt x="56726" y="3377328"/>
                  </a:cubicBezTo>
                  <a:cubicBezTo>
                    <a:pt x="55703" y="3376598"/>
                    <a:pt x="54827" y="3375576"/>
                    <a:pt x="54242" y="3374407"/>
                  </a:cubicBezTo>
                  <a:cubicBezTo>
                    <a:pt x="42118" y="3348334"/>
                    <a:pt x="31747" y="3321529"/>
                    <a:pt x="23275" y="3294068"/>
                  </a:cubicBezTo>
                  <a:cubicBezTo>
                    <a:pt x="22545" y="3292315"/>
                    <a:pt x="22545" y="3290343"/>
                    <a:pt x="23275" y="3288590"/>
                  </a:cubicBezTo>
                  <a:cubicBezTo>
                    <a:pt x="23713" y="3287787"/>
                    <a:pt x="24297" y="3287057"/>
                    <a:pt x="24954" y="3286399"/>
                  </a:cubicBezTo>
                  <a:cubicBezTo>
                    <a:pt x="25612" y="3285815"/>
                    <a:pt x="26416" y="3285376"/>
                    <a:pt x="27219" y="3285085"/>
                  </a:cubicBezTo>
                  <a:cubicBezTo>
                    <a:pt x="28899" y="3284428"/>
                    <a:pt x="30798" y="3284573"/>
                    <a:pt x="32404" y="3285523"/>
                  </a:cubicBezTo>
                  <a:cubicBezTo>
                    <a:pt x="33208" y="3285888"/>
                    <a:pt x="33938" y="3286472"/>
                    <a:pt x="34449" y="3287202"/>
                  </a:cubicBezTo>
                  <a:cubicBezTo>
                    <a:pt x="35033" y="3287933"/>
                    <a:pt x="35472" y="3288737"/>
                    <a:pt x="35764" y="3289613"/>
                  </a:cubicBezTo>
                  <a:cubicBezTo>
                    <a:pt x="44017" y="3316344"/>
                    <a:pt x="54169" y="3342490"/>
                    <a:pt x="66000" y="3367833"/>
                  </a:cubicBezTo>
                  <a:cubicBezTo>
                    <a:pt x="66366" y="3368637"/>
                    <a:pt x="66658" y="3369513"/>
                    <a:pt x="66658" y="3370463"/>
                  </a:cubicBezTo>
                  <a:cubicBezTo>
                    <a:pt x="66803" y="3371412"/>
                    <a:pt x="66803" y="3372288"/>
                    <a:pt x="66658" y="3373238"/>
                  </a:cubicBezTo>
                  <a:cubicBezTo>
                    <a:pt x="66366" y="3374114"/>
                    <a:pt x="65927" y="3374918"/>
                    <a:pt x="65343" y="3375576"/>
                  </a:cubicBezTo>
                  <a:cubicBezTo>
                    <a:pt x="64759" y="3376306"/>
                    <a:pt x="64029" y="3376890"/>
                    <a:pt x="63225" y="3377255"/>
                  </a:cubicBezTo>
                  <a:cubicBezTo>
                    <a:pt x="62130" y="3377766"/>
                    <a:pt x="60961" y="3377985"/>
                    <a:pt x="59792" y="3377766"/>
                  </a:cubicBezTo>
                  <a:close/>
                  <a:moveTo>
                    <a:pt x="1128078" y="3256528"/>
                  </a:moveTo>
                  <a:cubicBezTo>
                    <a:pt x="1126617" y="3256528"/>
                    <a:pt x="1125156" y="3256017"/>
                    <a:pt x="1123987" y="3255068"/>
                  </a:cubicBezTo>
                  <a:cubicBezTo>
                    <a:pt x="1122819" y="3254118"/>
                    <a:pt x="1121943" y="3252803"/>
                    <a:pt x="1121577" y="3251343"/>
                  </a:cubicBezTo>
                  <a:cubicBezTo>
                    <a:pt x="1114566" y="3224392"/>
                    <a:pt x="1105071" y="3198100"/>
                    <a:pt x="1093020" y="3172976"/>
                  </a:cubicBezTo>
                  <a:cubicBezTo>
                    <a:pt x="1092656" y="3172100"/>
                    <a:pt x="1092363" y="3171223"/>
                    <a:pt x="1092290" y="3170274"/>
                  </a:cubicBezTo>
                  <a:cubicBezTo>
                    <a:pt x="1092144" y="3169324"/>
                    <a:pt x="1092144" y="3168448"/>
                    <a:pt x="1092290" y="3167499"/>
                  </a:cubicBezTo>
                  <a:cubicBezTo>
                    <a:pt x="1092583" y="3166622"/>
                    <a:pt x="1093020" y="3165818"/>
                    <a:pt x="1093532" y="3165088"/>
                  </a:cubicBezTo>
                  <a:cubicBezTo>
                    <a:pt x="1094116" y="3164358"/>
                    <a:pt x="1094846" y="3163774"/>
                    <a:pt x="1095651" y="3163335"/>
                  </a:cubicBezTo>
                  <a:cubicBezTo>
                    <a:pt x="1096454" y="3162897"/>
                    <a:pt x="1097330" y="3162605"/>
                    <a:pt x="1098207" y="3162532"/>
                  </a:cubicBezTo>
                  <a:cubicBezTo>
                    <a:pt x="1099083" y="3162459"/>
                    <a:pt x="1099959" y="3162605"/>
                    <a:pt x="1100836" y="3162897"/>
                  </a:cubicBezTo>
                  <a:cubicBezTo>
                    <a:pt x="1101712" y="3163189"/>
                    <a:pt x="1102515" y="3163701"/>
                    <a:pt x="1103172" y="3164284"/>
                  </a:cubicBezTo>
                  <a:cubicBezTo>
                    <a:pt x="1103830" y="3164942"/>
                    <a:pt x="1104414" y="3165673"/>
                    <a:pt x="1104780" y="3166549"/>
                  </a:cubicBezTo>
                  <a:cubicBezTo>
                    <a:pt x="1117049" y="3192549"/>
                    <a:pt x="1126836" y="3219645"/>
                    <a:pt x="1133994" y="3247472"/>
                  </a:cubicBezTo>
                  <a:cubicBezTo>
                    <a:pt x="1134505" y="3249298"/>
                    <a:pt x="1134285" y="3251196"/>
                    <a:pt x="1133409" y="3252876"/>
                  </a:cubicBezTo>
                  <a:cubicBezTo>
                    <a:pt x="1132533" y="3254483"/>
                    <a:pt x="1131072" y="3255652"/>
                    <a:pt x="1129393" y="3256235"/>
                  </a:cubicBezTo>
                  <a:cubicBezTo>
                    <a:pt x="1128954" y="3256382"/>
                    <a:pt x="1128516" y="3256455"/>
                    <a:pt x="1128078" y="3256528"/>
                  </a:cubicBezTo>
                  <a:close/>
                  <a:moveTo>
                    <a:pt x="10640" y="3215775"/>
                  </a:moveTo>
                  <a:cubicBezTo>
                    <a:pt x="8960" y="3215775"/>
                    <a:pt x="7427" y="3215117"/>
                    <a:pt x="6185" y="3214022"/>
                  </a:cubicBezTo>
                  <a:cubicBezTo>
                    <a:pt x="5016" y="3212853"/>
                    <a:pt x="4213" y="3211320"/>
                    <a:pt x="3920" y="3209712"/>
                  </a:cubicBezTo>
                  <a:cubicBezTo>
                    <a:pt x="3190" y="3204673"/>
                    <a:pt x="2533" y="3199488"/>
                    <a:pt x="2021" y="3194375"/>
                  </a:cubicBezTo>
                  <a:cubicBezTo>
                    <a:pt x="927" y="3184881"/>
                    <a:pt x="415" y="3175313"/>
                    <a:pt x="488" y="3165746"/>
                  </a:cubicBezTo>
                  <a:cubicBezTo>
                    <a:pt x="488" y="3151066"/>
                    <a:pt x="1730" y="3136385"/>
                    <a:pt x="4213" y="3121925"/>
                  </a:cubicBezTo>
                  <a:cubicBezTo>
                    <a:pt x="4359" y="3121047"/>
                    <a:pt x="4651" y="3120171"/>
                    <a:pt x="5162" y="3119368"/>
                  </a:cubicBezTo>
                  <a:cubicBezTo>
                    <a:pt x="5673" y="3118564"/>
                    <a:pt x="6258" y="3117907"/>
                    <a:pt x="6988" y="3117323"/>
                  </a:cubicBezTo>
                  <a:cubicBezTo>
                    <a:pt x="7718" y="3116812"/>
                    <a:pt x="8595" y="3116447"/>
                    <a:pt x="9471" y="3116228"/>
                  </a:cubicBezTo>
                  <a:cubicBezTo>
                    <a:pt x="10347" y="3116081"/>
                    <a:pt x="11224" y="3116081"/>
                    <a:pt x="12100" y="3116228"/>
                  </a:cubicBezTo>
                  <a:cubicBezTo>
                    <a:pt x="12977" y="3116374"/>
                    <a:pt x="13853" y="3116739"/>
                    <a:pt x="14584" y="3117250"/>
                  </a:cubicBezTo>
                  <a:cubicBezTo>
                    <a:pt x="15314" y="3117761"/>
                    <a:pt x="15971" y="3118418"/>
                    <a:pt x="16483" y="3119221"/>
                  </a:cubicBezTo>
                  <a:cubicBezTo>
                    <a:pt x="17505" y="3120829"/>
                    <a:pt x="17870" y="3122728"/>
                    <a:pt x="17505" y="3124554"/>
                  </a:cubicBezTo>
                  <a:cubicBezTo>
                    <a:pt x="15168" y="3138065"/>
                    <a:pt x="13999" y="3151723"/>
                    <a:pt x="13926" y="3165380"/>
                  </a:cubicBezTo>
                  <a:cubicBezTo>
                    <a:pt x="13926" y="3174363"/>
                    <a:pt x="14511" y="3183420"/>
                    <a:pt x="15460" y="3192330"/>
                  </a:cubicBezTo>
                  <a:cubicBezTo>
                    <a:pt x="15971" y="3197370"/>
                    <a:pt x="16628" y="3202336"/>
                    <a:pt x="17286" y="3206937"/>
                  </a:cubicBezTo>
                  <a:cubicBezTo>
                    <a:pt x="17433" y="3207886"/>
                    <a:pt x="17433" y="3208763"/>
                    <a:pt x="17286" y="3209712"/>
                  </a:cubicBezTo>
                  <a:cubicBezTo>
                    <a:pt x="17067" y="3210589"/>
                    <a:pt x="16701" y="3211465"/>
                    <a:pt x="16191" y="3212269"/>
                  </a:cubicBezTo>
                  <a:cubicBezTo>
                    <a:pt x="15607" y="3212999"/>
                    <a:pt x="14949" y="3213656"/>
                    <a:pt x="14219" y="3214167"/>
                  </a:cubicBezTo>
                  <a:cubicBezTo>
                    <a:pt x="13415" y="3214606"/>
                    <a:pt x="12612" y="3214971"/>
                    <a:pt x="11736" y="3215117"/>
                  </a:cubicBezTo>
                  <a:close/>
                  <a:moveTo>
                    <a:pt x="1059060" y="3101985"/>
                  </a:moveTo>
                  <a:cubicBezTo>
                    <a:pt x="1057672" y="3101985"/>
                    <a:pt x="1056358" y="3101548"/>
                    <a:pt x="1055262" y="3100744"/>
                  </a:cubicBezTo>
                  <a:cubicBezTo>
                    <a:pt x="1054166" y="3099941"/>
                    <a:pt x="1053290" y="3098845"/>
                    <a:pt x="1052778" y="3097530"/>
                  </a:cubicBezTo>
                  <a:cubicBezTo>
                    <a:pt x="1049638" y="3089350"/>
                    <a:pt x="1047009" y="3081170"/>
                    <a:pt x="1044526" y="3072553"/>
                  </a:cubicBezTo>
                  <a:cubicBezTo>
                    <a:pt x="1040655" y="3059845"/>
                    <a:pt x="1038536" y="3046625"/>
                    <a:pt x="1038317" y="3033333"/>
                  </a:cubicBezTo>
                  <a:cubicBezTo>
                    <a:pt x="1038244" y="3025372"/>
                    <a:pt x="1039340" y="3017338"/>
                    <a:pt x="1041458" y="3009669"/>
                  </a:cubicBezTo>
                  <a:cubicBezTo>
                    <a:pt x="1041969" y="3007916"/>
                    <a:pt x="1043138" y="3006383"/>
                    <a:pt x="1044671" y="3005433"/>
                  </a:cubicBezTo>
                  <a:cubicBezTo>
                    <a:pt x="1046279" y="3004557"/>
                    <a:pt x="1048105" y="3004337"/>
                    <a:pt x="1049857" y="3004922"/>
                  </a:cubicBezTo>
                  <a:cubicBezTo>
                    <a:pt x="1051610" y="3005506"/>
                    <a:pt x="1053070" y="3006748"/>
                    <a:pt x="1053874" y="3008355"/>
                  </a:cubicBezTo>
                  <a:cubicBezTo>
                    <a:pt x="1054677" y="3010034"/>
                    <a:pt x="1054896" y="3011933"/>
                    <a:pt x="1054385" y="3013759"/>
                  </a:cubicBezTo>
                  <a:cubicBezTo>
                    <a:pt x="1052706" y="3020113"/>
                    <a:pt x="1051829" y="3026760"/>
                    <a:pt x="1051902" y="3033333"/>
                  </a:cubicBezTo>
                  <a:cubicBezTo>
                    <a:pt x="1052121" y="3045238"/>
                    <a:pt x="1054020" y="3056996"/>
                    <a:pt x="1057452" y="3068389"/>
                  </a:cubicBezTo>
                  <a:cubicBezTo>
                    <a:pt x="1059790" y="3076496"/>
                    <a:pt x="1062346" y="3084676"/>
                    <a:pt x="1065268" y="3092272"/>
                  </a:cubicBezTo>
                  <a:cubicBezTo>
                    <a:pt x="1065852" y="3094025"/>
                    <a:pt x="1065852" y="3095924"/>
                    <a:pt x="1065268" y="3097676"/>
                  </a:cubicBezTo>
                  <a:cubicBezTo>
                    <a:pt x="1064537" y="3099356"/>
                    <a:pt x="1063222" y="3100744"/>
                    <a:pt x="1061543" y="3101474"/>
                  </a:cubicBezTo>
                  <a:cubicBezTo>
                    <a:pt x="1060813" y="3101840"/>
                    <a:pt x="1060009" y="3102058"/>
                    <a:pt x="1059205" y="3102132"/>
                  </a:cubicBezTo>
                  <a:close/>
                  <a:moveTo>
                    <a:pt x="39854" y="3051299"/>
                  </a:moveTo>
                  <a:cubicBezTo>
                    <a:pt x="38612" y="3051299"/>
                    <a:pt x="37444" y="3050934"/>
                    <a:pt x="36422" y="3050277"/>
                  </a:cubicBezTo>
                  <a:cubicBezTo>
                    <a:pt x="34887" y="3049254"/>
                    <a:pt x="33719" y="3047721"/>
                    <a:pt x="33281" y="3045895"/>
                  </a:cubicBezTo>
                  <a:cubicBezTo>
                    <a:pt x="33134" y="3044945"/>
                    <a:pt x="33134" y="3044069"/>
                    <a:pt x="33281" y="3043119"/>
                  </a:cubicBezTo>
                  <a:cubicBezTo>
                    <a:pt x="33427" y="3042243"/>
                    <a:pt x="33719" y="3041367"/>
                    <a:pt x="34157" y="3040563"/>
                  </a:cubicBezTo>
                  <a:cubicBezTo>
                    <a:pt x="47377" y="3017484"/>
                    <a:pt x="63371" y="2996084"/>
                    <a:pt x="81922" y="2977022"/>
                  </a:cubicBezTo>
                  <a:lnTo>
                    <a:pt x="86085" y="2972713"/>
                  </a:lnTo>
                  <a:cubicBezTo>
                    <a:pt x="87327" y="2971398"/>
                    <a:pt x="89080" y="2970668"/>
                    <a:pt x="90905" y="2970668"/>
                  </a:cubicBezTo>
                  <a:cubicBezTo>
                    <a:pt x="92731" y="2970668"/>
                    <a:pt x="94411" y="2971398"/>
                    <a:pt x="95653" y="2972713"/>
                  </a:cubicBezTo>
                  <a:cubicBezTo>
                    <a:pt x="96967" y="2974101"/>
                    <a:pt x="97625" y="2975854"/>
                    <a:pt x="97625" y="2977752"/>
                  </a:cubicBezTo>
                  <a:cubicBezTo>
                    <a:pt x="97625" y="2979651"/>
                    <a:pt x="96895" y="2981477"/>
                    <a:pt x="95653" y="2982865"/>
                  </a:cubicBezTo>
                  <a:lnTo>
                    <a:pt x="91489" y="2987101"/>
                  </a:lnTo>
                  <a:cubicBezTo>
                    <a:pt x="73815" y="3005360"/>
                    <a:pt x="58478" y="3025664"/>
                    <a:pt x="45842" y="3047721"/>
                  </a:cubicBezTo>
                  <a:cubicBezTo>
                    <a:pt x="45332" y="3048816"/>
                    <a:pt x="44455" y="3049766"/>
                    <a:pt x="43433" y="3050423"/>
                  </a:cubicBezTo>
                  <a:cubicBezTo>
                    <a:pt x="42410" y="3051080"/>
                    <a:pt x="41241" y="3051446"/>
                    <a:pt x="40000" y="3051446"/>
                  </a:cubicBezTo>
                  <a:close/>
                  <a:moveTo>
                    <a:pt x="1105729" y="2963000"/>
                  </a:moveTo>
                  <a:cubicBezTo>
                    <a:pt x="1104195" y="2963000"/>
                    <a:pt x="1102662" y="2962488"/>
                    <a:pt x="1101493" y="2961466"/>
                  </a:cubicBezTo>
                  <a:cubicBezTo>
                    <a:pt x="1100251" y="2960443"/>
                    <a:pt x="1099374" y="2958983"/>
                    <a:pt x="1099083" y="2957376"/>
                  </a:cubicBezTo>
                  <a:cubicBezTo>
                    <a:pt x="1098791" y="2955770"/>
                    <a:pt x="1099010" y="2954089"/>
                    <a:pt x="1099740" y="2952629"/>
                  </a:cubicBezTo>
                  <a:cubicBezTo>
                    <a:pt x="1100470" y="2951241"/>
                    <a:pt x="1101639" y="2950073"/>
                    <a:pt x="1103026" y="2949343"/>
                  </a:cubicBezTo>
                  <a:cubicBezTo>
                    <a:pt x="1128370" y="2938460"/>
                    <a:pt x="1154443" y="2929331"/>
                    <a:pt x="1181028" y="2921954"/>
                  </a:cubicBezTo>
                  <a:cubicBezTo>
                    <a:pt x="1181905" y="2921808"/>
                    <a:pt x="1182781" y="2921808"/>
                    <a:pt x="1183657" y="2921954"/>
                  </a:cubicBezTo>
                  <a:cubicBezTo>
                    <a:pt x="1184534" y="2922100"/>
                    <a:pt x="1185410" y="2922392"/>
                    <a:pt x="1186213" y="2922830"/>
                  </a:cubicBezTo>
                  <a:cubicBezTo>
                    <a:pt x="1187017" y="2923269"/>
                    <a:pt x="1187675" y="2923926"/>
                    <a:pt x="1188259" y="2924656"/>
                  </a:cubicBezTo>
                  <a:cubicBezTo>
                    <a:pt x="1188770" y="2925387"/>
                    <a:pt x="1189208" y="2926263"/>
                    <a:pt x="1189427" y="2927140"/>
                  </a:cubicBezTo>
                  <a:cubicBezTo>
                    <a:pt x="1189865" y="2928965"/>
                    <a:pt x="1189647" y="2930864"/>
                    <a:pt x="1188770" y="2932544"/>
                  </a:cubicBezTo>
                  <a:cubicBezTo>
                    <a:pt x="1187966" y="2934151"/>
                    <a:pt x="1186506" y="2935393"/>
                    <a:pt x="1184753" y="2935977"/>
                  </a:cubicBezTo>
                  <a:cubicBezTo>
                    <a:pt x="1158825" y="2943134"/>
                    <a:pt x="1133409" y="2952118"/>
                    <a:pt x="1108723" y="2962854"/>
                  </a:cubicBezTo>
                  <a:cubicBezTo>
                    <a:pt x="1107774" y="2963292"/>
                    <a:pt x="1106751" y="2963511"/>
                    <a:pt x="1105729" y="2963438"/>
                  </a:cubicBezTo>
                  <a:close/>
                  <a:moveTo>
                    <a:pt x="148968" y="2925898"/>
                  </a:moveTo>
                  <a:cubicBezTo>
                    <a:pt x="148092" y="2925898"/>
                    <a:pt x="147142" y="2925679"/>
                    <a:pt x="146339" y="2925314"/>
                  </a:cubicBezTo>
                  <a:cubicBezTo>
                    <a:pt x="145462" y="2924876"/>
                    <a:pt x="144732" y="2924291"/>
                    <a:pt x="144148" y="2923561"/>
                  </a:cubicBezTo>
                  <a:cubicBezTo>
                    <a:pt x="141519" y="2920786"/>
                    <a:pt x="141519" y="2916330"/>
                    <a:pt x="144148" y="2913555"/>
                  </a:cubicBezTo>
                  <a:cubicBezTo>
                    <a:pt x="158755" y="2898948"/>
                    <a:pt x="173582" y="2884341"/>
                    <a:pt x="188700" y="2869734"/>
                  </a:cubicBezTo>
                  <a:lnTo>
                    <a:pt x="203307" y="2855127"/>
                  </a:lnTo>
                  <a:cubicBezTo>
                    <a:pt x="204622" y="2853812"/>
                    <a:pt x="206374" y="2853155"/>
                    <a:pt x="208200" y="2853228"/>
                  </a:cubicBezTo>
                  <a:cubicBezTo>
                    <a:pt x="210976" y="2853374"/>
                    <a:pt x="213386" y="2855273"/>
                    <a:pt x="214262" y="2857902"/>
                  </a:cubicBezTo>
                  <a:cubicBezTo>
                    <a:pt x="214627" y="2858779"/>
                    <a:pt x="214773" y="2859655"/>
                    <a:pt x="214700" y="2860605"/>
                  </a:cubicBezTo>
                  <a:cubicBezTo>
                    <a:pt x="214700" y="2861554"/>
                    <a:pt x="214481" y="2862503"/>
                    <a:pt x="214043" y="2863307"/>
                  </a:cubicBezTo>
                  <a:cubicBezTo>
                    <a:pt x="213678" y="2864183"/>
                    <a:pt x="213166" y="2864914"/>
                    <a:pt x="212509" y="2865571"/>
                  </a:cubicBezTo>
                  <a:lnTo>
                    <a:pt x="197902" y="2880178"/>
                  </a:lnTo>
                  <a:lnTo>
                    <a:pt x="153424" y="2923999"/>
                  </a:lnTo>
                  <a:cubicBezTo>
                    <a:pt x="152255" y="2925241"/>
                    <a:pt x="150649" y="2925971"/>
                    <a:pt x="148968" y="2926117"/>
                  </a:cubicBezTo>
                  <a:close/>
                  <a:moveTo>
                    <a:pt x="1259102" y="2908954"/>
                  </a:moveTo>
                  <a:cubicBezTo>
                    <a:pt x="1257715" y="2908954"/>
                    <a:pt x="1256400" y="2908516"/>
                    <a:pt x="1255305" y="2907712"/>
                  </a:cubicBezTo>
                  <a:cubicBezTo>
                    <a:pt x="1254136" y="2906909"/>
                    <a:pt x="1253260" y="2905740"/>
                    <a:pt x="1252748" y="2904426"/>
                  </a:cubicBezTo>
                  <a:cubicBezTo>
                    <a:pt x="1252091" y="2902673"/>
                    <a:pt x="1252091" y="2900774"/>
                    <a:pt x="1252748" y="2899021"/>
                  </a:cubicBezTo>
                  <a:cubicBezTo>
                    <a:pt x="1253479" y="2897341"/>
                    <a:pt x="1254793" y="2896027"/>
                    <a:pt x="1256473" y="2895296"/>
                  </a:cubicBezTo>
                  <a:cubicBezTo>
                    <a:pt x="1280794" y="2885363"/>
                    <a:pt x="1305627" y="2873970"/>
                    <a:pt x="1330458" y="2861335"/>
                  </a:cubicBezTo>
                  <a:cubicBezTo>
                    <a:pt x="1332137" y="2860605"/>
                    <a:pt x="1333963" y="2860605"/>
                    <a:pt x="1335644" y="2861335"/>
                  </a:cubicBezTo>
                  <a:cubicBezTo>
                    <a:pt x="1337324" y="2861992"/>
                    <a:pt x="1338711" y="2863307"/>
                    <a:pt x="1339514" y="2864987"/>
                  </a:cubicBezTo>
                  <a:cubicBezTo>
                    <a:pt x="1340172" y="2866739"/>
                    <a:pt x="1340172" y="2868711"/>
                    <a:pt x="1339514" y="2870464"/>
                  </a:cubicBezTo>
                  <a:cubicBezTo>
                    <a:pt x="1338930" y="2872217"/>
                    <a:pt x="1337688" y="2873605"/>
                    <a:pt x="1336082" y="2874481"/>
                  </a:cubicBezTo>
                  <a:cubicBezTo>
                    <a:pt x="1310958" y="2887335"/>
                    <a:pt x="1285687" y="2898948"/>
                    <a:pt x="1261074" y="2908881"/>
                  </a:cubicBezTo>
                  <a:cubicBezTo>
                    <a:pt x="1260564" y="2908954"/>
                    <a:pt x="1260052" y="2909027"/>
                    <a:pt x="1259541" y="2908954"/>
                  </a:cubicBezTo>
                  <a:close/>
                  <a:moveTo>
                    <a:pt x="1405173" y="2834896"/>
                  </a:moveTo>
                  <a:cubicBezTo>
                    <a:pt x="1404005" y="2834896"/>
                    <a:pt x="1402836" y="2834531"/>
                    <a:pt x="1401813" y="2833947"/>
                  </a:cubicBezTo>
                  <a:cubicBezTo>
                    <a:pt x="1400791" y="2833289"/>
                    <a:pt x="1399914" y="2832413"/>
                    <a:pt x="1399330" y="2831318"/>
                  </a:cubicBezTo>
                  <a:cubicBezTo>
                    <a:pt x="1398381" y="2829637"/>
                    <a:pt x="1398162" y="2827666"/>
                    <a:pt x="1398673" y="2825840"/>
                  </a:cubicBezTo>
                  <a:cubicBezTo>
                    <a:pt x="1399111" y="2824014"/>
                    <a:pt x="1400207" y="2822480"/>
                    <a:pt x="1401813" y="2821531"/>
                  </a:cubicBezTo>
                  <a:cubicBezTo>
                    <a:pt x="1420511" y="2810283"/>
                    <a:pt x="1439427" y="2798305"/>
                    <a:pt x="1459657" y="2785013"/>
                  </a:cubicBezTo>
                  <a:lnTo>
                    <a:pt x="1471197" y="2777710"/>
                  </a:lnTo>
                  <a:cubicBezTo>
                    <a:pt x="1472658" y="2776760"/>
                    <a:pt x="1474484" y="2776468"/>
                    <a:pt x="1476237" y="2776906"/>
                  </a:cubicBezTo>
                  <a:cubicBezTo>
                    <a:pt x="1477989" y="2777344"/>
                    <a:pt x="1479596" y="2778440"/>
                    <a:pt x="1480472" y="2780047"/>
                  </a:cubicBezTo>
                  <a:cubicBezTo>
                    <a:pt x="1480911" y="2780850"/>
                    <a:pt x="1481276" y="2781726"/>
                    <a:pt x="1481349" y="2782603"/>
                  </a:cubicBezTo>
                  <a:cubicBezTo>
                    <a:pt x="1481495" y="2783552"/>
                    <a:pt x="1481495" y="2784429"/>
                    <a:pt x="1481349" y="2785378"/>
                  </a:cubicBezTo>
                  <a:cubicBezTo>
                    <a:pt x="1481129" y="2786328"/>
                    <a:pt x="1480765" y="2787131"/>
                    <a:pt x="1480253" y="2787935"/>
                  </a:cubicBezTo>
                  <a:cubicBezTo>
                    <a:pt x="1479742" y="2788665"/>
                    <a:pt x="1479085" y="2789322"/>
                    <a:pt x="1478281" y="2789834"/>
                  </a:cubicBezTo>
                  <a:lnTo>
                    <a:pt x="1466888" y="2797137"/>
                  </a:lnTo>
                  <a:cubicBezTo>
                    <a:pt x="1446511" y="2810648"/>
                    <a:pt x="1427449" y="2822626"/>
                    <a:pt x="1408460" y="2833655"/>
                  </a:cubicBezTo>
                  <a:cubicBezTo>
                    <a:pt x="1407656" y="2834312"/>
                    <a:pt x="1406634" y="2834750"/>
                    <a:pt x="1405611" y="2834896"/>
                  </a:cubicBezTo>
                  <a:close/>
                  <a:moveTo>
                    <a:pt x="266993" y="2808823"/>
                  </a:moveTo>
                  <a:cubicBezTo>
                    <a:pt x="266117" y="2808823"/>
                    <a:pt x="265167" y="2808676"/>
                    <a:pt x="264364" y="2808311"/>
                  </a:cubicBezTo>
                  <a:cubicBezTo>
                    <a:pt x="263488" y="2807873"/>
                    <a:pt x="262757" y="2807362"/>
                    <a:pt x="262100" y="2806632"/>
                  </a:cubicBezTo>
                  <a:cubicBezTo>
                    <a:pt x="261515" y="2805974"/>
                    <a:pt x="261005" y="2805171"/>
                    <a:pt x="260639" y="2804368"/>
                  </a:cubicBezTo>
                  <a:cubicBezTo>
                    <a:pt x="260274" y="2803491"/>
                    <a:pt x="260128" y="2802542"/>
                    <a:pt x="260128" y="2801592"/>
                  </a:cubicBezTo>
                  <a:cubicBezTo>
                    <a:pt x="260128" y="2800643"/>
                    <a:pt x="260274" y="2799766"/>
                    <a:pt x="260639" y="2798890"/>
                  </a:cubicBezTo>
                  <a:cubicBezTo>
                    <a:pt x="261005" y="2798086"/>
                    <a:pt x="261515" y="2797283"/>
                    <a:pt x="262100" y="2796626"/>
                  </a:cubicBezTo>
                  <a:cubicBezTo>
                    <a:pt x="284011" y="2774715"/>
                    <a:pt x="302488" y="2755288"/>
                    <a:pt x="319870" y="2736810"/>
                  </a:cubicBezTo>
                  <a:cubicBezTo>
                    <a:pt x="321112" y="2735466"/>
                    <a:pt x="322792" y="2734677"/>
                    <a:pt x="324618" y="2734619"/>
                  </a:cubicBezTo>
                  <a:cubicBezTo>
                    <a:pt x="326444" y="2734611"/>
                    <a:pt x="328197" y="2735349"/>
                    <a:pt x="329438" y="2736664"/>
                  </a:cubicBezTo>
                  <a:cubicBezTo>
                    <a:pt x="330753" y="2738015"/>
                    <a:pt x="331484" y="2739826"/>
                    <a:pt x="331484" y="2741703"/>
                  </a:cubicBezTo>
                  <a:cubicBezTo>
                    <a:pt x="331484" y="2743566"/>
                    <a:pt x="330826" y="2745370"/>
                    <a:pt x="329585" y="2746743"/>
                  </a:cubicBezTo>
                  <a:cubicBezTo>
                    <a:pt x="312129" y="2765440"/>
                    <a:pt x="293067" y="2785086"/>
                    <a:pt x="271157" y="2806924"/>
                  </a:cubicBezTo>
                  <a:cubicBezTo>
                    <a:pt x="269988" y="2808092"/>
                    <a:pt x="268381" y="2808749"/>
                    <a:pt x="266702" y="2808823"/>
                  </a:cubicBezTo>
                  <a:close/>
                  <a:moveTo>
                    <a:pt x="1542845" y="2743529"/>
                  </a:moveTo>
                  <a:cubicBezTo>
                    <a:pt x="1541383" y="2743566"/>
                    <a:pt x="1539996" y="2743098"/>
                    <a:pt x="1538900" y="2742215"/>
                  </a:cubicBezTo>
                  <a:cubicBezTo>
                    <a:pt x="1537732" y="2741323"/>
                    <a:pt x="1536855" y="2740097"/>
                    <a:pt x="1536417" y="2738709"/>
                  </a:cubicBezTo>
                  <a:cubicBezTo>
                    <a:pt x="1535979" y="2737285"/>
                    <a:pt x="1535979" y="2735751"/>
                    <a:pt x="1536417" y="2734327"/>
                  </a:cubicBezTo>
                  <a:cubicBezTo>
                    <a:pt x="1536782" y="2732902"/>
                    <a:pt x="1537658" y="2731654"/>
                    <a:pt x="1538827" y="2730748"/>
                  </a:cubicBezTo>
                  <a:cubicBezTo>
                    <a:pt x="1560300" y="2714191"/>
                    <a:pt x="1578997" y="2694289"/>
                    <a:pt x="1594115" y="2671809"/>
                  </a:cubicBezTo>
                  <a:cubicBezTo>
                    <a:pt x="1594553" y="2671057"/>
                    <a:pt x="1595210" y="2670414"/>
                    <a:pt x="1595941" y="2669910"/>
                  </a:cubicBezTo>
                  <a:cubicBezTo>
                    <a:pt x="1596671" y="2669391"/>
                    <a:pt x="1597548" y="2669018"/>
                    <a:pt x="1598424" y="2668814"/>
                  </a:cubicBezTo>
                  <a:cubicBezTo>
                    <a:pt x="1599301" y="2668632"/>
                    <a:pt x="1600177" y="2668632"/>
                    <a:pt x="1601053" y="2668814"/>
                  </a:cubicBezTo>
                  <a:cubicBezTo>
                    <a:pt x="1601930" y="2668968"/>
                    <a:pt x="1602733" y="2669340"/>
                    <a:pt x="1603463" y="2669910"/>
                  </a:cubicBezTo>
                  <a:cubicBezTo>
                    <a:pt x="1604924" y="2671005"/>
                    <a:pt x="1605947" y="2672627"/>
                    <a:pt x="1606312" y="2674438"/>
                  </a:cubicBezTo>
                  <a:cubicBezTo>
                    <a:pt x="1606677" y="2676315"/>
                    <a:pt x="1606239" y="2678250"/>
                    <a:pt x="1605216" y="2679843"/>
                  </a:cubicBezTo>
                  <a:cubicBezTo>
                    <a:pt x="1589222" y="2703593"/>
                    <a:pt x="1569502" y="2724584"/>
                    <a:pt x="1546788" y="2741995"/>
                  </a:cubicBezTo>
                  <a:cubicBezTo>
                    <a:pt x="1545693" y="2742930"/>
                    <a:pt x="1544232" y="2743449"/>
                    <a:pt x="1542771" y="2743456"/>
                  </a:cubicBezTo>
                  <a:close/>
                  <a:moveTo>
                    <a:pt x="375232" y="2681961"/>
                  </a:moveTo>
                  <a:cubicBezTo>
                    <a:pt x="374136" y="2681946"/>
                    <a:pt x="373113" y="2681698"/>
                    <a:pt x="372164" y="2681230"/>
                  </a:cubicBezTo>
                  <a:cubicBezTo>
                    <a:pt x="370557" y="2680332"/>
                    <a:pt x="369389" y="2678879"/>
                    <a:pt x="368805" y="2677140"/>
                  </a:cubicBezTo>
                  <a:cubicBezTo>
                    <a:pt x="368073" y="2675380"/>
                    <a:pt x="368073" y="2673423"/>
                    <a:pt x="368805" y="2671662"/>
                  </a:cubicBezTo>
                  <a:cubicBezTo>
                    <a:pt x="375377" y="2658114"/>
                    <a:pt x="378883" y="2643266"/>
                    <a:pt x="378957" y="2628207"/>
                  </a:cubicBezTo>
                  <a:cubicBezTo>
                    <a:pt x="378810" y="2616572"/>
                    <a:pt x="376984" y="2605018"/>
                    <a:pt x="373624" y="2593880"/>
                  </a:cubicBezTo>
                  <a:cubicBezTo>
                    <a:pt x="373040" y="2592091"/>
                    <a:pt x="373260" y="2590155"/>
                    <a:pt x="374063" y="2588476"/>
                  </a:cubicBezTo>
                  <a:cubicBezTo>
                    <a:pt x="374939" y="2586840"/>
                    <a:pt x="376326" y="2585591"/>
                    <a:pt x="378080" y="2584970"/>
                  </a:cubicBezTo>
                  <a:cubicBezTo>
                    <a:pt x="379760" y="2584408"/>
                    <a:pt x="381659" y="2584590"/>
                    <a:pt x="383192" y="2585481"/>
                  </a:cubicBezTo>
                  <a:cubicBezTo>
                    <a:pt x="384799" y="2586357"/>
                    <a:pt x="386041" y="2587862"/>
                    <a:pt x="386552" y="2589644"/>
                  </a:cubicBezTo>
                  <a:cubicBezTo>
                    <a:pt x="390350" y="2602155"/>
                    <a:pt x="392322" y="2615133"/>
                    <a:pt x="392468" y="2628207"/>
                  </a:cubicBezTo>
                  <a:cubicBezTo>
                    <a:pt x="392395" y="2645443"/>
                    <a:pt x="388451" y="2662446"/>
                    <a:pt x="380928" y="2677944"/>
                  </a:cubicBezTo>
                  <a:cubicBezTo>
                    <a:pt x="380417" y="2679112"/>
                    <a:pt x="379541" y="2680120"/>
                    <a:pt x="378518" y="2680865"/>
                  </a:cubicBezTo>
                  <a:cubicBezTo>
                    <a:pt x="377495" y="2681551"/>
                    <a:pt x="376254" y="2681931"/>
                    <a:pt x="375012" y="2681961"/>
                  </a:cubicBezTo>
                  <a:close/>
                  <a:moveTo>
                    <a:pt x="1640273" y="2608925"/>
                  </a:moveTo>
                  <a:cubicBezTo>
                    <a:pt x="1639104" y="2608859"/>
                    <a:pt x="1638009" y="2608560"/>
                    <a:pt x="1636987" y="2608049"/>
                  </a:cubicBezTo>
                  <a:cubicBezTo>
                    <a:pt x="1636183" y="2607560"/>
                    <a:pt x="1635526" y="2606946"/>
                    <a:pt x="1634942" y="2606223"/>
                  </a:cubicBezTo>
                  <a:cubicBezTo>
                    <a:pt x="1634430" y="2605471"/>
                    <a:pt x="1633992" y="2604631"/>
                    <a:pt x="1633773" y="2603740"/>
                  </a:cubicBezTo>
                  <a:cubicBezTo>
                    <a:pt x="1633627" y="2602820"/>
                    <a:pt x="1633627" y="2601885"/>
                    <a:pt x="1633773" y="2600964"/>
                  </a:cubicBezTo>
                  <a:cubicBezTo>
                    <a:pt x="1633919" y="2600044"/>
                    <a:pt x="1634212" y="2599153"/>
                    <a:pt x="1634649" y="2598335"/>
                  </a:cubicBezTo>
                  <a:cubicBezTo>
                    <a:pt x="1647869" y="2573503"/>
                    <a:pt x="1661015" y="2548598"/>
                    <a:pt x="1674015" y="2523620"/>
                  </a:cubicBezTo>
                  <a:cubicBezTo>
                    <a:pt x="1674965" y="2522153"/>
                    <a:pt x="1676352" y="2521086"/>
                    <a:pt x="1678033" y="2520626"/>
                  </a:cubicBezTo>
                  <a:cubicBezTo>
                    <a:pt x="1679712" y="2520180"/>
                    <a:pt x="1681465" y="2520414"/>
                    <a:pt x="1682999" y="2521283"/>
                  </a:cubicBezTo>
                  <a:cubicBezTo>
                    <a:pt x="1684460" y="2522203"/>
                    <a:pt x="1685628" y="2523628"/>
                    <a:pt x="1686139" y="2525300"/>
                  </a:cubicBezTo>
                  <a:cubicBezTo>
                    <a:pt x="1686797" y="2526973"/>
                    <a:pt x="1686797" y="2528813"/>
                    <a:pt x="1686139" y="2530486"/>
                  </a:cubicBezTo>
                  <a:cubicBezTo>
                    <a:pt x="1673139" y="2555464"/>
                    <a:pt x="1659847" y="2580442"/>
                    <a:pt x="1646627" y="2605274"/>
                  </a:cubicBezTo>
                  <a:cubicBezTo>
                    <a:pt x="1646043" y="2606333"/>
                    <a:pt x="1645240" y="2607238"/>
                    <a:pt x="1644217" y="2607903"/>
                  </a:cubicBezTo>
                  <a:cubicBezTo>
                    <a:pt x="1643195" y="2608567"/>
                    <a:pt x="1642026" y="2608925"/>
                    <a:pt x="1640784" y="2608925"/>
                  </a:cubicBezTo>
                  <a:close/>
                  <a:moveTo>
                    <a:pt x="343607" y="2522744"/>
                  </a:moveTo>
                  <a:cubicBezTo>
                    <a:pt x="342439" y="2522751"/>
                    <a:pt x="341343" y="2522444"/>
                    <a:pt x="340321" y="2521868"/>
                  </a:cubicBezTo>
                  <a:cubicBezTo>
                    <a:pt x="339371" y="2521269"/>
                    <a:pt x="338495" y="2520443"/>
                    <a:pt x="337911" y="2519457"/>
                  </a:cubicBezTo>
                  <a:cubicBezTo>
                    <a:pt x="323376" y="2495918"/>
                    <a:pt x="307236" y="2473350"/>
                    <a:pt x="289780" y="2451900"/>
                  </a:cubicBezTo>
                  <a:cubicBezTo>
                    <a:pt x="289196" y="2451184"/>
                    <a:pt x="288757" y="2450366"/>
                    <a:pt x="288466" y="2449490"/>
                  </a:cubicBezTo>
                  <a:cubicBezTo>
                    <a:pt x="287881" y="2447678"/>
                    <a:pt x="288027" y="2445714"/>
                    <a:pt x="288904" y="2444012"/>
                  </a:cubicBezTo>
                  <a:cubicBezTo>
                    <a:pt x="289269" y="2443187"/>
                    <a:pt x="289853" y="2442456"/>
                    <a:pt x="290583" y="2441894"/>
                  </a:cubicBezTo>
                  <a:cubicBezTo>
                    <a:pt x="291241" y="2441273"/>
                    <a:pt x="291971" y="2440798"/>
                    <a:pt x="292848" y="2440506"/>
                  </a:cubicBezTo>
                  <a:cubicBezTo>
                    <a:pt x="293724" y="2440324"/>
                    <a:pt x="294601" y="2440324"/>
                    <a:pt x="295477" y="2440506"/>
                  </a:cubicBezTo>
                  <a:cubicBezTo>
                    <a:pt x="296353" y="2440572"/>
                    <a:pt x="297230" y="2440820"/>
                    <a:pt x="298033" y="2441237"/>
                  </a:cubicBezTo>
                  <a:cubicBezTo>
                    <a:pt x="298836" y="2441675"/>
                    <a:pt x="299494" y="2442274"/>
                    <a:pt x="300078" y="2442989"/>
                  </a:cubicBezTo>
                  <a:cubicBezTo>
                    <a:pt x="317971" y="2464915"/>
                    <a:pt x="334404" y="2487972"/>
                    <a:pt x="349304" y="2512008"/>
                  </a:cubicBezTo>
                  <a:cubicBezTo>
                    <a:pt x="350253" y="2513636"/>
                    <a:pt x="350619" y="2515557"/>
                    <a:pt x="350253" y="2517412"/>
                  </a:cubicBezTo>
                  <a:cubicBezTo>
                    <a:pt x="349888" y="2519209"/>
                    <a:pt x="348866" y="2520801"/>
                    <a:pt x="347332" y="2521868"/>
                  </a:cubicBezTo>
                  <a:cubicBezTo>
                    <a:pt x="346236" y="2522568"/>
                    <a:pt x="344922" y="2522897"/>
                    <a:pt x="343607" y="2522817"/>
                  </a:cubicBezTo>
                  <a:close/>
                  <a:moveTo>
                    <a:pt x="1717836" y="2458692"/>
                  </a:moveTo>
                  <a:cubicBezTo>
                    <a:pt x="1714769" y="2458699"/>
                    <a:pt x="1712140" y="2456662"/>
                    <a:pt x="1711336" y="2453726"/>
                  </a:cubicBezTo>
                  <a:cubicBezTo>
                    <a:pt x="1710752" y="2451936"/>
                    <a:pt x="1710972" y="2450001"/>
                    <a:pt x="1711775" y="2448321"/>
                  </a:cubicBezTo>
                  <a:cubicBezTo>
                    <a:pt x="1724994" y="2421298"/>
                    <a:pt x="1736899" y="2396393"/>
                    <a:pt x="1748292" y="2371999"/>
                  </a:cubicBezTo>
                  <a:cubicBezTo>
                    <a:pt x="1748657" y="2371174"/>
                    <a:pt x="1749169" y="2370429"/>
                    <a:pt x="1749826" y="2369808"/>
                  </a:cubicBezTo>
                  <a:cubicBezTo>
                    <a:pt x="1750483" y="2369151"/>
                    <a:pt x="1751213" y="2368647"/>
                    <a:pt x="1752090" y="2368348"/>
                  </a:cubicBezTo>
                  <a:cubicBezTo>
                    <a:pt x="1753770" y="2367734"/>
                    <a:pt x="1755669" y="2367866"/>
                    <a:pt x="1757276" y="2368713"/>
                  </a:cubicBezTo>
                  <a:cubicBezTo>
                    <a:pt x="1758955" y="2369524"/>
                    <a:pt x="1760197" y="2370977"/>
                    <a:pt x="1760708" y="2372730"/>
                  </a:cubicBezTo>
                  <a:cubicBezTo>
                    <a:pt x="1761365" y="2374468"/>
                    <a:pt x="1761365" y="2376396"/>
                    <a:pt x="1760708" y="2378134"/>
                  </a:cubicBezTo>
                  <a:cubicBezTo>
                    <a:pt x="1749533" y="2402601"/>
                    <a:pt x="1737483" y="2427725"/>
                    <a:pt x="1724191" y="2454821"/>
                  </a:cubicBezTo>
                  <a:cubicBezTo>
                    <a:pt x="1723680" y="2455960"/>
                    <a:pt x="1722875" y="2456925"/>
                    <a:pt x="1721854" y="2457596"/>
                  </a:cubicBezTo>
                  <a:cubicBezTo>
                    <a:pt x="1720904" y="2458254"/>
                    <a:pt x="1719735" y="2458634"/>
                    <a:pt x="1718567" y="2458692"/>
                  </a:cubicBezTo>
                  <a:close/>
                  <a:moveTo>
                    <a:pt x="240190" y="2391354"/>
                  </a:moveTo>
                  <a:cubicBezTo>
                    <a:pt x="239313" y="2391354"/>
                    <a:pt x="238364" y="2391149"/>
                    <a:pt x="237560" y="2390769"/>
                  </a:cubicBezTo>
                  <a:cubicBezTo>
                    <a:pt x="236756" y="2390390"/>
                    <a:pt x="235953" y="2389842"/>
                    <a:pt x="235369" y="2389162"/>
                  </a:cubicBezTo>
                  <a:cubicBezTo>
                    <a:pt x="222588" y="2375432"/>
                    <a:pt x="209588" y="2361921"/>
                    <a:pt x="196587" y="2348336"/>
                  </a:cubicBezTo>
                  <a:lnTo>
                    <a:pt x="177891" y="2328763"/>
                  </a:lnTo>
                  <a:cubicBezTo>
                    <a:pt x="177306" y="2328069"/>
                    <a:pt x="176795" y="2327280"/>
                    <a:pt x="176429" y="2326426"/>
                  </a:cubicBezTo>
                  <a:cubicBezTo>
                    <a:pt x="176065" y="2325571"/>
                    <a:pt x="175918" y="2324650"/>
                    <a:pt x="175918" y="2323723"/>
                  </a:cubicBezTo>
                  <a:cubicBezTo>
                    <a:pt x="175918" y="2322774"/>
                    <a:pt x="176065" y="2321831"/>
                    <a:pt x="176429" y="2320948"/>
                  </a:cubicBezTo>
                  <a:cubicBezTo>
                    <a:pt x="176795" y="2320115"/>
                    <a:pt x="177306" y="2319348"/>
                    <a:pt x="177891" y="2318684"/>
                  </a:cubicBezTo>
                  <a:cubicBezTo>
                    <a:pt x="179132" y="2317347"/>
                    <a:pt x="180885" y="2316580"/>
                    <a:pt x="182711" y="2316566"/>
                  </a:cubicBezTo>
                  <a:cubicBezTo>
                    <a:pt x="184537" y="2316558"/>
                    <a:pt x="186290" y="2317333"/>
                    <a:pt x="187531" y="2318684"/>
                  </a:cubicBezTo>
                  <a:lnTo>
                    <a:pt x="206228" y="2338257"/>
                  </a:lnTo>
                  <a:cubicBezTo>
                    <a:pt x="219229" y="2351769"/>
                    <a:pt x="232228" y="2365426"/>
                    <a:pt x="244936" y="2379011"/>
                  </a:cubicBezTo>
                  <a:cubicBezTo>
                    <a:pt x="246251" y="2380384"/>
                    <a:pt x="246982" y="2382217"/>
                    <a:pt x="246982" y="2384123"/>
                  </a:cubicBezTo>
                  <a:cubicBezTo>
                    <a:pt x="246982" y="2386000"/>
                    <a:pt x="246251" y="2387811"/>
                    <a:pt x="244936" y="2389162"/>
                  </a:cubicBezTo>
                  <a:cubicBezTo>
                    <a:pt x="243768" y="2390572"/>
                    <a:pt x="242016" y="2391419"/>
                    <a:pt x="240190" y="2391500"/>
                  </a:cubicBezTo>
                  <a:close/>
                  <a:moveTo>
                    <a:pt x="1787877" y="2304223"/>
                  </a:moveTo>
                  <a:cubicBezTo>
                    <a:pt x="1787001" y="2304172"/>
                    <a:pt x="1786051" y="2303967"/>
                    <a:pt x="1785248" y="2303639"/>
                  </a:cubicBezTo>
                  <a:cubicBezTo>
                    <a:pt x="1783568" y="2302821"/>
                    <a:pt x="1782326" y="2301411"/>
                    <a:pt x="1781669" y="2299694"/>
                  </a:cubicBezTo>
                  <a:cubicBezTo>
                    <a:pt x="1780939" y="2297935"/>
                    <a:pt x="1780939" y="2295977"/>
                    <a:pt x="1781669" y="2294217"/>
                  </a:cubicBezTo>
                  <a:cubicBezTo>
                    <a:pt x="1789411" y="2274936"/>
                    <a:pt x="1797226" y="2255508"/>
                    <a:pt x="1803580" y="2236519"/>
                  </a:cubicBezTo>
                  <a:cubicBezTo>
                    <a:pt x="1806209" y="2229216"/>
                    <a:pt x="1808546" y="2222350"/>
                    <a:pt x="1810883" y="2215266"/>
                  </a:cubicBezTo>
                  <a:cubicBezTo>
                    <a:pt x="1811176" y="2214389"/>
                    <a:pt x="1811613" y="2213571"/>
                    <a:pt x="1812198" y="2212856"/>
                  </a:cubicBezTo>
                  <a:cubicBezTo>
                    <a:pt x="1812782" y="2212155"/>
                    <a:pt x="1813439" y="2211563"/>
                    <a:pt x="1814243" y="2211103"/>
                  </a:cubicBezTo>
                  <a:cubicBezTo>
                    <a:pt x="1815850" y="2210285"/>
                    <a:pt x="1817676" y="2210124"/>
                    <a:pt x="1819429" y="2210665"/>
                  </a:cubicBezTo>
                  <a:cubicBezTo>
                    <a:pt x="1820378" y="2210876"/>
                    <a:pt x="1821255" y="2211329"/>
                    <a:pt x="1821985" y="2211979"/>
                  </a:cubicBezTo>
                  <a:cubicBezTo>
                    <a:pt x="1822788" y="2212578"/>
                    <a:pt x="1823372" y="2213360"/>
                    <a:pt x="1823811" y="2214244"/>
                  </a:cubicBezTo>
                  <a:cubicBezTo>
                    <a:pt x="1824248" y="2215127"/>
                    <a:pt x="1824541" y="2216099"/>
                    <a:pt x="1824614" y="2217092"/>
                  </a:cubicBezTo>
                  <a:cubicBezTo>
                    <a:pt x="1824614" y="2218085"/>
                    <a:pt x="1824468" y="2219071"/>
                    <a:pt x="1824176" y="2220013"/>
                  </a:cubicBezTo>
                  <a:cubicBezTo>
                    <a:pt x="1821912" y="2227317"/>
                    <a:pt x="1819502" y="2234620"/>
                    <a:pt x="1816873" y="2241924"/>
                  </a:cubicBezTo>
                  <a:cubicBezTo>
                    <a:pt x="1810007" y="2261059"/>
                    <a:pt x="1802266" y="2280632"/>
                    <a:pt x="1794450" y="2300352"/>
                  </a:cubicBezTo>
                  <a:cubicBezTo>
                    <a:pt x="1793939" y="2301652"/>
                    <a:pt x="1792990" y="2302755"/>
                    <a:pt x="1791821" y="2303492"/>
                  </a:cubicBezTo>
                  <a:cubicBezTo>
                    <a:pt x="1790652" y="2304201"/>
                    <a:pt x="1789265" y="2304530"/>
                    <a:pt x="1787877" y="2304442"/>
                  </a:cubicBezTo>
                  <a:close/>
                  <a:moveTo>
                    <a:pt x="128956" y="2266829"/>
                  </a:moveTo>
                  <a:cubicBezTo>
                    <a:pt x="127789" y="2266807"/>
                    <a:pt x="126693" y="2266478"/>
                    <a:pt x="125670" y="2265879"/>
                  </a:cubicBezTo>
                  <a:cubicBezTo>
                    <a:pt x="124721" y="2265280"/>
                    <a:pt x="123844" y="2264448"/>
                    <a:pt x="123260" y="2263469"/>
                  </a:cubicBezTo>
                  <a:cubicBezTo>
                    <a:pt x="120996" y="2259818"/>
                    <a:pt x="118878" y="2256166"/>
                    <a:pt x="116833" y="2252148"/>
                  </a:cubicBezTo>
                  <a:cubicBezTo>
                    <a:pt x="105293" y="2229888"/>
                    <a:pt x="97698" y="2205830"/>
                    <a:pt x="94192" y="2181012"/>
                  </a:cubicBezTo>
                  <a:cubicBezTo>
                    <a:pt x="94119" y="2179216"/>
                    <a:pt x="94703" y="2177448"/>
                    <a:pt x="95799" y="2176046"/>
                  </a:cubicBezTo>
                  <a:cubicBezTo>
                    <a:pt x="97990" y="2173212"/>
                    <a:pt x="102080" y="2172657"/>
                    <a:pt x="104929" y="2174805"/>
                  </a:cubicBezTo>
                  <a:cubicBezTo>
                    <a:pt x="106389" y="2175878"/>
                    <a:pt x="107338" y="2177434"/>
                    <a:pt x="107704" y="2179186"/>
                  </a:cubicBezTo>
                  <a:cubicBezTo>
                    <a:pt x="110844" y="2202288"/>
                    <a:pt x="118001" y="2224673"/>
                    <a:pt x="128738" y="2245356"/>
                  </a:cubicBezTo>
                  <a:cubicBezTo>
                    <a:pt x="130637" y="2248935"/>
                    <a:pt x="132535" y="2252660"/>
                    <a:pt x="134653" y="2255800"/>
                  </a:cubicBezTo>
                  <a:cubicBezTo>
                    <a:pt x="135165" y="2256604"/>
                    <a:pt x="135457" y="2257495"/>
                    <a:pt x="135603" y="2258430"/>
                  </a:cubicBezTo>
                  <a:cubicBezTo>
                    <a:pt x="135749" y="2259343"/>
                    <a:pt x="135749" y="2260285"/>
                    <a:pt x="135603" y="2261205"/>
                  </a:cubicBezTo>
                  <a:cubicBezTo>
                    <a:pt x="135384" y="2262118"/>
                    <a:pt x="135019" y="2262987"/>
                    <a:pt x="134507" y="2263761"/>
                  </a:cubicBezTo>
                  <a:cubicBezTo>
                    <a:pt x="133996" y="2264550"/>
                    <a:pt x="133339" y="2265207"/>
                    <a:pt x="132535" y="2265660"/>
                  </a:cubicBezTo>
                  <a:cubicBezTo>
                    <a:pt x="131587" y="2266442"/>
                    <a:pt x="130491" y="2266902"/>
                    <a:pt x="129249" y="2266975"/>
                  </a:cubicBezTo>
                  <a:close/>
                  <a:moveTo>
                    <a:pt x="1831990" y="2140916"/>
                  </a:moveTo>
                  <a:cubicBezTo>
                    <a:pt x="1831041" y="2140909"/>
                    <a:pt x="1830165" y="2140683"/>
                    <a:pt x="1829361" y="2140259"/>
                  </a:cubicBezTo>
                  <a:cubicBezTo>
                    <a:pt x="1828558" y="2139901"/>
                    <a:pt x="1827828" y="2139346"/>
                    <a:pt x="1827243" y="2138652"/>
                  </a:cubicBezTo>
                  <a:cubicBezTo>
                    <a:pt x="1826586" y="2137951"/>
                    <a:pt x="1826074" y="2137133"/>
                    <a:pt x="1825783" y="2136242"/>
                  </a:cubicBezTo>
                  <a:cubicBezTo>
                    <a:pt x="1825636" y="2135322"/>
                    <a:pt x="1825636" y="2134379"/>
                    <a:pt x="1825783" y="2133466"/>
                  </a:cubicBezTo>
                  <a:lnTo>
                    <a:pt x="1825783" y="2122730"/>
                  </a:lnTo>
                  <a:cubicBezTo>
                    <a:pt x="1825856" y="2098687"/>
                    <a:pt x="1822350" y="2074768"/>
                    <a:pt x="1815484" y="2051740"/>
                  </a:cubicBezTo>
                  <a:cubicBezTo>
                    <a:pt x="1815338" y="2050827"/>
                    <a:pt x="1815338" y="2049885"/>
                    <a:pt x="1815484" y="2048965"/>
                  </a:cubicBezTo>
                  <a:cubicBezTo>
                    <a:pt x="1815558" y="2048023"/>
                    <a:pt x="1815777" y="2047110"/>
                    <a:pt x="1816215" y="2046263"/>
                  </a:cubicBezTo>
                  <a:cubicBezTo>
                    <a:pt x="1816580" y="2045452"/>
                    <a:pt x="1817164" y="2044729"/>
                    <a:pt x="1817821" y="2044144"/>
                  </a:cubicBezTo>
                  <a:cubicBezTo>
                    <a:pt x="1818479" y="2043502"/>
                    <a:pt x="1819282" y="2043027"/>
                    <a:pt x="1820159" y="2042757"/>
                  </a:cubicBezTo>
                  <a:cubicBezTo>
                    <a:pt x="1821035" y="2042567"/>
                    <a:pt x="1821912" y="2042567"/>
                    <a:pt x="1822788" y="2042757"/>
                  </a:cubicBezTo>
                  <a:cubicBezTo>
                    <a:pt x="1823664" y="2042852"/>
                    <a:pt x="1824468" y="2043100"/>
                    <a:pt x="1825271" y="2043487"/>
                  </a:cubicBezTo>
                  <a:cubicBezTo>
                    <a:pt x="1826074" y="2043903"/>
                    <a:pt x="1826805" y="2044510"/>
                    <a:pt x="1827316" y="2045240"/>
                  </a:cubicBezTo>
                  <a:cubicBezTo>
                    <a:pt x="1827900" y="2045956"/>
                    <a:pt x="1828339" y="2046774"/>
                    <a:pt x="1828631" y="2047650"/>
                  </a:cubicBezTo>
                  <a:cubicBezTo>
                    <a:pt x="1836008" y="2072095"/>
                    <a:pt x="1839660" y="2097497"/>
                    <a:pt x="1839586" y="2123022"/>
                  </a:cubicBezTo>
                  <a:lnTo>
                    <a:pt x="1839586" y="2134416"/>
                  </a:lnTo>
                  <a:cubicBezTo>
                    <a:pt x="1839513" y="2136264"/>
                    <a:pt x="1838710" y="2138017"/>
                    <a:pt x="1837395" y="2139310"/>
                  </a:cubicBezTo>
                  <a:cubicBezTo>
                    <a:pt x="1835935" y="2140690"/>
                    <a:pt x="1833963" y="2141340"/>
                    <a:pt x="1831990" y="2141062"/>
                  </a:cubicBezTo>
                  <a:close/>
                  <a:moveTo>
                    <a:pt x="112889" y="2103668"/>
                  </a:moveTo>
                  <a:cubicBezTo>
                    <a:pt x="112159" y="2103778"/>
                    <a:pt x="111429" y="2103778"/>
                    <a:pt x="110698" y="2103668"/>
                  </a:cubicBezTo>
                  <a:cubicBezTo>
                    <a:pt x="107119" y="2102244"/>
                    <a:pt x="105293" y="2098278"/>
                    <a:pt x="106462" y="2094612"/>
                  </a:cubicBezTo>
                  <a:cubicBezTo>
                    <a:pt x="115518" y="2067070"/>
                    <a:pt x="128592" y="2041004"/>
                    <a:pt x="145244" y="2017268"/>
                  </a:cubicBezTo>
                  <a:cubicBezTo>
                    <a:pt x="146266" y="2015800"/>
                    <a:pt x="147873" y="2014799"/>
                    <a:pt x="149626" y="2014492"/>
                  </a:cubicBezTo>
                  <a:cubicBezTo>
                    <a:pt x="151379" y="2014200"/>
                    <a:pt x="153205" y="2014646"/>
                    <a:pt x="154665" y="2015734"/>
                  </a:cubicBezTo>
                  <a:cubicBezTo>
                    <a:pt x="155395" y="2016311"/>
                    <a:pt x="155980" y="2016997"/>
                    <a:pt x="156491" y="2017779"/>
                  </a:cubicBezTo>
                  <a:cubicBezTo>
                    <a:pt x="156930" y="2018597"/>
                    <a:pt x="157221" y="2019488"/>
                    <a:pt x="157367" y="2020408"/>
                  </a:cubicBezTo>
                  <a:cubicBezTo>
                    <a:pt x="157513" y="2021329"/>
                    <a:pt x="157513" y="2022263"/>
                    <a:pt x="157367" y="2023183"/>
                  </a:cubicBezTo>
                  <a:cubicBezTo>
                    <a:pt x="157149" y="2024089"/>
                    <a:pt x="156710" y="2024951"/>
                    <a:pt x="156199" y="2025739"/>
                  </a:cubicBezTo>
                  <a:cubicBezTo>
                    <a:pt x="140497" y="2048286"/>
                    <a:pt x="128226" y="2073015"/>
                    <a:pt x="119682" y="2099140"/>
                  </a:cubicBezTo>
                  <a:cubicBezTo>
                    <a:pt x="119243" y="2100557"/>
                    <a:pt x="118367" y="2101806"/>
                    <a:pt x="117198" y="2102719"/>
                  </a:cubicBezTo>
                  <a:cubicBezTo>
                    <a:pt x="116030" y="2103581"/>
                    <a:pt x="114642" y="2104041"/>
                    <a:pt x="113182" y="2104033"/>
                  </a:cubicBezTo>
                  <a:close/>
                  <a:moveTo>
                    <a:pt x="1783057" y="1981918"/>
                  </a:moveTo>
                  <a:cubicBezTo>
                    <a:pt x="1782035" y="1981918"/>
                    <a:pt x="1781012" y="1981670"/>
                    <a:pt x="1780136" y="1981188"/>
                  </a:cubicBezTo>
                  <a:cubicBezTo>
                    <a:pt x="1779186" y="1980721"/>
                    <a:pt x="1778383" y="1980049"/>
                    <a:pt x="1777798" y="1979216"/>
                  </a:cubicBezTo>
                  <a:cubicBezTo>
                    <a:pt x="1767574" y="1965683"/>
                    <a:pt x="1756107" y="1953121"/>
                    <a:pt x="1743545" y="1941676"/>
                  </a:cubicBezTo>
                  <a:lnTo>
                    <a:pt x="1720319" y="1920788"/>
                  </a:lnTo>
                  <a:cubicBezTo>
                    <a:pt x="1719662" y="1920146"/>
                    <a:pt x="1719078" y="1919371"/>
                    <a:pt x="1718713" y="1918524"/>
                  </a:cubicBezTo>
                  <a:cubicBezTo>
                    <a:pt x="1718275" y="1917692"/>
                    <a:pt x="1718056" y="1916764"/>
                    <a:pt x="1718056" y="1915822"/>
                  </a:cubicBezTo>
                  <a:cubicBezTo>
                    <a:pt x="1717836" y="1914880"/>
                    <a:pt x="1717836" y="1913916"/>
                    <a:pt x="1718056" y="1912974"/>
                  </a:cubicBezTo>
                  <a:cubicBezTo>
                    <a:pt x="1718347" y="1912097"/>
                    <a:pt x="1718859" y="1911279"/>
                    <a:pt x="1719443" y="1910563"/>
                  </a:cubicBezTo>
                  <a:cubicBezTo>
                    <a:pt x="1720028" y="1909847"/>
                    <a:pt x="1720758" y="1909271"/>
                    <a:pt x="1721561" y="1908883"/>
                  </a:cubicBezTo>
                  <a:cubicBezTo>
                    <a:pt x="1722365" y="1908474"/>
                    <a:pt x="1723241" y="1908226"/>
                    <a:pt x="1724191" y="1908153"/>
                  </a:cubicBezTo>
                  <a:cubicBezTo>
                    <a:pt x="1725067" y="1908117"/>
                    <a:pt x="1726016" y="1908263"/>
                    <a:pt x="1726820" y="1908591"/>
                  </a:cubicBezTo>
                  <a:cubicBezTo>
                    <a:pt x="1727696" y="1908891"/>
                    <a:pt x="1728499" y="1909395"/>
                    <a:pt x="1729157" y="1910052"/>
                  </a:cubicBezTo>
                  <a:lnTo>
                    <a:pt x="1752382" y="1931013"/>
                  </a:lnTo>
                  <a:cubicBezTo>
                    <a:pt x="1765602" y="1943020"/>
                    <a:pt x="1777652" y="1956217"/>
                    <a:pt x="1788389" y="1970452"/>
                  </a:cubicBezTo>
                  <a:cubicBezTo>
                    <a:pt x="1789192" y="1971511"/>
                    <a:pt x="1789703" y="1972775"/>
                    <a:pt x="1789849" y="1974104"/>
                  </a:cubicBezTo>
                  <a:cubicBezTo>
                    <a:pt x="1789995" y="1975426"/>
                    <a:pt x="1789776" y="1976755"/>
                    <a:pt x="1789265" y="1977975"/>
                  </a:cubicBezTo>
                  <a:cubicBezTo>
                    <a:pt x="1788680" y="1979187"/>
                    <a:pt x="1787804" y="1980224"/>
                    <a:pt x="1786709" y="1980969"/>
                  </a:cubicBezTo>
                  <a:cubicBezTo>
                    <a:pt x="1785613" y="1981692"/>
                    <a:pt x="1784371" y="1982050"/>
                    <a:pt x="1783057" y="1981991"/>
                  </a:cubicBezTo>
                  <a:close/>
                  <a:moveTo>
                    <a:pt x="198632" y="1959424"/>
                  </a:moveTo>
                  <a:cubicBezTo>
                    <a:pt x="197245" y="1959402"/>
                    <a:pt x="195857" y="1958942"/>
                    <a:pt x="194761" y="1958109"/>
                  </a:cubicBezTo>
                  <a:cubicBezTo>
                    <a:pt x="194031" y="1957547"/>
                    <a:pt x="193374" y="1956853"/>
                    <a:pt x="192935" y="1956064"/>
                  </a:cubicBezTo>
                  <a:cubicBezTo>
                    <a:pt x="192424" y="1955283"/>
                    <a:pt x="192132" y="1954413"/>
                    <a:pt x="191986" y="1953508"/>
                  </a:cubicBezTo>
                  <a:cubicBezTo>
                    <a:pt x="191767" y="1952566"/>
                    <a:pt x="191767" y="1951601"/>
                    <a:pt x="191986" y="1950660"/>
                  </a:cubicBezTo>
                  <a:cubicBezTo>
                    <a:pt x="192132" y="1949732"/>
                    <a:pt x="192498" y="1948856"/>
                    <a:pt x="193082" y="1948104"/>
                  </a:cubicBezTo>
                  <a:cubicBezTo>
                    <a:pt x="208565" y="1925024"/>
                    <a:pt x="224048" y="1901653"/>
                    <a:pt x="239532" y="1878209"/>
                  </a:cubicBezTo>
                  <a:cubicBezTo>
                    <a:pt x="240554" y="1876697"/>
                    <a:pt x="242161" y="1875630"/>
                    <a:pt x="243914" y="1875214"/>
                  </a:cubicBezTo>
                  <a:cubicBezTo>
                    <a:pt x="245740" y="1874886"/>
                    <a:pt x="247565" y="1875309"/>
                    <a:pt x="249027" y="1876383"/>
                  </a:cubicBezTo>
                  <a:cubicBezTo>
                    <a:pt x="250487" y="1877508"/>
                    <a:pt x="251510" y="1879151"/>
                    <a:pt x="251802" y="1880984"/>
                  </a:cubicBezTo>
                  <a:cubicBezTo>
                    <a:pt x="252167" y="1882861"/>
                    <a:pt x="251729" y="1884796"/>
                    <a:pt x="250706" y="1886389"/>
                  </a:cubicBezTo>
                  <a:cubicBezTo>
                    <a:pt x="235223" y="1909855"/>
                    <a:pt x="219740" y="1933255"/>
                    <a:pt x="204183" y="1956575"/>
                  </a:cubicBezTo>
                  <a:cubicBezTo>
                    <a:pt x="203599" y="1957466"/>
                    <a:pt x="202723" y="1958190"/>
                    <a:pt x="201773" y="1958693"/>
                  </a:cubicBezTo>
                  <a:cubicBezTo>
                    <a:pt x="200824" y="1959190"/>
                    <a:pt x="199801" y="1959439"/>
                    <a:pt x="198705" y="1959424"/>
                  </a:cubicBezTo>
                  <a:close/>
                  <a:moveTo>
                    <a:pt x="1662768" y="1867546"/>
                  </a:moveTo>
                  <a:cubicBezTo>
                    <a:pt x="1661234" y="1867451"/>
                    <a:pt x="1659701" y="1866866"/>
                    <a:pt x="1658532" y="1865866"/>
                  </a:cubicBezTo>
                  <a:cubicBezTo>
                    <a:pt x="1637863" y="1847753"/>
                    <a:pt x="1616829" y="1829787"/>
                    <a:pt x="1595576" y="1811966"/>
                  </a:cubicBezTo>
                  <a:cubicBezTo>
                    <a:pt x="1594188" y="1810739"/>
                    <a:pt x="1593238" y="1809008"/>
                    <a:pt x="1593093" y="1807145"/>
                  </a:cubicBezTo>
                  <a:cubicBezTo>
                    <a:pt x="1592947" y="1805276"/>
                    <a:pt x="1593457" y="1803406"/>
                    <a:pt x="1594553" y="1801887"/>
                  </a:cubicBezTo>
                  <a:cubicBezTo>
                    <a:pt x="1595137" y="1801171"/>
                    <a:pt x="1595795" y="1800572"/>
                    <a:pt x="1596598" y="1800134"/>
                  </a:cubicBezTo>
                  <a:cubicBezTo>
                    <a:pt x="1597328" y="1799674"/>
                    <a:pt x="1598205" y="1799375"/>
                    <a:pt x="1599081" y="1799258"/>
                  </a:cubicBezTo>
                  <a:cubicBezTo>
                    <a:pt x="1599958" y="1799075"/>
                    <a:pt x="1600907" y="1799075"/>
                    <a:pt x="1601784" y="1799258"/>
                  </a:cubicBezTo>
                  <a:cubicBezTo>
                    <a:pt x="1602660" y="1799506"/>
                    <a:pt x="1603463" y="1799959"/>
                    <a:pt x="1604121" y="1800572"/>
                  </a:cubicBezTo>
                  <a:cubicBezTo>
                    <a:pt x="1625155" y="1818393"/>
                    <a:pt x="1646189" y="1836382"/>
                    <a:pt x="1667151" y="1854546"/>
                  </a:cubicBezTo>
                  <a:cubicBezTo>
                    <a:pt x="1668465" y="1855824"/>
                    <a:pt x="1669341" y="1857533"/>
                    <a:pt x="1669560" y="1859366"/>
                  </a:cubicBezTo>
                  <a:cubicBezTo>
                    <a:pt x="1669780" y="1861250"/>
                    <a:pt x="1669195" y="1863134"/>
                    <a:pt x="1668027" y="1864624"/>
                  </a:cubicBezTo>
                  <a:cubicBezTo>
                    <a:pt x="1667442" y="1865406"/>
                    <a:pt x="1666639" y="1866034"/>
                    <a:pt x="1665762" y="1866450"/>
                  </a:cubicBezTo>
                  <a:cubicBezTo>
                    <a:pt x="1664886" y="1866939"/>
                    <a:pt x="1663937" y="1867209"/>
                    <a:pt x="1662914" y="1867254"/>
                  </a:cubicBezTo>
                  <a:close/>
                  <a:moveTo>
                    <a:pt x="286786" y="1816421"/>
                  </a:moveTo>
                  <a:cubicBezTo>
                    <a:pt x="285909" y="1816384"/>
                    <a:pt x="284960" y="1816187"/>
                    <a:pt x="284156" y="1815837"/>
                  </a:cubicBezTo>
                  <a:cubicBezTo>
                    <a:pt x="282477" y="1815099"/>
                    <a:pt x="281162" y="1813697"/>
                    <a:pt x="280504" y="1811966"/>
                  </a:cubicBezTo>
                  <a:cubicBezTo>
                    <a:pt x="279774" y="1810206"/>
                    <a:pt x="279774" y="1808241"/>
                    <a:pt x="280504" y="1806488"/>
                  </a:cubicBezTo>
                  <a:cubicBezTo>
                    <a:pt x="288173" y="1787952"/>
                    <a:pt x="292191" y="1768115"/>
                    <a:pt x="292409" y="1748060"/>
                  </a:cubicBezTo>
                  <a:cubicBezTo>
                    <a:pt x="292409" y="1740873"/>
                    <a:pt x="291825" y="1733694"/>
                    <a:pt x="290730" y="1726588"/>
                  </a:cubicBezTo>
                  <a:cubicBezTo>
                    <a:pt x="290438" y="1724747"/>
                    <a:pt x="290876" y="1722870"/>
                    <a:pt x="291898" y="1721329"/>
                  </a:cubicBezTo>
                  <a:cubicBezTo>
                    <a:pt x="292921" y="1719846"/>
                    <a:pt x="294527" y="1718802"/>
                    <a:pt x="296280" y="1718408"/>
                  </a:cubicBezTo>
                  <a:cubicBezTo>
                    <a:pt x="298033" y="1718167"/>
                    <a:pt x="299859" y="1718641"/>
                    <a:pt x="301320" y="1719722"/>
                  </a:cubicBezTo>
                  <a:cubicBezTo>
                    <a:pt x="302780" y="1720877"/>
                    <a:pt x="303730" y="1722549"/>
                    <a:pt x="304022" y="1724397"/>
                  </a:cubicBezTo>
                  <a:cubicBezTo>
                    <a:pt x="305190" y="1732255"/>
                    <a:pt x="305848" y="1740187"/>
                    <a:pt x="305848" y="1748133"/>
                  </a:cubicBezTo>
                  <a:cubicBezTo>
                    <a:pt x="305629" y="1769971"/>
                    <a:pt x="301247" y="1791567"/>
                    <a:pt x="292921" y="1811747"/>
                  </a:cubicBezTo>
                  <a:cubicBezTo>
                    <a:pt x="292409" y="1813003"/>
                    <a:pt x="291533" y="1814091"/>
                    <a:pt x="290438" y="1814887"/>
                  </a:cubicBezTo>
                  <a:cubicBezTo>
                    <a:pt x="289415" y="1815632"/>
                    <a:pt x="288173" y="1816063"/>
                    <a:pt x="286858" y="1816129"/>
                  </a:cubicBezTo>
                  <a:close/>
                  <a:moveTo>
                    <a:pt x="1536271" y="1760476"/>
                  </a:moveTo>
                  <a:cubicBezTo>
                    <a:pt x="1534738" y="1760483"/>
                    <a:pt x="1533277" y="1759965"/>
                    <a:pt x="1532108" y="1759015"/>
                  </a:cubicBezTo>
                  <a:cubicBezTo>
                    <a:pt x="1510855" y="1741414"/>
                    <a:pt x="1489455" y="1723886"/>
                    <a:pt x="1468130" y="1706357"/>
                  </a:cubicBezTo>
                  <a:cubicBezTo>
                    <a:pt x="1466669" y="1705159"/>
                    <a:pt x="1465792" y="1703458"/>
                    <a:pt x="1465573" y="1701610"/>
                  </a:cubicBezTo>
                  <a:cubicBezTo>
                    <a:pt x="1465354" y="1699755"/>
                    <a:pt x="1465792" y="1697870"/>
                    <a:pt x="1466888" y="1696351"/>
                  </a:cubicBezTo>
                  <a:cubicBezTo>
                    <a:pt x="1467984" y="1694920"/>
                    <a:pt x="1469590" y="1693956"/>
                    <a:pt x="1471416" y="1693649"/>
                  </a:cubicBezTo>
                  <a:cubicBezTo>
                    <a:pt x="1473169" y="1693430"/>
                    <a:pt x="1474995" y="1693956"/>
                    <a:pt x="1476382" y="1695110"/>
                  </a:cubicBezTo>
                  <a:cubicBezTo>
                    <a:pt x="1497782" y="1712543"/>
                    <a:pt x="1519108" y="1730093"/>
                    <a:pt x="1540434" y="1747768"/>
                  </a:cubicBezTo>
                  <a:cubicBezTo>
                    <a:pt x="1541165" y="1748360"/>
                    <a:pt x="1541749" y="1749075"/>
                    <a:pt x="1542187" y="1749886"/>
                  </a:cubicBezTo>
                  <a:cubicBezTo>
                    <a:pt x="1542625" y="1750696"/>
                    <a:pt x="1542918" y="1751595"/>
                    <a:pt x="1542991" y="1752515"/>
                  </a:cubicBezTo>
                  <a:cubicBezTo>
                    <a:pt x="1543136" y="1753458"/>
                    <a:pt x="1543136" y="1754421"/>
                    <a:pt x="1542991" y="1755364"/>
                  </a:cubicBezTo>
                  <a:cubicBezTo>
                    <a:pt x="1542698" y="1756240"/>
                    <a:pt x="1542333" y="1757058"/>
                    <a:pt x="1541749" y="1757774"/>
                  </a:cubicBezTo>
                  <a:cubicBezTo>
                    <a:pt x="1541165" y="1758614"/>
                    <a:pt x="1540361" y="1759300"/>
                    <a:pt x="1539484" y="1759746"/>
                  </a:cubicBezTo>
                  <a:cubicBezTo>
                    <a:pt x="1538608" y="1760242"/>
                    <a:pt x="1537658" y="1760490"/>
                    <a:pt x="1536636" y="1760476"/>
                  </a:cubicBezTo>
                  <a:close/>
                  <a:moveTo>
                    <a:pt x="1408167" y="1655305"/>
                  </a:moveTo>
                  <a:cubicBezTo>
                    <a:pt x="1406707" y="1655305"/>
                    <a:pt x="1405246" y="1654787"/>
                    <a:pt x="1404078" y="1653845"/>
                  </a:cubicBezTo>
                  <a:cubicBezTo>
                    <a:pt x="1384358" y="1637996"/>
                    <a:pt x="1362959" y="1621198"/>
                    <a:pt x="1338346" y="1603523"/>
                  </a:cubicBezTo>
                  <a:cubicBezTo>
                    <a:pt x="1336593" y="1602508"/>
                    <a:pt x="1335351" y="1600814"/>
                    <a:pt x="1334913" y="1598849"/>
                  </a:cubicBezTo>
                  <a:cubicBezTo>
                    <a:pt x="1334694" y="1597863"/>
                    <a:pt x="1334694" y="1596834"/>
                    <a:pt x="1334913" y="1595855"/>
                  </a:cubicBezTo>
                  <a:cubicBezTo>
                    <a:pt x="1335059" y="1594832"/>
                    <a:pt x="1335425" y="1593861"/>
                    <a:pt x="1336009" y="1593006"/>
                  </a:cubicBezTo>
                  <a:cubicBezTo>
                    <a:pt x="1336520" y="1592166"/>
                    <a:pt x="1337250" y="1591465"/>
                    <a:pt x="1338127" y="1590961"/>
                  </a:cubicBezTo>
                  <a:cubicBezTo>
                    <a:pt x="1338930" y="1590428"/>
                    <a:pt x="1339880" y="1590107"/>
                    <a:pt x="1340829" y="1590012"/>
                  </a:cubicBezTo>
                  <a:cubicBezTo>
                    <a:pt x="1342801" y="1589764"/>
                    <a:pt x="1344773" y="1590443"/>
                    <a:pt x="1346161" y="1591838"/>
                  </a:cubicBezTo>
                  <a:cubicBezTo>
                    <a:pt x="1370627" y="1610024"/>
                    <a:pt x="1392100" y="1626603"/>
                    <a:pt x="1411892" y="1642524"/>
                  </a:cubicBezTo>
                  <a:cubicBezTo>
                    <a:pt x="1413061" y="1643437"/>
                    <a:pt x="1413864" y="1644693"/>
                    <a:pt x="1414230" y="1646103"/>
                  </a:cubicBezTo>
                  <a:cubicBezTo>
                    <a:pt x="1414668" y="1647505"/>
                    <a:pt x="1414668" y="1649010"/>
                    <a:pt x="1414230" y="1650412"/>
                  </a:cubicBezTo>
                  <a:cubicBezTo>
                    <a:pt x="1413791" y="1651792"/>
                    <a:pt x="1412988" y="1653012"/>
                    <a:pt x="1411819" y="1653918"/>
                  </a:cubicBezTo>
                  <a:cubicBezTo>
                    <a:pt x="1410723" y="1654794"/>
                    <a:pt x="1409336" y="1655276"/>
                    <a:pt x="1407876" y="1655305"/>
                  </a:cubicBezTo>
                  <a:close/>
                  <a:moveTo>
                    <a:pt x="267578" y="1653772"/>
                  </a:moveTo>
                  <a:cubicBezTo>
                    <a:pt x="265167" y="1653794"/>
                    <a:pt x="262977" y="1652465"/>
                    <a:pt x="261881" y="1650339"/>
                  </a:cubicBezTo>
                  <a:cubicBezTo>
                    <a:pt x="257791" y="1643036"/>
                    <a:pt x="253336" y="1635732"/>
                    <a:pt x="248588" y="1628429"/>
                  </a:cubicBezTo>
                  <a:cubicBezTo>
                    <a:pt x="238218" y="1612478"/>
                    <a:pt x="227043" y="1597074"/>
                    <a:pt x="215138" y="1582270"/>
                  </a:cubicBezTo>
                  <a:cubicBezTo>
                    <a:pt x="214481" y="1581584"/>
                    <a:pt x="214043" y="1580759"/>
                    <a:pt x="213751" y="1579860"/>
                  </a:cubicBezTo>
                  <a:cubicBezTo>
                    <a:pt x="213532" y="1578918"/>
                    <a:pt x="213532" y="1577954"/>
                    <a:pt x="213751" y="1577012"/>
                  </a:cubicBezTo>
                  <a:cubicBezTo>
                    <a:pt x="213823" y="1575113"/>
                    <a:pt x="214700" y="1573331"/>
                    <a:pt x="216088" y="1572045"/>
                  </a:cubicBezTo>
                  <a:cubicBezTo>
                    <a:pt x="216818" y="1571468"/>
                    <a:pt x="217621" y="1571023"/>
                    <a:pt x="218498" y="1570731"/>
                  </a:cubicBezTo>
                  <a:cubicBezTo>
                    <a:pt x="219374" y="1570548"/>
                    <a:pt x="220250" y="1570548"/>
                    <a:pt x="221127" y="1570731"/>
                  </a:cubicBezTo>
                  <a:cubicBezTo>
                    <a:pt x="222076" y="1570797"/>
                    <a:pt x="222953" y="1571103"/>
                    <a:pt x="223757" y="1571607"/>
                  </a:cubicBezTo>
                  <a:cubicBezTo>
                    <a:pt x="224560" y="1572082"/>
                    <a:pt x="225217" y="1572703"/>
                    <a:pt x="225801" y="1573433"/>
                  </a:cubicBezTo>
                  <a:cubicBezTo>
                    <a:pt x="238291" y="1588588"/>
                    <a:pt x="249830" y="1604436"/>
                    <a:pt x="260493" y="1620906"/>
                  </a:cubicBezTo>
                  <a:cubicBezTo>
                    <a:pt x="265460" y="1628209"/>
                    <a:pt x="269988" y="1636024"/>
                    <a:pt x="274150" y="1643401"/>
                  </a:cubicBezTo>
                  <a:cubicBezTo>
                    <a:pt x="274589" y="1644182"/>
                    <a:pt x="274881" y="1645051"/>
                    <a:pt x="275027" y="1645957"/>
                  </a:cubicBezTo>
                  <a:cubicBezTo>
                    <a:pt x="275392" y="1647805"/>
                    <a:pt x="274881" y="1649711"/>
                    <a:pt x="273786" y="1651215"/>
                  </a:cubicBezTo>
                  <a:cubicBezTo>
                    <a:pt x="273274" y="1651990"/>
                    <a:pt x="272617" y="1652640"/>
                    <a:pt x="271814" y="1653114"/>
                  </a:cubicBezTo>
                  <a:cubicBezTo>
                    <a:pt x="270499" y="1653801"/>
                    <a:pt x="269038" y="1654035"/>
                    <a:pt x="267578" y="1653772"/>
                  </a:cubicBezTo>
                  <a:close/>
                  <a:moveTo>
                    <a:pt x="1276120" y="1555832"/>
                  </a:moveTo>
                  <a:cubicBezTo>
                    <a:pt x="1274732" y="1555817"/>
                    <a:pt x="1273418" y="1555408"/>
                    <a:pt x="1272249" y="1554663"/>
                  </a:cubicBezTo>
                  <a:lnTo>
                    <a:pt x="1257642" y="1544000"/>
                  </a:lnTo>
                  <a:lnTo>
                    <a:pt x="1206007" y="1506752"/>
                  </a:lnTo>
                  <a:cubicBezTo>
                    <a:pt x="1204472" y="1505613"/>
                    <a:pt x="1203377" y="1503947"/>
                    <a:pt x="1203012" y="1502078"/>
                  </a:cubicBezTo>
                  <a:cubicBezTo>
                    <a:pt x="1202646" y="1500171"/>
                    <a:pt x="1203012" y="1498207"/>
                    <a:pt x="1203961" y="1496527"/>
                  </a:cubicBezTo>
                  <a:cubicBezTo>
                    <a:pt x="1204399" y="1495775"/>
                    <a:pt x="1205057" y="1495103"/>
                    <a:pt x="1205714" y="1494555"/>
                  </a:cubicBezTo>
                  <a:cubicBezTo>
                    <a:pt x="1207101" y="1493482"/>
                    <a:pt x="1208927" y="1493080"/>
                    <a:pt x="1210608" y="1493460"/>
                  </a:cubicBezTo>
                  <a:cubicBezTo>
                    <a:pt x="1211484" y="1493613"/>
                    <a:pt x="1212287" y="1493963"/>
                    <a:pt x="1213018" y="1494482"/>
                  </a:cubicBezTo>
                  <a:cubicBezTo>
                    <a:pt x="1230911" y="1507555"/>
                    <a:pt x="1248075" y="1519898"/>
                    <a:pt x="1265311" y="1532241"/>
                  </a:cubicBezTo>
                  <a:lnTo>
                    <a:pt x="1279918" y="1542904"/>
                  </a:lnTo>
                  <a:cubicBezTo>
                    <a:pt x="1281086" y="1543788"/>
                    <a:pt x="1281962" y="1545008"/>
                    <a:pt x="1282474" y="1546410"/>
                  </a:cubicBezTo>
                  <a:cubicBezTo>
                    <a:pt x="1282912" y="1547863"/>
                    <a:pt x="1282912" y="1549412"/>
                    <a:pt x="1282474" y="1550865"/>
                  </a:cubicBezTo>
                  <a:cubicBezTo>
                    <a:pt x="1282035" y="1552275"/>
                    <a:pt x="1281232" y="1553524"/>
                    <a:pt x="1280064" y="1554444"/>
                  </a:cubicBezTo>
                  <a:cubicBezTo>
                    <a:pt x="1278969" y="1555335"/>
                    <a:pt x="1277580" y="1555824"/>
                    <a:pt x="1276120" y="1555832"/>
                  </a:cubicBezTo>
                  <a:close/>
                  <a:moveTo>
                    <a:pt x="166570" y="1519971"/>
                  </a:moveTo>
                  <a:cubicBezTo>
                    <a:pt x="165620" y="1519971"/>
                    <a:pt x="164671" y="1519745"/>
                    <a:pt x="163794" y="1519314"/>
                  </a:cubicBezTo>
                  <a:cubicBezTo>
                    <a:pt x="162918" y="1518868"/>
                    <a:pt x="162115" y="1518248"/>
                    <a:pt x="161458" y="1517488"/>
                  </a:cubicBezTo>
                  <a:cubicBezTo>
                    <a:pt x="150502" y="1504123"/>
                    <a:pt x="139547" y="1490903"/>
                    <a:pt x="128007" y="1477684"/>
                  </a:cubicBezTo>
                  <a:lnTo>
                    <a:pt x="107631" y="1453656"/>
                  </a:lnTo>
                  <a:cubicBezTo>
                    <a:pt x="106389" y="1452209"/>
                    <a:pt x="105805" y="1450354"/>
                    <a:pt x="105951" y="1448470"/>
                  </a:cubicBezTo>
                  <a:cubicBezTo>
                    <a:pt x="106024" y="1446607"/>
                    <a:pt x="106901" y="1444862"/>
                    <a:pt x="108215" y="1443577"/>
                  </a:cubicBezTo>
                  <a:cubicBezTo>
                    <a:pt x="108872" y="1442956"/>
                    <a:pt x="109603" y="1442481"/>
                    <a:pt x="110479" y="1442189"/>
                  </a:cubicBezTo>
                  <a:cubicBezTo>
                    <a:pt x="111356" y="1441889"/>
                    <a:pt x="112232" y="1441765"/>
                    <a:pt x="113108" y="1441824"/>
                  </a:cubicBezTo>
                  <a:cubicBezTo>
                    <a:pt x="113985" y="1441889"/>
                    <a:pt x="114861" y="1442138"/>
                    <a:pt x="115664" y="1442554"/>
                  </a:cubicBezTo>
                  <a:cubicBezTo>
                    <a:pt x="116468" y="1442941"/>
                    <a:pt x="117198" y="1443518"/>
                    <a:pt x="117783" y="1444234"/>
                  </a:cubicBezTo>
                  <a:lnTo>
                    <a:pt x="138086" y="1468189"/>
                  </a:lnTo>
                  <a:cubicBezTo>
                    <a:pt x="149407" y="1481431"/>
                    <a:pt x="160654" y="1494774"/>
                    <a:pt x="171683" y="1508213"/>
                  </a:cubicBezTo>
                  <a:cubicBezTo>
                    <a:pt x="172340" y="1508899"/>
                    <a:pt x="172778" y="1509725"/>
                    <a:pt x="173070" y="1510623"/>
                  </a:cubicBezTo>
                  <a:cubicBezTo>
                    <a:pt x="173216" y="1511536"/>
                    <a:pt x="173216" y="1512485"/>
                    <a:pt x="173070" y="1513398"/>
                  </a:cubicBezTo>
                  <a:cubicBezTo>
                    <a:pt x="172997" y="1514318"/>
                    <a:pt x="172778" y="1515209"/>
                    <a:pt x="172340" y="1516027"/>
                  </a:cubicBezTo>
                  <a:cubicBezTo>
                    <a:pt x="171244" y="1518408"/>
                    <a:pt x="168907" y="1519993"/>
                    <a:pt x="166278" y="1520190"/>
                  </a:cubicBezTo>
                  <a:close/>
                  <a:moveTo>
                    <a:pt x="1154443" y="1445183"/>
                  </a:moveTo>
                  <a:cubicBezTo>
                    <a:pt x="1153274" y="1445198"/>
                    <a:pt x="1152107" y="1444869"/>
                    <a:pt x="1151084" y="1444234"/>
                  </a:cubicBezTo>
                  <a:cubicBezTo>
                    <a:pt x="1150061" y="1443635"/>
                    <a:pt x="1149185" y="1442744"/>
                    <a:pt x="1148601" y="1441678"/>
                  </a:cubicBezTo>
                  <a:cubicBezTo>
                    <a:pt x="1134870" y="1416093"/>
                    <a:pt x="1125010" y="1388596"/>
                    <a:pt x="1119387" y="1360098"/>
                  </a:cubicBezTo>
                  <a:cubicBezTo>
                    <a:pt x="1119241" y="1359177"/>
                    <a:pt x="1119241" y="1358242"/>
                    <a:pt x="1119387" y="1357322"/>
                  </a:cubicBezTo>
                  <a:cubicBezTo>
                    <a:pt x="1119605" y="1356409"/>
                    <a:pt x="1119898" y="1355518"/>
                    <a:pt x="1120336" y="1354693"/>
                  </a:cubicBezTo>
                  <a:cubicBezTo>
                    <a:pt x="1120847" y="1353933"/>
                    <a:pt x="1121431" y="1353269"/>
                    <a:pt x="1122161" y="1352721"/>
                  </a:cubicBezTo>
                  <a:cubicBezTo>
                    <a:pt x="1122892" y="1352180"/>
                    <a:pt x="1123696" y="1351808"/>
                    <a:pt x="1124572" y="1351625"/>
                  </a:cubicBezTo>
                  <a:cubicBezTo>
                    <a:pt x="1125449" y="1351406"/>
                    <a:pt x="1126325" y="1351406"/>
                    <a:pt x="1127201" y="1351625"/>
                  </a:cubicBezTo>
                  <a:cubicBezTo>
                    <a:pt x="1128078" y="1351757"/>
                    <a:pt x="1128954" y="1352078"/>
                    <a:pt x="1129684" y="1352575"/>
                  </a:cubicBezTo>
                  <a:cubicBezTo>
                    <a:pt x="1130414" y="1353108"/>
                    <a:pt x="1131072" y="1353772"/>
                    <a:pt x="1131583" y="1354547"/>
                  </a:cubicBezTo>
                  <a:cubicBezTo>
                    <a:pt x="1132095" y="1355299"/>
                    <a:pt x="1132460" y="1356139"/>
                    <a:pt x="1132679" y="1357030"/>
                  </a:cubicBezTo>
                  <a:cubicBezTo>
                    <a:pt x="1138010" y="1384133"/>
                    <a:pt x="1147432" y="1410280"/>
                    <a:pt x="1160578" y="1434593"/>
                  </a:cubicBezTo>
                  <a:cubicBezTo>
                    <a:pt x="1161163" y="1435689"/>
                    <a:pt x="1161527" y="1436916"/>
                    <a:pt x="1161527" y="1438172"/>
                  </a:cubicBezTo>
                  <a:cubicBezTo>
                    <a:pt x="1161527" y="1439421"/>
                    <a:pt x="1161236" y="1440655"/>
                    <a:pt x="1160651" y="1441751"/>
                  </a:cubicBezTo>
                  <a:cubicBezTo>
                    <a:pt x="1160067" y="1442839"/>
                    <a:pt x="1159191" y="1443752"/>
                    <a:pt x="1158168" y="1444380"/>
                  </a:cubicBezTo>
                  <a:cubicBezTo>
                    <a:pt x="1157146" y="1445023"/>
                    <a:pt x="1155977" y="1445351"/>
                    <a:pt x="1154736" y="1445329"/>
                  </a:cubicBezTo>
                  <a:close/>
                  <a:moveTo>
                    <a:pt x="60961" y="1390188"/>
                  </a:moveTo>
                  <a:cubicBezTo>
                    <a:pt x="59939" y="1390195"/>
                    <a:pt x="58843" y="1389969"/>
                    <a:pt x="57893" y="1389530"/>
                  </a:cubicBezTo>
                  <a:cubicBezTo>
                    <a:pt x="56944" y="1389012"/>
                    <a:pt x="56141" y="1388289"/>
                    <a:pt x="55484" y="1387413"/>
                  </a:cubicBezTo>
                  <a:cubicBezTo>
                    <a:pt x="53219" y="1384199"/>
                    <a:pt x="50955" y="1380985"/>
                    <a:pt x="48764" y="1377699"/>
                  </a:cubicBezTo>
                  <a:cubicBezTo>
                    <a:pt x="34596" y="1357249"/>
                    <a:pt x="22910" y="1335185"/>
                    <a:pt x="13999" y="1311967"/>
                  </a:cubicBezTo>
                  <a:cubicBezTo>
                    <a:pt x="13196" y="1310105"/>
                    <a:pt x="13196" y="1307987"/>
                    <a:pt x="13999" y="1306124"/>
                  </a:cubicBezTo>
                  <a:cubicBezTo>
                    <a:pt x="14365" y="1305204"/>
                    <a:pt x="14876" y="1304357"/>
                    <a:pt x="15534" y="1303641"/>
                  </a:cubicBezTo>
                  <a:cubicBezTo>
                    <a:pt x="16191" y="1302918"/>
                    <a:pt x="16994" y="1302341"/>
                    <a:pt x="17870" y="1301961"/>
                  </a:cubicBezTo>
                  <a:cubicBezTo>
                    <a:pt x="18747" y="1301618"/>
                    <a:pt x="19769" y="1301443"/>
                    <a:pt x="20719" y="1301450"/>
                  </a:cubicBezTo>
                  <a:cubicBezTo>
                    <a:pt x="21668" y="1301501"/>
                    <a:pt x="22618" y="1301779"/>
                    <a:pt x="23421" y="1302253"/>
                  </a:cubicBezTo>
                  <a:cubicBezTo>
                    <a:pt x="24297" y="1302692"/>
                    <a:pt x="25101" y="1303313"/>
                    <a:pt x="25686" y="1304079"/>
                  </a:cubicBezTo>
                  <a:cubicBezTo>
                    <a:pt x="26270" y="1304861"/>
                    <a:pt x="26707" y="1305759"/>
                    <a:pt x="26927" y="1306709"/>
                  </a:cubicBezTo>
                  <a:cubicBezTo>
                    <a:pt x="35399" y="1328838"/>
                    <a:pt x="46500" y="1349858"/>
                    <a:pt x="60012" y="1369300"/>
                  </a:cubicBezTo>
                  <a:cubicBezTo>
                    <a:pt x="62130" y="1372514"/>
                    <a:pt x="64321" y="1375581"/>
                    <a:pt x="66585" y="1378721"/>
                  </a:cubicBezTo>
                  <a:cubicBezTo>
                    <a:pt x="68922" y="1381869"/>
                    <a:pt x="68338" y="1386280"/>
                    <a:pt x="65270" y="1388727"/>
                  </a:cubicBezTo>
                  <a:cubicBezTo>
                    <a:pt x="64174" y="1389735"/>
                    <a:pt x="62714" y="1390312"/>
                    <a:pt x="61254" y="1390334"/>
                  </a:cubicBezTo>
                  <a:close/>
                  <a:moveTo>
                    <a:pt x="1112156" y="1281658"/>
                  </a:moveTo>
                  <a:cubicBezTo>
                    <a:pt x="1110549" y="1281672"/>
                    <a:pt x="1108943" y="1281073"/>
                    <a:pt x="1107774" y="1279978"/>
                  </a:cubicBezTo>
                  <a:cubicBezTo>
                    <a:pt x="1106533" y="1278853"/>
                    <a:pt x="1105729" y="1277334"/>
                    <a:pt x="1105437" y="1275669"/>
                  </a:cubicBezTo>
                  <a:cubicBezTo>
                    <a:pt x="1100763" y="1247185"/>
                    <a:pt x="1095431" y="1219140"/>
                    <a:pt x="1089954" y="1192190"/>
                  </a:cubicBezTo>
                  <a:cubicBezTo>
                    <a:pt x="1089734" y="1190437"/>
                    <a:pt x="1090173" y="1188677"/>
                    <a:pt x="1091195" y="1187223"/>
                  </a:cubicBezTo>
                  <a:cubicBezTo>
                    <a:pt x="1092144" y="1185799"/>
                    <a:pt x="1093605" y="1184762"/>
                    <a:pt x="1095285" y="1184302"/>
                  </a:cubicBezTo>
                  <a:cubicBezTo>
                    <a:pt x="1096965" y="1183944"/>
                    <a:pt x="1098644" y="1184229"/>
                    <a:pt x="1100106" y="1185105"/>
                  </a:cubicBezTo>
                  <a:cubicBezTo>
                    <a:pt x="1101566" y="1186025"/>
                    <a:pt x="1102735" y="1187449"/>
                    <a:pt x="1103246" y="1189122"/>
                  </a:cubicBezTo>
                  <a:cubicBezTo>
                    <a:pt x="1109016" y="1216218"/>
                    <a:pt x="1114347" y="1244629"/>
                    <a:pt x="1119095" y="1273259"/>
                  </a:cubicBezTo>
                  <a:cubicBezTo>
                    <a:pt x="1119387" y="1275099"/>
                    <a:pt x="1118948" y="1276976"/>
                    <a:pt x="1117926" y="1278517"/>
                  </a:cubicBezTo>
                  <a:cubicBezTo>
                    <a:pt x="1116903" y="1280022"/>
                    <a:pt x="1115370" y="1281073"/>
                    <a:pt x="1113617" y="1281439"/>
                  </a:cubicBezTo>
                  <a:close/>
                  <a:moveTo>
                    <a:pt x="5162" y="1233308"/>
                  </a:moveTo>
                  <a:cubicBezTo>
                    <a:pt x="4286" y="1233323"/>
                    <a:pt x="3409" y="1233148"/>
                    <a:pt x="2606" y="1232797"/>
                  </a:cubicBezTo>
                  <a:cubicBezTo>
                    <a:pt x="1803" y="1232395"/>
                    <a:pt x="1072" y="1231855"/>
                    <a:pt x="415" y="1231190"/>
                  </a:cubicBezTo>
                  <a:cubicBezTo>
                    <a:pt x="-169" y="1230511"/>
                    <a:pt x="-681" y="1229715"/>
                    <a:pt x="-972" y="1228853"/>
                  </a:cubicBezTo>
                  <a:cubicBezTo>
                    <a:pt x="-1338" y="1227999"/>
                    <a:pt x="-1484" y="1227079"/>
                    <a:pt x="-1484" y="1226151"/>
                  </a:cubicBezTo>
                  <a:cubicBezTo>
                    <a:pt x="-1119" y="1204007"/>
                    <a:pt x="2314" y="1182030"/>
                    <a:pt x="8814" y="1160857"/>
                  </a:cubicBezTo>
                  <a:cubicBezTo>
                    <a:pt x="10859" y="1154285"/>
                    <a:pt x="13050" y="1147565"/>
                    <a:pt x="15168" y="1140992"/>
                  </a:cubicBezTo>
                  <a:cubicBezTo>
                    <a:pt x="15460" y="1140108"/>
                    <a:pt x="15971" y="1139290"/>
                    <a:pt x="16556" y="1138582"/>
                  </a:cubicBezTo>
                  <a:cubicBezTo>
                    <a:pt x="17140" y="1137881"/>
                    <a:pt x="17797" y="1137311"/>
                    <a:pt x="18600" y="1136902"/>
                  </a:cubicBezTo>
                  <a:cubicBezTo>
                    <a:pt x="19404" y="1136486"/>
                    <a:pt x="20280" y="1136237"/>
                    <a:pt x="21157" y="1136172"/>
                  </a:cubicBezTo>
                  <a:cubicBezTo>
                    <a:pt x="22034" y="1136106"/>
                    <a:pt x="22910" y="1136230"/>
                    <a:pt x="23787" y="1136537"/>
                  </a:cubicBezTo>
                  <a:cubicBezTo>
                    <a:pt x="24663" y="1136836"/>
                    <a:pt x="25393" y="1137311"/>
                    <a:pt x="26050" y="1137924"/>
                  </a:cubicBezTo>
                  <a:cubicBezTo>
                    <a:pt x="26780" y="1138545"/>
                    <a:pt x="27292" y="1139320"/>
                    <a:pt x="27657" y="1140188"/>
                  </a:cubicBezTo>
                  <a:cubicBezTo>
                    <a:pt x="28095" y="1141021"/>
                    <a:pt x="28315" y="1141949"/>
                    <a:pt x="28315" y="1142891"/>
                  </a:cubicBezTo>
                  <a:cubicBezTo>
                    <a:pt x="28460" y="1143782"/>
                    <a:pt x="28460" y="1144702"/>
                    <a:pt x="28315" y="1145593"/>
                  </a:cubicBezTo>
                  <a:cubicBezTo>
                    <a:pt x="26123" y="1152166"/>
                    <a:pt x="24005" y="1158666"/>
                    <a:pt x="22034" y="1165312"/>
                  </a:cubicBezTo>
                  <a:cubicBezTo>
                    <a:pt x="15825" y="1185178"/>
                    <a:pt x="12612" y="1205847"/>
                    <a:pt x="12393" y="1226662"/>
                  </a:cubicBezTo>
                  <a:cubicBezTo>
                    <a:pt x="12246" y="1228459"/>
                    <a:pt x="11516" y="1230153"/>
                    <a:pt x="10201" y="1231410"/>
                  </a:cubicBezTo>
                  <a:cubicBezTo>
                    <a:pt x="8960" y="1232636"/>
                    <a:pt x="7207" y="1233294"/>
                    <a:pt x="5455" y="1233235"/>
                  </a:cubicBezTo>
                  <a:close/>
                  <a:moveTo>
                    <a:pt x="1076223" y="1114845"/>
                  </a:moveTo>
                  <a:cubicBezTo>
                    <a:pt x="1074762" y="1114831"/>
                    <a:pt x="1073374" y="1114342"/>
                    <a:pt x="1072206" y="1113458"/>
                  </a:cubicBezTo>
                  <a:cubicBezTo>
                    <a:pt x="1071037" y="1112508"/>
                    <a:pt x="1070160" y="1111201"/>
                    <a:pt x="1069723" y="1109733"/>
                  </a:cubicBezTo>
                  <a:cubicBezTo>
                    <a:pt x="1061981" y="1082126"/>
                    <a:pt x="1054239" y="1054956"/>
                    <a:pt x="1045110" y="1028737"/>
                  </a:cubicBezTo>
                  <a:cubicBezTo>
                    <a:pt x="1044744" y="1027883"/>
                    <a:pt x="1044598" y="1026955"/>
                    <a:pt x="1044671" y="1026035"/>
                  </a:cubicBezTo>
                  <a:cubicBezTo>
                    <a:pt x="1044744" y="1025078"/>
                    <a:pt x="1044964" y="1024143"/>
                    <a:pt x="1045329" y="1023259"/>
                  </a:cubicBezTo>
                  <a:cubicBezTo>
                    <a:pt x="1045694" y="1022412"/>
                    <a:pt x="1046206" y="1021667"/>
                    <a:pt x="1046936" y="1021068"/>
                  </a:cubicBezTo>
                  <a:cubicBezTo>
                    <a:pt x="1047593" y="1020411"/>
                    <a:pt x="1048323" y="1019907"/>
                    <a:pt x="1049199" y="1019608"/>
                  </a:cubicBezTo>
                  <a:cubicBezTo>
                    <a:pt x="1050807" y="1018885"/>
                    <a:pt x="1052706" y="1018885"/>
                    <a:pt x="1054312" y="1019608"/>
                  </a:cubicBezTo>
                  <a:cubicBezTo>
                    <a:pt x="1055919" y="1020440"/>
                    <a:pt x="1057161" y="1021842"/>
                    <a:pt x="1057818" y="1023551"/>
                  </a:cubicBezTo>
                  <a:cubicBezTo>
                    <a:pt x="1066801" y="1049990"/>
                    <a:pt x="1075200" y="1077598"/>
                    <a:pt x="1082723" y="1105205"/>
                  </a:cubicBezTo>
                  <a:cubicBezTo>
                    <a:pt x="1082942" y="1106118"/>
                    <a:pt x="1082942" y="1107067"/>
                    <a:pt x="1082723" y="1107980"/>
                  </a:cubicBezTo>
                  <a:cubicBezTo>
                    <a:pt x="1082650" y="1108900"/>
                    <a:pt x="1082358" y="1109799"/>
                    <a:pt x="1081920" y="1110609"/>
                  </a:cubicBezTo>
                  <a:cubicBezTo>
                    <a:pt x="1081554" y="1111435"/>
                    <a:pt x="1080970" y="1112165"/>
                    <a:pt x="1080239" y="1112728"/>
                  </a:cubicBezTo>
                  <a:cubicBezTo>
                    <a:pt x="1079582" y="1113297"/>
                    <a:pt x="1078779" y="1113721"/>
                    <a:pt x="1077903" y="1113969"/>
                  </a:cubicBezTo>
                  <a:cubicBezTo>
                    <a:pt x="1077319" y="1114181"/>
                    <a:pt x="1076661" y="1114334"/>
                    <a:pt x="1076004" y="1114407"/>
                  </a:cubicBezTo>
                  <a:close/>
                  <a:moveTo>
                    <a:pt x="51102" y="1070367"/>
                  </a:moveTo>
                  <a:cubicBezTo>
                    <a:pt x="50225" y="1070403"/>
                    <a:pt x="49276" y="1070199"/>
                    <a:pt x="48472" y="1069783"/>
                  </a:cubicBezTo>
                  <a:cubicBezTo>
                    <a:pt x="47668" y="1069447"/>
                    <a:pt x="46865" y="1068921"/>
                    <a:pt x="46281" y="1068249"/>
                  </a:cubicBezTo>
                  <a:cubicBezTo>
                    <a:pt x="45624" y="1067592"/>
                    <a:pt x="45112" y="1066796"/>
                    <a:pt x="44821" y="1065912"/>
                  </a:cubicBezTo>
                  <a:cubicBezTo>
                    <a:pt x="44455" y="1065028"/>
                    <a:pt x="44309" y="1064086"/>
                    <a:pt x="44309" y="1063136"/>
                  </a:cubicBezTo>
                  <a:cubicBezTo>
                    <a:pt x="44309" y="1062209"/>
                    <a:pt x="44528" y="1061289"/>
                    <a:pt x="44893" y="1060434"/>
                  </a:cubicBezTo>
                  <a:cubicBezTo>
                    <a:pt x="54095" y="1037501"/>
                    <a:pt x="63883" y="1014787"/>
                    <a:pt x="73669" y="992146"/>
                  </a:cubicBezTo>
                  <a:lnTo>
                    <a:pt x="77832" y="982141"/>
                  </a:lnTo>
                  <a:cubicBezTo>
                    <a:pt x="78636" y="980607"/>
                    <a:pt x="80023" y="979409"/>
                    <a:pt x="81630" y="978781"/>
                  </a:cubicBezTo>
                  <a:cubicBezTo>
                    <a:pt x="83236" y="978160"/>
                    <a:pt x="84990" y="978160"/>
                    <a:pt x="86597" y="978781"/>
                  </a:cubicBezTo>
                  <a:cubicBezTo>
                    <a:pt x="88203" y="979511"/>
                    <a:pt x="89445" y="980848"/>
                    <a:pt x="90102" y="982506"/>
                  </a:cubicBezTo>
                  <a:cubicBezTo>
                    <a:pt x="90759" y="984200"/>
                    <a:pt x="90759" y="986070"/>
                    <a:pt x="90102" y="987764"/>
                  </a:cubicBezTo>
                  <a:lnTo>
                    <a:pt x="85720" y="997697"/>
                  </a:lnTo>
                  <a:cubicBezTo>
                    <a:pt x="76079" y="1020192"/>
                    <a:pt x="66366" y="1042906"/>
                    <a:pt x="57163" y="1065766"/>
                  </a:cubicBezTo>
                  <a:cubicBezTo>
                    <a:pt x="56652" y="1067007"/>
                    <a:pt x="55776" y="1068074"/>
                    <a:pt x="54680" y="1068833"/>
                  </a:cubicBezTo>
                  <a:cubicBezTo>
                    <a:pt x="53585" y="1069600"/>
                    <a:pt x="52270" y="1070009"/>
                    <a:pt x="50955" y="1070002"/>
                  </a:cubicBezTo>
                  <a:close/>
                  <a:moveTo>
                    <a:pt x="1021520" y="954168"/>
                  </a:moveTo>
                  <a:cubicBezTo>
                    <a:pt x="1020205" y="954183"/>
                    <a:pt x="1018890" y="953774"/>
                    <a:pt x="1017795" y="953000"/>
                  </a:cubicBezTo>
                  <a:cubicBezTo>
                    <a:pt x="1016699" y="952240"/>
                    <a:pt x="1015823" y="951174"/>
                    <a:pt x="1015312" y="949932"/>
                  </a:cubicBezTo>
                  <a:cubicBezTo>
                    <a:pt x="1010126" y="937443"/>
                    <a:pt x="1004721" y="924954"/>
                    <a:pt x="999024" y="912611"/>
                  </a:cubicBezTo>
                  <a:cubicBezTo>
                    <a:pt x="993328" y="900268"/>
                    <a:pt x="986536" y="886245"/>
                    <a:pt x="979889" y="873829"/>
                  </a:cubicBezTo>
                  <a:cubicBezTo>
                    <a:pt x="979013" y="872172"/>
                    <a:pt x="978794" y="870243"/>
                    <a:pt x="979232" y="868425"/>
                  </a:cubicBezTo>
                  <a:cubicBezTo>
                    <a:pt x="979743" y="866636"/>
                    <a:pt x="980839" y="865094"/>
                    <a:pt x="982446" y="864116"/>
                  </a:cubicBezTo>
                  <a:cubicBezTo>
                    <a:pt x="983979" y="863217"/>
                    <a:pt x="985805" y="862984"/>
                    <a:pt x="987558" y="863458"/>
                  </a:cubicBezTo>
                  <a:cubicBezTo>
                    <a:pt x="989311" y="864028"/>
                    <a:pt x="990771" y="865226"/>
                    <a:pt x="991648" y="866818"/>
                  </a:cubicBezTo>
                  <a:cubicBezTo>
                    <a:pt x="998513" y="879599"/>
                    <a:pt x="1005014" y="892891"/>
                    <a:pt x="1011295" y="906403"/>
                  </a:cubicBezTo>
                  <a:cubicBezTo>
                    <a:pt x="1017575" y="919915"/>
                    <a:pt x="1022469" y="931527"/>
                    <a:pt x="1027727" y="944235"/>
                  </a:cubicBezTo>
                  <a:cubicBezTo>
                    <a:pt x="1028385" y="945973"/>
                    <a:pt x="1028385" y="947902"/>
                    <a:pt x="1027727" y="949640"/>
                  </a:cubicBezTo>
                  <a:cubicBezTo>
                    <a:pt x="1027070" y="951356"/>
                    <a:pt x="1025828" y="952766"/>
                    <a:pt x="1024149" y="953584"/>
                  </a:cubicBezTo>
                  <a:cubicBezTo>
                    <a:pt x="1023272" y="953934"/>
                    <a:pt x="1022396" y="954110"/>
                    <a:pt x="1021447" y="954095"/>
                  </a:cubicBezTo>
                  <a:close/>
                  <a:moveTo>
                    <a:pt x="112232" y="912392"/>
                  </a:moveTo>
                  <a:lnTo>
                    <a:pt x="110552" y="912392"/>
                  </a:lnTo>
                  <a:cubicBezTo>
                    <a:pt x="108799" y="911888"/>
                    <a:pt x="107338" y="910705"/>
                    <a:pt x="106462" y="909105"/>
                  </a:cubicBezTo>
                  <a:cubicBezTo>
                    <a:pt x="105512" y="907462"/>
                    <a:pt x="105293" y="905541"/>
                    <a:pt x="105659" y="903701"/>
                  </a:cubicBezTo>
                  <a:cubicBezTo>
                    <a:pt x="110260" y="885997"/>
                    <a:pt x="112743" y="867804"/>
                    <a:pt x="112962" y="849509"/>
                  </a:cubicBezTo>
                  <a:cubicBezTo>
                    <a:pt x="112962" y="840270"/>
                    <a:pt x="112232" y="831038"/>
                    <a:pt x="110844" y="821901"/>
                  </a:cubicBezTo>
                  <a:cubicBezTo>
                    <a:pt x="110698" y="820989"/>
                    <a:pt x="110698" y="820039"/>
                    <a:pt x="110844" y="819126"/>
                  </a:cubicBezTo>
                  <a:cubicBezTo>
                    <a:pt x="111063" y="818213"/>
                    <a:pt x="111429" y="817344"/>
                    <a:pt x="111940" y="816570"/>
                  </a:cubicBezTo>
                  <a:cubicBezTo>
                    <a:pt x="112450" y="815818"/>
                    <a:pt x="113108" y="815175"/>
                    <a:pt x="113912" y="814671"/>
                  </a:cubicBezTo>
                  <a:cubicBezTo>
                    <a:pt x="114642" y="814174"/>
                    <a:pt x="115445" y="813853"/>
                    <a:pt x="116322" y="813722"/>
                  </a:cubicBezTo>
                  <a:cubicBezTo>
                    <a:pt x="118074" y="813415"/>
                    <a:pt x="119900" y="813867"/>
                    <a:pt x="121361" y="814963"/>
                  </a:cubicBezTo>
                  <a:cubicBezTo>
                    <a:pt x="122822" y="816088"/>
                    <a:pt x="123844" y="817731"/>
                    <a:pt x="124137" y="819564"/>
                  </a:cubicBezTo>
                  <a:cubicBezTo>
                    <a:pt x="125743" y="829373"/>
                    <a:pt x="126547" y="839284"/>
                    <a:pt x="126693" y="849217"/>
                  </a:cubicBezTo>
                  <a:cubicBezTo>
                    <a:pt x="126547" y="868673"/>
                    <a:pt x="124137" y="888042"/>
                    <a:pt x="119389" y="906914"/>
                  </a:cubicBezTo>
                  <a:cubicBezTo>
                    <a:pt x="119024" y="908477"/>
                    <a:pt x="118074" y="909865"/>
                    <a:pt x="116833" y="910858"/>
                  </a:cubicBezTo>
                  <a:cubicBezTo>
                    <a:pt x="115591" y="911851"/>
                    <a:pt x="114058" y="912363"/>
                    <a:pt x="112450" y="912319"/>
                  </a:cubicBezTo>
                  <a:close/>
                  <a:moveTo>
                    <a:pt x="941181" y="806272"/>
                  </a:moveTo>
                  <a:cubicBezTo>
                    <a:pt x="940158" y="806279"/>
                    <a:pt x="939136" y="806031"/>
                    <a:pt x="938186" y="805542"/>
                  </a:cubicBezTo>
                  <a:cubicBezTo>
                    <a:pt x="937310" y="805023"/>
                    <a:pt x="936507" y="804329"/>
                    <a:pt x="935850" y="803496"/>
                  </a:cubicBezTo>
                  <a:cubicBezTo>
                    <a:pt x="919635" y="781257"/>
                    <a:pt x="901669" y="760355"/>
                    <a:pt x="882168" y="740978"/>
                  </a:cubicBezTo>
                  <a:cubicBezTo>
                    <a:pt x="881511" y="740328"/>
                    <a:pt x="881073" y="739562"/>
                    <a:pt x="880708" y="738714"/>
                  </a:cubicBezTo>
                  <a:cubicBezTo>
                    <a:pt x="880342" y="737860"/>
                    <a:pt x="880124" y="736947"/>
                    <a:pt x="880051" y="736012"/>
                  </a:cubicBezTo>
                  <a:cubicBezTo>
                    <a:pt x="880051" y="735084"/>
                    <a:pt x="880197" y="734164"/>
                    <a:pt x="880561" y="733310"/>
                  </a:cubicBezTo>
                  <a:cubicBezTo>
                    <a:pt x="880854" y="732419"/>
                    <a:pt x="881292" y="731601"/>
                    <a:pt x="881950" y="730900"/>
                  </a:cubicBezTo>
                  <a:cubicBezTo>
                    <a:pt x="882534" y="730220"/>
                    <a:pt x="883264" y="729680"/>
                    <a:pt x="884067" y="729293"/>
                  </a:cubicBezTo>
                  <a:cubicBezTo>
                    <a:pt x="884870" y="728913"/>
                    <a:pt x="885820" y="728709"/>
                    <a:pt x="886696" y="728709"/>
                  </a:cubicBezTo>
                  <a:cubicBezTo>
                    <a:pt x="887573" y="728672"/>
                    <a:pt x="888449" y="728818"/>
                    <a:pt x="889253" y="729147"/>
                  </a:cubicBezTo>
                  <a:cubicBezTo>
                    <a:pt x="890056" y="729505"/>
                    <a:pt x="890860" y="729994"/>
                    <a:pt x="891517" y="730608"/>
                  </a:cubicBezTo>
                  <a:cubicBezTo>
                    <a:pt x="911601" y="750466"/>
                    <a:pt x="930006" y="771967"/>
                    <a:pt x="946512" y="794878"/>
                  </a:cubicBezTo>
                  <a:cubicBezTo>
                    <a:pt x="947316" y="795923"/>
                    <a:pt x="947754" y="797164"/>
                    <a:pt x="947900" y="798457"/>
                  </a:cubicBezTo>
                  <a:cubicBezTo>
                    <a:pt x="948046" y="799786"/>
                    <a:pt x="947827" y="801123"/>
                    <a:pt x="947243" y="802328"/>
                  </a:cubicBezTo>
                  <a:cubicBezTo>
                    <a:pt x="946659" y="803504"/>
                    <a:pt x="945855" y="804512"/>
                    <a:pt x="944760" y="805249"/>
                  </a:cubicBezTo>
                  <a:cubicBezTo>
                    <a:pt x="943664" y="805870"/>
                    <a:pt x="942422" y="806199"/>
                    <a:pt x="941181" y="806199"/>
                  </a:cubicBezTo>
                  <a:close/>
                  <a:moveTo>
                    <a:pt x="91709" y="746602"/>
                  </a:moveTo>
                  <a:cubicBezTo>
                    <a:pt x="90395" y="746617"/>
                    <a:pt x="89080" y="746208"/>
                    <a:pt x="87984" y="745433"/>
                  </a:cubicBezTo>
                  <a:cubicBezTo>
                    <a:pt x="86816" y="744696"/>
                    <a:pt x="85940" y="743593"/>
                    <a:pt x="85428" y="742293"/>
                  </a:cubicBezTo>
                  <a:cubicBezTo>
                    <a:pt x="79147" y="726518"/>
                    <a:pt x="72427" y="710961"/>
                    <a:pt x="65709" y="695405"/>
                  </a:cubicBezTo>
                  <a:cubicBezTo>
                    <a:pt x="61254" y="684961"/>
                    <a:pt x="56798" y="674589"/>
                    <a:pt x="52489" y="664292"/>
                  </a:cubicBezTo>
                  <a:cubicBezTo>
                    <a:pt x="51832" y="662553"/>
                    <a:pt x="51832" y="660625"/>
                    <a:pt x="52489" y="658887"/>
                  </a:cubicBezTo>
                  <a:cubicBezTo>
                    <a:pt x="53146" y="657141"/>
                    <a:pt x="54388" y="655702"/>
                    <a:pt x="56068" y="654870"/>
                  </a:cubicBezTo>
                  <a:cubicBezTo>
                    <a:pt x="57674" y="654184"/>
                    <a:pt x="59573" y="654184"/>
                    <a:pt x="61181" y="654870"/>
                  </a:cubicBezTo>
                  <a:cubicBezTo>
                    <a:pt x="62860" y="655607"/>
                    <a:pt x="64247" y="656966"/>
                    <a:pt x="64978" y="658668"/>
                  </a:cubicBezTo>
                  <a:cubicBezTo>
                    <a:pt x="69287" y="669039"/>
                    <a:pt x="73742" y="679264"/>
                    <a:pt x="78197" y="689635"/>
                  </a:cubicBezTo>
                  <a:cubicBezTo>
                    <a:pt x="84990" y="705337"/>
                    <a:pt x="91709" y="720967"/>
                    <a:pt x="98063" y="736815"/>
                  </a:cubicBezTo>
                  <a:cubicBezTo>
                    <a:pt x="98793" y="738576"/>
                    <a:pt x="98793" y="740533"/>
                    <a:pt x="98063" y="742293"/>
                  </a:cubicBezTo>
                  <a:cubicBezTo>
                    <a:pt x="97406" y="744024"/>
                    <a:pt x="96091" y="745433"/>
                    <a:pt x="94411" y="746237"/>
                  </a:cubicBezTo>
                  <a:cubicBezTo>
                    <a:pt x="93535" y="746485"/>
                    <a:pt x="92585" y="746588"/>
                    <a:pt x="91709" y="746529"/>
                  </a:cubicBezTo>
                  <a:close/>
                  <a:moveTo>
                    <a:pt x="825931" y="685983"/>
                  </a:moveTo>
                  <a:cubicBezTo>
                    <a:pt x="824252" y="686005"/>
                    <a:pt x="822645" y="685377"/>
                    <a:pt x="821403" y="684230"/>
                  </a:cubicBezTo>
                  <a:cubicBezTo>
                    <a:pt x="804605" y="668455"/>
                    <a:pt x="782694" y="647712"/>
                    <a:pt x="762463" y="624487"/>
                  </a:cubicBezTo>
                  <a:cubicBezTo>
                    <a:pt x="759761" y="621668"/>
                    <a:pt x="759761" y="617228"/>
                    <a:pt x="762463" y="614408"/>
                  </a:cubicBezTo>
                  <a:cubicBezTo>
                    <a:pt x="764947" y="611765"/>
                    <a:pt x="769110" y="611641"/>
                    <a:pt x="771739" y="614131"/>
                  </a:cubicBezTo>
                  <a:cubicBezTo>
                    <a:pt x="771885" y="614218"/>
                    <a:pt x="771958" y="614313"/>
                    <a:pt x="772031" y="614408"/>
                  </a:cubicBezTo>
                  <a:cubicBezTo>
                    <a:pt x="791897" y="636976"/>
                    <a:pt x="813516" y="657646"/>
                    <a:pt x="830459" y="672837"/>
                  </a:cubicBezTo>
                  <a:cubicBezTo>
                    <a:pt x="831482" y="673830"/>
                    <a:pt x="832212" y="675101"/>
                    <a:pt x="832505" y="676488"/>
                  </a:cubicBezTo>
                  <a:cubicBezTo>
                    <a:pt x="832942" y="677869"/>
                    <a:pt x="832942" y="679344"/>
                    <a:pt x="832505" y="680724"/>
                  </a:cubicBezTo>
                  <a:cubicBezTo>
                    <a:pt x="831993" y="682039"/>
                    <a:pt x="831117" y="683178"/>
                    <a:pt x="830021" y="684011"/>
                  </a:cubicBezTo>
                  <a:cubicBezTo>
                    <a:pt x="828926" y="685150"/>
                    <a:pt x="827465" y="685837"/>
                    <a:pt x="825931" y="685910"/>
                  </a:cubicBezTo>
                  <a:close/>
                  <a:moveTo>
                    <a:pt x="31674" y="588043"/>
                  </a:moveTo>
                  <a:cubicBezTo>
                    <a:pt x="30214" y="588043"/>
                    <a:pt x="28752" y="587524"/>
                    <a:pt x="27584" y="586582"/>
                  </a:cubicBezTo>
                  <a:cubicBezTo>
                    <a:pt x="26416" y="585582"/>
                    <a:pt x="25539" y="584223"/>
                    <a:pt x="25174" y="582711"/>
                  </a:cubicBezTo>
                  <a:cubicBezTo>
                    <a:pt x="18309" y="554534"/>
                    <a:pt x="14292" y="525736"/>
                    <a:pt x="13269" y="496749"/>
                  </a:cubicBezTo>
                  <a:cubicBezTo>
                    <a:pt x="13196" y="494872"/>
                    <a:pt x="13853" y="493039"/>
                    <a:pt x="15095" y="491636"/>
                  </a:cubicBezTo>
                  <a:cubicBezTo>
                    <a:pt x="16264" y="490234"/>
                    <a:pt x="17943" y="489387"/>
                    <a:pt x="19769" y="489299"/>
                  </a:cubicBezTo>
                  <a:cubicBezTo>
                    <a:pt x="20646" y="489292"/>
                    <a:pt x="21595" y="489467"/>
                    <a:pt x="22398" y="489810"/>
                  </a:cubicBezTo>
                  <a:cubicBezTo>
                    <a:pt x="23275" y="490132"/>
                    <a:pt x="24005" y="490628"/>
                    <a:pt x="24663" y="491271"/>
                  </a:cubicBezTo>
                  <a:cubicBezTo>
                    <a:pt x="25320" y="491921"/>
                    <a:pt x="25831" y="492688"/>
                    <a:pt x="26196" y="493535"/>
                  </a:cubicBezTo>
                  <a:cubicBezTo>
                    <a:pt x="26562" y="494397"/>
                    <a:pt x="26707" y="495310"/>
                    <a:pt x="26780" y="496238"/>
                  </a:cubicBezTo>
                  <a:cubicBezTo>
                    <a:pt x="27803" y="524210"/>
                    <a:pt x="31674" y="552015"/>
                    <a:pt x="38321" y="579205"/>
                  </a:cubicBezTo>
                  <a:cubicBezTo>
                    <a:pt x="38467" y="580126"/>
                    <a:pt x="38467" y="581061"/>
                    <a:pt x="38321" y="581981"/>
                  </a:cubicBezTo>
                  <a:cubicBezTo>
                    <a:pt x="38174" y="582923"/>
                    <a:pt x="37882" y="583836"/>
                    <a:pt x="37444" y="584683"/>
                  </a:cubicBezTo>
                  <a:cubicBezTo>
                    <a:pt x="37005" y="585494"/>
                    <a:pt x="36422" y="586210"/>
                    <a:pt x="35691" y="586801"/>
                  </a:cubicBezTo>
                  <a:cubicBezTo>
                    <a:pt x="34960" y="587386"/>
                    <a:pt x="34157" y="587809"/>
                    <a:pt x="33281" y="588043"/>
                  </a:cubicBezTo>
                  <a:close/>
                  <a:moveTo>
                    <a:pt x="718204" y="559340"/>
                  </a:moveTo>
                  <a:cubicBezTo>
                    <a:pt x="717036" y="559355"/>
                    <a:pt x="715868" y="559026"/>
                    <a:pt x="714918" y="558391"/>
                  </a:cubicBezTo>
                  <a:cubicBezTo>
                    <a:pt x="713896" y="557792"/>
                    <a:pt x="713092" y="556937"/>
                    <a:pt x="712507" y="555907"/>
                  </a:cubicBezTo>
                  <a:cubicBezTo>
                    <a:pt x="702429" y="538664"/>
                    <a:pt x="693811" y="520580"/>
                    <a:pt x="686872" y="501861"/>
                  </a:cubicBezTo>
                  <a:cubicBezTo>
                    <a:pt x="683805" y="493755"/>
                    <a:pt x="680957" y="485575"/>
                    <a:pt x="678328" y="476737"/>
                  </a:cubicBezTo>
                  <a:cubicBezTo>
                    <a:pt x="678035" y="475846"/>
                    <a:pt x="677889" y="474904"/>
                    <a:pt x="677962" y="473962"/>
                  </a:cubicBezTo>
                  <a:cubicBezTo>
                    <a:pt x="678035" y="473049"/>
                    <a:pt x="678328" y="472165"/>
                    <a:pt x="678692" y="471333"/>
                  </a:cubicBezTo>
                  <a:cubicBezTo>
                    <a:pt x="679058" y="470485"/>
                    <a:pt x="679642" y="469740"/>
                    <a:pt x="680372" y="469142"/>
                  </a:cubicBezTo>
                  <a:cubicBezTo>
                    <a:pt x="681030" y="468543"/>
                    <a:pt x="681833" y="468075"/>
                    <a:pt x="682636" y="467754"/>
                  </a:cubicBezTo>
                  <a:cubicBezTo>
                    <a:pt x="683513" y="467571"/>
                    <a:pt x="684389" y="467571"/>
                    <a:pt x="685266" y="467754"/>
                  </a:cubicBezTo>
                  <a:cubicBezTo>
                    <a:pt x="686142" y="467820"/>
                    <a:pt x="687018" y="468068"/>
                    <a:pt x="687822" y="468484"/>
                  </a:cubicBezTo>
                  <a:cubicBezTo>
                    <a:pt x="688625" y="468922"/>
                    <a:pt x="689283" y="469522"/>
                    <a:pt x="689867" y="470237"/>
                  </a:cubicBezTo>
                  <a:cubicBezTo>
                    <a:pt x="690451" y="470953"/>
                    <a:pt x="690889" y="471771"/>
                    <a:pt x="691182" y="472647"/>
                  </a:cubicBezTo>
                  <a:cubicBezTo>
                    <a:pt x="693738" y="480827"/>
                    <a:pt x="696513" y="488934"/>
                    <a:pt x="699435" y="497114"/>
                  </a:cubicBezTo>
                  <a:cubicBezTo>
                    <a:pt x="706080" y="514942"/>
                    <a:pt x="714260" y="532185"/>
                    <a:pt x="723755" y="548677"/>
                  </a:cubicBezTo>
                  <a:cubicBezTo>
                    <a:pt x="724339" y="549780"/>
                    <a:pt x="724705" y="551007"/>
                    <a:pt x="724778" y="552255"/>
                  </a:cubicBezTo>
                  <a:cubicBezTo>
                    <a:pt x="724778" y="553526"/>
                    <a:pt x="724485" y="554782"/>
                    <a:pt x="723901" y="555907"/>
                  </a:cubicBezTo>
                  <a:cubicBezTo>
                    <a:pt x="723317" y="557003"/>
                    <a:pt x="722440" y="557938"/>
                    <a:pt x="721418" y="558610"/>
                  </a:cubicBezTo>
                  <a:cubicBezTo>
                    <a:pt x="720396" y="559201"/>
                    <a:pt x="719227" y="559530"/>
                    <a:pt x="717985" y="559559"/>
                  </a:cubicBezTo>
                  <a:close/>
                  <a:moveTo>
                    <a:pt x="26853" y="418455"/>
                  </a:moveTo>
                  <a:lnTo>
                    <a:pt x="25247" y="418455"/>
                  </a:lnTo>
                  <a:cubicBezTo>
                    <a:pt x="23494" y="418090"/>
                    <a:pt x="22034" y="417031"/>
                    <a:pt x="21084" y="415534"/>
                  </a:cubicBezTo>
                  <a:cubicBezTo>
                    <a:pt x="20062" y="414015"/>
                    <a:pt x="19623" y="412160"/>
                    <a:pt x="19916" y="410348"/>
                  </a:cubicBezTo>
                  <a:cubicBezTo>
                    <a:pt x="25393" y="381740"/>
                    <a:pt x="33792" y="353782"/>
                    <a:pt x="45112" y="326942"/>
                  </a:cubicBezTo>
                  <a:cubicBezTo>
                    <a:pt x="45916" y="325431"/>
                    <a:pt x="47304" y="324269"/>
                    <a:pt x="48910" y="323655"/>
                  </a:cubicBezTo>
                  <a:cubicBezTo>
                    <a:pt x="52270" y="322560"/>
                    <a:pt x="55921" y="324291"/>
                    <a:pt x="57236" y="327600"/>
                  </a:cubicBezTo>
                  <a:cubicBezTo>
                    <a:pt x="57820" y="329250"/>
                    <a:pt x="57820" y="331062"/>
                    <a:pt x="57236" y="332712"/>
                  </a:cubicBezTo>
                  <a:cubicBezTo>
                    <a:pt x="46427" y="358566"/>
                    <a:pt x="38321" y="385495"/>
                    <a:pt x="33208" y="413050"/>
                  </a:cubicBezTo>
                  <a:cubicBezTo>
                    <a:pt x="32916" y="414694"/>
                    <a:pt x="32040" y="416191"/>
                    <a:pt x="30798" y="417287"/>
                  </a:cubicBezTo>
                  <a:cubicBezTo>
                    <a:pt x="29556" y="418134"/>
                    <a:pt x="28022" y="418521"/>
                    <a:pt x="26562" y="418382"/>
                  </a:cubicBezTo>
                  <a:close/>
                  <a:moveTo>
                    <a:pt x="666423" y="398443"/>
                  </a:moveTo>
                  <a:cubicBezTo>
                    <a:pt x="664743" y="398422"/>
                    <a:pt x="663136" y="397764"/>
                    <a:pt x="661968" y="396618"/>
                  </a:cubicBezTo>
                  <a:cubicBezTo>
                    <a:pt x="660726" y="395464"/>
                    <a:pt x="659923" y="393915"/>
                    <a:pt x="659703" y="392236"/>
                  </a:cubicBezTo>
                  <a:cubicBezTo>
                    <a:pt x="657440" y="374189"/>
                    <a:pt x="656344" y="356010"/>
                    <a:pt x="656344" y="337824"/>
                  </a:cubicBezTo>
                  <a:cubicBezTo>
                    <a:pt x="656344" y="327015"/>
                    <a:pt x="656782" y="315914"/>
                    <a:pt x="657512" y="305251"/>
                  </a:cubicBezTo>
                  <a:cubicBezTo>
                    <a:pt x="657585" y="304309"/>
                    <a:pt x="657804" y="303389"/>
                    <a:pt x="658243" y="302549"/>
                  </a:cubicBezTo>
                  <a:cubicBezTo>
                    <a:pt x="658608" y="301723"/>
                    <a:pt x="659192" y="300978"/>
                    <a:pt x="659849" y="300357"/>
                  </a:cubicBezTo>
                  <a:cubicBezTo>
                    <a:pt x="660507" y="299751"/>
                    <a:pt x="661310" y="299284"/>
                    <a:pt x="662186" y="298970"/>
                  </a:cubicBezTo>
                  <a:cubicBezTo>
                    <a:pt x="663063" y="298824"/>
                    <a:pt x="663939" y="298824"/>
                    <a:pt x="664815" y="298970"/>
                  </a:cubicBezTo>
                  <a:cubicBezTo>
                    <a:pt x="665692" y="299036"/>
                    <a:pt x="666569" y="299284"/>
                    <a:pt x="667372" y="299700"/>
                  </a:cubicBezTo>
                  <a:cubicBezTo>
                    <a:pt x="668176" y="300146"/>
                    <a:pt x="668906" y="300737"/>
                    <a:pt x="669490" y="301453"/>
                  </a:cubicBezTo>
                  <a:cubicBezTo>
                    <a:pt x="670001" y="302191"/>
                    <a:pt x="670439" y="303001"/>
                    <a:pt x="670732" y="303863"/>
                  </a:cubicBezTo>
                  <a:cubicBezTo>
                    <a:pt x="670878" y="304783"/>
                    <a:pt x="670878" y="305726"/>
                    <a:pt x="670732" y="306639"/>
                  </a:cubicBezTo>
                  <a:cubicBezTo>
                    <a:pt x="669928" y="316936"/>
                    <a:pt x="669563" y="327453"/>
                    <a:pt x="669563" y="337897"/>
                  </a:cubicBezTo>
                  <a:cubicBezTo>
                    <a:pt x="669563" y="355477"/>
                    <a:pt x="670659" y="373042"/>
                    <a:pt x="672850" y="390483"/>
                  </a:cubicBezTo>
                  <a:cubicBezTo>
                    <a:pt x="672995" y="391403"/>
                    <a:pt x="672995" y="392338"/>
                    <a:pt x="672850" y="393258"/>
                  </a:cubicBezTo>
                  <a:cubicBezTo>
                    <a:pt x="672631" y="394186"/>
                    <a:pt x="672265" y="395062"/>
                    <a:pt x="671681" y="395814"/>
                  </a:cubicBezTo>
                  <a:cubicBezTo>
                    <a:pt x="671169" y="396567"/>
                    <a:pt x="670512" y="397210"/>
                    <a:pt x="669709" y="397713"/>
                  </a:cubicBezTo>
                  <a:cubicBezTo>
                    <a:pt x="668906" y="398210"/>
                    <a:pt x="668029" y="398509"/>
                    <a:pt x="667153" y="398590"/>
                  </a:cubicBezTo>
                  <a:close/>
                  <a:moveTo>
                    <a:pt x="88496" y="261137"/>
                  </a:moveTo>
                  <a:cubicBezTo>
                    <a:pt x="87400" y="261130"/>
                    <a:pt x="86377" y="260853"/>
                    <a:pt x="85428" y="260334"/>
                  </a:cubicBezTo>
                  <a:cubicBezTo>
                    <a:pt x="84625" y="259889"/>
                    <a:pt x="83894" y="259297"/>
                    <a:pt x="83310" y="258581"/>
                  </a:cubicBezTo>
                  <a:cubicBezTo>
                    <a:pt x="82799" y="257844"/>
                    <a:pt x="82360" y="257033"/>
                    <a:pt x="82068" y="256171"/>
                  </a:cubicBezTo>
                  <a:cubicBezTo>
                    <a:pt x="81922" y="255258"/>
                    <a:pt x="81922" y="254309"/>
                    <a:pt x="82068" y="253396"/>
                  </a:cubicBezTo>
                  <a:cubicBezTo>
                    <a:pt x="82142" y="252446"/>
                    <a:pt x="82433" y="251526"/>
                    <a:pt x="82872" y="250693"/>
                  </a:cubicBezTo>
                  <a:cubicBezTo>
                    <a:pt x="88642" y="239008"/>
                    <a:pt x="94338" y="227395"/>
                    <a:pt x="99669" y="215417"/>
                  </a:cubicBezTo>
                  <a:cubicBezTo>
                    <a:pt x="105805" y="201884"/>
                    <a:pt x="110917" y="187949"/>
                    <a:pt x="115154" y="173715"/>
                  </a:cubicBezTo>
                  <a:cubicBezTo>
                    <a:pt x="115445" y="172838"/>
                    <a:pt x="115811" y="172020"/>
                    <a:pt x="116395" y="171304"/>
                  </a:cubicBezTo>
                  <a:cubicBezTo>
                    <a:pt x="116979" y="170588"/>
                    <a:pt x="117637" y="169990"/>
                    <a:pt x="118440" y="169552"/>
                  </a:cubicBezTo>
                  <a:cubicBezTo>
                    <a:pt x="120046" y="168653"/>
                    <a:pt x="121872" y="168471"/>
                    <a:pt x="123625" y="169040"/>
                  </a:cubicBezTo>
                  <a:cubicBezTo>
                    <a:pt x="125378" y="169639"/>
                    <a:pt x="126766" y="170896"/>
                    <a:pt x="127569" y="172546"/>
                  </a:cubicBezTo>
                  <a:cubicBezTo>
                    <a:pt x="128446" y="174233"/>
                    <a:pt x="128665" y="176198"/>
                    <a:pt x="128080" y="178023"/>
                  </a:cubicBezTo>
                  <a:cubicBezTo>
                    <a:pt x="123625" y="193003"/>
                    <a:pt x="118074" y="207647"/>
                    <a:pt x="111574" y="221844"/>
                  </a:cubicBezTo>
                  <a:cubicBezTo>
                    <a:pt x="106170" y="233969"/>
                    <a:pt x="100400" y="245800"/>
                    <a:pt x="94630" y="257632"/>
                  </a:cubicBezTo>
                  <a:cubicBezTo>
                    <a:pt x="94046" y="258720"/>
                    <a:pt x="93243" y="259648"/>
                    <a:pt x="92220" y="260334"/>
                  </a:cubicBezTo>
                  <a:cubicBezTo>
                    <a:pt x="90979" y="260955"/>
                    <a:pt x="89591" y="261211"/>
                    <a:pt x="88203" y="261064"/>
                  </a:cubicBezTo>
                  <a:close/>
                  <a:moveTo>
                    <a:pt x="678838" y="229002"/>
                  </a:moveTo>
                  <a:lnTo>
                    <a:pt x="677013" y="229002"/>
                  </a:lnTo>
                  <a:cubicBezTo>
                    <a:pt x="675260" y="228433"/>
                    <a:pt x="673799" y="227235"/>
                    <a:pt x="672923" y="225642"/>
                  </a:cubicBezTo>
                  <a:cubicBezTo>
                    <a:pt x="671974" y="223970"/>
                    <a:pt x="671754" y="222005"/>
                    <a:pt x="672265" y="220165"/>
                  </a:cubicBezTo>
                  <a:cubicBezTo>
                    <a:pt x="676355" y="205558"/>
                    <a:pt x="681248" y="190001"/>
                    <a:pt x="686872" y="174883"/>
                  </a:cubicBezTo>
                  <a:cubicBezTo>
                    <a:pt x="691473" y="162796"/>
                    <a:pt x="696659" y="150949"/>
                    <a:pt x="702429" y="139388"/>
                  </a:cubicBezTo>
                  <a:cubicBezTo>
                    <a:pt x="702794" y="138570"/>
                    <a:pt x="703378" y="137825"/>
                    <a:pt x="704035" y="137197"/>
                  </a:cubicBezTo>
                  <a:cubicBezTo>
                    <a:pt x="704693" y="136620"/>
                    <a:pt x="705496" y="136174"/>
                    <a:pt x="706373" y="135882"/>
                  </a:cubicBezTo>
                  <a:cubicBezTo>
                    <a:pt x="707249" y="135700"/>
                    <a:pt x="708126" y="135700"/>
                    <a:pt x="709002" y="135882"/>
                  </a:cubicBezTo>
                  <a:cubicBezTo>
                    <a:pt x="709878" y="135933"/>
                    <a:pt x="710755" y="136182"/>
                    <a:pt x="711485" y="136613"/>
                  </a:cubicBezTo>
                  <a:cubicBezTo>
                    <a:pt x="712288" y="137058"/>
                    <a:pt x="713019" y="137650"/>
                    <a:pt x="713603" y="138365"/>
                  </a:cubicBezTo>
                  <a:cubicBezTo>
                    <a:pt x="714187" y="139067"/>
                    <a:pt x="714626" y="139892"/>
                    <a:pt x="714845" y="140776"/>
                  </a:cubicBezTo>
                  <a:cubicBezTo>
                    <a:pt x="714990" y="141689"/>
                    <a:pt x="714990" y="142638"/>
                    <a:pt x="714845" y="143551"/>
                  </a:cubicBezTo>
                  <a:cubicBezTo>
                    <a:pt x="714772" y="144471"/>
                    <a:pt x="714553" y="145369"/>
                    <a:pt x="714114" y="146180"/>
                  </a:cubicBezTo>
                  <a:cubicBezTo>
                    <a:pt x="708636" y="157282"/>
                    <a:pt x="703597" y="168675"/>
                    <a:pt x="699507" y="180287"/>
                  </a:cubicBezTo>
                  <a:cubicBezTo>
                    <a:pt x="694102" y="194894"/>
                    <a:pt x="689283" y="209502"/>
                    <a:pt x="685412" y="224109"/>
                  </a:cubicBezTo>
                  <a:cubicBezTo>
                    <a:pt x="684973" y="225526"/>
                    <a:pt x="684097" y="226775"/>
                    <a:pt x="682929" y="227688"/>
                  </a:cubicBezTo>
                  <a:cubicBezTo>
                    <a:pt x="681687" y="228601"/>
                    <a:pt x="680080" y="229039"/>
                    <a:pt x="678546" y="228929"/>
                  </a:cubicBezTo>
                  <a:close/>
                  <a:moveTo>
                    <a:pt x="136187" y="98999"/>
                  </a:moveTo>
                  <a:lnTo>
                    <a:pt x="135603" y="98999"/>
                  </a:lnTo>
                  <a:cubicBezTo>
                    <a:pt x="134727" y="98912"/>
                    <a:pt x="133850" y="98664"/>
                    <a:pt x="133047" y="98269"/>
                  </a:cubicBezTo>
                  <a:cubicBezTo>
                    <a:pt x="132244" y="97824"/>
                    <a:pt x="131513" y="97232"/>
                    <a:pt x="130929" y="96516"/>
                  </a:cubicBezTo>
                  <a:cubicBezTo>
                    <a:pt x="130345" y="95815"/>
                    <a:pt x="129906" y="94990"/>
                    <a:pt x="129688" y="94106"/>
                  </a:cubicBezTo>
                  <a:cubicBezTo>
                    <a:pt x="129541" y="93193"/>
                    <a:pt x="129541" y="92244"/>
                    <a:pt x="129688" y="91331"/>
                  </a:cubicBezTo>
                  <a:cubicBezTo>
                    <a:pt x="131221" y="73291"/>
                    <a:pt x="131951" y="54083"/>
                    <a:pt x="131951" y="32464"/>
                  </a:cubicBezTo>
                  <a:lnTo>
                    <a:pt x="131951" y="6683"/>
                  </a:lnTo>
                  <a:cubicBezTo>
                    <a:pt x="131951" y="5741"/>
                    <a:pt x="132097" y="4806"/>
                    <a:pt x="132390" y="3908"/>
                  </a:cubicBezTo>
                  <a:cubicBezTo>
                    <a:pt x="132754" y="3046"/>
                    <a:pt x="133193" y="2250"/>
                    <a:pt x="133850" y="1571"/>
                  </a:cubicBezTo>
                  <a:cubicBezTo>
                    <a:pt x="134434" y="891"/>
                    <a:pt x="135165" y="351"/>
                    <a:pt x="135968" y="-36"/>
                  </a:cubicBezTo>
                  <a:cubicBezTo>
                    <a:pt x="136772" y="-416"/>
                    <a:pt x="137721" y="-620"/>
                    <a:pt x="138598" y="-620"/>
                  </a:cubicBezTo>
                  <a:cubicBezTo>
                    <a:pt x="140350" y="-606"/>
                    <a:pt x="142030" y="103"/>
                    <a:pt x="143272" y="1351"/>
                  </a:cubicBezTo>
                  <a:cubicBezTo>
                    <a:pt x="144586" y="2688"/>
                    <a:pt x="145316" y="4463"/>
                    <a:pt x="145316" y="6318"/>
                  </a:cubicBezTo>
                  <a:lnTo>
                    <a:pt x="145316" y="32464"/>
                  </a:lnTo>
                  <a:cubicBezTo>
                    <a:pt x="145316" y="54375"/>
                    <a:pt x="144659" y="74168"/>
                    <a:pt x="143053" y="92573"/>
                  </a:cubicBezTo>
                  <a:cubicBezTo>
                    <a:pt x="142906" y="94311"/>
                    <a:pt x="142176" y="95940"/>
                    <a:pt x="140934" y="97173"/>
                  </a:cubicBezTo>
                  <a:cubicBezTo>
                    <a:pt x="139766" y="98357"/>
                    <a:pt x="138159" y="99065"/>
                    <a:pt x="136479" y="99146"/>
                  </a:cubicBezTo>
                  <a:close/>
                  <a:moveTo>
                    <a:pt x="751800" y="77454"/>
                  </a:moveTo>
                  <a:cubicBezTo>
                    <a:pt x="750413" y="77388"/>
                    <a:pt x="749025" y="76906"/>
                    <a:pt x="747856" y="76067"/>
                  </a:cubicBezTo>
                  <a:cubicBezTo>
                    <a:pt x="744789" y="73671"/>
                    <a:pt x="744205" y="69310"/>
                    <a:pt x="746396" y="66133"/>
                  </a:cubicBezTo>
                  <a:cubicBezTo>
                    <a:pt x="757351" y="50285"/>
                    <a:pt x="768818" y="34802"/>
                    <a:pt x="780284" y="19172"/>
                  </a:cubicBezTo>
                  <a:lnTo>
                    <a:pt x="782694" y="15886"/>
                  </a:lnTo>
                  <a:cubicBezTo>
                    <a:pt x="786200" y="11766"/>
                    <a:pt x="790656" y="8538"/>
                    <a:pt x="795695" y="6464"/>
                  </a:cubicBezTo>
                  <a:cubicBezTo>
                    <a:pt x="797374" y="5588"/>
                    <a:pt x="799054" y="4711"/>
                    <a:pt x="800661" y="3762"/>
                  </a:cubicBezTo>
                  <a:cubicBezTo>
                    <a:pt x="801392" y="3265"/>
                    <a:pt x="802195" y="2944"/>
                    <a:pt x="803071" y="2812"/>
                  </a:cubicBezTo>
                  <a:cubicBezTo>
                    <a:pt x="803948" y="2630"/>
                    <a:pt x="804824" y="2630"/>
                    <a:pt x="805700" y="2812"/>
                  </a:cubicBezTo>
                  <a:cubicBezTo>
                    <a:pt x="806577" y="3017"/>
                    <a:pt x="807380" y="3418"/>
                    <a:pt x="808110" y="3981"/>
                  </a:cubicBezTo>
                  <a:cubicBezTo>
                    <a:pt x="808841" y="4521"/>
                    <a:pt x="809425" y="5215"/>
                    <a:pt x="809864" y="6026"/>
                  </a:cubicBezTo>
                  <a:cubicBezTo>
                    <a:pt x="810375" y="6829"/>
                    <a:pt x="810667" y="7720"/>
                    <a:pt x="810813" y="8655"/>
                  </a:cubicBezTo>
                  <a:cubicBezTo>
                    <a:pt x="810959" y="9568"/>
                    <a:pt x="810959" y="10510"/>
                    <a:pt x="810813" y="11430"/>
                  </a:cubicBezTo>
                  <a:cubicBezTo>
                    <a:pt x="810594" y="12321"/>
                    <a:pt x="810229" y="13161"/>
                    <a:pt x="809718" y="13914"/>
                  </a:cubicBezTo>
                  <a:cubicBezTo>
                    <a:pt x="809206" y="14666"/>
                    <a:pt x="808549" y="15287"/>
                    <a:pt x="807746" y="15740"/>
                  </a:cubicBezTo>
                  <a:cubicBezTo>
                    <a:pt x="805774" y="16989"/>
                    <a:pt x="803801" y="18113"/>
                    <a:pt x="801684" y="19099"/>
                  </a:cubicBezTo>
                  <a:cubicBezTo>
                    <a:pt x="798689" y="20458"/>
                    <a:pt x="795914" y="22393"/>
                    <a:pt x="793649" y="24796"/>
                  </a:cubicBezTo>
                  <a:lnTo>
                    <a:pt x="791240" y="28156"/>
                  </a:lnTo>
                  <a:cubicBezTo>
                    <a:pt x="779846" y="43566"/>
                    <a:pt x="768453" y="58976"/>
                    <a:pt x="757497" y="74679"/>
                  </a:cubicBezTo>
                  <a:cubicBezTo>
                    <a:pt x="756840" y="75562"/>
                    <a:pt x="755964" y="76285"/>
                    <a:pt x="755014" y="76797"/>
                  </a:cubicBezTo>
                  <a:cubicBezTo>
                    <a:pt x="754065" y="77272"/>
                    <a:pt x="753042" y="77498"/>
                    <a:pt x="751947" y="774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3" name="Google Shape;2683;p85"/>
            <p:cNvSpPr/>
            <p:nvPr/>
          </p:nvSpPr>
          <p:spPr>
            <a:xfrm>
              <a:off x="2838416" y="2514893"/>
              <a:ext cx="2874965" cy="2433238"/>
            </a:xfrm>
            <a:custGeom>
              <a:avLst/>
              <a:gdLst/>
              <a:ahLst/>
              <a:cxnLst/>
              <a:rect l="l" t="t" r="r" b="b"/>
              <a:pathLst>
                <a:path w="2874965" h="2433238" extrusionOk="0">
                  <a:moveTo>
                    <a:pt x="2362733" y="2432618"/>
                  </a:moveTo>
                  <a:cubicBezTo>
                    <a:pt x="2325412" y="2432399"/>
                    <a:pt x="2288383" y="2425972"/>
                    <a:pt x="2253180" y="2413555"/>
                  </a:cubicBezTo>
                  <a:cubicBezTo>
                    <a:pt x="2129021" y="2370173"/>
                    <a:pt x="2039333" y="2279171"/>
                    <a:pt x="1961040" y="2187146"/>
                  </a:cubicBezTo>
                  <a:cubicBezTo>
                    <a:pt x="1943292" y="2167720"/>
                    <a:pt x="1923865" y="2149898"/>
                    <a:pt x="1903050" y="2133831"/>
                  </a:cubicBezTo>
                  <a:lnTo>
                    <a:pt x="1894724" y="2127112"/>
                  </a:lnTo>
                  <a:cubicBezTo>
                    <a:pt x="1843599" y="2084679"/>
                    <a:pt x="1780935" y="2077448"/>
                    <a:pt x="1710675" y="2072847"/>
                  </a:cubicBezTo>
                  <a:cubicBezTo>
                    <a:pt x="1603898" y="2066127"/>
                    <a:pt x="1498655" y="2043706"/>
                    <a:pt x="1398377" y="2006239"/>
                  </a:cubicBezTo>
                  <a:cubicBezTo>
                    <a:pt x="1309274" y="1974103"/>
                    <a:pt x="1231345" y="1916916"/>
                    <a:pt x="1173940" y="1841544"/>
                  </a:cubicBezTo>
                  <a:cubicBezTo>
                    <a:pt x="1126321" y="1779975"/>
                    <a:pt x="1066870" y="1711396"/>
                    <a:pt x="987846" y="1670204"/>
                  </a:cubicBezTo>
                  <a:cubicBezTo>
                    <a:pt x="945121" y="1648294"/>
                    <a:pt x="902614" y="1623827"/>
                    <a:pt x="861204" y="1600674"/>
                  </a:cubicBezTo>
                  <a:lnTo>
                    <a:pt x="850979" y="1594904"/>
                  </a:lnTo>
                  <a:cubicBezTo>
                    <a:pt x="810444" y="1572117"/>
                    <a:pt x="764651" y="1543780"/>
                    <a:pt x="735437" y="1494190"/>
                  </a:cubicBezTo>
                  <a:lnTo>
                    <a:pt x="713527" y="1458037"/>
                  </a:lnTo>
                  <a:cubicBezTo>
                    <a:pt x="694391" y="1426340"/>
                    <a:pt x="674745" y="1393547"/>
                    <a:pt x="657289" y="1360096"/>
                  </a:cubicBezTo>
                  <a:cubicBezTo>
                    <a:pt x="602220" y="1252662"/>
                    <a:pt x="565411" y="1161733"/>
                    <a:pt x="540945" y="1073799"/>
                  </a:cubicBezTo>
                  <a:cubicBezTo>
                    <a:pt x="524073" y="1012084"/>
                    <a:pt x="502893" y="947740"/>
                    <a:pt x="476235" y="876604"/>
                  </a:cubicBezTo>
                  <a:cubicBezTo>
                    <a:pt x="468931" y="857176"/>
                    <a:pt x="464622" y="853160"/>
                    <a:pt x="462723" y="852502"/>
                  </a:cubicBezTo>
                  <a:cubicBezTo>
                    <a:pt x="460824" y="851845"/>
                    <a:pt x="454982" y="852502"/>
                    <a:pt x="438841" y="863384"/>
                  </a:cubicBezTo>
                  <a:cubicBezTo>
                    <a:pt x="398307" y="890992"/>
                    <a:pt x="359671" y="921301"/>
                    <a:pt x="323226" y="954094"/>
                  </a:cubicBezTo>
                  <a:cubicBezTo>
                    <a:pt x="289923" y="983308"/>
                    <a:pt x="256765" y="1014494"/>
                    <a:pt x="224629" y="1044365"/>
                  </a:cubicBezTo>
                  <a:cubicBezTo>
                    <a:pt x="188842" y="1077597"/>
                    <a:pt x="151594" y="1111923"/>
                    <a:pt x="114492" y="1144789"/>
                  </a:cubicBezTo>
                  <a:cubicBezTo>
                    <a:pt x="93896" y="1161952"/>
                    <a:pt x="72059" y="1177655"/>
                    <a:pt x="49198" y="1191678"/>
                  </a:cubicBezTo>
                  <a:cubicBezTo>
                    <a:pt x="39266" y="1198105"/>
                    <a:pt x="29260" y="1204605"/>
                    <a:pt x="19474" y="1211251"/>
                  </a:cubicBezTo>
                  <a:cubicBezTo>
                    <a:pt x="16552" y="1213296"/>
                    <a:pt x="12827" y="1214026"/>
                    <a:pt x="9322" y="1213296"/>
                  </a:cubicBezTo>
                  <a:cubicBezTo>
                    <a:pt x="5743" y="1212493"/>
                    <a:pt x="2675" y="1210229"/>
                    <a:pt x="776" y="1207161"/>
                  </a:cubicBezTo>
                  <a:cubicBezTo>
                    <a:pt x="-1269" y="1203947"/>
                    <a:pt x="-1926" y="1200150"/>
                    <a:pt x="-1196" y="1196425"/>
                  </a:cubicBezTo>
                  <a:cubicBezTo>
                    <a:pt x="-465" y="1192773"/>
                    <a:pt x="1653" y="1189559"/>
                    <a:pt x="4647" y="1187442"/>
                  </a:cubicBezTo>
                  <a:cubicBezTo>
                    <a:pt x="14653" y="1180576"/>
                    <a:pt x="24805" y="1174003"/>
                    <a:pt x="35030" y="1167357"/>
                  </a:cubicBezTo>
                  <a:cubicBezTo>
                    <a:pt x="56794" y="1154064"/>
                    <a:pt x="77536" y="1139238"/>
                    <a:pt x="97110" y="1122878"/>
                  </a:cubicBezTo>
                  <a:cubicBezTo>
                    <a:pt x="134138" y="1090232"/>
                    <a:pt x="170948" y="1056124"/>
                    <a:pt x="206663" y="1022967"/>
                  </a:cubicBezTo>
                  <a:cubicBezTo>
                    <a:pt x="238944" y="993022"/>
                    <a:pt x="272394" y="962128"/>
                    <a:pt x="305771" y="932330"/>
                  </a:cubicBezTo>
                  <a:cubicBezTo>
                    <a:pt x="343165" y="898661"/>
                    <a:pt x="382823" y="867621"/>
                    <a:pt x="424380" y="839283"/>
                  </a:cubicBezTo>
                  <a:cubicBezTo>
                    <a:pt x="442128" y="827451"/>
                    <a:pt x="456881" y="820586"/>
                    <a:pt x="470903" y="825406"/>
                  </a:cubicBezTo>
                  <a:cubicBezTo>
                    <a:pt x="484926" y="830227"/>
                    <a:pt x="493472" y="845198"/>
                    <a:pt x="501286" y="866233"/>
                  </a:cubicBezTo>
                  <a:cubicBezTo>
                    <a:pt x="528236" y="937881"/>
                    <a:pt x="549709" y="1003100"/>
                    <a:pt x="567018" y="1065765"/>
                  </a:cubicBezTo>
                  <a:cubicBezTo>
                    <a:pt x="590243" y="1151581"/>
                    <a:pt x="626542" y="1241050"/>
                    <a:pt x="680661" y="1346293"/>
                  </a:cubicBezTo>
                  <a:cubicBezTo>
                    <a:pt x="697459" y="1378940"/>
                    <a:pt x="717179" y="1411586"/>
                    <a:pt x="735948" y="1442773"/>
                  </a:cubicBezTo>
                  <a:cubicBezTo>
                    <a:pt x="743252" y="1454897"/>
                    <a:pt x="750555" y="1467239"/>
                    <a:pt x="757859" y="1479290"/>
                  </a:cubicBezTo>
                  <a:cubicBezTo>
                    <a:pt x="783494" y="1522673"/>
                    <a:pt x="823956" y="1547797"/>
                    <a:pt x="863176" y="1569854"/>
                  </a:cubicBezTo>
                  <a:lnTo>
                    <a:pt x="873473" y="1575623"/>
                  </a:lnTo>
                  <a:cubicBezTo>
                    <a:pt x="914519" y="1598702"/>
                    <a:pt x="957026" y="1622731"/>
                    <a:pt x="999312" y="1644860"/>
                  </a:cubicBezTo>
                  <a:cubicBezTo>
                    <a:pt x="1083158" y="1688681"/>
                    <a:pt x="1145383" y="1759891"/>
                    <a:pt x="1194536" y="1823869"/>
                  </a:cubicBezTo>
                  <a:cubicBezTo>
                    <a:pt x="1248874" y="1895152"/>
                    <a:pt x="1322639" y="1949271"/>
                    <a:pt x="1406922" y="1979727"/>
                  </a:cubicBezTo>
                  <a:cubicBezTo>
                    <a:pt x="1504862" y="2016318"/>
                    <a:pt x="1607623" y="2038374"/>
                    <a:pt x="1711917" y="2045020"/>
                  </a:cubicBezTo>
                  <a:cubicBezTo>
                    <a:pt x="1786778" y="2049914"/>
                    <a:pt x="1853459" y="2057801"/>
                    <a:pt x="1911084" y="2105274"/>
                  </a:cubicBezTo>
                  <a:lnTo>
                    <a:pt x="1919191" y="2111994"/>
                  </a:lnTo>
                  <a:cubicBezTo>
                    <a:pt x="1941394" y="2129084"/>
                    <a:pt x="1961989" y="2148219"/>
                    <a:pt x="1980687" y="2169107"/>
                  </a:cubicBezTo>
                  <a:cubicBezTo>
                    <a:pt x="2056496" y="2257918"/>
                    <a:pt x="2142971" y="2345925"/>
                    <a:pt x="2261141" y="2387116"/>
                  </a:cubicBezTo>
                  <a:cubicBezTo>
                    <a:pt x="2391801" y="2432691"/>
                    <a:pt x="2512236" y="2389965"/>
                    <a:pt x="2583154" y="2272890"/>
                  </a:cubicBezTo>
                  <a:cubicBezTo>
                    <a:pt x="2602580" y="2240901"/>
                    <a:pt x="2621278" y="2207596"/>
                    <a:pt x="2639317" y="2175461"/>
                  </a:cubicBezTo>
                  <a:cubicBezTo>
                    <a:pt x="2649615" y="2156691"/>
                    <a:pt x="2660205" y="2137994"/>
                    <a:pt x="2671014" y="2119370"/>
                  </a:cubicBezTo>
                  <a:cubicBezTo>
                    <a:pt x="2698549" y="2069852"/>
                    <a:pt x="2736381" y="2026907"/>
                    <a:pt x="2782101" y="1993458"/>
                  </a:cubicBezTo>
                  <a:cubicBezTo>
                    <a:pt x="2798022" y="1981114"/>
                    <a:pt x="2812556" y="1967019"/>
                    <a:pt x="2825264" y="1951389"/>
                  </a:cubicBezTo>
                  <a:cubicBezTo>
                    <a:pt x="2832422" y="1943793"/>
                    <a:pt x="2837972" y="1934737"/>
                    <a:pt x="2841406" y="1924878"/>
                  </a:cubicBezTo>
                  <a:cubicBezTo>
                    <a:pt x="2844838" y="1914872"/>
                    <a:pt x="2846225" y="1904281"/>
                    <a:pt x="2845349" y="1893765"/>
                  </a:cubicBezTo>
                  <a:cubicBezTo>
                    <a:pt x="2843816" y="1882736"/>
                    <a:pt x="2839944" y="1872146"/>
                    <a:pt x="2834102" y="1862652"/>
                  </a:cubicBezTo>
                  <a:cubicBezTo>
                    <a:pt x="2828332" y="1853303"/>
                    <a:pt x="2820663" y="1845342"/>
                    <a:pt x="2811534" y="1839281"/>
                  </a:cubicBezTo>
                  <a:cubicBezTo>
                    <a:pt x="2758802" y="1800133"/>
                    <a:pt x="2695262" y="1782678"/>
                    <a:pt x="2634497" y="1766245"/>
                  </a:cubicBezTo>
                  <a:lnTo>
                    <a:pt x="2627193" y="1764273"/>
                  </a:lnTo>
                  <a:cubicBezTo>
                    <a:pt x="2510337" y="1731626"/>
                    <a:pt x="2398301" y="1685834"/>
                    <a:pt x="2274725" y="1633687"/>
                  </a:cubicBezTo>
                  <a:cubicBezTo>
                    <a:pt x="2186645" y="1596293"/>
                    <a:pt x="2132819" y="1543488"/>
                    <a:pt x="2105357" y="1467458"/>
                  </a:cubicBezTo>
                  <a:cubicBezTo>
                    <a:pt x="2089654" y="1424441"/>
                    <a:pt x="2076509" y="1380546"/>
                    <a:pt x="2065918" y="1335995"/>
                  </a:cubicBezTo>
                  <a:cubicBezTo>
                    <a:pt x="2036704" y="1211835"/>
                    <a:pt x="1988355" y="1087676"/>
                    <a:pt x="1914151" y="946207"/>
                  </a:cubicBezTo>
                  <a:lnTo>
                    <a:pt x="1879386" y="879306"/>
                  </a:lnTo>
                  <a:cubicBezTo>
                    <a:pt x="1830380" y="786040"/>
                    <a:pt x="1779694" y="689415"/>
                    <a:pt x="1732878" y="592936"/>
                  </a:cubicBezTo>
                  <a:cubicBezTo>
                    <a:pt x="1687961" y="500473"/>
                    <a:pt x="1698259" y="417651"/>
                    <a:pt x="1763479" y="347537"/>
                  </a:cubicBezTo>
                  <a:cubicBezTo>
                    <a:pt x="1773267" y="336509"/>
                    <a:pt x="1782250" y="324750"/>
                    <a:pt x="1790430" y="312407"/>
                  </a:cubicBezTo>
                  <a:lnTo>
                    <a:pt x="1798171" y="301306"/>
                  </a:lnTo>
                  <a:cubicBezTo>
                    <a:pt x="1836953" y="246603"/>
                    <a:pt x="1834689" y="203366"/>
                    <a:pt x="1790064" y="164511"/>
                  </a:cubicBezTo>
                  <a:cubicBezTo>
                    <a:pt x="1739816" y="120749"/>
                    <a:pt x="1686135" y="81200"/>
                    <a:pt x="1629387" y="46267"/>
                  </a:cubicBezTo>
                  <a:cubicBezTo>
                    <a:pt x="1603460" y="30492"/>
                    <a:pt x="1587027" y="24868"/>
                    <a:pt x="1575999" y="27935"/>
                  </a:cubicBezTo>
                  <a:cubicBezTo>
                    <a:pt x="1563144" y="31514"/>
                    <a:pt x="1551459" y="49043"/>
                    <a:pt x="1535537" y="78111"/>
                  </a:cubicBezTo>
                  <a:cubicBezTo>
                    <a:pt x="1522829" y="104060"/>
                    <a:pt x="1513334" y="131456"/>
                    <a:pt x="1507272" y="159691"/>
                  </a:cubicBezTo>
                  <a:cubicBezTo>
                    <a:pt x="1485362" y="245288"/>
                    <a:pt x="1439642" y="314233"/>
                    <a:pt x="1363174" y="376751"/>
                  </a:cubicBezTo>
                  <a:cubicBezTo>
                    <a:pt x="1294960" y="432623"/>
                    <a:pt x="1229373" y="494849"/>
                    <a:pt x="1165979" y="555103"/>
                  </a:cubicBezTo>
                  <a:lnTo>
                    <a:pt x="1142754" y="577014"/>
                  </a:lnTo>
                  <a:cubicBezTo>
                    <a:pt x="1073443" y="643987"/>
                    <a:pt x="983975" y="686202"/>
                    <a:pt x="888226" y="697157"/>
                  </a:cubicBezTo>
                  <a:cubicBezTo>
                    <a:pt x="869018" y="699640"/>
                    <a:pt x="849737" y="702050"/>
                    <a:pt x="830383" y="704460"/>
                  </a:cubicBezTo>
                  <a:cubicBezTo>
                    <a:pt x="733538" y="715780"/>
                    <a:pt x="633188" y="727321"/>
                    <a:pt x="540652" y="767271"/>
                  </a:cubicBezTo>
                  <a:cubicBezTo>
                    <a:pt x="499314" y="785018"/>
                    <a:pt x="467617" y="770119"/>
                    <a:pt x="446071" y="722791"/>
                  </a:cubicBezTo>
                  <a:cubicBezTo>
                    <a:pt x="424526" y="675465"/>
                    <a:pt x="405610" y="625582"/>
                    <a:pt x="386694" y="574968"/>
                  </a:cubicBezTo>
                  <a:cubicBezTo>
                    <a:pt x="342215" y="455556"/>
                    <a:pt x="281085" y="362802"/>
                    <a:pt x="199870" y="292323"/>
                  </a:cubicBezTo>
                  <a:cubicBezTo>
                    <a:pt x="130122" y="231411"/>
                    <a:pt x="65194" y="154871"/>
                    <a:pt x="1434" y="58245"/>
                  </a:cubicBezTo>
                  <a:cubicBezTo>
                    <a:pt x="-611" y="55105"/>
                    <a:pt x="-1414" y="51285"/>
                    <a:pt x="-757" y="47582"/>
                  </a:cubicBezTo>
                  <a:cubicBezTo>
                    <a:pt x="-173" y="43996"/>
                    <a:pt x="1799" y="40768"/>
                    <a:pt x="4647" y="38526"/>
                  </a:cubicBezTo>
                  <a:cubicBezTo>
                    <a:pt x="7569" y="36422"/>
                    <a:pt x="11221" y="35604"/>
                    <a:pt x="14799" y="36262"/>
                  </a:cubicBezTo>
                  <a:cubicBezTo>
                    <a:pt x="18378" y="36985"/>
                    <a:pt x="21519" y="39117"/>
                    <a:pt x="23490" y="42177"/>
                  </a:cubicBezTo>
                  <a:cubicBezTo>
                    <a:pt x="85935" y="136612"/>
                    <a:pt x="149184" y="211400"/>
                    <a:pt x="217326" y="270632"/>
                  </a:cubicBezTo>
                  <a:cubicBezTo>
                    <a:pt x="302119" y="344543"/>
                    <a:pt x="365806" y="440876"/>
                    <a:pt x="412037" y="564890"/>
                  </a:cubicBezTo>
                  <a:cubicBezTo>
                    <a:pt x="430734" y="614919"/>
                    <a:pt x="449285" y="663853"/>
                    <a:pt x="470466" y="710960"/>
                  </a:cubicBezTo>
                  <a:cubicBezTo>
                    <a:pt x="489162" y="752298"/>
                    <a:pt x="510343" y="749888"/>
                    <a:pt x="530427" y="741343"/>
                  </a:cubicBezTo>
                  <a:cubicBezTo>
                    <a:pt x="626542" y="699859"/>
                    <a:pt x="728718" y="688028"/>
                    <a:pt x="827461" y="676634"/>
                  </a:cubicBezTo>
                  <a:cubicBezTo>
                    <a:pt x="846597" y="674442"/>
                    <a:pt x="866243" y="672179"/>
                    <a:pt x="885086" y="669769"/>
                  </a:cubicBezTo>
                  <a:cubicBezTo>
                    <a:pt x="975211" y="659397"/>
                    <a:pt x="1059494" y="619594"/>
                    <a:pt x="1124714" y="556564"/>
                  </a:cubicBezTo>
                  <a:lnTo>
                    <a:pt x="1147940" y="534654"/>
                  </a:lnTo>
                  <a:cubicBezTo>
                    <a:pt x="1211845" y="474107"/>
                    <a:pt x="1277796" y="411443"/>
                    <a:pt x="1346814" y="355133"/>
                  </a:cubicBezTo>
                  <a:cubicBezTo>
                    <a:pt x="1418388" y="296705"/>
                    <a:pt x="1461114" y="232726"/>
                    <a:pt x="1481344" y="153191"/>
                  </a:cubicBezTo>
                  <a:cubicBezTo>
                    <a:pt x="1487918" y="122479"/>
                    <a:pt x="1498362" y="92718"/>
                    <a:pt x="1512384" y="64599"/>
                  </a:cubicBezTo>
                  <a:cubicBezTo>
                    <a:pt x="1529840" y="32902"/>
                    <a:pt x="1545105" y="7997"/>
                    <a:pt x="1569279" y="1205"/>
                  </a:cubicBezTo>
                  <a:cubicBezTo>
                    <a:pt x="1588341" y="-4127"/>
                    <a:pt x="1609814" y="2008"/>
                    <a:pt x="1643264" y="22458"/>
                  </a:cubicBezTo>
                  <a:cubicBezTo>
                    <a:pt x="1701181" y="58187"/>
                    <a:pt x="1756104" y="98612"/>
                    <a:pt x="1807447" y="143331"/>
                  </a:cubicBezTo>
                  <a:cubicBezTo>
                    <a:pt x="1846229" y="177000"/>
                    <a:pt x="1880482" y="234917"/>
                    <a:pt x="1820081" y="319273"/>
                  </a:cubicBezTo>
                  <a:lnTo>
                    <a:pt x="1812340" y="330082"/>
                  </a:lnTo>
                  <a:cubicBezTo>
                    <a:pt x="1803503" y="343520"/>
                    <a:pt x="1793716" y="356229"/>
                    <a:pt x="1783126" y="368279"/>
                  </a:cubicBezTo>
                  <a:cubicBezTo>
                    <a:pt x="1726158" y="429848"/>
                    <a:pt x="1717395" y="499304"/>
                    <a:pt x="1757271" y="580885"/>
                  </a:cubicBezTo>
                  <a:cubicBezTo>
                    <a:pt x="1803795" y="676999"/>
                    <a:pt x="1854482" y="773259"/>
                    <a:pt x="1903342" y="866525"/>
                  </a:cubicBezTo>
                  <a:lnTo>
                    <a:pt x="1938326" y="933206"/>
                  </a:lnTo>
                  <a:cubicBezTo>
                    <a:pt x="2013698" y="1077158"/>
                    <a:pt x="2062486" y="1203436"/>
                    <a:pt x="2092649" y="1329860"/>
                  </a:cubicBezTo>
                  <a:cubicBezTo>
                    <a:pt x="2103093" y="1373316"/>
                    <a:pt x="2116020" y="1416188"/>
                    <a:pt x="2131357" y="1458183"/>
                  </a:cubicBezTo>
                  <a:cubicBezTo>
                    <a:pt x="2155971" y="1526251"/>
                    <a:pt x="2204977" y="1573870"/>
                    <a:pt x="2285608" y="1608051"/>
                  </a:cubicBezTo>
                  <a:cubicBezTo>
                    <a:pt x="2408234" y="1660052"/>
                    <a:pt x="2519321" y="1705991"/>
                    <a:pt x="2634789" y="1737762"/>
                  </a:cubicBezTo>
                  <a:lnTo>
                    <a:pt x="2642092" y="1739734"/>
                  </a:lnTo>
                  <a:cubicBezTo>
                    <a:pt x="2705414" y="1757261"/>
                    <a:pt x="2771000" y="1775375"/>
                    <a:pt x="2828186" y="1817442"/>
                  </a:cubicBezTo>
                  <a:cubicBezTo>
                    <a:pt x="2840456" y="1825915"/>
                    <a:pt x="2850827" y="1836870"/>
                    <a:pt x="2858496" y="1849651"/>
                  </a:cubicBezTo>
                  <a:cubicBezTo>
                    <a:pt x="2866238" y="1862652"/>
                    <a:pt x="2871204" y="1877112"/>
                    <a:pt x="2873103" y="1892158"/>
                  </a:cubicBezTo>
                  <a:cubicBezTo>
                    <a:pt x="2874345" y="1906692"/>
                    <a:pt x="2872519" y="1921372"/>
                    <a:pt x="2867844" y="1935175"/>
                  </a:cubicBezTo>
                  <a:cubicBezTo>
                    <a:pt x="2863243" y="1948906"/>
                    <a:pt x="2855720" y="1961468"/>
                    <a:pt x="2845934" y="1972058"/>
                  </a:cubicBezTo>
                  <a:cubicBezTo>
                    <a:pt x="2831838" y="1989294"/>
                    <a:pt x="2815770" y="2004851"/>
                    <a:pt x="2798095" y="2018435"/>
                  </a:cubicBezTo>
                  <a:cubicBezTo>
                    <a:pt x="2755808" y="2049110"/>
                    <a:pt x="2720678" y="2088622"/>
                    <a:pt x="2695116" y="2134196"/>
                  </a:cubicBezTo>
                  <a:cubicBezTo>
                    <a:pt x="2684453" y="2152747"/>
                    <a:pt x="2674009" y="2171298"/>
                    <a:pt x="2663492" y="2189922"/>
                  </a:cubicBezTo>
                  <a:cubicBezTo>
                    <a:pt x="2645379" y="2222569"/>
                    <a:pt x="2626536" y="2255653"/>
                    <a:pt x="2606963" y="2287862"/>
                  </a:cubicBezTo>
                  <a:cubicBezTo>
                    <a:pt x="2548753" y="2382004"/>
                    <a:pt x="2461841" y="2432618"/>
                    <a:pt x="2362733" y="24326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4" name="Google Shape;2684;p85"/>
            <p:cNvSpPr/>
            <p:nvPr/>
          </p:nvSpPr>
          <p:spPr>
            <a:xfrm>
              <a:off x="5598978" y="10312"/>
              <a:ext cx="1571612" cy="6843999"/>
            </a:xfrm>
            <a:custGeom>
              <a:avLst/>
              <a:gdLst/>
              <a:ahLst/>
              <a:cxnLst/>
              <a:rect l="l" t="t" r="r" b="b"/>
              <a:pathLst>
                <a:path w="1571612" h="6843999" extrusionOk="0">
                  <a:moveTo>
                    <a:pt x="331500" y="6843270"/>
                  </a:moveTo>
                  <a:cubicBezTo>
                    <a:pt x="330769" y="6843416"/>
                    <a:pt x="329966" y="6843416"/>
                    <a:pt x="329236" y="6843270"/>
                  </a:cubicBezTo>
                  <a:cubicBezTo>
                    <a:pt x="328360" y="6842977"/>
                    <a:pt x="327628" y="6842540"/>
                    <a:pt x="326971" y="6841882"/>
                  </a:cubicBezTo>
                  <a:cubicBezTo>
                    <a:pt x="326314" y="6841298"/>
                    <a:pt x="325729" y="6840494"/>
                    <a:pt x="325365" y="6839691"/>
                  </a:cubicBezTo>
                  <a:cubicBezTo>
                    <a:pt x="324999" y="6838815"/>
                    <a:pt x="324781" y="6837938"/>
                    <a:pt x="324708" y="6836989"/>
                  </a:cubicBezTo>
                  <a:cubicBezTo>
                    <a:pt x="324562" y="6836039"/>
                    <a:pt x="324562" y="6835163"/>
                    <a:pt x="324708" y="6834214"/>
                  </a:cubicBezTo>
                  <a:cubicBezTo>
                    <a:pt x="327410" y="6826107"/>
                    <a:pt x="329966" y="6817927"/>
                    <a:pt x="332449" y="6809746"/>
                  </a:cubicBezTo>
                  <a:cubicBezTo>
                    <a:pt x="338146" y="6791707"/>
                    <a:pt x="343916" y="6773228"/>
                    <a:pt x="351000" y="6755262"/>
                  </a:cubicBezTo>
                  <a:cubicBezTo>
                    <a:pt x="360714" y="6730796"/>
                    <a:pt x="372108" y="6706256"/>
                    <a:pt x="383136" y="6682227"/>
                  </a:cubicBezTo>
                  <a:cubicBezTo>
                    <a:pt x="405046" y="6635193"/>
                    <a:pt x="427833" y="6586478"/>
                    <a:pt x="437985" y="6533966"/>
                  </a:cubicBezTo>
                  <a:cubicBezTo>
                    <a:pt x="443024" y="6508038"/>
                    <a:pt x="447626" y="6482037"/>
                    <a:pt x="452592" y="6456037"/>
                  </a:cubicBezTo>
                  <a:cubicBezTo>
                    <a:pt x="457558" y="6428430"/>
                    <a:pt x="462452" y="6400749"/>
                    <a:pt x="468076" y="6373289"/>
                  </a:cubicBezTo>
                  <a:cubicBezTo>
                    <a:pt x="478812" y="6318220"/>
                    <a:pt x="498020" y="6257090"/>
                    <a:pt x="558712" y="6221010"/>
                  </a:cubicBezTo>
                  <a:cubicBezTo>
                    <a:pt x="630797" y="6178138"/>
                    <a:pt x="688788" y="6115182"/>
                    <a:pt x="725670" y="6039810"/>
                  </a:cubicBezTo>
                  <a:cubicBezTo>
                    <a:pt x="763503" y="5964437"/>
                    <a:pt x="801992" y="5891548"/>
                    <a:pt x="855965" y="5829322"/>
                  </a:cubicBezTo>
                  <a:cubicBezTo>
                    <a:pt x="892483" y="5787546"/>
                    <a:pt x="925713" y="5746136"/>
                    <a:pt x="966321" y="5696253"/>
                  </a:cubicBezTo>
                  <a:cubicBezTo>
                    <a:pt x="1031177" y="5613723"/>
                    <a:pt x="1114437" y="5547626"/>
                    <a:pt x="1209455" y="5503148"/>
                  </a:cubicBezTo>
                  <a:cubicBezTo>
                    <a:pt x="1248894" y="5485400"/>
                    <a:pt x="1289356" y="5468603"/>
                    <a:pt x="1328576" y="5452023"/>
                  </a:cubicBezTo>
                  <a:cubicBezTo>
                    <a:pt x="1353845" y="5441506"/>
                    <a:pt x="1379188" y="5431062"/>
                    <a:pt x="1404314" y="5420326"/>
                  </a:cubicBezTo>
                  <a:cubicBezTo>
                    <a:pt x="1464785" y="5394252"/>
                    <a:pt x="1516714" y="5367668"/>
                    <a:pt x="1540158" y="5304565"/>
                  </a:cubicBezTo>
                  <a:cubicBezTo>
                    <a:pt x="1554838" y="5262862"/>
                    <a:pt x="1559585" y="5218311"/>
                    <a:pt x="1553963" y="5174490"/>
                  </a:cubicBezTo>
                  <a:cubicBezTo>
                    <a:pt x="1539866" y="5029734"/>
                    <a:pt x="1477057" y="4930772"/>
                    <a:pt x="1362026" y="4871978"/>
                  </a:cubicBezTo>
                  <a:cubicBezTo>
                    <a:pt x="1320030" y="4850578"/>
                    <a:pt x="1267883" y="4823921"/>
                    <a:pt x="1224793" y="4788645"/>
                  </a:cubicBezTo>
                  <a:cubicBezTo>
                    <a:pt x="1098369" y="4684423"/>
                    <a:pt x="988013" y="4562090"/>
                    <a:pt x="897376" y="4425587"/>
                  </a:cubicBezTo>
                  <a:cubicBezTo>
                    <a:pt x="862757" y="4374024"/>
                    <a:pt x="828285" y="4324288"/>
                    <a:pt x="787239" y="4283899"/>
                  </a:cubicBezTo>
                  <a:cubicBezTo>
                    <a:pt x="734142" y="4232847"/>
                    <a:pt x="677102" y="4186032"/>
                    <a:pt x="616702" y="4143891"/>
                  </a:cubicBezTo>
                  <a:cubicBezTo>
                    <a:pt x="528330" y="4080496"/>
                    <a:pt x="508172" y="3984308"/>
                    <a:pt x="500430" y="3898565"/>
                  </a:cubicBezTo>
                  <a:cubicBezTo>
                    <a:pt x="498604" y="3878919"/>
                    <a:pt x="496997" y="3859054"/>
                    <a:pt x="495464" y="3839334"/>
                  </a:cubicBezTo>
                  <a:cubicBezTo>
                    <a:pt x="491666" y="3791423"/>
                    <a:pt x="487722" y="3741905"/>
                    <a:pt x="479981" y="3693994"/>
                  </a:cubicBezTo>
                  <a:cubicBezTo>
                    <a:pt x="476840" y="3674421"/>
                    <a:pt x="473334" y="3654847"/>
                    <a:pt x="469829" y="3635201"/>
                  </a:cubicBezTo>
                  <a:cubicBezTo>
                    <a:pt x="457266" y="3565233"/>
                    <a:pt x="444120" y="3492709"/>
                    <a:pt x="454272" y="3417995"/>
                  </a:cubicBezTo>
                  <a:cubicBezTo>
                    <a:pt x="459457" y="3378920"/>
                    <a:pt x="468879" y="3328234"/>
                    <a:pt x="495025" y="3282222"/>
                  </a:cubicBezTo>
                  <a:cubicBezTo>
                    <a:pt x="549291" y="3187276"/>
                    <a:pt x="642702" y="3170478"/>
                    <a:pt x="717929" y="3166534"/>
                  </a:cubicBezTo>
                  <a:cubicBezTo>
                    <a:pt x="771463" y="3163686"/>
                    <a:pt x="825802" y="3162882"/>
                    <a:pt x="878606" y="3162152"/>
                  </a:cubicBezTo>
                  <a:cubicBezTo>
                    <a:pt x="928269" y="3161422"/>
                    <a:pt x="979394" y="3160692"/>
                    <a:pt x="1030008" y="3158135"/>
                  </a:cubicBezTo>
                  <a:cubicBezTo>
                    <a:pt x="1090846" y="3155214"/>
                    <a:pt x="1135689" y="3112780"/>
                    <a:pt x="1150005" y="3044712"/>
                  </a:cubicBezTo>
                  <a:cubicBezTo>
                    <a:pt x="1164100" y="2982778"/>
                    <a:pt x="1162859" y="2918361"/>
                    <a:pt x="1146426" y="2857011"/>
                  </a:cubicBezTo>
                  <a:cubicBezTo>
                    <a:pt x="1133864" y="2811949"/>
                    <a:pt x="1118161" y="2767251"/>
                    <a:pt x="1102605" y="2723284"/>
                  </a:cubicBezTo>
                  <a:cubicBezTo>
                    <a:pt x="1092526" y="2694070"/>
                    <a:pt x="1082082" y="2664418"/>
                    <a:pt x="1072587" y="2634620"/>
                  </a:cubicBezTo>
                  <a:cubicBezTo>
                    <a:pt x="1050676" y="2564871"/>
                    <a:pt x="1050676" y="2498920"/>
                    <a:pt x="1073610" y="2438812"/>
                  </a:cubicBezTo>
                  <a:cubicBezTo>
                    <a:pt x="1087925" y="2403244"/>
                    <a:pt x="1104723" y="2368698"/>
                    <a:pt x="1123712" y="2335394"/>
                  </a:cubicBezTo>
                  <a:cubicBezTo>
                    <a:pt x="1131454" y="2320787"/>
                    <a:pt x="1139853" y="2305596"/>
                    <a:pt x="1147521" y="2290551"/>
                  </a:cubicBezTo>
                  <a:cubicBezTo>
                    <a:pt x="1153437" y="2278719"/>
                    <a:pt x="1160156" y="2267179"/>
                    <a:pt x="1166729" y="2255567"/>
                  </a:cubicBezTo>
                  <a:cubicBezTo>
                    <a:pt x="1187983" y="2218684"/>
                    <a:pt x="1207994" y="2183846"/>
                    <a:pt x="1208360" y="2139952"/>
                  </a:cubicBezTo>
                  <a:cubicBezTo>
                    <a:pt x="1209309" y="2042450"/>
                    <a:pt x="1168337" y="1956196"/>
                    <a:pt x="1083105" y="1876149"/>
                  </a:cubicBezTo>
                  <a:cubicBezTo>
                    <a:pt x="1032199" y="1830349"/>
                    <a:pt x="978883" y="1787244"/>
                    <a:pt x="923450" y="1747023"/>
                  </a:cubicBezTo>
                  <a:cubicBezTo>
                    <a:pt x="856257" y="1696410"/>
                    <a:pt x="786728" y="1644044"/>
                    <a:pt x="726693" y="1581014"/>
                  </a:cubicBezTo>
                  <a:cubicBezTo>
                    <a:pt x="707996" y="1561368"/>
                    <a:pt x="689079" y="1541867"/>
                    <a:pt x="670163" y="1522586"/>
                  </a:cubicBezTo>
                  <a:cubicBezTo>
                    <a:pt x="605601" y="1456051"/>
                    <a:pt x="538700" y="1387252"/>
                    <a:pt x="480711" y="1312902"/>
                  </a:cubicBezTo>
                  <a:cubicBezTo>
                    <a:pt x="406653" y="1217957"/>
                    <a:pt x="359691" y="1103949"/>
                    <a:pt x="314336" y="993447"/>
                  </a:cubicBezTo>
                  <a:cubicBezTo>
                    <a:pt x="307471" y="976649"/>
                    <a:pt x="300533" y="959704"/>
                    <a:pt x="293595" y="942979"/>
                  </a:cubicBezTo>
                  <a:cubicBezTo>
                    <a:pt x="251964" y="843433"/>
                    <a:pt x="204930" y="738992"/>
                    <a:pt x="128681" y="654490"/>
                  </a:cubicBezTo>
                  <a:cubicBezTo>
                    <a:pt x="34538" y="550415"/>
                    <a:pt x="-7748" y="436772"/>
                    <a:pt x="-737" y="307428"/>
                  </a:cubicBezTo>
                  <a:cubicBezTo>
                    <a:pt x="1235" y="269814"/>
                    <a:pt x="6566" y="231033"/>
                    <a:pt x="28477" y="201380"/>
                  </a:cubicBezTo>
                  <a:cubicBezTo>
                    <a:pt x="65944" y="152374"/>
                    <a:pt x="106552" y="104244"/>
                    <a:pt x="145845" y="58085"/>
                  </a:cubicBezTo>
                  <a:lnTo>
                    <a:pt x="193390" y="1921"/>
                  </a:lnTo>
                  <a:cubicBezTo>
                    <a:pt x="193902" y="1205"/>
                    <a:pt x="194632" y="629"/>
                    <a:pt x="195435" y="242"/>
                  </a:cubicBezTo>
                  <a:cubicBezTo>
                    <a:pt x="196238" y="-175"/>
                    <a:pt x="197115" y="-423"/>
                    <a:pt x="197991" y="-489"/>
                  </a:cubicBezTo>
                  <a:cubicBezTo>
                    <a:pt x="198867" y="-664"/>
                    <a:pt x="199744" y="-664"/>
                    <a:pt x="200621" y="-489"/>
                  </a:cubicBezTo>
                  <a:cubicBezTo>
                    <a:pt x="201498" y="-196"/>
                    <a:pt x="202228" y="278"/>
                    <a:pt x="202885" y="899"/>
                  </a:cubicBezTo>
                  <a:cubicBezTo>
                    <a:pt x="203542" y="1513"/>
                    <a:pt x="204127" y="2257"/>
                    <a:pt x="204491" y="3090"/>
                  </a:cubicBezTo>
                  <a:cubicBezTo>
                    <a:pt x="204857" y="3937"/>
                    <a:pt x="205076" y="4857"/>
                    <a:pt x="205149" y="5792"/>
                  </a:cubicBezTo>
                  <a:cubicBezTo>
                    <a:pt x="205295" y="6683"/>
                    <a:pt x="205295" y="7604"/>
                    <a:pt x="205149" y="8495"/>
                  </a:cubicBezTo>
                  <a:cubicBezTo>
                    <a:pt x="204857" y="9385"/>
                    <a:pt x="204418" y="10203"/>
                    <a:pt x="203834" y="10905"/>
                  </a:cubicBezTo>
                  <a:cubicBezTo>
                    <a:pt x="188278" y="29748"/>
                    <a:pt x="172137" y="48445"/>
                    <a:pt x="156215" y="67215"/>
                  </a:cubicBezTo>
                  <a:cubicBezTo>
                    <a:pt x="117068" y="113300"/>
                    <a:pt x="76534" y="160919"/>
                    <a:pt x="39359" y="209853"/>
                  </a:cubicBezTo>
                  <a:cubicBezTo>
                    <a:pt x="19420" y="236072"/>
                    <a:pt x="14965" y="272298"/>
                    <a:pt x="12993" y="307793"/>
                  </a:cubicBezTo>
                  <a:cubicBezTo>
                    <a:pt x="6274" y="433121"/>
                    <a:pt x="47393" y="543258"/>
                    <a:pt x="138687" y="644412"/>
                  </a:cubicBezTo>
                  <a:cubicBezTo>
                    <a:pt x="216177" y="730739"/>
                    <a:pt x="264015" y="836202"/>
                    <a:pt x="306157" y="936991"/>
                  </a:cubicBezTo>
                  <a:cubicBezTo>
                    <a:pt x="313460" y="953350"/>
                    <a:pt x="320107" y="970660"/>
                    <a:pt x="327045" y="987531"/>
                  </a:cubicBezTo>
                  <a:cubicBezTo>
                    <a:pt x="372034" y="1097084"/>
                    <a:pt x="418558" y="1210288"/>
                    <a:pt x="491374" y="1303554"/>
                  </a:cubicBezTo>
                  <a:cubicBezTo>
                    <a:pt x="549072" y="1377027"/>
                    <a:pt x="615533" y="1445826"/>
                    <a:pt x="679878" y="1512069"/>
                  </a:cubicBezTo>
                  <a:cubicBezTo>
                    <a:pt x="698794" y="1531643"/>
                    <a:pt x="717783" y="1551216"/>
                    <a:pt x="736552" y="1570497"/>
                  </a:cubicBezTo>
                  <a:cubicBezTo>
                    <a:pt x="795784" y="1632650"/>
                    <a:pt x="864729" y="1684724"/>
                    <a:pt x="931557" y="1734972"/>
                  </a:cubicBezTo>
                  <a:cubicBezTo>
                    <a:pt x="987429" y="1775624"/>
                    <a:pt x="1041036" y="1819211"/>
                    <a:pt x="1092234" y="1865559"/>
                  </a:cubicBezTo>
                  <a:cubicBezTo>
                    <a:pt x="1180606" y="1948381"/>
                    <a:pt x="1223040" y="2038287"/>
                    <a:pt x="1222091" y="2140098"/>
                  </a:cubicBezTo>
                  <a:cubicBezTo>
                    <a:pt x="1221579" y="2187863"/>
                    <a:pt x="1199668" y="2226061"/>
                    <a:pt x="1178270" y="2263017"/>
                  </a:cubicBezTo>
                  <a:cubicBezTo>
                    <a:pt x="1171769" y="2274337"/>
                    <a:pt x="1165269" y="2285657"/>
                    <a:pt x="1159353" y="2297270"/>
                  </a:cubicBezTo>
                  <a:cubicBezTo>
                    <a:pt x="1151612" y="2312461"/>
                    <a:pt x="1143505" y="2327506"/>
                    <a:pt x="1135398" y="2342406"/>
                  </a:cubicBezTo>
                  <a:cubicBezTo>
                    <a:pt x="1116701" y="2375169"/>
                    <a:pt x="1100268" y="2409131"/>
                    <a:pt x="1086099" y="2444071"/>
                  </a:cubicBezTo>
                  <a:cubicBezTo>
                    <a:pt x="1064189" y="2501184"/>
                    <a:pt x="1064189" y="2563629"/>
                    <a:pt x="1085441" y="2630164"/>
                  </a:cubicBezTo>
                  <a:cubicBezTo>
                    <a:pt x="1094790" y="2659378"/>
                    <a:pt x="1105161" y="2689542"/>
                    <a:pt x="1115240" y="2718391"/>
                  </a:cubicBezTo>
                  <a:cubicBezTo>
                    <a:pt x="1130724" y="2762212"/>
                    <a:pt x="1146280" y="2807494"/>
                    <a:pt x="1159061" y="2852994"/>
                  </a:cubicBezTo>
                  <a:cubicBezTo>
                    <a:pt x="1176005" y="2916608"/>
                    <a:pt x="1177320" y="2983435"/>
                    <a:pt x="1162931" y="3047706"/>
                  </a:cubicBezTo>
                  <a:cubicBezTo>
                    <a:pt x="1147448" y="3121180"/>
                    <a:pt x="1096543" y="3169090"/>
                    <a:pt x="1030300" y="3172377"/>
                  </a:cubicBezTo>
                  <a:cubicBezTo>
                    <a:pt x="979686" y="3174787"/>
                    <a:pt x="928051" y="3175517"/>
                    <a:pt x="878387" y="3176248"/>
                  </a:cubicBezTo>
                  <a:cubicBezTo>
                    <a:pt x="825948" y="3177052"/>
                    <a:pt x="771756" y="3177928"/>
                    <a:pt x="718513" y="3180703"/>
                  </a:cubicBezTo>
                  <a:cubicBezTo>
                    <a:pt x="642118" y="3184720"/>
                    <a:pt x="557178" y="3200861"/>
                    <a:pt x="506711" y="3289452"/>
                  </a:cubicBezTo>
                  <a:cubicBezTo>
                    <a:pt x="481733" y="3333273"/>
                    <a:pt x="472749" y="3382134"/>
                    <a:pt x="467930" y="3420039"/>
                  </a:cubicBezTo>
                  <a:cubicBezTo>
                    <a:pt x="458288" y="3492490"/>
                    <a:pt x="471216" y="3563772"/>
                    <a:pt x="483413" y="3632717"/>
                  </a:cubicBezTo>
                  <a:cubicBezTo>
                    <a:pt x="486992" y="3652364"/>
                    <a:pt x="490717" y="3672010"/>
                    <a:pt x="493565" y="3691803"/>
                  </a:cubicBezTo>
                  <a:cubicBezTo>
                    <a:pt x="501306" y="3740226"/>
                    <a:pt x="505031" y="3789743"/>
                    <a:pt x="509122" y="3837874"/>
                  </a:cubicBezTo>
                  <a:cubicBezTo>
                    <a:pt x="510655" y="3857666"/>
                    <a:pt x="512262" y="3877313"/>
                    <a:pt x="514087" y="3897032"/>
                  </a:cubicBezTo>
                  <a:cubicBezTo>
                    <a:pt x="521830" y="3983651"/>
                    <a:pt x="540892" y="4072316"/>
                    <a:pt x="624370" y="4131913"/>
                  </a:cubicBezTo>
                  <a:cubicBezTo>
                    <a:pt x="685501" y="4174419"/>
                    <a:pt x="743126" y="4221673"/>
                    <a:pt x="796806" y="4273236"/>
                  </a:cubicBezTo>
                  <a:cubicBezTo>
                    <a:pt x="838656" y="4314574"/>
                    <a:pt x="873566" y="4364895"/>
                    <a:pt x="908697" y="4417115"/>
                  </a:cubicBezTo>
                  <a:cubicBezTo>
                    <a:pt x="998675" y="4552303"/>
                    <a:pt x="1108083" y="4673468"/>
                    <a:pt x="1233484" y="4776667"/>
                  </a:cubicBezTo>
                  <a:cubicBezTo>
                    <a:pt x="1275406" y="4811067"/>
                    <a:pt x="1326896" y="4837359"/>
                    <a:pt x="1368160" y="4858320"/>
                  </a:cubicBezTo>
                  <a:cubicBezTo>
                    <a:pt x="1487793" y="4919378"/>
                    <a:pt x="1553086" y="5021993"/>
                    <a:pt x="1567766" y="5172372"/>
                  </a:cubicBezTo>
                  <a:cubicBezTo>
                    <a:pt x="1573609" y="5218457"/>
                    <a:pt x="1568570" y="5265345"/>
                    <a:pt x="1553159" y="5309166"/>
                  </a:cubicBezTo>
                  <a:cubicBezTo>
                    <a:pt x="1527816" y="5377309"/>
                    <a:pt x="1470921" y="5406595"/>
                    <a:pt x="1409791" y="5432815"/>
                  </a:cubicBezTo>
                  <a:cubicBezTo>
                    <a:pt x="1384593" y="5443624"/>
                    <a:pt x="1359250" y="5454214"/>
                    <a:pt x="1333907" y="5464658"/>
                  </a:cubicBezTo>
                  <a:cubicBezTo>
                    <a:pt x="1295126" y="5480945"/>
                    <a:pt x="1254372" y="5497232"/>
                    <a:pt x="1215152" y="5515271"/>
                  </a:cubicBezTo>
                  <a:cubicBezTo>
                    <a:pt x="1125173" y="5556099"/>
                    <a:pt x="1047171" y="5617520"/>
                    <a:pt x="976984" y="5704432"/>
                  </a:cubicBezTo>
                  <a:cubicBezTo>
                    <a:pt x="936522" y="5754388"/>
                    <a:pt x="902635" y="5795946"/>
                    <a:pt x="866263" y="5837868"/>
                  </a:cubicBezTo>
                  <a:cubicBezTo>
                    <a:pt x="813385" y="5898925"/>
                    <a:pt x="775407" y="5970938"/>
                    <a:pt x="738013" y="6045507"/>
                  </a:cubicBezTo>
                  <a:cubicBezTo>
                    <a:pt x="699962" y="6123216"/>
                    <a:pt x="640073" y="6188144"/>
                    <a:pt x="565724" y="6232404"/>
                  </a:cubicBezTo>
                  <a:cubicBezTo>
                    <a:pt x="509925" y="6265489"/>
                    <a:pt x="492689" y="6320630"/>
                    <a:pt x="481733" y="6375115"/>
                  </a:cubicBezTo>
                  <a:cubicBezTo>
                    <a:pt x="476329" y="6402503"/>
                    <a:pt x="471435" y="6430110"/>
                    <a:pt x="466177" y="6457644"/>
                  </a:cubicBezTo>
                  <a:cubicBezTo>
                    <a:pt x="461576" y="6483718"/>
                    <a:pt x="456901" y="6509791"/>
                    <a:pt x="451934" y="6535719"/>
                  </a:cubicBezTo>
                  <a:cubicBezTo>
                    <a:pt x="441418" y="6590130"/>
                    <a:pt x="418265" y="6639721"/>
                    <a:pt x="395990" y="6687485"/>
                  </a:cubicBezTo>
                  <a:cubicBezTo>
                    <a:pt x="385035" y="6710930"/>
                    <a:pt x="374080" y="6735177"/>
                    <a:pt x="364219" y="6759499"/>
                  </a:cubicBezTo>
                  <a:cubicBezTo>
                    <a:pt x="356916" y="6776880"/>
                    <a:pt x="351584" y="6795212"/>
                    <a:pt x="345960" y="6813033"/>
                  </a:cubicBezTo>
                  <a:cubicBezTo>
                    <a:pt x="343331" y="6821213"/>
                    <a:pt x="340775" y="6829320"/>
                    <a:pt x="338219" y="6837500"/>
                  </a:cubicBezTo>
                  <a:cubicBezTo>
                    <a:pt x="337854" y="6838960"/>
                    <a:pt x="336977" y="6840202"/>
                    <a:pt x="335881" y="6841152"/>
                  </a:cubicBezTo>
                  <a:cubicBezTo>
                    <a:pt x="334787" y="6842393"/>
                    <a:pt x="333179" y="6843197"/>
                    <a:pt x="331500" y="684327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5" name="Google Shape;2685;p85"/>
            <p:cNvSpPr/>
            <p:nvPr/>
          </p:nvSpPr>
          <p:spPr>
            <a:xfrm>
              <a:off x="5718197" y="6938"/>
              <a:ext cx="2582220" cy="2029427"/>
            </a:xfrm>
            <a:custGeom>
              <a:avLst/>
              <a:gdLst/>
              <a:ahLst/>
              <a:cxnLst/>
              <a:rect l="l" t="t" r="r" b="b"/>
              <a:pathLst>
                <a:path w="2582220" h="2029427" extrusionOk="0">
                  <a:moveTo>
                    <a:pt x="1511941" y="2028807"/>
                  </a:moveTo>
                  <a:cubicBezTo>
                    <a:pt x="1455924" y="2028304"/>
                    <a:pt x="1402169" y="2006290"/>
                    <a:pt x="1361927" y="1967312"/>
                  </a:cubicBezTo>
                  <a:cubicBezTo>
                    <a:pt x="1326213" y="1934855"/>
                    <a:pt x="1295246" y="1897534"/>
                    <a:pt x="1269977" y="1856445"/>
                  </a:cubicBezTo>
                  <a:cubicBezTo>
                    <a:pt x="1218852" y="1773257"/>
                    <a:pt x="1143772" y="1724470"/>
                    <a:pt x="1039623" y="1707161"/>
                  </a:cubicBezTo>
                  <a:cubicBezTo>
                    <a:pt x="893553" y="1682621"/>
                    <a:pt x="764208" y="1613748"/>
                    <a:pt x="643627" y="1495359"/>
                  </a:cubicBezTo>
                  <a:cubicBezTo>
                    <a:pt x="527355" y="1381132"/>
                    <a:pt x="440881" y="1279832"/>
                    <a:pt x="372301" y="1177071"/>
                  </a:cubicBezTo>
                  <a:cubicBezTo>
                    <a:pt x="286996" y="1049625"/>
                    <a:pt x="233534" y="946646"/>
                    <a:pt x="197017" y="843082"/>
                  </a:cubicBezTo>
                  <a:cubicBezTo>
                    <a:pt x="166123" y="753504"/>
                    <a:pt x="124712" y="667900"/>
                    <a:pt x="73660" y="588043"/>
                  </a:cubicBezTo>
                  <a:cubicBezTo>
                    <a:pt x="50435" y="551525"/>
                    <a:pt x="28817" y="515957"/>
                    <a:pt x="15232" y="477030"/>
                  </a:cubicBezTo>
                  <a:cubicBezTo>
                    <a:pt x="-15004" y="390921"/>
                    <a:pt x="-4195" y="312628"/>
                    <a:pt x="47441" y="244413"/>
                  </a:cubicBezTo>
                  <a:cubicBezTo>
                    <a:pt x="95205" y="181091"/>
                    <a:pt x="156994" y="129163"/>
                    <a:pt x="248361" y="76432"/>
                  </a:cubicBezTo>
                  <a:cubicBezTo>
                    <a:pt x="300873" y="45830"/>
                    <a:pt x="356015" y="50504"/>
                    <a:pt x="407869" y="89870"/>
                  </a:cubicBezTo>
                  <a:cubicBezTo>
                    <a:pt x="449353" y="121494"/>
                    <a:pt x="474915" y="165900"/>
                    <a:pt x="494489" y="205120"/>
                  </a:cubicBezTo>
                  <a:cubicBezTo>
                    <a:pt x="499601" y="215345"/>
                    <a:pt x="504568" y="225716"/>
                    <a:pt x="509535" y="236014"/>
                  </a:cubicBezTo>
                  <a:cubicBezTo>
                    <a:pt x="523119" y="266213"/>
                    <a:pt x="538676" y="295493"/>
                    <a:pt x="556058" y="323656"/>
                  </a:cubicBezTo>
                  <a:cubicBezTo>
                    <a:pt x="598418" y="388146"/>
                    <a:pt x="662470" y="429703"/>
                    <a:pt x="724477" y="469726"/>
                  </a:cubicBezTo>
                  <a:lnTo>
                    <a:pt x="728932" y="472720"/>
                  </a:lnTo>
                  <a:cubicBezTo>
                    <a:pt x="828187" y="536772"/>
                    <a:pt x="953734" y="627774"/>
                    <a:pt x="1046708" y="761282"/>
                  </a:cubicBezTo>
                  <a:cubicBezTo>
                    <a:pt x="1074534" y="802401"/>
                    <a:pt x="1109080" y="838524"/>
                    <a:pt x="1148957" y="868133"/>
                  </a:cubicBezTo>
                  <a:cubicBezTo>
                    <a:pt x="1197014" y="902605"/>
                    <a:pt x="1227981" y="902898"/>
                    <a:pt x="1276695" y="869447"/>
                  </a:cubicBezTo>
                  <a:cubicBezTo>
                    <a:pt x="1291595" y="860187"/>
                    <a:pt x="1305324" y="849071"/>
                    <a:pt x="1317449" y="836362"/>
                  </a:cubicBezTo>
                  <a:cubicBezTo>
                    <a:pt x="1393990" y="748720"/>
                    <a:pt x="1484187" y="675685"/>
                    <a:pt x="1562336" y="616673"/>
                  </a:cubicBezTo>
                  <a:cubicBezTo>
                    <a:pt x="1707676" y="507120"/>
                    <a:pt x="1777936" y="356887"/>
                    <a:pt x="1771216" y="171159"/>
                  </a:cubicBezTo>
                  <a:cubicBezTo>
                    <a:pt x="1769902" y="134787"/>
                    <a:pt x="1768441" y="98269"/>
                    <a:pt x="1766908" y="61606"/>
                  </a:cubicBezTo>
                  <a:lnTo>
                    <a:pt x="1764717" y="6756"/>
                  </a:lnTo>
                  <a:cubicBezTo>
                    <a:pt x="1764643" y="4894"/>
                    <a:pt x="1765228" y="3061"/>
                    <a:pt x="1766469" y="1644"/>
                  </a:cubicBezTo>
                  <a:cubicBezTo>
                    <a:pt x="1767637" y="271"/>
                    <a:pt x="1769390" y="-547"/>
                    <a:pt x="1771216" y="-620"/>
                  </a:cubicBezTo>
                  <a:cubicBezTo>
                    <a:pt x="1772969" y="-562"/>
                    <a:pt x="1774648" y="139"/>
                    <a:pt x="1775964" y="1352"/>
                  </a:cubicBezTo>
                  <a:cubicBezTo>
                    <a:pt x="1777278" y="2637"/>
                    <a:pt x="1778154" y="4383"/>
                    <a:pt x="1778227" y="6245"/>
                  </a:cubicBezTo>
                  <a:lnTo>
                    <a:pt x="1780418" y="60948"/>
                  </a:lnTo>
                  <a:cubicBezTo>
                    <a:pt x="1781879" y="97466"/>
                    <a:pt x="1783268" y="133983"/>
                    <a:pt x="1784655" y="170501"/>
                  </a:cubicBezTo>
                  <a:cubicBezTo>
                    <a:pt x="1791520" y="360904"/>
                    <a:pt x="1719508" y="514716"/>
                    <a:pt x="1570662" y="627482"/>
                  </a:cubicBezTo>
                  <a:cubicBezTo>
                    <a:pt x="1493099" y="686494"/>
                    <a:pt x="1403485" y="758069"/>
                    <a:pt x="1327820" y="845273"/>
                  </a:cubicBezTo>
                  <a:cubicBezTo>
                    <a:pt x="1314892" y="858872"/>
                    <a:pt x="1300359" y="870799"/>
                    <a:pt x="1284510" y="880768"/>
                  </a:cubicBezTo>
                  <a:cubicBezTo>
                    <a:pt x="1230757" y="917285"/>
                    <a:pt x="1194750" y="917285"/>
                    <a:pt x="1141726" y="879234"/>
                  </a:cubicBezTo>
                  <a:cubicBezTo>
                    <a:pt x="1100534" y="848808"/>
                    <a:pt x="1064820" y="811611"/>
                    <a:pt x="1036045" y="769243"/>
                  </a:cubicBezTo>
                  <a:cubicBezTo>
                    <a:pt x="944678" y="637780"/>
                    <a:pt x="820225" y="547801"/>
                    <a:pt x="721994" y="484406"/>
                  </a:cubicBezTo>
                  <a:lnTo>
                    <a:pt x="717612" y="481485"/>
                  </a:lnTo>
                  <a:cubicBezTo>
                    <a:pt x="654436" y="440658"/>
                    <a:pt x="589069" y="398590"/>
                    <a:pt x="545103" y="331543"/>
                  </a:cubicBezTo>
                  <a:cubicBezTo>
                    <a:pt x="527209" y="302892"/>
                    <a:pt x="511214" y="273079"/>
                    <a:pt x="497264" y="242295"/>
                  </a:cubicBezTo>
                  <a:cubicBezTo>
                    <a:pt x="492371" y="231996"/>
                    <a:pt x="487405" y="221699"/>
                    <a:pt x="482657" y="211620"/>
                  </a:cubicBezTo>
                  <a:cubicBezTo>
                    <a:pt x="463815" y="173861"/>
                    <a:pt x="439275" y="131281"/>
                    <a:pt x="400054" y="101337"/>
                  </a:cubicBezTo>
                  <a:cubicBezTo>
                    <a:pt x="352801" y="65403"/>
                    <a:pt x="302699" y="61021"/>
                    <a:pt x="255079" y="88775"/>
                  </a:cubicBezTo>
                  <a:cubicBezTo>
                    <a:pt x="165758" y="140849"/>
                    <a:pt x="104847" y="191681"/>
                    <a:pt x="57885" y="253469"/>
                  </a:cubicBezTo>
                  <a:cubicBezTo>
                    <a:pt x="9462" y="317521"/>
                    <a:pt x="-544" y="391140"/>
                    <a:pt x="27867" y="472574"/>
                  </a:cubicBezTo>
                  <a:cubicBezTo>
                    <a:pt x="41087" y="509968"/>
                    <a:pt x="62486" y="544952"/>
                    <a:pt x="85054" y="580520"/>
                  </a:cubicBezTo>
                  <a:cubicBezTo>
                    <a:pt x="136617" y="661304"/>
                    <a:pt x="178466" y="747895"/>
                    <a:pt x="209725" y="838481"/>
                  </a:cubicBezTo>
                  <a:cubicBezTo>
                    <a:pt x="245293" y="940730"/>
                    <a:pt x="298754" y="1042468"/>
                    <a:pt x="383110" y="1169257"/>
                  </a:cubicBezTo>
                  <a:cubicBezTo>
                    <a:pt x="451252" y="1271506"/>
                    <a:pt x="536484" y="1371710"/>
                    <a:pt x="652610" y="1485280"/>
                  </a:cubicBezTo>
                  <a:cubicBezTo>
                    <a:pt x="771146" y="1601625"/>
                    <a:pt x="898374" y="1669767"/>
                    <a:pt x="1041522" y="1693430"/>
                  </a:cubicBezTo>
                  <a:cubicBezTo>
                    <a:pt x="1150052" y="1711324"/>
                    <a:pt x="1228054" y="1762302"/>
                    <a:pt x="1281151" y="1849068"/>
                  </a:cubicBezTo>
                  <a:cubicBezTo>
                    <a:pt x="1305690" y="1888989"/>
                    <a:pt x="1335781" y="1925236"/>
                    <a:pt x="1370546" y="1956722"/>
                  </a:cubicBezTo>
                  <a:cubicBezTo>
                    <a:pt x="1446794" y="2025959"/>
                    <a:pt x="1534436" y="2033700"/>
                    <a:pt x="1638585" y="1980385"/>
                  </a:cubicBezTo>
                  <a:cubicBezTo>
                    <a:pt x="1659035" y="1969941"/>
                    <a:pt x="1679266" y="1959132"/>
                    <a:pt x="1699570" y="1947738"/>
                  </a:cubicBezTo>
                  <a:cubicBezTo>
                    <a:pt x="1763256" y="1913558"/>
                    <a:pt x="1829134" y="1878136"/>
                    <a:pt x="1899832" y="1857175"/>
                  </a:cubicBezTo>
                  <a:cubicBezTo>
                    <a:pt x="1960086" y="1839208"/>
                    <a:pt x="2022312" y="1824528"/>
                    <a:pt x="2082419" y="1810578"/>
                  </a:cubicBezTo>
                  <a:lnTo>
                    <a:pt x="2104769" y="1805393"/>
                  </a:lnTo>
                  <a:cubicBezTo>
                    <a:pt x="2214321" y="1779758"/>
                    <a:pt x="2289400" y="1727610"/>
                    <a:pt x="2341694" y="1641283"/>
                  </a:cubicBezTo>
                  <a:cubicBezTo>
                    <a:pt x="2371711" y="1591546"/>
                    <a:pt x="2404503" y="1542539"/>
                    <a:pt x="2436201" y="1495213"/>
                  </a:cubicBezTo>
                  <a:cubicBezTo>
                    <a:pt x="2467899" y="1447886"/>
                    <a:pt x="2499012" y="1401143"/>
                    <a:pt x="2528373" y="1352940"/>
                  </a:cubicBezTo>
                  <a:cubicBezTo>
                    <a:pt x="2560434" y="1300282"/>
                    <a:pt x="2572704" y="1245797"/>
                    <a:pt x="2564890" y="1190802"/>
                  </a:cubicBezTo>
                  <a:cubicBezTo>
                    <a:pt x="2557587" y="1140481"/>
                    <a:pt x="2527568" y="1110463"/>
                    <a:pt x="2491855" y="1078985"/>
                  </a:cubicBezTo>
                  <a:cubicBezTo>
                    <a:pt x="2481702" y="1070075"/>
                    <a:pt x="2471405" y="1061238"/>
                    <a:pt x="2461252" y="1052547"/>
                  </a:cubicBezTo>
                  <a:cubicBezTo>
                    <a:pt x="2438027" y="1032389"/>
                    <a:pt x="2413706" y="1011720"/>
                    <a:pt x="2391066" y="989517"/>
                  </a:cubicBezTo>
                  <a:cubicBezTo>
                    <a:pt x="2324823" y="924954"/>
                    <a:pt x="2309631" y="828840"/>
                    <a:pt x="2351335" y="739153"/>
                  </a:cubicBezTo>
                  <a:cubicBezTo>
                    <a:pt x="2372076" y="696719"/>
                    <a:pt x="2395374" y="655600"/>
                    <a:pt x="2421156" y="616015"/>
                  </a:cubicBezTo>
                  <a:cubicBezTo>
                    <a:pt x="2428898" y="603088"/>
                    <a:pt x="2437079" y="590307"/>
                    <a:pt x="2444892" y="577307"/>
                  </a:cubicBezTo>
                  <a:cubicBezTo>
                    <a:pt x="2488640" y="504337"/>
                    <a:pt x="2519097" y="424233"/>
                    <a:pt x="2535018" y="340673"/>
                  </a:cubicBezTo>
                  <a:cubicBezTo>
                    <a:pt x="2551012" y="260334"/>
                    <a:pt x="2540057" y="183136"/>
                    <a:pt x="2528736" y="124562"/>
                  </a:cubicBezTo>
                  <a:cubicBezTo>
                    <a:pt x="2523551" y="97977"/>
                    <a:pt x="2520119" y="70735"/>
                    <a:pt x="2516759" y="44223"/>
                  </a:cubicBezTo>
                  <a:cubicBezTo>
                    <a:pt x="2515226" y="32026"/>
                    <a:pt x="2513692" y="19756"/>
                    <a:pt x="2512013" y="7706"/>
                  </a:cubicBezTo>
                  <a:cubicBezTo>
                    <a:pt x="2511720" y="5836"/>
                    <a:pt x="2512157" y="3923"/>
                    <a:pt x="2513254" y="2374"/>
                  </a:cubicBezTo>
                  <a:cubicBezTo>
                    <a:pt x="2514349" y="928"/>
                    <a:pt x="2515955" y="-58"/>
                    <a:pt x="2517708" y="-401"/>
                  </a:cubicBezTo>
                  <a:cubicBezTo>
                    <a:pt x="2519534" y="-679"/>
                    <a:pt x="2521287" y="-197"/>
                    <a:pt x="2522749" y="914"/>
                  </a:cubicBezTo>
                  <a:cubicBezTo>
                    <a:pt x="2524209" y="2067"/>
                    <a:pt x="2525158" y="3740"/>
                    <a:pt x="2525450" y="5588"/>
                  </a:cubicBezTo>
                  <a:cubicBezTo>
                    <a:pt x="2527203" y="17785"/>
                    <a:pt x="2528736" y="30128"/>
                    <a:pt x="2530271" y="42105"/>
                  </a:cubicBezTo>
                  <a:cubicBezTo>
                    <a:pt x="2533558" y="68252"/>
                    <a:pt x="2536917" y="95348"/>
                    <a:pt x="2542029" y="121348"/>
                  </a:cubicBezTo>
                  <a:cubicBezTo>
                    <a:pt x="2553715" y="181237"/>
                    <a:pt x="2564817" y="260627"/>
                    <a:pt x="2548311" y="343229"/>
                  </a:cubicBezTo>
                  <a:cubicBezTo>
                    <a:pt x="2532170" y="428644"/>
                    <a:pt x="2501057" y="510531"/>
                    <a:pt x="2456432" y="585122"/>
                  </a:cubicBezTo>
                  <a:cubicBezTo>
                    <a:pt x="2448617" y="598122"/>
                    <a:pt x="2440877" y="610976"/>
                    <a:pt x="2432550" y="623903"/>
                  </a:cubicBezTo>
                  <a:cubicBezTo>
                    <a:pt x="2407060" y="663013"/>
                    <a:pt x="2383982" y="703650"/>
                    <a:pt x="2363459" y="745580"/>
                  </a:cubicBezTo>
                  <a:cubicBezTo>
                    <a:pt x="2324676" y="829497"/>
                    <a:pt x="2338554" y="919038"/>
                    <a:pt x="2399976" y="979292"/>
                  </a:cubicBezTo>
                  <a:cubicBezTo>
                    <a:pt x="2421887" y="1001203"/>
                    <a:pt x="2446499" y="1021726"/>
                    <a:pt x="2469725" y="1041737"/>
                  </a:cubicBezTo>
                  <a:lnTo>
                    <a:pt x="2500765" y="1068249"/>
                  </a:lnTo>
                  <a:cubicBezTo>
                    <a:pt x="2537283" y="1100311"/>
                    <a:pt x="2570514" y="1133542"/>
                    <a:pt x="2578254" y="1188830"/>
                  </a:cubicBezTo>
                  <a:cubicBezTo>
                    <a:pt x="2586654" y="1247258"/>
                    <a:pt x="2573727" y="1305175"/>
                    <a:pt x="2539545" y="1360755"/>
                  </a:cubicBezTo>
                  <a:cubicBezTo>
                    <a:pt x="2510331" y="1409761"/>
                    <a:pt x="2478050" y="1457234"/>
                    <a:pt x="2447010" y="1503612"/>
                  </a:cubicBezTo>
                  <a:cubicBezTo>
                    <a:pt x="2415970" y="1549989"/>
                    <a:pt x="2382520" y="1600164"/>
                    <a:pt x="2352869" y="1649098"/>
                  </a:cubicBezTo>
                  <a:cubicBezTo>
                    <a:pt x="2298602" y="1738858"/>
                    <a:pt x="2220601" y="1792977"/>
                    <a:pt x="2107470" y="1819489"/>
                  </a:cubicBezTo>
                  <a:lnTo>
                    <a:pt x="2085194" y="1824747"/>
                  </a:lnTo>
                  <a:cubicBezTo>
                    <a:pt x="2025232" y="1838770"/>
                    <a:pt x="1963226" y="1853304"/>
                    <a:pt x="1903337" y="1871052"/>
                  </a:cubicBezTo>
                  <a:cubicBezTo>
                    <a:pt x="1833588" y="1891647"/>
                    <a:pt x="1768661" y="1926704"/>
                    <a:pt x="1705557" y="1960812"/>
                  </a:cubicBezTo>
                  <a:cubicBezTo>
                    <a:pt x="1685253" y="1971767"/>
                    <a:pt x="1664805" y="1982722"/>
                    <a:pt x="1644355" y="1993459"/>
                  </a:cubicBezTo>
                  <a:cubicBezTo>
                    <a:pt x="1603674" y="2015573"/>
                    <a:pt x="1558246" y="2027690"/>
                    <a:pt x="1511941" y="20288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6" name="Google Shape;2686;p85"/>
            <p:cNvSpPr/>
            <p:nvPr/>
          </p:nvSpPr>
          <p:spPr>
            <a:xfrm>
              <a:off x="7463586" y="4066102"/>
              <a:ext cx="1883061" cy="2484054"/>
            </a:xfrm>
            <a:custGeom>
              <a:avLst/>
              <a:gdLst/>
              <a:ahLst/>
              <a:cxnLst/>
              <a:rect l="l" t="t" r="r" b="b"/>
              <a:pathLst>
                <a:path w="1883061" h="2484054" extrusionOk="0">
                  <a:moveTo>
                    <a:pt x="689644" y="2482339"/>
                  </a:moveTo>
                  <a:cubicBezTo>
                    <a:pt x="615659" y="2482339"/>
                    <a:pt x="540944" y="2480002"/>
                    <a:pt x="468421" y="2477664"/>
                  </a:cubicBezTo>
                  <a:lnTo>
                    <a:pt x="415982" y="2475985"/>
                  </a:lnTo>
                  <a:cubicBezTo>
                    <a:pt x="354704" y="2474159"/>
                    <a:pt x="290214" y="2459698"/>
                    <a:pt x="218787" y="2431068"/>
                  </a:cubicBezTo>
                  <a:cubicBezTo>
                    <a:pt x="154150" y="2405286"/>
                    <a:pt x="108796" y="2371983"/>
                    <a:pt x="76076" y="2326262"/>
                  </a:cubicBezTo>
                  <a:cubicBezTo>
                    <a:pt x="31743" y="2262722"/>
                    <a:pt x="5815" y="2188226"/>
                    <a:pt x="1215" y="2110882"/>
                  </a:cubicBezTo>
                  <a:cubicBezTo>
                    <a:pt x="-4701" y="2035655"/>
                    <a:pt x="-2729" y="1972991"/>
                    <a:pt x="26046" y="1912007"/>
                  </a:cubicBezTo>
                  <a:cubicBezTo>
                    <a:pt x="63002" y="1832033"/>
                    <a:pt x="126469" y="1767178"/>
                    <a:pt x="205640" y="1728543"/>
                  </a:cubicBezTo>
                  <a:cubicBezTo>
                    <a:pt x="290872" y="1686182"/>
                    <a:pt x="378733" y="1646086"/>
                    <a:pt x="463745" y="1607377"/>
                  </a:cubicBezTo>
                  <a:lnTo>
                    <a:pt x="536780" y="1574000"/>
                  </a:lnTo>
                  <a:cubicBezTo>
                    <a:pt x="609452" y="1540624"/>
                    <a:pt x="686066" y="1503448"/>
                    <a:pt x="753038" y="1448307"/>
                  </a:cubicBezTo>
                  <a:cubicBezTo>
                    <a:pt x="827753" y="1386958"/>
                    <a:pt x="908092" y="1308079"/>
                    <a:pt x="935114" y="1188740"/>
                  </a:cubicBezTo>
                  <a:cubicBezTo>
                    <a:pt x="942637" y="1152806"/>
                    <a:pt x="948334" y="1116581"/>
                    <a:pt x="952059" y="1080064"/>
                  </a:cubicBezTo>
                  <a:lnTo>
                    <a:pt x="954980" y="1056547"/>
                  </a:lnTo>
                  <a:cubicBezTo>
                    <a:pt x="968931" y="948090"/>
                    <a:pt x="965571" y="838171"/>
                    <a:pt x="945121" y="730737"/>
                  </a:cubicBezTo>
                  <a:cubicBezTo>
                    <a:pt x="936794" y="688011"/>
                    <a:pt x="927301" y="644847"/>
                    <a:pt x="918098" y="603144"/>
                  </a:cubicBezTo>
                  <a:cubicBezTo>
                    <a:pt x="905171" y="544132"/>
                    <a:pt x="891805" y="483148"/>
                    <a:pt x="881581" y="422455"/>
                  </a:cubicBezTo>
                  <a:cubicBezTo>
                    <a:pt x="867338" y="338611"/>
                    <a:pt x="875665" y="269081"/>
                    <a:pt x="907143" y="209266"/>
                  </a:cubicBezTo>
                  <a:cubicBezTo>
                    <a:pt x="943661" y="140320"/>
                    <a:pt x="1003184" y="99713"/>
                    <a:pt x="1056280" y="66920"/>
                  </a:cubicBezTo>
                  <a:cubicBezTo>
                    <a:pt x="1149254" y="7980"/>
                    <a:pt x="1261144" y="-13491"/>
                    <a:pt x="1369308" y="6886"/>
                  </a:cubicBezTo>
                  <a:cubicBezTo>
                    <a:pt x="1451619" y="21493"/>
                    <a:pt x="1523194" y="59178"/>
                    <a:pt x="1605285" y="111179"/>
                  </a:cubicBezTo>
                  <a:cubicBezTo>
                    <a:pt x="1691321" y="165518"/>
                    <a:pt x="1778670" y="192030"/>
                    <a:pt x="1872083" y="192030"/>
                  </a:cubicBezTo>
                  <a:cubicBezTo>
                    <a:pt x="1872960" y="192176"/>
                    <a:pt x="1873909" y="192176"/>
                    <a:pt x="1874786" y="192030"/>
                  </a:cubicBezTo>
                  <a:cubicBezTo>
                    <a:pt x="1876612" y="192030"/>
                    <a:pt x="1878364" y="192760"/>
                    <a:pt x="1879605" y="194074"/>
                  </a:cubicBezTo>
                  <a:cubicBezTo>
                    <a:pt x="1880920" y="195462"/>
                    <a:pt x="1881578" y="197215"/>
                    <a:pt x="1881578" y="199114"/>
                  </a:cubicBezTo>
                  <a:cubicBezTo>
                    <a:pt x="1881578" y="201013"/>
                    <a:pt x="1880920" y="202766"/>
                    <a:pt x="1879605" y="204153"/>
                  </a:cubicBezTo>
                  <a:cubicBezTo>
                    <a:pt x="1878364" y="205468"/>
                    <a:pt x="1876612" y="206198"/>
                    <a:pt x="1874786" y="206198"/>
                  </a:cubicBezTo>
                  <a:lnTo>
                    <a:pt x="1872302" y="206198"/>
                  </a:lnTo>
                  <a:cubicBezTo>
                    <a:pt x="1776335" y="206198"/>
                    <a:pt x="1686720" y="179102"/>
                    <a:pt x="1598566" y="123376"/>
                  </a:cubicBezTo>
                  <a:cubicBezTo>
                    <a:pt x="1517716" y="72252"/>
                    <a:pt x="1447530" y="35222"/>
                    <a:pt x="1367192" y="21127"/>
                  </a:cubicBezTo>
                  <a:cubicBezTo>
                    <a:pt x="1262166" y="1335"/>
                    <a:pt x="1153491" y="22223"/>
                    <a:pt x="1063292" y="79555"/>
                  </a:cubicBezTo>
                  <a:cubicBezTo>
                    <a:pt x="1011728" y="111252"/>
                    <a:pt x="953739" y="150691"/>
                    <a:pt x="919193" y="216423"/>
                  </a:cubicBezTo>
                  <a:cubicBezTo>
                    <a:pt x="889248" y="273098"/>
                    <a:pt x="881435" y="339780"/>
                    <a:pt x="895164" y="420411"/>
                  </a:cubicBezTo>
                  <a:cubicBezTo>
                    <a:pt x="905390" y="480737"/>
                    <a:pt x="918389" y="541503"/>
                    <a:pt x="931682" y="599931"/>
                  </a:cubicBezTo>
                  <a:cubicBezTo>
                    <a:pt x="940885" y="641780"/>
                    <a:pt x="950379" y="685090"/>
                    <a:pt x="958705" y="727888"/>
                  </a:cubicBezTo>
                  <a:cubicBezTo>
                    <a:pt x="979520" y="836856"/>
                    <a:pt x="982880" y="948454"/>
                    <a:pt x="968711" y="1058446"/>
                  </a:cubicBezTo>
                  <a:lnTo>
                    <a:pt x="965862" y="1081890"/>
                  </a:lnTo>
                  <a:cubicBezTo>
                    <a:pt x="962137" y="1118991"/>
                    <a:pt x="956369" y="1155874"/>
                    <a:pt x="948627" y="1192392"/>
                  </a:cubicBezTo>
                  <a:cubicBezTo>
                    <a:pt x="920434" y="1316113"/>
                    <a:pt x="838343" y="1396890"/>
                    <a:pt x="761729" y="1459993"/>
                  </a:cubicBezTo>
                  <a:cubicBezTo>
                    <a:pt x="693515" y="1516156"/>
                    <a:pt x="616097" y="1553696"/>
                    <a:pt x="542624" y="1587439"/>
                  </a:cubicBezTo>
                  <a:lnTo>
                    <a:pt x="469588" y="1620816"/>
                  </a:lnTo>
                  <a:cubicBezTo>
                    <a:pt x="384284" y="1659524"/>
                    <a:pt x="296715" y="1699621"/>
                    <a:pt x="211701" y="1741908"/>
                  </a:cubicBezTo>
                  <a:cubicBezTo>
                    <a:pt x="135380" y="1779229"/>
                    <a:pt x="74177" y="1841674"/>
                    <a:pt x="38535" y="1918799"/>
                  </a:cubicBezTo>
                  <a:cubicBezTo>
                    <a:pt x="11147" y="1976789"/>
                    <a:pt x="9321" y="2037190"/>
                    <a:pt x="15310" y="2110152"/>
                  </a:cubicBezTo>
                  <a:cubicBezTo>
                    <a:pt x="19620" y="2184867"/>
                    <a:pt x="44597" y="2256952"/>
                    <a:pt x="87324" y="2318375"/>
                  </a:cubicBezTo>
                  <a:cubicBezTo>
                    <a:pt x="118290" y="2362196"/>
                    <a:pt x="161819" y="2393601"/>
                    <a:pt x="223972" y="2418433"/>
                  </a:cubicBezTo>
                  <a:cubicBezTo>
                    <a:pt x="293721" y="2446260"/>
                    <a:pt x="356750" y="2460574"/>
                    <a:pt x="416638" y="2462254"/>
                  </a:cubicBezTo>
                  <a:lnTo>
                    <a:pt x="469005" y="2463860"/>
                  </a:lnTo>
                  <a:cubicBezTo>
                    <a:pt x="552996" y="2466563"/>
                    <a:pt x="639541" y="2469265"/>
                    <a:pt x="724628" y="2468389"/>
                  </a:cubicBezTo>
                  <a:cubicBezTo>
                    <a:pt x="787438" y="2466782"/>
                    <a:pt x="850102" y="2461377"/>
                    <a:pt x="912255" y="2452029"/>
                  </a:cubicBezTo>
                  <a:cubicBezTo>
                    <a:pt x="986824" y="2441950"/>
                    <a:pt x="1045910" y="2393601"/>
                    <a:pt x="1103022" y="2347077"/>
                  </a:cubicBezTo>
                  <a:lnTo>
                    <a:pt x="1106747" y="2344083"/>
                  </a:lnTo>
                  <a:cubicBezTo>
                    <a:pt x="1178468" y="2285654"/>
                    <a:pt x="1252161" y="2259362"/>
                    <a:pt x="1332646" y="2263744"/>
                  </a:cubicBezTo>
                  <a:lnTo>
                    <a:pt x="1335201" y="2263744"/>
                  </a:lnTo>
                  <a:cubicBezTo>
                    <a:pt x="1368579" y="2265716"/>
                    <a:pt x="1403197" y="2267615"/>
                    <a:pt x="1434384" y="2259728"/>
                  </a:cubicBezTo>
                  <a:cubicBezTo>
                    <a:pt x="1519688" y="2238255"/>
                    <a:pt x="1583448" y="2179389"/>
                    <a:pt x="1628219" y="2080207"/>
                  </a:cubicBezTo>
                  <a:cubicBezTo>
                    <a:pt x="1655388" y="2020099"/>
                    <a:pt x="1665758" y="1953929"/>
                    <a:pt x="1675911" y="1889877"/>
                  </a:cubicBezTo>
                  <a:cubicBezTo>
                    <a:pt x="1678247" y="1875270"/>
                    <a:pt x="1680658" y="1860663"/>
                    <a:pt x="1683215" y="1846056"/>
                  </a:cubicBezTo>
                  <a:cubicBezTo>
                    <a:pt x="1690882" y="1801651"/>
                    <a:pt x="1698405" y="1757245"/>
                    <a:pt x="1705708" y="1712913"/>
                  </a:cubicBezTo>
                  <a:cubicBezTo>
                    <a:pt x="1715496" y="1654485"/>
                    <a:pt x="1725283" y="1596057"/>
                    <a:pt x="1735434" y="1538213"/>
                  </a:cubicBezTo>
                  <a:cubicBezTo>
                    <a:pt x="1749310" y="1457874"/>
                    <a:pt x="1794593" y="1404631"/>
                    <a:pt x="1869745" y="1378851"/>
                  </a:cubicBezTo>
                  <a:cubicBezTo>
                    <a:pt x="1870622" y="1378705"/>
                    <a:pt x="1871498" y="1378705"/>
                    <a:pt x="1872375" y="1378851"/>
                  </a:cubicBezTo>
                  <a:cubicBezTo>
                    <a:pt x="1873251" y="1378924"/>
                    <a:pt x="1874128" y="1379142"/>
                    <a:pt x="1874932" y="1379581"/>
                  </a:cubicBezTo>
                  <a:cubicBezTo>
                    <a:pt x="1875734" y="1380019"/>
                    <a:pt x="1876392" y="1380603"/>
                    <a:pt x="1876975" y="1381334"/>
                  </a:cubicBezTo>
                  <a:cubicBezTo>
                    <a:pt x="1878145" y="1382794"/>
                    <a:pt x="1878728" y="1384620"/>
                    <a:pt x="1878584" y="1386519"/>
                  </a:cubicBezTo>
                  <a:cubicBezTo>
                    <a:pt x="1878511" y="1387395"/>
                    <a:pt x="1878291" y="1388345"/>
                    <a:pt x="1877926" y="1389148"/>
                  </a:cubicBezTo>
                  <a:cubicBezTo>
                    <a:pt x="1877122" y="1390829"/>
                    <a:pt x="1875734" y="1392070"/>
                    <a:pt x="1873982" y="1392728"/>
                  </a:cubicBezTo>
                  <a:cubicBezTo>
                    <a:pt x="1803796" y="1417194"/>
                    <a:pt x="1761728" y="1466639"/>
                    <a:pt x="1748654" y="1541135"/>
                  </a:cubicBezTo>
                  <a:cubicBezTo>
                    <a:pt x="1738574" y="1598906"/>
                    <a:pt x="1728642" y="1657041"/>
                    <a:pt x="1718928" y="1715469"/>
                  </a:cubicBezTo>
                  <a:cubicBezTo>
                    <a:pt x="1711478" y="1759948"/>
                    <a:pt x="1703956" y="1804354"/>
                    <a:pt x="1696433" y="1848759"/>
                  </a:cubicBezTo>
                  <a:cubicBezTo>
                    <a:pt x="1693951" y="1863366"/>
                    <a:pt x="1691613" y="1877973"/>
                    <a:pt x="1689129" y="1892580"/>
                  </a:cubicBezTo>
                  <a:cubicBezTo>
                    <a:pt x="1678905" y="1957800"/>
                    <a:pt x="1668315" y="2024773"/>
                    <a:pt x="1640415" y="2086634"/>
                  </a:cubicBezTo>
                  <a:cubicBezTo>
                    <a:pt x="1593891" y="2190198"/>
                    <a:pt x="1527430" y="2251475"/>
                    <a:pt x="1437597" y="2274335"/>
                  </a:cubicBezTo>
                  <a:cubicBezTo>
                    <a:pt x="1404438" y="2282441"/>
                    <a:pt x="1368871" y="2280615"/>
                    <a:pt x="1334472" y="2278717"/>
                  </a:cubicBezTo>
                  <a:lnTo>
                    <a:pt x="1331842" y="2278717"/>
                  </a:lnTo>
                  <a:cubicBezTo>
                    <a:pt x="1255009" y="2274188"/>
                    <a:pt x="1184019" y="2299531"/>
                    <a:pt x="1114782" y="2355842"/>
                  </a:cubicBezTo>
                  <a:lnTo>
                    <a:pt x="1111057" y="2358836"/>
                  </a:lnTo>
                  <a:cubicBezTo>
                    <a:pt x="1052629" y="2406674"/>
                    <a:pt x="991936" y="2456046"/>
                    <a:pt x="913862" y="2466636"/>
                  </a:cubicBezTo>
                  <a:cubicBezTo>
                    <a:pt x="851197" y="2476204"/>
                    <a:pt x="788022" y="2481828"/>
                    <a:pt x="724702" y="2483434"/>
                  </a:cubicBezTo>
                  <a:cubicBezTo>
                    <a:pt x="713161" y="2482339"/>
                    <a:pt x="701475" y="2482339"/>
                    <a:pt x="689644" y="248233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7" name="Google Shape;2687;p85"/>
            <p:cNvSpPr/>
            <p:nvPr/>
          </p:nvSpPr>
          <p:spPr>
            <a:xfrm>
              <a:off x="7570143" y="4163088"/>
              <a:ext cx="1777126" cy="2290372"/>
            </a:xfrm>
            <a:custGeom>
              <a:avLst/>
              <a:gdLst/>
              <a:ahLst/>
              <a:cxnLst/>
              <a:rect l="l" t="t" r="r" b="b"/>
              <a:pathLst>
                <a:path w="1777126" h="2290372" extrusionOk="0">
                  <a:moveTo>
                    <a:pt x="378516" y="2289750"/>
                  </a:moveTo>
                  <a:cubicBezTo>
                    <a:pt x="334183" y="2289458"/>
                    <a:pt x="290069" y="2283761"/>
                    <a:pt x="247053" y="2272879"/>
                  </a:cubicBezTo>
                  <a:cubicBezTo>
                    <a:pt x="136257" y="2245563"/>
                    <a:pt x="63587" y="2187282"/>
                    <a:pt x="24661" y="2094599"/>
                  </a:cubicBezTo>
                  <a:cubicBezTo>
                    <a:pt x="-22812" y="1981614"/>
                    <a:pt x="-4919" y="1867753"/>
                    <a:pt x="72497" y="1789897"/>
                  </a:cubicBezTo>
                  <a:cubicBezTo>
                    <a:pt x="107409" y="1754475"/>
                    <a:pt x="147212" y="1724238"/>
                    <a:pt x="190743" y="1700137"/>
                  </a:cubicBezTo>
                  <a:cubicBezTo>
                    <a:pt x="229523" y="1679395"/>
                    <a:pt x="269546" y="1661355"/>
                    <a:pt x="308621" y="1643900"/>
                  </a:cubicBezTo>
                  <a:cubicBezTo>
                    <a:pt x="342508" y="1628709"/>
                    <a:pt x="377492" y="1613079"/>
                    <a:pt x="410870" y="1595770"/>
                  </a:cubicBezTo>
                  <a:cubicBezTo>
                    <a:pt x="562564" y="1516892"/>
                    <a:pt x="708123" y="1434509"/>
                    <a:pt x="817968" y="1297348"/>
                  </a:cubicBezTo>
                  <a:cubicBezTo>
                    <a:pt x="860767" y="1245274"/>
                    <a:pt x="891222" y="1184217"/>
                    <a:pt x="907216" y="1118704"/>
                  </a:cubicBezTo>
                  <a:cubicBezTo>
                    <a:pt x="916053" y="1077001"/>
                    <a:pt x="921677" y="1034641"/>
                    <a:pt x="924088" y="992061"/>
                  </a:cubicBezTo>
                  <a:cubicBezTo>
                    <a:pt x="925402" y="975701"/>
                    <a:pt x="926718" y="958684"/>
                    <a:pt x="928398" y="942105"/>
                  </a:cubicBezTo>
                  <a:cubicBezTo>
                    <a:pt x="936650" y="854901"/>
                    <a:pt x="932633" y="766967"/>
                    <a:pt x="916346" y="680932"/>
                  </a:cubicBezTo>
                  <a:cubicBezTo>
                    <a:pt x="908604" y="636527"/>
                    <a:pt x="898745" y="591756"/>
                    <a:pt x="889323" y="548446"/>
                  </a:cubicBezTo>
                  <a:cubicBezTo>
                    <a:pt x="878807" y="500023"/>
                    <a:pt x="867851" y="449921"/>
                    <a:pt x="859597" y="400039"/>
                  </a:cubicBezTo>
                  <a:cubicBezTo>
                    <a:pt x="847840" y="329194"/>
                    <a:pt x="850687" y="272665"/>
                    <a:pt x="868581" y="222125"/>
                  </a:cubicBezTo>
                  <a:cubicBezTo>
                    <a:pt x="895678" y="145146"/>
                    <a:pt x="947313" y="88324"/>
                    <a:pt x="1031376" y="43481"/>
                  </a:cubicBezTo>
                  <a:cubicBezTo>
                    <a:pt x="1106384" y="3384"/>
                    <a:pt x="1174891" y="-8958"/>
                    <a:pt x="1246976" y="4773"/>
                  </a:cubicBezTo>
                  <a:cubicBezTo>
                    <a:pt x="1310589" y="16750"/>
                    <a:pt x="1370260" y="46256"/>
                    <a:pt x="1440812" y="100302"/>
                  </a:cubicBezTo>
                  <a:cubicBezTo>
                    <a:pt x="1547005" y="181883"/>
                    <a:pt x="1666490" y="198243"/>
                    <a:pt x="1769470" y="203866"/>
                  </a:cubicBezTo>
                  <a:cubicBezTo>
                    <a:pt x="1770345" y="203939"/>
                    <a:pt x="1771223" y="204158"/>
                    <a:pt x="1772027" y="204523"/>
                  </a:cubicBezTo>
                  <a:cubicBezTo>
                    <a:pt x="1772829" y="204961"/>
                    <a:pt x="1773560" y="205473"/>
                    <a:pt x="1774143" y="206203"/>
                  </a:cubicBezTo>
                  <a:cubicBezTo>
                    <a:pt x="1774801" y="206860"/>
                    <a:pt x="1775240" y="207663"/>
                    <a:pt x="1775532" y="208540"/>
                  </a:cubicBezTo>
                  <a:cubicBezTo>
                    <a:pt x="1775679" y="209489"/>
                    <a:pt x="1775679" y="210366"/>
                    <a:pt x="1775532" y="211315"/>
                  </a:cubicBezTo>
                  <a:cubicBezTo>
                    <a:pt x="1775459" y="213214"/>
                    <a:pt x="1774728" y="214967"/>
                    <a:pt x="1773414" y="216282"/>
                  </a:cubicBezTo>
                  <a:cubicBezTo>
                    <a:pt x="1772756" y="216939"/>
                    <a:pt x="1772027" y="217378"/>
                    <a:pt x="1771150" y="217669"/>
                  </a:cubicBezTo>
                  <a:cubicBezTo>
                    <a:pt x="1770274" y="217889"/>
                    <a:pt x="1769397" y="217889"/>
                    <a:pt x="1768519" y="217669"/>
                  </a:cubicBezTo>
                  <a:cubicBezTo>
                    <a:pt x="1663642" y="212338"/>
                    <a:pt x="1542111" y="195759"/>
                    <a:pt x="1432558" y="111623"/>
                  </a:cubicBezTo>
                  <a:cubicBezTo>
                    <a:pt x="1363979" y="58891"/>
                    <a:pt x="1305989" y="29969"/>
                    <a:pt x="1244639" y="18503"/>
                  </a:cubicBezTo>
                  <a:cubicBezTo>
                    <a:pt x="1175548" y="5430"/>
                    <a:pt x="1109670" y="17261"/>
                    <a:pt x="1037439" y="56042"/>
                  </a:cubicBezTo>
                  <a:cubicBezTo>
                    <a:pt x="956442" y="98769"/>
                    <a:pt x="906997" y="152887"/>
                    <a:pt x="881071" y="226361"/>
                  </a:cubicBezTo>
                  <a:cubicBezTo>
                    <a:pt x="864126" y="274418"/>
                    <a:pt x="861496" y="328610"/>
                    <a:pt x="872817" y="396898"/>
                  </a:cubicBezTo>
                  <a:cubicBezTo>
                    <a:pt x="880559" y="446343"/>
                    <a:pt x="891880" y="496299"/>
                    <a:pt x="902470" y="544575"/>
                  </a:cubicBezTo>
                  <a:cubicBezTo>
                    <a:pt x="911892" y="588396"/>
                    <a:pt x="921677" y="633020"/>
                    <a:pt x="929566" y="677645"/>
                  </a:cubicBezTo>
                  <a:cubicBezTo>
                    <a:pt x="946072" y="765214"/>
                    <a:pt x="950162" y="854609"/>
                    <a:pt x="941762" y="943274"/>
                  </a:cubicBezTo>
                  <a:cubicBezTo>
                    <a:pt x="940009" y="959561"/>
                    <a:pt x="938695" y="975921"/>
                    <a:pt x="937381" y="992864"/>
                  </a:cubicBezTo>
                  <a:cubicBezTo>
                    <a:pt x="935043" y="1036248"/>
                    <a:pt x="929273" y="1079339"/>
                    <a:pt x="920217" y="1121845"/>
                  </a:cubicBezTo>
                  <a:cubicBezTo>
                    <a:pt x="903784" y="1189402"/>
                    <a:pt x="872305" y="1252359"/>
                    <a:pt x="828265" y="1306112"/>
                  </a:cubicBezTo>
                  <a:cubicBezTo>
                    <a:pt x="716523" y="1445755"/>
                    <a:pt x="569648" y="1528650"/>
                    <a:pt x="416201" y="1608039"/>
                  </a:cubicBezTo>
                  <a:cubicBezTo>
                    <a:pt x="382533" y="1625568"/>
                    <a:pt x="347330" y="1641344"/>
                    <a:pt x="313223" y="1656535"/>
                  </a:cubicBezTo>
                  <a:cubicBezTo>
                    <a:pt x="274441" y="1673917"/>
                    <a:pt x="234271" y="1691884"/>
                    <a:pt x="196367" y="1712407"/>
                  </a:cubicBezTo>
                  <a:cubicBezTo>
                    <a:pt x="154006" y="1735924"/>
                    <a:pt x="115224" y="1765430"/>
                    <a:pt x="81336" y="1800049"/>
                  </a:cubicBezTo>
                  <a:cubicBezTo>
                    <a:pt x="8301" y="1873084"/>
                    <a:pt x="-8424" y="1981468"/>
                    <a:pt x="36565" y="2088684"/>
                  </a:cubicBezTo>
                  <a:cubicBezTo>
                    <a:pt x="73594" y="2176983"/>
                    <a:pt x="143343" y="2232636"/>
                    <a:pt x="249462" y="2258564"/>
                  </a:cubicBezTo>
                  <a:cubicBezTo>
                    <a:pt x="400719" y="2295958"/>
                    <a:pt x="535249" y="2269592"/>
                    <a:pt x="649329" y="2180416"/>
                  </a:cubicBezTo>
                  <a:cubicBezTo>
                    <a:pt x="668684" y="2165298"/>
                    <a:pt x="687236" y="2141561"/>
                    <a:pt x="705931" y="2107381"/>
                  </a:cubicBezTo>
                  <a:cubicBezTo>
                    <a:pt x="748000" y="2031789"/>
                    <a:pt x="813585" y="1997098"/>
                    <a:pt x="872013" y="1973727"/>
                  </a:cubicBezTo>
                  <a:cubicBezTo>
                    <a:pt x="972073" y="1933338"/>
                    <a:pt x="1081333" y="1915299"/>
                    <a:pt x="1206588" y="1918658"/>
                  </a:cubicBezTo>
                  <a:cubicBezTo>
                    <a:pt x="1247707" y="1919170"/>
                    <a:pt x="1288606" y="1912377"/>
                    <a:pt x="1327315" y="1898573"/>
                  </a:cubicBezTo>
                  <a:cubicBezTo>
                    <a:pt x="1396113" y="1874983"/>
                    <a:pt x="1430003" y="1816994"/>
                    <a:pt x="1459655" y="1736289"/>
                  </a:cubicBezTo>
                  <a:cubicBezTo>
                    <a:pt x="1485508" y="1666322"/>
                    <a:pt x="1498436" y="1588904"/>
                    <a:pt x="1498801" y="1499582"/>
                  </a:cubicBezTo>
                  <a:cubicBezTo>
                    <a:pt x="1498801" y="1431368"/>
                    <a:pt x="1500044" y="1369799"/>
                    <a:pt x="1506105" y="1307500"/>
                  </a:cubicBezTo>
                  <a:cubicBezTo>
                    <a:pt x="1510780" y="1248999"/>
                    <a:pt x="1545106" y="1196925"/>
                    <a:pt x="1597033" y="1169537"/>
                  </a:cubicBezTo>
                  <a:cubicBezTo>
                    <a:pt x="1635303" y="1149379"/>
                    <a:pt x="1674524" y="1131193"/>
                    <a:pt x="1714620" y="1114980"/>
                  </a:cubicBezTo>
                  <a:cubicBezTo>
                    <a:pt x="1731857" y="1107676"/>
                    <a:pt x="1748947" y="1100373"/>
                    <a:pt x="1765745" y="1093069"/>
                  </a:cubicBezTo>
                  <a:cubicBezTo>
                    <a:pt x="1767425" y="1092338"/>
                    <a:pt x="1769251" y="1092338"/>
                    <a:pt x="1770930" y="1093069"/>
                  </a:cubicBezTo>
                  <a:cubicBezTo>
                    <a:pt x="1772610" y="1093873"/>
                    <a:pt x="1773853" y="1095187"/>
                    <a:pt x="1774582" y="1096866"/>
                  </a:cubicBezTo>
                  <a:cubicBezTo>
                    <a:pt x="1775313" y="1098619"/>
                    <a:pt x="1775313" y="1100591"/>
                    <a:pt x="1774582" y="1102344"/>
                  </a:cubicBezTo>
                  <a:cubicBezTo>
                    <a:pt x="1773926" y="1104025"/>
                    <a:pt x="1772610" y="1105412"/>
                    <a:pt x="1770930" y="1106215"/>
                  </a:cubicBezTo>
                  <a:cubicBezTo>
                    <a:pt x="1753841" y="1113519"/>
                    <a:pt x="1736677" y="1120822"/>
                    <a:pt x="1719367" y="1128126"/>
                  </a:cubicBezTo>
                  <a:cubicBezTo>
                    <a:pt x="1679709" y="1144121"/>
                    <a:pt x="1640927" y="1162087"/>
                    <a:pt x="1603096" y="1182099"/>
                  </a:cubicBezTo>
                  <a:cubicBezTo>
                    <a:pt x="1579725" y="1194077"/>
                    <a:pt x="1559859" y="1211897"/>
                    <a:pt x="1545399" y="1233880"/>
                  </a:cubicBezTo>
                  <a:cubicBezTo>
                    <a:pt x="1530645" y="1256303"/>
                    <a:pt x="1521589" y="1282083"/>
                    <a:pt x="1519178" y="1308815"/>
                  </a:cubicBezTo>
                  <a:cubicBezTo>
                    <a:pt x="1513481" y="1370530"/>
                    <a:pt x="1512679" y="1431733"/>
                    <a:pt x="1512313" y="1499582"/>
                  </a:cubicBezTo>
                  <a:cubicBezTo>
                    <a:pt x="1511729" y="1590803"/>
                    <a:pt x="1498655" y="1669828"/>
                    <a:pt x="1472217" y="1741402"/>
                  </a:cubicBezTo>
                  <a:cubicBezTo>
                    <a:pt x="1445339" y="1814437"/>
                    <a:pt x="1409699" y="1885354"/>
                    <a:pt x="1331478" y="1912158"/>
                  </a:cubicBezTo>
                  <a:cubicBezTo>
                    <a:pt x="1291236" y="1926473"/>
                    <a:pt x="1248802" y="1933484"/>
                    <a:pt x="1206078" y="1932900"/>
                  </a:cubicBezTo>
                  <a:cubicBezTo>
                    <a:pt x="1082940" y="1929686"/>
                    <a:pt x="975140" y="1947507"/>
                    <a:pt x="876835" y="1987019"/>
                  </a:cubicBezTo>
                  <a:cubicBezTo>
                    <a:pt x="820598" y="2009806"/>
                    <a:pt x="757714" y="2042818"/>
                    <a:pt x="717618" y="2114903"/>
                  </a:cubicBezTo>
                  <a:cubicBezTo>
                    <a:pt x="697972" y="2150325"/>
                    <a:pt x="678252" y="2175450"/>
                    <a:pt x="657364" y="2191810"/>
                  </a:cubicBezTo>
                  <a:cubicBezTo>
                    <a:pt x="578412" y="2255423"/>
                    <a:pt x="479961" y="2290042"/>
                    <a:pt x="378516" y="228975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8" name="Google Shape;2688;p85"/>
            <p:cNvSpPr/>
            <p:nvPr/>
          </p:nvSpPr>
          <p:spPr>
            <a:xfrm>
              <a:off x="6420933" y="3970315"/>
              <a:ext cx="2925769" cy="2883959"/>
            </a:xfrm>
            <a:custGeom>
              <a:avLst/>
              <a:gdLst/>
              <a:ahLst/>
              <a:cxnLst/>
              <a:rect l="l" t="t" r="r" b="b"/>
              <a:pathLst>
                <a:path w="2925769" h="2883959" extrusionOk="0">
                  <a:moveTo>
                    <a:pt x="35910" y="2883340"/>
                  </a:moveTo>
                  <a:cubicBezTo>
                    <a:pt x="34302" y="2883266"/>
                    <a:pt x="32696" y="2882682"/>
                    <a:pt x="31527" y="2881514"/>
                  </a:cubicBezTo>
                  <a:cubicBezTo>
                    <a:pt x="30286" y="2880345"/>
                    <a:pt x="29483" y="2878884"/>
                    <a:pt x="29263" y="2877204"/>
                  </a:cubicBezTo>
                  <a:lnTo>
                    <a:pt x="26122" y="2855293"/>
                  </a:lnTo>
                  <a:cubicBezTo>
                    <a:pt x="23786" y="2839592"/>
                    <a:pt x="21594" y="2824035"/>
                    <a:pt x="19550" y="2808405"/>
                  </a:cubicBezTo>
                  <a:cubicBezTo>
                    <a:pt x="17212" y="2790731"/>
                    <a:pt x="14437" y="2772910"/>
                    <a:pt x="11808" y="2755236"/>
                  </a:cubicBezTo>
                  <a:cubicBezTo>
                    <a:pt x="4066" y="2713751"/>
                    <a:pt x="-389" y="2671756"/>
                    <a:pt x="-1484" y="2629615"/>
                  </a:cubicBezTo>
                  <a:cubicBezTo>
                    <a:pt x="-1484" y="2558479"/>
                    <a:pt x="35033" y="2516045"/>
                    <a:pt x="100765" y="2510057"/>
                  </a:cubicBezTo>
                  <a:cubicBezTo>
                    <a:pt x="148529" y="2505236"/>
                    <a:pt x="196441" y="2502972"/>
                    <a:pt x="244425" y="2503264"/>
                  </a:cubicBezTo>
                  <a:cubicBezTo>
                    <a:pt x="321038" y="2504652"/>
                    <a:pt x="397798" y="2487635"/>
                    <a:pt x="495300" y="2448561"/>
                  </a:cubicBezTo>
                  <a:cubicBezTo>
                    <a:pt x="513194" y="2441258"/>
                    <a:pt x="530941" y="2433954"/>
                    <a:pt x="548762" y="2426651"/>
                  </a:cubicBezTo>
                  <a:cubicBezTo>
                    <a:pt x="589663" y="2409414"/>
                    <a:pt x="631949" y="2391666"/>
                    <a:pt x="674748" y="2377644"/>
                  </a:cubicBezTo>
                  <a:cubicBezTo>
                    <a:pt x="714186" y="2366031"/>
                    <a:pt x="754356" y="2357194"/>
                    <a:pt x="794964" y="2351132"/>
                  </a:cubicBezTo>
                  <a:lnTo>
                    <a:pt x="824689" y="2345946"/>
                  </a:lnTo>
                  <a:cubicBezTo>
                    <a:pt x="840757" y="2343974"/>
                    <a:pt x="855729" y="2336744"/>
                    <a:pt x="867341" y="2325424"/>
                  </a:cubicBezTo>
                  <a:cubicBezTo>
                    <a:pt x="879246" y="2313812"/>
                    <a:pt x="887281" y="2298693"/>
                    <a:pt x="890348" y="2282333"/>
                  </a:cubicBezTo>
                  <a:cubicBezTo>
                    <a:pt x="901303" y="2237855"/>
                    <a:pt x="915252" y="2178988"/>
                    <a:pt x="926061" y="2119100"/>
                  </a:cubicBezTo>
                  <a:cubicBezTo>
                    <a:pt x="957101" y="1945787"/>
                    <a:pt x="1050221" y="1817173"/>
                    <a:pt x="1202719" y="1737710"/>
                  </a:cubicBezTo>
                  <a:cubicBezTo>
                    <a:pt x="1287220" y="1693889"/>
                    <a:pt x="1377053" y="1660585"/>
                    <a:pt x="1463893" y="1628668"/>
                  </a:cubicBezTo>
                  <a:cubicBezTo>
                    <a:pt x="1492011" y="1618297"/>
                    <a:pt x="1519984" y="1608000"/>
                    <a:pt x="1547884" y="1597336"/>
                  </a:cubicBezTo>
                  <a:cubicBezTo>
                    <a:pt x="1615076" y="1571628"/>
                    <a:pt x="1701914" y="1533430"/>
                    <a:pt x="1777286" y="1465873"/>
                  </a:cubicBezTo>
                  <a:cubicBezTo>
                    <a:pt x="1878075" y="1376113"/>
                    <a:pt x="1929127" y="1258672"/>
                    <a:pt x="1933071" y="1108001"/>
                  </a:cubicBezTo>
                  <a:cubicBezTo>
                    <a:pt x="1934458" y="1054393"/>
                    <a:pt x="1934458" y="999324"/>
                    <a:pt x="1933071" y="944329"/>
                  </a:cubicBezTo>
                  <a:cubicBezTo>
                    <a:pt x="1931974" y="914969"/>
                    <a:pt x="1928834" y="885682"/>
                    <a:pt x="1923722" y="856687"/>
                  </a:cubicBezTo>
                  <a:cubicBezTo>
                    <a:pt x="1908165" y="763641"/>
                    <a:pt x="1881215" y="672054"/>
                    <a:pt x="1854850" y="583463"/>
                  </a:cubicBezTo>
                  <a:cubicBezTo>
                    <a:pt x="1847547" y="559653"/>
                    <a:pt x="1840753" y="535843"/>
                    <a:pt x="1833889" y="511961"/>
                  </a:cubicBezTo>
                  <a:cubicBezTo>
                    <a:pt x="1800657" y="396566"/>
                    <a:pt x="1796859" y="291614"/>
                    <a:pt x="1822202" y="189876"/>
                  </a:cubicBezTo>
                  <a:cubicBezTo>
                    <a:pt x="1834254" y="142038"/>
                    <a:pt x="1857259" y="115965"/>
                    <a:pt x="1899255" y="102745"/>
                  </a:cubicBezTo>
                  <a:cubicBezTo>
                    <a:pt x="1935772" y="91279"/>
                    <a:pt x="1972290" y="78278"/>
                    <a:pt x="2008297" y="66227"/>
                  </a:cubicBezTo>
                  <a:cubicBezTo>
                    <a:pt x="2035830" y="56733"/>
                    <a:pt x="2063364" y="47238"/>
                    <a:pt x="2090972" y="38182"/>
                  </a:cubicBezTo>
                  <a:cubicBezTo>
                    <a:pt x="2206368" y="496"/>
                    <a:pt x="2303432" y="-9437"/>
                    <a:pt x="2396259" y="7069"/>
                  </a:cubicBezTo>
                  <a:cubicBezTo>
                    <a:pt x="2506031" y="27300"/>
                    <a:pt x="2613319" y="59362"/>
                    <a:pt x="2716227" y="102599"/>
                  </a:cubicBezTo>
                  <a:lnTo>
                    <a:pt x="2722216" y="105009"/>
                  </a:lnTo>
                  <a:cubicBezTo>
                    <a:pt x="2784223" y="130718"/>
                    <a:pt x="2849077" y="157303"/>
                    <a:pt x="2918168" y="157449"/>
                  </a:cubicBezTo>
                  <a:cubicBezTo>
                    <a:pt x="2919848" y="157594"/>
                    <a:pt x="2921381" y="158471"/>
                    <a:pt x="2922478" y="159786"/>
                  </a:cubicBezTo>
                  <a:cubicBezTo>
                    <a:pt x="2924889" y="162561"/>
                    <a:pt x="2924889" y="166578"/>
                    <a:pt x="2922478" y="169353"/>
                  </a:cubicBezTo>
                  <a:cubicBezTo>
                    <a:pt x="2921381" y="170668"/>
                    <a:pt x="2919848" y="171544"/>
                    <a:pt x="2918168" y="171690"/>
                  </a:cubicBezTo>
                  <a:cubicBezTo>
                    <a:pt x="2846520" y="171690"/>
                    <a:pt x="2780789" y="144448"/>
                    <a:pt x="2717248" y="118374"/>
                  </a:cubicBezTo>
                  <a:lnTo>
                    <a:pt x="2711261" y="115891"/>
                  </a:lnTo>
                  <a:cubicBezTo>
                    <a:pt x="2609085" y="72947"/>
                    <a:pt x="2502526" y="41103"/>
                    <a:pt x="2393558" y="20946"/>
                  </a:cubicBezTo>
                  <a:cubicBezTo>
                    <a:pt x="2302774" y="4659"/>
                    <a:pt x="2207536" y="14665"/>
                    <a:pt x="2094551" y="51766"/>
                  </a:cubicBezTo>
                  <a:cubicBezTo>
                    <a:pt x="2066943" y="60750"/>
                    <a:pt x="2039555" y="70171"/>
                    <a:pt x="2012022" y="79666"/>
                  </a:cubicBezTo>
                  <a:cubicBezTo>
                    <a:pt x="1976307" y="92009"/>
                    <a:pt x="1938987" y="104717"/>
                    <a:pt x="1902470" y="116184"/>
                  </a:cubicBezTo>
                  <a:cubicBezTo>
                    <a:pt x="1865952" y="127650"/>
                    <a:pt x="1845429" y="150291"/>
                    <a:pt x="1834620" y="193308"/>
                  </a:cubicBezTo>
                  <a:cubicBezTo>
                    <a:pt x="1809933" y="292052"/>
                    <a:pt x="1813731" y="394813"/>
                    <a:pt x="1846085" y="507360"/>
                  </a:cubicBezTo>
                  <a:cubicBezTo>
                    <a:pt x="1852952" y="531315"/>
                    <a:pt x="1860036" y="555052"/>
                    <a:pt x="1867120" y="578861"/>
                  </a:cubicBezTo>
                  <a:cubicBezTo>
                    <a:pt x="1893558" y="667891"/>
                    <a:pt x="1920946" y="759843"/>
                    <a:pt x="1936357" y="853912"/>
                  </a:cubicBezTo>
                  <a:cubicBezTo>
                    <a:pt x="1941542" y="883564"/>
                    <a:pt x="1944755" y="913581"/>
                    <a:pt x="1945998" y="943671"/>
                  </a:cubicBezTo>
                  <a:cubicBezTo>
                    <a:pt x="1947532" y="998886"/>
                    <a:pt x="1947605" y="1054247"/>
                    <a:pt x="1945998" y="1108147"/>
                  </a:cubicBezTo>
                  <a:cubicBezTo>
                    <a:pt x="1941835" y="1263200"/>
                    <a:pt x="1889323" y="1383854"/>
                    <a:pt x="1785321" y="1476828"/>
                  </a:cubicBezTo>
                  <a:cubicBezTo>
                    <a:pt x="1708342" y="1545481"/>
                    <a:pt x="1620115" y="1584336"/>
                    <a:pt x="1551608" y="1610483"/>
                  </a:cubicBezTo>
                  <a:cubicBezTo>
                    <a:pt x="1523635" y="1621146"/>
                    <a:pt x="1495589" y="1631517"/>
                    <a:pt x="1467472" y="1641815"/>
                  </a:cubicBezTo>
                  <a:cubicBezTo>
                    <a:pt x="1380998" y="1673658"/>
                    <a:pt x="1291529" y="1706524"/>
                    <a:pt x="1207905" y="1750272"/>
                  </a:cubicBezTo>
                  <a:cubicBezTo>
                    <a:pt x="1057159" y="1828931"/>
                    <a:pt x="969080" y="1950389"/>
                    <a:pt x="938406" y="2121509"/>
                  </a:cubicBezTo>
                  <a:cubicBezTo>
                    <a:pt x="927595" y="2182202"/>
                    <a:pt x="913573" y="2241360"/>
                    <a:pt x="902544" y="2286058"/>
                  </a:cubicBezTo>
                  <a:cubicBezTo>
                    <a:pt x="898892" y="2305047"/>
                    <a:pt x="889471" y="2322502"/>
                    <a:pt x="875595" y="2336014"/>
                  </a:cubicBezTo>
                  <a:cubicBezTo>
                    <a:pt x="862156" y="2349233"/>
                    <a:pt x="844774" y="2357633"/>
                    <a:pt x="826077" y="2360116"/>
                  </a:cubicBezTo>
                  <a:lnTo>
                    <a:pt x="796351" y="2365301"/>
                  </a:lnTo>
                  <a:cubicBezTo>
                    <a:pt x="756255" y="2371217"/>
                    <a:pt x="716670" y="2379981"/>
                    <a:pt x="677815" y="2391447"/>
                  </a:cubicBezTo>
                  <a:cubicBezTo>
                    <a:pt x="635527" y="2405032"/>
                    <a:pt x="593532" y="2422706"/>
                    <a:pt x="552926" y="2439797"/>
                  </a:cubicBezTo>
                  <a:cubicBezTo>
                    <a:pt x="535031" y="2447101"/>
                    <a:pt x="517138" y="2454842"/>
                    <a:pt x="499171" y="2461708"/>
                  </a:cubicBezTo>
                  <a:cubicBezTo>
                    <a:pt x="400209" y="2501512"/>
                    <a:pt x="320892" y="2518821"/>
                    <a:pt x="243548" y="2517433"/>
                  </a:cubicBezTo>
                  <a:cubicBezTo>
                    <a:pt x="196075" y="2517214"/>
                    <a:pt x="148529" y="2519405"/>
                    <a:pt x="101276" y="2524079"/>
                  </a:cubicBezTo>
                  <a:cubicBezTo>
                    <a:pt x="42848" y="2529411"/>
                    <a:pt x="11662" y="2565783"/>
                    <a:pt x="11588" y="2629469"/>
                  </a:cubicBezTo>
                  <a:cubicBezTo>
                    <a:pt x="12757" y="2670807"/>
                    <a:pt x="17139" y="2711998"/>
                    <a:pt x="24662" y="2752680"/>
                  </a:cubicBezTo>
                  <a:cubicBezTo>
                    <a:pt x="27511" y="2770573"/>
                    <a:pt x="30432" y="2788394"/>
                    <a:pt x="32403" y="2806287"/>
                  </a:cubicBezTo>
                  <a:cubicBezTo>
                    <a:pt x="34449" y="2821917"/>
                    <a:pt x="36713" y="2837400"/>
                    <a:pt x="38904" y="2852884"/>
                  </a:cubicBezTo>
                  <a:lnTo>
                    <a:pt x="42118" y="2874794"/>
                  </a:lnTo>
                  <a:cubicBezTo>
                    <a:pt x="42409" y="2876693"/>
                    <a:pt x="41971" y="2878592"/>
                    <a:pt x="40876" y="2880125"/>
                  </a:cubicBezTo>
                  <a:cubicBezTo>
                    <a:pt x="39853" y="2881660"/>
                    <a:pt x="38247" y="2882682"/>
                    <a:pt x="36421" y="28829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89" name="Google Shape;2689;p85"/>
            <p:cNvSpPr/>
            <p:nvPr/>
          </p:nvSpPr>
          <p:spPr>
            <a:xfrm>
              <a:off x="2843087" y="7181"/>
              <a:ext cx="2029813" cy="2399399"/>
            </a:xfrm>
            <a:custGeom>
              <a:avLst/>
              <a:gdLst/>
              <a:ahLst/>
              <a:cxnLst/>
              <a:rect l="l" t="t" r="r" b="b"/>
              <a:pathLst>
                <a:path w="2029813" h="2399399" extrusionOk="0">
                  <a:moveTo>
                    <a:pt x="1539119" y="2398779"/>
                  </a:moveTo>
                  <a:cubicBezTo>
                    <a:pt x="1514214" y="2397756"/>
                    <a:pt x="1490040" y="2389818"/>
                    <a:pt x="1469370" y="2375846"/>
                  </a:cubicBezTo>
                  <a:cubicBezTo>
                    <a:pt x="1458707" y="2369273"/>
                    <a:pt x="1447460" y="2363357"/>
                    <a:pt x="1436724" y="2357368"/>
                  </a:cubicBezTo>
                  <a:cubicBezTo>
                    <a:pt x="1421094" y="2349429"/>
                    <a:pt x="1405976" y="2340526"/>
                    <a:pt x="1391442" y="2330710"/>
                  </a:cubicBezTo>
                  <a:cubicBezTo>
                    <a:pt x="1334840" y="2291855"/>
                    <a:pt x="1272322" y="2285866"/>
                    <a:pt x="1188770" y="2311283"/>
                  </a:cubicBezTo>
                  <a:lnTo>
                    <a:pt x="1152982" y="2322311"/>
                  </a:lnTo>
                  <a:cubicBezTo>
                    <a:pt x="1104122" y="2336918"/>
                    <a:pt x="1053582" y="2352840"/>
                    <a:pt x="1003260" y="2365694"/>
                  </a:cubicBezTo>
                  <a:cubicBezTo>
                    <a:pt x="942130" y="2381470"/>
                    <a:pt x="878443" y="2384895"/>
                    <a:pt x="815998" y="2375773"/>
                  </a:cubicBezTo>
                  <a:cubicBezTo>
                    <a:pt x="751873" y="2366278"/>
                    <a:pt x="701041" y="2330053"/>
                    <a:pt x="660945" y="2264760"/>
                  </a:cubicBezTo>
                  <a:cubicBezTo>
                    <a:pt x="639107" y="2227358"/>
                    <a:pt x="610112" y="2194609"/>
                    <a:pt x="575639" y="2168353"/>
                  </a:cubicBezTo>
                  <a:cubicBezTo>
                    <a:pt x="509907" y="2122341"/>
                    <a:pt x="439283" y="2147173"/>
                    <a:pt x="378444" y="2173977"/>
                  </a:cubicBezTo>
                  <a:lnTo>
                    <a:pt x="340466" y="2190848"/>
                  </a:lnTo>
                  <a:cubicBezTo>
                    <a:pt x="282768" y="2217966"/>
                    <a:pt x="223464" y="2241622"/>
                    <a:pt x="162918" y="2261692"/>
                  </a:cubicBezTo>
                  <a:cubicBezTo>
                    <a:pt x="128007" y="2272428"/>
                    <a:pt x="90613" y="2274765"/>
                    <a:pt x="54387" y="2277103"/>
                  </a:cubicBezTo>
                  <a:cubicBezTo>
                    <a:pt x="38320" y="2278052"/>
                    <a:pt x="22253" y="2279147"/>
                    <a:pt x="6330" y="2280827"/>
                  </a:cubicBezTo>
                  <a:cubicBezTo>
                    <a:pt x="5454" y="2281010"/>
                    <a:pt x="4505" y="2281010"/>
                    <a:pt x="3628" y="2280827"/>
                  </a:cubicBezTo>
                  <a:cubicBezTo>
                    <a:pt x="2752" y="2280557"/>
                    <a:pt x="1875" y="2280104"/>
                    <a:pt x="1145" y="2279512"/>
                  </a:cubicBezTo>
                  <a:cubicBezTo>
                    <a:pt x="415" y="2278921"/>
                    <a:pt x="-170" y="2278169"/>
                    <a:pt x="-608" y="2277321"/>
                  </a:cubicBezTo>
                  <a:cubicBezTo>
                    <a:pt x="-1484" y="2275576"/>
                    <a:pt x="-1703" y="2273589"/>
                    <a:pt x="-1265" y="2271698"/>
                  </a:cubicBezTo>
                  <a:cubicBezTo>
                    <a:pt x="-1046" y="2270763"/>
                    <a:pt x="-608" y="2269886"/>
                    <a:pt x="-24" y="2269142"/>
                  </a:cubicBezTo>
                  <a:cubicBezTo>
                    <a:pt x="487" y="2268345"/>
                    <a:pt x="1218" y="2267695"/>
                    <a:pt x="2022" y="2267243"/>
                  </a:cubicBezTo>
                  <a:cubicBezTo>
                    <a:pt x="2825" y="2266797"/>
                    <a:pt x="3701" y="2266505"/>
                    <a:pt x="4651" y="2266366"/>
                  </a:cubicBezTo>
                  <a:cubicBezTo>
                    <a:pt x="20718" y="2264687"/>
                    <a:pt x="37297" y="2263591"/>
                    <a:pt x="53292" y="2262641"/>
                  </a:cubicBezTo>
                  <a:cubicBezTo>
                    <a:pt x="88714" y="2260450"/>
                    <a:pt x="125378" y="2258040"/>
                    <a:pt x="158828" y="2248034"/>
                  </a:cubicBezTo>
                  <a:cubicBezTo>
                    <a:pt x="218863" y="2228169"/>
                    <a:pt x="277656" y="2204681"/>
                    <a:pt x="334842" y="2177701"/>
                  </a:cubicBezTo>
                  <a:lnTo>
                    <a:pt x="372821" y="2160903"/>
                  </a:lnTo>
                  <a:cubicBezTo>
                    <a:pt x="437165" y="2132566"/>
                    <a:pt x="511588" y="2106638"/>
                    <a:pt x="583089" y="2156521"/>
                  </a:cubicBezTo>
                  <a:cubicBezTo>
                    <a:pt x="619022" y="2183873"/>
                    <a:pt x="649186" y="2218017"/>
                    <a:pt x="671900" y="2257018"/>
                  </a:cubicBezTo>
                  <a:cubicBezTo>
                    <a:pt x="710097" y="2318513"/>
                    <a:pt x="757862" y="2352840"/>
                    <a:pt x="817970" y="2361604"/>
                  </a:cubicBezTo>
                  <a:cubicBezTo>
                    <a:pt x="878881" y="2370551"/>
                    <a:pt x="940961" y="2367221"/>
                    <a:pt x="1000558" y="2351817"/>
                  </a:cubicBezTo>
                  <a:cubicBezTo>
                    <a:pt x="1050514" y="2339109"/>
                    <a:pt x="1101347" y="2323626"/>
                    <a:pt x="1149623" y="2308581"/>
                  </a:cubicBezTo>
                  <a:lnTo>
                    <a:pt x="1185483" y="2297552"/>
                  </a:lnTo>
                  <a:cubicBezTo>
                    <a:pt x="1273125" y="2270894"/>
                    <a:pt x="1338856" y="2277468"/>
                    <a:pt x="1399257" y="2318805"/>
                  </a:cubicBezTo>
                  <a:cubicBezTo>
                    <a:pt x="1413207" y="2328300"/>
                    <a:pt x="1428471" y="2336626"/>
                    <a:pt x="1443078" y="2344733"/>
                  </a:cubicBezTo>
                  <a:cubicBezTo>
                    <a:pt x="1454325" y="2350795"/>
                    <a:pt x="1465427" y="2356930"/>
                    <a:pt x="1476309" y="2363503"/>
                  </a:cubicBezTo>
                  <a:cubicBezTo>
                    <a:pt x="1515748" y="2387970"/>
                    <a:pt x="1550440" y="2390891"/>
                    <a:pt x="1579435" y="2372705"/>
                  </a:cubicBezTo>
                  <a:cubicBezTo>
                    <a:pt x="1639250" y="2335092"/>
                    <a:pt x="1706662" y="2287254"/>
                    <a:pt x="1752601" y="2217652"/>
                  </a:cubicBezTo>
                  <a:cubicBezTo>
                    <a:pt x="1827608" y="2104155"/>
                    <a:pt x="1898671" y="1988029"/>
                    <a:pt x="1963746" y="1879572"/>
                  </a:cubicBezTo>
                  <a:cubicBezTo>
                    <a:pt x="1997999" y="1822459"/>
                    <a:pt x="2013774" y="1776519"/>
                    <a:pt x="2014870" y="1729631"/>
                  </a:cubicBezTo>
                  <a:cubicBezTo>
                    <a:pt x="2016623" y="1648051"/>
                    <a:pt x="1974335" y="1586044"/>
                    <a:pt x="1932633" y="1536088"/>
                  </a:cubicBezTo>
                  <a:lnTo>
                    <a:pt x="1906632" y="1505267"/>
                  </a:lnTo>
                  <a:cubicBezTo>
                    <a:pt x="1875593" y="1468749"/>
                    <a:pt x="1844114" y="1431209"/>
                    <a:pt x="1815922" y="1391551"/>
                  </a:cubicBezTo>
                  <a:cubicBezTo>
                    <a:pt x="1780281" y="1341778"/>
                    <a:pt x="1763848" y="1280793"/>
                    <a:pt x="1769618" y="1219846"/>
                  </a:cubicBezTo>
                  <a:cubicBezTo>
                    <a:pt x="1776922" y="1154640"/>
                    <a:pt x="1789922" y="1090201"/>
                    <a:pt x="1808400" y="1027252"/>
                  </a:cubicBezTo>
                  <a:cubicBezTo>
                    <a:pt x="1831698" y="942458"/>
                    <a:pt x="1839440" y="865041"/>
                    <a:pt x="1831698" y="790618"/>
                  </a:cubicBezTo>
                  <a:cubicBezTo>
                    <a:pt x="1822569" y="700858"/>
                    <a:pt x="1808400" y="605328"/>
                    <a:pt x="1786708" y="490297"/>
                  </a:cubicBezTo>
                  <a:cubicBezTo>
                    <a:pt x="1769253" y="400778"/>
                    <a:pt x="1771736" y="308513"/>
                    <a:pt x="1794012" y="220067"/>
                  </a:cubicBezTo>
                  <a:cubicBezTo>
                    <a:pt x="1806209" y="171134"/>
                    <a:pt x="1818113" y="121324"/>
                    <a:pt x="1829946" y="71879"/>
                  </a:cubicBezTo>
                  <a:lnTo>
                    <a:pt x="1846086" y="4760"/>
                  </a:lnTo>
                  <a:cubicBezTo>
                    <a:pt x="1846524" y="2963"/>
                    <a:pt x="1847619" y="1400"/>
                    <a:pt x="1849153" y="378"/>
                  </a:cubicBezTo>
                  <a:cubicBezTo>
                    <a:pt x="1850687" y="-564"/>
                    <a:pt x="1852586" y="-857"/>
                    <a:pt x="1854339" y="-426"/>
                  </a:cubicBezTo>
                  <a:cubicBezTo>
                    <a:pt x="1856092" y="122"/>
                    <a:pt x="1857552" y="1298"/>
                    <a:pt x="1858429" y="2861"/>
                  </a:cubicBezTo>
                  <a:cubicBezTo>
                    <a:pt x="1859378" y="4504"/>
                    <a:pt x="1859597" y="6440"/>
                    <a:pt x="1859160" y="8266"/>
                  </a:cubicBezTo>
                  <a:lnTo>
                    <a:pt x="1843091" y="75385"/>
                  </a:lnTo>
                  <a:cubicBezTo>
                    <a:pt x="1831187" y="124902"/>
                    <a:pt x="1819355" y="174420"/>
                    <a:pt x="1807086" y="223792"/>
                  </a:cubicBezTo>
                  <a:cubicBezTo>
                    <a:pt x="1785613" y="310112"/>
                    <a:pt x="1783421" y="400106"/>
                    <a:pt x="1800658" y="487376"/>
                  </a:cubicBezTo>
                  <a:cubicBezTo>
                    <a:pt x="1822569" y="602772"/>
                    <a:pt x="1836737" y="698667"/>
                    <a:pt x="1845867" y="788792"/>
                  </a:cubicBezTo>
                  <a:cubicBezTo>
                    <a:pt x="1853609" y="865406"/>
                    <a:pt x="1845867" y="944576"/>
                    <a:pt x="1821693" y="1031196"/>
                  </a:cubicBezTo>
                  <a:cubicBezTo>
                    <a:pt x="1803506" y="1093269"/>
                    <a:pt x="1790798" y="1156802"/>
                    <a:pt x="1783641" y="1221087"/>
                  </a:cubicBezTo>
                  <a:cubicBezTo>
                    <a:pt x="1778017" y="1278500"/>
                    <a:pt x="1793355" y="1336008"/>
                    <a:pt x="1826951" y="1382933"/>
                  </a:cubicBezTo>
                  <a:cubicBezTo>
                    <a:pt x="1854850" y="1422080"/>
                    <a:pt x="1886402" y="1459474"/>
                    <a:pt x="1916930" y="1495699"/>
                  </a:cubicBezTo>
                  <a:lnTo>
                    <a:pt x="1943004" y="1526666"/>
                  </a:lnTo>
                  <a:cubicBezTo>
                    <a:pt x="1986313" y="1578667"/>
                    <a:pt x="2030646" y="1643523"/>
                    <a:pt x="2028235" y="1729923"/>
                  </a:cubicBezTo>
                  <a:cubicBezTo>
                    <a:pt x="2027213" y="1779441"/>
                    <a:pt x="2010853" y="1827863"/>
                    <a:pt x="1975139" y="1887095"/>
                  </a:cubicBezTo>
                  <a:cubicBezTo>
                    <a:pt x="1909846" y="1995698"/>
                    <a:pt x="1838856" y="2112043"/>
                    <a:pt x="1763337" y="2225759"/>
                  </a:cubicBezTo>
                  <a:cubicBezTo>
                    <a:pt x="1715937" y="2297406"/>
                    <a:pt x="1647065" y="2346340"/>
                    <a:pt x="1586008" y="2384756"/>
                  </a:cubicBezTo>
                  <a:cubicBezTo>
                    <a:pt x="1572058" y="2393791"/>
                    <a:pt x="1555771" y="2398655"/>
                    <a:pt x="1539119" y="239877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0" name="Google Shape;2690;p85"/>
            <p:cNvSpPr/>
            <p:nvPr/>
          </p:nvSpPr>
          <p:spPr>
            <a:xfrm>
              <a:off x="7067847" y="6503"/>
              <a:ext cx="1127353" cy="1784609"/>
            </a:xfrm>
            <a:custGeom>
              <a:avLst/>
              <a:gdLst/>
              <a:ahLst/>
              <a:cxnLst/>
              <a:rect l="l" t="t" r="r" b="b"/>
              <a:pathLst>
                <a:path w="1127353" h="1784609" extrusionOk="0">
                  <a:moveTo>
                    <a:pt x="305075" y="1783406"/>
                  </a:moveTo>
                  <a:cubicBezTo>
                    <a:pt x="225102" y="1783406"/>
                    <a:pt x="169814" y="1744624"/>
                    <a:pt x="140380" y="1668083"/>
                  </a:cubicBezTo>
                  <a:cubicBezTo>
                    <a:pt x="97948" y="1557142"/>
                    <a:pt x="60553" y="1446275"/>
                    <a:pt x="26520" y="1342931"/>
                  </a:cubicBezTo>
                  <a:cubicBezTo>
                    <a:pt x="13081" y="1302520"/>
                    <a:pt x="4317" y="1260722"/>
                    <a:pt x="299" y="1218333"/>
                  </a:cubicBezTo>
                  <a:cubicBezTo>
                    <a:pt x="-11604" y="1087746"/>
                    <a:pt x="38131" y="977317"/>
                    <a:pt x="88380" y="886023"/>
                  </a:cubicBezTo>
                  <a:cubicBezTo>
                    <a:pt x="127745" y="814594"/>
                    <a:pt x="187780" y="763104"/>
                    <a:pt x="245771" y="713368"/>
                  </a:cubicBezTo>
                  <a:cubicBezTo>
                    <a:pt x="256507" y="704092"/>
                    <a:pt x="267316" y="694889"/>
                    <a:pt x="277979" y="685541"/>
                  </a:cubicBezTo>
                  <a:cubicBezTo>
                    <a:pt x="420836" y="559482"/>
                    <a:pt x="489269" y="410417"/>
                    <a:pt x="486641" y="229510"/>
                  </a:cubicBezTo>
                  <a:cubicBezTo>
                    <a:pt x="485837" y="178385"/>
                    <a:pt x="484157" y="126165"/>
                    <a:pt x="482404" y="76136"/>
                  </a:cubicBezTo>
                  <a:cubicBezTo>
                    <a:pt x="481747" y="53276"/>
                    <a:pt x="480944" y="30416"/>
                    <a:pt x="480286" y="7556"/>
                  </a:cubicBezTo>
                  <a:cubicBezTo>
                    <a:pt x="480213" y="5708"/>
                    <a:pt x="480871" y="3904"/>
                    <a:pt x="482112" y="2516"/>
                  </a:cubicBezTo>
                  <a:cubicBezTo>
                    <a:pt x="483280" y="1143"/>
                    <a:pt x="485035" y="325"/>
                    <a:pt x="486860" y="252"/>
                  </a:cubicBezTo>
                  <a:cubicBezTo>
                    <a:pt x="487736" y="194"/>
                    <a:pt x="488613" y="318"/>
                    <a:pt x="489489" y="617"/>
                  </a:cubicBezTo>
                  <a:cubicBezTo>
                    <a:pt x="490366" y="946"/>
                    <a:pt x="491095" y="1443"/>
                    <a:pt x="491753" y="2078"/>
                  </a:cubicBezTo>
                  <a:cubicBezTo>
                    <a:pt x="493067" y="3451"/>
                    <a:pt x="493798" y="5285"/>
                    <a:pt x="493798" y="7191"/>
                  </a:cubicBezTo>
                  <a:cubicBezTo>
                    <a:pt x="494455" y="29978"/>
                    <a:pt x="495259" y="52765"/>
                    <a:pt x="495990" y="75625"/>
                  </a:cubicBezTo>
                  <a:cubicBezTo>
                    <a:pt x="497596" y="126092"/>
                    <a:pt x="499422" y="177874"/>
                    <a:pt x="500078" y="229510"/>
                  </a:cubicBezTo>
                  <a:cubicBezTo>
                    <a:pt x="502855" y="412098"/>
                    <a:pt x="430987" y="569561"/>
                    <a:pt x="286670" y="696935"/>
                  </a:cubicBezTo>
                  <a:cubicBezTo>
                    <a:pt x="276007" y="706356"/>
                    <a:pt x="265125" y="715632"/>
                    <a:pt x="254316" y="724980"/>
                  </a:cubicBezTo>
                  <a:cubicBezTo>
                    <a:pt x="197202" y="773914"/>
                    <a:pt x="137971" y="824527"/>
                    <a:pt x="100065" y="893691"/>
                  </a:cubicBezTo>
                  <a:cubicBezTo>
                    <a:pt x="50912" y="982940"/>
                    <a:pt x="2198" y="1090886"/>
                    <a:pt x="13738" y="1217456"/>
                  </a:cubicBezTo>
                  <a:cubicBezTo>
                    <a:pt x="17754" y="1258692"/>
                    <a:pt x="26300" y="1299358"/>
                    <a:pt x="39301" y="1338694"/>
                  </a:cubicBezTo>
                  <a:cubicBezTo>
                    <a:pt x="73335" y="1441966"/>
                    <a:pt x="110656" y="1552614"/>
                    <a:pt x="153015" y="1663190"/>
                  </a:cubicBezTo>
                  <a:cubicBezTo>
                    <a:pt x="181281" y="1736663"/>
                    <a:pt x="235765" y="1772742"/>
                    <a:pt x="314643" y="1769310"/>
                  </a:cubicBezTo>
                  <a:cubicBezTo>
                    <a:pt x="398195" y="1765950"/>
                    <a:pt x="478753" y="1744186"/>
                    <a:pt x="546676" y="1723444"/>
                  </a:cubicBezTo>
                  <a:cubicBezTo>
                    <a:pt x="559822" y="1719354"/>
                    <a:pt x="572894" y="1715264"/>
                    <a:pt x="586114" y="1711393"/>
                  </a:cubicBezTo>
                  <a:cubicBezTo>
                    <a:pt x="658493" y="1689482"/>
                    <a:pt x="733354" y="1666988"/>
                    <a:pt x="801714" y="1633756"/>
                  </a:cubicBezTo>
                  <a:cubicBezTo>
                    <a:pt x="931205" y="1570727"/>
                    <a:pt x="1021843" y="1467821"/>
                    <a:pt x="1071142" y="1328031"/>
                  </a:cubicBezTo>
                  <a:cubicBezTo>
                    <a:pt x="1093052" y="1266755"/>
                    <a:pt x="1078882" y="1207743"/>
                    <a:pt x="1027830" y="1147415"/>
                  </a:cubicBezTo>
                  <a:lnTo>
                    <a:pt x="1005410" y="1120977"/>
                  </a:lnTo>
                  <a:cubicBezTo>
                    <a:pt x="982110" y="1094173"/>
                    <a:pt x="958886" y="1066347"/>
                    <a:pt x="936829" y="1037498"/>
                  </a:cubicBezTo>
                  <a:cubicBezTo>
                    <a:pt x="850647" y="924293"/>
                    <a:pt x="845316" y="804442"/>
                    <a:pt x="920615" y="671080"/>
                  </a:cubicBezTo>
                  <a:cubicBezTo>
                    <a:pt x="942672" y="633679"/>
                    <a:pt x="966774" y="597497"/>
                    <a:pt x="992773" y="562696"/>
                  </a:cubicBezTo>
                  <a:cubicBezTo>
                    <a:pt x="1005554" y="545022"/>
                    <a:pt x="1018262" y="527347"/>
                    <a:pt x="1030534" y="509234"/>
                  </a:cubicBezTo>
                  <a:cubicBezTo>
                    <a:pt x="1093416" y="416553"/>
                    <a:pt x="1120294" y="307657"/>
                    <a:pt x="1110287" y="185834"/>
                  </a:cubicBezTo>
                  <a:cubicBezTo>
                    <a:pt x="1106928" y="145081"/>
                    <a:pt x="1102035" y="103743"/>
                    <a:pt x="1097433" y="63866"/>
                  </a:cubicBezTo>
                  <a:cubicBezTo>
                    <a:pt x="1095242" y="45220"/>
                    <a:pt x="1093123" y="26669"/>
                    <a:pt x="1091080" y="8213"/>
                  </a:cubicBezTo>
                  <a:cubicBezTo>
                    <a:pt x="1090861" y="7227"/>
                    <a:pt x="1090861" y="6205"/>
                    <a:pt x="1091080" y="5219"/>
                  </a:cubicBezTo>
                  <a:cubicBezTo>
                    <a:pt x="1091226" y="4247"/>
                    <a:pt x="1091590" y="3320"/>
                    <a:pt x="1092175" y="2516"/>
                  </a:cubicBezTo>
                  <a:cubicBezTo>
                    <a:pt x="1092760" y="1698"/>
                    <a:pt x="1093489" y="1005"/>
                    <a:pt x="1094293" y="472"/>
                  </a:cubicBezTo>
                  <a:cubicBezTo>
                    <a:pt x="1095096" y="-25"/>
                    <a:pt x="1095973" y="-346"/>
                    <a:pt x="1096921" y="-478"/>
                  </a:cubicBezTo>
                  <a:cubicBezTo>
                    <a:pt x="1097872" y="-668"/>
                    <a:pt x="1098820" y="-668"/>
                    <a:pt x="1099771" y="-478"/>
                  </a:cubicBezTo>
                  <a:cubicBezTo>
                    <a:pt x="1100719" y="-164"/>
                    <a:pt x="1101524" y="333"/>
                    <a:pt x="1102253" y="982"/>
                  </a:cubicBezTo>
                  <a:cubicBezTo>
                    <a:pt x="1102984" y="1684"/>
                    <a:pt x="1103496" y="2495"/>
                    <a:pt x="1103934" y="3393"/>
                  </a:cubicBezTo>
                  <a:cubicBezTo>
                    <a:pt x="1104298" y="4291"/>
                    <a:pt x="1104517" y="5262"/>
                    <a:pt x="1104517" y="6241"/>
                  </a:cubicBezTo>
                  <a:cubicBezTo>
                    <a:pt x="1106563" y="24792"/>
                    <a:pt x="1108754" y="43270"/>
                    <a:pt x="1110872" y="61748"/>
                  </a:cubicBezTo>
                  <a:cubicBezTo>
                    <a:pt x="1115546" y="101917"/>
                    <a:pt x="1120367" y="143401"/>
                    <a:pt x="1123800" y="184155"/>
                  </a:cubicBezTo>
                  <a:cubicBezTo>
                    <a:pt x="1134024" y="309410"/>
                    <a:pt x="1106343" y="421519"/>
                    <a:pt x="1041489" y="517122"/>
                  </a:cubicBezTo>
                  <a:cubicBezTo>
                    <a:pt x="1029218" y="535235"/>
                    <a:pt x="1016437" y="553128"/>
                    <a:pt x="1003511" y="570876"/>
                  </a:cubicBezTo>
                  <a:cubicBezTo>
                    <a:pt x="977876" y="605436"/>
                    <a:pt x="954139" y="641377"/>
                    <a:pt x="932446" y="678530"/>
                  </a:cubicBezTo>
                  <a:cubicBezTo>
                    <a:pt x="860434" y="806195"/>
                    <a:pt x="865400" y="920787"/>
                    <a:pt x="947930" y="1029098"/>
                  </a:cubicBezTo>
                  <a:cubicBezTo>
                    <a:pt x="969841" y="1057582"/>
                    <a:pt x="993139" y="1085262"/>
                    <a:pt x="1015927" y="1111920"/>
                  </a:cubicBezTo>
                  <a:lnTo>
                    <a:pt x="1038493" y="1138432"/>
                  </a:lnTo>
                  <a:cubicBezTo>
                    <a:pt x="1092248" y="1202192"/>
                    <a:pt x="1107659" y="1267704"/>
                    <a:pt x="1084360" y="1333509"/>
                  </a:cubicBezTo>
                  <a:cubicBezTo>
                    <a:pt x="1060843" y="1402016"/>
                    <a:pt x="1024179" y="1465265"/>
                    <a:pt x="976340" y="1519675"/>
                  </a:cubicBezTo>
                  <a:cubicBezTo>
                    <a:pt x="929525" y="1573086"/>
                    <a:pt x="872411" y="1616440"/>
                    <a:pt x="808359" y="1647122"/>
                  </a:cubicBezTo>
                  <a:cubicBezTo>
                    <a:pt x="738612" y="1680864"/>
                    <a:pt x="663678" y="1703651"/>
                    <a:pt x="590716" y="1725635"/>
                  </a:cubicBezTo>
                  <a:lnTo>
                    <a:pt x="551422" y="1737539"/>
                  </a:lnTo>
                  <a:cubicBezTo>
                    <a:pt x="482697" y="1758573"/>
                    <a:pt x="401115" y="1780630"/>
                    <a:pt x="316030" y="178399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1" name="Google Shape;2691;p85"/>
            <p:cNvSpPr/>
            <p:nvPr/>
          </p:nvSpPr>
          <p:spPr>
            <a:xfrm>
              <a:off x="2845515" y="4566084"/>
              <a:ext cx="2294527" cy="2288132"/>
            </a:xfrm>
            <a:custGeom>
              <a:avLst/>
              <a:gdLst/>
              <a:ahLst/>
              <a:cxnLst/>
              <a:rect l="l" t="t" r="r" b="b"/>
              <a:pathLst>
                <a:path w="2294527" h="2288132" extrusionOk="0">
                  <a:moveTo>
                    <a:pt x="2181956" y="2287498"/>
                  </a:moveTo>
                  <a:cubicBezTo>
                    <a:pt x="2181080" y="2287571"/>
                    <a:pt x="2180130" y="2287352"/>
                    <a:pt x="2179327" y="2286986"/>
                  </a:cubicBezTo>
                  <a:cubicBezTo>
                    <a:pt x="2178524" y="2286622"/>
                    <a:pt x="2177793" y="2286110"/>
                    <a:pt x="2177136" y="2285453"/>
                  </a:cubicBezTo>
                  <a:cubicBezTo>
                    <a:pt x="2176478" y="2284796"/>
                    <a:pt x="2175968" y="2283993"/>
                    <a:pt x="2175675" y="2283116"/>
                  </a:cubicBezTo>
                  <a:cubicBezTo>
                    <a:pt x="2175311" y="2282240"/>
                    <a:pt x="2175164" y="2281290"/>
                    <a:pt x="2175164" y="2280341"/>
                  </a:cubicBezTo>
                  <a:lnTo>
                    <a:pt x="2175164" y="2264053"/>
                  </a:lnTo>
                  <a:cubicBezTo>
                    <a:pt x="2175164" y="2242143"/>
                    <a:pt x="2175164" y="2218261"/>
                    <a:pt x="2176114" y="2194525"/>
                  </a:cubicBezTo>
                  <a:cubicBezTo>
                    <a:pt x="2176114" y="2193575"/>
                    <a:pt x="2176332" y="2192626"/>
                    <a:pt x="2176698" y="2191749"/>
                  </a:cubicBezTo>
                  <a:cubicBezTo>
                    <a:pt x="2177063" y="2190946"/>
                    <a:pt x="2177574" y="2190142"/>
                    <a:pt x="2178231" y="2189485"/>
                  </a:cubicBezTo>
                  <a:cubicBezTo>
                    <a:pt x="2179473" y="2188171"/>
                    <a:pt x="2181226" y="2187513"/>
                    <a:pt x="2183052" y="2187586"/>
                  </a:cubicBezTo>
                  <a:cubicBezTo>
                    <a:pt x="2184878" y="2187659"/>
                    <a:pt x="2186630" y="2188462"/>
                    <a:pt x="2187799" y="2189850"/>
                  </a:cubicBezTo>
                  <a:cubicBezTo>
                    <a:pt x="2189041" y="2191237"/>
                    <a:pt x="2189625" y="2193063"/>
                    <a:pt x="2189552" y="2194962"/>
                  </a:cubicBezTo>
                  <a:cubicBezTo>
                    <a:pt x="2188822" y="2218552"/>
                    <a:pt x="2188749" y="2241997"/>
                    <a:pt x="2188749" y="2264053"/>
                  </a:cubicBezTo>
                  <a:lnTo>
                    <a:pt x="2188749" y="2280341"/>
                  </a:lnTo>
                  <a:cubicBezTo>
                    <a:pt x="2188749" y="2281290"/>
                    <a:pt x="2188603" y="2282240"/>
                    <a:pt x="2188237" y="2283116"/>
                  </a:cubicBezTo>
                  <a:cubicBezTo>
                    <a:pt x="2187872" y="2283993"/>
                    <a:pt x="2187434" y="2284796"/>
                    <a:pt x="2186777" y="2285453"/>
                  </a:cubicBezTo>
                  <a:cubicBezTo>
                    <a:pt x="2186120" y="2286110"/>
                    <a:pt x="2185389" y="2286622"/>
                    <a:pt x="2184585" y="2286986"/>
                  </a:cubicBezTo>
                  <a:cubicBezTo>
                    <a:pt x="2183782" y="2287352"/>
                    <a:pt x="2182832" y="2287498"/>
                    <a:pt x="2181956" y="2287498"/>
                  </a:cubicBezTo>
                  <a:close/>
                  <a:moveTo>
                    <a:pt x="2190209" y="2116888"/>
                  </a:moveTo>
                  <a:lnTo>
                    <a:pt x="2189113" y="2116888"/>
                  </a:lnTo>
                  <a:cubicBezTo>
                    <a:pt x="2188237" y="2116742"/>
                    <a:pt x="2187361" y="2116450"/>
                    <a:pt x="2186630" y="2115939"/>
                  </a:cubicBezTo>
                  <a:cubicBezTo>
                    <a:pt x="2185900" y="2115427"/>
                    <a:pt x="2185243" y="2114770"/>
                    <a:pt x="2184731" y="2114040"/>
                  </a:cubicBezTo>
                  <a:cubicBezTo>
                    <a:pt x="2184221" y="2113236"/>
                    <a:pt x="2183855" y="2112433"/>
                    <a:pt x="2183636" y="2111484"/>
                  </a:cubicBezTo>
                  <a:cubicBezTo>
                    <a:pt x="2183490" y="2110534"/>
                    <a:pt x="2183490" y="2109658"/>
                    <a:pt x="2183636" y="2108708"/>
                  </a:cubicBezTo>
                  <a:cubicBezTo>
                    <a:pt x="2187799" y="2080151"/>
                    <a:pt x="2194810" y="2052033"/>
                    <a:pt x="2204525" y="2024863"/>
                  </a:cubicBezTo>
                  <a:cubicBezTo>
                    <a:pt x="2205182" y="2023110"/>
                    <a:pt x="2206423" y="2021650"/>
                    <a:pt x="2208103" y="2020847"/>
                  </a:cubicBezTo>
                  <a:cubicBezTo>
                    <a:pt x="2209783" y="2020190"/>
                    <a:pt x="2211609" y="2020190"/>
                    <a:pt x="2213288" y="2020847"/>
                  </a:cubicBezTo>
                  <a:cubicBezTo>
                    <a:pt x="2214968" y="2021577"/>
                    <a:pt x="2216283" y="2022892"/>
                    <a:pt x="2217013" y="2024572"/>
                  </a:cubicBezTo>
                  <a:cubicBezTo>
                    <a:pt x="2217743" y="2026324"/>
                    <a:pt x="2217743" y="2028296"/>
                    <a:pt x="2217013" y="2030049"/>
                  </a:cubicBezTo>
                  <a:cubicBezTo>
                    <a:pt x="2207665" y="2056342"/>
                    <a:pt x="2200873" y="2083511"/>
                    <a:pt x="2196782" y="2111191"/>
                  </a:cubicBezTo>
                  <a:cubicBezTo>
                    <a:pt x="2196490" y="2112798"/>
                    <a:pt x="2195687" y="2114259"/>
                    <a:pt x="2194446" y="2115354"/>
                  </a:cubicBezTo>
                  <a:cubicBezTo>
                    <a:pt x="2193277" y="2116376"/>
                    <a:pt x="2191743" y="2116888"/>
                    <a:pt x="2190209" y="2116888"/>
                  </a:cubicBezTo>
                  <a:close/>
                  <a:moveTo>
                    <a:pt x="2243890" y="1956211"/>
                  </a:moveTo>
                  <a:cubicBezTo>
                    <a:pt x="2242868" y="1956211"/>
                    <a:pt x="2241845" y="1955991"/>
                    <a:pt x="2240969" y="1955480"/>
                  </a:cubicBezTo>
                  <a:cubicBezTo>
                    <a:pt x="2240166" y="1955115"/>
                    <a:pt x="2239435" y="1954530"/>
                    <a:pt x="2238851" y="1953873"/>
                  </a:cubicBezTo>
                  <a:cubicBezTo>
                    <a:pt x="2238267" y="1953143"/>
                    <a:pt x="2237755" y="1952340"/>
                    <a:pt x="2237463" y="1951463"/>
                  </a:cubicBezTo>
                  <a:cubicBezTo>
                    <a:pt x="2237317" y="1950514"/>
                    <a:pt x="2237317" y="1949637"/>
                    <a:pt x="2237463" y="1948688"/>
                  </a:cubicBezTo>
                  <a:cubicBezTo>
                    <a:pt x="2237536" y="1947738"/>
                    <a:pt x="2237755" y="1946862"/>
                    <a:pt x="2238194" y="1946059"/>
                  </a:cubicBezTo>
                  <a:lnTo>
                    <a:pt x="2247761" y="1924878"/>
                  </a:lnTo>
                  <a:cubicBezTo>
                    <a:pt x="2256160" y="1906473"/>
                    <a:pt x="2262953" y="1887338"/>
                    <a:pt x="2268065" y="1867765"/>
                  </a:cubicBezTo>
                  <a:cubicBezTo>
                    <a:pt x="2268576" y="1865939"/>
                    <a:pt x="2269671" y="1864405"/>
                    <a:pt x="2271278" y="1863456"/>
                  </a:cubicBezTo>
                  <a:cubicBezTo>
                    <a:pt x="2272812" y="1862579"/>
                    <a:pt x="2274638" y="1862288"/>
                    <a:pt x="2276391" y="1862799"/>
                  </a:cubicBezTo>
                  <a:cubicBezTo>
                    <a:pt x="2278144" y="1863382"/>
                    <a:pt x="2279604" y="1864551"/>
                    <a:pt x="2280480" y="1866158"/>
                  </a:cubicBezTo>
                  <a:cubicBezTo>
                    <a:pt x="2281357" y="1867838"/>
                    <a:pt x="2281576" y="1869810"/>
                    <a:pt x="2281138" y="1871635"/>
                  </a:cubicBezTo>
                  <a:cubicBezTo>
                    <a:pt x="2275734" y="1891939"/>
                    <a:pt x="2268649" y="1911732"/>
                    <a:pt x="2259958" y="1930867"/>
                  </a:cubicBezTo>
                  <a:lnTo>
                    <a:pt x="2250317" y="1951901"/>
                  </a:lnTo>
                  <a:cubicBezTo>
                    <a:pt x="2249806" y="1953143"/>
                    <a:pt x="2249003" y="1954239"/>
                    <a:pt x="2247907" y="1954969"/>
                  </a:cubicBezTo>
                  <a:cubicBezTo>
                    <a:pt x="2246811" y="1955918"/>
                    <a:pt x="2245351" y="1956356"/>
                    <a:pt x="2243890" y="1956356"/>
                  </a:cubicBezTo>
                  <a:close/>
                  <a:moveTo>
                    <a:pt x="2286177" y="1792977"/>
                  </a:moveTo>
                  <a:cubicBezTo>
                    <a:pt x="2285301" y="1792977"/>
                    <a:pt x="2284352" y="1792758"/>
                    <a:pt x="2283548" y="1792393"/>
                  </a:cubicBezTo>
                  <a:cubicBezTo>
                    <a:pt x="2282745" y="1792027"/>
                    <a:pt x="2282015" y="1791443"/>
                    <a:pt x="2281430" y="1790786"/>
                  </a:cubicBezTo>
                  <a:cubicBezTo>
                    <a:pt x="2280773" y="1790129"/>
                    <a:pt x="2280335" y="1789325"/>
                    <a:pt x="2280043" y="1788448"/>
                  </a:cubicBezTo>
                  <a:cubicBezTo>
                    <a:pt x="2279677" y="1787572"/>
                    <a:pt x="2279531" y="1786622"/>
                    <a:pt x="2279604" y="1785673"/>
                  </a:cubicBezTo>
                  <a:lnTo>
                    <a:pt x="2279604" y="1774207"/>
                  </a:lnTo>
                  <a:cubicBezTo>
                    <a:pt x="2279458" y="1749960"/>
                    <a:pt x="2277487" y="1725785"/>
                    <a:pt x="2273542" y="1701902"/>
                  </a:cubicBezTo>
                  <a:cubicBezTo>
                    <a:pt x="2273396" y="1700149"/>
                    <a:pt x="2273908" y="1698396"/>
                    <a:pt x="2274930" y="1696936"/>
                  </a:cubicBezTo>
                  <a:cubicBezTo>
                    <a:pt x="2275952" y="1695548"/>
                    <a:pt x="2277487" y="1694525"/>
                    <a:pt x="2279166" y="1694234"/>
                  </a:cubicBezTo>
                  <a:cubicBezTo>
                    <a:pt x="2280846" y="1693941"/>
                    <a:pt x="2282672" y="1694307"/>
                    <a:pt x="2284059" y="1695329"/>
                  </a:cubicBezTo>
                  <a:cubicBezTo>
                    <a:pt x="2285520" y="1696278"/>
                    <a:pt x="2286543" y="1697812"/>
                    <a:pt x="2286908" y="1699565"/>
                  </a:cubicBezTo>
                  <a:cubicBezTo>
                    <a:pt x="2290925" y="1724324"/>
                    <a:pt x="2292970" y="1749302"/>
                    <a:pt x="2293043" y="1774353"/>
                  </a:cubicBezTo>
                  <a:lnTo>
                    <a:pt x="2293043" y="1786039"/>
                  </a:lnTo>
                  <a:cubicBezTo>
                    <a:pt x="2292970" y="1787791"/>
                    <a:pt x="2292239" y="1789471"/>
                    <a:pt x="2290998" y="1790713"/>
                  </a:cubicBezTo>
                  <a:cubicBezTo>
                    <a:pt x="2289829" y="1791955"/>
                    <a:pt x="2288149" y="1792685"/>
                    <a:pt x="2286470" y="1792685"/>
                  </a:cubicBezTo>
                  <a:close/>
                  <a:moveTo>
                    <a:pt x="2262003" y="1624996"/>
                  </a:moveTo>
                  <a:cubicBezTo>
                    <a:pt x="2260469" y="1624996"/>
                    <a:pt x="2258935" y="1624412"/>
                    <a:pt x="2257767" y="1623389"/>
                  </a:cubicBezTo>
                  <a:cubicBezTo>
                    <a:pt x="2256599" y="1622293"/>
                    <a:pt x="2255795" y="1620906"/>
                    <a:pt x="2255503" y="1619300"/>
                  </a:cubicBezTo>
                  <a:cubicBezTo>
                    <a:pt x="2248710" y="1591765"/>
                    <a:pt x="2241553" y="1564377"/>
                    <a:pt x="2234176" y="1537062"/>
                  </a:cubicBezTo>
                  <a:cubicBezTo>
                    <a:pt x="2233666" y="1535236"/>
                    <a:pt x="2233884" y="1533337"/>
                    <a:pt x="2234760" y="1531657"/>
                  </a:cubicBezTo>
                  <a:cubicBezTo>
                    <a:pt x="2235565" y="1530050"/>
                    <a:pt x="2237025" y="1528809"/>
                    <a:pt x="2238778" y="1528224"/>
                  </a:cubicBezTo>
                  <a:cubicBezTo>
                    <a:pt x="2240530" y="1527713"/>
                    <a:pt x="2242429" y="1527933"/>
                    <a:pt x="2243963" y="1528882"/>
                  </a:cubicBezTo>
                  <a:cubicBezTo>
                    <a:pt x="2245497" y="1529832"/>
                    <a:pt x="2246665" y="1531365"/>
                    <a:pt x="2247177" y="1533118"/>
                  </a:cubicBezTo>
                  <a:cubicBezTo>
                    <a:pt x="2254627" y="1560360"/>
                    <a:pt x="2261784" y="1587894"/>
                    <a:pt x="2268576" y="1615721"/>
                  </a:cubicBezTo>
                  <a:cubicBezTo>
                    <a:pt x="2269014" y="1617547"/>
                    <a:pt x="2268795" y="1619518"/>
                    <a:pt x="2267845" y="1621125"/>
                  </a:cubicBezTo>
                  <a:cubicBezTo>
                    <a:pt x="2266969" y="1622732"/>
                    <a:pt x="2265509" y="1623901"/>
                    <a:pt x="2263756" y="1624485"/>
                  </a:cubicBezTo>
                  <a:close/>
                  <a:moveTo>
                    <a:pt x="2217670" y="1460521"/>
                  </a:moveTo>
                  <a:cubicBezTo>
                    <a:pt x="2216210" y="1460521"/>
                    <a:pt x="2214822" y="1460010"/>
                    <a:pt x="2213654" y="1459133"/>
                  </a:cubicBezTo>
                  <a:cubicBezTo>
                    <a:pt x="2212485" y="1458184"/>
                    <a:pt x="2211609" y="1456943"/>
                    <a:pt x="2211097" y="1455554"/>
                  </a:cubicBezTo>
                  <a:cubicBezTo>
                    <a:pt x="2201384" y="1422908"/>
                    <a:pt x="2192108" y="1404430"/>
                    <a:pt x="2169102" y="1392818"/>
                  </a:cubicBezTo>
                  <a:cubicBezTo>
                    <a:pt x="2167422" y="1392014"/>
                    <a:pt x="2166181" y="1390626"/>
                    <a:pt x="2165596" y="1388873"/>
                  </a:cubicBezTo>
                  <a:cubicBezTo>
                    <a:pt x="2164866" y="1387121"/>
                    <a:pt x="2164866" y="1385149"/>
                    <a:pt x="2165596" y="1383396"/>
                  </a:cubicBezTo>
                  <a:cubicBezTo>
                    <a:pt x="2166400" y="1381716"/>
                    <a:pt x="2167715" y="1380401"/>
                    <a:pt x="2169467" y="1379671"/>
                  </a:cubicBezTo>
                  <a:cubicBezTo>
                    <a:pt x="2171147" y="1378941"/>
                    <a:pt x="2172973" y="1378941"/>
                    <a:pt x="2174653" y="1379671"/>
                  </a:cubicBezTo>
                  <a:cubicBezTo>
                    <a:pt x="2204743" y="1394278"/>
                    <a:pt x="2215187" y="1421739"/>
                    <a:pt x="2223951" y="1451026"/>
                  </a:cubicBezTo>
                  <a:cubicBezTo>
                    <a:pt x="2224536" y="1452852"/>
                    <a:pt x="2224317" y="1454824"/>
                    <a:pt x="2223440" y="1456504"/>
                  </a:cubicBezTo>
                  <a:cubicBezTo>
                    <a:pt x="2222637" y="1458111"/>
                    <a:pt x="2221249" y="1459352"/>
                    <a:pt x="2219496" y="1459936"/>
                  </a:cubicBezTo>
                  <a:cubicBezTo>
                    <a:pt x="2218839" y="1460083"/>
                    <a:pt x="2218182" y="1460083"/>
                    <a:pt x="2217524" y="1459936"/>
                  </a:cubicBezTo>
                  <a:close/>
                  <a:moveTo>
                    <a:pt x="1746374" y="1382300"/>
                  </a:moveTo>
                  <a:cubicBezTo>
                    <a:pt x="1726144" y="1382300"/>
                    <a:pt x="1705913" y="1381277"/>
                    <a:pt x="1685829" y="1379233"/>
                  </a:cubicBezTo>
                  <a:cubicBezTo>
                    <a:pt x="1684952" y="1379087"/>
                    <a:pt x="1684076" y="1378794"/>
                    <a:pt x="1683273" y="1378357"/>
                  </a:cubicBezTo>
                  <a:cubicBezTo>
                    <a:pt x="1682469" y="1377918"/>
                    <a:pt x="1681738" y="1377261"/>
                    <a:pt x="1681154" y="1376531"/>
                  </a:cubicBezTo>
                  <a:cubicBezTo>
                    <a:pt x="1680570" y="1375727"/>
                    <a:pt x="1680205" y="1374850"/>
                    <a:pt x="1679986" y="1373901"/>
                  </a:cubicBezTo>
                  <a:cubicBezTo>
                    <a:pt x="1679766" y="1372952"/>
                    <a:pt x="1679766" y="1372003"/>
                    <a:pt x="1679986" y="1371053"/>
                  </a:cubicBezTo>
                  <a:cubicBezTo>
                    <a:pt x="1680205" y="1369227"/>
                    <a:pt x="1681081" y="1367547"/>
                    <a:pt x="1682469" y="1366306"/>
                  </a:cubicBezTo>
                  <a:cubicBezTo>
                    <a:pt x="1683784" y="1365064"/>
                    <a:pt x="1685536" y="1364480"/>
                    <a:pt x="1687362" y="1364699"/>
                  </a:cubicBezTo>
                  <a:cubicBezTo>
                    <a:pt x="1714020" y="1367401"/>
                    <a:pt x="1740897" y="1368351"/>
                    <a:pt x="1767701" y="1367401"/>
                  </a:cubicBezTo>
                  <a:cubicBezTo>
                    <a:pt x="1768577" y="1367328"/>
                    <a:pt x="1769454" y="1367475"/>
                    <a:pt x="1770257" y="1367839"/>
                  </a:cubicBezTo>
                  <a:cubicBezTo>
                    <a:pt x="1771133" y="1368132"/>
                    <a:pt x="1771864" y="1368642"/>
                    <a:pt x="1772521" y="1369300"/>
                  </a:cubicBezTo>
                  <a:cubicBezTo>
                    <a:pt x="1773179" y="1369958"/>
                    <a:pt x="1773689" y="1370688"/>
                    <a:pt x="1774055" y="1371564"/>
                  </a:cubicBezTo>
                  <a:cubicBezTo>
                    <a:pt x="1774420" y="1372440"/>
                    <a:pt x="1774639" y="1373317"/>
                    <a:pt x="1774639" y="1374266"/>
                  </a:cubicBezTo>
                  <a:cubicBezTo>
                    <a:pt x="1774712" y="1375216"/>
                    <a:pt x="1774567" y="1376092"/>
                    <a:pt x="1774201" y="1376969"/>
                  </a:cubicBezTo>
                  <a:cubicBezTo>
                    <a:pt x="1773909" y="1377845"/>
                    <a:pt x="1773471" y="1378648"/>
                    <a:pt x="1772886" y="1379306"/>
                  </a:cubicBezTo>
                  <a:cubicBezTo>
                    <a:pt x="1772229" y="1379963"/>
                    <a:pt x="1771499" y="1380547"/>
                    <a:pt x="1770696" y="1380986"/>
                  </a:cubicBezTo>
                  <a:cubicBezTo>
                    <a:pt x="1769892" y="1381351"/>
                    <a:pt x="1769016" y="1381570"/>
                    <a:pt x="1768140" y="1381570"/>
                  </a:cubicBezTo>
                  <a:cubicBezTo>
                    <a:pt x="1760836" y="1381570"/>
                    <a:pt x="1753533" y="1382008"/>
                    <a:pt x="1746667" y="1382008"/>
                  </a:cubicBezTo>
                  <a:close/>
                  <a:moveTo>
                    <a:pt x="2092196" y="1381204"/>
                  </a:moveTo>
                  <a:cubicBezTo>
                    <a:pt x="2077589" y="1380620"/>
                    <a:pt x="2063420" y="1379525"/>
                    <a:pt x="2049032" y="1378430"/>
                  </a:cubicBezTo>
                  <a:cubicBezTo>
                    <a:pt x="2036397" y="1377407"/>
                    <a:pt x="2023763" y="1376458"/>
                    <a:pt x="2011127" y="1375873"/>
                  </a:cubicBezTo>
                  <a:cubicBezTo>
                    <a:pt x="2009301" y="1375800"/>
                    <a:pt x="2007548" y="1374923"/>
                    <a:pt x="2006380" y="1373536"/>
                  </a:cubicBezTo>
                  <a:cubicBezTo>
                    <a:pt x="2005138" y="1372148"/>
                    <a:pt x="2004554" y="1370322"/>
                    <a:pt x="2004627" y="1368423"/>
                  </a:cubicBezTo>
                  <a:cubicBezTo>
                    <a:pt x="2004700" y="1366525"/>
                    <a:pt x="2005431" y="1364771"/>
                    <a:pt x="2006745" y="1363457"/>
                  </a:cubicBezTo>
                  <a:cubicBezTo>
                    <a:pt x="2007402" y="1362800"/>
                    <a:pt x="2008133" y="1362288"/>
                    <a:pt x="2009009" y="1361997"/>
                  </a:cubicBezTo>
                  <a:cubicBezTo>
                    <a:pt x="2009886" y="1361705"/>
                    <a:pt x="2010762" y="1361558"/>
                    <a:pt x="2011638" y="1361558"/>
                  </a:cubicBezTo>
                  <a:cubicBezTo>
                    <a:pt x="2024420" y="1362215"/>
                    <a:pt x="2037274" y="1363238"/>
                    <a:pt x="2050420" y="1364187"/>
                  </a:cubicBezTo>
                  <a:cubicBezTo>
                    <a:pt x="2063566" y="1365137"/>
                    <a:pt x="2078904" y="1366379"/>
                    <a:pt x="2093073" y="1366890"/>
                  </a:cubicBezTo>
                  <a:cubicBezTo>
                    <a:pt x="2094899" y="1367036"/>
                    <a:pt x="2096578" y="1367839"/>
                    <a:pt x="2097819" y="1369154"/>
                  </a:cubicBezTo>
                  <a:cubicBezTo>
                    <a:pt x="2098404" y="1369884"/>
                    <a:pt x="2098842" y="1370688"/>
                    <a:pt x="2099208" y="1371564"/>
                  </a:cubicBezTo>
                  <a:cubicBezTo>
                    <a:pt x="2099938" y="1373317"/>
                    <a:pt x="2099938" y="1375289"/>
                    <a:pt x="2099208" y="1377042"/>
                  </a:cubicBezTo>
                  <a:cubicBezTo>
                    <a:pt x="2098842" y="1377918"/>
                    <a:pt x="2098258" y="1378648"/>
                    <a:pt x="2097601" y="1379233"/>
                  </a:cubicBezTo>
                  <a:cubicBezTo>
                    <a:pt x="2096870" y="1379817"/>
                    <a:pt x="2096140" y="1380256"/>
                    <a:pt x="2095263" y="1380620"/>
                  </a:cubicBezTo>
                  <a:cubicBezTo>
                    <a:pt x="2094387" y="1380767"/>
                    <a:pt x="2093437" y="1380767"/>
                    <a:pt x="2092561" y="1380620"/>
                  </a:cubicBezTo>
                  <a:close/>
                  <a:moveTo>
                    <a:pt x="1848770" y="1378794"/>
                  </a:moveTo>
                  <a:cubicBezTo>
                    <a:pt x="1846944" y="1378794"/>
                    <a:pt x="1845264" y="1378064"/>
                    <a:pt x="1844022" y="1376749"/>
                  </a:cubicBezTo>
                  <a:cubicBezTo>
                    <a:pt x="1842708" y="1375362"/>
                    <a:pt x="1842051" y="1373609"/>
                    <a:pt x="1842051" y="1371710"/>
                  </a:cubicBezTo>
                  <a:cubicBezTo>
                    <a:pt x="1842051" y="1369811"/>
                    <a:pt x="1842708" y="1368059"/>
                    <a:pt x="1844022" y="1366670"/>
                  </a:cubicBezTo>
                  <a:cubicBezTo>
                    <a:pt x="1845264" y="1365356"/>
                    <a:pt x="1846944" y="1364626"/>
                    <a:pt x="1848770" y="1364626"/>
                  </a:cubicBezTo>
                  <a:cubicBezTo>
                    <a:pt x="1875866" y="1363603"/>
                    <a:pt x="1903035" y="1362727"/>
                    <a:pt x="1930058" y="1362069"/>
                  </a:cubicBezTo>
                  <a:cubicBezTo>
                    <a:pt x="1931738" y="1362288"/>
                    <a:pt x="1933272" y="1363092"/>
                    <a:pt x="1934367" y="1364407"/>
                  </a:cubicBezTo>
                  <a:cubicBezTo>
                    <a:pt x="1936777" y="1367182"/>
                    <a:pt x="1936777" y="1371272"/>
                    <a:pt x="1934367" y="1374047"/>
                  </a:cubicBezTo>
                  <a:cubicBezTo>
                    <a:pt x="1933272" y="1375362"/>
                    <a:pt x="1931738" y="1376165"/>
                    <a:pt x="1930058" y="1376385"/>
                  </a:cubicBezTo>
                  <a:cubicBezTo>
                    <a:pt x="1902962" y="1376969"/>
                    <a:pt x="1875793" y="1377845"/>
                    <a:pt x="1848916" y="1378794"/>
                  </a:cubicBezTo>
                  <a:close/>
                  <a:moveTo>
                    <a:pt x="1606440" y="1365283"/>
                  </a:moveTo>
                  <a:lnTo>
                    <a:pt x="1604905" y="1365283"/>
                  </a:lnTo>
                  <a:cubicBezTo>
                    <a:pt x="1578248" y="1358783"/>
                    <a:pt x="1552028" y="1350603"/>
                    <a:pt x="1526392" y="1340817"/>
                  </a:cubicBezTo>
                  <a:cubicBezTo>
                    <a:pt x="1525516" y="1340524"/>
                    <a:pt x="1524713" y="1340013"/>
                    <a:pt x="1523983" y="1339428"/>
                  </a:cubicBezTo>
                  <a:cubicBezTo>
                    <a:pt x="1523252" y="1338844"/>
                    <a:pt x="1522668" y="1338041"/>
                    <a:pt x="1522303" y="1337165"/>
                  </a:cubicBezTo>
                  <a:cubicBezTo>
                    <a:pt x="1521573" y="1335339"/>
                    <a:pt x="1521573" y="1333367"/>
                    <a:pt x="1522303" y="1331541"/>
                  </a:cubicBezTo>
                  <a:cubicBezTo>
                    <a:pt x="1522595" y="1330591"/>
                    <a:pt x="1523106" y="1329788"/>
                    <a:pt x="1523763" y="1329058"/>
                  </a:cubicBezTo>
                  <a:cubicBezTo>
                    <a:pt x="1524348" y="1328400"/>
                    <a:pt x="1525151" y="1327816"/>
                    <a:pt x="1525955" y="1327451"/>
                  </a:cubicBezTo>
                  <a:cubicBezTo>
                    <a:pt x="1526831" y="1327086"/>
                    <a:pt x="1527708" y="1326867"/>
                    <a:pt x="1528657" y="1326867"/>
                  </a:cubicBezTo>
                  <a:cubicBezTo>
                    <a:pt x="1529533" y="1326867"/>
                    <a:pt x="1530483" y="1327086"/>
                    <a:pt x="1531286" y="1327451"/>
                  </a:cubicBezTo>
                  <a:cubicBezTo>
                    <a:pt x="1556410" y="1337238"/>
                    <a:pt x="1582045" y="1345418"/>
                    <a:pt x="1608192" y="1351990"/>
                  </a:cubicBezTo>
                  <a:cubicBezTo>
                    <a:pt x="1609872" y="1352356"/>
                    <a:pt x="1611332" y="1353378"/>
                    <a:pt x="1612282" y="1354766"/>
                  </a:cubicBezTo>
                  <a:cubicBezTo>
                    <a:pt x="1613231" y="1356227"/>
                    <a:pt x="1613670" y="1357907"/>
                    <a:pt x="1613524" y="1359659"/>
                  </a:cubicBezTo>
                  <a:cubicBezTo>
                    <a:pt x="1613304" y="1361412"/>
                    <a:pt x="1612501" y="1363019"/>
                    <a:pt x="1611259" y="1364187"/>
                  </a:cubicBezTo>
                  <a:cubicBezTo>
                    <a:pt x="1610018" y="1365356"/>
                    <a:pt x="1608412" y="1366013"/>
                    <a:pt x="1606731" y="1366013"/>
                  </a:cubicBezTo>
                  <a:close/>
                  <a:moveTo>
                    <a:pt x="1454161" y="1306855"/>
                  </a:moveTo>
                  <a:cubicBezTo>
                    <a:pt x="1453066" y="1306855"/>
                    <a:pt x="1452043" y="1306563"/>
                    <a:pt x="1451094" y="1306125"/>
                  </a:cubicBezTo>
                  <a:cubicBezTo>
                    <a:pt x="1427868" y="1293781"/>
                    <a:pt x="1403402" y="1279686"/>
                    <a:pt x="1379592" y="1264276"/>
                  </a:cubicBezTo>
                  <a:cubicBezTo>
                    <a:pt x="1378862" y="1263764"/>
                    <a:pt x="1378205" y="1263107"/>
                    <a:pt x="1377693" y="1262377"/>
                  </a:cubicBezTo>
                  <a:cubicBezTo>
                    <a:pt x="1377182" y="1261574"/>
                    <a:pt x="1376817" y="1260696"/>
                    <a:pt x="1376597" y="1259820"/>
                  </a:cubicBezTo>
                  <a:cubicBezTo>
                    <a:pt x="1376452" y="1258870"/>
                    <a:pt x="1376452" y="1257994"/>
                    <a:pt x="1376597" y="1257045"/>
                  </a:cubicBezTo>
                  <a:cubicBezTo>
                    <a:pt x="1376744" y="1256168"/>
                    <a:pt x="1377036" y="1255292"/>
                    <a:pt x="1377547" y="1254489"/>
                  </a:cubicBezTo>
                  <a:cubicBezTo>
                    <a:pt x="1377985" y="1253685"/>
                    <a:pt x="1378569" y="1253028"/>
                    <a:pt x="1379300" y="1252444"/>
                  </a:cubicBezTo>
                  <a:cubicBezTo>
                    <a:pt x="1380031" y="1251859"/>
                    <a:pt x="1380834" y="1251495"/>
                    <a:pt x="1381710" y="1251275"/>
                  </a:cubicBezTo>
                  <a:cubicBezTo>
                    <a:pt x="1382587" y="1251056"/>
                    <a:pt x="1383463" y="1251056"/>
                    <a:pt x="1384339" y="1251275"/>
                  </a:cubicBezTo>
                  <a:cubicBezTo>
                    <a:pt x="1385216" y="1251422"/>
                    <a:pt x="1386092" y="1251786"/>
                    <a:pt x="1386822" y="1252225"/>
                  </a:cubicBezTo>
                  <a:cubicBezTo>
                    <a:pt x="1409536" y="1267123"/>
                    <a:pt x="1433054" y="1280709"/>
                    <a:pt x="1457228" y="1293051"/>
                  </a:cubicBezTo>
                  <a:cubicBezTo>
                    <a:pt x="1458617" y="1293781"/>
                    <a:pt x="1459638" y="1295023"/>
                    <a:pt x="1460296" y="1296411"/>
                  </a:cubicBezTo>
                  <a:cubicBezTo>
                    <a:pt x="1460880" y="1297872"/>
                    <a:pt x="1461026" y="1299552"/>
                    <a:pt x="1460734" y="1301085"/>
                  </a:cubicBezTo>
                  <a:cubicBezTo>
                    <a:pt x="1460369" y="1302619"/>
                    <a:pt x="1459566" y="1304007"/>
                    <a:pt x="1458324" y="1305029"/>
                  </a:cubicBezTo>
                  <a:cubicBezTo>
                    <a:pt x="1457155" y="1305979"/>
                    <a:pt x="1455768" y="1306563"/>
                    <a:pt x="1454234" y="1306563"/>
                  </a:cubicBezTo>
                  <a:close/>
                  <a:moveTo>
                    <a:pt x="1314591" y="1219213"/>
                  </a:moveTo>
                  <a:cubicBezTo>
                    <a:pt x="1313203" y="1219213"/>
                    <a:pt x="1311888" y="1218774"/>
                    <a:pt x="1310793" y="1217898"/>
                  </a:cubicBezTo>
                  <a:cubicBezTo>
                    <a:pt x="1287422" y="1201977"/>
                    <a:pt x="1266241" y="1183061"/>
                    <a:pt x="1247691" y="1161734"/>
                  </a:cubicBezTo>
                  <a:cubicBezTo>
                    <a:pt x="1247106" y="1161077"/>
                    <a:pt x="1246668" y="1160273"/>
                    <a:pt x="1246376" y="1159397"/>
                  </a:cubicBezTo>
                  <a:cubicBezTo>
                    <a:pt x="1246230" y="1158447"/>
                    <a:pt x="1246230" y="1157571"/>
                    <a:pt x="1246376" y="1156621"/>
                  </a:cubicBezTo>
                  <a:cubicBezTo>
                    <a:pt x="1246376" y="1155673"/>
                    <a:pt x="1246595" y="1154723"/>
                    <a:pt x="1247033" y="1153919"/>
                  </a:cubicBezTo>
                  <a:cubicBezTo>
                    <a:pt x="1247399" y="1153116"/>
                    <a:pt x="1247909" y="1152312"/>
                    <a:pt x="1248567" y="1151728"/>
                  </a:cubicBezTo>
                  <a:cubicBezTo>
                    <a:pt x="1249224" y="1151071"/>
                    <a:pt x="1249955" y="1150633"/>
                    <a:pt x="1250831" y="1150340"/>
                  </a:cubicBezTo>
                  <a:cubicBezTo>
                    <a:pt x="1251634" y="1150049"/>
                    <a:pt x="1252584" y="1149903"/>
                    <a:pt x="1253460" y="1149903"/>
                  </a:cubicBezTo>
                  <a:cubicBezTo>
                    <a:pt x="1254337" y="1149976"/>
                    <a:pt x="1255213" y="1150195"/>
                    <a:pt x="1256017" y="1150633"/>
                  </a:cubicBezTo>
                  <a:cubicBezTo>
                    <a:pt x="1256820" y="1150998"/>
                    <a:pt x="1257551" y="1151582"/>
                    <a:pt x="1258135" y="1152312"/>
                  </a:cubicBezTo>
                  <a:cubicBezTo>
                    <a:pt x="1275956" y="1172763"/>
                    <a:pt x="1296332" y="1190802"/>
                    <a:pt x="1318754" y="1206139"/>
                  </a:cubicBezTo>
                  <a:cubicBezTo>
                    <a:pt x="1319923" y="1207016"/>
                    <a:pt x="1320871" y="1208258"/>
                    <a:pt x="1321310" y="1209718"/>
                  </a:cubicBezTo>
                  <a:cubicBezTo>
                    <a:pt x="1321676" y="1211179"/>
                    <a:pt x="1321676" y="1212640"/>
                    <a:pt x="1321310" y="1214101"/>
                  </a:cubicBezTo>
                  <a:cubicBezTo>
                    <a:pt x="1320871" y="1215561"/>
                    <a:pt x="1319995" y="1216803"/>
                    <a:pt x="1318827" y="1217753"/>
                  </a:cubicBezTo>
                  <a:cubicBezTo>
                    <a:pt x="1317658" y="1218774"/>
                    <a:pt x="1316125" y="1219286"/>
                    <a:pt x="1314591" y="1219213"/>
                  </a:cubicBezTo>
                  <a:close/>
                  <a:moveTo>
                    <a:pt x="1211319" y="1091328"/>
                  </a:moveTo>
                  <a:cubicBezTo>
                    <a:pt x="1209932" y="1091328"/>
                    <a:pt x="1208544" y="1090890"/>
                    <a:pt x="1207449" y="1090013"/>
                  </a:cubicBezTo>
                  <a:cubicBezTo>
                    <a:pt x="1206280" y="1089210"/>
                    <a:pt x="1205403" y="1088042"/>
                    <a:pt x="1204965" y="1086654"/>
                  </a:cubicBezTo>
                  <a:cubicBezTo>
                    <a:pt x="1197150" y="1063867"/>
                    <a:pt x="1191380" y="1040423"/>
                    <a:pt x="1187802" y="1016613"/>
                  </a:cubicBezTo>
                  <a:cubicBezTo>
                    <a:pt x="1187071" y="1011793"/>
                    <a:pt x="1186341" y="1006972"/>
                    <a:pt x="1185756" y="1002006"/>
                  </a:cubicBezTo>
                  <a:cubicBezTo>
                    <a:pt x="1185538" y="1001057"/>
                    <a:pt x="1185538" y="1000107"/>
                    <a:pt x="1185756" y="999158"/>
                  </a:cubicBezTo>
                  <a:cubicBezTo>
                    <a:pt x="1185976" y="998282"/>
                    <a:pt x="1186341" y="997405"/>
                    <a:pt x="1186852" y="996602"/>
                  </a:cubicBezTo>
                  <a:cubicBezTo>
                    <a:pt x="1187437" y="995872"/>
                    <a:pt x="1188094" y="995214"/>
                    <a:pt x="1188897" y="994703"/>
                  </a:cubicBezTo>
                  <a:cubicBezTo>
                    <a:pt x="1189701" y="994264"/>
                    <a:pt x="1190504" y="993973"/>
                    <a:pt x="1191380" y="993826"/>
                  </a:cubicBezTo>
                  <a:cubicBezTo>
                    <a:pt x="1193206" y="993534"/>
                    <a:pt x="1195032" y="994046"/>
                    <a:pt x="1196493" y="995141"/>
                  </a:cubicBezTo>
                  <a:cubicBezTo>
                    <a:pt x="1197954" y="996309"/>
                    <a:pt x="1198976" y="997989"/>
                    <a:pt x="1199196" y="999888"/>
                  </a:cubicBezTo>
                  <a:cubicBezTo>
                    <a:pt x="1199780" y="1004489"/>
                    <a:pt x="1200510" y="1009164"/>
                    <a:pt x="1201168" y="1013838"/>
                  </a:cubicBezTo>
                  <a:cubicBezTo>
                    <a:pt x="1204600" y="1036771"/>
                    <a:pt x="1210078" y="1059339"/>
                    <a:pt x="1217601" y="1081322"/>
                  </a:cubicBezTo>
                  <a:cubicBezTo>
                    <a:pt x="1218331" y="1083075"/>
                    <a:pt x="1218331" y="1085047"/>
                    <a:pt x="1217601" y="1086800"/>
                  </a:cubicBezTo>
                  <a:cubicBezTo>
                    <a:pt x="1216870" y="1088480"/>
                    <a:pt x="1215482" y="1089795"/>
                    <a:pt x="1213803" y="1090525"/>
                  </a:cubicBezTo>
                  <a:cubicBezTo>
                    <a:pt x="1213072" y="1090671"/>
                    <a:pt x="1212341" y="1090671"/>
                    <a:pt x="1211611" y="1090525"/>
                  </a:cubicBezTo>
                  <a:close/>
                  <a:moveTo>
                    <a:pt x="1187510" y="923347"/>
                  </a:moveTo>
                  <a:cubicBezTo>
                    <a:pt x="1186634" y="923347"/>
                    <a:pt x="1185756" y="923128"/>
                    <a:pt x="1184953" y="922763"/>
                  </a:cubicBezTo>
                  <a:cubicBezTo>
                    <a:pt x="1184150" y="922398"/>
                    <a:pt x="1183347" y="921887"/>
                    <a:pt x="1182763" y="921229"/>
                  </a:cubicBezTo>
                  <a:cubicBezTo>
                    <a:pt x="1182105" y="920572"/>
                    <a:pt x="1181667" y="919769"/>
                    <a:pt x="1181301" y="918892"/>
                  </a:cubicBezTo>
                  <a:cubicBezTo>
                    <a:pt x="1181010" y="918016"/>
                    <a:pt x="1180864" y="917140"/>
                    <a:pt x="1180864" y="916190"/>
                  </a:cubicBezTo>
                  <a:cubicBezTo>
                    <a:pt x="1181375" y="887414"/>
                    <a:pt x="1183493" y="858711"/>
                    <a:pt x="1187145" y="830154"/>
                  </a:cubicBezTo>
                  <a:cubicBezTo>
                    <a:pt x="1187218" y="829205"/>
                    <a:pt x="1187510" y="828256"/>
                    <a:pt x="1187948" y="827452"/>
                  </a:cubicBezTo>
                  <a:cubicBezTo>
                    <a:pt x="1188460" y="826649"/>
                    <a:pt x="1189044" y="825919"/>
                    <a:pt x="1189774" y="825334"/>
                  </a:cubicBezTo>
                  <a:cubicBezTo>
                    <a:pt x="1190504" y="824750"/>
                    <a:pt x="1191307" y="824311"/>
                    <a:pt x="1192184" y="824093"/>
                  </a:cubicBezTo>
                  <a:cubicBezTo>
                    <a:pt x="1193060" y="823947"/>
                    <a:pt x="1194009" y="823947"/>
                    <a:pt x="1194886" y="824093"/>
                  </a:cubicBezTo>
                  <a:cubicBezTo>
                    <a:pt x="1195763" y="824239"/>
                    <a:pt x="1196640" y="824531"/>
                    <a:pt x="1197443" y="824969"/>
                  </a:cubicBezTo>
                  <a:cubicBezTo>
                    <a:pt x="1198246" y="825480"/>
                    <a:pt x="1198903" y="826137"/>
                    <a:pt x="1199487" y="826868"/>
                  </a:cubicBezTo>
                  <a:cubicBezTo>
                    <a:pt x="1200656" y="828402"/>
                    <a:pt x="1201095" y="830374"/>
                    <a:pt x="1200802" y="832273"/>
                  </a:cubicBezTo>
                  <a:cubicBezTo>
                    <a:pt x="1197150" y="860245"/>
                    <a:pt x="1195105" y="888436"/>
                    <a:pt x="1194594" y="916628"/>
                  </a:cubicBezTo>
                  <a:cubicBezTo>
                    <a:pt x="1194448" y="918381"/>
                    <a:pt x="1193645" y="919988"/>
                    <a:pt x="1192330" y="921229"/>
                  </a:cubicBezTo>
                  <a:cubicBezTo>
                    <a:pt x="1191162" y="922471"/>
                    <a:pt x="1189481" y="923128"/>
                    <a:pt x="1187729" y="923055"/>
                  </a:cubicBezTo>
                  <a:close/>
                  <a:moveTo>
                    <a:pt x="1207522" y="753906"/>
                  </a:moveTo>
                  <a:lnTo>
                    <a:pt x="1206207" y="753906"/>
                  </a:lnTo>
                  <a:cubicBezTo>
                    <a:pt x="1204454" y="753541"/>
                    <a:pt x="1202994" y="752518"/>
                    <a:pt x="1202044" y="750985"/>
                  </a:cubicBezTo>
                  <a:cubicBezTo>
                    <a:pt x="1201021" y="749450"/>
                    <a:pt x="1200656" y="747552"/>
                    <a:pt x="1200948" y="745726"/>
                  </a:cubicBezTo>
                  <a:cubicBezTo>
                    <a:pt x="1205841" y="721405"/>
                    <a:pt x="1210954" y="697012"/>
                    <a:pt x="1216432" y="672691"/>
                  </a:cubicBezTo>
                  <a:lnTo>
                    <a:pt x="1218695" y="662393"/>
                  </a:lnTo>
                  <a:cubicBezTo>
                    <a:pt x="1219061" y="660567"/>
                    <a:pt x="1220157" y="658961"/>
                    <a:pt x="1221690" y="657938"/>
                  </a:cubicBezTo>
                  <a:cubicBezTo>
                    <a:pt x="1223151" y="656915"/>
                    <a:pt x="1224977" y="656623"/>
                    <a:pt x="1226730" y="656988"/>
                  </a:cubicBezTo>
                  <a:cubicBezTo>
                    <a:pt x="1228483" y="657426"/>
                    <a:pt x="1230016" y="658522"/>
                    <a:pt x="1230966" y="660128"/>
                  </a:cubicBezTo>
                  <a:cubicBezTo>
                    <a:pt x="1231915" y="661736"/>
                    <a:pt x="1232208" y="663634"/>
                    <a:pt x="1231842" y="665460"/>
                  </a:cubicBezTo>
                  <a:lnTo>
                    <a:pt x="1229651" y="675831"/>
                  </a:lnTo>
                  <a:cubicBezTo>
                    <a:pt x="1224319" y="700371"/>
                    <a:pt x="1219134" y="724837"/>
                    <a:pt x="1214094" y="748866"/>
                  </a:cubicBezTo>
                  <a:cubicBezTo>
                    <a:pt x="1213364" y="751788"/>
                    <a:pt x="1210735" y="753906"/>
                    <a:pt x="1207740" y="754052"/>
                  </a:cubicBezTo>
                  <a:close/>
                  <a:moveTo>
                    <a:pt x="1234325" y="585925"/>
                  </a:moveTo>
                  <a:cubicBezTo>
                    <a:pt x="1232572" y="585999"/>
                    <a:pt x="1230819" y="585267"/>
                    <a:pt x="1229651" y="583953"/>
                  </a:cubicBezTo>
                  <a:cubicBezTo>
                    <a:pt x="1228410" y="582638"/>
                    <a:pt x="1227679" y="580886"/>
                    <a:pt x="1227606" y="579060"/>
                  </a:cubicBezTo>
                  <a:cubicBezTo>
                    <a:pt x="1227314" y="551745"/>
                    <a:pt x="1220303" y="524940"/>
                    <a:pt x="1207156" y="500985"/>
                  </a:cubicBezTo>
                  <a:cubicBezTo>
                    <a:pt x="1206207" y="499378"/>
                    <a:pt x="1205987" y="497407"/>
                    <a:pt x="1206426" y="495581"/>
                  </a:cubicBezTo>
                  <a:cubicBezTo>
                    <a:pt x="1206864" y="493827"/>
                    <a:pt x="1207959" y="492294"/>
                    <a:pt x="1209493" y="491271"/>
                  </a:cubicBezTo>
                  <a:cubicBezTo>
                    <a:pt x="1211027" y="490322"/>
                    <a:pt x="1212853" y="490030"/>
                    <a:pt x="1214606" y="490468"/>
                  </a:cubicBezTo>
                  <a:cubicBezTo>
                    <a:pt x="1216359" y="490907"/>
                    <a:pt x="1217892" y="492148"/>
                    <a:pt x="1218768" y="493755"/>
                  </a:cubicBezTo>
                  <a:cubicBezTo>
                    <a:pt x="1233084" y="519755"/>
                    <a:pt x="1240752" y="548896"/>
                    <a:pt x="1241191" y="578622"/>
                  </a:cubicBezTo>
                  <a:cubicBezTo>
                    <a:pt x="1241264" y="580521"/>
                    <a:pt x="1240533" y="582347"/>
                    <a:pt x="1239292" y="583734"/>
                  </a:cubicBezTo>
                  <a:cubicBezTo>
                    <a:pt x="1238050" y="585049"/>
                    <a:pt x="1236370" y="585852"/>
                    <a:pt x="1234617" y="585925"/>
                  </a:cubicBezTo>
                  <a:close/>
                  <a:moveTo>
                    <a:pt x="1159318" y="440805"/>
                  </a:moveTo>
                  <a:cubicBezTo>
                    <a:pt x="1157711" y="440731"/>
                    <a:pt x="1156178" y="440074"/>
                    <a:pt x="1154936" y="439051"/>
                  </a:cubicBezTo>
                  <a:cubicBezTo>
                    <a:pt x="1137846" y="424152"/>
                    <a:pt x="1119587" y="410641"/>
                    <a:pt x="1100233" y="398809"/>
                  </a:cubicBezTo>
                  <a:lnTo>
                    <a:pt x="1088840" y="391506"/>
                  </a:lnTo>
                  <a:cubicBezTo>
                    <a:pt x="1087963" y="391067"/>
                    <a:pt x="1087232" y="390483"/>
                    <a:pt x="1086575" y="389752"/>
                  </a:cubicBezTo>
                  <a:cubicBezTo>
                    <a:pt x="1085991" y="388949"/>
                    <a:pt x="1085552" y="388073"/>
                    <a:pt x="1085261" y="387123"/>
                  </a:cubicBezTo>
                  <a:cubicBezTo>
                    <a:pt x="1085115" y="386174"/>
                    <a:pt x="1085115" y="385152"/>
                    <a:pt x="1085261" y="384202"/>
                  </a:cubicBezTo>
                  <a:cubicBezTo>
                    <a:pt x="1085406" y="383180"/>
                    <a:pt x="1085699" y="382230"/>
                    <a:pt x="1086210" y="381354"/>
                  </a:cubicBezTo>
                  <a:cubicBezTo>
                    <a:pt x="1086648" y="380477"/>
                    <a:pt x="1087305" y="379746"/>
                    <a:pt x="1088036" y="379162"/>
                  </a:cubicBezTo>
                  <a:cubicBezTo>
                    <a:pt x="1088840" y="378579"/>
                    <a:pt x="1089716" y="378213"/>
                    <a:pt x="1090665" y="377994"/>
                  </a:cubicBezTo>
                  <a:cubicBezTo>
                    <a:pt x="1091542" y="377775"/>
                    <a:pt x="1092564" y="377775"/>
                    <a:pt x="1093441" y="377994"/>
                  </a:cubicBezTo>
                  <a:cubicBezTo>
                    <a:pt x="1094390" y="378213"/>
                    <a:pt x="1095267" y="378579"/>
                    <a:pt x="1096070" y="379162"/>
                  </a:cubicBezTo>
                  <a:lnTo>
                    <a:pt x="1107463" y="386466"/>
                  </a:lnTo>
                  <a:cubicBezTo>
                    <a:pt x="1127401" y="398736"/>
                    <a:pt x="1146318" y="412612"/>
                    <a:pt x="1163992" y="428023"/>
                  </a:cubicBezTo>
                  <a:cubicBezTo>
                    <a:pt x="1165088" y="428973"/>
                    <a:pt x="1165891" y="430287"/>
                    <a:pt x="1166257" y="431675"/>
                  </a:cubicBezTo>
                  <a:cubicBezTo>
                    <a:pt x="1166694" y="433062"/>
                    <a:pt x="1166694" y="434596"/>
                    <a:pt x="1166257" y="435984"/>
                  </a:cubicBezTo>
                  <a:cubicBezTo>
                    <a:pt x="1165745" y="437298"/>
                    <a:pt x="1164869" y="438540"/>
                    <a:pt x="1163774" y="439416"/>
                  </a:cubicBezTo>
                  <a:cubicBezTo>
                    <a:pt x="1162386" y="440147"/>
                    <a:pt x="1160852" y="440366"/>
                    <a:pt x="1159318" y="440147"/>
                  </a:cubicBezTo>
                  <a:close/>
                  <a:moveTo>
                    <a:pt x="5362" y="427731"/>
                  </a:moveTo>
                  <a:cubicBezTo>
                    <a:pt x="3537" y="427731"/>
                    <a:pt x="1857" y="426928"/>
                    <a:pt x="616" y="425613"/>
                  </a:cubicBezTo>
                  <a:cubicBezTo>
                    <a:pt x="-699" y="424299"/>
                    <a:pt x="-1429" y="422473"/>
                    <a:pt x="-1429" y="420647"/>
                  </a:cubicBezTo>
                  <a:lnTo>
                    <a:pt x="-1429" y="418018"/>
                  </a:lnTo>
                  <a:cubicBezTo>
                    <a:pt x="-1502" y="416630"/>
                    <a:pt x="-1502" y="415242"/>
                    <a:pt x="-1429" y="413854"/>
                  </a:cubicBezTo>
                  <a:cubicBezTo>
                    <a:pt x="-1502" y="411517"/>
                    <a:pt x="-992" y="409253"/>
                    <a:pt x="-42" y="407135"/>
                  </a:cubicBezTo>
                  <a:lnTo>
                    <a:pt x="7700" y="391797"/>
                  </a:lnTo>
                  <a:cubicBezTo>
                    <a:pt x="8138" y="390994"/>
                    <a:pt x="8723" y="390264"/>
                    <a:pt x="9380" y="389680"/>
                  </a:cubicBezTo>
                  <a:cubicBezTo>
                    <a:pt x="10037" y="389095"/>
                    <a:pt x="10840" y="388657"/>
                    <a:pt x="11716" y="388365"/>
                  </a:cubicBezTo>
                  <a:cubicBezTo>
                    <a:pt x="13470" y="387781"/>
                    <a:pt x="15296" y="387999"/>
                    <a:pt x="16903" y="388876"/>
                  </a:cubicBezTo>
                  <a:cubicBezTo>
                    <a:pt x="17706" y="389314"/>
                    <a:pt x="18363" y="389898"/>
                    <a:pt x="18948" y="390629"/>
                  </a:cubicBezTo>
                  <a:cubicBezTo>
                    <a:pt x="19459" y="391360"/>
                    <a:pt x="19897" y="392163"/>
                    <a:pt x="20189" y="393039"/>
                  </a:cubicBezTo>
                  <a:cubicBezTo>
                    <a:pt x="20335" y="393989"/>
                    <a:pt x="20335" y="394865"/>
                    <a:pt x="20189" y="395815"/>
                  </a:cubicBezTo>
                  <a:cubicBezTo>
                    <a:pt x="20116" y="396764"/>
                    <a:pt x="19824" y="397641"/>
                    <a:pt x="19459" y="398517"/>
                  </a:cubicBezTo>
                  <a:lnTo>
                    <a:pt x="11716" y="413854"/>
                  </a:lnTo>
                  <a:lnTo>
                    <a:pt x="11716" y="416483"/>
                  </a:lnTo>
                  <a:cubicBezTo>
                    <a:pt x="11790" y="417871"/>
                    <a:pt x="11790" y="419259"/>
                    <a:pt x="11716" y="420647"/>
                  </a:cubicBezTo>
                  <a:cubicBezTo>
                    <a:pt x="11716" y="422473"/>
                    <a:pt x="11059" y="424225"/>
                    <a:pt x="9818" y="425540"/>
                  </a:cubicBezTo>
                  <a:cubicBezTo>
                    <a:pt x="8576" y="426562"/>
                    <a:pt x="6970" y="427074"/>
                    <a:pt x="5362" y="427074"/>
                  </a:cubicBezTo>
                  <a:close/>
                  <a:moveTo>
                    <a:pt x="1021720" y="350605"/>
                  </a:moveTo>
                  <a:cubicBezTo>
                    <a:pt x="1020624" y="350605"/>
                    <a:pt x="1019529" y="350314"/>
                    <a:pt x="1018507" y="349802"/>
                  </a:cubicBezTo>
                  <a:cubicBezTo>
                    <a:pt x="994989" y="336730"/>
                    <a:pt x="970595" y="325189"/>
                    <a:pt x="945472" y="315403"/>
                  </a:cubicBezTo>
                  <a:cubicBezTo>
                    <a:pt x="943792" y="314673"/>
                    <a:pt x="942477" y="313431"/>
                    <a:pt x="941674" y="311751"/>
                  </a:cubicBezTo>
                  <a:cubicBezTo>
                    <a:pt x="941016" y="309998"/>
                    <a:pt x="941016" y="308026"/>
                    <a:pt x="941674" y="306274"/>
                  </a:cubicBezTo>
                  <a:cubicBezTo>
                    <a:pt x="941966" y="305397"/>
                    <a:pt x="942477" y="304594"/>
                    <a:pt x="943061" y="303864"/>
                  </a:cubicBezTo>
                  <a:cubicBezTo>
                    <a:pt x="943646" y="303206"/>
                    <a:pt x="944376" y="302622"/>
                    <a:pt x="945179" y="302256"/>
                  </a:cubicBezTo>
                  <a:cubicBezTo>
                    <a:pt x="945982" y="301892"/>
                    <a:pt x="946859" y="301672"/>
                    <a:pt x="947735" y="301599"/>
                  </a:cubicBezTo>
                  <a:cubicBezTo>
                    <a:pt x="948612" y="301599"/>
                    <a:pt x="949561" y="301745"/>
                    <a:pt x="950364" y="302038"/>
                  </a:cubicBezTo>
                  <a:cubicBezTo>
                    <a:pt x="976073" y="312044"/>
                    <a:pt x="1001124" y="323729"/>
                    <a:pt x="1025298" y="337094"/>
                  </a:cubicBezTo>
                  <a:cubicBezTo>
                    <a:pt x="1026102" y="337533"/>
                    <a:pt x="1026833" y="338117"/>
                    <a:pt x="1027417" y="338847"/>
                  </a:cubicBezTo>
                  <a:cubicBezTo>
                    <a:pt x="1027928" y="339577"/>
                    <a:pt x="1028366" y="340453"/>
                    <a:pt x="1028659" y="341331"/>
                  </a:cubicBezTo>
                  <a:cubicBezTo>
                    <a:pt x="1028804" y="342279"/>
                    <a:pt x="1028804" y="343157"/>
                    <a:pt x="1028659" y="344105"/>
                  </a:cubicBezTo>
                  <a:cubicBezTo>
                    <a:pt x="1028512" y="346297"/>
                    <a:pt x="1027271" y="348342"/>
                    <a:pt x="1025445" y="349583"/>
                  </a:cubicBezTo>
                  <a:cubicBezTo>
                    <a:pt x="1024276" y="350022"/>
                    <a:pt x="1022962" y="350168"/>
                    <a:pt x="1021720" y="349948"/>
                  </a:cubicBezTo>
                  <a:close/>
                  <a:moveTo>
                    <a:pt x="51156" y="326651"/>
                  </a:moveTo>
                  <a:cubicBezTo>
                    <a:pt x="50060" y="326724"/>
                    <a:pt x="48892" y="326431"/>
                    <a:pt x="47942" y="325846"/>
                  </a:cubicBezTo>
                  <a:cubicBezTo>
                    <a:pt x="46336" y="324898"/>
                    <a:pt x="45167" y="323437"/>
                    <a:pt x="44655" y="321684"/>
                  </a:cubicBezTo>
                  <a:cubicBezTo>
                    <a:pt x="44145" y="319858"/>
                    <a:pt x="44364" y="317886"/>
                    <a:pt x="45167" y="316206"/>
                  </a:cubicBezTo>
                  <a:cubicBezTo>
                    <a:pt x="57802" y="291083"/>
                    <a:pt x="70729" y="265885"/>
                    <a:pt x="83948" y="240834"/>
                  </a:cubicBezTo>
                  <a:cubicBezTo>
                    <a:pt x="84752" y="239154"/>
                    <a:pt x="86213" y="237913"/>
                    <a:pt x="87966" y="237401"/>
                  </a:cubicBezTo>
                  <a:cubicBezTo>
                    <a:pt x="89645" y="236890"/>
                    <a:pt x="91544" y="237109"/>
                    <a:pt x="93078" y="237986"/>
                  </a:cubicBezTo>
                  <a:cubicBezTo>
                    <a:pt x="94612" y="238935"/>
                    <a:pt x="95780" y="240469"/>
                    <a:pt x="96292" y="242222"/>
                  </a:cubicBezTo>
                  <a:cubicBezTo>
                    <a:pt x="96803" y="244047"/>
                    <a:pt x="96656" y="245946"/>
                    <a:pt x="95780" y="247626"/>
                  </a:cubicBezTo>
                  <a:cubicBezTo>
                    <a:pt x="82780" y="272604"/>
                    <a:pt x="69999" y="297728"/>
                    <a:pt x="57437" y="322926"/>
                  </a:cubicBezTo>
                  <a:cubicBezTo>
                    <a:pt x="56853" y="324094"/>
                    <a:pt x="55903" y="325043"/>
                    <a:pt x="54807" y="325774"/>
                  </a:cubicBezTo>
                  <a:cubicBezTo>
                    <a:pt x="53639" y="326212"/>
                    <a:pt x="52398" y="326285"/>
                    <a:pt x="51156" y="325993"/>
                  </a:cubicBezTo>
                  <a:close/>
                  <a:moveTo>
                    <a:pt x="869149" y="294003"/>
                  </a:moveTo>
                  <a:lnTo>
                    <a:pt x="867981" y="294003"/>
                  </a:lnTo>
                  <a:cubicBezTo>
                    <a:pt x="844099" y="289475"/>
                    <a:pt x="818755" y="285896"/>
                    <a:pt x="788080" y="282098"/>
                  </a:cubicBezTo>
                  <a:cubicBezTo>
                    <a:pt x="787131" y="282025"/>
                    <a:pt x="786255" y="281734"/>
                    <a:pt x="785451" y="281295"/>
                  </a:cubicBezTo>
                  <a:cubicBezTo>
                    <a:pt x="784648" y="280784"/>
                    <a:pt x="783991" y="280127"/>
                    <a:pt x="783406" y="279396"/>
                  </a:cubicBezTo>
                  <a:cubicBezTo>
                    <a:pt x="782822" y="278666"/>
                    <a:pt x="782383" y="277790"/>
                    <a:pt x="782165" y="276840"/>
                  </a:cubicBezTo>
                  <a:cubicBezTo>
                    <a:pt x="781946" y="275891"/>
                    <a:pt x="781946" y="274941"/>
                    <a:pt x="782165" y="273992"/>
                  </a:cubicBezTo>
                  <a:cubicBezTo>
                    <a:pt x="782237" y="273042"/>
                    <a:pt x="782530" y="272093"/>
                    <a:pt x="783041" y="271289"/>
                  </a:cubicBezTo>
                  <a:cubicBezTo>
                    <a:pt x="783479" y="270413"/>
                    <a:pt x="784063" y="269683"/>
                    <a:pt x="784794" y="269099"/>
                  </a:cubicBezTo>
                  <a:cubicBezTo>
                    <a:pt x="785524" y="268514"/>
                    <a:pt x="786328" y="268076"/>
                    <a:pt x="787204" y="267857"/>
                  </a:cubicBezTo>
                  <a:cubicBezTo>
                    <a:pt x="788080" y="267711"/>
                    <a:pt x="789030" y="267711"/>
                    <a:pt x="789906" y="267857"/>
                  </a:cubicBezTo>
                  <a:cubicBezTo>
                    <a:pt x="820946" y="271363"/>
                    <a:pt x="846582" y="275160"/>
                    <a:pt x="870757" y="279908"/>
                  </a:cubicBezTo>
                  <a:cubicBezTo>
                    <a:pt x="871633" y="280054"/>
                    <a:pt x="872436" y="280419"/>
                    <a:pt x="873167" y="280857"/>
                  </a:cubicBezTo>
                  <a:cubicBezTo>
                    <a:pt x="873970" y="281368"/>
                    <a:pt x="874554" y="282025"/>
                    <a:pt x="875066" y="282830"/>
                  </a:cubicBezTo>
                  <a:cubicBezTo>
                    <a:pt x="875576" y="283560"/>
                    <a:pt x="875942" y="284436"/>
                    <a:pt x="876161" y="285312"/>
                  </a:cubicBezTo>
                  <a:cubicBezTo>
                    <a:pt x="876307" y="286262"/>
                    <a:pt x="876307" y="287138"/>
                    <a:pt x="876161" y="288088"/>
                  </a:cubicBezTo>
                  <a:cubicBezTo>
                    <a:pt x="875942" y="289768"/>
                    <a:pt x="875139" y="291374"/>
                    <a:pt x="873897" y="292543"/>
                  </a:cubicBezTo>
                  <a:cubicBezTo>
                    <a:pt x="872655" y="293712"/>
                    <a:pt x="870975" y="294296"/>
                    <a:pt x="869295" y="294296"/>
                  </a:cubicBezTo>
                  <a:close/>
                  <a:moveTo>
                    <a:pt x="707888" y="274065"/>
                  </a:moveTo>
                  <a:lnTo>
                    <a:pt x="707304" y="274065"/>
                  </a:lnTo>
                  <a:cubicBezTo>
                    <a:pt x="679843" y="271582"/>
                    <a:pt x="652746" y="266688"/>
                    <a:pt x="626161" y="259458"/>
                  </a:cubicBezTo>
                  <a:cubicBezTo>
                    <a:pt x="624408" y="258874"/>
                    <a:pt x="622948" y="257705"/>
                    <a:pt x="622072" y="256098"/>
                  </a:cubicBezTo>
                  <a:cubicBezTo>
                    <a:pt x="621195" y="254419"/>
                    <a:pt x="620976" y="252520"/>
                    <a:pt x="621488" y="250694"/>
                  </a:cubicBezTo>
                  <a:cubicBezTo>
                    <a:pt x="621925" y="248941"/>
                    <a:pt x="623094" y="247407"/>
                    <a:pt x="624628" y="246385"/>
                  </a:cubicBezTo>
                  <a:cubicBezTo>
                    <a:pt x="626161" y="245436"/>
                    <a:pt x="627987" y="245216"/>
                    <a:pt x="629741" y="245727"/>
                  </a:cubicBezTo>
                  <a:cubicBezTo>
                    <a:pt x="655521" y="252811"/>
                    <a:pt x="681887" y="257559"/>
                    <a:pt x="708545" y="259896"/>
                  </a:cubicBezTo>
                  <a:cubicBezTo>
                    <a:pt x="710225" y="260188"/>
                    <a:pt x="711759" y="261064"/>
                    <a:pt x="712782" y="262452"/>
                  </a:cubicBezTo>
                  <a:cubicBezTo>
                    <a:pt x="713876" y="263840"/>
                    <a:pt x="714461" y="265592"/>
                    <a:pt x="714388" y="267346"/>
                  </a:cubicBezTo>
                  <a:cubicBezTo>
                    <a:pt x="714315" y="269099"/>
                    <a:pt x="713658" y="270779"/>
                    <a:pt x="712416" y="272093"/>
                  </a:cubicBezTo>
                  <a:cubicBezTo>
                    <a:pt x="711174" y="273335"/>
                    <a:pt x="709568" y="274065"/>
                    <a:pt x="707888" y="274211"/>
                  </a:cubicBezTo>
                  <a:close/>
                  <a:moveTo>
                    <a:pt x="552834" y="227907"/>
                  </a:moveTo>
                  <a:cubicBezTo>
                    <a:pt x="551666" y="227907"/>
                    <a:pt x="550570" y="227615"/>
                    <a:pt x="549547" y="227031"/>
                  </a:cubicBezTo>
                  <a:cubicBezTo>
                    <a:pt x="529901" y="215490"/>
                    <a:pt x="511716" y="201614"/>
                    <a:pt x="495283" y="185839"/>
                  </a:cubicBezTo>
                  <a:cubicBezTo>
                    <a:pt x="491265" y="182041"/>
                    <a:pt x="487467" y="178535"/>
                    <a:pt x="483597" y="174372"/>
                  </a:cubicBezTo>
                  <a:cubicBezTo>
                    <a:pt x="482282" y="173057"/>
                    <a:pt x="481552" y="171232"/>
                    <a:pt x="481552" y="169406"/>
                  </a:cubicBezTo>
                  <a:cubicBezTo>
                    <a:pt x="481552" y="167507"/>
                    <a:pt x="482282" y="165681"/>
                    <a:pt x="483524" y="164293"/>
                  </a:cubicBezTo>
                  <a:cubicBezTo>
                    <a:pt x="484765" y="162979"/>
                    <a:pt x="486445" y="162175"/>
                    <a:pt x="488271" y="162175"/>
                  </a:cubicBezTo>
                  <a:cubicBezTo>
                    <a:pt x="490097" y="162175"/>
                    <a:pt x="491850" y="162906"/>
                    <a:pt x="493091" y="164221"/>
                  </a:cubicBezTo>
                  <a:lnTo>
                    <a:pt x="504412" y="175321"/>
                  </a:lnTo>
                  <a:cubicBezTo>
                    <a:pt x="520042" y="190367"/>
                    <a:pt x="537424" y="203513"/>
                    <a:pt x="556121" y="214541"/>
                  </a:cubicBezTo>
                  <a:cubicBezTo>
                    <a:pt x="557727" y="215490"/>
                    <a:pt x="558823" y="217025"/>
                    <a:pt x="559335" y="218851"/>
                  </a:cubicBezTo>
                  <a:cubicBezTo>
                    <a:pt x="559846" y="220677"/>
                    <a:pt x="559626" y="222576"/>
                    <a:pt x="558750" y="224255"/>
                  </a:cubicBezTo>
                  <a:cubicBezTo>
                    <a:pt x="558166" y="225351"/>
                    <a:pt x="557290" y="226300"/>
                    <a:pt x="556267" y="227031"/>
                  </a:cubicBezTo>
                  <a:cubicBezTo>
                    <a:pt x="555244" y="227688"/>
                    <a:pt x="554002" y="228053"/>
                    <a:pt x="552761" y="228053"/>
                  </a:cubicBezTo>
                  <a:close/>
                  <a:moveTo>
                    <a:pt x="129231" y="176782"/>
                  </a:moveTo>
                  <a:cubicBezTo>
                    <a:pt x="127989" y="176709"/>
                    <a:pt x="126747" y="176344"/>
                    <a:pt x="125725" y="175687"/>
                  </a:cubicBezTo>
                  <a:cubicBezTo>
                    <a:pt x="124994" y="175176"/>
                    <a:pt x="124264" y="174591"/>
                    <a:pt x="123753" y="173861"/>
                  </a:cubicBezTo>
                  <a:cubicBezTo>
                    <a:pt x="123241" y="173057"/>
                    <a:pt x="122877" y="172181"/>
                    <a:pt x="122657" y="171305"/>
                  </a:cubicBezTo>
                  <a:cubicBezTo>
                    <a:pt x="122511" y="170355"/>
                    <a:pt x="122511" y="169479"/>
                    <a:pt x="122657" y="168529"/>
                  </a:cubicBezTo>
                  <a:cubicBezTo>
                    <a:pt x="122803" y="167580"/>
                    <a:pt x="123095" y="166703"/>
                    <a:pt x="123534" y="165900"/>
                  </a:cubicBezTo>
                  <a:cubicBezTo>
                    <a:pt x="137411" y="141141"/>
                    <a:pt x="152967" y="117405"/>
                    <a:pt x="170057" y="94764"/>
                  </a:cubicBezTo>
                  <a:cubicBezTo>
                    <a:pt x="172175" y="91842"/>
                    <a:pt x="176338" y="91185"/>
                    <a:pt x="179260" y="93376"/>
                  </a:cubicBezTo>
                  <a:cubicBezTo>
                    <a:pt x="179406" y="93449"/>
                    <a:pt x="179479" y="93595"/>
                    <a:pt x="179625" y="93668"/>
                  </a:cubicBezTo>
                  <a:cubicBezTo>
                    <a:pt x="180355" y="94252"/>
                    <a:pt x="180866" y="95056"/>
                    <a:pt x="181305" y="95859"/>
                  </a:cubicBezTo>
                  <a:cubicBezTo>
                    <a:pt x="181742" y="96663"/>
                    <a:pt x="182035" y="97539"/>
                    <a:pt x="182108" y="98489"/>
                  </a:cubicBezTo>
                  <a:cubicBezTo>
                    <a:pt x="182254" y="99437"/>
                    <a:pt x="182254" y="100315"/>
                    <a:pt x="182108" y="101263"/>
                  </a:cubicBezTo>
                  <a:cubicBezTo>
                    <a:pt x="181816" y="102141"/>
                    <a:pt x="181378" y="103017"/>
                    <a:pt x="180793" y="103747"/>
                  </a:cubicBezTo>
                  <a:cubicBezTo>
                    <a:pt x="164142" y="125877"/>
                    <a:pt x="148950" y="149102"/>
                    <a:pt x="135365" y="173277"/>
                  </a:cubicBezTo>
                  <a:cubicBezTo>
                    <a:pt x="134781" y="174372"/>
                    <a:pt x="133905" y="175248"/>
                    <a:pt x="132882" y="175906"/>
                  </a:cubicBezTo>
                  <a:cubicBezTo>
                    <a:pt x="131860" y="176563"/>
                    <a:pt x="130691" y="176855"/>
                    <a:pt x="129450" y="176855"/>
                  </a:cubicBezTo>
                  <a:close/>
                  <a:moveTo>
                    <a:pt x="432034" y="114410"/>
                  </a:moveTo>
                  <a:cubicBezTo>
                    <a:pt x="431085" y="114410"/>
                    <a:pt x="430135" y="114264"/>
                    <a:pt x="429259" y="113826"/>
                  </a:cubicBezTo>
                  <a:cubicBezTo>
                    <a:pt x="428382" y="113461"/>
                    <a:pt x="427579" y="112877"/>
                    <a:pt x="426995" y="112146"/>
                  </a:cubicBezTo>
                  <a:lnTo>
                    <a:pt x="422758" y="107253"/>
                  </a:lnTo>
                  <a:cubicBezTo>
                    <a:pt x="411949" y="94618"/>
                    <a:pt x="400848" y="82056"/>
                    <a:pt x="390112" y="69713"/>
                  </a:cubicBezTo>
                  <a:cubicBezTo>
                    <a:pt x="386460" y="65623"/>
                    <a:pt x="382298" y="61533"/>
                    <a:pt x="378864" y="57808"/>
                  </a:cubicBezTo>
                  <a:lnTo>
                    <a:pt x="371561" y="50504"/>
                  </a:lnTo>
                  <a:cubicBezTo>
                    <a:pt x="370247" y="49117"/>
                    <a:pt x="369589" y="47364"/>
                    <a:pt x="369589" y="45465"/>
                  </a:cubicBezTo>
                  <a:cubicBezTo>
                    <a:pt x="369589" y="43566"/>
                    <a:pt x="370247" y="41814"/>
                    <a:pt x="371561" y="40425"/>
                  </a:cubicBezTo>
                  <a:cubicBezTo>
                    <a:pt x="372146" y="39768"/>
                    <a:pt x="372949" y="39257"/>
                    <a:pt x="373752" y="38892"/>
                  </a:cubicBezTo>
                  <a:cubicBezTo>
                    <a:pt x="374555" y="38526"/>
                    <a:pt x="375432" y="38380"/>
                    <a:pt x="376308" y="38380"/>
                  </a:cubicBezTo>
                  <a:cubicBezTo>
                    <a:pt x="377185" y="38380"/>
                    <a:pt x="378134" y="38526"/>
                    <a:pt x="378937" y="38892"/>
                  </a:cubicBezTo>
                  <a:cubicBezTo>
                    <a:pt x="379741" y="39257"/>
                    <a:pt x="380472" y="39768"/>
                    <a:pt x="381056" y="40425"/>
                  </a:cubicBezTo>
                  <a:lnTo>
                    <a:pt x="388870" y="47729"/>
                  </a:lnTo>
                  <a:lnTo>
                    <a:pt x="400410" y="59999"/>
                  </a:lnTo>
                  <a:cubicBezTo>
                    <a:pt x="411439" y="72415"/>
                    <a:pt x="422321" y="85050"/>
                    <a:pt x="433276" y="97685"/>
                  </a:cubicBezTo>
                  <a:lnTo>
                    <a:pt x="437439" y="102578"/>
                  </a:lnTo>
                  <a:cubicBezTo>
                    <a:pt x="438023" y="103309"/>
                    <a:pt x="438534" y="104112"/>
                    <a:pt x="438827" y="104988"/>
                  </a:cubicBezTo>
                  <a:cubicBezTo>
                    <a:pt x="438972" y="105938"/>
                    <a:pt x="438972" y="106814"/>
                    <a:pt x="438827" y="107764"/>
                  </a:cubicBezTo>
                  <a:cubicBezTo>
                    <a:pt x="438827" y="108713"/>
                    <a:pt x="438607" y="109589"/>
                    <a:pt x="438242" y="110466"/>
                  </a:cubicBezTo>
                  <a:cubicBezTo>
                    <a:pt x="437804" y="111270"/>
                    <a:pt x="437292" y="112073"/>
                    <a:pt x="436635" y="112730"/>
                  </a:cubicBezTo>
                  <a:cubicBezTo>
                    <a:pt x="435978" y="113387"/>
                    <a:pt x="435175" y="113826"/>
                    <a:pt x="434299" y="114191"/>
                  </a:cubicBezTo>
                  <a:cubicBezTo>
                    <a:pt x="433422" y="114337"/>
                    <a:pt x="432473" y="114337"/>
                    <a:pt x="431596" y="114191"/>
                  </a:cubicBezTo>
                  <a:close/>
                  <a:moveTo>
                    <a:pt x="232648" y="46269"/>
                  </a:moveTo>
                  <a:cubicBezTo>
                    <a:pt x="231626" y="46269"/>
                    <a:pt x="230603" y="46049"/>
                    <a:pt x="229654" y="45538"/>
                  </a:cubicBezTo>
                  <a:cubicBezTo>
                    <a:pt x="228704" y="45100"/>
                    <a:pt x="227901" y="44370"/>
                    <a:pt x="227316" y="43493"/>
                  </a:cubicBezTo>
                  <a:cubicBezTo>
                    <a:pt x="226732" y="42763"/>
                    <a:pt x="226294" y="41887"/>
                    <a:pt x="226075" y="41009"/>
                  </a:cubicBezTo>
                  <a:cubicBezTo>
                    <a:pt x="225929" y="40133"/>
                    <a:pt x="225929" y="39183"/>
                    <a:pt x="226075" y="38307"/>
                  </a:cubicBezTo>
                  <a:cubicBezTo>
                    <a:pt x="226222" y="37358"/>
                    <a:pt x="226513" y="36481"/>
                    <a:pt x="226952" y="35678"/>
                  </a:cubicBezTo>
                  <a:cubicBezTo>
                    <a:pt x="227389" y="34875"/>
                    <a:pt x="227974" y="34145"/>
                    <a:pt x="228631" y="33561"/>
                  </a:cubicBezTo>
                  <a:cubicBezTo>
                    <a:pt x="257042" y="10189"/>
                    <a:pt x="280925" y="-620"/>
                    <a:pt x="303930" y="-620"/>
                  </a:cubicBezTo>
                  <a:lnTo>
                    <a:pt x="306341" y="-620"/>
                  </a:lnTo>
                  <a:cubicBezTo>
                    <a:pt x="308167" y="-620"/>
                    <a:pt x="309846" y="110"/>
                    <a:pt x="311088" y="1425"/>
                  </a:cubicBezTo>
                  <a:cubicBezTo>
                    <a:pt x="312402" y="2812"/>
                    <a:pt x="313060" y="4565"/>
                    <a:pt x="313060" y="6464"/>
                  </a:cubicBezTo>
                  <a:cubicBezTo>
                    <a:pt x="313060" y="8363"/>
                    <a:pt x="312402" y="10116"/>
                    <a:pt x="311088" y="11504"/>
                  </a:cubicBezTo>
                  <a:cubicBezTo>
                    <a:pt x="309846" y="12818"/>
                    <a:pt x="308167" y="13549"/>
                    <a:pt x="306341" y="13549"/>
                  </a:cubicBezTo>
                  <a:lnTo>
                    <a:pt x="304296" y="13549"/>
                  </a:lnTo>
                  <a:cubicBezTo>
                    <a:pt x="284650" y="13549"/>
                    <a:pt x="263323" y="23409"/>
                    <a:pt x="237395" y="44734"/>
                  </a:cubicBezTo>
                  <a:cubicBezTo>
                    <a:pt x="236081" y="45611"/>
                    <a:pt x="234474" y="45903"/>
                    <a:pt x="232940" y="456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2" name="Google Shape;2692;p85"/>
            <p:cNvSpPr/>
            <p:nvPr/>
          </p:nvSpPr>
          <p:spPr>
            <a:xfrm>
              <a:off x="8256589" y="4269878"/>
              <a:ext cx="1090058" cy="1610545"/>
            </a:xfrm>
            <a:custGeom>
              <a:avLst/>
              <a:gdLst/>
              <a:ahLst/>
              <a:cxnLst/>
              <a:rect l="l" t="t" r="r" b="b"/>
              <a:pathLst>
                <a:path w="1090058" h="1610545" extrusionOk="0">
                  <a:moveTo>
                    <a:pt x="476466" y="1609926"/>
                  </a:moveTo>
                  <a:cubicBezTo>
                    <a:pt x="460984" y="1609926"/>
                    <a:pt x="444842" y="1609269"/>
                    <a:pt x="429140" y="1608612"/>
                  </a:cubicBezTo>
                  <a:lnTo>
                    <a:pt x="415701" y="1608027"/>
                  </a:lnTo>
                  <a:cubicBezTo>
                    <a:pt x="385392" y="1606786"/>
                    <a:pt x="354791" y="1602768"/>
                    <a:pt x="325284" y="1598679"/>
                  </a:cubicBezTo>
                  <a:cubicBezTo>
                    <a:pt x="295997" y="1594078"/>
                    <a:pt x="266490" y="1591010"/>
                    <a:pt x="236911" y="1589549"/>
                  </a:cubicBezTo>
                  <a:cubicBezTo>
                    <a:pt x="201124" y="1588015"/>
                    <a:pt x="164460" y="1590133"/>
                    <a:pt x="129038" y="1592179"/>
                  </a:cubicBezTo>
                  <a:cubicBezTo>
                    <a:pt x="108736" y="1593347"/>
                    <a:pt x="88651" y="1594588"/>
                    <a:pt x="68347" y="1595100"/>
                  </a:cubicBezTo>
                  <a:cubicBezTo>
                    <a:pt x="64403" y="1595100"/>
                    <a:pt x="60166" y="1595538"/>
                    <a:pt x="55712" y="1595903"/>
                  </a:cubicBezTo>
                  <a:cubicBezTo>
                    <a:pt x="34238" y="1597656"/>
                    <a:pt x="7581" y="1599775"/>
                    <a:pt x="-234" y="1575819"/>
                  </a:cubicBezTo>
                  <a:cubicBezTo>
                    <a:pt x="-5127" y="1560700"/>
                    <a:pt x="4368" y="1537110"/>
                    <a:pt x="27812" y="1505705"/>
                  </a:cubicBezTo>
                  <a:cubicBezTo>
                    <a:pt x="49723" y="1476491"/>
                    <a:pt x="73898" y="1447277"/>
                    <a:pt x="96903" y="1419377"/>
                  </a:cubicBezTo>
                  <a:cubicBezTo>
                    <a:pt x="112824" y="1400096"/>
                    <a:pt x="128674" y="1380814"/>
                    <a:pt x="144157" y="1360949"/>
                  </a:cubicBezTo>
                  <a:cubicBezTo>
                    <a:pt x="238300" y="1241683"/>
                    <a:pt x="327183" y="1106933"/>
                    <a:pt x="339160" y="930918"/>
                  </a:cubicBezTo>
                  <a:cubicBezTo>
                    <a:pt x="345222" y="842838"/>
                    <a:pt x="348436" y="738763"/>
                    <a:pt x="327037" y="635564"/>
                  </a:cubicBezTo>
                  <a:cubicBezTo>
                    <a:pt x="313088" y="568518"/>
                    <a:pt x="292784" y="501544"/>
                    <a:pt x="272772" y="436835"/>
                  </a:cubicBezTo>
                  <a:lnTo>
                    <a:pt x="265469" y="413830"/>
                  </a:lnTo>
                  <a:cubicBezTo>
                    <a:pt x="244068" y="343131"/>
                    <a:pt x="238080" y="276523"/>
                    <a:pt x="247647" y="215685"/>
                  </a:cubicBezTo>
                  <a:cubicBezTo>
                    <a:pt x="252907" y="182600"/>
                    <a:pt x="264445" y="150903"/>
                    <a:pt x="281828" y="122273"/>
                  </a:cubicBezTo>
                  <a:cubicBezTo>
                    <a:pt x="298918" y="94155"/>
                    <a:pt x="321413" y="69760"/>
                    <a:pt x="348070" y="50552"/>
                  </a:cubicBezTo>
                  <a:cubicBezTo>
                    <a:pt x="377357" y="28934"/>
                    <a:pt x="410808" y="13670"/>
                    <a:pt x="446304" y="5709"/>
                  </a:cubicBezTo>
                  <a:cubicBezTo>
                    <a:pt x="481505" y="-2252"/>
                    <a:pt x="517950" y="-2690"/>
                    <a:pt x="553300" y="4321"/>
                  </a:cubicBezTo>
                  <a:cubicBezTo>
                    <a:pt x="615964" y="16956"/>
                    <a:pt x="668915" y="52306"/>
                    <a:pt x="708353" y="81665"/>
                  </a:cubicBezTo>
                  <a:cubicBezTo>
                    <a:pt x="810602" y="158718"/>
                    <a:pt x="929577" y="195965"/>
                    <a:pt x="1082002" y="199179"/>
                  </a:cubicBezTo>
                  <a:cubicBezTo>
                    <a:pt x="1082878" y="199252"/>
                    <a:pt x="1083755" y="199471"/>
                    <a:pt x="1084557" y="199836"/>
                  </a:cubicBezTo>
                  <a:cubicBezTo>
                    <a:pt x="1085361" y="200202"/>
                    <a:pt x="1086091" y="200713"/>
                    <a:pt x="1086749" y="201370"/>
                  </a:cubicBezTo>
                  <a:cubicBezTo>
                    <a:pt x="1087333" y="202100"/>
                    <a:pt x="1087770" y="202831"/>
                    <a:pt x="1088136" y="203708"/>
                  </a:cubicBezTo>
                  <a:cubicBezTo>
                    <a:pt x="1088428" y="204584"/>
                    <a:pt x="1088574" y="205533"/>
                    <a:pt x="1088574" y="206483"/>
                  </a:cubicBezTo>
                  <a:cubicBezTo>
                    <a:pt x="1088574" y="207432"/>
                    <a:pt x="1088428" y="208382"/>
                    <a:pt x="1088063" y="209258"/>
                  </a:cubicBezTo>
                  <a:cubicBezTo>
                    <a:pt x="1087697" y="210062"/>
                    <a:pt x="1087187" y="210865"/>
                    <a:pt x="1086602" y="211522"/>
                  </a:cubicBezTo>
                  <a:cubicBezTo>
                    <a:pt x="1085944" y="212179"/>
                    <a:pt x="1085215" y="212691"/>
                    <a:pt x="1084338" y="213055"/>
                  </a:cubicBezTo>
                  <a:cubicBezTo>
                    <a:pt x="1083535" y="213421"/>
                    <a:pt x="1082585" y="213567"/>
                    <a:pt x="1081710" y="213494"/>
                  </a:cubicBezTo>
                  <a:cubicBezTo>
                    <a:pt x="926656" y="210208"/>
                    <a:pt x="805344" y="172010"/>
                    <a:pt x="700538" y="93278"/>
                  </a:cubicBezTo>
                  <a:cubicBezTo>
                    <a:pt x="662414" y="64721"/>
                    <a:pt x="611143" y="30467"/>
                    <a:pt x="551035" y="18271"/>
                  </a:cubicBezTo>
                  <a:cubicBezTo>
                    <a:pt x="517367" y="11625"/>
                    <a:pt x="482675" y="12136"/>
                    <a:pt x="449224" y="19732"/>
                  </a:cubicBezTo>
                  <a:cubicBezTo>
                    <a:pt x="415483" y="27401"/>
                    <a:pt x="383712" y="42008"/>
                    <a:pt x="355885" y="62530"/>
                  </a:cubicBezTo>
                  <a:cubicBezTo>
                    <a:pt x="330762" y="80716"/>
                    <a:pt x="309509" y="103722"/>
                    <a:pt x="293513" y="130307"/>
                  </a:cubicBezTo>
                  <a:cubicBezTo>
                    <a:pt x="277226" y="157184"/>
                    <a:pt x="266271" y="186909"/>
                    <a:pt x="261305" y="217949"/>
                  </a:cubicBezTo>
                  <a:cubicBezTo>
                    <a:pt x="252030" y="276377"/>
                    <a:pt x="257946" y="340940"/>
                    <a:pt x="278687" y="409447"/>
                  </a:cubicBezTo>
                  <a:lnTo>
                    <a:pt x="285990" y="432453"/>
                  </a:lnTo>
                  <a:cubicBezTo>
                    <a:pt x="305784" y="497747"/>
                    <a:pt x="326233" y="564793"/>
                    <a:pt x="340257" y="632497"/>
                  </a:cubicBezTo>
                  <a:cubicBezTo>
                    <a:pt x="362167" y="737521"/>
                    <a:pt x="358808" y="842838"/>
                    <a:pt x="352672" y="931941"/>
                  </a:cubicBezTo>
                  <a:cubicBezTo>
                    <a:pt x="340622" y="1111607"/>
                    <a:pt x="250423" y="1248548"/>
                    <a:pt x="154600" y="1369714"/>
                  </a:cubicBezTo>
                  <a:cubicBezTo>
                    <a:pt x="139118" y="1389433"/>
                    <a:pt x="123050" y="1408787"/>
                    <a:pt x="107054" y="1428142"/>
                  </a:cubicBezTo>
                  <a:cubicBezTo>
                    <a:pt x="83829" y="1455895"/>
                    <a:pt x="60532" y="1484671"/>
                    <a:pt x="38548" y="1513958"/>
                  </a:cubicBezTo>
                  <a:cubicBezTo>
                    <a:pt x="19121" y="1539812"/>
                    <a:pt x="9334" y="1560919"/>
                    <a:pt x="12547" y="1570560"/>
                  </a:cubicBezTo>
                  <a:cubicBezTo>
                    <a:pt x="16711" y="1583122"/>
                    <a:pt x="32632" y="1582903"/>
                    <a:pt x="54762" y="1581077"/>
                  </a:cubicBezTo>
                  <a:cubicBezTo>
                    <a:pt x="59364" y="1581077"/>
                    <a:pt x="63891" y="1580347"/>
                    <a:pt x="68054" y="1580274"/>
                  </a:cubicBezTo>
                  <a:cubicBezTo>
                    <a:pt x="88139" y="1579690"/>
                    <a:pt x="108151" y="1578594"/>
                    <a:pt x="128235" y="1577425"/>
                  </a:cubicBezTo>
                  <a:cubicBezTo>
                    <a:pt x="164022" y="1575307"/>
                    <a:pt x="201270" y="1573190"/>
                    <a:pt x="237349" y="1574650"/>
                  </a:cubicBezTo>
                  <a:cubicBezTo>
                    <a:pt x="267441" y="1575892"/>
                    <a:pt x="297677" y="1580055"/>
                    <a:pt x="326964" y="1583926"/>
                  </a:cubicBezTo>
                  <a:cubicBezTo>
                    <a:pt x="356251" y="1587797"/>
                    <a:pt x="386487" y="1592105"/>
                    <a:pt x="416139" y="1593201"/>
                  </a:cubicBezTo>
                  <a:lnTo>
                    <a:pt x="429725" y="1593712"/>
                  </a:lnTo>
                  <a:cubicBezTo>
                    <a:pt x="483989" y="1596123"/>
                    <a:pt x="539716" y="1598460"/>
                    <a:pt x="591862" y="1571802"/>
                  </a:cubicBezTo>
                  <a:cubicBezTo>
                    <a:pt x="649779" y="1542003"/>
                    <a:pt x="678847" y="1491463"/>
                    <a:pt x="680892" y="1416748"/>
                  </a:cubicBezTo>
                  <a:cubicBezTo>
                    <a:pt x="682864" y="1338162"/>
                    <a:pt x="679870" y="1258043"/>
                    <a:pt x="676874" y="1180041"/>
                  </a:cubicBezTo>
                  <a:lnTo>
                    <a:pt x="675195" y="1136220"/>
                  </a:lnTo>
                  <a:cubicBezTo>
                    <a:pt x="671835" y="1043392"/>
                    <a:pt x="711712" y="970577"/>
                    <a:pt x="790079" y="925660"/>
                  </a:cubicBezTo>
                  <a:cubicBezTo>
                    <a:pt x="888603" y="870737"/>
                    <a:pt x="983695" y="809972"/>
                    <a:pt x="1074916" y="743656"/>
                  </a:cubicBezTo>
                  <a:cubicBezTo>
                    <a:pt x="1076378" y="742560"/>
                    <a:pt x="1078204" y="742122"/>
                    <a:pt x="1079957" y="742488"/>
                  </a:cubicBezTo>
                  <a:cubicBezTo>
                    <a:pt x="1081783" y="742853"/>
                    <a:pt x="1083316" y="743875"/>
                    <a:pt x="1084338" y="745409"/>
                  </a:cubicBezTo>
                  <a:cubicBezTo>
                    <a:pt x="1085361" y="746943"/>
                    <a:pt x="1085798" y="748915"/>
                    <a:pt x="1085434" y="750741"/>
                  </a:cubicBezTo>
                  <a:cubicBezTo>
                    <a:pt x="1085142" y="752567"/>
                    <a:pt x="1084119" y="754247"/>
                    <a:pt x="1082658" y="755341"/>
                  </a:cubicBezTo>
                  <a:cubicBezTo>
                    <a:pt x="991072" y="821804"/>
                    <a:pt x="895616" y="882788"/>
                    <a:pt x="796799" y="937929"/>
                  </a:cubicBezTo>
                  <a:cubicBezTo>
                    <a:pt x="723033" y="980217"/>
                    <a:pt x="685858" y="1048431"/>
                    <a:pt x="688999" y="1135124"/>
                  </a:cubicBezTo>
                  <a:lnTo>
                    <a:pt x="690606" y="1178945"/>
                  </a:lnTo>
                  <a:cubicBezTo>
                    <a:pt x="693600" y="1256655"/>
                    <a:pt x="696668" y="1337066"/>
                    <a:pt x="694623" y="1416164"/>
                  </a:cubicBezTo>
                  <a:cubicBezTo>
                    <a:pt x="692578" y="1495261"/>
                    <a:pt x="660005" y="1552009"/>
                    <a:pt x="598071" y="1584145"/>
                  </a:cubicBezTo>
                  <a:cubicBezTo>
                    <a:pt x="558119" y="1605179"/>
                    <a:pt x="516928" y="1609926"/>
                    <a:pt x="476466" y="160992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3" name="Google Shape;2693;p85"/>
            <p:cNvSpPr/>
            <p:nvPr/>
          </p:nvSpPr>
          <p:spPr>
            <a:xfrm>
              <a:off x="7274994" y="565"/>
              <a:ext cx="846269" cy="1641273"/>
            </a:xfrm>
            <a:custGeom>
              <a:avLst/>
              <a:gdLst/>
              <a:ahLst/>
              <a:cxnLst/>
              <a:rect l="l" t="t" r="r" b="b"/>
              <a:pathLst>
                <a:path w="846269" h="1641273" extrusionOk="0">
                  <a:moveTo>
                    <a:pt x="245458" y="1640644"/>
                  </a:moveTo>
                  <a:cubicBezTo>
                    <a:pt x="215369" y="1640907"/>
                    <a:pt x="185497" y="1634992"/>
                    <a:pt x="157816" y="1623262"/>
                  </a:cubicBezTo>
                  <a:cubicBezTo>
                    <a:pt x="89893" y="1594048"/>
                    <a:pt x="62433" y="1531895"/>
                    <a:pt x="46145" y="1481355"/>
                  </a:cubicBezTo>
                  <a:cubicBezTo>
                    <a:pt x="27157" y="1422197"/>
                    <a:pt x="18830" y="1362089"/>
                    <a:pt x="12257" y="1290076"/>
                  </a:cubicBezTo>
                  <a:lnTo>
                    <a:pt x="10066" y="1266632"/>
                  </a:lnTo>
                  <a:cubicBezTo>
                    <a:pt x="3128" y="1192282"/>
                    <a:pt x="-4029" y="1115303"/>
                    <a:pt x="-597" y="1038105"/>
                  </a:cubicBezTo>
                  <a:cubicBezTo>
                    <a:pt x="1814" y="983694"/>
                    <a:pt x="14887" y="941041"/>
                    <a:pt x="39499" y="907591"/>
                  </a:cubicBezTo>
                  <a:cubicBezTo>
                    <a:pt x="72804" y="862382"/>
                    <a:pt x="109248" y="818415"/>
                    <a:pt x="143648" y="776127"/>
                  </a:cubicBezTo>
                  <a:cubicBezTo>
                    <a:pt x="164025" y="751661"/>
                    <a:pt x="184475" y="726464"/>
                    <a:pt x="204413" y="701266"/>
                  </a:cubicBezTo>
                  <a:cubicBezTo>
                    <a:pt x="257510" y="634074"/>
                    <a:pt x="309218" y="559432"/>
                    <a:pt x="327476" y="467992"/>
                  </a:cubicBezTo>
                  <a:cubicBezTo>
                    <a:pt x="342083" y="393935"/>
                    <a:pt x="346101" y="332366"/>
                    <a:pt x="339675" y="274157"/>
                  </a:cubicBezTo>
                  <a:cubicBezTo>
                    <a:pt x="334124" y="213458"/>
                    <a:pt x="331640" y="152517"/>
                    <a:pt x="332371" y="91569"/>
                  </a:cubicBezTo>
                  <a:cubicBezTo>
                    <a:pt x="332371" y="65569"/>
                    <a:pt x="332371" y="39495"/>
                    <a:pt x="331348" y="13422"/>
                  </a:cubicBezTo>
                  <a:cubicBezTo>
                    <a:pt x="331348" y="9741"/>
                    <a:pt x="332735" y="6191"/>
                    <a:pt x="335219" y="3489"/>
                  </a:cubicBezTo>
                  <a:cubicBezTo>
                    <a:pt x="340038" y="-1711"/>
                    <a:pt x="348146" y="-2018"/>
                    <a:pt x="353404" y="2809"/>
                  </a:cubicBezTo>
                  <a:cubicBezTo>
                    <a:pt x="353624" y="3029"/>
                    <a:pt x="353843" y="3255"/>
                    <a:pt x="354062" y="3489"/>
                  </a:cubicBezTo>
                  <a:cubicBezTo>
                    <a:pt x="356617" y="6140"/>
                    <a:pt x="358080" y="9660"/>
                    <a:pt x="358153" y="13348"/>
                  </a:cubicBezTo>
                  <a:cubicBezTo>
                    <a:pt x="358882" y="39568"/>
                    <a:pt x="359028" y="65861"/>
                    <a:pt x="359174" y="92154"/>
                  </a:cubicBezTo>
                  <a:cubicBezTo>
                    <a:pt x="358516" y="152079"/>
                    <a:pt x="361000" y="211997"/>
                    <a:pt x="366478" y="271674"/>
                  </a:cubicBezTo>
                  <a:cubicBezTo>
                    <a:pt x="373197" y="332950"/>
                    <a:pt x="369181" y="397440"/>
                    <a:pt x="353916" y="474566"/>
                  </a:cubicBezTo>
                  <a:cubicBezTo>
                    <a:pt x="334416" y="572505"/>
                    <a:pt x="280881" y="649850"/>
                    <a:pt x="225154" y="720256"/>
                  </a:cubicBezTo>
                  <a:cubicBezTo>
                    <a:pt x="205069" y="745599"/>
                    <a:pt x="184621" y="770504"/>
                    <a:pt x="164025" y="795482"/>
                  </a:cubicBezTo>
                  <a:cubicBezTo>
                    <a:pt x="129479" y="837696"/>
                    <a:pt x="93618" y="881371"/>
                    <a:pt x="60752" y="926069"/>
                  </a:cubicBezTo>
                  <a:cubicBezTo>
                    <a:pt x="39792" y="954552"/>
                    <a:pt x="28471" y="991800"/>
                    <a:pt x="26353" y="1040296"/>
                  </a:cubicBezTo>
                  <a:cubicBezTo>
                    <a:pt x="23066" y="1115303"/>
                    <a:pt x="30078" y="1191186"/>
                    <a:pt x="36871" y="1264587"/>
                  </a:cubicBezTo>
                  <a:lnTo>
                    <a:pt x="39061" y="1288104"/>
                  </a:lnTo>
                  <a:cubicBezTo>
                    <a:pt x="45489" y="1358071"/>
                    <a:pt x="53668" y="1416354"/>
                    <a:pt x="71634" y="1472956"/>
                  </a:cubicBezTo>
                  <a:cubicBezTo>
                    <a:pt x="93181" y="1539564"/>
                    <a:pt x="122759" y="1578054"/>
                    <a:pt x="168042" y="1597627"/>
                  </a:cubicBezTo>
                  <a:cubicBezTo>
                    <a:pt x="205874" y="1612921"/>
                    <a:pt x="247284" y="1616981"/>
                    <a:pt x="287307" y="1609313"/>
                  </a:cubicBezTo>
                  <a:cubicBezTo>
                    <a:pt x="397810" y="1592171"/>
                    <a:pt x="504223" y="1555048"/>
                    <a:pt x="601358" y="1499760"/>
                  </a:cubicBezTo>
                  <a:cubicBezTo>
                    <a:pt x="649562" y="1472788"/>
                    <a:pt x="690316" y="1434291"/>
                    <a:pt x="719967" y="1387724"/>
                  </a:cubicBezTo>
                  <a:cubicBezTo>
                    <a:pt x="757289" y="1328785"/>
                    <a:pt x="756923" y="1268750"/>
                    <a:pt x="719092" y="1209153"/>
                  </a:cubicBezTo>
                  <a:cubicBezTo>
                    <a:pt x="692579" y="1169086"/>
                    <a:pt x="663804" y="1130531"/>
                    <a:pt x="632983" y="1093685"/>
                  </a:cubicBezTo>
                  <a:lnTo>
                    <a:pt x="616623" y="1073162"/>
                  </a:lnTo>
                  <a:cubicBezTo>
                    <a:pt x="531392" y="965946"/>
                    <a:pt x="516639" y="844708"/>
                    <a:pt x="572437" y="702800"/>
                  </a:cubicBezTo>
                  <a:cubicBezTo>
                    <a:pt x="598438" y="637069"/>
                    <a:pt x="640360" y="584410"/>
                    <a:pt x="688710" y="527516"/>
                  </a:cubicBezTo>
                  <a:lnTo>
                    <a:pt x="689805" y="526275"/>
                  </a:lnTo>
                  <a:cubicBezTo>
                    <a:pt x="733626" y="474712"/>
                    <a:pt x="778761" y="421396"/>
                    <a:pt x="799357" y="354934"/>
                  </a:cubicBezTo>
                  <a:cubicBezTo>
                    <a:pt x="808998" y="323164"/>
                    <a:pt x="817909" y="289640"/>
                    <a:pt x="817689" y="256994"/>
                  </a:cubicBezTo>
                  <a:cubicBezTo>
                    <a:pt x="817104" y="199880"/>
                    <a:pt x="813526" y="141598"/>
                    <a:pt x="809947" y="85580"/>
                  </a:cubicBezTo>
                  <a:cubicBezTo>
                    <a:pt x="808560" y="62209"/>
                    <a:pt x="807099" y="38692"/>
                    <a:pt x="805857" y="15174"/>
                  </a:cubicBezTo>
                  <a:cubicBezTo>
                    <a:pt x="805784" y="13319"/>
                    <a:pt x="806003" y="11464"/>
                    <a:pt x="806588" y="9697"/>
                  </a:cubicBezTo>
                  <a:cubicBezTo>
                    <a:pt x="807173" y="7929"/>
                    <a:pt x="808121" y="6293"/>
                    <a:pt x="809289" y="4877"/>
                  </a:cubicBezTo>
                  <a:cubicBezTo>
                    <a:pt x="810459" y="3504"/>
                    <a:pt x="811919" y="2386"/>
                    <a:pt x="813526" y="1590"/>
                  </a:cubicBezTo>
                  <a:cubicBezTo>
                    <a:pt x="815132" y="765"/>
                    <a:pt x="816885" y="290"/>
                    <a:pt x="818638" y="202"/>
                  </a:cubicBezTo>
                  <a:cubicBezTo>
                    <a:pt x="822216" y="20"/>
                    <a:pt x="825722" y="1313"/>
                    <a:pt x="828352" y="3781"/>
                  </a:cubicBezTo>
                  <a:cubicBezTo>
                    <a:pt x="831055" y="6374"/>
                    <a:pt x="832662" y="9901"/>
                    <a:pt x="832808" y="13641"/>
                  </a:cubicBezTo>
                  <a:cubicBezTo>
                    <a:pt x="834049" y="36939"/>
                    <a:pt x="835509" y="60383"/>
                    <a:pt x="837043" y="83754"/>
                  </a:cubicBezTo>
                  <a:cubicBezTo>
                    <a:pt x="840475" y="140868"/>
                    <a:pt x="844346" y="199077"/>
                    <a:pt x="844785" y="257067"/>
                  </a:cubicBezTo>
                  <a:cubicBezTo>
                    <a:pt x="843471" y="293482"/>
                    <a:pt x="836823" y="329510"/>
                    <a:pt x="825066" y="363990"/>
                  </a:cubicBezTo>
                  <a:cubicBezTo>
                    <a:pt x="803155" y="435930"/>
                    <a:pt x="755756" y="491510"/>
                    <a:pt x="709889" y="545190"/>
                  </a:cubicBezTo>
                  <a:lnTo>
                    <a:pt x="708794" y="546505"/>
                  </a:lnTo>
                  <a:cubicBezTo>
                    <a:pt x="662270" y="601281"/>
                    <a:pt x="621955" y="651676"/>
                    <a:pt x="597560" y="713536"/>
                  </a:cubicBezTo>
                  <a:cubicBezTo>
                    <a:pt x="545999" y="845000"/>
                    <a:pt x="558780" y="956451"/>
                    <a:pt x="637439" y="1054684"/>
                  </a:cubicBezTo>
                  <a:lnTo>
                    <a:pt x="653799" y="1075060"/>
                  </a:lnTo>
                  <a:cubicBezTo>
                    <a:pt x="685202" y="1112776"/>
                    <a:pt x="714417" y="1152200"/>
                    <a:pt x="741441" y="1193158"/>
                  </a:cubicBezTo>
                  <a:cubicBezTo>
                    <a:pt x="785262" y="1262177"/>
                    <a:pt x="785626" y="1334919"/>
                    <a:pt x="742316" y="1403353"/>
                  </a:cubicBezTo>
                  <a:cubicBezTo>
                    <a:pt x="710328" y="1453375"/>
                    <a:pt x="666580" y="1494742"/>
                    <a:pt x="614797" y="1523788"/>
                  </a:cubicBezTo>
                  <a:cubicBezTo>
                    <a:pt x="514813" y="1580770"/>
                    <a:pt x="405333" y="1619033"/>
                    <a:pt x="291617" y="1636701"/>
                  </a:cubicBezTo>
                  <a:cubicBezTo>
                    <a:pt x="276352" y="1639272"/>
                    <a:pt x="260942" y="1640594"/>
                    <a:pt x="245458" y="16406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4" name="Google Shape;2694;p85"/>
            <p:cNvSpPr/>
            <p:nvPr/>
          </p:nvSpPr>
          <p:spPr>
            <a:xfrm>
              <a:off x="8330770" y="845087"/>
              <a:ext cx="1023112" cy="1309303"/>
            </a:xfrm>
            <a:custGeom>
              <a:avLst/>
              <a:gdLst/>
              <a:ahLst/>
              <a:cxnLst/>
              <a:rect l="l" t="t" r="r" b="b"/>
              <a:pathLst>
                <a:path w="1023112" h="1309303" extrusionOk="0">
                  <a:moveTo>
                    <a:pt x="383660" y="1308683"/>
                  </a:moveTo>
                  <a:cubicBezTo>
                    <a:pt x="325232" y="1308683"/>
                    <a:pt x="280024" y="1286772"/>
                    <a:pt x="246646" y="1242951"/>
                  </a:cubicBezTo>
                  <a:cubicBezTo>
                    <a:pt x="229996" y="1221041"/>
                    <a:pt x="213563" y="1198473"/>
                    <a:pt x="197130" y="1176124"/>
                  </a:cubicBezTo>
                  <a:cubicBezTo>
                    <a:pt x="183326" y="1157332"/>
                    <a:pt x="169450" y="1138584"/>
                    <a:pt x="155572" y="1119887"/>
                  </a:cubicBezTo>
                  <a:cubicBezTo>
                    <a:pt x="141915" y="1101628"/>
                    <a:pt x="128037" y="1083369"/>
                    <a:pt x="114308" y="1065475"/>
                  </a:cubicBezTo>
                  <a:cubicBezTo>
                    <a:pt x="86846" y="1029688"/>
                    <a:pt x="58508" y="992440"/>
                    <a:pt x="32362" y="954901"/>
                  </a:cubicBezTo>
                  <a:cubicBezTo>
                    <a:pt x="-8903" y="895230"/>
                    <a:pt x="-12555" y="829207"/>
                    <a:pt x="22063" y="768880"/>
                  </a:cubicBezTo>
                  <a:cubicBezTo>
                    <a:pt x="34188" y="748693"/>
                    <a:pt x="47479" y="729192"/>
                    <a:pt x="61723" y="710452"/>
                  </a:cubicBezTo>
                  <a:cubicBezTo>
                    <a:pt x="75014" y="692777"/>
                    <a:pt x="87431" y="674467"/>
                    <a:pt x="98896" y="655529"/>
                  </a:cubicBezTo>
                  <a:cubicBezTo>
                    <a:pt x="119347" y="620472"/>
                    <a:pt x="138846" y="584028"/>
                    <a:pt x="157836" y="548825"/>
                  </a:cubicBezTo>
                  <a:cubicBezTo>
                    <a:pt x="178871" y="509751"/>
                    <a:pt x="200563" y="469289"/>
                    <a:pt x="223568" y="430435"/>
                  </a:cubicBezTo>
                  <a:cubicBezTo>
                    <a:pt x="267389" y="356961"/>
                    <a:pt x="336334" y="321539"/>
                    <a:pt x="423903" y="328186"/>
                  </a:cubicBezTo>
                  <a:cubicBezTo>
                    <a:pt x="456988" y="331224"/>
                    <a:pt x="489854" y="336103"/>
                    <a:pt x="522354" y="342793"/>
                  </a:cubicBezTo>
                  <a:cubicBezTo>
                    <a:pt x="539664" y="345860"/>
                    <a:pt x="556973" y="349074"/>
                    <a:pt x="574356" y="351703"/>
                  </a:cubicBezTo>
                  <a:cubicBezTo>
                    <a:pt x="623874" y="359007"/>
                    <a:pt x="686100" y="343523"/>
                    <a:pt x="698516" y="274213"/>
                  </a:cubicBezTo>
                  <a:cubicBezTo>
                    <a:pt x="702241" y="253836"/>
                    <a:pt x="705819" y="233386"/>
                    <a:pt x="709471" y="213009"/>
                  </a:cubicBezTo>
                  <a:cubicBezTo>
                    <a:pt x="712319" y="196723"/>
                    <a:pt x="715095" y="180874"/>
                    <a:pt x="718089" y="164879"/>
                  </a:cubicBezTo>
                  <a:cubicBezTo>
                    <a:pt x="733573" y="80524"/>
                    <a:pt x="782433" y="25455"/>
                    <a:pt x="852838" y="13915"/>
                  </a:cubicBezTo>
                  <a:cubicBezTo>
                    <a:pt x="888188" y="8073"/>
                    <a:pt x="924267" y="5736"/>
                    <a:pt x="959251" y="3033"/>
                  </a:cubicBezTo>
                  <a:cubicBezTo>
                    <a:pt x="974735" y="1865"/>
                    <a:pt x="990656" y="842"/>
                    <a:pt x="1006285" y="-618"/>
                  </a:cubicBezTo>
                  <a:cubicBezTo>
                    <a:pt x="1009791" y="-677"/>
                    <a:pt x="1013152" y="638"/>
                    <a:pt x="1015634" y="3033"/>
                  </a:cubicBezTo>
                  <a:cubicBezTo>
                    <a:pt x="1018264" y="5494"/>
                    <a:pt x="1019870" y="8861"/>
                    <a:pt x="1020090" y="12455"/>
                  </a:cubicBezTo>
                  <a:cubicBezTo>
                    <a:pt x="1020382" y="16026"/>
                    <a:pt x="1019359" y="19590"/>
                    <a:pt x="1017240" y="22460"/>
                  </a:cubicBezTo>
                  <a:cubicBezTo>
                    <a:pt x="1015195" y="25280"/>
                    <a:pt x="1012055" y="27193"/>
                    <a:pt x="1008623" y="27792"/>
                  </a:cubicBezTo>
                  <a:cubicBezTo>
                    <a:pt x="993140" y="29253"/>
                    <a:pt x="976925" y="30348"/>
                    <a:pt x="961077" y="31444"/>
                  </a:cubicBezTo>
                  <a:cubicBezTo>
                    <a:pt x="926677" y="33927"/>
                    <a:pt x="891328" y="36484"/>
                    <a:pt x="857002" y="42034"/>
                  </a:cubicBezTo>
                  <a:cubicBezTo>
                    <a:pt x="774035" y="55691"/>
                    <a:pt x="750808" y="136249"/>
                    <a:pt x="744674" y="170211"/>
                  </a:cubicBezTo>
                  <a:lnTo>
                    <a:pt x="736055" y="218268"/>
                  </a:lnTo>
                  <a:cubicBezTo>
                    <a:pt x="732476" y="238718"/>
                    <a:pt x="728825" y="259168"/>
                    <a:pt x="725100" y="279617"/>
                  </a:cubicBezTo>
                  <a:cubicBezTo>
                    <a:pt x="711955" y="351484"/>
                    <a:pt x="649802" y="391726"/>
                    <a:pt x="570119" y="379821"/>
                  </a:cubicBezTo>
                  <a:cubicBezTo>
                    <a:pt x="552519" y="377192"/>
                    <a:pt x="534918" y="374052"/>
                    <a:pt x="517388" y="370838"/>
                  </a:cubicBezTo>
                  <a:cubicBezTo>
                    <a:pt x="485910" y="365214"/>
                    <a:pt x="453409" y="359372"/>
                    <a:pt x="421567" y="356889"/>
                  </a:cubicBezTo>
                  <a:cubicBezTo>
                    <a:pt x="343564" y="350827"/>
                    <a:pt x="284480" y="380625"/>
                    <a:pt x="246283" y="445480"/>
                  </a:cubicBezTo>
                  <a:cubicBezTo>
                    <a:pt x="223568" y="483970"/>
                    <a:pt x="202023" y="524139"/>
                    <a:pt x="181134" y="562921"/>
                  </a:cubicBezTo>
                  <a:cubicBezTo>
                    <a:pt x="162073" y="598343"/>
                    <a:pt x="142425" y="635006"/>
                    <a:pt x="121757" y="670429"/>
                  </a:cubicBezTo>
                  <a:cubicBezTo>
                    <a:pt x="109852" y="690141"/>
                    <a:pt x="96924" y="709203"/>
                    <a:pt x="83048" y="727542"/>
                  </a:cubicBezTo>
                  <a:cubicBezTo>
                    <a:pt x="69390" y="745538"/>
                    <a:pt x="56682" y="764264"/>
                    <a:pt x="45070" y="783633"/>
                  </a:cubicBezTo>
                  <a:cubicBezTo>
                    <a:pt x="15856" y="834246"/>
                    <a:pt x="19143" y="887635"/>
                    <a:pt x="54054" y="938102"/>
                  </a:cubicBezTo>
                  <a:cubicBezTo>
                    <a:pt x="79835" y="975423"/>
                    <a:pt x="108318" y="1012087"/>
                    <a:pt x="135195" y="1047655"/>
                  </a:cubicBezTo>
                  <a:cubicBezTo>
                    <a:pt x="149072" y="1065914"/>
                    <a:pt x="163022" y="1084172"/>
                    <a:pt x="176680" y="1102359"/>
                  </a:cubicBezTo>
                  <a:cubicBezTo>
                    <a:pt x="190337" y="1120544"/>
                    <a:pt x="204578" y="1139898"/>
                    <a:pt x="218383" y="1158815"/>
                  </a:cubicBezTo>
                  <a:cubicBezTo>
                    <a:pt x="234743" y="1180725"/>
                    <a:pt x="251102" y="1203293"/>
                    <a:pt x="267681" y="1225349"/>
                  </a:cubicBezTo>
                  <a:cubicBezTo>
                    <a:pt x="302958" y="1272165"/>
                    <a:pt x="355324" y="1288963"/>
                    <a:pt x="426825" y="1276474"/>
                  </a:cubicBezTo>
                  <a:cubicBezTo>
                    <a:pt x="502123" y="1262283"/>
                    <a:pt x="576474" y="1243207"/>
                    <a:pt x="649290" y="1219361"/>
                  </a:cubicBezTo>
                  <a:cubicBezTo>
                    <a:pt x="690993" y="1206434"/>
                    <a:pt x="732184" y="1184523"/>
                    <a:pt x="782872" y="1148005"/>
                  </a:cubicBezTo>
                  <a:cubicBezTo>
                    <a:pt x="834726" y="1110757"/>
                    <a:pt x="854737" y="1060363"/>
                    <a:pt x="847653" y="985721"/>
                  </a:cubicBezTo>
                  <a:cubicBezTo>
                    <a:pt x="845317" y="960232"/>
                    <a:pt x="842395" y="934597"/>
                    <a:pt x="839911" y="909399"/>
                  </a:cubicBezTo>
                  <a:cubicBezTo>
                    <a:pt x="835968" y="873904"/>
                    <a:pt x="832170" y="837095"/>
                    <a:pt x="829029" y="800796"/>
                  </a:cubicBezTo>
                  <a:cubicBezTo>
                    <a:pt x="822383" y="721093"/>
                    <a:pt x="828956" y="640842"/>
                    <a:pt x="848530" y="563286"/>
                  </a:cubicBezTo>
                  <a:cubicBezTo>
                    <a:pt x="868542" y="486088"/>
                    <a:pt x="920032" y="442413"/>
                    <a:pt x="1005994" y="429851"/>
                  </a:cubicBezTo>
                  <a:cubicBezTo>
                    <a:pt x="1007747" y="429486"/>
                    <a:pt x="1009573" y="429486"/>
                    <a:pt x="1011326" y="429851"/>
                  </a:cubicBezTo>
                  <a:cubicBezTo>
                    <a:pt x="1013079" y="430289"/>
                    <a:pt x="1014758" y="431114"/>
                    <a:pt x="1016219" y="432261"/>
                  </a:cubicBezTo>
                  <a:cubicBezTo>
                    <a:pt x="1017679" y="433429"/>
                    <a:pt x="1018920" y="434868"/>
                    <a:pt x="1019797" y="436497"/>
                  </a:cubicBezTo>
                  <a:cubicBezTo>
                    <a:pt x="1021550" y="439871"/>
                    <a:pt x="1022062" y="443742"/>
                    <a:pt x="1021258" y="447452"/>
                  </a:cubicBezTo>
                  <a:cubicBezTo>
                    <a:pt x="1020819" y="449256"/>
                    <a:pt x="1020017" y="450965"/>
                    <a:pt x="1018993" y="452491"/>
                  </a:cubicBezTo>
                  <a:cubicBezTo>
                    <a:pt x="1017898" y="454011"/>
                    <a:pt x="1016584" y="455303"/>
                    <a:pt x="1014978" y="456289"/>
                  </a:cubicBezTo>
                  <a:cubicBezTo>
                    <a:pt x="1013442" y="457254"/>
                    <a:pt x="1011763" y="457874"/>
                    <a:pt x="1009937" y="458115"/>
                  </a:cubicBezTo>
                  <a:cubicBezTo>
                    <a:pt x="934930" y="469071"/>
                    <a:pt x="891986" y="504931"/>
                    <a:pt x="874895" y="570808"/>
                  </a:cubicBezTo>
                  <a:cubicBezTo>
                    <a:pt x="856126" y="645166"/>
                    <a:pt x="849844" y="722115"/>
                    <a:pt x="856272" y="798532"/>
                  </a:cubicBezTo>
                  <a:cubicBezTo>
                    <a:pt x="858974" y="834319"/>
                    <a:pt x="863137" y="870837"/>
                    <a:pt x="867081" y="906040"/>
                  </a:cubicBezTo>
                  <a:cubicBezTo>
                    <a:pt x="869929" y="931675"/>
                    <a:pt x="872777" y="957165"/>
                    <a:pt x="875187" y="982946"/>
                  </a:cubicBezTo>
                  <a:cubicBezTo>
                    <a:pt x="882929" y="1068397"/>
                    <a:pt x="858974" y="1128286"/>
                    <a:pt x="798793" y="1171596"/>
                  </a:cubicBezTo>
                  <a:cubicBezTo>
                    <a:pt x="745623" y="1209793"/>
                    <a:pt x="702094" y="1232945"/>
                    <a:pt x="657615" y="1246676"/>
                  </a:cubicBezTo>
                  <a:cubicBezTo>
                    <a:pt x="583705" y="1270880"/>
                    <a:pt x="508259" y="1290256"/>
                    <a:pt x="431791" y="1304666"/>
                  </a:cubicBezTo>
                  <a:cubicBezTo>
                    <a:pt x="415870" y="1307368"/>
                    <a:pt x="399803" y="1308712"/>
                    <a:pt x="383660" y="1308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5" name="Google Shape;2695;p85"/>
            <p:cNvSpPr/>
            <p:nvPr/>
          </p:nvSpPr>
          <p:spPr>
            <a:xfrm>
              <a:off x="8254181" y="2205947"/>
              <a:ext cx="1092162" cy="1758472"/>
            </a:xfrm>
            <a:custGeom>
              <a:avLst/>
              <a:gdLst/>
              <a:ahLst/>
              <a:cxnLst/>
              <a:rect l="l" t="t" r="r" b="b"/>
              <a:pathLst>
                <a:path w="1092162" h="1758472" extrusionOk="0">
                  <a:moveTo>
                    <a:pt x="1084264" y="1757853"/>
                  </a:moveTo>
                  <a:lnTo>
                    <a:pt x="1083606" y="1757853"/>
                  </a:lnTo>
                  <a:lnTo>
                    <a:pt x="994065" y="1749746"/>
                  </a:lnTo>
                  <a:cubicBezTo>
                    <a:pt x="927529" y="1743903"/>
                    <a:pt x="858730" y="1737768"/>
                    <a:pt x="791173" y="1729954"/>
                  </a:cubicBezTo>
                  <a:cubicBezTo>
                    <a:pt x="750201" y="1725206"/>
                    <a:pt x="708643" y="1718998"/>
                    <a:pt x="668473" y="1713009"/>
                  </a:cubicBezTo>
                  <a:cubicBezTo>
                    <a:pt x="610849" y="1704391"/>
                    <a:pt x="551180" y="1695408"/>
                    <a:pt x="492460" y="1691098"/>
                  </a:cubicBezTo>
                  <a:cubicBezTo>
                    <a:pt x="409491" y="1685329"/>
                    <a:pt x="326232" y="1685329"/>
                    <a:pt x="243263" y="1691098"/>
                  </a:cubicBezTo>
                  <a:cubicBezTo>
                    <a:pt x="190239" y="1694166"/>
                    <a:pt x="151167" y="1687155"/>
                    <a:pt x="116402" y="1668165"/>
                  </a:cubicBezTo>
                  <a:cubicBezTo>
                    <a:pt x="30220" y="1621204"/>
                    <a:pt x="-24337" y="1461622"/>
                    <a:pt x="7871" y="1351924"/>
                  </a:cubicBezTo>
                  <a:cubicBezTo>
                    <a:pt x="31680" y="1271585"/>
                    <a:pt x="68125" y="1196870"/>
                    <a:pt x="100844" y="1132306"/>
                  </a:cubicBezTo>
                  <a:cubicBezTo>
                    <a:pt x="179576" y="976157"/>
                    <a:pt x="263640" y="786924"/>
                    <a:pt x="290153" y="567088"/>
                  </a:cubicBezTo>
                  <a:cubicBezTo>
                    <a:pt x="297456" y="506761"/>
                    <a:pt x="314545" y="419410"/>
                    <a:pt x="377795" y="357477"/>
                  </a:cubicBezTo>
                  <a:lnTo>
                    <a:pt x="399194" y="336369"/>
                  </a:lnTo>
                  <a:cubicBezTo>
                    <a:pt x="430963" y="305184"/>
                    <a:pt x="463756" y="272902"/>
                    <a:pt x="498813" y="244637"/>
                  </a:cubicBezTo>
                  <a:cubicBezTo>
                    <a:pt x="507723" y="237334"/>
                    <a:pt x="516633" y="230030"/>
                    <a:pt x="525399" y="222727"/>
                  </a:cubicBezTo>
                  <a:cubicBezTo>
                    <a:pt x="574917" y="182557"/>
                    <a:pt x="626186" y="141147"/>
                    <a:pt x="682132" y="111348"/>
                  </a:cubicBezTo>
                  <a:cubicBezTo>
                    <a:pt x="811696" y="42987"/>
                    <a:pt x="951484" y="17133"/>
                    <a:pt x="1083094" y="-614"/>
                  </a:cubicBezTo>
                  <a:cubicBezTo>
                    <a:pt x="1084847" y="-687"/>
                    <a:pt x="1086453" y="-81"/>
                    <a:pt x="1087769" y="1065"/>
                  </a:cubicBezTo>
                  <a:cubicBezTo>
                    <a:pt x="1089083" y="2263"/>
                    <a:pt x="1089888" y="3899"/>
                    <a:pt x="1090105" y="5667"/>
                  </a:cubicBezTo>
                  <a:cubicBezTo>
                    <a:pt x="1090324" y="7434"/>
                    <a:pt x="1089959" y="9223"/>
                    <a:pt x="1088937" y="10706"/>
                  </a:cubicBezTo>
                  <a:cubicBezTo>
                    <a:pt x="1087915" y="12144"/>
                    <a:pt x="1086453" y="13182"/>
                    <a:pt x="1084774" y="13627"/>
                  </a:cubicBezTo>
                  <a:cubicBezTo>
                    <a:pt x="954334" y="31156"/>
                    <a:pt x="815933" y="56718"/>
                    <a:pt x="688266" y="124056"/>
                  </a:cubicBezTo>
                  <a:cubicBezTo>
                    <a:pt x="633345" y="153270"/>
                    <a:pt x="582657" y="194243"/>
                    <a:pt x="533651" y="234120"/>
                  </a:cubicBezTo>
                  <a:lnTo>
                    <a:pt x="506994" y="255666"/>
                  </a:lnTo>
                  <a:cubicBezTo>
                    <a:pt x="472667" y="284252"/>
                    <a:pt x="439728" y="314547"/>
                    <a:pt x="408469" y="346448"/>
                  </a:cubicBezTo>
                  <a:lnTo>
                    <a:pt x="386559" y="367629"/>
                  </a:lnTo>
                  <a:cubicBezTo>
                    <a:pt x="326232" y="426057"/>
                    <a:pt x="309945" y="510412"/>
                    <a:pt x="302934" y="568548"/>
                  </a:cubicBezTo>
                  <a:cubicBezTo>
                    <a:pt x="276202" y="790575"/>
                    <a:pt x="191482" y="981343"/>
                    <a:pt x="112165" y="1138660"/>
                  </a:cubicBezTo>
                  <a:cubicBezTo>
                    <a:pt x="80103" y="1202201"/>
                    <a:pt x="44023" y="1276551"/>
                    <a:pt x="20433" y="1355795"/>
                  </a:cubicBezTo>
                  <a:cubicBezTo>
                    <a:pt x="-9803" y="1458044"/>
                    <a:pt x="42343" y="1611418"/>
                    <a:pt x="122026" y="1655239"/>
                  </a:cubicBezTo>
                  <a:cubicBezTo>
                    <a:pt x="154453" y="1672986"/>
                    <a:pt x="191773" y="1679778"/>
                    <a:pt x="241949" y="1676637"/>
                  </a:cubicBezTo>
                  <a:cubicBezTo>
                    <a:pt x="325427" y="1670867"/>
                    <a:pt x="409272" y="1670867"/>
                    <a:pt x="492752" y="1676637"/>
                  </a:cubicBezTo>
                  <a:cubicBezTo>
                    <a:pt x="551983" y="1681385"/>
                    <a:pt x="611871" y="1690295"/>
                    <a:pt x="669789" y="1698548"/>
                  </a:cubicBezTo>
                  <a:cubicBezTo>
                    <a:pt x="709812" y="1704610"/>
                    <a:pt x="751223" y="1710818"/>
                    <a:pt x="791977" y="1715565"/>
                  </a:cubicBezTo>
                  <a:cubicBezTo>
                    <a:pt x="859388" y="1723673"/>
                    <a:pt x="928114" y="1729442"/>
                    <a:pt x="994576" y="1735285"/>
                  </a:cubicBezTo>
                  <a:cubicBezTo>
                    <a:pt x="1024447" y="1737914"/>
                    <a:pt x="1054319" y="1740543"/>
                    <a:pt x="1084191" y="1743465"/>
                  </a:cubicBezTo>
                  <a:cubicBezTo>
                    <a:pt x="1086016" y="1743538"/>
                    <a:pt x="1087696" y="1744341"/>
                    <a:pt x="1088864" y="1745728"/>
                  </a:cubicBezTo>
                  <a:cubicBezTo>
                    <a:pt x="1091421" y="1748650"/>
                    <a:pt x="1091275" y="1753105"/>
                    <a:pt x="1088425" y="1755807"/>
                  </a:cubicBezTo>
                  <a:cubicBezTo>
                    <a:pt x="1087331" y="1756976"/>
                    <a:pt x="1085870" y="1757706"/>
                    <a:pt x="1084264" y="17578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6" name="Google Shape;2696;p85"/>
            <p:cNvSpPr/>
            <p:nvPr/>
          </p:nvSpPr>
          <p:spPr>
            <a:xfrm>
              <a:off x="8385909" y="2358282"/>
              <a:ext cx="960116" cy="1473871"/>
            </a:xfrm>
            <a:custGeom>
              <a:avLst/>
              <a:gdLst/>
              <a:ahLst/>
              <a:cxnLst/>
              <a:rect l="l" t="t" r="r" b="b"/>
              <a:pathLst>
                <a:path w="960116" h="1473871" extrusionOk="0">
                  <a:moveTo>
                    <a:pt x="605692" y="1473251"/>
                  </a:moveTo>
                  <a:cubicBezTo>
                    <a:pt x="552449" y="1473178"/>
                    <a:pt x="499352" y="1467190"/>
                    <a:pt x="447423" y="1455358"/>
                  </a:cubicBezTo>
                  <a:cubicBezTo>
                    <a:pt x="378990" y="1439875"/>
                    <a:pt x="308656" y="1426144"/>
                    <a:pt x="242925" y="1414531"/>
                  </a:cubicBezTo>
                  <a:cubicBezTo>
                    <a:pt x="228318" y="1411902"/>
                    <a:pt x="213711" y="1410295"/>
                    <a:pt x="199104" y="1408762"/>
                  </a:cubicBezTo>
                  <a:cubicBezTo>
                    <a:pt x="178800" y="1407081"/>
                    <a:pt x="158715" y="1403941"/>
                    <a:pt x="138850" y="1399486"/>
                  </a:cubicBezTo>
                  <a:cubicBezTo>
                    <a:pt x="109855" y="1393423"/>
                    <a:pt x="82540" y="1381373"/>
                    <a:pt x="58511" y="1364064"/>
                  </a:cubicBezTo>
                  <a:cubicBezTo>
                    <a:pt x="-9922" y="1310529"/>
                    <a:pt x="-5541" y="1229606"/>
                    <a:pt x="3662" y="1173515"/>
                  </a:cubicBezTo>
                  <a:cubicBezTo>
                    <a:pt x="20606" y="1070316"/>
                    <a:pt x="62821" y="975152"/>
                    <a:pt x="103575" y="883127"/>
                  </a:cubicBezTo>
                  <a:lnTo>
                    <a:pt x="107664" y="873997"/>
                  </a:lnTo>
                  <a:cubicBezTo>
                    <a:pt x="154188" y="769192"/>
                    <a:pt x="200127" y="654892"/>
                    <a:pt x="222330" y="530733"/>
                  </a:cubicBezTo>
                  <a:cubicBezTo>
                    <a:pt x="242998" y="415410"/>
                    <a:pt x="292150" y="333976"/>
                    <a:pt x="372928" y="281829"/>
                  </a:cubicBezTo>
                  <a:cubicBezTo>
                    <a:pt x="403968" y="259860"/>
                    <a:pt x="432816" y="234882"/>
                    <a:pt x="458963" y="207260"/>
                  </a:cubicBezTo>
                  <a:lnTo>
                    <a:pt x="479194" y="187541"/>
                  </a:lnTo>
                  <a:cubicBezTo>
                    <a:pt x="494677" y="172349"/>
                    <a:pt x="510161" y="156063"/>
                    <a:pt x="525207" y="140360"/>
                  </a:cubicBezTo>
                  <a:cubicBezTo>
                    <a:pt x="546021" y="118449"/>
                    <a:pt x="567493" y="95589"/>
                    <a:pt x="590573" y="75066"/>
                  </a:cubicBezTo>
                  <a:cubicBezTo>
                    <a:pt x="644837" y="27375"/>
                    <a:pt x="714733" y="2689"/>
                    <a:pt x="805369" y="-525"/>
                  </a:cubicBezTo>
                  <a:cubicBezTo>
                    <a:pt x="858100" y="-1920"/>
                    <a:pt x="910175" y="12008"/>
                    <a:pt x="955164" y="39571"/>
                  </a:cubicBezTo>
                  <a:cubicBezTo>
                    <a:pt x="956697" y="40557"/>
                    <a:pt x="957867" y="42098"/>
                    <a:pt x="958304" y="43880"/>
                  </a:cubicBezTo>
                  <a:cubicBezTo>
                    <a:pt x="958742" y="45699"/>
                    <a:pt x="958523" y="47620"/>
                    <a:pt x="957647" y="49285"/>
                  </a:cubicBezTo>
                  <a:cubicBezTo>
                    <a:pt x="956770" y="50906"/>
                    <a:pt x="955237" y="52097"/>
                    <a:pt x="953484" y="52571"/>
                  </a:cubicBezTo>
                  <a:cubicBezTo>
                    <a:pt x="951804" y="53083"/>
                    <a:pt x="949905" y="52871"/>
                    <a:pt x="948372" y="51987"/>
                  </a:cubicBezTo>
                  <a:cubicBezTo>
                    <a:pt x="905646" y="25621"/>
                    <a:pt x="856054" y="12315"/>
                    <a:pt x="805880" y="13717"/>
                  </a:cubicBezTo>
                  <a:cubicBezTo>
                    <a:pt x="718238" y="16784"/>
                    <a:pt x="650827" y="40448"/>
                    <a:pt x="599190" y="86022"/>
                  </a:cubicBezTo>
                  <a:cubicBezTo>
                    <a:pt x="576695" y="105814"/>
                    <a:pt x="555369" y="128309"/>
                    <a:pt x="534846" y="150147"/>
                  </a:cubicBezTo>
                  <a:cubicBezTo>
                    <a:pt x="519802" y="165995"/>
                    <a:pt x="504318" y="182793"/>
                    <a:pt x="488324" y="197765"/>
                  </a:cubicBezTo>
                  <a:lnTo>
                    <a:pt x="468678" y="217047"/>
                  </a:lnTo>
                  <a:cubicBezTo>
                    <a:pt x="441872" y="245377"/>
                    <a:pt x="412222" y="270917"/>
                    <a:pt x="380304" y="293295"/>
                  </a:cubicBezTo>
                  <a:cubicBezTo>
                    <a:pt x="302813" y="343252"/>
                    <a:pt x="256145" y="421472"/>
                    <a:pt x="236060" y="532632"/>
                  </a:cubicBezTo>
                  <a:cubicBezTo>
                    <a:pt x="213491" y="658544"/>
                    <a:pt x="167042" y="773647"/>
                    <a:pt x="120298" y="879402"/>
                  </a:cubicBezTo>
                  <a:lnTo>
                    <a:pt x="116210" y="888531"/>
                  </a:lnTo>
                  <a:cubicBezTo>
                    <a:pt x="75821" y="979680"/>
                    <a:pt x="34045" y="1073968"/>
                    <a:pt x="17393" y="1175341"/>
                  </a:cubicBezTo>
                  <a:cubicBezTo>
                    <a:pt x="3515" y="1259843"/>
                    <a:pt x="18780" y="1314107"/>
                    <a:pt x="66984" y="1352013"/>
                  </a:cubicBezTo>
                  <a:cubicBezTo>
                    <a:pt x="89405" y="1368154"/>
                    <a:pt x="114967" y="1379401"/>
                    <a:pt x="141991" y="1385025"/>
                  </a:cubicBezTo>
                  <a:cubicBezTo>
                    <a:pt x="161272" y="1389334"/>
                    <a:pt x="180772" y="1392329"/>
                    <a:pt x="200420" y="1393935"/>
                  </a:cubicBezTo>
                  <a:cubicBezTo>
                    <a:pt x="215027" y="1395469"/>
                    <a:pt x="230363" y="1397148"/>
                    <a:pt x="245262" y="1399924"/>
                  </a:cubicBezTo>
                  <a:cubicBezTo>
                    <a:pt x="310994" y="1411975"/>
                    <a:pt x="381472" y="1425340"/>
                    <a:pt x="450199" y="1440678"/>
                  </a:cubicBezTo>
                  <a:cubicBezTo>
                    <a:pt x="566032" y="1467335"/>
                    <a:pt x="686833" y="1463611"/>
                    <a:pt x="800768" y="1429869"/>
                  </a:cubicBezTo>
                  <a:cubicBezTo>
                    <a:pt x="835387" y="1419644"/>
                    <a:pt x="870517" y="1407227"/>
                    <a:pt x="903893" y="1395249"/>
                  </a:cubicBezTo>
                  <a:lnTo>
                    <a:pt x="949978" y="1378889"/>
                  </a:lnTo>
                  <a:cubicBezTo>
                    <a:pt x="951731" y="1378379"/>
                    <a:pt x="953557" y="1378525"/>
                    <a:pt x="955164" y="1379328"/>
                  </a:cubicBezTo>
                  <a:cubicBezTo>
                    <a:pt x="955968" y="1379766"/>
                    <a:pt x="956624" y="1380351"/>
                    <a:pt x="957209" y="1381081"/>
                  </a:cubicBezTo>
                  <a:cubicBezTo>
                    <a:pt x="957794" y="1381811"/>
                    <a:pt x="958231" y="1382614"/>
                    <a:pt x="958523" y="1383491"/>
                  </a:cubicBezTo>
                  <a:cubicBezTo>
                    <a:pt x="958669" y="1384440"/>
                    <a:pt x="958669" y="1385317"/>
                    <a:pt x="958523" y="1386266"/>
                  </a:cubicBezTo>
                  <a:cubicBezTo>
                    <a:pt x="958450" y="1387216"/>
                    <a:pt x="958231" y="1388092"/>
                    <a:pt x="957794" y="1388895"/>
                  </a:cubicBezTo>
                  <a:cubicBezTo>
                    <a:pt x="957428" y="1389772"/>
                    <a:pt x="956843" y="1390503"/>
                    <a:pt x="956187" y="1391087"/>
                  </a:cubicBezTo>
                  <a:cubicBezTo>
                    <a:pt x="955529" y="1391744"/>
                    <a:pt x="954725" y="1392182"/>
                    <a:pt x="953850" y="1392474"/>
                  </a:cubicBezTo>
                  <a:cubicBezTo>
                    <a:pt x="938365" y="1397879"/>
                    <a:pt x="923029" y="1403357"/>
                    <a:pt x="907983" y="1408762"/>
                  </a:cubicBezTo>
                  <a:cubicBezTo>
                    <a:pt x="874096" y="1420885"/>
                    <a:pt x="839112" y="1433301"/>
                    <a:pt x="804054" y="1443599"/>
                  </a:cubicBezTo>
                  <a:cubicBezTo>
                    <a:pt x="739710" y="1462880"/>
                    <a:pt x="672884" y="1472886"/>
                    <a:pt x="605692" y="14732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7" name="Google Shape;2697;p85"/>
            <p:cNvSpPr/>
            <p:nvPr/>
          </p:nvSpPr>
          <p:spPr>
            <a:xfrm>
              <a:off x="8549977" y="2622275"/>
              <a:ext cx="796707" cy="1090830"/>
            </a:xfrm>
            <a:custGeom>
              <a:avLst/>
              <a:gdLst/>
              <a:ahLst/>
              <a:cxnLst/>
              <a:rect l="l" t="t" r="r" b="b"/>
              <a:pathLst>
                <a:path w="796707" h="1090830" extrusionOk="0">
                  <a:moveTo>
                    <a:pt x="398093" y="1090210"/>
                  </a:moveTo>
                  <a:cubicBezTo>
                    <a:pt x="376037" y="1090137"/>
                    <a:pt x="354055" y="1088020"/>
                    <a:pt x="332362" y="1083856"/>
                  </a:cubicBezTo>
                  <a:cubicBezTo>
                    <a:pt x="259985" y="1069688"/>
                    <a:pt x="195057" y="1032294"/>
                    <a:pt x="132392" y="996214"/>
                  </a:cubicBezTo>
                  <a:cubicBezTo>
                    <a:pt x="112161" y="984602"/>
                    <a:pt x="91200" y="972478"/>
                    <a:pt x="70386" y="961449"/>
                  </a:cubicBezTo>
                  <a:cubicBezTo>
                    <a:pt x="19261" y="934061"/>
                    <a:pt x="-5133" y="886881"/>
                    <a:pt x="-1043" y="821222"/>
                  </a:cubicBezTo>
                  <a:cubicBezTo>
                    <a:pt x="3194" y="752423"/>
                    <a:pt x="25104" y="681945"/>
                    <a:pt x="67829" y="599561"/>
                  </a:cubicBezTo>
                  <a:cubicBezTo>
                    <a:pt x="79149" y="577650"/>
                    <a:pt x="91055" y="555740"/>
                    <a:pt x="103398" y="535070"/>
                  </a:cubicBezTo>
                  <a:cubicBezTo>
                    <a:pt x="117566" y="510604"/>
                    <a:pt x="132173" y="484895"/>
                    <a:pt x="144954" y="459041"/>
                  </a:cubicBezTo>
                  <a:cubicBezTo>
                    <a:pt x="157735" y="433187"/>
                    <a:pt x="169275" y="406310"/>
                    <a:pt x="180523" y="380163"/>
                  </a:cubicBezTo>
                  <a:cubicBezTo>
                    <a:pt x="191769" y="354017"/>
                    <a:pt x="203748" y="325460"/>
                    <a:pt x="217404" y="298583"/>
                  </a:cubicBezTo>
                  <a:cubicBezTo>
                    <a:pt x="241580" y="250014"/>
                    <a:pt x="284087" y="226935"/>
                    <a:pt x="337329" y="233289"/>
                  </a:cubicBezTo>
                  <a:cubicBezTo>
                    <a:pt x="384583" y="239132"/>
                    <a:pt x="400797" y="278936"/>
                    <a:pt x="412337" y="315819"/>
                  </a:cubicBezTo>
                  <a:cubicBezTo>
                    <a:pt x="421247" y="342331"/>
                    <a:pt x="434976" y="366944"/>
                    <a:pt x="452943" y="388343"/>
                  </a:cubicBezTo>
                  <a:cubicBezTo>
                    <a:pt x="462511" y="400028"/>
                    <a:pt x="472079" y="405798"/>
                    <a:pt x="480770" y="404703"/>
                  </a:cubicBezTo>
                  <a:cubicBezTo>
                    <a:pt x="485445" y="403462"/>
                    <a:pt x="489680" y="401124"/>
                    <a:pt x="493331" y="397984"/>
                  </a:cubicBezTo>
                  <a:cubicBezTo>
                    <a:pt x="497056" y="394697"/>
                    <a:pt x="499979" y="390680"/>
                    <a:pt x="501878" y="386079"/>
                  </a:cubicBezTo>
                  <a:cubicBezTo>
                    <a:pt x="514803" y="363219"/>
                    <a:pt x="522180" y="337657"/>
                    <a:pt x="523350" y="311437"/>
                  </a:cubicBezTo>
                  <a:cubicBezTo>
                    <a:pt x="522838" y="273970"/>
                    <a:pt x="517653" y="236795"/>
                    <a:pt x="507792" y="200643"/>
                  </a:cubicBezTo>
                  <a:cubicBezTo>
                    <a:pt x="493185" y="142799"/>
                    <a:pt x="497714" y="91747"/>
                    <a:pt x="522399" y="44713"/>
                  </a:cubicBezTo>
                  <a:cubicBezTo>
                    <a:pt x="535107" y="20246"/>
                    <a:pt x="550665" y="5566"/>
                    <a:pt x="568850" y="891"/>
                  </a:cubicBezTo>
                  <a:cubicBezTo>
                    <a:pt x="587036" y="-3783"/>
                    <a:pt x="605953" y="2498"/>
                    <a:pt x="626694" y="18128"/>
                  </a:cubicBezTo>
                  <a:lnTo>
                    <a:pt x="629907" y="20538"/>
                  </a:lnTo>
                  <a:cubicBezTo>
                    <a:pt x="639329" y="27316"/>
                    <a:pt x="648312" y="34787"/>
                    <a:pt x="656639" y="42887"/>
                  </a:cubicBezTo>
                  <a:cubicBezTo>
                    <a:pt x="690819" y="77725"/>
                    <a:pt x="734128" y="99416"/>
                    <a:pt x="789562" y="109203"/>
                  </a:cubicBezTo>
                  <a:cubicBezTo>
                    <a:pt x="790440" y="109363"/>
                    <a:pt x="791315" y="109685"/>
                    <a:pt x="792046" y="110152"/>
                  </a:cubicBezTo>
                  <a:cubicBezTo>
                    <a:pt x="792849" y="110656"/>
                    <a:pt x="793507" y="111299"/>
                    <a:pt x="794018" y="112051"/>
                  </a:cubicBezTo>
                  <a:cubicBezTo>
                    <a:pt x="794528" y="112833"/>
                    <a:pt x="794894" y="113694"/>
                    <a:pt x="795113" y="114607"/>
                  </a:cubicBezTo>
                  <a:cubicBezTo>
                    <a:pt x="795259" y="115527"/>
                    <a:pt x="795259" y="116463"/>
                    <a:pt x="795113" y="117383"/>
                  </a:cubicBezTo>
                  <a:cubicBezTo>
                    <a:pt x="794821" y="119216"/>
                    <a:pt x="793799" y="120859"/>
                    <a:pt x="792337" y="121984"/>
                  </a:cubicBezTo>
                  <a:cubicBezTo>
                    <a:pt x="790950" y="123080"/>
                    <a:pt x="789124" y="123525"/>
                    <a:pt x="787371" y="123225"/>
                  </a:cubicBezTo>
                  <a:cubicBezTo>
                    <a:pt x="729308" y="113001"/>
                    <a:pt x="683369" y="90068"/>
                    <a:pt x="647144" y="53039"/>
                  </a:cubicBezTo>
                  <a:cubicBezTo>
                    <a:pt x="639256" y="45480"/>
                    <a:pt x="630784" y="38475"/>
                    <a:pt x="621947" y="32078"/>
                  </a:cubicBezTo>
                  <a:lnTo>
                    <a:pt x="618807" y="29740"/>
                  </a:lnTo>
                  <a:cubicBezTo>
                    <a:pt x="601205" y="16521"/>
                    <a:pt x="585430" y="11482"/>
                    <a:pt x="571844" y="15133"/>
                  </a:cubicBezTo>
                  <a:cubicBezTo>
                    <a:pt x="558261" y="18785"/>
                    <a:pt x="545333" y="30763"/>
                    <a:pt x="534451" y="51651"/>
                  </a:cubicBezTo>
                  <a:cubicBezTo>
                    <a:pt x="511810" y="95472"/>
                    <a:pt x="507500" y="142945"/>
                    <a:pt x="521378" y="197064"/>
                  </a:cubicBezTo>
                  <a:cubicBezTo>
                    <a:pt x="531309" y="234312"/>
                    <a:pt x="536496" y="272729"/>
                    <a:pt x="536860" y="311291"/>
                  </a:cubicBezTo>
                  <a:cubicBezTo>
                    <a:pt x="535473" y="339920"/>
                    <a:pt x="527585" y="367894"/>
                    <a:pt x="513635" y="392944"/>
                  </a:cubicBezTo>
                  <a:cubicBezTo>
                    <a:pt x="503046" y="412664"/>
                    <a:pt x="490338" y="417849"/>
                    <a:pt x="482011" y="418799"/>
                  </a:cubicBezTo>
                  <a:cubicBezTo>
                    <a:pt x="473685" y="419748"/>
                    <a:pt x="458713" y="416827"/>
                    <a:pt x="442572" y="397399"/>
                  </a:cubicBezTo>
                  <a:cubicBezTo>
                    <a:pt x="423438" y="374539"/>
                    <a:pt x="408758" y="348320"/>
                    <a:pt x="399336" y="320055"/>
                  </a:cubicBezTo>
                  <a:cubicBezTo>
                    <a:pt x="386043" y="277184"/>
                    <a:pt x="371290" y="251548"/>
                    <a:pt x="335650" y="247020"/>
                  </a:cubicBezTo>
                  <a:cubicBezTo>
                    <a:pt x="287884" y="241104"/>
                    <a:pt x="251074" y="260970"/>
                    <a:pt x="229237" y="304572"/>
                  </a:cubicBezTo>
                  <a:cubicBezTo>
                    <a:pt x="216237" y="330791"/>
                    <a:pt x="204333" y="358472"/>
                    <a:pt x="192719" y="385276"/>
                  </a:cubicBezTo>
                  <a:cubicBezTo>
                    <a:pt x="181106" y="412079"/>
                    <a:pt x="169495" y="438591"/>
                    <a:pt x="156860" y="464738"/>
                  </a:cubicBezTo>
                  <a:cubicBezTo>
                    <a:pt x="144223" y="490884"/>
                    <a:pt x="129179" y="516666"/>
                    <a:pt x="114936" y="541497"/>
                  </a:cubicBezTo>
                  <a:cubicBezTo>
                    <a:pt x="103032" y="562313"/>
                    <a:pt x="90763" y="583858"/>
                    <a:pt x="79588" y="605403"/>
                  </a:cubicBezTo>
                  <a:cubicBezTo>
                    <a:pt x="37885" y="685742"/>
                    <a:pt x="16558" y="754614"/>
                    <a:pt x="12396" y="821295"/>
                  </a:cubicBezTo>
                  <a:cubicBezTo>
                    <a:pt x="8671" y="880673"/>
                    <a:pt x="30216" y="923545"/>
                    <a:pt x="76302" y="947865"/>
                  </a:cubicBezTo>
                  <a:cubicBezTo>
                    <a:pt x="97335" y="959040"/>
                    <a:pt x="118370" y="971091"/>
                    <a:pt x="138309" y="982849"/>
                  </a:cubicBezTo>
                  <a:cubicBezTo>
                    <a:pt x="200389" y="1018417"/>
                    <a:pt x="264075" y="1055300"/>
                    <a:pt x="334407" y="1068958"/>
                  </a:cubicBezTo>
                  <a:cubicBezTo>
                    <a:pt x="471494" y="1095615"/>
                    <a:pt x="625745" y="1037333"/>
                    <a:pt x="661093" y="846711"/>
                  </a:cubicBezTo>
                  <a:lnTo>
                    <a:pt x="663358" y="833638"/>
                  </a:lnTo>
                  <a:cubicBezTo>
                    <a:pt x="666134" y="813262"/>
                    <a:pt x="671027" y="793177"/>
                    <a:pt x="677965" y="773823"/>
                  </a:cubicBezTo>
                  <a:cubicBezTo>
                    <a:pt x="696004" y="729125"/>
                    <a:pt x="731646" y="704147"/>
                    <a:pt x="786496" y="697428"/>
                  </a:cubicBezTo>
                  <a:cubicBezTo>
                    <a:pt x="788175" y="697355"/>
                    <a:pt x="789855" y="698012"/>
                    <a:pt x="791096" y="699181"/>
                  </a:cubicBezTo>
                  <a:cubicBezTo>
                    <a:pt x="792410" y="700422"/>
                    <a:pt x="793214" y="702029"/>
                    <a:pt x="793360" y="703782"/>
                  </a:cubicBezTo>
                  <a:cubicBezTo>
                    <a:pt x="793580" y="705535"/>
                    <a:pt x="793141" y="707288"/>
                    <a:pt x="792193" y="708748"/>
                  </a:cubicBezTo>
                  <a:cubicBezTo>
                    <a:pt x="791242" y="710209"/>
                    <a:pt x="789709" y="711232"/>
                    <a:pt x="788029" y="711596"/>
                  </a:cubicBezTo>
                  <a:cubicBezTo>
                    <a:pt x="738219" y="717731"/>
                    <a:pt x="706230" y="739861"/>
                    <a:pt x="690234" y="779373"/>
                  </a:cubicBezTo>
                  <a:cubicBezTo>
                    <a:pt x="683588" y="797924"/>
                    <a:pt x="678915" y="817205"/>
                    <a:pt x="676358" y="836779"/>
                  </a:cubicBezTo>
                  <a:lnTo>
                    <a:pt x="673947" y="850144"/>
                  </a:lnTo>
                  <a:cubicBezTo>
                    <a:pt x="643565" y="1020170"/>
                    <a:pt x="522036" y="1090210"/>
                    <a:pt x="398093" y="10902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8" name="Google Shape;2698;p85"/>
            <p:cNvSpPr/>
            <p:nvPr/>
          </p:nvSpPr>
          <p:spPr>
            <a:xfrm>
              <a:off x="2965868" y="7212"/>
              <a:ext cx="1335986" cy="925446"/>
            </a:xfrm>
            <a:custGeom>
              <a:avLst/>
              <a:gdLst/>
              <a:ahLst/>
              <a:cxnLst/>
              <a:rect l="l" t="t" r="r" b="b"/>
              <a:pathLst>
                <a:path w="1335986" h="925446" extrusionOk="0">
                  <a:moveTo>
                    <a:pt x="607546" y="924826"/>
                  </a:moveTo>
                  <a:cubicBezTo>
                    <a:pt x="522972" y="924826"/>
                    <a:pt x="444751" y="893932"/>
                    <a:pt x="392019" y="839375"/>
                  </a:cubicBezTo>
                  <a:cubicBezTo>
                    <a:pt x="339288" y="784818"/>
                    <a:pt x="312411" y="708788"/>
                    <a:pt x="312850" y="619028"/>
                  </a:cubicBezTo>
                  <a:cubicBezTo>
                    <a:pt x="312850" y="578786"/>
                    <a:pt x="304085" y="537375"/>
                    <a:pt x="294006" y="494430"/>
                  </a:cubicBezTo>
                  <a:cubicBezTo>
                    <a:pt x="269686" y="390939"/>
                    <a:pt x="209285" y="313157"/>
                    <a:pt x="153486" y="250639"/>
                  </a:cubicBezTo>
                  <a:cubicBezTo>
                    <a:pt x="106963" y="198418"/>
                    <a:pt x="54232" y="136412"/>
                    <a:pt x="22023" y="60747"/>
                  </a:cubicBezTo>
                  <a:cubicBezTo>
                    <a:pt x="17277" y="49646"/>
                    <a:pt x="11944" y="38837"/>
                    <a:pt x="6540" y="28100"/>
                  </a:cubicBezTo>
                  <a:lnTo>
                    <a:pt x="-764" y="13493"/>
                  </a:lnTo>
                  <a:cubicBezTo>
                    <a:pt x="-1567" y="11755"/>
                    <a:pt x="-1713" y="9776"/>
                    <a:pt x="-1128" y="7943"/>
                  </a:cubicBezTo>
                  <a:cubicBezTo>
                    <a:pt x="-544" y="6139"/>
                    <a:pt x="624" y="4620"/>
                    <a:pt x="2304" y="3707"/>
                  </a:cubicBezTo>
                  <a:cubicBezTo>
                    <a:pt x="3911" y="2823"/>
                    <a:pt x="5883" y="2692"/>
                    <a:pt x="7635" y="3342"/>
                  </a:cubicBezTo>
                  <a:cubicBezTo>
                    <a:pt x="9388" y="3992"/>
                    <a:pt x="10776" y="5270"/>
                    <a:pt x="11580" y="6920"/>
                  </a:cubicBezTo>
                  <a:lnTo>
                    <a:pt x="19321" y="21528"/>
                  </a:lnTo>
                  <a:cubicBezTo>
                    <a:pt x="24725" y="32483"/>
                    <a:pt x="30130" y="43438"/>
                    <a:pt x="34877" y="54905"/>
                  </a:cubicBezTo>
                  <a:cubicBezTo>
                    <a:pt x="66283" y="127940"/>
                    <a:pt x="117845" y="189362"/>
                    <a:pt x="163858" y="240779"/>
                  </a:cubicBezTo>
                  <a:cubicBezTo>
                    <a:pt x="217538" y="300814"/>
                    <a:pt x="282467" y="383490"/>
                    <a:pt x="307664" y="490486"/>
                  </a:cubicBezTo>
                  <a:cubicBezTo>
                    <a:pt x="317962" y="534307"/>
                    <a:pt x="327164" y="576741"/>
                    <a:pt x="326945" y="618590"/>
                  </a:cubicBezTo>
                  <a:cubicBezTo>
                    <a:pt x="326507" y="705063"/>
                    <a:pt x="352434" y="777806"/>
                    <a:pt x="402098" y="829077"/>
                  </a:cubicBezTo>
                  <a:cubicBezTo>
                    <a:pt x="454099" y="882758"/>
                    <a:pt x="531955" y="912410"/>
                    <a:pt x="616603" y="910657"/>
                  </a:cubicBezTo>
                  <a:cubicBezTo>
                    <a:pt x="659328" y="909635"/>
                    <a:pt x="708408" y="895101"/>
                    <a:pt x="762673" y="867639"/>
                  </a:cubicBezTo>
                  <a:cubicBezTo>
                    <a:pt x="855720" y="820386"/>
                    <a:pt x="950373" y="766924"/>
                    <a:pt x="1051527" y="704406"/>
                  </a:cubicBezTo>
                  <a:cubicBezTo>
                    <a:pt x="1150928" y="642911"/>
                    <a:pt x="1224547" y="572285"/>
                    <a:pt x="1276841" y="488368"/>
                  </a:cubicBezTo>
                  <a:cubicBezTo>
                    <a:pt x="1302257" y="447534"/>
                    <a:pt x="1315476" y="400317"/>
                    <a:pt x="1315038" y="352230"/>
                  </a:cubicBezTo>
                  <a:lnTo>
                    <a:pt x="1315038" y="102085"/>
                  </a:lnTo>
                  <a:cubicBezTo>
                    <a:pt x="1315038" y="80174"/>
                    <a:pt x="1317156" y="57534"/>
                    <a:pt x="1318909" y="35843"/>
                  </a:cubicBezTo>
                  <a:cubicBezTo>
                    <a:pt x="1319712" y="25909"/>
                    <a:pt x="1320515" y="15904"/>
                    <a:pt x="1321246" y="5825"/>
                  </a:cubicBezTo>
                  <a:cubicBezTo>
                    <a:pt x="1321246" y="4883"/>
                    <a:pt x="1321465" y="3955"/>
                    <a:pt x="1321904" y="3123"/>
                  </a:cubicBezTo>
                  <a:cubicBezTo>
                    <a:pt x="1322268" y="2268"/>
                    <a:pt x="1322780" y="1508"/>
                    <a:pt x="1323510" y="932"/>
                  </a:cubicBezTo>
                  <a:cubicBezTo>
                    <a:pt x="1324167" y="289"/>
                    <a:pt x="1324970" y="-186"/>
                    <a:pt x="1325847" y="-456"/>
                  </a:cubicBezTo>
                  <a:cubicBezTo>
                    <a:pt x="1326723" y="-675"/>
                    <a:pt x="1327600" y="-675"/>
                    <a:pt x="1328476" y="-456"/>
                  </a:cubicBezTo>
                  <a:cubicBezTo>
                    <a:pt x="1329352" y="-391"/>
                    <a:pt x="1330229" y="-142"/>
                    <a:pt x="1331033" y="274"/>
                  </a:cubicBezTo>
                  <a:cubicBezTo>
                    <a:pt x="1331836" y="661"/>
                    <a:pt x="1332566" y="1238"/>
                    <a:pt x="1333077" y="1954"/>
                  </a:cubicBezTo>
                  <a:cubicBezTo>
                    <a:pt x="1333662" y="2670"/>
                    <a:pt x="1334100" y="3488"/>
                    <a:pt x="1334392" y="4364"/>
                  </a:cubicBezTo>
                  <a:cubicBezTo>
                    <a:pt x="1334538" y="5277"/>
                    <a:pt x="1334538" y="6219"/>
                    <a:pt x="1334392" y="7139"/>
                  </a:cubicBezTo>
                  <a:cubicBezTo>
                    <a:pt x="1333662" y="17145"/>
                    <a:pt x="1332786" y="27297"/>
                    <a:pt x="1332055" y="37303"/>
                  </a:cubicBezTo>
                  <a:cubicBezTo>
                    <a:pt x="1330229" y="58702"/>
                    <a:pt x="1328403" y="81124"/>
                    <a:pt x="1328184" y="102596"/>
                  </a:cubicBezTo>
                  <a:cubicBezTo>
                    <a:pt x="1327526" y="165699"/>
                    <a:pt x="1327600" y="229824"/>
                    <a:pt x="1328184" y="291831"/>
                  </a:cubicBezTo>
                  <a:lnTo>
                    <a:pt x="1328184" y="352158"/>
                  </a:lnTo>
                  <a:cubicBezTo>
                    <a:pt x="1328549" y="402983"/>
                    <a:pt x="1314527" y="452873"/>
                    <a:pt x="1287723" y="496037"/>
                  </a:cubicBezTo>
                  <a:cubicBezTo>
                    <a:pt x="1234261" y="581780"/>
                    <a:pt x="1159181" y="653939"/>
                    <a:pt x="1057954" y="716384"/>
                  </a:cubicBezTo>
                  <a:cubicBezTo>
                    <a:pt x="956728" y="778829"/>
                    <a:pt x="861490" y="833240"/>
                    <a:pt x="768004" y="880202"/>
                  </a:cubicBezTo>
                  <a:cubicBezTo>
                    <a:pt x="712060" y="908539"/>
                    <a:pt x="661008" y="923585"/>
                    <a:pt x="616383" y="9246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699" name="Google Shape;2699;p85"/>
            <p:cNvSpPr/>
            <p:nvPr/>
          </p:nvSpPr>
          <p:spPr>
            <a:xfrm>
              <a:off x="3101941" y="6792"/>
              <a:ext cx="1088641" cy="791774"/>
            </a:xfrm>
            <a:custGeom>
              <a:avLst/>
              <a:gdLst/>
              <a:ahLst/>
              <a:cxnLst/>
              <a:rect l="l" t="t" r="r" b="b"/>
              <a:pathLst>
                <a:path w="1088641" h="791774" extrusionOk="0">
                  <a:moveTo>
                    <a:pt x="539688" y="791154"/>
                  </a:moveTo>
                  <a:cubicBezTo>
                    <a:pt x="470670" y="791154"/>
                    <a:pt x="411731" y="758507"/>
                    <a:pt x="360898" y="691753"/>
                  </a:cubicBezTo>
                  <a:cubicBezTo>
                    <a:pt x="321095" y="639752"/>
                    <a:pt x="296920" y="579571"/>
                    <a:pt x="275666" y="522312"/>
                  </a:cubicBezTo>
                  <a:cubicBezTo>
                    <a:pt x="230969" y="403045"/>
                    <a:pt x="181378" y="302622"/>
                    <a:pt x="123680" y="215564"/>
                  </a:cubicBezTo>
                  <a:cubicBezTo>
                    <a:pt x="97022" y="175322"/>
                    <a:pt x="71314" y="133911"/>
                    <a:pt x="46190" y="93157"/>
                  </a:cubicBezTo>
                  <a:lnTo>
                    <a:pt x="22746" y="54667"/>
                  </a:lnTo>
                  <a:cubicBezTo>
                    <a:pt x="17049" y="45538"/>
                    <a:pt x="11936" y="35970"/>
                    <a:pt x="6751" y="26476"/>
                  </a:cubicBezTo>
                  <a:cubicBezTo>
                    <a:pt x="4414" y="22167"/>
                    <a:pt x="2077" y="17712"/>
                    <a:pt x="-552" y="13475"/>
                  </a:cubicBezTo>
                  <a:cubicBezTo>
                    <a:pt x="-1429" y="11825"/>
                    <a:pt x="-1721" y="9904"/>
                    <a:pt x="-1283" y="8071"/>
                  </a:cubicBezTo>
                  <a:cubicBezTo>
                    <a:pt x="-845" y="6260"/>
                    <a:pt x="324" y="4697"/>
                    <a:pt x="1857" y="3689"/>
                  </a:cubicBezTo>
                  <a:cubicBezTo>
                    <a:pt x="3392" y="2761"/>
                    <a:pt x="5218" y="2491"/>
                    <a:pt x="6970" y="2958"/>
                  </a:cubicBezTo>
                  <a:cubicBezTo>
                    <a:pt x="8723" y="3492"/>
                    <a:pt x="10183" y="4667"/>
                    <a:pt x="11133" y="6245"/>
                  </a:cubicBezTo>
                  <a:lnTo>
                    <a:pt x="18436" y="19464"/>
                  </a:lnTo>
                  <a:cubicBezTo>
                    <a:pt x="23403" y="28740"/>
                    <a:pt x="28369" y="38016"/>
                    <a:pt x="33920" y="46926"/>
                  </a:cubicBezTo>
                  <a:lnTo>
                    <a:pt x="57656" y="85415"/>
                  </a:lnTo>
                  <a:cubicBezTo>
                    <a:pt x="82488" y="125658"/>
                    <a:pt x="108124" y="166995"/>
                    <a:pt x="134636" y="207822"/>
                  </a:cubicBezTo>
                  <a:cubicBezTo>
                    <a:pt x="192698" y="295464"/>
                    <a:pt x="243166" y="396399"/>
                    <a:pt x="288009" y="516761"/>
                  </a:cubicBezTo>
                  <a:cubicBezTo>
                    <a:pt x="308897" y="572925"/>
                    <a:pt x="332707" y="632010"/>
                    <a:pt x="371343" y="682478"/>
                  </a:cubicBezTo>
                  <a:cubicBezTo>
                    <a:pt x="435906" y="766979"/>
                    <a:pt x="514345" y="794075"/>
                    <a:pt x="611263" y="765299"/>
                  </a:cubicBezTo>
                  <a:cubicBezTo>
                    <a:pt x="749227" y="724137"/>
                    <a:pt x="873606" y="646822"/>
                    <a:pt x="971618" y="541374"/>
                  </a:cubicBezTo>
                  <a:cubicBezTo>
                    <a:pt x="1024642" y="485356"/>
                    <a:pt x="1054002" y="431237"/>
                    <a:pt x="1064008" y="371056"/>
                  </a:cubicBezTo>
                  <a:cubicBezTo>
                    <a:pt x="1074817" y="308479"/>
                    <a:pt x="1076497" y="244668"/>
                    <a:pt x="1069047" y="181602"/>
                  </a:cubicBezTo>
                  <a:cubicBezTo>
                    <a:pt x="1065104" y="141119"/>
                    <a:pt x="1064227" y="100395"/>
                    <a:pt x="1066345" y="59780"/>
                  </a:cubicBezTo>
                  <a:cubicBezTo>
                    <a:pt x="1066930" y="41959"/>
                    <a:pt x="1067440" y="24139"/>
                    <a:pt x="1067440" y="6464"/>
                  </a:cubicBezTo>
                  <a:cubicBezTo>
                    <a:pt x="1067440" y="4594"/>
                    <a:pt x="1068097" y="2791"/>
                    <a:pt x="1069412" y="1425"/>
                  </a:cubicBezTo>
                  <a:cubicBezTo>
                    <a:pt x="1070654" y="117"/>
                    <a:pt x="1072407" y="-620"/>
                    <a:pt x="1074233" y="-620"/>
                  </a:cubicBezTo>
                  <a:cubicBezTo>
                    <a:pt x="1076059" y="-613"/>
                    <a:pt x="1077739" y="125"/>
                    <a:pt x="1078981" y="1425"/>
                  </a:cubicBezTo>
                  <a:cubicBezTo>
                    <a:pt x="1080295" y="2791"/>
                    <a:pt x="1080952" y="4594"/>
                    <a:pt x="1080952" y="6464"/>
                  </a:cubicBezTo>
                  <a:cubicBezTo>
                    <a:pt x="1080952" y="24358"/>
                    <a:pt x="1080514" y="42179"/>
                    <a:pt x="1079930" y="60145"/>
                  </a:cubicBezTo>
                  <a:cubicBezTo>
                    <a:pt x="1077739" y="100051"/>
                    <a:pt x="1078615" y="140067"/>
                    <a:pt x="1082413" y="179850"/>
                  </a:cubicBezTo>
                  <a:cubicBezTo>
                    <a:pt x="1090154" y="244369"/>
                    <a:pt x="1088401" y="309662"/>
                    <a:pt x="1077300" y="373685"/>
                  </a:cubicBezTo>
                  <a:cubicBezTo>
                    <a:pt x="1066930" y="436057"/>
                    <a:pt x="1035524" y="494266"/>
                    <a:pt x="981259" y="551599"/>
                  </a:cubicBezTo>
                  <a:cubicBezTo>
                    <a:pt x="881566" y="658843"/>
                    <a:pt x="754996" y="737429"/>
                    <a:pt x="614622" y="779176"/>
                  </a:cubicBezTo>
                  <a:cubicBezTo>
                    <a:pt x="590375" y="786779"/>
                    <a:pt x="565104" y="790818"/>
                    <a:pt x="539688" y="7911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0" name="Google Shape;2700;p85"/>
            <p:cNvSpPr/>
            <p:nvPr/>
          </p:nvSpPr>
          <p:spPr>
            <a:xfrm>
              <a:off x="8591122" y="4389512"/>
              <a:ext cx="752277" cy="629316"/>
            </a:xfrm>
            <a:custGeom>
              <a:avLst/>
              <a:gdLst/>
              <a:ahLst/>
              <a:cxnLst/>
              <a:rect l="l" t="t" r="r" b="b"/>
              <a:pathLst>
                <a:path w="752277" h="629316" extrusionOk="0">
                  <a:moveTo>
                    <a:pt x="354905" y="628696"/>
                  </a:moveTo>
                  <a:cubicBezTo>
                    <a:pt x="349281" y="628696"/>
                    <a:pt x="343511" y="628696"/>
                    <a:pt x="337814" y="628258"/>
                  </a:cubicBezTo>
                  <a:cubicBezTo>
                    <a:pt x="261857" y="625191"/>
                    <a:pt x="200215" y="595611"/>
                    <a:pt x="154568" y="539740"/>
                  </a:cubicBezTo>
                  <a:cubicBezTo>
                    <a:pt x="105855" y="480435"/>
                    <a:pt x="64298" y="407108"/>
                    <a:pt x="27415" y="315375"/>
                  </a:cubicBezTo>
                  <a:cubicBezTo>
                    <a:pt x="9083" y="269728"/>
                    <a:pt x="-10199" y="208744"/>
                    <a:pt x="2728" y="140529"/>
                  </a:cubicBezTo>
                  <a:cubicBezTo>
                    <a:pt x="21791" y="40471"/>
                    <a:pt x="120023" y="-12844"/>
                    <a:pt x="196564" y="1763"/>
                  </a:cubicBezTo>
                  <a:cubicBezTo>
                    <a:pt x="238632" y="9943"/>
                    <a:pt x="279459" y="28201"/>
                    <a:pt x="328027" y="61651"/>
                  </a:cubicBezTo>
                  <a:cubicBezTo>
                    <a:pt x="401354" y="111096"/>
                    <a:pt x="481912" y="148856"/>
                    <a:pt x="566851" y="173542"/>
                  </a:cubicBezTo>
                  <a:cubicBezTo>
                    <a:pt x="608556" y="186103"/>
                    <a:pt x="650332" y="200930"/>
                    <a:pt x="691011" y="215317"/>
                  </a:cubicBezTo>
                  <a:cubicBezTo>
                    <a:pt x="709343" y="221891"/>
                    <a:pt x="727748" y="228391"/>
                    <a:pt x="746153" y="234745"/>
                  </a:cubicBezTo>
                  <a:cubicBezTo>
                    <a:pt x="747833" y="235402"/>
                    <a:pt x="749295" y="236644"/>
                    <a:pt x="750024" y="238324"/>
                  </a:cubicBezTo>
                  <a:cubicBezTo>
                    <a:pt x="750828" y="240003"/>
                    <a:pt x="751048" y="241902"/>
                    <a:pt x="750463" y="243728"/>
                  </a:cubicBezTo>
                  <a:cubicBezTo>
                    <a:pt x="749878" y="245481"/>
                    <a:pt x="748710" y="247014"/>
                    <a:pt x="747103" y="247891"/>
                  </a:cubicBezTo>
                  <a:cubicBezTo>
                    <a:pt x="745497" y="248694"/>
                    <a:pt x="743671" y="248913"/>
                    <a:pt x="741918" y="248329"/>
                  </a:cubicBezTo>
                  <a:lnTo>
                    <a:pt x="686630" y="228829"/>
                  </a:lnTo>
                  <a:cubicBezTo>
                    <a:pt x="646461" y="214222"/>
                    <a:pt x="604831" y="199615"/>
                    <a:pt x="563419" y="187272"/>
                  </a:cubicBezTo>
                  <a:cubicBezTo>
                    <a:pt x="477166" y="162221"/>
                    <a:pt x="395365" y="123877"/>
                    <a:pt x="321016" y="73556"/>
                  </a:cubicBezTo>
                  <a:cubicBezTo>
                    <a:pt x="273324" y="40909"/>
                    <a:pt x="234105" y="23381"/>
                    <a:pt x="193862" y="15713"/>
                  </a:cubicBezTo>
                  <a:cubicBezTo>
                    <a:pt x="124113" y="2420"/>
                    <a:pt x="33185" y="54348"/>
                    <a:pt x="15582" y="143597"/>
                  </a:cubicBezTo>
                  <a:cubicBezTo>
                    <a:pt x="3240" y="208014"/>
                    <a:pt x="21864" y="266003"/>
                    <a:pt x="39319" y="310190"/>
                  </a:cubicBezTo>
                  <a:cubicBezTo>
                    <a:pt x="75836" y="400461"/>
                    <a:pt x="116517" y="472620"/>
                    <a:pt x="164210" y="530464"/>
                  </a:cubicBezTo>
                  <a:cubicBezTo>
                    <a:pt x="208031" y="583779"/>
                    <a:pt x="264998" y="610803"/>
                    <a:pt x="337814" y="614162"/>
                  </a:cubicBezTo>
                  <a:cubicBezTo>
                    <a:pt x="436997" y="618253"/>
                    <a:pt x="529751" y="585898"/>
                    <a:pt x="622651" y="515419"/>
                  </a:cubicBezTo>
                  <a:cubicBezTo>
                    <a:pt x="650697" y="494020"/>
                    <a:pt x="677574" y="469625"/>
                    <a:pt x="703575" y="446035"/>
                  </a:cubicBezTo>
                  <a:lnTo>
                    <a:pt x="739508" y="413389"/>
                  </a:lnTo>
                  <a:cubicBezTo>
                    <a:pt x="740166" y="412805"/>
                    <a:pt x="740968" y="412366"/>
                    <a:pt x="741845" y="412074"/>
                  </a:cubicBezTo>
                  <a:cubicBezTo>
                    <a:pt x="742721" y="411928"/>
                    <a:pt x="743598" y="411928"/>
                    <a:pt x="744473" y="412074"/>
                  </a:cubicBezTo>
                  <a:cubicBezTo>
                    <a:pt x="745351" y="412147"/>
                    <a:pt x="746226" y="412366"/>
                    <a:pt x="747030" y="412805"/>
                  </a:cubicBezTo>
                  <a:cubicBezTo>
                    <a:pt x="747833" y="413242"/>
                    <a:pt x="748491" y="413827"/>
                    <a:pt x="749076" y="414557"/>
                  </a:cubicBezTo>
                  <a:cubicBezTo>
                    <a:pt x="749659" y="415288"/>
                    <a:pt x="750097" y="416164"/>
                    <a:pt x="750317" y="417040"/>
                  </a:cubicBezTo>
                  <a:cubicBezTo>
                    <a:pt x="750463" y="417990"/>
                    <a:pt x="750463" y="418866"/>
                    <a:pt x="750317" y="419816"/>
                  </a:cubicBezTo>
                  <a:cubicBezTo>
                    <a:pt x="750170" y="421642"/>
                    <a:pt x="749295" y="423394"/>
                    <a:pt x="747906" y="424636"/>
                  </a:cubicBezTo>
                  <a:cubicBezTo>
                    <a:pt x="735783" y="435226"/>
                    <a:pt x="723950" y="445962"/>
                    <a:pt x="712119" y="456844"/>
                  </a:cubicBezTo>
                  <a:cubicBezTo>
                    <a:pt x="685899" y="480654"/>
                    <a:pt x="658803" y="505340"/>
                    <a:pt x="630247" y="526959"/>
                  </a:cubicBezTo>
                  <a:cubicBezTo>
                    <a:pt x="540999" y="594881"/>
                    <a:pt x="450434" y="628696"/>
                    <a:pt x="354905" y="62869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1" name="Google Shape;2701;p85"/>
            <p:cNvSpPr/>
            <p:nvPr/>
          </p:nvSpPr>
          <p:spPr>
            <a:xfrm>
              <a:off x="6412582" y="6964"/>
              <a:ext cx="1020562" cy="717909"/>
            </a:xfrm>
            <a:custGeom>
              <a:avLst/>
              <a:gdLst/>
              <a:ahLst/>
              <a:cxnLst/>
              <a:rect l="l" t="t" r="r" b="b"/>
              <a:pathLst>
                <a:path w="1020562" h="717909" extrusionOk="0">
                  <a:moveTo>
                    <a:pt x="525634" y="717289"/>
                  </a:moveTo>
                  <a:cubicBezTo>
                    <a:pt x="493207" y="717289"/>
                    <a:pt x="459099" y="700126"/>
                    <a:pt x="410020" y="655355"/>
                  </a:cubicBezTo>
                  <a:cubicBezTo>
                    <a:pt x="346114" y="596927"/>
                    <a:pt x="279433" y="539887"/>
                    <a:pt x="215016" y="484672"/>
                  </a:cubicBezTo>
                  <a:lnTo>
                    <a:pt x="166739" y="443188"/>
                  </a:lnTo>
                  <a:cubicBezTo>
                    <a:pt x="93704" y="380597"/>
                    <a:pt x="56165" y="319028"/>
                    <a:pt x="43822" y="243875"/>
                  </a:cubicBezTo>
                  <a:cubicBezTo>
                    <a:pt x="34838" y="189464"/>
                    <a:pt x="23883" y="134322"/>
                    <a:pt x="13220" y="80715"/>
                  </a:cubicBezTo>
                  <a:cubicBezTo>
                    <a:pt x="8327" y="56248"/>
                    <a:pt x="3506" y="31708"/>
                    <a:pt x="-1387" y="7680"/>
                  </a:cubicBezTo>
                  <a:cubicBezTo>
                    <a:pt x="-1679" y="5876"/>
                    <a:pt x="-1314" y="4028"/>
                    <a:pt x="-292" y="2494"/>
                  </a:cubicBezTo>
                  <a:cubicBezTo>
                    <a:pt x="658" y="982"/>
                    <a:pt x="2119" y="-99"/>
                    <a:pt x="3872" y="-500"/>
                  </a:cubicBezTo>
                  <a:cubicBezTo>
                    <a:pt x="5624" y="-844"/>
                    <a:pt x="7377" y="-442"/>
                    <a:pt x="8838" y="595"/>
                  </a:cubicBezTo>
                  <a:cubicBezTo>
                    <a:pt x="10299" y="1639"/>
                    <a:pt x="11321" y="3254"/>
                    <a:pt x="11613" y="5050"/>
                  </a:cubicBezTo>
                  <a:cubicBezTo>
                    <a:pt x="16360" y="29371"/>
                    <a:pt x="21108" y="53692"/>
                    <a:pt x="26220" y="78086"/>
                  </a:cubicBezTo>
                  <a:cubicBezTo>
                    <a:pt x="36884" y="131547"/>
                    <a:pt x="48130" y="186761"/>
                    <a:pt x="57187" y="241319"/>
                  </a:cubicBezTo>
                  <a:cubicBezTo>
                    <a:pt x="68946" y="312966"/>
                    <a:pt x="105391" y="371833"/>
                    <a:pt x="175431" y="432014"/>
                  </a:cubicBezTo>
                  <a:lnTo>
                    <a:pt x="223342" y="473936"/>
                  </a:lnTo>
                  <a:cubicBezTo>
                    <a:pt x="287905" y="529370"/>
                    <a:pt x="354805" y="586629"/>
                    <a:pt x="418711" y="645349"/>
                  </a:cubicBezTo>
                  <a:cubicBezTo>
                    <a:pt x="509859" y="728463"/>
                    <a:pt x="542871" y="710132"/>
                    <a:pt x="615249" y="669816"/>
                  </a:cubicBezTo>
                  <a:cubicBezTo>
                    <a:pt x="700116" y="622826"/>
                    <a:pt x="781257" y="569349"/>
                    <a:pt x="857944" y="509869"/>
                  </a:cubicBezTo>
                  <a:cubicBezTo>
                    <a:pt x="950918" y="437345"/>
                    <a:pt x="1001604" y="335607"/>
                    <a:pt x="1005184" y="216049"/>
                  </a:cubicBezTo>
                  <a:cubicBezTo>
                    <a:pt x="1006718" y="168284"/>
                    <a:pt x="1006279" y="119423"/>
                    <a:pt x="1005913" y="72169"/>
                  </a:cubicBezTo>
                  <a:lnTo>
                    <a:pt x="1005913" y="7753"/>
                  </a:lnTo>
                  <a:cubicBezTo>
                    <a:pt x="1005694" y="6767"/>
                    <a:pt x="1005694" y="5751"/>
                    <a:pt x="1005913" y="4758"/>
                  </a:cubicBezTo>
                  <a:cubicBezTo>
                    <a:pt x="1006206" y="3809"/>
                    <a:pt x="1006718" y="2925"/>
                    <a:pt x="1007301" y="2129"/>
                  </a:cubicBezTo>
                  <a:cubicBezTo>
                    <a:pt x="1007959" y="1406"/>
                    <a:pt x="1008763" y="807"/>
                    <a:pt x="1009638" y="376"/>
                  </a:cubicBezTo>
                  <a:cubicBezTo>
                    <a:pt x="1011391" y="-405"/>
                    <a:pt x="1013436" y="-405"/>
                    <a:pt x="1015189" y="376"/>
                  </a:cubicBezTo>
                  <a:cubicBezTo>
                    <a:pt x="1016066" y="792"/>
                    <a:pt x="1016869" y="1391"/>
                    <a:pt x="1017454" y="2129"/>
                  </a:cubicBezTo>
                  <a:cubicBezTo>
                    <a:pt x="1018110" y="2903"/>
                    <a:pt x="1018622" y="3794"/>
                    <a:pt x="1018914" y="4758"/>
                  </a:cubicBezTo>
                  <a:cubicBezTo>
                    <a:pt x="1019133" y="5751"/>
                    <a:pt x="1019133" y="6767"/>
                    <a:pt x="1018914" y="7753"/>
                  </a:cubicBezTo>
                  <a:lnTo>
                    <a:pt x="1018914" y="72097"/>
                  </a:lnTo>
                  <a:cubicBezTo>
                    <a:pt x="1018914" y="119423"/>
                    <a:pt x="1019572" y="168430"/>
                    <a:pt x="1018110" y="216560"/>
                  </a:cubicBezTo>
                  <a:cubicBezTo>
                    <a:pt x="1014385" y="340720"/>
                    <a:pt x="961581" y="446474"/>
                    <a:pt x="865467" y="521701"/>
                  </a:cubicBezTo>
                  <a:cubicBezTo>
                    <a:pt x="788268" y="581612"/>
                    <a:pt x="706543" y="635475"/>
                    <a:pt x="621092" y="682817"/>
                  </a:cubicBezTo>
                  <a:cubicBezTo>
                    <a:pt x="583989" y="702390"/>
                    <a:pt x="555360" y="717289"/>
                    <a:pt x="525634" y="71728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2" name="Google Shape;2702;p85"/>
            <p:cNvSpPr/>
            <p:nvPr/>
          </p:nvSpPr>
          <p:spPr>
            <a:xfrm>
              <a:off x="3268188" y="6936"/>
              <a:ext cx="813245" cy="660825"/>
            </a:xfrm>
            <a:custGeom>
              <a:avLst/>
              <a:gdLst/>
              <a:ahLst/>
              <a:cxnLst/>
              <a:rect l="l" t="t" r="r" b="b"/>
              <a:pathLst>
                <a:path w="813245" h="660825" extrusionOk="0">
                  <a:moveTo>
                    <a:pt x="433549" y="660203"/>
                  </a:moveTo>
                  <a:cubicBezTo>
                    <a:pt x="403167" y="660349"/>
                    <a:pt x="373223" y="652812"/>
                    <a:pt x="346565" y="638293"/>
                  </a:cubicBezTo>
                  <a:cubicBezTo>
                    <a:pt x="305592" y="615871"/>
                    <a:pt x="268490" y="581764"/>
                    <a:pt x="233652" y="534072"/>
                  </a:cubicBezTo>
                  <a:cubicBezTo>
                    <a:pt x="159960" y="432918"/>
                    <a:pt x="109492" y="317230"/>
                    <a:pt x="64576" y="207605"/>
                  </a:cubicBezTo>
                  <a:cubicBezTo>
                    <a:pt x="46391" y="163199"/>
                    <a:pt x="32002" y="116311"/>
                    <a:pt x="18125" y="71029"/>
                  </a:cubicBezTo>
                  <a:cubicBezTo>
                    <a:pt x="11626" y="50068"/>
                    <a:pt x="5272" y="29399"/>
                    <a:pt x="-1375" y="8657"/>
                  </a:cubicBezTo>
                  <a:cubicBezTo>
                    <a:pt x="-1521" y="7744"/>
                    <a:pt x="-1521" y="6802"/>
                    <a:pt x="-1375" y="5882"/>
                  </a:cubicBezTo>
                  <a:cubicBezTo>
                    <a:pt x="-1301" y="4954"/>
                    <a:pt x="-1082" y="4041"/>
                    <a:pt x="-717" y="3179"/>
                  </a:cubicBezTo>
                  <a:cubicBezTo>
                    <a:pt x="-279" y="2376"/>
                    <a:pt x="232" y="1638"/>
                    <a:pt x="889" y="988"/>
                  </a:cubicBezTo>
                  <a:cubicBezTo>
                    <a:pt x="1547" y="389"/>
                    <a:pt x="2350" y="-78"/>
                    <a:pt x="3154" y="-399"/>
                  </a:cubicBezTo>
                  <a:cubicBezTo>
                    <a:pt x="4030" y="-575"/>
                    <a:pt x="4906" y="-575"/>
                    <a:pt x="5783" y="-399"/>
                  </a:cubicBezTo>
                  <a:cubicBezTo>
                    <a:pt x="6659" y="-327"/>
                    <a:pt x="7536" y="-107"/>
                    <a:pt x="8339" y="258"/>
                  </a:cubicBezTo>
                  <a:cubicBezTo>
                    <a:pt x="9142" y="696"/>
                    <a:pt x="9873" y="1259"/>
                    <a:pt x="10457" y="1937"/>
                  </a:cubicBezTo>
                  <a:cubicBezTo>
                    <a:pt x="11041" y="2653"/>
                    <a:pt x="11480" y="3471"/>
                    <a:pt x="11771" y="4348"/>
                  </a:cubicBezTo>
                  <a:cubicBezTo>
                    <a:pt x="18564" y="24944"/>
                    <a:pt x="24918" y="45759"/>
                    <a:pt x="31272" y="66501"/>
                  </a:cubicBezTo>
                  <a:cubicBezTo>
                    <a:pt x="45149" y="111417"/>
                    <a:pt x="59390" y="158013"/>
                    <a:pt x="77795" y="201835"/>
                  </a:cubicBezTo>
                  <a:cubicBezTo>
                    <a:pt x="122200" y="310949"/>
                    <a:pt x="172011" y="425979"/>
                    <a:pt x="244827" y="525746"/>
                  </a:cubicBezTo>
                  <a:cubicBezTo>
                    <a:pt x="278423" y="572123"/>
                    <a:pt x="313772" y="604770"/>
                    <a:pt x="353138" y="625950"/>
                  </a:cubicBezTo>
                  <a:cubicBezTo>
                    <a:pt x="400903" y="651950"/>
                    <a:pt x="456848" y="652900"/>
                    <a:pt x="519293" y="628798"/>
                  </a:cubicBezTo>
                  <a:cubicBezTo>
                    <a:pt x="632570" y="584977"/>
                    <a:pt x="716488" y="510335"/>
                    <a:pt x="767613" y="406260"/>
                  </a:cubicBezTo>
                  <a:cubicBezTo>
                    <a:pt x="784118" y="372883"/>
                    <a:pt x="793613" y="329427"/>
                    <a:pt x="796388" y="273263"/>
                  </a:cubicBezTo>
                  <a:cubicBezTo>
                    <a:pt x="799529" y="210818"/>
                    <a:pt x="798871" y="146912"/>
                    <a:pt x="798214" y="85563"/>
                  </a:cubicBezTo>
                  <a:cubicBezTo>
                    <a:pt x="798214" y="59489"/>
                    <a:pt x="797703" y="33343"/>
                    <a:pt x="797703" y="7342"/>
                  </a:cubicBezTo>
                  <a:cubicBezTo>
                    <a:pt x="797484" y="6356"/>
                    <a:pt x="797484" y="5334"/>
                    <a:pt x="797703" y="4348"/>
                  </a:cubicBezTo>
                  <a:cubicBezTo>
                    <a:pt x="797995" y="3384"/>
                    <a:pt x="798433" y="2493"/>
                    <a:pt x="799091" y="1719"/>
                  </a:cubicBezTo>
                  <a:cubicBezTo>
                    <a:pt x="799748" y="996"/>
                    <a:pt x="800551" y="396"/>
                    <a:pt x="801427" y="-34"/>
                  </a:cubicBezTo>
                  <a:cubicBezTo>
                    <a:pt x="803181" y="-816"/>
                    <a:pt x="805225" y="-816"/>
                    <a:pt x="806978" y="-34"/>
                  </a:cubicBezTo>
                  <a:cubicBezTo>
                    <a:pt x="807854" y="396"/>
                    <a:pt x="808585" y="988"/>
                    <a:pt x="809243" y="1719"/>
                  </a:cubicBezTo>
                  <a:cubicBezTo>
                    <a:pt x="809900" y="2493"/>
                    <a:pt x="810411" y="3384"/>
                    <a:pt x="810703" y="4348"/>
                  </a:cubicBezTo>
                  <a:cubicBezTo>
                    <a:pt x="810922" y="5341"/>
                    <a:pt x="810922" y="6356"/>
                    <a:pt x="810703" y="7342"/>
                  </a:cubicBezTo>
                  <a:cubicBezTo>
                    <a:pt x="810703" y="33343"/>
                    <a:pt x="810703" y="59343"/>
                    <a:pt x="811215" y="85417"/>
                  </a:cubicBezTo>
                  <a:cubicBezTo>
                    <a:pt x="811872" y="147351"/>
                    <a:pt x="812529" y="211403"/>
                    <a:pt x="809389" y="274359"/>
                  </a:cubicBezTo>
                  <a:cubicBezTo>
                    <a:pt x="806394" y="332787"/>
                    <a:pt x="796461" y="377996"/>
                    <a:pt x="779079" y="413126"/>
                  </a:cubicBezTo>
                  <a:cubicBezTo>
                    <a:pt x="725836" y="520341"/>
                    <a:pt x="639509" y="597539"/>
                    <a:pt x="523456" y="642456"/>
                  </a:cubicBezTo>
                  <a:cubicBezTo>
                    <a:pt x="494826" y="653798"/>
                    <a:pt x="464371" y="659816"/>
                    <a:pt x="433549" y="66020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3" name="Google Shape;2703;p85"/>
            <p:cNvSpPr/>
            <p:nvPr/>
          </p:nvSpPr>
          <p:spPr>
            <a:xfrm>
              <a:off x="6555256" y="6132"/>
              <a:ext cx="806085" cy="522349"/>
            </a:xfrm>
            <a:custGeom>
              <a:avLst/>
              <a:gdLst/>
              <a:ahLst/>
              <a:cxnLst/>
              <a:rect l="l" t="t" r="r" b="b"/>
              <a:pathLst>
                <a:path w="806085" h="522349" extrusionOk="0">
                  <a:moveTo>
                    <a:pt x="460013" y="521729"/>
                  </a:moveTo>
                  <a:cubicBezTo>
                    <a:pt x="413125" y="521466"/>
                    <a:pt x="367550" y="506465"/>
                    <a:pt x="329719" y="478857"/>
                  </a:cubicBezTo>
                  <a:cubicBezTo>
                    <a:pt x="305324" y="461913"/>
                    <a:pt x="279617" y="446211"/>
                    <a:pt x="254858" y="430362"/>
                  </a:cubicBezTo>
                  <a:cubicBezTo>
                    <a:pt x="230099" y="414513"/>
                    <a:pt x="204974" y="399176"/>
                    <a:pt x="180727" y="382378"/>
                  </a:cubicBezTo>
                  <a:cubicBezTo>
                    <a:pt x="97101" y="324388"/>
                    <a:pt x="48168" y="250257"/>
                    <a:pt x="31005" y="155969"/>
                  </a:cubicBezTo>
                  <a:cubicBezTo>
                    <a:pt x="25015" y="122227"/>
                    <a:pt x="17128" y="88265"/>
                    <a:pt x="9094" y="55400"/>
                  </a:cubicBezTo>
                  <a:cubicBezTo>
                    <a:pt x="5662" y="39989"/>
                    <a:pt x="1791" y="24579"/>
                    <a:pt x="-1423" y="9023"/>
                  </a:cubicBezTo>
                  <a:cubicBezTo>
                    <a:pt x="-1642" y="7255"/>
                    <a:pt x="-1277" y="5466"/>
                    <a:pt x="-254" y="3983"/>
                  </a:cubicBezTo>
                  <a:cubicBezTo>
                    <a:pt x="1644" y="945"/>
                    <a:pt x="5662" y="-20"/>
                    <a:pt x="8729" y="1792"/>
                  </a:cubicBezTo>
                  <a:cubicBezTo>
                    <a:pt x="10263" y="2727"/>
                    <a:pt x="11358" y="4180"/>
                    <a:pt x="11870" y="5882"/>
                  </a:cubicBezTo>
                  <a:cubicBezTo>
                    <a:pt x="15156" y="21292"/>
                    <a:pt x="18734" y="36630"/>
                    <a:pt x="22313" y="52040"/>
                  </a:cubicBezTo>
                  <a:cubicBezTo>
                    <a:pt x="30055" y="85125"/>
                    <a:pt x="37797" y="119232"/>
                    <a:pt x="44224" y="153267"/>
                  </a:cubicBezTo>
                  <a:cubicBezTo>
                    <a:pt x="60583" y="243684"/>
                    <a:pt x="107619" y="314748"/>
                    <a:pt x="188030" y="370473"/>
                  </a:cubicBezTo>
                  <a:cubicBezTo>
                    <a:pt x="211986" y="386833"/>
                    <a:pt x="237256" y="403120"/>
                    <a:pt x="261576" y="418165"/>
                  </a:cubicBezTo>
                  <a:cubicBezTo>
                    <a:pt x="285898" y="433210"/>
                    <a:pt x="312701" y="449789"/>
                    <a:pt x="337022" y="467099"/>
                  </a:cubicBezTo>
                  <a:cubicBezTo>
                    <a:pt x="407794" y="516032"/>
                    <a:pt x="484334" y="520414"/>
                    <a:pt x="578037" y="479807"/>
                  </a:cubicBezTo>
                  <a:cubicBezTo>
                    <a:pt x="683063" y="434306"/>
                    <a:pt x="746384" y="362951"/>
                    <a:pt x="771800" y="262089"/>
                  </a:cubicBezTo>
                  <a:cubicBezTo>
                    <a:pt x="784873" y="210453"/>
                    <a:pt x="799553" y="151806"/>
                    <a:pt x="786407" y="90749"/>
                  </a:cubicBezTo>
                  <a:cubicBezTo>
                    <a:pt x="783121" y="71599"/>
                    <a:pt x="782463" y="52091"/>
                    <a:pt x="784362" y="32759"/>
                  </a:cubicBezTo>
                  <a:cubicBezTo>
                    <a:pt x="784362" y="24213"/>
                    <a:pt x="785239" y="15742"/>
                    <a:pt x="785239" y="7342"/>
                  </a:cubicBezTo>
                  <a:cubicBezTo>
                    <a:pt x="785020" y="6349"/>
                    <a:pt x="785020" y="5341"/>
                    <a:pt x="785239" y="4348"/>
                  </a:cubicBezTo>
                  <a:cubicBezTo>
                    <a:pt x="785531" y="3421"/>
                    <a:pt x="786041" y="2551"/>
                    <a:pt x="786626" y="1792"/>
                  </a:cubicBezTo>
                  <a:cubicBezTo>
                    <a:pt x="787284" y="1033"/>
                    <a:pt x="788086" y="412"/>
                    <a:pt x="788964" y="-34"/>
                  </a:cubicBezTo>
                  <a:cubicBezTo>
                    <a:pt x="790717" y="-816"/>
                    <a:pt x="792762" y="-816"/>
                    <a:pt x="794514" y="-34"/>
                  </a:cubicBezTo>
                  <a:cubicBezTo>
                    <a:pt x="795390" y="382"/>
                    <a:pt x="796194" y="1010"/>
                    <a:pt x="796779" y="1792"/>
                  </a:cubicBezTo>
                  <a:cubicBezTo>
                    <a:pt x="797435" y="2529"/>
                    <a:pt x="797947" y="3399"/>
                    <a:pt x="798239" y="4348"/>
                  </a:cubicBezTo>
                  <a:cubicBezTo>
                    <a:pt x="798459" y="5341"/>
                    <a:pt x="798459" y="6349"/>
                    <a:pt x="798239" y="7342"/>
                  </a:cubicBezTo>
                  <a:cubicBezTo>
                    <a:pt x="798239" y="15960"/>
                    <a:pt x="797728" y="24798"/>
                    <a:pt x="797289" y="33635"/>
                  </a:cubicBezTo>
                  <a:cubicBezTo>
                    <a:pt x="795463" y="51595"/>
                    <a:pt x="796048" y="69722"/>
                    <a:pt x="798969" y="87535"/>
                  </a:cubicBezTo>
                  <a:cubicBezTo>
                    <a:pt x="813066" y="151660"/>
                    <a:pt x="797874" y="211695"/>
                    <a:pt x="784362" y="265449"/>
                  </a:cubicBezTo>
                  <a:cubicBezTo>
                    <a:pt x="757851" y="370985"/>
                    <a:pt x="691900" y="444969"/>
                    <a:pt x="582786" y="492661"/>
                  </a:cubicBezTo>
                  <a:cubicBezTo>
                    <a:pt x="544296" y="510650"/>
                    <a:pt x="502520" y="520539"/>
                    <a:pt x="460013" y="5217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4" name="Google Shape;2704;p85"/>
            <p:cNvSpPr/>
            <p:nvPr/>
          </p:nvSpPr>
          <p:spPr>
            <a:xfrm>
              <a:off x="3136903" y="2487357"/>
              <a:ext cx="1002343" cy="561859"/>
            </a:xfrm>
            <a:custGeom>
              <a:avLst/>
              <a:gdLst/>
              <a:ahLst/>
              <a:cxnLst/>
              <a:rect l="l" t="t" r="r" b="b"/>
              <a:pathLst>
                <a:path w="1002343" h="561859" extrusionOk="0">
                  <a:moveTo>
                    <a:pt x="434832" y="561239"/>
                  </a:moveTo>
                  <a:cubicBezTo>
                    <a:pt x="411606" y="561239"/>
                    <a:pt x="387578" y="560508"/>
                    <a:pt x="363476" y="559705"/>
                  </a:cubicBezTo>
                  <a:cubicBezTo>
                    <a:pt x="266339" y="555907"/>
                    <a:pt x="218866" y="481777"/>
                    <a:pt x="191917" y="426124"/>
                  </a:cubicBezTo>
                  <a:cubicBezTo>
                    <a:pt x="185563" y="412978"/>
                    <a:pt x="179428" y="399758"/>
                    <a:pt x="173219" y="386539"/>
                  </a:cubicBezTo>
                  <a:cubicBezTo>
                    <a:pt x="149556" y="335414"/>
                    <a:pt x="125163" y="283194"/>
                    <a:pt x="89011" y="239592"/>
                  </a:cubicBezTo>
                  <a:cubicBezTo>
                    <a:pt x="61696" y="206362"/>
                    <a:pt x="37155" y="176052"/>
                    <a:pt x="14368" y="143186"/>
                  </a:cubicBezTo>
                  <a:cubicBezTo>
                    <a:pt x="-3891" y="116820"/>
                    <a:pt x="-6447" y="88702"/>
                    <a:pt x="7065" y="64016"/>
                  </a:cubicBezTo>
                  <a:cubicBezTo>
                    <a:pt x="20577" y="39330"/>
                    <a:pt x="42779" y="25891"/>
                    <a:pt x="74477" y="25380"/>
                  </a:cubicBezTo>
                  <a:cubicBezTo>
                    <a:pt x="109752" y="24358"/>
                    <a:pt x="137944" y="39987"/>
                    <a:pt x="165332" y="54594"/>
                  </a:cubicBezTo>
                  <a:cubicBezTo>
                    <a:pt x="225878" y="86584"/>
                    <a:pt x="274885" y="99000"/>
                    <a:pt x="324183" y="94764"/>
                  </a:cubicBezTo>
                  <a:cubicBezTo>
                    <a:pt x="336599" y="93741"/>
                    <a:pt x="348942" y="92938"/>
                    <a:pt x="361431" y="92061"/>
                  </a:cubicBezTo>
                  <a:cubicBezTo>
                    <a:pt x="395466" y="90674"/>
                    <a:pt x="429427" y="86795"/>
                    <a:pt x="462877" y="80449"/>
                  </a:cubicBezTo>
                  <a:cubicBezTo>
                    <a:pt x="545188" y="62774"/>
                    <a:pt x="628521" y="42616"/>
                    <a:pt x="709078" y="23335"/>
                  </a:cubicBezTo>
                  <a:cubicBezTo>
                    <a:pt x="741799" y="15301"/>
                    <a:pt x="774518" y="7392"/>
                    <a:pt x="807311" y="-401"/>
                  </a:cubicBezTo>
                  <a:cubicBezTo>
                    <a:pt x="808334" y="-693"/>
                    <a:pt x="809356" y="-693"/>
                    <a:pt x="810378" y="-401"/>
                  </a:cubicBezTo>
                  <a:lnTo>
                    <a:pt x="854199" y="-401"/>
                  </a:lnTo>
                  <a:cubicBezTo>
                    <a:pt x="902476" y="2593"/>
                    <a:pt x="943449" y="22386"/>
                    <a:pt x="969522" y="55179"/>
                  </a:cubicBezTo>
                  <a:cubicBezTo>
                    <a:pt x="981719" y="70962"/>
                    <a:pt x="990629" y="89009"/>
                    <a:pt x="995741" y="108275"/>
                  </a:cubicBezTo>
                  <a:cubicBezTo>
                    <a:pt x="1000854" y="127754"/>
                    <a:pt x="1002168" y="148043"/>
                    <a:pt x="999539" y="168018"/>
                  </a:cubicBezTo>
                  <a:cubicBezTo>
                    <a:pt x="993478" y="222940"/>
                    <a:pt x="965578" y="270632"/>
                    <a:pt x="916425" y="309779"/>
                  </a:cubicBezTo>
                  <a:lnTo>
                    <a:pt x="865301" y="350606"/>
                  </a:lnTo>
                  <a:cubicBezTo>
                    <a:pt x="836890" y="373612"/>
                    <a:pt x="808334" y="396472"/>
                    <a:pt x="779557" y="419113"/>
                  </a:cubicBezTo>
                  <a:lnTo>
                    <a:pt x="777221" y="420939"/>
                  </a:lnTo>
                  <a:cubicBezTo>
                    <a:pt x="744209" y="446866"/>
                    <a:pt x="710174" y="473670"/>
                    <a:pt x="674972" y="497845"/>
                  </a:cubicBezTo>
                  <a:cubicBezTo>
                    <a:pt x="621218" y="534801"/>
                    <a:pt x="558407" y="556346"/>
                    <a:pt x="493260" y="560217"/>
                  </a:cubicBezTo>
                  <a:cubicBezTo>
                    <a:pt x="474489" y="560728"/>
                    <a:pt x="454770" y="561239"/>
                    <a:pt x="434832" y="561239"/>
                  </a:cubicBezTo>
                  <a:close/>
                  <a:moveTo>
                    <a:pt x="76229" y="39330"/>
                  </a:moveTo>
                  <a:lnTo>
                    <a:pt x="74622" y="39330"/>
                  </a:lnTo>
                  <a:cubicBezTo>
                    <a:pt x="47819" y="39768"/>
                    <a:pt x="30801" y="49482"/>
                    <a:pt x="18824" y="70881"/>
                  </a:cubicBezTo>
                  <a:cubicBezTo>
                    <a:pt x="5020" y="95859"/>
                    <a:pt x="14734" y="119158"/>
                    <a:pt x="25323" y="134422"/>
                  </a:cubicBezTo>
                  <a:cubicBezTo>
                    <a:pt x="47819" y="167069"/>
                    <a:pt x="71847" y="196940"/>
                    <a:pt x="99308" y="230025"/>
                  </a:cubicBezTo>
                  <a:cubicBezTo>
                    <a:pt x="136557" y="275307"/>
                    <a:pt x="161315" y="328695"/>
                    <a:pt x="185417" y="380258"/>
                  </a:cubicBezTo>
                  <a:cubicBezTo>
                    <a:pt x="191551" y="393478"/>
                    <a:pt x="197614" y="406624"/>
                    <a:pt x="204041" y="419624"/>
                  </a:cubicBezTo>
                  <a:cubicBezTo>
                    <a:pt x="244941" y="504125"/>
                    <a:pt x="294239" y="542908"/>
                    <a:pt x="363915" y="545391"/>
                  </a:cubicBezTo>
                  <a:cubicBezTo>
                    <a:pt x="407005" y="547727"/>
                    <a:pt x="450096" y="547727"/>
                    <a:pt x="493187" y="545391"/>
                  </a:cubicBezTo>
                  <a:cubicBezTo>
                    <a:pt x="555997" y="541666"/>
                    <a:pt x="616543" y="520924"/>
                    <a:pt x="668471" y="485356"/>
                  </a:cubicBezTo>
                  <a:cubicBezTo>
                    <a:pt x="703090" y="461327"/>
                    <a:pt x="737051" y="434669"/>
                    <a:pt x="769844" y="408888"/>
                  </a:cubicBezTo>
                  <a:lnTo>
                    <a:pt x="772254" y="407062"/>
                  </a:lnTo>
                  <a:cubicBezTo>
                    <a:pt x="800884" y="384567"/>
                    <a:pt x="829368" y="361634"/>
                    <a:pt x="857486" y="338701"/>
                  </a:cubicBezTo>
                  <a:cubicBezTo>
                    <a:pt x="874503" y="324971"/>
                    <a:pt x="891375" y="311386"/>
                    <a:pt x="908611" y="297874"/>
                  </a:cubicBezTo>
                  <a:cubicBezTo>
                    <a:pt x="954622" y="261357"/>
                    <a:pt x="980843" y="216659"/>
                    <a:pt x="986467" y="165827"/>
                  </a:cubicBezTo>
                  <a:cubicBezTo>
                    <a:pt x="988876" y="147787"/>
                    <a:pt x="987708" y="129455"/>
                    <a:pt x="983106" y="111854"/>
                  </a:cubicBezTo>
                  <a:cubicBezTo>
                    <a:pt x="978505" y="94427"/>
                    <a:pt x="970471" y="78097"/>
                    <a:pt x="959516" y="63797"/>
                  </a:cubicBezTo>
                  <a:cubicBezTo>
                    <a:pt x="935487" y="33560"/>
                    <a:pt x="898898" y="16105"/>
                    <a:pt x="853761" y="13257"/>
                  </a:cubicBezTo>
                  <a:cubicBezTo>
                    <a:pt x="844340" y="12745"/>
                    <a:pt x="834919" y="12745"/>
                    <a:pt x="825497" y="13257"/>
                  </a:cubicBezTo>
                  <a:cubicBezTo>
                    <a:pt x="820457" y="13914"/>
                    <a:pt x="815418" y="13914"/>
                    <a:pt x="810378" y="13257"/>
                  </a:cubicBezTo>
                  <a:cubicBezTo>
                    <a:pt x="777585" y="20998"/>
                    <a:pt x="744646" y="29032"/>
                    <a:pt x="712219" y="36920"/>
                  </a:cubicBezTo>
                  <a:cubicBezTo>
                    <a:pt x="631881" y="56493"/>
                    <a:pt x="548109" y="76724"/>
                    <a:pt x="465653" y="94472"/>
                  </a:cubicBezTo>
                  <a:cubicBezTo>
                    <a:pt x="431545" y="100913"/>
                    <a:pt x="397072" y="104886"/>
                    <a:pt x="362381" y="106376"/>
                  </a:cubicBezTo>
                  <a:cubicBezTo>
                    <a:pt x="349965" y="107180"/>
                    <a:pt x="337622" y="107983"/>
                    <a:pt x="325279" y="109079"/>
                  </a:cubicBezTo>
                  <a:cubicBezTo>
                    <a:pt x="273424" y="113387"/>
                    <a:pt x="222227" y="100899"/>
                    <a:pt x="159344" y="67375"/>
                  </a:cubicBezTo>
                  <a:cubicBezTo>
                    <a:pt x="133781" y="53207"/>
                    <a:pt x="107415" y="39330"/>
                    <a:pt x="76229" y="3933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5" name="Google Shape;2705;p85"/>
            <p:cNvSpPr/>
            <p:nvPr/>
          </p:nvSpPr>
          <p:spPr>
            <a:xfrm>
              <a:off x="7707380" y="2417846"/>
              <a:ext cx="546252" cy="706961"/>
            </a:xfrm>
            <a:custGeom>
              <a:avLst/>
              <a:gdLst/>
              <a:ahLst/>
              <a:cxnLst/>
              <a:rect l="l" t="t" r="r" b="b"/>
              <a:pathLst>
                <a:path w="546252" h="706961" extrusionOk="0">
                  <a:moveTo>
                    <a:pt x="245732" y="706342"/>
                  </a:moveTo>
                  <a:cubicBezTo>
                    <a:pt x="230250" y="706342"/>
                    <a:pt x="214693" y="705392"/>
                    <a:pt x="197823" y="703786"/>
                  </a:cubicBezTo>
                  <a:cubicBezTo>
                    <a:pt x="130192" y="696993"/>
                    <a:pt x="88270" y="665587"/>
                    <a:pt x="72420" y="610446"/>
                  </a:cubicBezTo>
                  <a:cubicBezTo>
                    <a:pt x="56353" y="553333"/>
                    <a:pt x="42477" y="493006"/>
                    <a:pt x="29915" y="425156"/>
                  </a:cubicBezTo>
                  <a:cubicBezTo>
                    <a:pt x="23999" y="393240"/>
                    <a:pt x="19762" y="360520"/>
                    <a:pt x="15745" y="328896"/>
                  </a:cubicBezTo>
                  <a:cubicBezTo>
                    <a:pt x="12020" y="299682"/>
                    <a:pt x="7931" y="269810"/>
                    <a:pt x="2891" y="240669"/>
                  </a:cubicBezTo>
                  <a:cubicBezTo>
                    <a:pt x="-17267" y="126442"/>
                    <a:pt x="33201" y="34345"/>
                    <a:pt x="134354" y="-346"/>
                  </a:cubicBezTo>
                  <a:cubicBezTo>
                    <a:pt x="135597" y="-712"/>
                    <a:pt x="136838" y="-712"/>
                    <a:pt x="138079" y="-346"/>
                  </a:cubicBezTo>
                  <a:cubicBezTo>
                    <a:pt x="139102" y="-639"/>
                    <a:pt x="140124" y="-639"/>
                    <a:pt x="141147" y="-346"/>
                  </a:cubicBezTo>
                  <a:cubicBezTo>
                    <a:pt x="151445" y="2063"/>
                    <a:pt x="162473" y="3962"/>
                    <a:pt x="173136" y="5642"/>
                  </a:cubicBezTo>
                  <a:cubicBezTo>
                    <a:pt x="197092" y="9659"/>
                    <a:pt x="221777" y="13822"/>
                    <a:pt x="242885" y="25581"/>
                  </a:cubicBezTo>
                  <a:cubicBezTo>
                    <a:pt x="331112" y="75442"/>
                    <a:pt x="410720" y="139187"/>
                    <a:pt x="478643" y="214377"/>
                  </a:cubicBezTo>
                  <a:cubicBezTo>
                    <a:pt x="500699" y="240209"/>
                    <a:pt x="517642" y="269934"/>
                    <a:pt x="528744" y="302019"/>
                  </a:cubicBezTo>
                  <a:cubicBezTo>
                    <a:pt x="576509" y="432606"/>
                    <a:pt x="509098" y="562462"/>
                    <a:pt x="436794" y="634183"/>
                  </a:cubicBezTo>
                  <a:cubicBezTo>
                    <a:pt x="387641" y="682605"/>
                    <a:pt x="326217" y="706342"/>
                    <a:pt x="245732" y="706342"/>
                  </a:cubicBezTo>
                  <a:close/>
                  <a:moveTo>
                    <a:pt x="138590" y="13384"/>
                  </a:moveTo>
                  <a:cubicBezTo>
                    <a:pt x="44522" y="45519"/>
                    <a:pt x="-2295" y="131482"/>
                    <a:pt x="16549" y="237821"/>
                  </a:cubicBezTo>
                  <a:cubicBezTo>
                    <a:pt x="21734" y="267035"/>
                    <a:pt x="25605" y="297564"/>
                    <a:pt x="29403" y="326705"/>
                  </a:cubicBezTo>
                  <a:cubicBezTo>
                    <a:pt x="33421" y="358183"/>
                    <a:pt x="37655" y="390684"/>
                    <a:pt x="43425" y="422235"/>
                  </a:cubicBezTo>
                  <a:cubicBezTo>
                    <a:pt x="55914" y="489573"/>
                    <a:pt x="69719" y="549827"/>
                    <a:pt x="85640" y="606138"/>
                  </a:cubicBezTo>
                  <a:cubicBezTo>
                    <a:pt x="99516" y="655071"/>
                    <a:pt x="137786" y="683189"/>
                    <a:pt x="199429" y="689324"/>
                  </a:cubicBezTo>
                  <a:cubicBezTo>
                    <a:pt x="300216" y="699403"/>
                    <a:pt x="372376" y="678515"/>
                    <a:pt x="427810" y="623592"/>
                  </a:cubicBezTo>
                  <a:cubicBezTo>
                    <a:pt x="497048" y="554867"/>
                    <a:pt x="561829" y="430707"/>
                    <a:pt x="516474" y="306839"/>
                  </a:cubicBezTo>
                  <a:cubicBezTo>
                    <a:pt x="505958" y="276603"/>
                    <a:pt x="489890" y="248586"/>
                    <a:pt x="469148" y="224237"/>
                  </a:cubicBezTo>
                  <a:cubicBezTo>
                    <a:pt x="402321" y="150099"/>
                    <a:pt x="323953" y="87230"/>
                    <a:pt x="237115" y="38070"/>
                  </a:cubicBezTo>
                  <a:cubicBezTo>
                    <a:pt x="217981" y="27334"/>
                    <a:pt x="195412" y="23463"/>
                    <a:pt x="171383" y="19665"/>
                  </a:cubicBezTo>
                  <a:cubicBezTo>
                    <a:pt x="160574" y="17912"/>
                    <a:pt x="149473" y="16013"/>
                    <a:pt x="138664" y="133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6" name="Google Shape;2706;p85"/>
            <p:cNvSpPr/>
            <p:nvPr/>
          </p:nvSpPr>
          <p:spPr>
            <a:xfrm>
              <a:off x="6397287" y="2773726"/>
              <a:ext cx="201723" cy="214729"/>
            </a:xfrm>
            <a:custGeom>
              <a:avLst/>
              <a:gdLst/>
              <a:ahLst/>
              <a:cxnLst/>
              <a:rect l="l" t="t" r="r" b="b"/>
              <a:pathLst>
                <a:path w="201723" h="214729" extrusionOk="0">
                  <a:moveTo>
                    <a:pt x="112141" y="214105"/>
                  </a:moveTo>
                  <a:cubicBezTo>
                    <a:pt x="66567" y="214105"/>
                    <a:pt x="18071" y="183138"/>
                    <a:pt x="4852" y="142165"/>
                  </a:cubicBezTo>
                  <a:cubicBezTo>
                    <a:pt x="-5300" y="110541"/>
                    <a:pt x="-3182" y="76360"/>
                    <a:pt x="10695" y="46197"/>
                  </a:cubicBezTo>
                  <a:cubicBezTo>
                    <a:pt x="16538" y="34730"/>
                    <a:pt x="24645" y="24651"/>
                    <a:pt x="34577" y="16545"/>
                  </a:cubicBezTo>
                  <a:cubicBezTo>
                    <a:pt x="44364" y="8584"/>
                    <a:pt x="55685" y="2814"/>
                    <a:pt x="67881" y="-400"/>
                  </a:cubicBezTo>
                  <a:cubicBezTo>
                    <a:pt x="68977" y="-692"/>
                    <a:pt x="70218" y="-692"/>
                    <a:pt x="71314" y="-400"/>
                  </a:cubicBezTo>
                  <a:lnTo>
                    <a:pt x="72555" y="-400"/>
                  </a:lnTo>
                  <a:cubicBezTo>
                    <a:pt x="124265" y="-3394"/>
                    <a:pt x="163338" y="24067"/>
                    <a:pt x="191968" y="82422"/>
                  </a:cubicBezTo>
                  <a:cubicBezTo>
                    <a:pt x="208912" y="120766"/>
                    <a:pt x="199272" y="165610"/>
                    <a:pt x="168086" y="193582"/>
                  </a:cubicBezTo>
                  <a:cubicBezTo>
                    <a:pt x="158007" y="202419"/>
                    <a:pt x="146029" y="208700"/>
                    <a:pt x="133029" y="212059"/>
                  </a:cubicBezTo>
                  <a:cubicBezTo>
                    <a:pt x="126164" y="213448"/>
                    <a:pt x="119152" y="214178"/>
                    <a:pt x="112141" y="214105"/>
                  </a:cubicBezTo>
                  <a:close/>
                  <a:moveTo>
                    <a:pt x="71314" y="13477"/>
                  </a:moveTo>
                  <a:cubicBezTo>
                    <a:pt x="60943" y="16180"/>
                    <a:pt x="51230" y="21219"/>
                    <a:pt x="42977" y="28084"/>
                  </a:cubicBezTo>
                  <a:cubicBezTo>
                    <a:pt x="34504" y="34950"/>
                    <a:pt x="27566" y="43568"/>
                    <a:pt x="22599" y="53282"/>
                  </a:cubicBezTo>
                  <a:cubicBezTo>
                    <a:pt x="10402" y="79939"/>
                    <a:pt x="8649" y="110176"/>
                    <a:pt x="17706" y="138002"/>
                  </a:cubicBezTo>
                  <a:cubicBezTo>
                    <a:pt x="30706" y="178317"/>
                    <a:pt x="86359" y="208262"/>
                    <a:pt x="129961" y="198257"/>
                  </a:cubicBezTo>
                  <a:cubicBezTo>
                    <a:pt x="140771" y="195335"/>
                    <a:pt x="150776" y="190004"/>
                    <a:pt x="159175" y="182554"/>
                  </a:cubicBezTo>
                  <a:cubicBezTo>
                    <a:pt x="176119" y="166997"/>
                    <a:pt x="185979" y="145233"/>
                    <a:pt x="186636" y="122227"/>
                  </a:cubicBezTo>
                  <a:cubicBezTo>
                    <a:pt x="186636" y="110906"/>
                    <a:pt x="184153" y="99732"/>
                    <a:pt x="179333" y="89507"/>
                  </a:cubicBezTo>
                  <a:cubicBezTo>
                    <a:pt x="153333" y="36410"/>
                    <a:pt x="118568" y="11725"/>
                    <a:pt x="72628" y="14354"/>
                  </a:cubicBezTo>
                  <a:cubicBezTo>
                    <a:pt x="72044" y="14134"/>
                    <a:pt x="71460" y="13842"/>
                    <a:pt x="70949" y="1340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7" name="Google Shape;2707;p85"/>
            <p:cNvSpPr/>
            <p:nvPr/>
          </p:nvSpPr>
          <p:spPr>
            <a:xfrm>
              <a:off x="6740227" y="4115264"/>
              <a:ext cx="386464" cy="430370"/>
            </a:xfrm>
            <a:custGeom>
              <a:avLst/>
              <a:gdLst/>
              <a:ahLst/>
              <a:cxnLst/>
              <a:rect l="l" t="t" r="r" b="b"/>
              <a:pathLst>
                <a:path w="386464" h="430370" extrusionOk="0">
                  <a:moveTo>
                    <a:pt x="329160" y="429603"/>
                  </a:moveTo>
                  <a:lnTo>
                    <a:pt x="323756" y="429603"/>
                  </a:lnTo>
                  <a:cubicBezTo>
                    <a:pt x="298340" y="428215"/>
                    <a:pt x="273435" y="422300"/>
                    <a:pt x="250211" y="412002"/>
                  </a:cubicBezTo>
                  <a:cubicBezTo>
                    <a:pt x="194923" y="386293"/>
                    <a:pt x="143506" y="344663"/>
                    <a:pt x="88510" y="281415"/>
                  </a:cubicBezTo>
                  <a:cubicBezTo>
                    <a:pt x="46223" y="232554"/>
                    <a:pt x="16790" y="173834"/>
                    <a:pt x="2913" y="110659"/>
                  </a:cubicBezTo>
                  <a:cubicBezTo>
                    <a:pt x="-9284" y="56028"/>
                    <a:pt x="3935" y="18781"/>
                    <a:pt x="42060" y="83"/>
                  </a:cubicBezTo>
                  <a:cubicBezTo>
                    <a:pt x="43448" y="-647"/>
                    <a:pt x="45054" y="-793"/>
                    <a:pt x="46515" y="-428"/>
                  </a:cubicBezTo>
                  <a:lnTo>
                    <a:pt x="48049" y="-428"/>
                  </a:lnTo>
                  <a:cubicBezTo>
                    <a:pt x="78431" y="-1086"/>
                    <a:pt x="107207" y="10601"/>
                    <a:pt x="136568" y="36090"/>
                  </a:cubicBezTo>
                  <a:lnTo>
                    <a:pt x="156287" y="52450"/>
                  </a:lnTo>
                  <a:cubicBezTo>
                    <a:pt x="200108" y="89551"/>
                    <a:pt x="245316" y="127895"/>
                    <a:pt x="286070" y="169890"/>
                  </a:cubicBezTo>
                  <a:cubicBezTo>
                    <a:pt x="340993" y="226200"/>
                    <a:pt x="372762" y="285359"/>
                    <a:pt x="383354" y="350798"/>
                  </a:cubicBezTo>
                  <a:cubicBezTo>
                    <a:pt x="387662" y="376653"/>
                    <a:pt x="383354" y="398782"/>
                    <a:pt x="371155" y="412878"/>
                  </a:cubicBezTo>
                  <a:cubicBezTo>
                    <a:pt x="365824" y="418648"/>
                    <a:pt x="359252" y="423176"/>
                    <a:pt x="352021" y="426243"/>
                  </a:cubicBezTo>
                  <a:cubicBezTo>
                    <a:pt x="344718" y="429018"/>
                    <a:pt x="336902" y="430187"/>
                    <a:pt x="329160" y="429603"/>
                  </a:cubicBezTo>
                  <a:close/>
                  <a:moveTo>
                    <a:pt x="46734" y="12864"/>
                  </a:moveTo>
                  <a:cubicBezTo>
                    <a:pt x="15037" y="29151"/>
                    <a:pt x="5323" y="58804"/>
                    <a:pt x="15694" y="106787"/>
                  </a:cubicBezTo>
                  <a:cubicBezTo>
                    <a:pt x="28986" y="167626"/>
                    <a:pt x="57178" y="224155"/>
                    <a:pt x="97859" y="271336"/>
                  </a:cubicBezTo>
                  <a:cubicBezTo>
                    <a:pt x="151612" y="333489"/>
                    <a:pt x="201568" y="374024"/>
                    <a:pt x="255103" y="398855"/>
                  </a:cubicBezTo>
                  <a:cubicBezTo>
                    <a:pt x="276941" y="408423"/>
                    <a:pt x="300239" y="413974"/>
                    <a:pt x="324048" y="415142"/>
                  </a:cubicBezTo>
                  <a:cubicBezTo>
                    <a:pt x="330622" y="416091"/>
                    <a:pt x="337268" y="415507"/>
                    <a:pt x="343548" y="413316"/>
                  </a:cubicBezTo>
                  <a:cubicBezTo>
                    <a:pt x="350049" y="411271"/>
                    <a:pt x="355965" y="407620"/>
                    <a:pt x="360785" y="402799"/>
                  </a:cubicBezTo>
                  <a:cubicBezTo>
                    <a:pt x="370134" y="391844"/>
                    <a:pt x="373274" y="374096"/>
                    <a:pt x="369768" y="352551"/>
                  </a:cubicBezTo>
                  <a:cubicBezTo>
                    <a:pt x="359690" y="290179"/>
                    <a:pt x="329087" y="233649"/>
                    <a:pt x="276795" y="179458"/>
                  </a:cubicBezTo>
                  <a:cubicBezTo>
                    <a:pt x="236406" y="137974"/>
                    <a:pt x="191489" y="99776"/>
                    <a:pt x="147961" y="62602"/>
                  </a:cubicBezTo>
                  <a:lnTo>
                    <a:pt x="128460" y="46023"/>
                  </a:lnTo>
                  <a:cubicBezTo>
                    <a:pt x="101657" y="23163"/>
                    <a:pt x="75364" y="12354"/>
                    <a:pt x="48706" y="13376"/>
                  </a:cubicBezTo>
                  <a:cubicBezTo>
                    <a:pt x="48049" y="13230"/>
                    <a:pt x="47391" y="12937"/>
                    <a:pt x="46880" y="12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8" name="Google Shape;2708;p85"/>
            <p:cNvSpPr/>
            <p:nvPr/>
          </p:nvSpPr>
          <p:spPr>
            <a:xfrm>
              <a:off x="7305137" y="2299966"/>
              <a:ext cx="1037627" cy="1355077"/>
            </a:xfrm>
            <a:custGeom>
              <a:avLst/>
              <a:gdLst/>
              <a:ahLst/>
              <a:cxnLst/>
              <a:rect l="l" t="t" r="r" b="b"/>
              <a:pathLst>
                <a:path w="1037627" h="1355077" extrusionOk="0">
                  <a:moveTo>
                    <a:pt x="250811" y="1354457"/>
                  </a:moveTo>
                  <a:lnTo>
                    <a:pt x="246428" y="1354457"/>
                  </a:lnTo>
                  <a:cubicBezTo>
                    <a:pt x="184421" y="1353727"/>
                    <a:pt x="121685" y="1329991"/>
                    <a:pt x="60408" y="1283175"/>
                  </a:cubicBezTo>
                  <a:cubicBezTo>
                    <a:pt x="-4958" y="1233365"/>
                    <a:pt x="-19054" y="1165808"/>
                    <a:pt x="20531" y="1093284"/>
                  </a:cubicBezTo>
                  <a:cubicBezTo>
                    <a:pt x="37912" y="1062974"/>
                    <a:pt x="60262" y="1035805"/>
                    <a:pt x="86701" y="1012945"/>
                  </a:cubicBezTo>
                  <a:cubicBezTo>
                    <a:pt x="126870" y="976866"/>
                    <a:pt x="169376" y="943415"/>
                    <a:pt x="213855" y="912887"/>
                  </a:cubicBezTo>
                  <a:cubicBezTo>
                    <a:pt x="316835" y="842554"/>
                    <a:pt x="362555" y="748266"/>
                    <a:pt x="353353" y="624836"/>
                  </a:cubicBezTo>
                  <a:cubicBezTo>
                    <a:pt x="351963" y="606797"/>
                    <a:pt x="351307" y="588319"/>
                    <a:pt x="350576" y="570425"/>
                  </a:cubicBezTo>
                  <a:cubicBezTo>
                    <a:pt x="349628" y="546762"/>
                    <a:pt x="348750" y="522295"/>
                    <a:pt x="346341" y="498559"/>
                  </a:cubicBezTo>
                  <a:cubicBezTo>
                    <a:pt x="341520" y="451378"/>
                    <a:pt x="335094" y="403613"/>
                    <a:pt x="328812" y="357381"/>
                  </a:cubicBezTo>
                  <a:lnTo>
                    <a:pt x="323919" y="320864"/>
                  </a:lnTo>
                  <a:cubicBezTo>
                    <a:pt x="313620" y="243374"/>
                    <a:pt x="325087" y="173917"/>
                    <a:pt x="358026" y="114832"/>
                  </a:cubicBezTo>
                  <a:cubicBezTo>
                    <a:pt x="389870" y="57718"/>
                    <a:pt x="441358" y="19448"/>
                    <a:pt x="510961" y="1773"/>
                  </a:cubicBezTo>
                  <a:cubicBezTo>
                    <a:pt x="512058" y="1481"/>
                    <a:pt x="513153" y="1481"/>
                    <a:pt x="514249" y="1773"/>
                  </a:cubicBezTo>
                  <a:lnTo>
                    <a:pt x="514978" y="1773"/>
                  </a:lnTo>
                  <a:cubicBezTo>
                    <a:pt x="598313" y="-8963"/>
                    <a:pt x="673391" y="16380"/>
                    <a:pt x="744454" y="78533"/>
                  </a:cubicBezTo>
                  <a:cubicBezTo>
                    <a:pt x="761984" y="93944"/>
                    <a:pt x="779804" y="109062"/>
                    <a:pt x="797697" y="124180"/>
                  </a:cubicBezTo>
                  <a:cubicBezTo>
                    <a:pt x="827350" y="149231"/>
                    <a:pt x="858024" y="175305"/>
                    <a:pt x="887019" y="202328"/>
                  </a:cubicBezTo>
                  <a:cubicBezTo>
                    <a:pt x="920689" y="232740"/>
                    <a:pt x="951363" y="266314"/>
                    <a:pt x="978605" y="302605"/>
                  </a:cubicBezTo>
                  <a:cubicBezTo>
                    <a:pt x="1029730" y="374107"/>
                    <a:pt x="1047186" y="461018"/>
                    <a:pt x="1029364" y="560785"/>
                  </a:cubicBezTo>
                  <a:cubicBezTo>
                    <a:pt x="1004241" y="701012"/>
                    <a:pt x="944937" y="806474"/>
                    <a:pt x="847946" y="883015"/>
                  </a:cubicBezTo>
                  <a:cubicBezTo>
                    <a:pt x="792585" y="926836"/>
                    <a:pt x="726342" y="939326"/>
                    <a:pt x="661926" y="951522"/>
                  </a:cubicBezTo>
                  <a:lnTo>
                    <a:pt x="656302" y="952545"/>
                  </a:lnTo>
                  <a:cubicBezTo>
                    <a:pt x="554053" y="972045"/>
                    <a:pt x="495625" y="1017181"/>
                    <a:pt x="466411" y="1098615"/>
                  </a:cubicBezTo>
                  <a:cubicBezTo>
                    <a:pt x="461079" y="1113515"/>
                    <a:pt x="455894" y="1128487"/>
                    <a:pt x="450926" y="1143459"/>
                  </a:cubicBezTo>
                  <a:cubicBezTo>
                    <a:pt x="442163" y="1168437"/>
                    <a:pt x="433472" y="1193488"/>
                    <a:pt x="424342" y="1218320"/>
                  </a:cubicBezTo>
                  <a:cubicBezTo>
                    <a:pt x="383881" y="1330355"/>
                    <a:pt x="325599" y="1354457"/>
                    <a:pt x="250811" y="1354457"/>
                  </a:cubicBezTo>
                  <a:close/>
                  <a:moveTo>
                    <a:pt x="514394" y="15285"/>
                  </a:moveTo>
                  <a:cubicBezTo>
                    <a:pt x="448662" y="31645"/>
                    <a:pt x="399802" y="67870"/>
                    <a:pt x="369859" y="121405"/>
                  </a:cubicBezTo>
                  <a:cubicBezTo>
                    <a:pt x="338892" y="177788"/>
                    <a:pt x="327644" y="243812"/>
                    <a:pt x="337576" y="318162"/>
                  </a:cubicBezTo>
                  <a:lnTo>
                    <a:pt x="342470" y="354679"/>
                  </a:lnTo>
                  <a:cubicBezTo>
                    <a:pt x="348750" y="401057"/>
                    <a:pt x="355252" y="449041"/>
                    <a:pt x="359925" y="496441"/>
                  </a:cubicBezTo>
                  <a:cubicBezTo>
                    <a:pt x="362409" y="520907"/>
                    <a:pt x="363357" y="545447"/>
                    <a:pt x="364381" y="569476"/>
                  </a:cubicBezTo>
                  <a:cubicBezTo>
                    <a:pt x="365037" y="587442"/>
                    <a:pt x="365768" y="605409"/>
                    <a:pt x="367082" y="623303"/>
                  </a:cubicBezTo>
                  <a:cubicBezTo>
                    <a:pt x="376431" y="752428"/>
                    <a:pt x="328812" y="850954"/>
                    <a:pt x="221012" y="924426"/>
                  </a:cubicBezTo>
                  <a:cubicBezTo>
                    <a:pt x="177045" y="954663"/>
                    <a:pt x="135049" y="987675"/>
                    <a:pt x="95392" y="1023389"/>
                  </a:cubicBezTo>
                  <a:cubicBezTo>
                    <a:pt x="70122" y="1045081"/>
                    <a:pt x="48723" y="1071008"/>
                    <a:pt x="32217" y="1099930"/>
                  </a:cubicBezTo>
                  <a:cubicBezTo>
                    <a:pt x="-4300" y="1166611"/>
                    <a:pt x="8408" y="1225916"/>
                    <a:pt x="68150" y="1271270"/>
                  </a:cubicBezTo>
                  <a:cubicBezTo>
                    <a:pt x="127892" y="1316625"/>
                    <a:pt x="186978" y="1339193"/>
                    <a:pt x="246501" y="1339924"/>
                  </a:cubicBezTo>
                  <a:cubicBezTo>
                    <a:pt x="319536" y="1340946"/>
                    <a:pt x="373072" y="1319839"/>
                    <a:pt x="412144" y="1212696"/>
                  </a:cubicBezTo>
                  <a:cubicBezTo>
                    <a:pt x="421202" y="1188229"/>
                    <a:pt x="429966" y="1162886"/>
                    <a:pt x="438657" y="1137908"/>
                  </a:cubicBezTo>
                  <a:lnTo>
                    <a:pt x="454140" y="1093064"/>
                  </a:lnTo>
                  <a:cubicBezTo>
                    <a:pt x="484670" y="1007394"/>
                    <a:pt x="548210" y="958022"/>
                    <a:pt x="654184" y="938011"/>
                  </a:cubicBezTo>
                  <a:lnTo>
                    <a:pt x="659735" y="936915"/>
                  </a:lnTo>
                  <a:cubicBezTo>
                    <a:pt x="722253" y="925084"/>
                    <a:pt x="786888" y="912449"/>
                    <a:pt x="839692" y="871184"/>
                  </a:cubicBezTo>
                  <a:cubicBezTo>
                    <a:pt x="933836" y="796761"/>
                    <a:pt x="991460" y="694146"/>
                    <a:pt x="1015854" y="557571"/>
                  </a:cubicBezTo>
                  <a:cubicBezTo>
                    <a:pt x="1032943" y="461968"/>
                    <a:pt x="1016730" y="378927"/>
                    <a:pt x="967650" y="310712"/>
                  </a:cubicBezTo>
                  <a:cubicBezTo>
                    <a:pt x="940920" y="275298"/>
                    <a:pt x="910829" y="242504"/>
                    <a:pt x="877890" y="212772"/>
                  </a:cubicBezTo>
                  <a:cubicBezTo>
                    <a:pt x="849114" y="185895"/>
                    <a:pt x="818586" y="160041"/>
                    <a:pt x="789080" y="135062"/>
                  </a:cubicBezTo>
                  <a:cubicBezTo>
                    <a:pt x="771113" y="119871"/>
                    <a:pt x="753220" y="104680"/>
                    <a:pt x="735617" y="89270"/>
                  </a:cubicBezTo>
                  <a:cubicBezTo>
                    <a:pt x="667550" y="29527"/>
                    <a:pt x="596121" y="5571"/>
                    <a:pt x="516512" y="15869"/>
                  </a:cubicBezTo>
                  <a:lnTo>
                    <a:pt x="514322" y="1586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09" name="Google Shape;2709;p85"/>
            <p:cNvSpPr/>
            <p:nvPr/>
          </p:nvSpPr>
          <p:spPr>
            <a:xfrm>
              <a:off x="6800695" y="2288118"/>
              <a:ext cx="652345" cy="809307"/>
            </a:xfrm>
            <a:custGeom>
              <a:avLst/>
              <a:gdLst/>
              <a:ahLst/>
              <a:cxnLst/>
              <a:rect l="l" t="t" r="r" b="b"/>
              <a:pathLst>
                <a:path w="652345" h="809307" extrusionOk="0">
                  <a:moveTo>
                    <a:pt x="244956" y="808682"/>
                  </a:moveTo>
                  <a:cubicBezTo>
                    <a:pt x="177179" y="808682"/>
                    <a:pt x="139567" y="778007"/>
                    <a:pt x="109257" y="703001"/>
                  </a:cubicBezTo>
                  <a:cubicBezTo>
                    <a:pt x="78217" y="626313"/>
                    <a:pt x="52801" y="545683"/>
                    <a:pt x="28335" y="467754"/>
                  </a:cubicBezTo>
                  <a:lnTo>
                    <a:pt x="13727" y="422472"/>
                  </a:lnTo>
                  <a:cubicBezTo>
                    <a:pt x="-3655" y="369266"/>
                    <a:pt x="-6211" y="312313"/>
                    <a:pt x="6424" y="257778"/>
                  </a:cubicBezTo>
                  <a:cubicBezTo>
                    <a:pt x="26655" y="171377"/>
                    <a:pt x="89026" y="120326"/>
                    <a:pt x="145921" y="79353"/>
                  </a:cubicBezTo>
                  <a:cubicBezTo>
                    <a:pt x="205225" y="36701"/>
                    <a:pt x="274170" y="15813"/>
                    <a:pt x="339756" y="-401"/>
                  </a:cubicBezTo>
                  <a:cubicBezTo>
                    <a:pt x="340779" y="-693"/>
                    <a:pt x="341801" y="-693"/>
                    <a:pt x="342824" y="-401"/>
                  </a:cubicBezTo>
                  <a:lnTo>
                    <a:pt x="409870" y="-401"/>
                  </a:lnTo>
                  <a:cubicBezTo>
                    <a:pt x="493422" y="-401"/>
                    <a:pt x="556452" y="47510"/>
                    <a:pt x="578655" y="127775"/>
                  </a:cubicBezTo>
                  <a:cubicBezTo>
                    <a:pt x="582963" y="143186"/>
                    <a:pt x="587638" y="158523"/>
                    <a:pt x="592385" y="173860"/>
                  </a:cubicBezTo>
                  <a:cubicBezTo>
                    <a:pt x="602318" y="203907"/>
                    <a:pt x="610497" y="234516"/>
                    <a:pt x="616852" y="265520"/>
                  </a:cubicBezTo>
                  <a:cubicBezTo>
                    <a:pt x="619846" y="281003"/>
                    <a:pt x="622840" y="296487"/>
                    <a:pt x="625982" y="311970"/>
                  </a:cubicBezTo>
                  <a:cubicBezTo>
                    <a:pt x="638690" y="375876"/>
                    <a:pt x="651763" y="441900"/>
                    <a:pt x="650813" y="509676"/>
                  </a:cubicBezTo>
                  <a:cubicBezTo>
                    <a:pt x="649426" y="611122"/>
                    <a:pt x="606992" y="684960"/>
                    <a:pt x="520300" y="734990"/>
                  </a:cubicBezTo>
                  <a:cubicBezTo>
                    <a:pt x="441787" y="780637"/>
                    <a:pt x="356627" y="796631"/>
                    <a:pt x="283665" y="806272"/>
                  </a:cubicBezTo>
                  <a:cubicBezTo>
                    <a:pt x="270811" y="807952"/>
                    <a:pt x="257883" y="808755"/>
                    <a:pt x="244956" y="808682"/>
                  </a:cubicBezTo>
                  <a:close/>
                  <a:moveTo>
                    <a:pt x="343190" y="13476"/>
                  </a:moveTo>
                  <a:cubicBezTo>
                    <a:pt x="268766" y="31807"/>
                    <a:pt x="208146" y="52038"/>
                    <a:pt x="153882" y="91112"/>
                  </a:cubicBezTo>
                  <a:cubicBezTo>
                    <a:pt x="96549" y="132450"/>
                    <a:pt x="38997" y="179631"/>
                    <a:pt x="19935" y="261211"/>
                  </a:cubicBezTo>
                  <a:cubicBezTo>
                    <a:pt x="8031" y="313117"/>
                    <a:pt x="10513" y="367301"/>
                    <a:pt x="27239" y="417871"/>
                  </a:cubicBezTo>
                  <a:lnTo>
                    <a:pt x="41846" y="463372"/>
                  </a:lnTo>
                  <a:cubicBezTo>
                    <a:pt x="66239" y="540935"/>
                    <a:pt x="91510" y="621274"/>
                    <a:pt x="122184" y="697084"/>
                  </a:cubicBezTo>
                  <a:cubicBezTo>
                    <a:pt x="155415" y="779103"/>
                    <a:pt x="195950" y="803205"/>
                    <a:pt x="282863" y="791519"/>
                  </a:cubicBezTo>
                  <a:cubicBezTo>
                    <a:pt x="354509" y="782024"/>
                    <a:pt x="437916" y="766322"/>
                    <a:pt x="514676" y="721916"/>
                  </a:cubicBezTo>
                  <a:cubicBezTo>
                    <a:pt x="596475" y="674444"/>
                    <a:pt x="636864" y="605060"/>
                    <a:pt x="638178" y="508800"/>
                  </a:cubicBezTo>
                  <a:cubicBezTo>
                    <a:pt x="639053" y="442557"/>
                    <a:pt x="626128" y="377337"/>
                    <a:pt x="613564" y="314307"/>
                  </a:cubicBezTo>
                  <a:cubicBezTo>
                    <a:pt x="610497" y="298751"/>
                    <a:pt x="607357" y="283194"/>
                    <a:pt x="604508" y="267638"/>
                  </a:cubicBezTo>
                  <a:cubicBezTo>
                    <a:pt x="598155" y="237262"/>
                    <a:pt x="590120" y="207267"/>
                    <a:pt x="580408" y="177805"/>
                  </a:cubicBezTo>
                  <a:cubicBezTo>
                    <a:pt x="575659" y="162394"/>
                    <a:pt x="570840" y="146910"/>
                    <a:pt x="566530" y="131354"/>
                  </a:cubicBezTo>
                  <a:cubicBezTo>
                    <a:pt x="546153" y="57881"/>
                    <a:pt x="487944" y="13329"/>
                    <a:pt x="410747" y="13329"/>
                  </a:cubicBezTo>
                  <a:lnTo>
                    <a:pt x="345526" y="1332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0" name="Google Shape;2710;p85"/>
            <p:cNvSpPr/>
            <p:nvPr/>
          </p:nvSpPr>
          <p:spPr>
            <a:xfrm>
              <a:off x="3417501" y="4380720"/>
              <a:ext cx="366009" cy="341366"/>
            </a:xfrm>
            <a:custGeom>
              <a:avLst/>
              <a:gdLst/>
              <a:ahLst/>
              <a:cxnLst/>
              <a:rect l="l" t="t" r="r" b="b"/>
              <a:pathLst>
                <a:path w="366009" h="341366" extrusionOk="0">
                  <a:moveTo>
                    <a:pt x="189072" y="340746"/>
                  </a:moveTo>
                  <a:cubicBezTo>
                    <a:pt x="172639" y="340746"/>
                    <a:pt x="156279" y="339066"/>
                    <a:pt x="140211" y="335634"/>
                  </a:cubicBezTo>
                  <a:cubicBezTo>
                    <a:pt x="73749" y="321027"/>
                    <a:pt x="31681" y="288380"/>
                    <a:pt x="12400" y="234918"/>
                  </a:cubicBezTo>
                  <a:cubicBezTo>
                    <a:pt x="-11921" y="168018"/>
                    <a:pt x="-4253" y="108129"/>
                    <a:pt x="35113" y="56712"/>
                  </a:cubicBezTo>
                  <a:cubicBezTo>
                    <a:pt x="62721" y="20779"/>
                    <a:pt x="98728" y="7779"/>
                    <a:pt x="130059" y="-401"/>
                  </a:cubicBezTo>
                  <a:cubicBezTo>
                    <a:pt x="131082" y="-693"/>
                    <a:pt x="132177" y="-693"/>
                    <a:pt x="133200" y="-401"/>
                  </a:cubicBezTo>
                  <a:lnTo>
                    <a:pt x="135318" y="-401"/>
                  </a:lnTo>
                  <a:cubicBezTo>
                    <a:pt x="140430" y="-401"/>
                    <a:pt x="145543" y="110"/>
                    <a:pt x="150802" y="256"/>
                  </a:cubicBezTo>
                  <a:cubicBezTo>
                    <a:pt x="162341" y="183"/>
                    <a:pt x="173807" y="1279"/>
                    <a:pt x="185128" y="3615"/>
                  </a:cubicBezTo>
                  <a:cubicBezTo>
                    <a:pt x="277225" y="26111"/>
                    <a:pt x="336383" y="94691"/>
                    <a:pt x="360996" y="207603"/>
                  </a:cubicBezTo>
                  <a:cubicBezTo>
                    <a:pt x="374362" y="268733"/>
                    <a:pt x="349603" y="309852"/>
                    <a:pt x="289349" y="325409"/>
                  </a:cubicBezTo>
                  <a:cubicBezTo>
                    <a:pt x="256703" y="334757"/>
                    <a:pt x="223033" y="339943"/>
                    <a:pt x="189072" y="340746"/>
                  </a:cubicBezTo>
                  <a:close/>
                  <a:moveTo>
                    <a:pt x="133419" y="13694"/>
                  </a:moveTo>
                  <a:cubicBezTo>
                    <a:pt x="104205" y="20998"/>
                    <a:pt x="70682" y="33049"/>
                    <a:pt x="45777" y="65695"/>
                  </a:cubicBezTo>
                  <a:cubicBezTo>
                    <a:pt x="9260" y="113534"/>
                    <a:pt x="1956" y="167214"/>
                    <a:pt x="25108" y="229733"/>
                  </a:cubicBezTo>
                  <a:cubicBezTo>
                    <a:pt x="43148" y="278739"/>
                    <a:pt x="80542" y="308246"/>
                    <a:pt x="142987" y="321684"/>
                  </a:cubicBezTo>
                  <a:cubicBezTo>
                    <a:pt x="193381" y="332493"/>
                    <a:pt x="241584" y="323072"/>
                    <a:pt x="286208" y="311313"/>
                  </a:cubicBezTo>
                  <a:cubicBezTo>
                    <a:pt x="339524" y="297217"/>
                    <a:pt x="359828" y="264278"/>
                    <a:pt x="348215" y="210598"/>
                  </a:cubicBezTo>
                  <a:cubicBezTo>
                    <a:pt x="324990" y="102213"/>
                    <a:pt x="270725" y="39184"/>
                    <a:pt x="182499" y="17565"/>
                  </a:cubicBezTo>
                  <a:cubicBezTo>
                    <a:pt x="172127" y="15448"/>
                    <a:pt x="161538" y="14425"/>
                    <a:pt x="150947" y="14644"/>
                  </a:cubicBezTo>
                  <a:cubicBezTo>
                    <a:pt x="145616" y="14790"/>
                    <a:pt x="140211" y="14498"/>
                    <a:pt x="134880" y="1391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1" name="Google Shape;2711;p85"/>
            <p:cNvSpPr/>
            <p:nvPr/>
          </p:nvSpPr>
          <p:spPr>
            <a:xfrm>
              <a:off x="7093486" y="2175713"/>
              <a:ext cx="1321392" cy="1619922"/>
            </a:xfrm>
            <a:custGeom>
              <a:avLst/>
              <a:gdLst/>
              <a:ahLst/>
              <a:cxnLst/>
              <a:rect l="l" t="t" r="r" b="b"/>
              <a:pathLst>
                <a:path w="1321392" h="1619922" extrusionOk="0">
                  <a:moveTo>
                    <a:pt x="537689" y="1619302"/>
                  </a:moveTo>
                  <a:cubicBezTo>
                    <a:pt x="497593" y="1618864"/>
                    <a:pt x="457570" y="1614263"/>
                    <a:pt x="418422" y="1605499"/>
                  </a:cubicBezTo>
                  <a:cubicBezTo>
                    <a:pt x="361089" y="1593229"/>
                    <a:pt x="304050" y="1575043"/>
                    <a:pt x="248835" y="1557442"/>
                  </a:cubicBezTo>
                  <a:lnTo>
                    <a:pt x="229335" y="1551234"/>
                  </a:lnTo>
                  <a:cubicBezTo>
                    <a:pt x="176019" y="1534289"/>
                    <a:pt x="115546" y="1514717"/>
                    <a:pt x="64714" y="1475350"/>
                  </a:cubicBezTo>
                  <a:cubicBezTo>
                    <a:pt x="8987" y="1431529"/>
                    <a:pt x="-19496" y="1386247"/>
                    <a:pt x="10886" y="1292763"/>
                  </a:cubicBezTo>
                  <a:cubicBezTo>
                    <a:pt x="39078" y="1205704"/>
                    <a:pt x="95973" y="1130916"/>
                    <a:pt x="172367" y="1080522"/>
                  </a:cubicBezTo>
                  <a:cubicBezTo>
                    <a:pt x="197345" y="1063505"/>
                    <a:pt x="223127" y="1046926"/>
                    <a:pt x="248104" y="1030859"/>
                  </a:cubicBezTo>
                  <a:cubicBezTo>
                    <a:pt x="289661" y="1004054"/>
                    <a:pt x="332679" y="976447"/>
                    <a:pt x="372849" y="946283"/>
                  </a:cubicBezTo>
                  <a:cubicBezTo>
                    <a:pt x="443839" y="892968"/>
                    <a:pt x="482401" y="824826"/>
                    <a:pt x="487075" y="743830"/>
                  </a:cubicBezTo>
                  <a:cubicBezTo>
                    <a:pt x="489924" y="696357"/>
                    <a:pt x="489924" y="648665"/>
                    <a:pt x="487075" y="601192"/>
                  </a:cubicBezTo>
                  <a:cubicBezTo>
                    <a:pt x="483496" y="540719"/>
                    <a:pt x="477070" y="480589"/>
                    <a:pt x="467648" y="420796"/>
                  </a:cubicBezTo>
                  <a:cubicBezTo>
                    <a:pt x="448294" y="301676"/>
                    <a:pt x="477508" y="195044"/>
                    <a:pt x="554559" y="103823"/>
                  </a:cubicBezTo>
                  <a:cubicBezTo>
                    <a:pt x="607802" y="40721"/>
                    <a:pt x="740653" y="2012"/>
                    <a:pt x="740653" y="1574"/>
                  </a:cubicBezTo>
                  <a:cubicBezTo>
                    <a:pt x="844874" y="-10623"/>
                    <a:pt x="935804" y="27794"/>
                    <a:pt x="1026148" y="122666"/>
                  </a:cubicBezTo>
                  <a:cubicBezTo>
                    <a:pt x="1078879" y="178078"/>
                    <a:pt x="1134825" y="230320"/>
                    <a:pt x="1193690" y="279108"/>
                  </a:cubicBezTo>
                  <a:cubicBezTo>
                    <a:pt x="1271181" y="343598"/>
                    <a:pt x="1311204" y="431313"/>
                    <a:pt x="1318873" y="555180"/>
                  </a:cubicBezTo>
                  <a:cubicBezTo>
                    <a:pt x="1325080" y="665829"/>
                    <a:pt x="1303316" y="776185"/>
                    <a:pt x="1255550" y="876170"/>
                  </a:cubicBezTo>
                  <a:cubicBezTo>
                    <a:pt x="1218596" y="955851"/>
                    <a:pt x="1172583" y="1046050"/>
                    <a:pt x="1092245" y="1108422"/>
                  </a:cubicBezTo>
                  <a:cubicBezTo>
                    <a:pt x="1048058" y="1142675"/>
                    <a:pt x="998540" y="1163709"/>
                    <a:pt x="937191" y="1184670"/>
                  </a:cubicBezTo>
                  <a:cubicBezTo>
                    <a:pt x="852762" y="1213884"/>
                    <a:pt x="805728" y="1267784"/>
                    <a:pt x="792216" y="1350168"/>
                  </a:cubicBezTo>
                  <a:cubicBezTo>
                    <a:pt x="789880" y="1364775"/>
                    <a:pt x="786665" y="1380039"/>
                    <a:pt x="783598" y="1393989"/>
                  </a:cubicBezTo>
                  <a:cubicBezTo>
                    <a:pt x="779654" y="1411956"/>
                    <a:pt x="775783" y="1430507"/>
                    <a:pt x="773301" y="1448839"/>
                  </a:cubicBezTo>
                  <a:cubicBezTo>
                    <a:pt x="763367" y="1528155"/>
                    <a:pt x="722176" y="1579426"/>
                    <a:pt x="651185" y="1601482"/>
                  </a:cubicBezTo>
                  <a:cubicBezTo>
                    <a:pt x="614449" y="1613095"/>
                    <a:pt x="576179" y="1619083"/>
                    <a:pt x="537689" y="1619302"/>
                  </a:cubicBezTo>
                  <a:close/>
                  <a:moveTo>
                    <a:pt x="564273" y="113464"/>
                  </a:moveTo>
                  <a:cubicBezTo>
                    <a:pt x="489997" y="201106"/>
                    <a:pt x="462024" y="304305"/>
                    <a:pt x="480429" y="418532"/>
                  </a:cubicBezTo>
                  <a:cubicBezTo>
                    <a:pt x="490143" y="478808"/>
                    <a:pt x="496716" y="539478"/>
                    <a:pt x="500002" y="600535"/>
                  </a:cubicBezTo>
                  <a:cubicBezTo>
                    <a:pt x="502998" y="648593"/>
                    <a:pt x="502998" y="696869"/>
                    <a:pt x="500002" y="744926"/>
                  </a:cubicBezTo>
                  <a:cubicBezTo>
                    <a:pt x="494963" y="830377"/>
                    <a:pt x="454648" y="902098"/>
                    <a:pt x="380152" y="958115"/>
                  </a:cubicBezTo>
                  <a:cubicBezTo>
                    <a:pt x="339617" y="988571"/>
                    <a:pt x="296454" y="1016543"/>
                    <a:pt x="254605" y="1043201"/>
                  </a:cubicBezTo>
                  <a:cubicBezTo>
                    <a:pt x="229772" y="1059561"/>
                    <a:pt x="203990" y="1075848"/>
                    <a:pt x="179232" y="1092646"/>
                  </a:cubicBezTo>
                  <a:cubicBezTo>
                    <a:pt x="105612" y="1141506"/>
                    <a:pt x="50617" y="1213738"/>
                    <a:pt x="23082" y="1297655"/>
                  </a:cubicBezTo>
                  <a:cubicBezTo>
                    <a:pt x="-4597" y="1382011"/>
                    <a:pt x="19942" y="1423203"/>
                    <a:pt x="72090" y="1463883"/>
                  </a:cubicBezTo>
                  <a:cubicBezTo>
                    <a:pt x="121170" y="1502081"/>
                    <a:pt x="180620" y="1521071"/>
                    <a:pt x="232768" y="1537357"/>
                  </a:cubicBezTo>
                  <a:lnTo>
                    <a:pt x="252267" y="1543565"/>
                  </a:lnTo>
                  <a:cubicBezTo>
                    <a:pt x="307190" y="1561094"/>
                    <a:pt x="363938" y="1579206"/>
                    <a:pt x="420687" y="1591330"/>
                  </a:cubicBezTo>
                  <a:cubicBezTo>
                    <a:pt x="508985" y="1610173"/>
                    <a:pt x="581364" y="1609370"/>
                    <a:pt x="647752" y="1588773"/>
                  </a:cubicBezTo>
                  <a:cubicBezTo>
                    <a:pt x="714142" y="1568178"/>
                    <a:pt x="751025" y="1522165"/>
                    <a:pt x="760373" y="1447889"/>
                  </a:cubicBezTo>
                  <a:cubicBezTo>
                    <a:pt x="762782" y="1428900"/>
                    <a:pt x="766873" y="1410057"/>
                    <a:pt x="770744" y="1391871"/>
                  </a:cubicBezTo>
                  <a:cubicBezTo>
                    <a:pt x="773884" y="1377264"/>
                    <a:pt x="777026" y="1362657"/>
                    <a:pt x="779362" y="1348050"/>
                  </a:cubicBezTo>
                  <a:cubicBezTo>
                    <a:pt x="793386" y="1260408"/>
                    <a:pt x="843852" y="1201980"/>
                    <a:pt x="933466" y="1171378"/>
                  </a:cubicBezTo>
                  <a:cubicBezTo>
                    <a:pt x="993062" y="1150928"/>
                    <a:pt x="1041559" y="1130551"/>
                    <a:pt x="1084283" y="1097320"/>
                  </a:cubicBezTo>
                  <a:cubicBezTo>
                    <a:pt x="1161774" y="1036847"/>
                    <a:pt x="1207275" y="948329"/>
                    <a:pt x="1243500" y="870181"/>
                  </a:cubicBezTo>
                  <a:cubicBezTo>
                    <a:pt x="1290315" y="772387"/>
                    <a:pt x="1311643" y="664368"/>
                    <a:pt x="1305507" y="556130"/>
                  </a:cubicBezTo>
                  <a:cubicBezTo>
                    <a:pt x="1298204" y="436571"/>
                    <a:pt x="1259933" y="352070"/>
                    <a:pt x="1185438" y="290355"/>
                  </a:cubicBezTo>
                  <a:cubicBezTo>
                    <a:pt x="1125913" y="241114"/>
                    <a:pt x="1069384" y="188390"/>
                    <a:pt x="1016070" y="132453"/>
                  </a:cubicBezTo>
                  <a:cubicBezTo>
                    <a:pt x="928864" y="40940"/>
                    <a:pt x="841588" y="3838"/>
                    <a:pt x="741530" y="15597"/>
                  </a:cubicBezTo>
                  <a:cubicBezTo>
                    <a:pt x="740872" y="16692"/>
                    <a:pt x="603785" y="66794"/>
                    <a:pt x="564273" y="113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2" name="Google Shape;2712;p85"/>
            <p:cNvSpPr/>
            <p:nvPr/>
          </p:nvSpPr>
          <p:spPr>
            <a:xfrm>
              <a:off x="6099620" y="2164898"/>
              <a:ext cx="89663" cy="76481"/>
            </a:xfrm>
            <a:custGeom>
              <a:avLst/>
              <a:gdLst/>
              <a:ahLst/>
              <a:cxnLst/>
              <a:rect l="l" t="t" r="r" b="b"/>
              <a:pathLst>
                <a:path w="89663" h="76481" extrusionOk="0">
                  <a:moveTo>
                    <a:pt x="44193" y="75857"/>
                  </a:moveTo>
                  <a:cubicBezTo>
                    <a:pt x="40542" y="75922"/>
                    <a:pt x="36963" y="75272"/>
                    <a:pt x="33604" y="73958"/>
                  </a:cubicBezTo>
                  <a:cubicBezTo>
                    <a:pt x="20896" y="69137"/>
                    <a:pt x="154" y="56064"/>
                    <a:pt x="-1381" y="41311"/>
                  </a:cubicBezTo>
                  <a:cubicBezTo>
                    <a:pt x="-2548" y="30794"/>
                    <a:pt x="6362" y="21372"/>
                    <a:pt x="14979" y="12097"/>
                  </a:cubicBezTo>
                  <a:cubicBezTo>
                    <a:pt x="18120" y="8664"/>
                    <a:pt x="21334" y="5305"/>
                    <a:pt x="23890" y="2018"/>
                  </a:cubicBezTo>
                  <a:cubicBezTo>
                    <a:pt x="24620" y="944"/>
                    <a:pt x="25716" y="126"/>
                    <a:pt x="26957" y="-319"/>
                  </a:cubicBezTo>
                  <a:cubicBezTo>
                    <a:pt x="28199" y="-721"/>
                    <a:pt x="29514" y="-721"/>
                    <a:pt x="30755" y="-319"/>
                  </a:cubicBezTo>
                  <a:cubicBezTo>
                    <a:pt x="31412" y="-465"/>
                    <a:pt x="32143" y="-465"/>
                    <a:pt x="32800" y="-319"/>
                  </a:cubicBezTo>
                  <a:cubicBezTo>
                    <a:pt x="56026" y="1142"/>
                    <a:pt x="74065" y="8299"/>
                    <a:pt x="82537" y="19692"/>
                  </a:cubicBezTo>
                  <a:cubicBezTo>
                    <a:pt x="84947" y="22877"/>
                    <a:pt x="86700" y="26536"/>
                    <a:pt x="87577" y="30428"/>
                  </a:cubicBezTo>
                  <a:cubicBezTo>
                    <a:pt x="88380" y="34358"/>
                    <a:pt x="88380" y="38404"/>
                    <a:pt x="87577" y="42333"/>
                  </a:cubicBezTo>
                  <a:cubicBezTo>
                    <a:pt x="86043" y="48052"/>
                    <a:pt x="83414" y="53413"/>
                    <a:pt x="79762" y="58109"/>
                  </a:cubicBezTo>
                  <a:cubicBezTo>
                    <a:pt x="76183" y="62688"/>
                    <a:pt x="71655" y="66464"/>
                    <a:pt x="66542" y="69211"/>
                  </a:cubicBezTo>
                  <a:cubicBezTo>
                    <a:pt x="59823" y="73381"/>
                    <a:pt x="52082" y="75674"/>
                    <a:pt x="44193" y="75857"/>
                  </a:cubicBezTo>
                  <a:close/>
                  <a:moveTo>
                    <a:pt x="32435" y="13777"/>
                  </a:moveTo>
                  <a:cubicBezTo>
                    <a:pt x="30025" y="16654"/>
                    <a:pt x="27469" y="19364"/>
                    <a:pt x="24693" y="21883"/>
                  </a:cubicBezTo>
                  <a:cubicBezTo>
                    <a:pt x="19435" y="27361"/>
                    <a:pt x="11620" y="35687"/>
                    <a:pt x="12059" y="39485"/>
                  </a:cubicBezTo>
                  <a:cubicBezTo>
                    <a:pt x="12569" y="44525"/>
                    <a:pt x="24767" y="55114"/>
                    <a:pt x="38205" y="60300"/>
                  </a:cubicBezTo>
                  <a:cubicBezTo>
                    <a:pt x="41930" y="61250"/>
                    <a:pt x="45728" y="61396"/>
                    <a:pt x="49526" y="60738"/>
                  </a:cubicBezTo>
                  <a:cubicBezTo>
                    <a:pt x="53323" y="60008"/>
                    <a:pt x="56902" y="58518"/>
                    <a:pt x="60042" y="56356"/>
                  </a:cubicBezTo>
                  <a:cubicBezTo>
                    <a:pt x="66981" y="52748"/>
                    <a:pt x="72239" y="46562"/>
                    <a:pt x="74649" y="39120"/>
                  </a:cubicBezTo>
                  <a:cubicBezTo>
                    <a:pt x="75088" y="37199"/>
                    <a:pt x="75088" y="35198"/>
                    <a:pt x="74649" y="33277"/>
                  </a:cubicBezTo>
                  <a:cubicBezTo>
                    <a:pt x="74212" y="31371"/>
                    <a:pt x="73335" y="29581"/>
                    <a:pt x="72166" y="28019"/>
                  </a:cubicBezTo>
                  <a:cubicBezTo>
                    <a:pt x="65885" y="20277"/>
                    <a:pt x="51497" y="14945"/>
                    <a:pt x="32435" y="1377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3" name="Google Shape;2713;p85"/>
            <p:cNvSpPr/>
            <p:nvPr/>
          </p:nvSpPr>
          <p:spPr>
            <a:xfrm>
              <a:off x="7296005" y="4695630"/>
              <a:ext cx="774899" cy="719268"/>
            </a:xfrm>
            <a:custGeom>
              <a:avLst/>
              <a:gdLst/>
              <a:ahLst/>
              <a:cxnLst/>
              <a:rect l="l" t="t" r="r" b="b"/>
              <a:pathLst>
                <a:path w="774899" h="719268" extrusionOk="0">
                  <a:moveTo>
                    <a:pt x="274623" y="718648"/>
                  </a:moveTo>
                  <a:cubicBezTo>
                    <a:pt x="212543" y="718648"/>
                    <a:pt x="166092" y="684760"/>
                    <a:pt x="132351" y="615304"/>
                  </a:cubicBezTo>
                  <a:cubicBezTo>
                    <a:pt x="90356" y="528683"/>
                    <a:pt x="64501" y="434907"/>
                    <a:pt x="39304" y="344197"/>
                  </a:cubicBezTo>
                  <a:lnTo>
                    <a:pt x="31562" y="316151"/>
                  </a:lnTo>
                  <a:cubicBezTo>
                    <a:pt x="13888" y="252465"/>
                    <a:pt x="-2327" y="183666"/>
                    <a:pt x="-1450" y="112165"/>
                  </a:cubicBezTo>
                  <a:cubicBezTo>
                    <a:pt x="-792" y="48916"/>
                    <a:pt x="34629" y="9916"/>
                    <a:pt x="95614" y="6044"/>
                  </a:cubicBezTo>
                  <a:cubicBezTo>
                    <a:pt x="103429" y="5241"/>
                    <a:pt x="111169" y="3926"/>
                    <a:pt x="118839" y="2027"/>
                  </a:cubicBezTo>
                  <a:cubicBezTo>
                    <a:pt x="122636" y="1078"/>
                    <a:pt x="126581" y="274"/>
                    <a:pt x="130306" y="-456"/>
                  </a:cubicBezTo>
                  <a:cubicBezTo>
                    <a:pt x="131181" y="-675"/>
                    <a:pt x="132205" y="-675"/>
                    <a:pt x="133080" y="-456"/>
                  </a:cubicBezTo>
                  <a:cubicBezTo>
                    <a:pt x="133811" y="-602"/>
                    <a:pt x="134469" y="-602"/>
                    <a:pt x="135198" y="-456"/>
                  </a:cubicBezTo>
                  <a:cubicBezTo>
                    <a:pt x="213711" y="5022"/>
                    <a:pt x="306175" y="14151"/>
                    <a:pt x="396665" y="39860"/>
                  </a:cubicBezTo>
                  <a:cubicBezTo>
                    <a:pt x="460132" y="57972"/>
                    <a:pt x="521336" y="77838"/>
                    <a:pt x="574140" y="120929"/>
                  </a:cubicBezTo>
                  <a:cubicBezTo>
                    <a:pt x="650096" y="183008"/>
                    <a:pt x="703266" y="266196"/>
                    <a:pt x="741025" y="331635"/>
                  </a:cubicBezTo>
                  <a:cubicBezTo>
                    <a:pt x="772064" y="384878"/>
                    <a:pt x="780830" y="437682"/>
                    <a:pt x="767172" y="483402"/>
                  </a:cubicBezTo>
                  <a:cubicBezTo>
                    <a:pt x="753515" y="529122"/>
                    <a:pt x="717581" y="567539"/>
                    <a:pt x="663243" y="592955"/>
                  </a:cubicBezTo>
                  <a:cubicBezTo>
                    <a:pt x="587360" y="628596"/>
                    <a:pt x="507239" y="657007"/>
                    <a:pt x="429530" y="684468"/>
                  </a:cubicBezTo>
                  <a:lnTo>
                    <a:pt x="376872" y="703238"/>
                  </a:lnTo>
                  <a:cubicBezTo>
                    <a:pt x="351966" y="711126"/>
                    <a:pt x="326113" y="715727"/>
                    <a:pt x="299966" y="716968"/>
                  </a:cubicBezTo>
                  <a:lnTo>
                    <a:pt x="291056" y="717772"/>
                  </a:lnTo>
                  <a:cubicBezTo>
                    <a:pt x="286090" y="718430"/>
                    <a:pt x="280247" y="718648"/>
                    <a:pt x="274623" y="718648"/>
                  </a:cubicBezTo>
                  <a:close/>
                  <a:moveTo>
                    <a:pt x="133665" y="13494"/>
                  </a:moveTo>
                  <a:lnTo>
                    <a:pt x="122636" y="15904"/>
                  </a:lnTo>
                  <a:cubicBezTo>
                    <a:pt x="114238" y="17876"/>
                    <a:pt x="105692" y="19336"/>
                    <a:pt x="97147" y="20213"/>
                  </a:cubicBezTo>
                  <a:cubicBezTo>
                    <a:pt x="43320" y="24084"/>
                    <a:pt x="13376" y="56730"/>
                    <a:pt x="12645" y="112602"/>
                  </a:cubicBezTo>
                  <a:cubicBezTo>
                    <a:pt x="11916" y="181840"/>
                    <a:pt x="28129" y="249397"/>
                    <a:pt x="45145" y="312208"/>
                  </a:cubicBezTo>
                  <a:lnTo>
                    <a:pt x="52888" y="340180"/>
                  </a:lnTo>
                  <a:cubicBezTo>
                    <a:pt x="77647" y="429941"/>
                    <a:pt x="103210" y="523352"/>
                    <a:pt x="144620" y="608731"/>
                  </a:cubicBezTo>
                  <a:cubicBezTo>
                    <a:pt x="179093" y="679721"/>
                    <a:pt x="225690" y="709884"/>
                    <a:pt x="291056" y="703676"/>
                  </a:cubicBezTo>
                  <a:lnTo>
                    <a:pt x="299966" y="702800"/>
                  </a:lnTo>
                  <a:cubicBezTo>
                    <a:pt x="324944" y="701631"/>
                    <a:pt x="349703" y="697249"/>
                    <a:pt x="373659" y="689873"/>
                  </a:cubicBezTo>
                  <a:lnTo>
                    <a:pt x="426317" y="671102"/>
                  </a:lnTo>
                  <a:cubicBezTo>
                    <a:pt x="503807" y="643641"/>
                    <a:pt x="583343" y="615376"/>
                    <a:pt x="658860" y="579954"/>
                  </a:cubicBezTo>
                  <a:cubicBezTo>
                    <a:pt x="709985" y="556072"/>
                    <a:pt x="743070" y="521526"/>
                    <a:pt x="755558" y="479093"/>
                  </a:cubicBezTo>
                  <a:cubicBezTo>
                    <a:pt x="768049" y="436659"/>
                    <a:pt x="759430" y="388529"/>
                    <a:pt x="730727" y="338865"/>
                  </a:cubicBezTo>
                  <a:cubicBezTo>
                    <a:pt x="693552" y="274449"/>
                    <a:pt x="641332" y="192795"/>
                    <a:pt x="566983" y="132103"/>
                  </a:cubicBezTo>
                  <a:cubicBezTo>
                    <a:pt x="515858" y="90692"/>
                    <a:pt x="456114" y="71337"/>
                    <a:pt x="394034" y="53298"/>
                  </a:cubicBezTo>
                  <a:cubicBezTo>
                    <a:pt x="304786" y="27882"/>
                    <a:pt x="213126" y="18972"/>
                    <a:pt x="135198" y="1349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4" name="Google Shape;2714;p85"/>
            <p:cNvSpPr/>
            <p:nvPr/>
          </p:nvSpPr>
          <p:spPr>
            <a:xfrm>
              <a:off x="7848200" y="2628898"/>
              <a:ext cx="240834" cy="305691"/>
            </a:xfrm>
            <a:custGeom>
              <a:avLst/>
              <a:gdLst/>
              <a:ahLst/>
              <a:cxnLst/>
              <a:rect l="l" t="t" r="r" b="b"/>
              <a:pathLst>
                <a:path w="240834" h="305691" extrusionOk="0">
                  <a:moveTo>
                    <a:pt x="127627" y="305034"/>
                  </a:moveTo>
                  <a:cubicBezTo>
                    <a:pt x="108857" y="305545"/>
                    <a:pt x="90378" y="300798"/>
                    <a:pt x="74165" y="291303"/>
                  </a:cubicBezTo>
                  <a:cubicBezTo>
                    <a:pt x="57659" y="281663"/>
                    <a:pt x="44002" y="267786"/>
                    <a:pt x="34580" y="251134"/>
                  </a:cubicBezTo>
                  <a:cubicBezTo>
                    <a:pt x="6315" y="198402"/>
                    <a:pt x="-5808" y="138535"/>
                    <a:pt x="-111" y="78990"/>
                  </a:cubicBezTo>
                  <a:cubicBezTo>
                    <a:pt x="2663" y="47585"/>
                    <a:pt x="10186" y="13697"/>
                    <a:pt x="45609" y="988"/>
                  </a:cubicBezTo>
                  <a:cubicBezTo>
                    <a:pt x="46850" y="550"/>
                    <a:pt x="48237" y="550"/>
                    <a:pt x="49480" y="988"/>
                  </a:cubicBezTo>
                  <a:cubicBezTo>
                    <a:pt x="78694" y="-4928"/>
                    <a:pt x="113896" y="5589"/>
                    <a:pt x="149026" y="30641"/>
                  </a:cubicBezTo>
                  <a:cubicBezTo>
                    <a:pt x="194380" y="62703"/>
                    <a:pt x="229365" y="112440"/>
                    <a:pt x="237399" y="153267"/>
                  </a:cubicBezTo>
                  <a:cubicBezTo>
                    <a:pt x="246675" y="205414"/>
                    <a:pt x="222792" y="273555"/>
                    <a:pt x="167577" y="297292"/>
                  </a:cubicBezTo>
                  <a:cubicBezTo>
                    <a:pt x="154942" y="302551"/>
                    <a:pt x="141357" y="305180"/>
                    <a:pt x="127627" y="305034"/>
                  </a:cubicBezTo>
                  <a:close/>
                  <a:moveTo>
                    <a:pt x="49480" y="14500"/>
                  </a:moveTo>
                  <a:cubicBezTo>
                    <a:pt x="23406" y="24141"/>
                    <a:pt x="16175" y="47731"/>
                    <a:pt x="13399" y="79793"/>
                  </a:cubicBezTo>
                  <a:cubicBezTo>
                    <a:pt x="7777" y="136461"/>
                    <a:pt x="19242" y="193509"/>
                    <a:pt x="46338" y="243611"/>
                  </a:cubicBezTo>
                  <a:cubicBezTo>
                    <a:pt x="70367" y="288455"/>
                    <a:pt x="125070" y="299337"/>
                    <a:pt x="161880" y="283634"/>
                  </a:cubicBezTo>
                  <a:cubicBezTo>
                    <a:pt x="210521" y="262966"/>
                    <a:pt x="231629" y="200958"/>
                    <a:pt x="223887" y="155458"/>
                  </a:cubicBezTo>
                  <a:cubicBezTo>
                    <a:pt x="217095" y="117699"/>
                    <a:pt x="184083" y="71979"/>
                    <a:pt x="141869" y="41742"/>
                  </a:cubicBezTo>
                  <a:cubicBezTo>
                    <a:pt x="109661" y="18809"/>
                    <a:pt x="77963" y="9169"/>
                    <a:pt x="52474" y="14208"/>
                  </a:cubicBezTo>
                  <a:cubicBezTo>
                    <a:pt x="51525" y="14595"/>
                    <a:pt x="50502" y="14697"/>
                    <a:pt x="49480" y="14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5" name="Google Shape;2715;p85"/>
            <p:cNvSpPr/>
            <p:nvPr/>
          </p:nvSpPr>
          <p:spPr>
            <a:xfrm>
              <a:off x="5725981" y="1944702"/>
              <a:ext cx="695507" cy="544846"/>
            </a:xfrm>
            <a:custGeom>
              <a:avLst/>
              <a:gdLst/>
              <a:ahLst/>
              <a:cxnLst/>
              <a:rect l="l" t="t" r="r" b="b"/>
              <a:pathLst>
                <a:path w="695507" h="544846" extrusionOk="0">
                  <a:moveTo>
                    <a:pt x="386355" y="544226"/>
                  </a:moveTo>
                  <a:cubicBezTo>
                    <a:pt x="371894" y="544255"/>
                    <a:pt x="357506" y="542882"/>
                    <a:pt x="343337" y="540136"/>
                  </a:cubicBezTo>
                  <a:cubicBezTo>
                    <a:pt x="228964" y="518130"/>
                    <a:pt x="122552" y="465786"/>
                    <a:pt x="35348" y="388588"/>
                  </a:cubicBezTo>
                  <a:cubicBezTo>
                    <a:pt x="14898" y="372411"/>
                    <a:pt x="1752" y="348755"/>
                    <a:pt x="-1170" y="322856"/>
                  </a:cubicBezTo>
                  <a:cubicBezTo>
                    <a:pt x="-3434" y="296710"/>
                    <a:pt x="6572" y="269906"/>
                    <a:pt x="27606" y="243029"/>
                  </a:cubicBezTo>
                  <a:cubicBezTo>
                    <a:pt x="106849" y="143263"/>
                    <a:pt x="207784" y="36486"/>
                    <a:pt x="355753" y="844"/>
                  </a:cubicBezTo>
                  <a:cubicBezTo>
                    <a:pt x="356775" y="552"/>
                    <a:pt x="357798" y="552"/>
                    <a:pt x="358821" y="844"/>
                  </a:cubicBezTo>
                  <a:lnTo>
                    <a:pt x="359843" y="844"/>
                  </a:lnTo>
                  <a:cubicBezTo>
                    <a:pt x="443541" y="-7336"/>
                    <a:pt x="523807" y="18811"/>
                    <a:pt x="598303" y="77677"/>
                  </a:cubicBezTo>
                  <a:cubicBezTo>
                    <a:pt x="698653" y="156994"/>
                    <a:pt x="720564" y="254787"/>
                    <a:pt x="661843" y="360323"/>
                  </a:cubicBezTo>
                  <a:cubicBezTo>
                    <a:pt x="630876" y="415538"/>
                    <a:pt x="584353" y="454246"/>
                    <a:pt x="543600" y="486163"/>
                  </a:cubicBezTo>
                  <a:cubicBezTo>
                    <a:pt x="499194" y="522673"/>
                    <a:pt x="443834" y="543130"/>
                    <a:pt x="386355" y="544226"/>
                  </a:cubicBezTo>
                  <a:close/>
                  <a:moveTo>
                    <a:pt x="358894" y="14867"/>
                  </a:moveTo>
                  <a:cubicBezTo>
                    <a:pt x="214869" y="49486"/>
                    <a:pt x="115979" y="154218"/>
                    <a:pt x="38196" y="252158"/>
                  </a:cubicBezTo>
                  <a:cubicBezTo>
                    <a:pt x="19280" y="276114"/>
                    <a:pt x="10589" y="299412"/>
                    <a:pt x="12561" y="321688"/>
                  </a:cubicBezTo>
                  <a:cubicBezTo>
                    <a:pt x="14313" y="341918"/>
                    <a:pt x="24977" y="360761"/>
                    <a:pt x="44185" y="377706"/>
                  </a:cubicBezTo>
                  <a:cubicBezTo>
                    <a:pt x="129636" y="453319"/>
                    <a:pt x="233858" y="504553"/>
                    <a:pt x="345966" y="526040"/>
                  </a:cubicBezTo>
                  <a:cubicBezTo>
                    <a:pt x="410675" y="538529"/>
                    <a:pt x="476407" y="520708"/>
                    <a:pt x="535858" y="474915"/>
                  </a:cubicBezTo>
                  <a:cubicBezTo>
                    <a:pt x="575954" y="443802"/>
                    <a:pt x="621163" y="406189"/>
                    <a:pt x="650523" y="353312"/>
                  </a:cubicBezTo>
                  <a:cubicBezTo>
                    <a:pt x="719687" y="229152"/>
                    <a:pt x="656146" y="141510"/>
                    <a:pt x="590561" y="89363"/>
                  </a:cubicBezTo>
                  <a:cubicBezTo>
                    <a:pt x="517526" y="31811"/>
                    <a:pt x="443250" y="7710"/>
                    <a:pt x="361450" y="15232"/>
                  </a:cubicBezTo>
                  <a:cubicBezTo>
                    <a:pt x="360573" y="15320"/>
                    <a:pt x="359697" y="15196"/>
                    <a:pt x="358894" y="148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6" name="Google Shape;2716;p85"/>
            <p:cNvSpPr/>
            <p:nvPr/>
          </p:nvSpPr>
          <p:spPr>
            <a:xfrm>
              <a:off x="5072109" y="1807515"/>
              <a:ext cx="1460525" cy="877987"/>
            </a:xfrm>
            <a:custGeom>
              <a:avLst/>
              <a:gdLst/>
              <a:ahLst/>
              <a:cxnLst/>
              <a:rect l="l" t="t" r="r" b="b"/>
              <a:pathLst>
                <a:path w="1460525" h="877987" extrusionOk="0">
                  <a:moveTo>
                    <a:pt x="599313" y="877367"/>
                  </a:moveTo>
                  <a:cubicBezTo>
                    <a:pt x="552790" y="877367"/>
                    <a:pt x="509406" y="859400"/>
                    <a:pt x="466535" y="822517"/>
                  </a:cubicBezTo>
                  <a:cubicBezTo>
                    <a:pt x="417748" y="782020"/>
                    <a:pt x="365017" y="746473"/>
                    <a:pt x="309218" y="716398"/>
                  </a:cubicBezTo>
                  <a:cubicBezTo>
                    <a:pt x="187906" y="648767"/>
                    <a:pt x="96758" y="560394"/>
                    <a:pt x="30662" y="446168"/>
                  </a:cubicBezTo>
                  <a:cubicBezTo>
                    <a:pt x="-4980" y="384526"/>
                    <a:pt x="-10969" y="333182"/>
                    <a:pt x="12622" y="289142"/>
                  </a:cubicBezTo>
                  <a:cubicBezTo>
                    <a:pt x="64258" y="192370"/>
                    <a:pt x="147664" y="137594"/>
                    <a:pt x="253638" y="130656"/>
                  </a:cubicBezTo>
                  <a:cubicBezTo>
                    <a:pt x="311554" y="127004"/>
                    <a:pt x="365601" y="143583"/>
                    <a:pt x="411832" y="159358"/>
                  </a:cubicBezTo>
                  <a:cubicBezTo>
                    <a:pt x="527374" y="198798"/>
                    <a:pt x="632982" y="186600"/>
                    <a:pt x="734939" y="122111"/>
                  </a:cubicBezTo>
                  <a:lnTo>
                    <a:pt x="739833" y="118970"/>
                  </a:lnTo>
                  <a:cubicBezTo>
                    <a:pt x="817396" y="70037"/>
                    <a:pt x="897369" y="19350"/>
                    <a:pt x="990344" y="1018"/>
                  </a:cubicBezTo>
                  <a:cubicBezTo>
                    <a:pt x="991293" y="799"/>
                    <a:pt x="992243" y="799"/>
                    <a:pt x="993191" y="1018"/>
                  </a:cubicBezTo>
                  <a:lnTo>
                    <a:pt x="994214" y="1018"/>
                  </a:lnTo>
                  <a:cubicBezTo>
                    <a:pt x="1082732" y="-6285"/>
                    <a:pt x="1156206" y="10732"/>
                    <a:pt x="1219016" y="53969"/>
                  </a:cubicBezTo>
                  <a:lnTo>
                    <a:pt x="1223837" y="57328"/>
                  </a:lnTo>
                  <a:cubicBezTo>
                    <a:pt x="1277664" y="94357"/>
                    <a:pt x="1333390" y="132700"/>
                    <a:pt x="1381155" y="179005"/>
                  </a:cubicBezTo>
                  <a:cubicBezTo>
                    <a:pt x="1412486" y="211206"/>
                    <a:pt x="1435346" y="250609"/>
                    <a:pt x="1447835" y="293743"/>
                  </a:cubicBezTo>
                  <a:cubicBezTo>
                    <a:pt x="1470550" y="368239"/>
                    <a:pt x="1458718" y="448139"/>
                    <a:pt x="1412486" y="531107"/>
                  </a:cubicBezTo>
                  <a:cubicBezTo>
                    <a:pt x="1368665" y="609620"/>
                    <a:pt x="1306001" y="681122"/>
                    <a:pt x="1220258" y="749702"/>
                  </a:cubicBezTo>
                  <a:cubicBezTo>
                    <a:pt x="1130863" y="821203"/>
                    <a:pt x="1037670" y="853850"/>
                    <a:pt x="936005" y="849979"/>
                  </a:cubicBezTo>
                  <a:cubicBezTo>
                    <a:pt x="849532" y="846546"/>
                    <a:pt x="747720" y="846181"/>
                    <a:pt x="648758" y="870502"/>
                  </a:cubicBezTo>
                  <a:cubicBezTo>
                    <a:pt x="632617" y="874811"/>
                    <a:pt x="616038" y="877119"/>
                    <a:pt x="599313" y="877367"/>
                  </a:cubicBezTo>
                  <a:close/>
                  <a:moveTo>
                    <a:pt x="270655" y="144970"/>
                  </a:moveTo>
                  <a:cubicBezTo>
                    <a:pt x="265470" y="144883"/>
                    <a:pt x="260357" y="145051"/>
                    <a:pt x="255172" y="145482"/>
                  </a:cubicBezTo>
                  <a:cubicBezTo>
                    <a:pt x="152338" y="152201"/>
                    <a:pt x="74920" y="202595"/>
                    <a:pt x="24892" y="296664"/>
                  </a:cubicBezTo>
                  <a:cubicBezTo>
                    <a:pt x="4004" y="335884"/>
                    <a:pt x="9847" y="382481"/>
                    <a:pt x="42713" y="439302"/>
                  </a:cubicBezTo>
                  <a:cubicBezTo>
                    <a:pt x="107568" y="550973"/>
                    <a:pt x="196963" y="637592"/>
                    <a:pt x="316010" y="704055"/>
                  </a:cubicBezTo>
                  <a:cubicBezTo>
                    <a:pt x="372539" y="734532"/>
                    <a:pt x="425782" y="770575"/>
                    <a:pt x="475153" y="811635"/>
                  </a:cubicBezTo>
                  <a:cubicBezTo>
                    <a:pt x="529930" y="858743"/>
                    <a:pt x="582515" y="872839"/>
                    <a:pt x="645690" y="857282"/>
                  </a:cubicBezTo>
                  <a:cubicBezTo>
                    <a:pt x="746479" y="832743"/>
                    <a:pt x="849239" y="832743"/>
                    <a:pt x="936589" y="836321"/>
                  </a:cubicBezTo>
                  <a:cubicBezTo>
                    <a:pt x="1035114" y="840338"/>
                    <a:pt x="1125239" y="808495"/>
                    <a:pt x="1212078" y="739038"/>
                  </a:cubicBezTo>
                  <a:cubicBezTo>
                    <a:pt x="1296433" y="671554"/>
                    <a:pt x="1358149" y="601440"/>
                    <a:pt x="1400947" y="524534"/>
                  </a:cubicBezTo>
                  <a:cubicBezTo>
                    <a:pt x="1444768" y="445218"/>
                    <a:pt x="1456527" y="369481"/>
                    <a:pt x="1435054" y="298710"/>
                  </a:cubicBezTo>
                  <a:cubicBezTo>
                    <a:pt x="1423222" y="257897"/>
                    <a:pt x="1401604" y="220598"/>
                    <a:pt x="1372098" y="190033"/>
                  </a:cubicBezTo>
                  <a:cubicBezTo>
                    <a:pt x="1325136" y="144678"/>
                    <a:pt x="1269848" y="106627"/>
                    <a:pt x="1216533" y="69817"/>
                  </a:cubicBezTo>
                  <a:lnTo>
                    <a:pt x="1211640" y="66457"/>
                  </a:lnTo>
                  <a:cubicBezTo>
                    <a:pt x="1151386" y="25047"/>
                    <a:pt x="1080615" y="8029"/>
                    <a:pt x="995309" y="15844"/>
                  </a:cubicBezTo>
                  <a:lnTo>
                    <a:pt x="992753" y="15844"/>
                  </a:lnTo>
                  <a:cubicBezTo>
                    <a:pt x="902336" y="33665"/>
                    <a:pt x="823239" y="83621"/>
                    <a:pt x="746698" y="132043"/>
                  </a:cubicBezTo>
                  <a:lnTo>
                    <a:pt x="741951" y="135111"/>
                  </a:lnTo>
                  <a:cubicBezTo>
                    <a:pt x="636415" y="201865"/>
                    <a:pt x="527008" y="214427"/>
                    <a:pt x="407669" y="173746"/>
                  </a:cubicBezTo>
                  <a:cubicBezTo>
                    <a:pt x="367061" y="159285"/>
                    <a:pt x="319881" y="144751"/>
                    <a:pt x="270436" y="1447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7" name="Google Shape;2717;p85"/>
            <p:cNvSpPr/>
            <p:nvPr/>
          </p:nvSpPr>
          <p:spPr>
            <a:xfrm>
              <a:off x="8646595" y="1383666"/>
              <a:ext cx="308997" cy="388896"/>
            </a:xfrm>
            <a:custGeom>
              <a:avLst/>
              <a:gdLst/>
              <a:ahLst/>
              <a:cxnLst/>
              <a:rect l="l" t="t" r="r" b="b"/>
              <a:pathLst>
                <a:path w="308997" h="388896" extrusionOk="0">
                  <a:moveTo>
                    <a:pt x="215368" y="388276"/>
                  </a:moveTo>
                  <a:cubicBezTo>
                    <a:pt x="207626" y="388203"/>
                    <a:pt x="199884" y="386742"/>
                    <a:pt x="192653" y="383967"/>
                  </a:cubicBezTo>
                  <a:lnTo>
                    <a:pt x="186081" y="381557"/>
                  </a:lnTo>
                  <a:cubicBezTo>
                    <a:pt x="162417" y="373574"/>
                    <a:pt x="139337" y="363809"/>
                    <a:pt x="117134" y="352343"/>
                  </a:cubicBezTo>
                  <a:cubicBezTo>
                    <a:pt x="28982" y="304651"/>
                    <a:pt x="-10604" y="232054"/>
                    <a:pt x="278" y="137035"/>
                  </a:cubicBezTo>
                  <a:cubicBezTo>
                    <a:pt x="6706" y="78607"/>
                    <a:pt x="21606" y="21421"/>
                    <a:pt x="85584" y="1043"/>
                  </a:cubicBezTo>
                  <a:cubicBezTo>
                    <a:pt x="86752" y="744"/>
                    <a:pt x="87993" y="744"/>
                    <a:pt x="89163" y="1043"/>
                  </a:cubicBezTo>
                  <a:lnTo>
                    <a:pt x="90770" y="1043"/>
                  </a:lnTo>
                  <a:cubicBezTo>
                    <a:pt x="95516" y="1175"/>
                    <a:pt x="100265" y="905"/>
                    <a:pt x="105011" y="240"/>
                  </a:cubicBezTo>
                  <a:cubicBezTo>
                    <a:pt x="116039" y="-1323"/>
                    <a:pt x="127214" y="-753"/>
                    <a:pt x="138023" y="1920"/>
                  </a:cubicBezTo>
                  <a:cubicBezTo>
                    <a:pt x="217048" y="27263"/>
                    <a:pt x="271166" y="73567"/>
                    <a:pt x="294683" y="135647"/>
                  </a:cubicBezTo>
                  <a:cubicBezTo>
                    <a:pt x="318200" y="197727"/>
                    <a:pt x="309290" y="274852"/>
                    <a:pt x="268755" y="350224"/>
                  </a:cubicBezTo>
                  <a:cubicBezTo>
                    <a:pt x="255172" y="375349"/>
                    <a:pt x="236986" y="388276"/>
                    <a:pt x="215368" y="388276"/>
                  </a:cubicBezTo>
                  <a:close/>
                  <a:moveTo>
                    <a:pt x="89236" y="15067"/>
                  </a:moveTo>
                  <a:cubicBezTo>
                    <a:pt x="30077" y="34055"/>
                    <a:pt x="19487" y="88978"/>
                    <a:pt x="13644" y="139226"/>
                  </a:cubicBezTo>
                  <a:cubicBezTo>
                    <a:pt x="3784" y="227745"/>
                    <a:pt x="40740" y="295375"/>
                    <a:pt x="123197" y="340219"/>
                  </a:cubicBezTo>
                  <a:cubicBezTo>
                    <a:pt x="144815" y="351298"/>
                    <a:pt x="167237" y="360720"/>
                    <a:pt x="190316" y="368411"/>
                  </a:cubicBezTo>
                  <a:lnTo>
                    <a:pt x="196890" y="370747"/>
                  </a:lnTo>
                  <a:cubicBezTo>
                    <a:pt x="222306" y="380096"/>
                    <a:pt x="241952" y="370747"/>
                    <a:pt x="256851" y="343432"/>
                  </a:cubicBezTo>
                  <a:cubicBezTo>
                    <a:pt x="295560" y="271931"/>
                    <a:pt x="304251" y="200137"/>
                    <a:pt x="281975" y="141198"/>
                  </a:cubicBezTo>
                  <a:cubicBezTo>
                    <a:pt x="259699" y="82259"/>
                    <a:pt x="208940" y="39825"/>
                    <a:pt x="133933" y="15797"/>
                  </a:cubicBezTo>
                  <a:cubicBezTo>
                    <a:pt x="124730" y="13686"/>
                    <a:pt x="115235" y="13313"/>
                    <a:pt x="105888" y="14701"/>
                  </a:cubicBezTo>
                  <a:cubicBezTo>
                    <a:pt x="100774" y="14701"/>
                    <a:pt x="95662" y="15505"/>
                    <a:pt x="90404" y="15505"/>
                  </a:cubicBezTo>
                  <a:cubicBezTo>
                    <a:pt x="89965" y="15417"/>
                    <a:pt x="89600" y="15271"/>
                    <a:pt x="89236" y="150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8" name="Google Shape;2718;p85"/>
            <p:cNvSpPr/>
            <p:nvPr/>
          </p:nvSpPr>
          <p:spPr>
            <a:xfrm>
              <a:off x="7515202" y="1146206"/>
              <a:ext cx="375805" cy="314642"/>
            </a:xfrm>
            <a:custGeom>
              <a:avLst/>
              <a:gdLst/>
              <a:ahLst/>
              <a:cxnLst/>
              <a:rect l="l" t="t" r="r" b="b"/>
              <a:pathLst>
                <a:path w="375805" h="314642" extrusionOk="0">
                  <a:moveTo>
                    <a:pt x="116556" y="313876"/>
                  </a:moveTo>
                  <a:cubicBezTo>
                    <a:pt x="60246" y="313876"/>
                    <a:pt x="24679" y="291966"/>
                    <a:pt x="8027" y="248145"/>
                  </a:cubicBezTo>
                  <a:cubicBezTo>
                    <a:pt x="-11329" y="196144"/>
                    <a:pt x="-1030" y="144070"/>
                    <a:pt x="37897" y="97473"/>
                  </a:cubicBezTo>
                  <a:cubicBezTo>
                    <a:pt x="78212" y="47371"/>
                    <a:pt x="134595" y="12760"/>
                    <a:pt x="197479" y="-467"/>
                  </a:cubicBezTo>
                  <a:cubicBezTo>
                    <a:pt x="198501" y="-671"/>
                    <a:pt x="199452" y="-671"/>
                    <a:pt x="200473" y="-467"/>
                  </a:cubicBezTo>
                  <a:lnTo>
                    <a:pt x="202445" y="-467"/>
                  </a:lnTo>
                  <a:cubicBezTo>
                    <a:pt x="233412" y="789"/>
                    <a:pt x="263577" y="9853"/>
                    <a:pt x="290088" y="25899"/>
                  </a:cubicBezTo>
                  <a:cubicBezTo>
                    <a:pt x="317256" y="42237"/>
                    <a:pt x="339971" y="64951"/>
                    <a:pt x="356331" y="92069"/>
                  </a:cubicBezTo>
                  <a:cubicBezTo>
                    <a:pt x="395113" y="153345"/>
                    <a:pt x="365753" y="214987"/>
                    <a:pt x="319813" y="248729"/>
                  </a:cubicBezTo>
                  <a:cubicBezTo>
                    <a:pt x="266278" y="288168"/>
                    <a:pt x="204491" y="309494"/>
                    <a:pt x="130944" y="314022"/>
                  </a:cubicBezTo>
                  <a:close/>
                  <a:moveTo>
                    <a:pt x="200546" y="13118"/>
                  </a:moveTo>
                  <a:cubicBezTo>
                    <a:pt x="140512" y="25738"/>
                    <a:pt x="86759" y="58779"/>
                    <a:pt x="48415" y="106602"/>
                  </a:cubicBezTo>
                  <a:cubicBezTo>
                    <a:pt x="12554" y="149547"/>
                    <a:pt x="3278" y="195340"/>
                    <a:pt x="20954" y="242667"/>
                  </a:cubicBezTo>
                  <a:cubicBezTo>
                    <a:pt x="36510" y="284662"/>
                    <a:pt x="71640" y="302629"/>
                    <a:pt x="130507" y="299123"/>
                  </a:cubicBezTo>
                  <a:cubicBezTo>
                    <a:pt x="201570" y="294887"/>
                    <a:pt x="261020" y="274656"/>
                    <a:pt x="312583" y="236532"/>
                  </a:cubicBezTo>
                  <a:cubicBezTo>
                    <a:pt x="353191" y="206661"/>
                    <a:pt x="379190" y="152761"/>
                    <a:pt x="345741" y="99372"/>
                  </a:cubicBezTo>
                  <a:cubicBezTo>
                    <a:pt x="330549" y="73993"/>
                    <a:pt x="309370" y="52725"/>
                    <a:pt x="284100" y="37438"/>
                  </a:cubicBezTo>
                  <a:cubicBezTo>
                    <a:pt x="259267" y="22525"/>
                    <a:pt x="231003" y="14199"/>
                    <a:pt x="202080" y="1326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19" name="Google Shape;2719;p85"/>
            <p:cNvSpPr/>
            <p:nvPr/>
          </p:nvSpPr>
          <p:spPr>
            <a:xfrm>
              <a:off x="3653296" y="1118514"/>
              <a:ext cx="505783" cy="387105"/>
            </a:xfrm>
            <a:custGeom>
              <a:avLst/>
              <a:gdLst/>
              <a:ahLst/>
              <a:cxnLst/>
              <a:rect l="l" t="t" r="r" b="b"/>
              <a:pathLst>
                <a:path w="505783" h="387105" extrusionOk="0">
                  <a:moveTo>
                    <a:pt x="123230" y="386484"/>
                  </a:moveTo>
                  <a:cubicBezTo>
                    <a:pt x="102487" y="386535"/>
                    <a:pt x="81746" y="384899"/>
                    <a:pt x="61222" y="381591"/>
                  </a:cubicBezTo>
                  <a:cubicBezTo>
                    <a:pt x="33250" y="376917"/>
                    <a:pt x="12728" y="362602"/>
                    <a:pt x="3525" y="340764"/>
                  </a:cubicBezTo>
                  <a:cubicBezTo>
                    <a:pt x="-5677" y="318927"/>
                    <a:pt x="-2245" y="289640"/>
                    <a:pt x="14188" y="262325"/>
                  </a:cubicBezTo>
                  <a:cubicBezTo>
                    <a:pt x="19155" y="253750"/>
                    <a:pt x="24851" y="245570"/>
                    <a:pt x="31059" y="237858"/>
                  </a:cubicBezTo>
                  <a:cubicBezTo>
                    <a:pt x="111397" y="141378"/>
                    <a:pt x="212989" y="37595"/>
                    <a:pt x="362565" y="-456"/>
                  </a:cubicBezTo>
                  <a:cubicBezTo>
                    <a:pt x="363661" y="-675"/>
                    <a:pt x="364684" y="-675"/>
                    <a:pt x="365779" y="-456"/>
                  </a:cubicBezTo>
                  <a:lnTo>
                    <a:pt x="419606" y="-456"/>
                  </a:lnTo>
                  <a:cubicBezTo>
                    <a:pt x="457584" y="1078"/>
                    <a:pt x="499945" y="28758"/>
                    <a:pt x="502940" y="67686"/>
                  </a:cubicBezTo>
                  <a:cubicBezTo>
                    <a:pt x="506518" y="101925"/>
                    <a:pt x="503013" y="136521"/>
                    <a:pt x="492641" y="169351"/>
                  </a:cubicBezTo>
                  <a:cubicBezTo>
                    <a:pt x="472703" y="227085"/>
                    <a:pt x="433044" y="275946"/>
                    <a:pt x="380679" y="307314"/>
                  </a:cubicBezTo>
                  <a:cubicBezTo>
                    <a:pt x="331307" y="336528"/>
                    <a:pt x="264917" y="371877"/>
                    <a:pt x="189399" y="381956"/>
                  </a:cubicBezTo>
                  <a:cubicBezTo>
                    <a:pt x="167489" y="384929"/>
                    <a:pt x="145359" y="386440"/>
                    <a:pt x="123230" y="386484"/>
                  </a:cubicBezTo>
                  <a:close/>
                  <a:moveTo>
                    <a:pt x="365633" y="13421"/>
                  </a:moveTo>
                  <a:cubicBezTo>
                    <a:pt x="219563" y="50596"/>
                    <a:pt x="119723" y="152187"/>
                    <a:pt x="41138" y="247133"/>
                  </a:cubicBezTo>
                  <a:cubicBezTo>
                    <a:pt x="35442" y="254415"/>
                    <a:pt x="30182" y="262105"/>
                    <a:pt x="25581" y="270139"/>
                  </a:cubicBezTo>
                  <a:cubicBezTo>
                    <a:pt x="11705" y="293291"/>
                    <a:pt x="8200" y="316955"/>
                    <a:pt x="15941" y="335433"/>
                  </a:cubicBezTo>
                  <a:cubicBezTo>
                    <a:pt x="23683" y="353911"/>
                    <a:pt x="40116" y="363771"/>
                    <a:pt x="63341" y="367641"/>
                  </a:cubicBezTo>
                  <a:cubicBezTo>
                    <a:pt x="104532" y="373820"/>
                    <a:pt x="146308" y="373820"/>
                    <a:pt x="187500" y="367641"/>
                  </a:cubicBezTo>
                  <a:cubicBezTo>
                    <a:pt x="260535" y="357782"/>
                    <a:pt x="325464" y="323820"/>
                    <a:pt x="373521" y="294606"/>
                  </a:cubicBezTo>
                  <a:cubicBezTo>
                    <a:pt x="423185" y="265019"/>
                    <a:pt x="460798" y="218774"/>
                    <a:pt x="479568" y="164092"/>
                  </a:cubicBezTo>
                  <a:cubicBezTo>
                    <a:pt x="489282" y="133272"/>
                    <a:pt x="492495" y="100771"/>
                    <a:pt x="489063" y="68635"/>
                  </a:cubicBezTo>
                  <a:cubicBezTo>
                    <a:pt x="486871" y="37815"/>
                    <a:pt x="450281" y="14955"/>
                    <a:pt x="418803" y="13713"/>
                  </a:cubicBezTo>
                  <a:cubicBezTo>
                    <a:pt x="407044" y="13202"/>
                    <a:pt x="395577" y="13713"/>
                    <a:pt x="383453" y="13713"/>
                  </a:cubicBezTo>
                  <a:lnTo>
                    <a:pt x="367093" y="13713"/>
                  </a:lnTo>
                  <a:cubicBezTo>
                    <a:pt x="366583" y="13669"/>
                    <a:pt x="366072" y="13574"/>
                    <a:pt x="365633" y="1342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0" name="Google Shape;2720;p85"/>
            <p:cNvSpPr/>
            <p:nvPr/>
          </p:nvSpPr>
          <p:spPr>
            <a:xfrm>
              <a:off x="5039774" y="907217"/>
              <a:ext cx="666682" cy="574519"/>
            </a:xfrm>
            <a:custGeom>
              <a:avLst/>
              <a:gdLst/>
              <a:ahLst/>
              <a:cxnLst/>
              <a:rect l="l" t="t" r="r" b="b"/>
              <a:pathLst>
                <a:path w="666682" h="574519" extrusionOk="0">
                  <a:moveTo>
                    <a:pt x="279692" y="573899"/>
                  </a:moveTo>
                  <a:lnTo>
                    <a:pt x="260265" y="573899"/>
                  </a:lnTo>
                  <a:cubicBezTo>
                    <a:pt x="159476" y="568860"/>
                    <a:pt x="80379" y="524235"/>
                    <a:pt x="24507" y="441121"/>
                  </a:cubicBezTo>
                  <a:cubicBezTo>
                    <a:pt x="-10111" y="389412"/>
                    <a:pt x="-10185" y="337631"/>
                    <a:pt x="24507" y="282635"/>
                  </a:cubicBezTo>
                  <a:cubicBezTo>
                    <a:pt x="56862" y="230853"/>
                    <a:pt x="106015" y="206824"/>
                    <a:pt x="157869" y="184695"/>
                  </a:cubicBezTo>
                  <a:cubicBezTo>
                    <a:pt x="235433" y="151537"/>
                    <a:pt x="304816" y="119986"/>
                    <a:pt x="367992" y="69665"/>
                  </a:cubicBezTo>
                  <a:cubicBezTo>
                    <a:pt x="392678" y="51274"/>
                    <a:pt x="418824" y="34907"/>
                    <a:pt x="446139" y="20731"/>
                  </a:cubicBezTo>
                  <a:cubicBezTo>
                    <a:pt x="458044" y="14012"/>
                    <a:pt x="470095" y="7365"/>
                    <a:pt x="481780" y="354"/>
                  </a:cubicBezTo>
                  <a:cubicBezTo>
                    <a:pt x="483240" y="-603"/>
                    <a:pt x="485066" y="-873"/>
                    <a:pt x="486747" y="-376"/>
                  </a:cubicBezTo>
                  <a:cubicBezTo>
                    <a:pt x="487477" y="-522"/>
                    <a:pt x="488280" y="-522"/>
                    <a:pt x="489011" y="-376"/>
                  </a:cubicBezTo>
                  <a:cubicBezTo>
                    <a:pt x="496314" y="354"/>
                    <a:pt x="503618" y="500"/>
                    <a:pt x="511360" y="646"/>
                  </a:cubicBezTo>
                  <a:cubicBezTo>
                    <a:pt x="528523" y="-77"/>
                    <a:pt x="545686" y="2399"/>
                    <a:pt x="561899" y="7950"/>
                  </a:cubicBezTo>
                  <a:cubicBezTo>
                    <a:pt x="623176" y="33074"/>
                    <a:pt x="656845" y="87339"/>
                    <a:pt x="664149" y="173667"/>
                  </a:cubicBezTo>
                  <a:cubicBezTo>
                    <a:pt x="670284" y="243780"/>
                    <a:pt x="649542" y="311411"/>
                    <a:pt x="601339" y="380356"/>
                  </a:cubicBezTo>
                  <a:cubicBezTo>
                    <a:pt x="508146" y="512111"/>
                    <a:pt x="405605" y="573899"/>
                    <a:pt x="279692" y="573899"/>
                  </a:cubicBezTo>
                  <a:close/>
                  <a:moveTo>
                    <a:pt x="486747" y="12843"/>
                  </a:moveTo>
                  <a:cubicBezTo>
                    <a:pt x="475353" y="19563"/>
                    <a:pt x="463448" y="26135"/>
                    <a:pt x="452055" y="32563"/>
                  </a:cubicBezTo>
                  <a:cubicBezTo>
                    <a:pt x="425397" y="46549"/>
                    <a:pt x="399835" y="62638"/>
                    <a:pt x="375733" y="80693"/>
                  </a:cubicBezTo>
                  <a:cubicBezTo>
                    <a:pt x="311316" y="131818"/>
                    <a:pt x="238135" y="165194"/>
                    <a:pt x="162617" y="197549"/>
                  </a:cubicBezTo>
                  <a:cubicBezTo>
                    <a:pt x="112806" y="218802"/>
                    <a:pt x="65626" y="241808"/>
                    <a:pt x="35462" y="290085"/>
                  </a:cubicBezTo>
                  <a:cubicBezTo>
                    <a:pt x="4496" y="339675"/>
                    <a:pt x="4496" y="386272"/>
                    <a:pt x="35462" y="432503"/>
                  </a:cubicBezTo>
                  <a:cubicBezTo>
                    <a:pt x="88705" y="511892"/>
                    <a:pt x="164516" y="554545"/>
                    <a:pt x="260776" y="559219"/>
                  </a:cubicBezTo>
                  <a:cubicBezTo>
                    <a:pt x="390852" y="565865"/>
                    <a:pt x="495365" y="505903"/>
                    <a:pt x="589434" y="371153"/>
                  </a:cubicBezTo>
                  <a:cubicBezTo>
                    <a:pt x="636396" y="304180"/>
                    <a:pt x="655166" y="241589"/>
                    <a:pt x="649615" y="173959"/>
                  </a:cubicBezTo>
                  <a:cubicBezTo>
                    <a:pt x="642311" y="92305"/>
                    <a:pt x="613097" y="43372"/>
                    <a:pt x="556568" y="20147"/>
                  </a:cubicBezTo>
                  <a:cubicBezTo>
                    <a:pt x="541742" y="15392"/>
                    <a:pt x="526113" y="13369"/>
                    <a:pt x="510556" y="14158"/>
                  </a:cubicBezTo>
                  <a:cubicBezTo>
                    <a:pt x="502741" y="14340"/>
                    <a:pt x="495000" y="13975"/>
                    <a:pt x="487258" y="13062"/>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1" name="Google Shape;2721;p85"/>
            <p:cNvSpPr/>
            <p:nvPr/>
          </p:nvSpPr>
          <p:spPr>
            <a:xfrm>
              <a:off x="3244099" y="851735"/>
              <a:ext cx="1321686" cy="1034323"/>
            </a:xfrm>
            <a:custGeom>
              <a:avLst/>
              <a:gdLst/>
              <a:ahLst/>
              <a:cxnLst/>
              <a:rect l="l" t="t" r="r" b="b"/>
              <a:pathLst>
                <a:path w="1321686" h="1034323" extrusionOk="0">
                  <a:moveTo>
                    <a:pt x="1150085" y="1033703"/>
                  </a:moveTo>
                  <a:cubicBezTo>
                    <a:pt x="1090341" y="1033703"/>
                    <a:pt x="1037246" y="1007557"/>
                    <a:pt x="987289" y="980534"/>
                  </a:cubicBezTo>
                  <a:cubicBezTo>
                    <a:pt x="970418" y="971258"/>
                    <a:pt x="953766" y="961180"/>
                    <a:pt x="937553" y="951320"/>
                  </a:cubicBezTo>
                  <a:cubicBezTo>
                    <a:pt x="913597" y="936713"/>
                    <a:pt x="888838" y="922106"/>
                    <a:pt x="863641" y="909763"/>
                  </a:cubicBezTo>
                  <a:cubicBezTo>
                    <a:pt x="828219" y="892599"/>
                    <a:pt x="798566" y="887852"/>
                    <a:pt x="767161" y="894353"/>
                  </a:cubicBezTo>
                  <a:cubicBezTo>
                    <a:pt x="731958" y="901656"/>
                    <a:pt x="700772" y="918819"/>
                    <a:pt x="670536" y="935106"/>
                  </a:cubicBezTo>
                  <a:cubicBezTo>
                    <a:pt x="661333" y="940292"/>
                    <a:pt x="652057" y="945331"/>
                    <a:pt x="642637" y="950224"/>
                  </a:cubicBezTo>
                  <a:cubicBezTo>
                    <a:pt x="587422" y="978438"/>
                    <a:pt x="525195" y="990197"/>
                    <a:pt x="463481" y="984113"/>
                  </a:cubicBezTo>
                  <a:cubicBezTo>
                    <a:pt x="436166" y="981702"/>
                    <a:pt x="408705" y="977686"/>
                    <a:pt x="382047" y="973742"/>
                  </a:cubicBezTo>
                  <a:cubicBezTo>
                    <a:pt x="358749" y="970309"/>
                    <a:pt x="334501" y="966438"/>
                    <a:pt x="310691" y="964466"/>
                  </a:cubicBezTo>
                  <a:cubicBezTo>
                    <a:pt x="279651" y="961326"/>
                    <a:pt x="247443" y="959135"/>
                    <a:pt x="216550" y="957163"/>
                  </a:cubicBezTo>
                  <a:cubicBezTo>
                    <a:pt x="185655" y="955191"/>
                    <a:pt x="155857" y="953073"/>
                    <a:pt x="125547" y="949859"/>
                  </a:cubicBezTo>
                  <a:cubicBezTo>
                    <a:pt x="66243" y="944090"/>
                    <a:pt x="13439" y="900852"/>
                    <a:pt x="2776" y="848851"/>
                  </a:cubicBezTo>
                  <a:cubicBezTo>
                    <a:pt x="-3725" y="813817"/>
                    <a:pt x="-2775" y="777810"/>
                    <a:pt x="5551" y="743170"/>
                  </a:cubicBezTo>
                  <a:cubicBezTo>
                    <a:pt x="19062" y="678533"/>
                    <a:pt x="48860" y="620763"/>
                    <a:pt x="77564" y="564964"/>
                  </a:cubicBezTo>
                  <a:cubicBezTo>
                    <a:pt x="119120" y="482033"/>
                    <a:pt x="188212" y="416162"/>
                    <a:pt x="273079" y="378651"/>
                  </a:cubicBezTo>
                  <a:cubicBezTo>
                    <a:pt x="356631" y="341038"/>
                    <a:pt x="453841" y="293054"/>
                    <a:pt x="541556" y="222868"/>
                  </a:cubicBezTo>
                  <a:cubicBezTo>
                    <a:pt x="642344" y="142529"/>
                    <a:pt x="745032" y="87168"/>
                    <a:pt x="855607" y="54302"/>
                  </a:cubicBezTo>
                  <a:cubicBezTo>
                    <a:pt x="900159" y="41083"/>
                    <a:pt x="945659" y="28521"/>
                    <a:pt x="989627" y="16324"/>
                  </a:cubicBezTo>
                  <a:lnTo>
                    <a:pt x="1050538" y="-620"/>
                  </a:lnTo>
                  <a:cubicBezTo>
                    <a:pt x="1052583" y="-474"/>
                    <a:pt x="1054628" y="-474"/>
                    <a:pt x="1056672" y="-620"/>
                  </a:cubicBezTo>
                  <a:cubicBezTo>
                    <a:pt x="1113494" y="9093"/>
                    <a:pt x="1145630" y="26038"/>
                    <a:pt x="1152057" y="87826"/>
                  </a:cubicBezTo>
                  <a:cubicBezTo>
                    <a:pt x="1156731" y="135028"/>
                    <a:pt x="1155708" y="182625"/>
                    <a:pt x="1148989" y="229587"/>
                  </a:cubicBezTo>
                  <a:cubicBezTo>
                    <a:pt x="1137669" y="312116"/>
                    <a:pt x="1121528" y="392017"/>
                    <a:pt x="1107213" y="459282"/>
                  </a:cubicBezTo>
                  <a:cubicBezTo>
                    <a:pt x="1089977" y="540936"/>
                    <a:pt x="1108527" y="609077"/>
                    <a:pt x="1164181" y="668455"/>
                  </a:cubicBezTo>
                  <a:cubicBezTo>
                    <a:pt x="1206030" y="713079"/>
                    <a:pt x="1246710" y="756900"/>
                    <a:pt x="1284323" y="802474"/>
                  </a:cubicBezTo>
                  <a:cubicBezTo>
                    <a:pt x="1313537" y="838116"/>
                    <a:pt x="1324930" y="872369"/>
                    <a:pt x="1318431" y="907134"/>
                  </a:cubicBezTo>
                  <a:cubicBezTo>
                    <a:pt x="1303824" y="984770"/>
                    <a:pt x="1230789" y="1026619"/>
                    <a:pt x="1169950" y="1032608"/>
                  </a:cubicBezTo>
                  <a:cubicBezTo>
                    <a:pt x="1163304" y="1033411"/>
                    <a:pt x="1156585" y="1033703"/>
                    <a:pt x="1150085" y="1033703"/>
                  </a:cubicBezTo>
                  <a:close/>
                  <a:moveTo>
                    <a:pt x="794184" y="877700"/>
                  </a:moveTo>
                  <a:cubicBezTo>
                    <a:pt x="820550" y="878307"/>
                    <a:pt x="846332" y="884982"/>
                    <a:pt x="869703" y="897201"/>
                  </a:cubicBezTo>
                  <a:cubicBezTo>
                    <a:pt x="895484" y="909763"/>
                    <a:pt x="920827" y="924735"/>
                    <a:pt x="944637" y="939342"/>
                  </a:cubicBezTo>
                  <a:cubicBezTo>
                    <a:pt x="960704" y="949056"/>
                    <a:pt x="977283" y="959062"/>
                    <a:pt x="993862" y="968556"/>
                  </a:cubicBezTo>
                  <a:cubicBezTo>
                    <a:pt x="1047178" y="997770"/>
                    <a:pt x="1104511" y="1025670"/>
                    <a:pt x="1168709" y="1019243"/>
                  </a:cubicBezTo>
                  <a:cubicBezTo>
                    <a:pt x="1225165" y="1013765"/>
                    <a:pt x="1291919" y="975421"/>
                    <a:pt x="1305138" y="904942"/>
                  </a:cubicBezTo>
                  <a:cubicBezTo>
                    <a:pt x="1310908" y="874852"/>
                    <a:pt x="1300756" y="844616"/>
                    <a:pt x="1274171" y="812480"/>
                  </a:cubicBezTo>
                  <a:cubicBezTo>
                    <a:pt x="1236704" y="766833"/>
                    <a:pt x="1196242" y="723012"/>
                    <a:pt x="1154613" y="679191"/>
                  </a:cubicBezTo>
                  <a:cubicBezTo>
                    <a:pt x="1095454" y="616015"/>
                    <a:pt x="1075661" y="543273"/>
                    <a:pt x="1093993" y="456872"/>
                  </a:cubicBezTo>
                  <a:cubicBezTo>
                    <a:pt x="1108600" y="389753"/>
                    <a:pt x="1124376" y="309998"/>
                    <a:pt x="1135624" y="228345"/>
                  </a:cubicBezTo>
                  <a:cubicBezTo>
                    <a:pt x="1142051" y="182589"/>
                    <a:pt x="1143074" y="136226"/>
                    <a:pt x="1138545" y="90235"/>
                  </a:cubicBezTo>
                  <a:cubicBezTo>
                    <a:pt x="1133579" y="42106"/>
                    <a:pt x="1113933" y="24504"/>
                    <a:pt x="1054482" y="14279"/>
                  </a:cubicBezTo>
                  <a:lnTo>
                    <a:pt x="1053970" y="14279"/>
                  </a:lnTo>
                  <a:lnTo>
                    <a:pt x="993059" y="31223"/>
                  </a:lnTo>
                  <a:cubicBezTo>
                    <a:pt x="949238" y="43347"/>
                    <a:pt x="903737" y="55690"/>
                    <a:pt x="859331" y="69128"/>
                  </a:cubicBezTo>
                  <a:cubicBezTo>
                    <a:pt x="746200" y="103718"/>
                    <a:pt x="641030" y="160196"/>
                    <a:pt x="549663" y="235356"/>
                  </a:cubicBezTo>
                  <a:cubicBezTo>
                    <a:pt x="460852" y="306492"/>
                    <a:pt x="362620" y="354915"/>
                    <a:pt x="278337" y="392966"/>
                  </a:cubicBezTo>
                  <a:cubicBezTo>
                    <a:pt x="196757" y="428724"/>
                    <a:pt x="130295" y="492038"/>
                    <a:pt x="90636" y="571829"/>
                  </a:cubicBezTo>
                  <a:cubicBezTo>
                    <a:pt x="61422" y="628139"/>
                    <a:pt x="32208" y="684961"/>
                    <a:pt x="19136" y="747552"/>
                  </a:cubicBezTo>
                  <a:cubicBezTo>
                    <a:pt x="11247" y="780169"/>
                    <a:pt x="10298" y="814087"/>
                    <a:pt x="16360" y="847099"/>
                  </a:cubicBezTo>
                  <a:cubicBezTo>
                    <a:pt x="25854" y="893184"/>
                    <a:pt x="73546" y="931820"/>
                    <a:pt x="127227" y="936859"/>
                  </a:cubicBezTo>
                  <a:cubicBezTo>
                    <a:pt x="157391" y="939780"/>
                    <a:pt x="188066" y="941826"/>
                    <a:pt x="217791" y="944163"/>
                  </a:cubicBezTo>
                  <a:cubicBezTo>
                    <a:pt x="248831" y="946207"/>
                    <a:pt x="280820" y="948398"/>
                    <a:pt x="312299" y="951466"/>
                  </a:cubicBezTo>
                  <a:cubicBezTo>
                    <a:pt x="336400" y="953803"/>
                    <a:pt x="360794" y="957382"/>
                    <a:pt x="384311" y="960814"/>
                  </a:cubicBezTo>
                  <a:cubicBezTo>
                    <a:pt x="410750" y="964758"/>
                    <a:pt x="438065" y="968994"/>
                    <a:pt x="464650" y="971112"/>
                  </a:cubicBezTo>
                  <a:cubicBezTo>
                    <a:pt x="523954" y="977196"/>
                    <a:pt x="583843" y="965854"/>
                    <a:pt x="636793" y="938466"/>
                  </a:cubicBezTo>
                  <a:cubicBezTo>
                    <a:pt x="646069" y="933646"/>
                    <a:pt x="655198" y="928606"/>
                    <a:pt x="664401" y="923859"/>
                  </a:cubicBezTo>
                  <a:cubicBezTo>
                    <a:pt x="695368" y="906768"/>
                    <a:pt x="727576" y="889094"/>
                    <a:pt x="764678" y="881425"/>
                  </a:cubicBezTo>
                  <a:cubicBezTo>
                    <a:pt x="774319" y="879147"/>
                    <a:pt x="784252" y="877897"/>
                    <a:pt x="794184" y="8777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2" name="Google Shape;2722;p85"/>
            <p:cNvSpPr/>
            <p:nvPr/>
          </p:nvSpPr>
          <p:spPr>
            <a:xfrm>
              <a:off x="6206729" y="768806"/>
              <a:ext cx="301037" cy="350826"/>
            </a:xfrm>
            <a:custGeom>
              <a:avLst/>
              <a:gdLst/>
              <a:ahLst/>
              <a:cxnLst/>
              <a:rect l="l" t="t" r="r" b="b"/>
              <a:pathLst>
                <a:path w="301037" h="350826" extrusionOk="0">
                  <a:moveTo>
                    <a:pt x="231855" y="350202"/>
                  </a:moveTo>
                  <a:cubicBezTo>
                    <a:pt x="214326" y="349238"/>
                    <a:pt x="197236" y="344023"/>
                    <a:pt x="182191" y="335011"/>
                  </a:cubicBezTo>
                  <a:cubicBezTo>
                    <a:pt x="108352" y="295280"/>
                    <a:pt x="49705" y="230863"/>
                    <a:pt x="8002" y="143367"/>
                  </a:cubicBezTo>
                  <a:cubicBezTo>
                    <a:pt x="-1273" y="120587"/>
                    <a:pt x="-3830" y="95609"/>
                    <a:pt x="699" y="71427"/>
                  </a:cubicBezTo>
                  <a:cubicBezTo>
                    <a:pt x="5957" y="36881"/>
                    <a:pt x="29036" y="12999"/>
                    <a:pt x="69352" y="583"/>
                  </a:cubicBezTo>
                  <a:cubicBezTo>
                    <a:pt x="70520" y="218"/>
                    <a:pt x="71689" y="218"/>
                    <a:pt x="72857" y="583"/>
                  </a:cubicBezTo>
                  <a:lnTo>
                    <a:pt x="73953" y="583"/>
                  </a:lnTo>
                  <a:cubicBezTo>
                    <a:pt x="159185" y="-7597"/>
                    <a:pt x="223602" y="25999"/>
                    <a:pt x="265743" y="99546"/>
                  </a:cubicBezTo>
                  <a:cubicBezTo>
                    <a:pt x="295395" y="150641"/>
                    <a:pt x="306058" y="210595"/>
                    <a:pt x="295688" y="268768"/>
                  </a:cubicBezTo>
                  <a:cubicBezTo>
                    <a:pt x="289334" y="309010"/>
                    <a:pt x="276406" y="334061"/>
                    <a:pt x="256029" y="344652"/>
                  </a:cubicBezTo>
                  <a:cubicBezTo>
                    <a:pt x="248506" y="348405"/>
                    <a:pt x="240253" y="350304"/>
                    <a:pt x="231855" y="350202"/>
                  </a:cubicBezTo>
                  <a:close/>
                  <a:moveTo>
                    <a:pt x="73149" y="14240"/>
                  </a:moveTo>
                  <a:cubicBezTo>
                    <a:pt x="37946" y="25269"/>
                    <a:pt x="18884" y="44696"/>
                    <a:pt x="14210" y="73691"/>
                  </a:cubicBezTo>
                  <a:cubicBezTo>
                    <a:pt x="10120" y="94930"/>
                    <a:pt x="12165" y="116899"/>
                    <a:pt x="20126" y="137012"/>
                  </a:cubicBezTo>
                  <a:cubicBezTo>
                    <a:pt x="60514" y="221660"/>
                    <a:pt x="117116" y="283886"/>
                    <a:pt x="188107" y="322303"/>
                  </a:cubicBezTo>
                  <a:cubicBezTo>
                    <a:pt x="214253" y="336399"/>
                    <a:pt x="234995" y="339466"/>
                    <a:pt x="250114" y="331651"/>
                  </a:cubicBezTo>
                  <a:cubicBezTo>
                    <a:pt x="265232" y="323836"/>
                    <a:pt x="277063" y="301122"/>
                    <a:pt x="282541" y="266358"/>
                  </a:cubicBezTo>
                  <a:cubicBezTo>
                    <a:pt x="292182" y="211508"/>
                    <a:pt x="282175" y="155008"/>
                    <a:pt x="254203" y="106849"/>
                  </a:cubicBezTo>
                  <a:cubicBezTo>
                    <a:pt x="214473" y="37246"/>
                    <a:pt x="156045" y="7083"/>
                    <a:pt x="75267" y="14678"/>
                  </a:cubicBezTo>
                  <a:cubicBezTo>
                    <a:pt x="74537" y="14562"/>
                    <a:pt x="73807" y="14313"/>
                    <a:pt x="73149" y="1394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3" name="Google Shape;2723;p85"/>
            <p:cNvSpPr/>
            <p:nvPr/>
          </p:nvSpPr>
          <p:spPr>
            <a:xfrm>
              <a:off x="4912180" y="742329"/>
              <a:ext cx="899203" cy="906877"/>
            </a:xfrm>
            <a:custGeom>
              <a:avLst/>
              <a:gdLst/>
              <a:ahLst/>
              <a:cxnLst/>
              <a:rect l="l" t="t" r="r" b="b"/>
              <a:pathLst>
                <a:path w="899203" h="906877" extrusionOk="0">
                  <a:moveTo>
                    <a:pt x="442197" y="906257"/>
                  </a:moveTo>
                  <a:cubicBezTo>
                    <a:pt x="412326" y="905943"/>
                    <a:pt x="382819" y="899136"/>
                    <a:pt x="355796" y="886319"/>
                  </a:cubicBezTo>
                  <a:cubicBezTo>
                    <a:pt x="243322" y="835216"/>
                    <a:pt x="144068" y="758952"/>
                    <a:pt x="65701" y="663415"/>
                  </a:cubicBezTo>
                  <a:cubicBezTo>
                    <a:pt x="-20408" y="558902"/>
                    <a:pt x="-23694" y="460889"/>
                    <a:pt x="55549" y="355061"/>
                  </a:cubicBezTo>
                  <a:cubicBezTo>
                    <a:pt x="87465" y="311298"/>
                    <a:pt x="125079" y="271998"/>
                    <a:pt x="167365" y="238205"/>
                  </a:cubicBezTo>
                  <a:cubicBezTo>
                    <a:pt x="203153" y="210232"/>
                    <a:pt x="241423" y="184962"/>
                    <a:pt x="278598" y="160495"/>
                  </a:cubicBezTo>
                  <a:cubicBezTo>
                    <a:pt x="311391" y="138585"/>
                    <a:pt x="345352" y="116674"/>
                    <a:pt x="377195" y="92427"/>
                  </a:cubicBezTo>
                  <a:cubicBezTo>
                    <a:pt x="435623" y="48094"/>
                    <a:pt x="490254" y="10846"/>
                    <a:pt x="559345" y="-401"/>
                  </a:cubicBezTo>
                  <a:cubicBezTo>
                    <a:pt x="560222" y="-547"/>
                    <a:pt x="561098" y="-547"/>
                    <a:pt x="561975" y="-401"/>
                  </a:cubicBezTo>
                  <a:cubicBezTo>
                    <a:pt x="563070" y="-693"/>
                    <a:pt x="564166" y="-693"/>
                    <a:pt x="565261" y="-401"/>
                  </a:cubicBezTo>
                  <a:cubicBezTo>
                    <a:pt x="577092" y="2812"/>
                    <a:pt x="589070" y="5661"/>
                    <a:pt x="600902" y="8509"/>
                  </a:cubicBezTo>
                  <a:cubicBezTo>
                    <a:pt x="627560" y="14242"/>
                    <a:pt x="653779" y="21853"/>
                    <a:pt x="679415" y="31296"/>
                  </a:cubicBezTo>
                  <a:cubicBezTo>
                    <a:pt x="772461" y="68179"/>
                    <a:pt x="838048" y="146618"/>
                    <a:pt x="874419" y="264497"/>
                  </a:cubicBezTo>
                  <a:cubicBezTo>
                    <a:pt x="915392" y="397568"/>
                    <a:pt x="902245" y="515738"/>
                    <a:pt x="835637" y="615066"/>
                  </a:cubicBezTo>
                  <a:cubicBezTo>
                    <a:pt x="764720" y="720215"/>
                    <a:pt x="670432" y="807543"/>
                    <a:pt x="560149" y="870251"/>
                  </a:cubicBezTo>
                  <a:cubicBezTo>
                    <a:pt x="524800" y="892600"/>
                    <a:pt x="484046" y="905030"/>
                    <a:pt x="442197" y="906257"/>
                  </a:cubicBezTo>
                  <a:close/>
                  <a:moveTo>
                    <a:pt x="561975" y="13476"/>
                  </a:moveTo>
                  <a:lnTo>
                    <a:pt x="561391" y="13476"/>
                  </a:lnTo>
                  <a:cubicBezTo>
                    <a:pt x="495293" y="23920"/>
                    <a:pt x="442489" y="60510"/>
                    <a:pt x="385084" y="103674"/>
                  </a:cubicBezTo>
                  <a:cubicBezTo>
                    <a:pt x="352875" y="128214"/>
                    <a:pt x="318694" y="150490"/>
                    <a:pt x="285683" y="172254"/>
                  </a:cubicBezTo>
                  <a:cubicBezTo>
                    <a:pt x="249165" y="196721"/>
                    <a:pt x="210749" y="221699"/>
                    <a:pt x="175399" y="249306"/>
                  </a:cubicBezTo>
                  <a:cubicBezTo>
                    <a:pt x="133989" y="282362"/>
                    <a:pt x="97179" y="320771"/>
                    <a:pt x="65846" y="363533"/>
                  </a:cubicBezTo>
                  <a:cubicBezTo>
                    <a:pt x="-9672" y="464468"/>
                    <a:pt x="-6604" y="554009"/>
                    <a:pt x="75634" y="653775"/>
                  </a:cubicBezTo>
                  <a:cubicBezTo>
                    <a:pt x="152612" y="747625"/>
                    <a:pt x="250042" y="822581"/>
                    <a:pt x="360471" y="872880"/>
                  </a:cubicBezTo>
                  <a:cubicBezTo>
                    <a:pt x="424157" y="902094"/>
                    <a:pt x="485288" y="897347"/>
                    <a:pt x="552991" y="857835"/>
                  </a:cubicBezTo>
                  <a:cubicBezTo>
                    <a:pt x="661302" y="796383"/>
                    <a:pt x="753984" y="710720"/>
                    <a:pt x="823805" y="607544"/>
                  </a:cubicBezTo>
                  <a:cubicBezTo>
                    <a:pt x="888150" y="511283"/>
                    <a:pt x="900712" y="397348"/>
                    <a:pt x="861126" y="268880"/>
                  </a:cubicBezTo>
                  <a:cubicBezTo>
                    <a:pt x="825631" y="153703"/>
                    <a:pt x="764428" y="80303"/>
                    <a:pt x="674230" y="44589"/>
                  </a:cubicBezTo>
                  <a:cubicBezTo>
                    <a:pt x="649178" y="35518"/>
                    <a:pt x="623616" y="28199"/>
                    <a:pt x="597543" y="22678"/>
                  </a:cubicBezTo>
                  <a:cubicBezTo>
                    <a:pt x="585857" y="19538"/>
                    <a:pt x="573879" y="16689"/>
                    <a:pt x="561975" y="134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4" name="Google Shape;2724;p85"/>
            <p:cNvSpPr/>
            <p:nvPr/>
          </p:nvSpPr>
          <p:spPr>
            <a:xfrm>
              <a:off x="6071295" y="632940"/>
              <a:ext cx="640788" cy="761825"/>
            </a:xfrm>
            <a:custGeom>
              <a:avLst/>
              <a:gdLst/>
              <a:ahLst/>
              <a:cxnLst/>
              <a:rect l="l" t="t" r="r" b="b"/>
              <a:pathLst>
                <a:path w="640788" h="761825" extrusionOk="0">
                  <a:moveTo>
                    <a:pt x="518471" y="761191"/>
                  </a:moveTo>
                  <a:cubicBezTo>
                    <a:pt x="494808" y="760782"/>
                    <a:pt x="471364" y="756232"/>
                    <a:pt x="449234" y="747752"/>
                  </a:cubicBezTo>
                  <a:cubicBezTo>
                    <a:pt x="397087" y="727829"/>
                    <a:pt x="350563" y="695605"/>
                    <a:pt x="313607" y="653829"/>
                  </a:cubicBezTo>
                  <a:cubicBezTo>
                    <a:pt x="233269" y="565311"/>
                    <a:pt x="166296" y="490085"/>
                    <a:pt x="102463" y="410476"/>
                  </a:cubicBezTo>
                  <a:cubicBezTo>
                    <a:pt x="50535" y="346132"/>
                    <a:pt x="19860" y="286755"/>
                    <a:pt x="5910" y="223652"/>
                  </a:cubicBezTo>
                  <a:cubicBezTo>
                    <a:pt x="-14539" y="130897"/>
                    <a:pt x="7444" y="64144"/>
                    <a:pt x="71642" y="25143"/>
                  </a:cubicBezTo>
                  <a:cubicBezTo>
                    <a:pt x="87783" y="16306"/>
                    <a:pt x="105239" y="9929"/>
                    <a:pt x="123278" y="6227"/>
                  </a:cubicBezTo>
                  <a:cubicBezTo>
                    <a:pt x="131019" y="4182"/>
                    <a:pt x="138761" y="2137"/>
                    <a:pt x="146503" y="-346"/>
                  </a:cubicBezTo>
                  <a:cubicBezTo>
                    <a:pt x="147672" y="-712"/>
                    <a:pt x="148913" y="-712"/>
                    <a:pt x="150082" y="-346"/>
                  </a:cubicBezTo>
                  <a:lnTo>
                    <a:pt x="151543" y="-346"/>
                  </a:lnTo>
                  <a:cubicBezTo>
                    <a:pt x="260073" y="-2611"/>
                    <a:pt x="350929" y="29379"/>
                    <a:pt x="429076" y="96790"/>
                  </a:cubicBezTo>
                  <a:cubicBezTo>
                    <a:pt x="483341" y="143387"/>
                    <a:pt x="522853" y="207292"/>
                    <a:pt x="550534" y="292013"/>
                  </a:cubicBezTo>
                  <a:cubicBezTo>
                    <a:pt x="579748" y="382431"/>
                    <a:pt x="604287" y="473140"/>
                    <a:pt x="622181" y="542013"/>
                  </a:cubicBezTo>
                  <a:lnTo>
                    <a:pt x="624883" y="552675"/>
                  </a:lnTo>
                  <a:cubicBezTo>
                    <a:pt x="633721" y="586272"/>
                    <a:pt x="643800" y="624396"/>
                    <a:pt x="637153" y="657627"/>
                  </a:cubicBezTo>
                  <a:cubicBezTo>
                    <a:pt x="628973" y="698381"/>
                    <a:pt x="609619" y="728471"/>
                    <a:pt x="580917" y="745270"/>
                  </a:cubicBezTo>
                  <a:cubicBezTo>
                    <a:pt x="561854" y="756035"/>
                    <a:pt x="540309" y="761527"/>
                    <a:pt x="518471" y="761191"/>
                  </a:cubicBezTo>
                  <a:close/>
                  <a:moveTo>
                    <a:pt x="150374" y="13384"/>
                  </a:moveTo>
                  <a:cubicBezTo>
                    <a:pt x="142633" y="15940"/>
                    <a:pt x="134890" y="17985"/>
                    <a:pt x="126491" y="20030"/>
                  </a:cubicBezTo>
                  <a:cubicBezTo>
                    <a:pt x="109547" y="23405"/>
                    <a:pt x="93188" y="29291"/>
                    <a:pt x="77924" y="37486"/>
                  </a:cubicBezTo>
                  <a:cubicBezTo>
                    <a:pt x="18837" y="73492"/>
                    <a:pt x="-444" y="133308"/>
                    <a:pt x="18764" y="220074"/>
                  </a:cubicBezTo>
                  <a:cubicBezTo>
                    <a:pt x="32277" y="280912"/>
                    <a:pt x="62001" y="338391"/>
                    <a:pt x="112469" y="401055"/>
                  </a:cubicBezTo>
                  <a:cubicBezTo>
                    <a:pt x="176448" y="480298"/>
                    <a:pt x="242910" y="555378"/>
                    <a:pt x="323102" y="643750"/>
                  </a:cubicBezTo>
                  <a:cubicBezTo>
                    <a:pt x="358451" y="683861"/>
                    <a:pt x="402930" y="714916"/>
                    <a:pt x="452740" y="734314"/>
                  </a:cubicBezTo>
                  <a:cubicBezTo>
                    <a:pt x="499993" y="751696"/>
                    <a:pt x="543084" y="751112"/>
                    <a:pt x="573978" y="732707"/>
                  </a:cubicBezTo>
                  <a:cubicBezTo>
                    <a:pt x="599613" y="717516"/>
                    <a:pt x="616265" y="691150"/>
                    <a:pt x="623642" y="654341"/>
                  </a:cubicBezTo>
                  <a:cubicBezTo>
                    <a:pt x="629630" y="624542"/>
                    <a:pt x="620428" y="589777"/>
                    <a:pt x="611591" y="556400"/>
                  </a:cubicBezTo>
                  <a:lnTo>
                    <a:pt x="608816" y="545737"/>
                  </a:lnTo>
                  <a:cubicBezTo>
                    <a:pt x="591068" y="477011"/>
                    <a:pt x="566820" y="386594"/>
                    <a:pt x="537387" y="296542"/>
                  </a:cubicBezTo>
                  <a:cubicBezTo>
                    <a:pt x="510657" y="214377"/>
                    <a:pt x="472313" y="152589"/>
                    <a:pt x="420531" y="107745"/>
                  </a:cubicBezTo>
                  <a:cubicBezTo>
                    <a:pt x="344940" y="42452"/>
                    <a:pt x="256787" y="11923"/>
                    <a:pt x="151835" y="1389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5" name="Google Shape;2725;p85"/>
            <p:cNvSpPr/>
            <p:nvPr/>
          </p:nvSpPr>
          <p:spPr>
            <a:xfrm>
              <a:off x="2949882" y="523534"/>
              <a:ext cx="1813770" cy="1711086"/>
            </a:xfrm>
            <a:custGeom>
              <a:avLst/>
              <a:gdLst/>
              <a:ahLst/>
              <a:cxnLst/>
              <a:rect l="l" t="t" r="r" b="b"/>
              <a:pathLst>
                <a:path w="1813770" h="1711086" extrusionOk="0">
                  <a:moveTo>
                    <a:pt x="846582" y="1710429"/>
                  </a:moveTo>
                  <a:cubicBezTo>
                    <a:pt x="789541" y="1711729"/>
                    <a:pt x="737248" y="1678841"/>
                    <a:pt x="713731" y="1626877"/>
                  </a:cubicBezTo>
                  <a:cubicBezTo>
                    <a:pt x="707742" y="1613804"/>
                    <a:pt x="700585" y="1601388"/>
                    <a:pt x="692989" y="1588314"/>
                  </a:cubicBezTo>
                  <a:cubicBezTo>
                    <a:pt x="688096" y="1579696"/>
                    <a:pt x="683276" y="1571224"/>
                    <a:pt x="678382" y="1562533"/>
                  </a:cubicBezTo>
                  <a:cubicBezTo>
                    <a:pt x="654280" y="1516521"/>
                    <a:pt x="620904" y="1489060"/>
                    <a:pt x="576133" y="1477228"/>
                  </a:cubicBezTo>
                  <a:cubicBezTo>
                    <a:pt x="492143" y="1455317"/>
                    <a:pt x="405596" y="1466491"/>
                    <a:pt x="325257" y="1481683"/>
                  </a:cubicBezTo>
                  <a:cubicBezTo>
                    <a:pt x="293049" y="1487818"/>
                    <a:pt x="260475" y="1497458"/>
                    <a:pt x="228924" y="1506807"/>
                  </a:cubicBezTo>
                  <a:cubicBezTo>
                    <a:pt x="204311" y="1514111"/>
                    <a:pt x="178822" y="1521414"/>
                    <a:pt x="153332" y="1527768"/>
                  </a:cubicBezTo>
                  <a:cubicBezTo>
                    <a:pt x="126383" y="1533684"/>
                    <a:pt x="98556" y="1534918"/>
                    <a:pt x="71168" y="1531420"/>
                  </a:cubicBezTo>
                  <a:cubicBezTo>
                    <a:pt x="60505" y="1529872"/>
                    <a:pt x="50280" y="1526059"/>
                    <a:pt x="41150" y="1520245"/>
                  </a:cubicBezTo>
                  <a:cubicBezTo>
                    <a:pt x="31948" y="1514271"/>
                    <a:pt x="24061" y="1506434"/>
                    <a:pt x="18071" y="1497239"/>
                  </a:cubicBezTo>
                  <a:cubicBezTo>
                    <a:pt x="9599" y="1484465"/>
                    <a:pt x="3683" y="1470143"/>
                    <a:pt x="762" y="1455098"/>
                  </a:cubicBezTo>
                  <a:cubicBezTo>
                    <a:pt x="-2233" y="1439929"/>
                    <a:pt x="-2233" y="1424328"/>
                    <a:pt x="762" y="1409159"/>
                  </a:cubicBezTo>
                  <a:cubicBezTo>
                    <a:pt x="8065" y="1372642"/>
                    <a:pt x="14273" y="1335686"/>
                    <a:pt x="20700" y="1298803"/>
                  </a:cubicBezTo>
                  <a:cubicBezTo>
                    <a:pt x="23768" y="1280982"/>
                    <a:pt x="26909" y="1263111"/>
                    <a:pt x="30122" y="1245195"/>
                  </a:cubicBezTo>
                  <a:cubicBezTo>
                    <a:pt x="52617" y="1119429"/>
                    <a:pt x="86213" y="1028938"/>
                    <a:pt x="138652" y="951448"/>
                  </a:cubicBezTo>
                  <a:cubicBezTo>
                    <a:pt x="189850" y="877930"/>
                    <a:pt x="237177" y="801850"/>
                    <a:pt x="280633" y="723505"/>
                  </a:cubicBezTo>
                  <a:cubicBezTo>
                    <a:pt x="335482" y="623228"/>
                    <a:pt x="416624" y="566991"/>
                    <a:pt x="528953" y="551434"/>
                  </a:cubicBezTo>
                  <a:cubicBezTo>
                    <a:pt x="612139" y="540318"/>
                    <a:pt x="691747" y="510337"/>
                    <a:pt x="761569" y="463792"/>
                  </a:cubicBezTo>
                  <a:cubicBezTo>
                    <a:pt x="844683" y="407957"/>
                    <a:pt x="930646" y="356467"/>
                    <a:pt x="1019091" y="309542"/>
                  </a:cubicBezTo>
                  <a:cubicBezTo>
                    <a:pt x="1169032" y="230664"/>
                    <a:pt x="1277417" y="159309"/>
                    <a:pt x="1370463" y="78167"/>
                  </a:cubicBezTo>
                  <a:lnTo>
                    <a:pt x="1378863" y="70863"/>
                  </a:lnTo>
                  <a:cubicBezTo>
                    <a:pt x="1412093" y="41649"/>
                    <a:pt x="1446638" y="11486"/>
                    <a:pt x="1492505" y="-346"/>
                  </a:cubicBezTo>
                  <a:cubicBezTo>
                    <a:pt x="1494111" y="-712"/>
                    <a:pt x="1495792" y="-712"/>
                    <a:pt x="1497398" y="-346"/>
                  </a:cubicBezTo>
                  <a:cubicBezTo>
                    <a:pt x="1499224" y="-609"/>
                    <a:pt x="1501123" y="-456"/>
                    <a:pt x="1502949" y="92"/>
                  </a:cubicBezTo>
                  <a:cubicBezTo>
                    <a:pt x="1519528" y="5570"/>
                    <a:pt x="1534792" y="14451"/>
                    <a:pt x="1547720" y="26166"/>
                  </a:cubicBezTo>
                  <a:cubicBezTo>
                    <a:pt x="1560866" y="38151"/>
                    <a:pt x="1571529" y="52655"/>
                    <a:pt x="1579051" y="68818"/>
                  </a:cubicBezTo>
                  <a:cubicBezTo>
                    <a:pt x="1631564" y="174281"/>
                    <a:pt x="1647194" y="293401"/>
                    <a:pt x="1625501" y="423111"/>
                  </a:cubicBezTo>
                  <a:cubicBezTo>
                    <a:pt x="1614619" y="488405"/>
                    <a:pt x="1600597" y="553625"/>
                    <a:pt x="1586793" y="617093"/>
                  </a:cubicBezTo>
                  <a:cubicBezTo>
                    <a:pt x="1581316" y="642655"/>
                    <a:pt x="1575838" y="668217"/>
                    <a:pt x="1570580" y="693926"/>
                  </a:cubicBezTo>
                  <a:cubicBezTo>
                    <a:pt x="1553197" y="777916"/>
                    <a:pt x="1568972" y="851828"/>
                    <a:pt x="1617103" y="913688"/>
                  </a:cubicBezTo>
                  <a:cubicBezTo>
                    <a:pt x="1642665" y="946335"/>
                    <a:pt x="1671733" y="977521"/>
                    <a:pt x="1699852" y="1007466"/>
                  </a:cubicBezTo>
                  <a:cubicBezTo>
                    <a:pt x="1716358" y="1025213"/>
                    <a:pt x="1732864" y="1042815"/>
                    <a:pt x="1748931" y="1060928"/>
                  </a:cubicBezTo>
                  <a:cubicBezTo>
                    <a:pt x="1818168" y="1139148"/>
                    <a:pt x="1830731" y="1222846"/>
                    <a:pt x="1786252" y="1309247"/>
                  </a:cubicBezTo>
                  <a:cubicBezTo>
                    <a:pt x="1741774" y="1398686"/>
                    <a:pt x="1676042" y="1475884"/>
                    <a:pt x="1594900" y="1534122"/>
                  </a:cubicBezTo>
                  <a:cubicBezTo>
                    <a:pt x="1525078" y="1583056"/>
                    <a:pt x="1450875" y="1593938"/>
                    <a:pt x="1374699" y="1565600"/>
                  </a:cubicBezTo>
                  <a:cubicBezTo>
                    <a:pt x="1348991" y="1555960"/>
                    <a:pt x="1323574" y="1544639"/>
                    <a:pt x="1299035" y="1533684"/>
                  </a:cubicBezTo>
                  <a:cubicBezTo>
                    <a:pt x="1281945" y="1526380"/>
                    <a:pt x="1264782" y="1518347"/>
                    <a:pt x="1247399" y="1511262"/>
                  </a:cubicBezTo>
                  <a:cubicBezTo>
                    <a:pt x="1189555" y="1487599"/>
                    <a:pt x="1142155" y="1493515"/>
                    <a:pt x="1102352" y="1529521"/>
                  </a:cubicBezTo>
                  <a:cubicBezTo>
                    <a:pt x="1082924" y="1548028"/>
                    <a:pt x="1064884" y="1567996"/>
                    <a:pt x="1048524" y="1589264"/>
                  </a:cubicBezTo>
                  <a:cubicBezTo>
                    <a:pt x="1007844" y="1639731"/>
                    <a:pt x="969354" y="1671721"/>
                    <a:pt x="923707" y="1692974"/>
                  </a:cubicBezTo>
                  <a:cubicBezTo>
                    <a:pt x="899606" y="1704404"/>
                    <a:pt x="873239" y="1710363"/>
                    <a:pt x="846582" y="1710429"/>
                  </a:cubicBezTo>
                  <a:close/>
                  <a:moveTo>
                    <a:pt x="474833" y="1436474"/>
                  </a:moveTo>
                  <a:cubicBezTo>
                    <a:pt x="511424" y="1436189"/>
                    <a:pt x="547868" y="1440557"/>
                    <a:pt x="583363" y="1449475"/>
                  </a:cubicBezTo>
                  <a:cubicBezTo>
                    <a:pt x="634927" y="1462767"/>
                    <a:pt x="675023" y="1496144"/>
                    <a:pt x="702556" y="1548729"/>
                  </a:cubicBezTo>
                  <a:cubicBezTo>
                    <a:pt x="706939" y="1556836"/>
                    <a:pt x="711686" y="1565016"/>
                    <a:pt x="716433" y="1573196"/>
                  </a:cubicBezTo>
                  <a:cubicBezTo>
                    <a:pt x="724467" y="1586416"/>
                    <a:pt x="731770" y="1600044"/>
                    <a:pt x="738344" y="1614023"/>
                  </a:cubicBezTo>
                  <a:cubicBezTo>
                    <a:pt x="770990" y="1685597"/>
                    <a:pt x="852717" y="1694361"/>
                    <a:pt x="912971" y="1666024"/>
                  </a:cubicBezTo>
                  <a:cubicBezTo>
                    <a:pt x="954747" y="1646523"/>
                    <a:pt x="990461" y="1617090"/>
                    <a:pt x="1028148" y="1569910"/>
                  </a:cubicBezTo>
                  <a:cubicBezTo>
                    <a:pt x="1045384" y="1547473"/>
                    <a:pt x="1064373" y="1526446"/>
                    <a:pt x="1084969" y="1507026"/>
                  </a:cubicBezTo>
                  <a:cubicBezTo>
                    <a:pt x="1132369" y="1464082"/>
                    <a:pt x="1190431" y="1456339"/>
                    <a:pt x="1257551" y="1483801"/>
                  </a:cubicBezTo>
                  <a:cubicBezTo>
                    <a:pt x="1275152" y="1491104"/>
                    <a:pt x="1292461" y="1498408"/>
                    <a:pt x="1309844" y="1506515"/>
                  </a:cubicBezTo>
                  <a:cubicBezTo>
                    <a:pt x="1334019" y="1517397"/>
                    <a:pt x="1359069" y="1528426"/>
                    <a:pt x="1384048" y="1537774"/>
                  </a:cubicBezTo>
                  <a:cubicBezTo>
                    <a:pt x="1452555" y="1563409"/>
                    <a:pt x="1516753" y="1554061"/>
                    <a:pt x="1580074" y="1509509"/>
                  </a:cubicBezTo>
                  <a:cubicBezTo>
                    <a:pt x="1657419" y="1454156"/>
                    <a:pt x="1720083" y="1380748"/>
                    <a:pt x="1762662" y="1295662"/>
                  </a:cubicBezTo>
                  <a:cubicBezTo>
                    <a:pt x="1801444" y="1219852"/>
                    <a:pt x="1790635" y="1149592"/>
                    <a:pt x="1729358" y="1080063"/>
                  </a:cubicBezTo>
                  <a:cubicBezTo>
                    <a:pt x="1713875" y="1062096"/>
                    <a:pt x="1697149" y="1044640"/>
                    <a:pt x="1680790" y="1027258"/>
                  </a:cubicBezTo>
                  <a:cubicBezTo>
                    <a:pt x="1652306" y="996729"/>
                    <a:pt x="1622361" y="965324"/>
                    <a:pt x="1596434" y="931509"/>
                  </a:cubicBezTo>
                  <a:cubicBezTo>
                    <a:pt x="1542607" y="862564"/>
                    <a:pt x="1525006" y="780472"/>
                    <a:pt x="1544214" y="687499"/>
                  </a:cubicBezTo>
                  <a:cubicBezTo>
                    <a:pt x="1549473" y="661790"/>
                    <a:pt x="1555023" y="636374"/>
                    <a:pt x="1560501" y="610447"/>
                  </a:cubicBezTo>
                  <a:cubicBezTo>
                    <a:pt x="1573939" y="547491"/>
                    <a:pt x="1587889" y="482270"/>
                    <a:pt x="1598698" y="417780"/>
                  </a:cubicBezTo>
                  <a:cubicBezTo>
                    <a:pt x="1619440" y="294497"/>
                    <a:pt x="1604760" y="181146"/>
                    <a:pt x="1554877" y="81818"/>
                  </a:cubicBezTo>
                  <a:cubicBezTo>
                    <a:pt x="1549180" y="69315"/>
                    <a:pt x="1541073" y="58053"/>
                    <a:pt x="1531068" y="48660"/>
                  </a:cubicBezTo>
                  <a:cubicBezTo>
                    <a:pt x="1521208" y="39502"/>
                    <a:pt x="1509595" y="32425"/>
                    <a:pt x="1496960" y="27845"/>
                  </a:cubicBezTo>
                  <a:cubicBezTo>
                    <a:pt x="1458179" y="38509"/>
                    <a:pt x="1427869" y="64947"/>
                    <a:pt x="1396172" y="93139"/>
                  </a:cubicBezTo>
                  <a:lnTo>
                    <a:pt x="1387773" y="100442"/>
                  </a:lnTo>
                  <a:cubicBezTo>
                    <a:pt x="1292827" y="183045"/>
                    <a:pt x="1183274" y="255496"/>
                    <a:pt x="1031214" y="335323"/>
                  </a:cubicBezTo>
                  <a:cubicBezTo>
                    <a:pt x="943427" y="381649"/>
                    <a:pt x="858122" y="432526"/>
                    <a:pt x="775591" y="487747"/>
                  </a:cubicBezTo>
                  <a:cubicBezTo>
                    <a:pt x="702556" y="536528"/>
                    <a:pt x="619297" y="567999"/>
                    <a:pt x="532239" y="579772"/>
                  </a:cubicBezTo>
                  <a:cubicBezTo>
                    <a:pt x="427871" y="594379"/>
                    <a:pt x="355421" y="644481"/>
                    <a:pt x="304369" y="737747"/>
                  </a:cubicBezTo>
                  <a:cubicBezTo>
                    <a:pt x="260475" y="816939"/>
                    <a:pt x="212564" y="893874"/>
                    <a:pt x="160928" y="968246"/>
                  </a:cubicBezTo>
                  <a:cubicBezTo>
                    <a:pt x="110534" y="1041646"/>
                    <a:pt x="78398" y="1128923"/>
                    <a:pt x="56634" y="1250235"/>
                  </a:cubicBezTo>
                  <a:cubicBezTo>
                    <a:pt x="53493" y="1268055"/>
                    <a:pt x="50426" y="1285876"/>
                    <a:pt x="47285" y="1303696"/>
                  </a:cubicBezTo>
                  <a:cubicBezTo>
                    <a:pt x="40785" y="1340725"/>
                    <a:pt x="34358" y="1377754"/>
                    <a:pt x="27201" y="1414564"/>
                  </a:cubicBezTo>
                  <a:cubicBezTo>
                    <a:pt x="25010" y="1425804"/>
                    <a:pt x="25010" y="1437358"/>
                    <a:pt x="27201" y="1448598"/>
                  </a:cubicBezTo>
                  <a:cubicBezTo>
                    <a:pt x="29392" y="1459751"/>
                    <a:pt x="33701" y="1470363"/>
                    <a:pt x="39982" y="1479857"/>
                  </a:cubicBezTo>
                  <a:cubicBezTo>
                    <a:pt x="43780" y="1485853"/>
                    <a:pt x="48746" y="1491002"/>
                    <a:pt x="54589" y="1494975"/>
                  </a:cubicBezTo>
                  <a:cubicBezTo>
                    <a:pt x="60432" y="1498802"/>
                    <a:pt x="67078" y="1501300"/>
                    <a:pt x="74016" y="1502279"/>
                  </a:cubicBezTo>
                  <a:cubicBezTo>
                    <a:pt x="98337" y="1505456"/>
                    <a:pt x="123096" y="1504397"/>
                    <a:pt x="147051" y="1499138"/>
                  </a:cubicBezTo>
                  <a:cubicBezTo>
                    <a:pt x="171884" y="1493296"/>
                    <a:pt x="196934" y="1485919"/>
                    <a:pt x="221182" y="1478616"/>
                  </a:cubicBezTo>
                  <a:cubicBezTo>
                    <a:pt x="254048" y="1468339"/>
                    <a:pt x="287425" y="1459758"/>
                    <a:pt x="321167" y="1452907"/>
                  </a:cubicBezTo>
                  <a:cubicBezTo>
                    <a:pt x="371781" y="1442697"/>
                    <a:pt x="423197" y="1437197"/>
                    <a:pt x="474833" y="14364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6" name="Google Shape;2726;p85"/>
            <p:cNvSpPr/>
            <p:nvPr/>
          </p:nvSpPr>
          <p:spPr>
            <a:xfrm>
              <a:off x="5295317" y="2158535"/>
              <a:ext cx="208955" cy="157847"/>
            </a:xfrm>
            <a:custGeom>
              <a:avLst/>
              <a:gdLst/>
              <a:ahLst/>
              <a:cxnLst/>
              <a:rect l="l" t="t" r="r" b="b"/>
              <a:pathLst>
                <a:path w="208955" h="157847" extrusionOk="0">
                  <a:moveTo>
                    <a:pt x="114858" y="157227"/>
                  </a:moveTo>
                  <a:cubicBezTo>
                    <a:pt x="89003" y="156372"/>
                    <a:pt x="64026" y="147462"/>
                    <a:pt x="43503" y="131737"/>
                  </a:cubicBezTo>
                  <a:cubicBezTo>
                    <a:pt x="23345" y="117569"/>
                    <a:pt x="-3021" y="94051"/>
                    <a:pt x="-1414" y="53663"/>
                  </a:cubicBezTo>
                  <a:cubicBezTo>
                    <a:pt x="340" y="18314"/>
                    <a:pt x="28239" y="7943"/>
                    <a:pt x="50806" y="-383"/>
                  </a:cubicBezTo>
                  <a:cubicBezTo>
                    <a:pt x="52048" y="-675"/>
                    <a:pt x="53435" y="-675"/>
                    <a:pt x="54677" y="-383"/>
                  </a:cubicBezTo>
                  <a:lnTo>
                    <a:pt x="56649" y="-383"/>
                  </a:lnTo>
                  <a:cubicBezTo>
                    <a:pt x="105363" y="-2939"/>
                    <a:pt x="149696" y="15173"/>
                    <a:pt x="188113" y="53152"/>
                  </a:cubicBezTo>
                  <a:cubicBezTo>
                    <a:pt x="205933" y="70607"/>
                    <a:pt x="208343" y="86602"/>
                    <a:pt x="207248" y="96973"/>
                  </a:cubicBezTo>
                  <a:cubicBezTo>
                    <a:pt x="205422" y="113260"/>
                    <a:pt x="194028" y="127867"/>
                    <a:pt x="174309" y="139845"/>
                  </a:cubicBezTo>
                  <a:cubicBezTo>
                    <a:pt x="156488" y="151012"/>
                    <a:pt x="135892" y="157029"/>
                    <a:pt x="114858" y="157227"/>
                  </a:cubicBezTo>
                  <a:close/>
                  <a:moveTo>
                    <a:pt x="55407" y="13055"/>
                  </a:moveTo>
                  <a:cubicBezTo>
                    <a:pt x="33059" y="21162"/>
                    <a:pt x="13558" y="28539"/>
                    <a:pt x="12390" y="54320"/>
                  </a:cubicBezTo>
                  <a:cubicBezTo>
                    <a:pt x="11222" y="80102"/>
                    <a:pt x="23199" y="100113"/>
                    <a:pt x="51172" y="119614"/>
                  </a:cubicBezTo>
                  <a:cubicBezTo>
                    <a:pt x="91049" y="147586"/>
                    <a:pt x="129100" y="149777"/>
                    <a:pt x="167443" y="126479"/>
                  </a:cubicBezTo>
                  <a:cubicBezTo>
                    <a:pt x="183438" y="116838"/>
                    <a:pt x="192495" y="105737"/>
                    <a:pt x="193736" y="94343"/>
                  </a:cubicBezTo>
                  <a:cubicBezTo>
                    <a:pt x="194977" y="82950"/>
                    <a:pt x="189865" y="73382"/>
                    <a:pt x="179129" y="62646"/>
                  </a:cubicBezTo>
                  <a:cubicBezTo>
                    <a:pt x="143269" y="27370"/>
                    <a:pt x="102589" y="10718"/>
                    <a:pt x="57672" y="129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7" name="Google Shape;2727;p85"/>
            <p:cNvSpPr/>
            <p:nvPr/>
          </p:nvSpPr>
          <p:spPr>
            <a:xfrm>
              <a:off x="5957380" y="467745"/>
              <a:ext cx="979307" cy="1075268"/>
            </a:xfrm>
            <a:custGeom>
              <a:avLst/>
              <a:gdLst/>
              <a:ahLst/>
              <a:cxnLst/>
              <a:rect l="l" t="t" r="r" b="b"/>
              <a:pathLst>
                <a:path w="979307" h="1075268" extrusionOk="0">
                  <a:moveTo>
                    <a:pt x="694027" y="1074648"/>
                  </a:moveTo>
                  <a:cubicBezTo>
                    <a:pt x="663353" y="1074473"/>
                    <a:pt x="632970" y="1068937"/>
                    <a:pt x="604194" y="1058288"/>
                  </a:cubicBezTo>
                  <a:cubicBezTo>
                    <a:pt x="528749" y="1031046"/>
                    <a:pt x="461119" y="983719"/>
                    <a:pt x="385089" y="904914"/>
                  </a:cubicBezTo>
                  <a:cubicBezTo>
                    <a:pt x="286491" y="803030"/>
                    <a:pt x="202501" y="688438"/>
                    <a:pt x="133848" y="589914"/>
                  </a:cubicBezTo>
                  <a:cubicBezTo>
                    <a:pt x="85791" y="521115"/>
                    <a:pt x="52633" y="455602"/>
                    <a:pt x="32475" y="389505"/>
                  </a:cubicBezTo>
                  <a:cubicBezTo>
                    <a:pt x="-2144" y="276008"/>
                    <a:pt x="-3386" y="160101"/>
                    <a:pt x="-464" y="62162"/>
                  </a:cubicBezTo>
                  <a:cubicBezTo>
                    <a:pt x="121" y="43173"/>
                    <a:pt x="1216" y="11475"/>
                    <a:pt x="33205" y="885"/>
                  </a:cubicBezTo>
                  <a:cubicBezTo>
                    <a:pt x="34374" y="520"/>
                    <a:pt x="35689" y="520"/>
                    <a:pt x="36857" y="885"/>
                  </a:cubicBezTo>
                  <a:lnTo>
                    <a:pt x="38464" y="885"/>
                  </a:lnTo>
                  <a:cubicBezTo>
                    <a:pt x="44818" y="885"/>
                    <a:pt x="51318" y="885"/>
                    <a:pt x="57745" y="155"/>
                  </a:cubicBezTo>
                  <a:cubicBezTo>
                    <a:pt x="72352" y="-1240"/>
                    <a:pt x="87105" y="-751"/>
                    <a:pt x="101566" y="1616"/>
                  </a:cubicBezTo>
                  <a:cubicBezTo>
                    <a:pt x="200018" y="21773"/>
                    <a:pt x="304604" y="44706"/>
                    <a:pt x="405100" y="82538"/>
                  </a:cubicBezTo>
                  <a:cubicBezTo>
                    <a:pt x="547008" y="134612"/>
                    <a:pt x="664741" y="237271"/>
                    <a:pt x="735658" y="370808"/>
                  </a:cubicBezTo>
                  <a:lnTo>
                    <a:pt x="747562" y="392719"/>
                  </a:lnTo>
                  <a:cubicBezTo>
                    <a:pt x="799928" y="488468"/>
                    <a:pt x="854047" y="587576"/>
                    <a:pt x="923284" y="674634"/>
                  </a:cubicBezTo>
                  <a:cubicBezTo>
                    <a:pt x="989016" y="756653"/>
                    <a:pt x="994859" y="832609"/>
                    <a:pt x="943369" y="920836"/>
                  </a:cubicBezTo>
                  <a:cubicBezTo>
                    <a:pt x="923504" y="954293"/>
                    <a:pt x="897722" y="983843"/>
                    <a:pt x="867267" y="1008040"/>
                  </a:cubicBezTo>
                  <a:cubicBezTo>
                    <a:pt x="810299" y="1052372"/>
                    <a:pt x="753113" y="1074648"/>
                    <a:pt x="694027" y="1074648"/>
                  </a:cubicBezTo>
                  <a:close/>
                  <a:moveTo>
                    <a:pt x="36711" y="14469"/>
                  </a:moveTo>
                  <a:cubicBezTo>
                    <a:pt x="15896" y="21773"/>
                    <a:pt x="13486" y="39593"/>
                    <a:pt x="12902" y="62527"/>
                  </a:cubicBezTo>
                  <a:cubicBezTo>
                    <a:pt x="9834" y="159518"/>
                    <a:pt x="11221" y="273598"/>
                    <a:pt x="45256" y="384831"/>
                  </a:cubicBezTo>
                  <a:cubicBezTo>
                    <a:pt x="67824" y="454967"/>
                    <a:pt x="101421" y="521063"/>
                    <a:pt x="144730" y="580638"/>
                  </a:cubicBezTo>
                  <a:cubicBezTo>
                    <a:pt x="213310" y="678578"/>
                    <a:pt x="296570" y="792805"/>
                    <a:pt x="394511" y="894032"/>
                  </a:cubicBezTo>
                  <a:cubicBezTo>
                    <a:pt x="469299" y="971303"/>
                    <a:pt x="535395" y="1017680"/>
                    <a:pt x="608722" y="1044192"/>
                  </a:cubicBezTo>
                  <a:cubicBezTo>
                    <a:pt x="696365" y="1075670"/>
                    <a:pt x="777799" y="1059821"/>
                    <a:pt x="858795" y="995697"/>
                  </a:cubicBezTo>
                  <a:cubicBezTo>
                    <a:pt x="888009" y="972617"/>
                    <a:pt x="912768" y="944397"/>
                    <a:pt x="931830" y="912437"/>
                  </a:cubicBezTo>
                  <a:cubicBezTo>
                    <a:pt x="980472" y="829177"/>
                    <a:pt x="974775" y="760524"/>
                    <a:pt x="912914" y="682814"/>
                  </a:cubicBezTo>
                  <a:cubicBezTo>
                    <a:pt x="843165" y="595172"/>
                    <a:pt x="788754" y="495114"/>
                    <a:pt x="735877" y="398853"/>
                  </a:cubicBezTo>
                  <a:lnTo>
                    <a:pt x="723899" y="376943"/>
                  </a:lnTo>
                  <a:cubicBezTo>
                    <a:pt x="650864" y="242777"/>
                    <a:pt x="541311" y="147832"/>
                    <a:pt x="400572" y="94808"/>
                  </a:cubicBezTo>
                  <a:cubicBezTo>
                    <a:pt x="300879" y="57341"/>
                    <a:pt x="196950" y="34554"/>
                    <a:pt x="99010" y="14469"/>
                  </a:cubicBezTo>
                  <a:cubicBezTo>
                    <a:pt x="85645" y="12352"/>
                    <a:pt x="72060" y="11986"/>
                    <a:pt x="58621" y="13374"/>
                  </a:cubicBezTo>
                  <a:cubicBezTo>
                    <a:pt x="51976" y="13374"/>
                    <a:pt x="45329" y="14031"/>
                    <a:pt x="38683" y="1403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8" name="Google Shape;2728;p85"/>
            <p:cNvSpPr/>
            <p:nvPr/>
          </p:nvSpPr>
          <p:spPr>
            <a:xfrm>
              <a:off x="8432884" y="99291"/>
              <a:ext cx="380387" cy="506462"/>
            </a:xfrm>
            <a:custGeom>
              <a:avLst/>
              <a:gdLst/>
              <a:ahLst/>
              <a:cxnLst/>
              <a:rect l="l" t="t" r="r" b="b"/>
              <a:pathLst>
                <a:path w="380387" h="506462" extrusionOk="0">
                  <a:moveTo>
                    <a:pt x="133797" y="505842"/>
                  </a:moveTo>
                  <a:cubicBezTo>
                    <a:pt x="88369" y="505842"/>
                    <a:pt x="55064" y="494229"/>
                    <a:pt x="32352" y="470566"/>
                  </a:cubicBezTo>
                  <a:cubicBezTo>
                    <a:pt x="7228" y="444419"/>
                    <a:pt x="-4166" y="403228"/>
                    <a:pt x="-953" y="348159"/>
                  </a:cubicBezTo>
                  <a:cubicBezTo>
                    <a:pt x="3211" y="273371"/>
                    <a:pt x="20519" y="195442"/>
                    <a:pt x="53750" y="102834"/>
                  </a:cubicBezTo>
                  <a:cubicBezTo>
                    <a:pt x="69891" y="57479"/>
                    <a:pt x="94943" y="9641"/>
                    <a:pt x="157314" y="-511"/>
                  </a:cubicBezTo>
                  <a:cubicBezTo>
                    <a:pt x="158191" y="-657"/>
                    <a:pt x="159140" y="-657"/>
                    <a:pt x="160017" y="-511"/>
                  </a:cubicBezTo>
                  <a:lnTo>
                    <a:pt x="162208" y="-511"/>
                  </a:lnTo>
                  <a:cubicBezTo>
                    <a:pt x="236338" y="5916"/>
                    <a:pt x="293672" y="46232"/>
                    <a:pt x="333183" y="119413"/>
                  </a:cubicBezTo>
                  <a:cubicBezTo>
                    <a:pt x="363274" y="173912"/>
                    <a:pt x="378976" y="235159"/>
                    <a:pt x="378903" y="297400"/>
                  </a:cubicBezTo>
                  <a:cubicBezTo>
                    <a:pt x="378391" y="370873"/>
                    <a:pt x="355020" y="421194"/>
                    <a:pt x="305868" y="454717"/>
                  </a:cubicBezTo>
                  <a:cubicBezTo>
                    <a:pt x="261243" y="484508"/>
                    <a:pt x="209462" y="501854"/>
                    <a:pt x="155853" y="504965"/>
                  </a:cubicBezTo>
                  <a:cubicBezTo>
                    <a:pt x="147967" y="505550"/>
                    <a:pt x="141100" y="505842"/>
                    <a:pt x="133797" y="505842"/>
                  </a:cubicBezTo>
                  <a:close/>
                  <a:moveTo>
                    <a:pt x="160017" y="13585"/>
                  </a:moveTo>
                  <a:lnTo>
                    <a:pt x="159359" y="13585"/>
                  </a:lnTo>
                  <a:cubicBezTo>
                    <a:pt x="104146" y="22641"/>
                    <a:pt x="81870" y="64272"/>
                    <a:pt x="66385" y="107873"/>
                  </a:cubicBezTo>
                  <a:cubicBezTo>
                    <a:pt x="33666" y="199167"/>
                    <a:pt x="16575" y="275854"/>
                    <a:pt x="12632" y="348889"/>
                  </a:cubicBezTo>
                  <a:cubicBezTo>
                    <a:pt x="9783" y="400014"/>
                    <a:pt x="19936" y="437116"/>
                    <a:pt x="41846" y="460195"/>
                  </a:cubicBezTo>
                  <a:cubicBezTo>
                    <a:pt x="63757" y="483274"/>
                    <a:pt x="102174" y="494375"/>
                    <a:pt x="154685" y="490650"/>
                  </a:cubicBezTo>
                  <a:cubicBezTo>
                    <a:pt x="205956" y="487649"/>
                    <a:pt x="255547" y="471063"/>
                    <a:pt x="298272" y="442594"/>
                  </a:cubicBezTo>
                  <a:cubicBezTo>
                    <a:pt x="344211" y="411481"/>
                    <a:pt x="364881" y="366637"/>
                    <a:pt x="365537" y="297107"/>
                  </a:cubicBezTo>
                  <a:cubicBezTo>
                    <a:pt x="365537" y="237386"/>
                    <a:pt x="350493" y="178630"/>
                    <a:pt x="321716" y="126278"/>
                  </a:cubicBezTo>
                  <a:cubicBezTo>
                    <a:pt x="284250" y="56384"/>
                    <a:pt x="231884" y="19574"/>
                    <a:pt x="161404" y="1358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29" name="Google Shape;2729;p85"/>
            <p:cNvSpPr/>
            <p:nvPr/>
          </p:nvSpPr>
          <p:spPr>
            <a:xfrm>
              <a:off x="4897776" y="2787751"/>
              <a:ext cx="1035329" cy="1197777"/>
            </a:xfrm>
            <a:custGeom>
              <a:avLst/>
              <a:gdLst/>
              <a:ahLst/>
              <a:cxnLst/>
              <a:rect l="l" t="t" r="r" b="b"/>
              <a:pathLst>
                <a:path w="1035329" h="1197777" extrusionOk="0">
                  <a:moveTo>
                    <a:pt x="903867" y="1197156"/>
                  </a:moveTo>
                  <a:cubicBezTo>
                    <a:pt x="889407" y="1197010"/>
                    <a:pt x="875165" y="1194235"/>
                    <a:pt x="861726" y="1188976"/>
                  </a:cubicBezTo>
                  <a:cubicBezTo>
                    <a:pt x="827473" y="1175976"/>
                    <a:pt x="794461" y="1159762"/>
                    <a:pt x="763275" y="1140554"/>
                  </a:cubicBezTo>
                  <a:cubicBezTo>
                    <a:pt x="736617" y="1124194"/>
                    <a:pt x="710106" y="1106301"/>
                    <a:pt x="684544" y="1089429"/>
                  </a:cubicBezTo>
                  <a:cubicBezTo>
                    <a:pt x="648902" y="1065400"/>
                    <a:pt x="612092" y="1040423"/>
                    <a:pt x="574333" y="1019316"/>
                  </a:cubicBezTo>
                  <a:cubicBezTo>
                    <a:pt x="517293" y="987180"/>
                    <a:pt x="456820" y="959353"/>
                    <a:pt x="398172" y="932404"/>
                  </a:cubicBezTo>
                  <a:lnTo>
                    <a:pt x="370492" y="919696"/>
                  </a:lnTo>
                  <a:cubicBezTo>
                    <a:pt x="262327" y="869813"/>
                    <a:pt x="181039" y="784873"/>
                    <a:pt x="115673" y="708405"/>
                  </a:cubicBezTo>
                  <a:cubicBezTo>
                    <a:pt x="67688" y="652095"/>
                    <a:pt x="32559" y="586071"/>
                    <a:pt x="12620" y="514861"/>
                  </a:cubicBezTo>
                  <a:cubicBezTo>
                    <a:pt x="-17836" y="408815"/>
                    <a:pt x="934" y="323364"/>
                    <a:pt x="69879" y="254637"/>
                  </a:cubicBezTo>
                  <a:cubicBezTo>
                    <a:pt x="75430" y="249086"/>
                    <a:pt x="80908" y="243537"/>
                    <a:pt x="86385" y="237913"/>
                  </a:cubicBezTo>
                  <a:cubicBezTo>
                    <a:pt x="104936" y="218266"/>
                    <a:pt x="124656" y="199861"/>
                    <a:pt x="145471" y="182698"/>
                  </a:cubicBezTo>
                  <a:cubicBezTo>
                    <a:pt x="239613" y="108421"/>
                    <a:pt x="319513" y="49263"/>
                    <a:pt x="420302" y="20487"/>
                  </a:cubicBezTo>
                  <a:cubicBezTo>
                    <a:pt x="438780" y="15228"/>
                    <a:pt x="457477" y="10627"/>
                    <a:pt x="476174" y="5880"/>
                  </a:cubicBezTo>
                  <a:cubicBezTo>
                    <a:pt x="484719" y="3835"/>
                    <a:pt x="493118" y="1790"/>
                    <a:pt x="501590" y="-401"/>
                  </a:cubicBezTo>
                  <a:cubicBezTo>
                    <a:pt x="502686" y="-693"/>
                    <a:pt x="503782" y="-693"/>
                    <a:pt x="504876" y="-401"/>
                  </a:cubicBezTo>
                  <a:lnTo>
                    <a:pt x="581199" y="-401"/>
                  </a:lnTo>
                  <a:cubicBezTo>
                    <a:pt x="610413" y="-401"/>
                    <a:pt x="652042" y="5296"/>
                    <a:pt x="671543" y="51892"/>
                  </a:cubicBezTo>
                  <a:cubicBezTo>
                    <a:pt x="675779" y="61971"/>
                    <a:pt x="680088" y="72123"/>
                    <a:pt x="684470" y="82202"/>
                  </a:cubicBezTo>
                  <a:cubicBezTo>
                    <a:pt x="702510" y="121422"/>
                    <a:pt x="717628" y="161956"/>
                    <a:pt x="729679" y="203439"/>
                  </a:cubicBezTo>
                  <a:cubicBezTo>
                    <a:pt x="753999" y="303133"/>
                    <a:pt x="805197" y="394208"/>
                    <a:pt x="877648" y="466805"/>
                  </a:cubicBezTo>
                  <a:cubicBezTo>
                    <a:pt x="927677" y="517491"/>
                    <a:pt x="962222" y="581396"/>
                    <a:pt x="977122" y="651072"/>
                  </a:cubicBezTo>
                  <a:cubicBezTo>
                    <a:pt x="989537" y="704461"/>
                    <a:pt x="1003414" y="767928"/>
                    <a:pt x="1012690" y="832930"/>
                  </a:cubicBezTo>
                  <a:cubicBezTo>
                    <a:pt x="1014881" y="847537"/>
                    <a:pt x="1017291" y="862509"/>
                    <a:pt x="1019993" y="877262"/>
                  </a:cubicBezTo>
                  <a:cubicBezTo>
                    <a:pt x="1030365" y="941168"/>
                    <a:pt x="1041101" y="1007265"/>
                    <a:pt x="1027297" y="1074895"/>
                  </a:cubicBezTo>
                  <a:cubicBezTo>
                    <a:pt x="1017511" y="1121711"/>
                    <a:pt x="990195" y="1163048"/>
                    <a:pt x="956015" y="1182988"/>
                  </a:cubicBezTo>
                  <a:cubicBezTo>
                    <a:pt x="940239" y="1192336"/>
                    <a:pt x="922199" y="1197229"/>
                    <a:pt x="903867" y="1197156"/>
                  </a:cubicBezTo>
                  <a:close/>
                  <a:moveTo>
                    <a:pt x="504949" y="13402"/>
                  </a:moveTo>
                  <a:lnTo>
                    <a:pt x="479387" y="19756"/>
                  </a:lnTo>
                  <a:cubicBezTo>
                    <a:pt x="460909" y="24212"/>
                    <a:pt x="442286" y="28740"/>
                    <a:pt x="424027" y="34363"/>
                  </a:cubicBezTo>
                  <a:cubicBezTo>
                    <a:pt x="325649" y="62336"/>
                    <a:pt x="246624" y="120837"/>
                    <a:pt x="153797" y="194165"/>
                  </a:cubicBezTo>
                  <a:cubicBezTo>
                    <a:pt x="133493" y="211035"/>
                    <a:pt x="114211" y="229148"/>
                    <a:pt x="96026" y="248356"/>
                  </a:cubicBezTo>
                  <a:cubicBezTo>
                    <a:pt x="90548" y="253980"/>
                    <a:pt x="85070" y="259604"/>
                    <a:pt x="79447" y="265155"/>
                  </a:cubicBezTo>
                  <a:cubicBezTo>
                    <a:pt x="14591" y="329791"/>
                    <a:pt x="-2936" y="410202"/>
                    <a:pt x="25839" y="510991"/>
                  </a:cubicBezTo>
                  <a:cubicBezTo>
                    <a:pt x="45267" y="580082"/>
                    <a:pt x="79447" y="644134"/>
                    <a:pt x="126043" y="698691"/>
                  </a:cubicBezTo>
                  <a:cubicBezTo>
                    <a:pt x="190387" y="774063"/>
                    <a:pt x="270507" y="857616"/>
                    <a:pt x="376262" y="906403"/>
                  </a:cubicBezTo>
                  <a:lnTo>
                    <a:pt x="403869" y="919184"/>
                  </a:lnTo>
                  <a:cubicBezTo>
                    <a:pt x="462735" y="946207"/>
                    <a:pt x="523574" y="974180"/>
                    <a:pt x="581052" y="1006826"/>
                  </a:cubicBezTo>
                  <a:cubicBezTo>
                    <a:pt x="619177" y="1028737"/>
                    <a:pt x="656278" y="1053350"/>
                    <a:pt x="692139" y="1077525"/>
                  </a:cubicBezTo>
                  <a:cubicBezTo>
                    <a:pt x="717628" y="1094688"/>
                    <a:pt x="743993" y="1112362"/>
                    <a:pt x="770432" y="1128649"/>
                  </a:cubicBezTo>
                  <a:cubicBezTo>
                    <a:pt x="801034" y="1147127"/>
                    <a:pt x="833243" y="1162757"/>
                    <a:pt x="866693" y="1175246"/>
                  </a:cubicBezTo>
                  <a:cubicBezTo>
                    <a:pt x="893497" y="1186639"/>
                    <a:pt x="924098" y="1184814"/>
                    <a:pt x="949296" y="1170207"/>
                  </a:cubicBezTo>
                  <a:cubicBezTo>
                    <a:pt x="980263" y="1152312"/>
                    <a:pt x="1004949" y="1114481"/>
                    <a:pt x="1013932" y="1071609"/>
                  </a:cubicBezTo>
                  <a:cubicBezTo>
                    <a:pt x="1027516" y="1006681"/>
                    <a:pt x="1016926" y="941972"/>
                    <a:pt x="1006628" y="879380"/>
                  </a:cubicBezTo>
                  <a:cubicBezTo>
                    <a:pt x="1004145" y="864773"/>
                    <a:pt x="1001735" y="849655"/>
                    <a:pt x="999325" y="834829"/>
                  </a:cubicBezTo>
                  <a:cubicBezTo>
                    <a:pt x="990049" y="770193"/>
                    <a:pt x="976026" y="707310"/>
                    <a:pt x="963903" y="654140"/>
                  </a:cubicBezTo>
                  <a:cubicBezTo>
                    <a:pt x="949587" y="587166"/>
                    <a:pt x="916430" y="525598"/>
                    <a:pt x="868299" y="476810"/>
                  </a:cubicBezTo>
                  <a:cubicBezTo>
                    <a:pt x="794753" y="403775"/>
                    <a:pt x="745089" y="315476"/>
                    <a:pt x="716387" y="206580"/>
                  </a:cubicBezTo>
                  <a:cubicBezTo>
                    <a:pt x="704628" y="165827"/>
                    <a:pt x="689729" y="125950"/>
                    <a:pt x="671981" y="87387"/>
                  </a:cubicBezTo>
                  <a:cubicBezTo>
                    <a:pt x="667672" y="77235"/>
                    <a:pt x="663217" y="67083"/>
                    <a:pt x="658981" y="56858"/>
                  </a:cubicBezTo>
                  <a:cubicBezTo>
                    <a:pt x="646419" y="26768"/>
                    <a:pt x="622464" y="13037"/>
                    <a:pt x="580979" y="13037"/>
                  </a:cubicBezTo>
                  <a:lnTo>
                    <a:pt x="506629" y="13037"/>
                  </a:lnTo>
                  <a:cubicBezTo>
                    <a:pt x="506045" y="13110"/>
                    <a:pt x="505534" y="13183"/>
                    <a:pt x="504949" y="131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0" name="Google Shape;2730;p85"/>
            <p:cNvSpPr/>
            <p:nvPr/>
          </p:nvSpPr>
          <p:spPr>
            <a:xfrm>
              <a:off x="4988286" y="2944226"/>
              <a:ext cx="809149" cy="827351"/>
            </a:xfrm>
            <a:custGeom>
              <a:avLst/>
              <a:gdLst/>
              <a:ahLst/>
              <a:cxnLst/>
              <a:rect l="l" t="t" r="r" b="b"/>
              <a:pathLst>
                <a:path w="809149" h="827351" extrusionOk="0">
                  <a:moveTo>
                    <a:pt x="720019" y="826687"/>
                  </a:moveTo>
                  <a:cubicBezTo>
                    <a:pt x="706726" y="826469"/>
                    <a:pt x="693580" y="824570"/>
                    <a:pt x="680799" y="821064"/>
                  </a:cubicBezTo>
                  <a:cubicBezTo>
                    <a:pt x="676782" y="820042"/>
                    <a:pt x="672692" y="819311"/>
                    <a:pt x="668602" y="818727"/>
                  </a:cubicBezTo>
                  <a:cubicBezTo>
                    <a:pt x="661372" y="817924"/>
                    <a:pt x="654215" y="816244"/>
                    <a:pt x="647422" y="813615"/>
                  </a:cubicBezTo>
                  <a:lnTo>
                    <a:pt x="631500" y="806311"/>
                  </a:lnTo>
                  <a:cubicBezTo>
                    <a:pt x="491930" y="746641"/>
                    <a:pt x="347905" y="684854"/>
                    <a:pt x="217025" y="598234"/>
                  </a:cubicBezTo>
                  <a:cubicBezTo>
                    <a:pt x="154361" y="556677"/>
                    <a:pt x="83664" y="505845"/>
                    <a:pt x="37141" y="427405"/>
                  </a:cubicBezTo>
                  <a:cubicBezTo>
                    <a:pt x="-28591" y="317414"/>
                    <a:pt x="-9384" y="203990"/>
                    <a:pt x="86804" y="124017"/>
                  </a:cubicBezTo>
                  <a:cubicBezTo>
                    <a:pt x="148811" y="72381"/>
                    <a:pt x="225571" y="17385"/>
                    <a:pt x="320516" y="-143"/>
                  </a:cubicBezTo>
                  <a:cubicBezTo>
                    <a:pt x="321466" y="-362"/>
                    <a:pt x="322415" y="-362"/>
                    <a:pt x="323365" y="-143"/>
                  </a:cubicBezTo>
                  <a:lnTo>
                    <a:pt x="324607" y="-143"/>
                  </a:lnTo>
                  <a:cubicBezTo>
                    <a:pt x="412249" y="-5548"/>
                    <a:pt x="478784" y="34987"/>
                    <a:pt x="522239" y="120072"/>
                  </a:cubicBezTo>
                  <a:cubicBezTo>
                    <a:pt x="538308" y="152500"/>
                    <a:pt x="552549" y="185804"/>
                    <a:pt x="564965" y="219839"/>
                  </a:cubicBezTo>
                  <a:cubicBezTo>
                    <a:pt x="589578" y="285133"/>
                    <a:pt x="622079" y="334066"/>
                    <a:pt x="661445" y="365909"/>
                  </a:cubicBezTo>
                  <a:cubicBezTo>
                    <a:pt x="770998" y="453551"/>
                    <a:pt x="818251" y="573694"/>
                    <a:pt x="805689" y="732618"/>
                  </a:cubicBezTo>
                  <a:cubicBezTo>
                    <a:pt x="802768" y="769136"/>
                    <a:pt x="791082" y="795867"/>
                    <a:pt x="770121" y="811423"/>
                  </a:cubicBezTo>
                  <a:cubicBezTo>
                    <a:pt x="755587" y="821941"/>
                    <a:pt x="737986" y="827272"/>
                    <a:pt x="720019" y="826687"/>
                  </a:cubicBezTo>
                  <a:close/>
                  <a:moveTo>
                    <a:pt x="323365" y="13953"/>
                  </a:moveTo>
                  <a:lnTo>
                    <a:pt x="323365" y="13953"/>
                  </a:lnTo>
                  <a:cubicBezTo>
                    <a:pt x="231195" y="31189"/>
                    <a:pt x="156480" y="85016"/>
                    <a:pt x="95569" y="135484"/>
                  </a:cubicBezTo>
                  <a:cubicBezTo>
                    <a:pt x="3617" y="211586"/>
                    <a:pt x="-13400" y="315004"/>
                    <a:pt x="49044" y="420321"/>
                  </a:cubicBezTo>
                  <a:cubicBezTo>
                    <a:pt x="89579" y="488608"/>
                    <a:pt x="148591" y="536227"/>
                    <a:pt x="224329" y="586621"/>
                  </a:cubicBezTo>
                  <a:cubicBezTo>
                    <a:pt x="354186" y="672657"/>
                    <a:pt x="497773" y="734152"/>
                    <a:pt x="636613" y="793676"/>
                  </a:cubicBezTo>
                  <a:lnTo>
                    <a:pt x="652607" y="800541"/>
                  </a:lnTo>
                  <a:cubicBezTo>
                    <a:pt x="658450" y="802659"/>
                    <a:pt x="664512" y="804120"/>
                    <a:pt x="670647" y="804777"/>
                  </a:cubicBezTo>
                  <a:cubicBezTo>
                    <a:pt x="675176" y="805435"/>
                    <a:pt x="679631" y="806311"/>
                    <a:pt x="684086" y="807407"/>
                  </a:cubicBezTo>
                  <a:cubicBezTo>
                    <a:pt x="717682" y="816244"/>
                    <a:pt x="744047" y="813761"/>
                    <a:pt x="762379" y="800103"/>
                  </a:cubicBezTo>
                  <a:cubicBezTo>
                    <a:pt x="780711" y="786445"/>
                    <a:pt x="789767" y="764097"/>
                    <a:pt x="792323" y="731669"/>
                  </a:cubicBezTo>
                  <a:cubicBezTo>
                    <a:pt x="804521" y="578295"/>
                    <a:pt x="759093" y="462388"/>
                    <a:pt x="653557" y="377521"/>
                  </a:cubicBezTo>
                  <a:cubicBezTo>
                    <a:pt x="612219" y="344510"/>
                    <a:pt x="578258" y="293312"/>
                    <a:pt x="552769" y="225609"/>
                  </a:cubicBezTo>
                  <a:cubicBezTo>
                    <a:pt x="540571" y="192231"/>
                    <a:pt x="526476" y="159512"/>
                    <a:pt x="510700" y="127668"/>
                  </a:cubicBezTo>
                  <a:cubicBezTo>
                    <a:pt x="469435" y="47330"/>
                    <a:pt x="407428" y="9716"/>
                    <a:pt x="325629" y="14537"/>
                  </a:cubicBezTo>
                  <a:cubicBezTo>
                    <a:pt x="324825" y="14464"/>
                    <a:pt x="324095" y="14318"/>
                    <a:pt x="323365" y="139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1" name="Google Shape;2731;p85"/>
            <p:cNvSpPr/>
            <p:nvPr/>
          </p:nvSpPr>
          <p:spPr>
            <a:xfrm>
              <a:off x="6942820" y="2485031"/>
              <a:ext cx="414900" cy="466945"/>
            </a:xfrm>
            <a:custGeom>
              <a:avLst/>
              <a:gdLst/>
              <a:ahLst/>
              <a:cxnLst/>
              <a:rect l="l" t="t" r="r" b="b"/>
              <a:pathLst>
                <a:path w="414900" h="466945" extrusionOk="0">
                  <a:moveTo>
                    <a:pt x="229693" y="466283"/>
                  </a:moveTo>
                  <a:cubicBezTo>
                    <a:pt x="193905" y="466210"/>
                    <a:pt x="158777" y="456350"/>
                    <a:pt x="128100" y="437799"/>
                  </a:cubicBezTo>
                  <a:cubicBezTo>
                    <a:pt x="61201" y="397630"/>
                    <a:pt x="20083" y="329050"/>
                    <a:pt x="2262" y="227896"/>
                  </a:cubicBezTo>
                  <a:cubicBezTo>
                    <a:pt x="-11396" y="150625"/>
                    <a:pt x="12560" y="86500"/>
                    <a:pt x="69745" y="47426"/>
                  </a:cubicBezTo>
                  <a:cubicBezTo>
                    <a:pt x="91656" y="33696"/>
                    <a:pt x="115102" y="22550"/>
                    <a:pt x="139567" y="14195"/>
                  </a:cubicBezTo>
                  <a:cubicBezTo>
                    <a:pt x="150157" y="10032"/>
                    <a:pt x="160749" y="6016"/>
                    <a:pt x="171119" y="1341"/>
                  </a:cubicBezTo>
                  <a:cubicBezTo>
                    <a:pt x="172506" y="830"/>
                    <a:pt x="173967" y="830"/>
                    <a:pt x="175356" y="1341"/>
                  </a:cubicBezTo>
                  <a:lnTo>
                    <a:pt x="176231" y="1341"/>
                  </a:lnTo>
                  <a:cubicBezTo>
                    <a:pt x="272127" y="-10783"/>
                    <a:pt x="340853" y="33331"/>
                    <a:pt x="380730" y="132804"/>
                  </a:cubicBezTo>
                  <a:cubicBezTo>
                    <a:pt x="395483" y="171849"/>
                    <a:pt x="405416" y="212537"/>
                    <a:pt x="410382" y="253969"/>
                  </a:cubicBezTo>
                  <a:cubicBezTo>
                    <a:pt x="424843" y="331679"/>
                    <a:pt x="386646" y="409680"/>
                    <a:pt x="316385" y="445833"/>
                  </a:cubicBezTo>
                  <a:cubicBezTo>
                    <a:pt x="289655" y="459929"/>
                    <a:pt x="259856" y="466940"/>
                    <a:pt x="229693" y="466283"/>
                  </a:cubicBezTo>
                  <a:close/>
                  <a:moveTo>
                    <a:pt x="175429" y="14926"/>
                  </a:moveTo>
                  <a:cubicBezTo>
                    <a:pt x="165130" y="19381"/>
                    <a:pt x="154686" y="23471"/>
                    <a:pt x="144389" y="27561"/>
                  </a:cubicBezTo>
                  <a:cubicBezTo>
                    <a:pt x="121016" y="35631"/>
                    <a:pt x="98596" y="46316"/>
                    <a:pt x="77561" y="59404"/>
                  </a:cubicBezTo>
                  <a:cubicBezTo>
                    <a:pt x="25341" y="95118"/>
                    <a:pt x="3431" y="154350"/>
                    <a:pt x="16066" y="225267"/>
                  </a:cubicBezTo>
                  <a:cubicBezTo>
                    <a:pt x="33083" y="322111"/>
                    <a:pt x="72083" y="387551"/>
                    <a:pt x="135333" y="425383"/>
                  </a:cubicBezTo>
                  <a:cubicBezTo>
                    <a:pt x="217934" y="475047"/>
                    <a:pt x="322155" y="453502"/>
                    <a:pt x="372768" y="376450"/>
                  </a:cubicBezTo>
                  <a:cubicBezTo>
                    <a:pt x="395337" y="340370"/>
                    <a:pt x="403954" y="297352"/>
                    <a:pt x="397089" y="255357"/>
                  </a:cubicBezTo>
                  <a:cubicBezTo>
                    <a:pt x="392050" y="215056"/>
                    <a:pt x="382117" y="175523"/>
                    <a:pt x="367510" y="137625"/>
                  </a:cubicBezTo>
                  <a:cubicBezTo>
                    <a:pt x="330482" y="44943"/>
                    <a:pt x="266723" y="3751"/>
                    <a:pt x="177618" y="15218"/>
                  </a:cubicBezTo>
                  <a:cubicBezTo>
                    <a:pt x="176962" y="15327"/>
                    <a:pt x="176304" y="15327"/>
                    <a:pt x="175646" y="152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2" name="Google Shape;2732;p85"/>
            <p:cNvSpPr/>
            <p:nvPr/>
          </p:nvSpPr>
          <p:spPr>
            <a:xfrm>
              <a:off x="3509504" y="3080419"/>
              <a:ext cx="1792168" cy="1699240"/>
            </a:xfrm>
            <a:custGeom>
              <a:avLst/>
              <a:gdLst/>
              <a:ahLst/>
              <a:cxnLst/>
              <a:rect l="l" t="t" r="r" b="b"/>
              <a:pathLst>
                <a:path w="1792168" h="1699240" extrusionOk="0">
                  <a:moveTo>
                    <a:pt x="1653521" y="1698599"/>
                  </a:moveTo>
                  <a:cubicBezTo>
                    <a:pt x="1634532" y="1698380"/>
                    <a:pt x="1615615" y="1695459"/>
                    <a:pt x="1597429" y="1689909"/>
                  </a:cubicBezTo>
                  <a:cubicBezTo>
                    <a:pt x="1532574" y="1670627"/>
                    <a:pt x="1477287" y="1629582"/>
                    <a:pt x="1428426" y="1564434"/>
                  </a:cubicBezTo>
                  <a:cubicBezTo>
                    <a:pt x="1391908" y="1515428"/>
                    <a:pt x="1362694" y="1474089"/>
                    <a:pt x="1337278" y="1433847"/>
                  </a:cubicBezTo>
                  <a:cubicBezTo>
                    <a:pt x="1300760" y="1376734"/>
                    <a:pt x="1248175" y="1356941"/>
                    <a:pt x="1171635" y="1372279"/>
                  </a:cubicBezTo>
                  <a:cubicBezTo>
                    <a:pt x="1070846" y="1392509"/>
                    <a:pt x="980136" y="1407262"/>
                    <a:pt x="886067" y="1382358"/>
                  </a:cubicBezTo>
                  <a:cubicBezTo>
                    <a:pt x="791997" y="1357453"/>
                    <a:pt x="682007" y="1318963"/>
                    <a:pt x="596774" y="1226646"/>
                  </a:cubicBezTo>
                  <a:cubicBezTo>
                    <a:pt x="550981" y="1177128"/>
                    <a:pt x="509132" y="1132650"/>
                    <a:pt x="463778" y="1090582"/>
                  </a:cubicBezTo>
                  <a:cubicBezTo>
                    <a:pt x="424339" y="1054064"/>
                    <a:pt x="376720" y="1029305"/>
                    <a:pt x="330635" y="1005131"/>
                  </a:cubicBezTo>
                  <a:cubicBezTo>
                    <a:pt x="307409" y="993007"/>
                    <a:pt x="284185" y="980664"/>
                    <a:pt x="260886" y="966714"/>
                  </a:cubicBezTo>
                  <a:cubicBezTo>
                    <a:pt x="216115" y="940276"/>
                    <a:pt x="175289" y="907556"/>
                    <a:pt x="139648" y="869650"/>
                  </a:cubicBezTo>
                  <a:cubicBezTo>
                    <a:pt x="84798" y="809323"/>
                    <a:pt x="53831" y="730884"/>
                    <a:pt x="26809" y="656315"/>
                  </a:cubicBezTo>
                  <a:cubicBezTo>
                    <a:pt x="-799" y="579555"/>
                    <a:pt x="-8102" y="511267"/>
                    <a:pt x="4460" y="447362"/>
                  </a:cubicBezTo>
                  <a:cubicBezTo>
                    <a:pt x="19943" y="367023"/>
                    <a:pt x="72383" y="314437"/>
                    <a:pt x="155204" y="295302"/>
                  </a:cubicBezTo>
                  <a:cubicBezTo>
                    <a:pt x="220643" y="279454"/>
                    <a:pt x="287106" y="268060"/>
                    <a:pt x="354152" y="261268"/>
                  </a:cubicBezTo>
                  <a:cubicBezTo>
                    <a:pt x="431715" y="253965"/>
                    <a:pt x="495621" y="216862"/>
                    <a:pt x="554706" y="143536"/>
                  </a:cubicBezTo>
                  <a:lnTo>
                    <a:pt x="560769" y="136232"/>
                  </a:lnTo>
                  <a:cubicBezTo>
                    <a:pt x="605904" y="80214"/>
                    <a:pt x="652647" y="22005"/>
                    <a:pt x="726412" y="678"/>
                  </a:cubicBezTo>
                  <a:cubicBezTo>
                    <a:pt x="727581" y="459"/>
                    <a:pt x="728750" y="459"/>
                    <a:pt x="729917" y="678"/>
                  </a:cubicBezTo>
                  <a:lnTo>
                    <a:pt x="730648" y="678"/>
                  </a:lnTo>
                  <a:cubicBezTo>
                    <a:pt x="754750" y="-2316"/>
                    <a:pt x="779216" y="-125"/>
                    <a:pt x="802369" y="7179"/>
                  </a:cubicBezTo>
                  <a:cubicBezTo>
                    <a:pt x="825740" y="14555"/>
                    <a:pt x="847359" y="26825"/>
                    <a:pt x="865764" y="43039"/>
                  </a:cubicBezTo>
                  <a:cubicBezTo>
                    <a:pt x="876646" y="52242"/>
                    <a:pt x="887674" y="60932"/>
                    <a:pt x="899140" y="69769"/>
                  </a:cubicBezTo>
                  <a:cubicBezTo>
                    <a:pt x="915062" y="82040"/>
                    <a:pt x="931495" y="94894"/>
                    <a:pt x="946832" y="108698"/>
                  </a:cubicBezTo>
                  <a:cubicBezTo>
                    <a:pt x="955596" y="116805"/>
                    <a:pt x="964507" y="124327"/>
                    <a:pt x="973417" y="132215"/>
                  </a:cubicBezTo>
                  <a:cubicBezTo>
                    <a:pt x="1007963" y="161136"/>
                    <a:pt x="1040317" y="192469"/>
                    <a:pt x="1070335" y="226065"/>
                  </a:cubicBezTo>
                  <a:cubicBezTo>
                    <a:pt x="1147387" y="316336"/>
                    <a:pt x="1200264" y="421872"/>
                    <a:pt x="1241895" y="513823"/>
                  </a:cubicBezTo>
                  <a:cubicBezTo>
                    <a:pt x="1281406" y="601027"/>
                    <a:pt x="1303901" y="699333"/>
                    <a:pt x="1309817" y="814436"/>
                  </a:cubicBezTo>
                  <a:cubicBezTo>
                    <a:pt x="1311643" y="847521"/>
                    <a:pt x="1312884" y="880679"/>
                    <a:pt x="1314126" y="913837"/>
                  </a:cubicBezTo>
                  <a:cubicBezTo>
                    <a:pt x="1316390" y="972265"/>
                    <a:pt x="1318581" y="1032227"/>
                    <a:pt x="1323986" y="1091094"/>
                  </a:cubicBezTo>
                  <a:cubicBezTo>
                    <a:pt x="1330486" y="1162084"/>
                    <a:pt x="1367807" y="1205320"/>
                    <a:pt x="1434342" y="1219123"/>
                  </a:cubicBezTo>
                  <a:cubicBezTo>
                    <a:pt x="1506720" y="1234315"/>
                    <a:pt x="1577125" y="1251113"/>
                    <a:pt x="1641616" y="1290114"/>
                  </a:cubicBezTo>
                  <a:cubicBezTo>
                    <a:pt x="1746055" y="1352997"/>
                    <a:pt x="1794990" y="1436185"/>
                    <a:pt x="1790388" y="1543107"/>
                  </a:cubicBezTo>
                  <a:cubicBezTo>
                    <a:pt x="1788051" y="1601535"/>
                    <a:pt x="1768478" y="1646234"/>
                    <a:pt x="1733567" y="1672818"/>
                  </a:cubicBezTo>
                  <a:cubicBezTo>
                    <a:pt x="1710487" y="1690055"/>
                    <a:pt x="1682296" y="1699111"/>
                    <a:pt x="1653521" y="1698599"/>
                  </a:cubicBezTo>
                  <a:close/>
                  <a:moveTo>
                    <a:pt x="1219399" y="1353144"/>
                  </a:moveTo>
                  <a:cubicBezTo>
                    <a:pt x="1275710" y="1353144"/>
                    <a:pt x="1317632" y="1376880"/>
                    <a:pt x="1348890" y="1426179"/>
                  </a:cubicBezTo>
                  <a:cubicBezTo>
                    <a:pt x="1374307" y="1465983"/>
                    <a:pt x="1403156" y="1507101"/>
                    <a:pt x="1439454" y="1555743"/>
                  </a:cubicBezTo>
                  <a:cubicBezTo>
                    <a:pt x="1486489" y="1618480"/>
                    <a:pt x="1539513" y="1657992"/>
                    <a:pt x="1601520" y="1676324"/>
                  </a:cubicBezTo>
                  <a:cubicBezTo>
                    <a:pt x="1650526" y="1690931"/>
                    <a:pt x="1694931" y="1685745"/>
                    <a:pt x="1726409" y="1661717"/>
                  </a:cubicBezTo>
                  <a:cubicBezTo>
                    <a:pt x="1757887" y="1637688"/>
                    <a:pt x="1775416" y="1596423"/>
                    <a:pt x="1777534" y="1542962"/>
                  </a:cubicBezTo>
                  <a:cubicBezTo>
                    <a:pt x="1781624" y="1439763"/>
                    <a:pt x="1736561" y="1363368"/>
                    <a:pt x="1635553" y="1302457"/>
                  </a:cubicBezTo>
                  <a:cubicBezTo>
                    <a:pt x="1572816" y="1264552"/>
                    <a:pt x="1504090" y="1247973"/>
                    <a:pt x="1432370" y="1233073"/>
                  </a:cubicBezTo>
                  <a:cubicBezTo>
                    <a:pt x="1359335" y="1217736"/>
                    <a:pt x="1318289" y="1170483"/>
                    <a:pt x="1311132" y="1092481"/>
                  </a:cubicBezTo>
                  <a:cubicBezTo>
                    <a:pt x="1305654" y="1033176"/>
                    <a:pt x="1303316" y="972849"/>
                    <a:pt x="1301272" y="914421"/>
                  </a:cubicBezTo>
                  <a:cubicBezTo>
                    <a:pt x="1300030" y="881336"/>
                    <a:pt x="1298788" y="848252"/>
                    <a:pt x="1296962" y="815240"/>
                  </a:cubicBezTo>
                  <a:cubicBezTo>
                    <a:pt x="1290828" y="702035"/>
                    <a:pt x="1268990" y="605410"/>
                    <a:pt x="1230208" y="519958"/>
                  </a:cubicBezTo>
                  <a:cubicBezTo>
                    <a:pt x="1189090" y="429321"/>
                    <a:pt x="1136724" y="324516"/>
                    <a:pt x="1060840" y="235560"/>
                  </a:cubicBezTo>
                  <a:cubicBezTo>
                    <a:pt x="1031261" y="202475"/>
                    <a:pt x="999344" y="171581"/>
                    <a:pt x="965384" y="143097"/>
                  </a:cubicBezTo>
                  <a:cubicBezTo>
                    <a:pt x="956399" y="134990"/>
                    <a:pt x="947489" y="127467"/>
                    <a:pt x="938652" y="119434"/>
                  </a:cubicBezTo>
                  <a:cubicBezTo>
                    <a:pt x="923607" y="105995"/>
                    <a:pt x="907686" y="93433"/>
                    <a:pt x="891690" y="81163"/>
                  </a:cubicBezTo>
                  <a:cubicBezTo>
                    <a:pt x="880371" y="72399"/>
                    <a:pt x="868977" y="63488"/>
                    <a:pt x="857875" y="54213"/>
                  </a:cubicBezTo>
                  <a:cubicBezTo>
                    <a:pt x="841004" y="39022"/>
                    <a:pt x="821066" y="27556"/>
                    <a:pt x="799447" y="20690"/>
                  </a:cubicBezTo>
                  <a:cubicBezTo>
                    <a:pt x="777975" y="13898"/>
                    <a:pt x="755334" y="11926"/>
                    <a:pt x="732985" y="14847"/>
                  </a:cubicBezTo>
                  <a:lnTo>
                    <a:pt x="730575" y="14847"/>
                  </a:lnTo>
                  <a:cubicBezTo>
                    <a:pt x="660826" y="35151"/>
                    <a:pt x="615545" y="91388"/>
                    <a:pt x="571797" y="145799"/>
                  </a:cubicBezTo>
                  <a:lnTo>
                    <a:pt x="565808" y="153103"/>
                  </a:lnTo>
                  <a:cubicBezTo>
                    <a:pt x="504166" y="229424"/>
                    <a:pt x="437485" y="268426"/>
                    <a:pt x="356051" y="275510"/>
                  </a:cubicBezTo>
                  <a:cubicBezTo>
                    <a:pt x="289662" y="282302"/>
                    <a:pt x="223711" y="293549"/>
                    <a:pt x="158856" y="309252"/>
                  </a:cubicBezTo>
                  <a:cubicBezTo>
                    <a:pt x="81366" y="327072"/>
                    <a:pt x="33163" y="375787"/>
                    <a:pt x="18483" y="450210"/>
                  </a:cubicBezTo>
                  <a:cubicBezTo>
                    <a:pt x="6359" y="511414"/>
                    <a:pt x="13516" y="577145"/>
                    <a:pt x="40393" y="651202"/>
                  </a:cubicBezTo>
                  <a:cubicBezTo>
                    <a:pt x="67270" y="725260"/>
                    <a:pt x="97142" y="801363"/>
                    <a:pt x="149946" y="859791"/>
                  </a:cubicBezTo>
                  <a:cubicBezTo>
                    <a:pt x="184711" y="896746"/>
                    <a:pt x="224515" y="928590"/>
                    <a:pt x="268189" y="954371"/>
                  </a:cubicBezTo>
                  <a:cubicBezTo>
                    <a:pt x="290539" y="967955"/>
                    <a:pt x="314202" y="980372"/>
                    <a:pt x="336989" y="992350"/>
                  </a:cubicBezTo>
                  <a:cubicBezTo>
                    <a:pt x="383439" y="1016816"/>
                    <a:pt x="431935" y="1042379"/>
                    <a:pt x="472907" y="1079992"/>
                  </a:cubicBezTo>
                  <a:cubicBezTo>
                    <a:pt x="518920" y="1122352"/>
                    <a:pt x="560549" y="1167049"/>
                    <a:pt x="606707" y="1216933"/>
                  </a:cubicBezTo>
                  <a:cubicBezTo>
                    <a:pt x="689603" y="1306693"/>
                    <a:pt x="796599" y="1343941"/>
                    <a:pt x="889646" y="1368627"/>
                  </a:cubicBezTo>
                  <a:cubicBezTo>
                    <a:pt x="981012" y="1393094"/>
                    <a:pt x="1070408" y="1378340"/>
                    <a:pt x="1169370" y="1358402"/>
                  </a:cubicBezTo>
                  <a:cubicBezTo>
                    <a:pt x="1185803" y="1355042"/>
                    <a:pt x="1202602" y="1353289"/>
                    <a:pt x="1219399" y="13531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3" name="Google Shape;2733;p85"/>
            <p:cNvSpPr/>
            <p:nvPr/>
          </p:nvSpPr>
          <p:spPr>
            <a:xfrm>
              <a:off x="5121580" y="3101583"/>
              <a:ext cx="310632" cy="328877"/>
            </a:xfrm>
            <a:custGeom>
              <a:avLst/>
              <a:gdLst/>
              <a:ahLst/>
              <a:cxnLst/>
              <a:rect l="l" t="t" r="r" b="b"/>
              <a:pathLst>
                <a:path w="310632" h="328877" extrusionOk="0">
                  <a:moveTo>
                    <a:pt x="254634" y="328257"/>
                  </a:moveTo>
                  <a:cubicBezTo>
                    <a:pt x="162390" y="328257"/>
                    <a:pt x="87311" y="296341"/>
                    <a:pt x="31219" y="233311"/>
                  </a:cubicBezTo>
                  <a:cubicBezTo>
                    <a:pt x="-11945" y="184889"/>
                    <a:pt x="-12602" y="126680"/>
                    <a:pt x="30562" y="73657"/>
                  </a:cubicBezTo>
                  <a:cubicBezTo>
                    <a:pt x="59776" y="37139"/>
                    <a:pt x="99215" y="13841"/>
                    <a:pt x="154722" y="-401"/>
                  </a:cubicBezTo>
                  <a:cubicBezTo>
                    <a:pt x="155745" y="-693"/>
                    <a:pt x="156912" y="-693"/>
                    <a:pt x="157935" y="-401"/>
                  </a:cubicBezTo>
                  <a:lnTo>
                    <a:pt x="159323" y="-401"/>
                  </a:lnTo>
                  <a:cubicBezTo>
                    <a:pt x="214903" y="-2446"/>
                    <a:pt x="256168" y="26841"/>
                    <a:pt x="271943" y="79938"/>
                  </a:cubicBezTo>
                  <a:cubicBezTo>
                    <a:pt x="288303" y="139681"/>
                    <a:pt x="300500" y="200519"/>
                    <a:pt x="308460" y="261942"/>
                  </a:cubicBezTo>
                  <a:cubicBezTo>
                    <a:pt x="309702" y="270121"/>
                    <a:pt x="309264" y="278520"/>
                    <a:pt x="307146" y="286554"/>
                  </a:cubicBezTo>
                  <a:cubicBezTo>
                    <a:pt x="305101" y="294515"/>
                    <a:pt x="301376" y="302038"/>
                    <a:pt x="296191" y="308465"/>
                  </a:cubicBezTo>
                  <a:cubicBezTo>
                    <a:pt x="291517" y="314380"/>
                    <a:pt x="285600" y="319201"/>
                    <a:pt x="278882" y="322633"/>
                  </a:cubicBezTo>
                  <a:cubicBezTo>
                    <a:pt x="272235" y="325993"/>
                    <a:pt x="264932" y="327819"/>
                    <a:pt x="257482" y="327965"/>
                  </a:cubicBezTo>
                  <a:close/>
                  <a:moveTo>
                    <a:pt x="157716" y="14206"/>
                  </a:moveTo>
                  <a:cubicBezTo>
                    <a:pt x="105423" y="27644"/>
                    <a:pt x="68321" y="49774"/>
                    <a:pt x="40859" y="83663"/>
                  </a:cubicBezTo>
                  <a:cubicBezTo>
                    <a:pt x="2516" y="131208"/>
                    <a:pt x="2589" y="181603"/>
                    <a:pt x="40859" y="224328"/>
                  </a:cubicBezTo>
                  <a:cubicBezTo>
                    <a:pt x="94249" y="284290"/>
                    <a:pt x="166115" y="314600"/>
                    <a:pt x="254415" y="314600"/>
                  </a:cubicBezTo>
                  <a:lnTo>
                    <a:pt x="256459" y="314600"/>
                  </a:lnTo>
                  <a:cubicBezTo>
                    <a:pt x="262010" y="314453"/>
                    <a:pt x="267415" y="313139"/>
                    <a:pt x="272381" y="310655"/>
                  </a:cubicBezTo>
                  <a:cubicBezTo>
                    <a:pt x="277420" y="308099"/>
                    <a:pt x="281803" y="304448"/>
                    <a:pt x="285309" y="300066"/>
                  </a:cubicBezTo>
                  <a:cubicBezTo>
                    <a:pt x="289179" y="295245"/>
                    <a:pt x="292027" y="289621"/>
                    <a:pt x="293562" y="283633"/>
                  </a:cubicBezTo>
                  <a:cubicBezTo>
                    <a:pt x="295168" y="277571"/>
                    <a:pt x="295461" y="271289"/>
                    <a:pt x="294511" y="265082"/>
                  </a:cubicBezTo>
                  <a:cubicBezTo>
                    <a:pt x="286550" y="204317"/>
                    <a:pt x="274354" y="144209"/>
                    <a:pt x="257994" y="85123"/>
                  </a:cubicBezTo>
                  <a:cubicBezTo>
                    <a:pt x="243971" y="37650"/>
                    <a:pt x="208768" y="12088"/>
                    <a:pt x="158885" y="14425"/>
                  </a:cubicBezTo>
                  <a:cubicBezTo>
                    <a:pt x="158520" y="14425"/>
                    <a:pt x="158081" y="14352"/>
                    <a:pt x="157716" y="1420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4" name="Google Shape;2734;p85"/>
            <p:cNvSpPr/>
            <p:nvPr/>
          </p:nvSpPr>
          <p:spPr>
            <a:xfrm>
              <a:off x="6137915" y="3306374"/>
              <a:ext cx="2166465" cy="3079964"/>
            </a:xfrm>
            <a:custGeom>
              <a:avLst/>
              <a:gdLst/>
              <a:ahLst/>
              <a:cxnLst/>
              <a:rect l="l" t="t" r="r" b="b"/>
              <a:pathLst>
                <a:path w="2166465" h="3079964" extrusionOk="0">
                  <a:moveTo>
                    <a:pt x="587039" y="3079345"/>
                  </a:moveTo>
                  <a:cubicBezTo>
                    <a:pt x="532847" y="3078834"/>
                    <a:pt x="479386" y="3066344"/>
                    <a:pt x="430598" y="3042827"/>
                  </a:cubicBezTo>
                  <a:cubicBezTo>
                    <a:pt x="388019" y="3022962"/>
                    <a:pt x="329079" y="2987904"/>
                    <a:pt x="309871" y="2914212"/>
                  </a:cubicBezTo>
                  <a:cubicBezTo>
                    <a:pt x="297674" y="2867689"/>
                    <a:pt x="306803" y="2822261"/>
                    <a:pt x="318635" y="2779974"/>
                  </a:cubicBezTo>
                  <a:cubicBezTo>
                    <a:pt x="343175" y="2691528"/>
                    <a:pt x="387580" y="2606004"/>
                    <a:pt x="454334" y="2518873"/>
                  </a:cubicBezTo>
                  <a:cubicBezTo>
                    <a:pt x="555123" y="2386387"/>
                    <a:pt x="655181" y="2299768"/>
                    <a:pt x="768385" y="2245576"/>
                  </a:cubicBezTo>
                  <a:cubicBezTo>
                    <a:pt x="811403" y="2225053"/>
                    <a:pt x="856684" y="2208474"/>
                    <a:pt x="900213" y="2192406"/>
                  </a:cubicBezTo>
                  <a:cubicBezTo>
                    <a:pt x="914820" y="2187002"/>
                    <a:pt x="929427" y="2181670"/>
                    <a:pt x="944034" y="2176120"/>
                  </a:cubicBezTo>
                  <a:cubicBezTo>
                    <a:pt x="1052565" y="2135292"/>
                    <a:pt x="1087403" y="2083437"/>
                    <a:pt x="1083532" y="1971036"/>
                  </a:cubicBezTo>
                  <a:cubicBezTo>
                    <a:pt x="1082072" y="1917940"/>
                    <a:pt x="1075644" y="1865135"/>
                    <a:pt x="1064325" y="1813280"/>
                  </a:cubicBezTo>
                  <a:cubicBezTo>
                    <a:pt x="1031896" y="1668013"/>
                    <a:pt x="976683" y="1578035"/>
                    <a:pt x="886045" y="1521140"/>
                  </a:cubicBezTo>
                  <a:cubicBezTo>
                    <a:pt x="808993" y="1473156"/>
                    <a:pt x="740486" y="1428531"/>
                    <a:pt x="682423" y="1367766"/>
                  </a:cubicBezTo>
                  <a:cubicBezTo>
                    <a:pt x="664895" y="1349434"/>
                    <a:pt x="647147" y="1331175"/>
                    <a:pt x="629108" y="1312990"/>
                  </a:cubicBezTo>
                  <a:cubicBezTo>
                    <a:pt x="570680" y="1253101"/>
                    <a:pt x="509476" y="1191240"/>
                    <a:pt x="458571" y="1122441"/>
                  </a:cubicBezTo>
                  <a:cubicBezTo>
                    <a:pt x="379182" y="1015152"/>
                    <a:pt x="281460" y="891723"/>
                    <a:pt x="157738" y="790351"/>
                  </a:cubicBezTo>
                  <a:cubicBezTo>
                    <a:pt x="104715" y="747771"/>
                    <a:pt x="67467" y="688612"/>
                    <a:pt x="52130" y="622370"/>
                  </a:cubicBezTo>
                  <a:cubicBezTo>
                    <a:pt x="44388" y="588189"/>
                    <a:pt x="39276" y="553059"/>
                    <a:pt x="34309" y="519171"/>
                  </a:cubicBezTo>
                  <a:cubicBezTo>
                    <a:pt x="31388" y="499817"/>
                    <a:pt x="28540" y="480389"/>
                    <a:pt x="25253" y="460743"/>
                  </a:cubicBezTo>
                  <a:lnTo>
                    <a:pt x="22186" y="443214"/>
                  </a:lnTo>
                  <a:cubicBezTo>
                    <a:pt x="9258" y="369157"/>
                    <a:pt x="-4108" y="292616"/>
                    <a:pt x="-1040" y="214687"/>
                  </a:cubicBezTo>
                  <a:cubicBezTo>
                    <a:pt x="3124" y="118719"/>
                    <a:pt x="55489" y="42471"/>
                    <a:pt x="132249" y="20487"/>
                  </a:cubicBezTo>
                  <a:cubicBezTo>
                    <a:pt x="150874" y="15156"/>
                    <a:pt x="169936" y="10481"/>
                    <a:pt x="188341" y="5880"/>
                  </a:cubicBezTo>
                  <a:lnTo>
                    <a:pt x="213830" y="-401"/>
                  </a:lnTo>
                  <a:cubicBezTo>
                    <a:pt x="215436" y="-693"/>
                    <a:pt x="217043" y="-693"/>
                    <a:pt x="218650" y="-401"/>
                  </a:cubicBezTo>
                  <a:lnTo>
                    <a:pt x="221060" y="-401"/>
                  </a:lnTo>
                  <a:cubicBezTo>
                    <a:pt x="232819" y="256"/>
                    <a:pt x="244650" y="622"/>
                    <a:pt x="256555" y="986"/>
                  </a:cubicBezTo>
                  <a:cubicBezTo>
                    <a:pt x="283213" y="1206"/>
                    <a:pt x="309725" y="3251"/>
                    <a:pt x="336091" y="7194"/>
                  </a:cubicBezTo>
                  <a:cubicBezTo>
                    <a:pt x="478582" y="32319"/>
                    <a:pt x="575208" y="114483"/>
                    <a:pt x="623484" y="251424"/>
                  </a:cubicBezTo>
                  <a:cubicBezTo>
                    <a:pt x="662193" y="361561"/>
                    <a:pt x="720621" y="439927"/>
                    <a:pt x="801763" y="490760"/>
                  </a:cubicBezTo>
                  <a:cubicBezTo>
                    <a:pt x="839522" y="514424"/>
                    <a:pt x="877427" y="539256"/>
                    <a:pt x="914018" y="563357"/>
                  </a:cubicBezTo>
                  <a:cubicBezTo>
                    <a:pt x="974637" y="603162"/>
                    <a:pt x="1037373" y="644280"/>
                    <a:pt x="1100915" y="680213"/>
                  </a:cubicBezTo>
                  <a:cubicBezTo>
                    <a:pt x="1192354" y="731045"/>
                    <a:pt x="1293216" y="762670"/>
                    <a:pt x="1397291" y="773187"/>
                  </a:cubicBezTo>
                  <a:cubicBezTo>
                    <a:pt x="1455646" y="779906"/>
                    <a:pt x="1513052" y="792687"/>
                    <a:pt x="1568704" y="811457"/>
                  </a:cubicBezTo>
                  <a:cubicBezTo>
                    <a:pt x="1616469" y="827745"/>
                    <a:pt x="1663650" y="847098"/>
                    <a:pt x="1709589" y="866015"/>
                  </a:cubicBezTo>
                  <a:cubicBezTo>
                    <a:pt x="1739242" y="878284"/>
                    <a:pt x="1769916" y="890919"/>
                    <a:pt x="1800298" y="902533"/>
                  </a:cubicBezTo>
                  <a:cubicBezTo>
                    <a:pt x="1844119" y="919257"/>
                    <a:pt x="1893347" y="943286"/>
                    <a:pt x="1923583" y="994557"/>
                  </a:cubicBezTo>
                  <a:cubicBezTo>
                    <a:pt x="1985882" y="1097755"/>
                    <a:pt x="2039635" y="1205920"/>
                    <a:pt x="2084260" y="1317883"/>
                  </a:cubicBezTo>
                  <a:cubicBezTo>
                    <a:pt x="2145682" y="1475566"/>
                    <a:pt x="2171902" y="1627552"/>
                    <a:pt x="2163431" y="1782314"/>
                  </a:cubicBezTo>
                  <a:cubicBezTo>
                    <a:pt x="2160947" y="1850967"/>
                    <a:pt x="2143492" y="1918305"/>
                    <a:pt x="2112306" y="1979509"/>
                  </a:cubicBezTo>
                  <a:cubicBezTo>
                    <a:pt x="2060450" y="2078763"/>
                    <a:pt x="1976241" y="2148147"/>
                    <a:pt x="1855003" y="2191676"/>
                  </a:cubicBezTo>
                  <a:lnTo>
                    <a:pt x="1761955" y="2224760"/>
                  </a:lnTo>
                  <a:cubicBezTo>
                    <a:pt x="1659049" y="2261278"/>
                    <a:pt x="1552637" y="2299330"/>
                    <a:pt x="1449073" y="2338987"/>
                  </a:cubicBezTo>
                  <a:cubicBezTo>
                    <a:pt x="1361943" y="2372583"/>
                    <a:pt x="1299351" y="2421079"/>
                    <a:pt x="1257941" y="2487030"/>
                  </a:cubicBezTo>
                  <a:cubicBezTo>
                    <a:pt x="1214484" y="2556048"/>
                    <a:pt x="1176286" y="2627185"/>
                    <a:pt x="1144590" y="2687584"/>
                  </a:cubicBezTo>
                  <a:cubicBezTo>
                    <a:pt x="1108073" y="2757040"/>
                    <a:pt x="1064688" y="2828031"/>
                    <a:pt x="993479" y="2877038"/>
                  </a:cubicBezTo>
                  <a:cubicBezTo>
                    <a:pt x="973395" y="2890914"/>
                    <a:pt x="953383" y="2905010"/>
                    <a:pt x="933371" y="2919106"/>
                  </a:cubicBezTo>
                  <a:cubicBezTo>
                    <a:pt x="886410" y="2952336"/>
                    <a:pt x="837843" y="2986663"/>
                    <a:pt x="787813" y="3017045"/>
                  </a:cubicBezTo>
                  <a:cubicBezTo>
                    <a:pt x="722811" y="3058895"/>
                    <a:pt x="654816" y="3079345"/>
                    <a:pt x="587039" y="3079345"/>
                  </a:cubicBezTo>
                  <a:close/>
                  <a:moveTo>
                    <a:pt x="220111" y="28521"/>
                  </a:moveTo>
                  <a:lnTo>
                    <a:pt x="195644" y="34509"/>
                  </a:lnTo>
                  <a:cubicBezTo>
                    <a:pt x="177531" y="38965"/>
                    <a:pt x="158761" y="43493"/>
                    <a:pt x="140649" y="48678"/>
                  </a:cubicBezTo>
                  <a:cubicBezTo>
                    <a:pt x="74333" y="67667"/>
                    <a:pt x="31096" y="131939"/>
                    <a:pt x="27225" y="216659"/>
                  </a:cubicBezTo>
                  <a:cubicBezTo>
                    <a:pt x="24012" y="291374"/>
                    <a:pt x="37084" y="366235"/>
                    <a:pt x="49792" y="438759"/>
                  </a:cubicBezTo>
                  <a:lnTo>
                    <a:pt x="52787" y="456360"/>
                  </a:lnTo>
                  <a:cubicBezTo>
                    <a:pt x="56146" y="475861"/>
                    <a:pt x="59068" y="495507"/>
                    <a:pt x="61916" y="515227"/>
                  </a:cubicBezTo>
                  <a:cubicBezTo>
                    <a:pt x="66810" y="548604"/>
                    <a:pt x="71849" y="583077"/>
                    <a:pt x="79372" y="616161"/>
                  </a:cubicBezTo>
                  <a:cubicBezTo>
                    <a:pt x="93395" y="676124"/>
                    <a:pt x="127137" y="729658"/>
                    <a:pt x="175267" y="768148"/>
                  </a:cubicBezTo>
                  <a:cubicBezTo>
                    <a:pt x="301253" y="871493"/>
                    <a:pt x="400507" y="996675"/>
                    <a:pt x="480846" y="1105205"/>
                  </a:cubicBezTo>
                  <a:cubicBezTo>
                    <a:pt x="530583" y="1172470"/>
                    <a:pt x="590399" y="1233674"/>
                    <a:pt x="648827" y="1292905"/>
                  </a:cubicBezTo>
                  <a:cubicBezTo>
                    <a:pt x="666866" y="1311164"/>
                    <a:pt x="684760" y="1329423"/>
                    <a:pt x="702435" y="1347901"/>
                  </a:cubicBezTo>
                  <a:cubicBezTo>
                    <a:pt x="758233" y="1406329"/>
                    <a:pt x="825279" y="1450150"/>
                    <a:pt x="900725" y="1496820"/>
                  </a:cubicBezTo>
                  <a:cubicBezTo>
                    <a:pt x="1027222" y="1575697"/>
                    <a:pt x="1070166" y="1711470"/>
                    <a:pt x="1091420" y="1806926"/>
                  </a:cubicBezTo>
                  <a:cubicBezTo>
                    <a:pt x="1103105" y="1860607"/>
                    <a:pt x="1109752" y="1915237"/>
                    <a:pt x="1111359" y="1970160"/>
                  </a:cubicBezTo>
                  <a:cubicBezTo>
                    <a:pt x="1116179" y="2112652"/>
                    <a:pt x="1054610" y="2164945"/>
                    <a:pt x="953822" y="2203069"/>
                  </a:cubicBezTo>
                  <a:lnTo>
                    <a:pt x="909416" y="2219429"/>
                  </a:lnTo>
                  <a:cubicBezTo>
                    <a:pt x="866253" y="2235205"/>
                    <a:pt x="821773" y="2251565"/>
                    <a:pt x="779633" y="2271576"/>
                  </a:cubicBezTo>
                  <a:cubicBezTo>
                    <a:pt x="670080" y="2323650"/>
                    <a:pt x="573674" y="2407933"/>
                    <a:pt x="475441" y="2536767"/>
                  </a:cubicBezTo>
                  <a:cubicBezTo>
                    <a:pt x="410952" y="2621268"/>
                    <a:pt x="368153" y="2703579"/>
                    <a:pt x="344563" y="2788373"/>
                  </a:cubicBezTo>
                  <a:cubicBezTo>
                    <a:pt x="333972" y="2826570"/>
                    <a:pt x="325573" y="2867396"/>
                    <a:pt x="335944" y="2907055"/>
                  </a:cubicBezTo>
                  <a:cubicBezTo>
                    <a:pt x="348287" y="2954308"/>
                    <a:pt x="381884" y="2989293"/>
                    <a:pt x="441626" y="3017119"/>
                  </a:cubicBezTo>
                  <a:cubicBezTo>
                    <a:pt x="552640" y="3069047"/>
                    <a:pt x="665260" y="3060940"/>
                    <a:pt x="776347" y="2993675"/>
                  </a:cubicBezTo>
                  <a:cubicBezTo>
                    <a:pt x="825498" y="2963876"/>
                    <a:pt x="873775" y="2929769"/>
                    <a:pt x="920444" y="2896903"/>
                  </a:cubicBezTo>
                  <a:cubicBezTo>
                    <a:pt x="940529" y="2882735"/>
                    <a:pt x="960467" y="2868492"/>
                    <a:pt x="980698" y="2854615"/>
                  </a:cubicBezTo>
                  <a:cubicBezTo>
                    <a:pt x="1047015" y="2809041"/>
                    <a:pt x="1088279" y="2741557"/>
                    <a:pt x="1122970" y="2675095"/>
                  </a:cubicBezTo>
                  <a:cubicBezTo>
                    <a:pt x="1154888" y="2614038"/>
                    <a:pt x="1193523" y="2542317"/>
                    <a:pt x="1237418" y="2472496"/>
                  </a:cubicBezTo>
                  <a:cubicBezTo>
                    <a:pt x="1282187" y="2401287"/>
                    <a:pt x="1349016" y="2349212"/>
                    <a:pt x="1441916" y="2313425"/>
                  </a:cubicBezTo>
                  <a:cubicBezTo>
                    <a:pt x="1545845" y="2273256"/>
                    <a:pt x="1652402" y="2235351"/>
                    <a:pt x="1755382" y="2198687"/>
                  </a:cubicBezTo>
                  <a:lnTo>
                    <a:pt x="1848064" y="2165529"/>
                  </a:lnTo>
                  <a:cubicBezTo>
                    <a:pt x="1962657" y="2124776"/>
                    <a:pt x="2041826" y="2059482"/>
                    <a:pt x="2090395" y="1966727"/>
                  </a:cubicBezTo>
                  <a:cubicBezTo>
                    <a:pt x="2119536" y="1909176"/>
                    <a:pt x="2135750" y="1846000"/>
                    <a:pt x="2137868" y="1781510"/>
                  </a:cubicBezTo>
                  <a:cubicBezTo>
                    <a:pt x="2145609" y="1630912"/>
                    <a:pt x="2120631" y="1483089"/>
                    <a:pt x="2060743" y="1329423"/>
                  </a:cubicBezTo>
                  <a:cubicBezTo>
                    <a:pt x="2016702" y="1218774"/>
                    <a:pt x="1963752" y="1111997"/>
                    <a:pt x="1902257" y="1010040"/>
                  </a:cubicBezTo>
                  <a:cubicBezTo>
                    <a:pt x="1876256" y="966219"/>
                    <a:pt x="1832435" y="944746"/>
                    <a:pt x="1792704" y="929701"/>
                  </a:cubicBezTo>
                  <a:cubicBezTo>
                    <a:pt x="1761664" y="918016"/>
                    <a:pt x="1731134" y="905235"/>
                    <a:pt x="1701264" y="893184"/>
                  </a:cubicBezTo>
                  <a:cubicBezTo>
                    <a:pt x="1655909" y="874413"/>
                    <a:pt x="1608947" y="854987"/>
                    <a:pt x="1561766" y="839284"/>
                  </a:cubicBezTo>
                  <a:cubicBezTo>
                    <a:pt x="1507867" y="821098"/>
                    <a:pt x="1452213" y="808609"/>
                    <a:pt x="1395684" y="802182"/>
                  </a:cubicBezTo>
                  <a:cubicBezTo>
                    <a:pt x="1281677" y="789255"/>
                    <a:pt x="1178624" y="756827"/>
                    <a:pt x="1089302" y="705922"/>
                  </a:cubicBezTo>
                  <a:cubicBezTo>
                    <a:pt x="1024958" y="669404"/>
                    <a:pt x="961929" y="627848"/>
                    <a:pt x="901017" y="587750"/>
                  </a:cubicBezTo>
                  <a:cubicBezTo>
                    <a:pt x="864500" y="563796"/>
                    <a:pt x="826741" y="538744"/>
                    <a:pt x="789273" y="515592"/>
                  </a:cubicBezTo>
                  <a:cubicBezTo>
                    <a:pt x="702216" y="461254"/>
                    <a:pt x="639990" y="378067"/>
                    <a:pt x="599382" y="261576"/>
                  </a:cubicBezTo>
                  <a:cubicBezTo>
                    <a:pt x="554173" y="133107"/>
                    <a:pt x="467042" y="59195"/>
                    <a:pt x="333023" y="35605"/>
                  </a:cubicBezTo>
                  <a:cubicBezTo>
                    <a:pt x="307899" y="31807"/>
                    <a:pt x="282555" y="29836"/>
                    <a:pt x="257139" y="29689"/>
                  </a:cubicBezTo>
                  <a:cubicBezTo>
                    <a:pt x="245016" y="29689"/>
                    <a:pt x="232892" y="28959"/>
                    <a:pt x="220622" y="2822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5" name="Google Shape;2735;p85"/>
            <p:cNvSpPr/>
            <p:nvPr/>
          </p:nvSpPr>
          <p:spPr>
            <a:xfrm>
              <a:off x="3651002" y="3341026"/>
              <a:ext cx="1051372" cy="1005659"/>
            </a:xfrm>
            <a:custGeom>
              <a:avLst/>
              <a:gdLst/>
              <a:ahLst/>
              <a:cxnLst/>
              <a:rect l="l" t="t" r="r" b="b"/>
              <a:pathLst>
                <a:path w="1051372" h="1005659" extrusionOk="0">
                  <a:moveTo>
                    <a:pt x="782182" y="1005039"/>
                  </a:moveTo>
                  <a:cubicBezTo>
                    <a:pt x="763047" y="1004894"/>
                    <a:pt x="744058" y="1002849"/>
                    <a:pt x="725361" y="998759"/>
                  </a:cubicBezTo>
                  <a:cubicBezTo>
                    <a:pt x="624646" y="976848"/>
                    <a:pt x="537442" y="920831"/>
                    <a:pt x="465795" y="831508"/>
                  </a:cubicBezTo>
                  <a:cubicBezTo>
                    <a:pt x="421973" y="776294"/>
                    <a:pt x="368293" y="729624"/>
                    <a:pt x="307454" y="693983"/>
                  </a:cubicBezTo>
                  <a:cubicBezTo>
                    <a:pt x="286858" y="681859"/>
                    <a:pt x="265313" y="670539"/>
                    <a:pt x="244498" y="659511"/>
                  </a:cubicBezTo>
                  <a:cubicBezTo>
                    <a:pt x="215868" y="644392"/>
                    <a:pt x="186070" y="628763"/>
                    <a:pt x="158317" y="610577"/>
                  </a:cubicBezTo>
                  <a:cubicBezTo>
                    <a:pt x="50881" y="541778"/>
                    <a:pt x="-1411" y="451653"/>
                    <a:pt x="-1484" y="334869"/>
                  </a:cubicBezTo>
                  <a:cubicBezTo>
                    <a:pt x="-1484" y="287031"/>
                    <a:pt x="17943" y="254530"/>
                    <a:pt x="58039" y="236053"/>
                  </a:cubicBezTo>
                  <a:cubicBezTo>
                    <a:pt x="117782" y="208226"/>
                    <a:pt x="173288" y="230940"/>
                    <a:pt x="209806" y="250660"/>
                  </a:cubicBezTo>
                  <a:cubicBezTo>
                    <a:pt x="228868" y="260739"/>
                    <a:pt x="247346" y="272571"/>
                    <a:pt x="265239" y="284110"/>
                  </a:cubicBezTo>
                  <a:cubicBezTo>
                    <a:pt x="285252" y="297330"/>
                    <a:pt x="305994" y="309526"/>
                    <a:pt x="327247" y="320627"/>
                  </a:cubicBezTo>
                  <a:cubicBezTo>
                    <a:pt x="353320" y="333774"/>
                    <a:pt x="384653" y="346117"/>
                    <a:pt x="420294" y="338375"/>
                  </a:cubicBezTo>
                  <a:cubicBezTo>
                    <a:pt x="441693" y="334431"/>
                    <a:pt x="461631" y="324936"/>
                    <a:pt x="478064" y="310695"/>
                  </a:cubicBezTo>
                  <a:cubicBezTo>
                    <a:pt x="494935" y="296161"/>
                    <a:pt x="507790" y="277610"/>
                    <a:pt x="515531" y="256795"/>
                  </a:cubicBezTo>
                  <a:cubicBezTo>
                    <a:pt x="525026" y="233131"/>
                    <a:pt x="532987" y="207862"/>
                    <a:pt x="540656" y="183760"/>
                  </a:cubicBezTo>
                  <a:cubicBezTo>
                    <a:pt x="546279" y="166012"/>
                    <a:pt x="552049" y="148192"/>
                    <a:pt x="558330" y="130736"/>
                  </a:cubicBezTo>
                  <a:cubicBezTo>
                    <a:pt x="578269" y="75376"/>
                    <a:pt x="605438" y="15195"/>
                    <a:pt x="676793" y="-289"/>
                  </a:cubicBezTo>
                  <a:cubicBezTo>
                    <a:pt x="677743" y="-581"/>
                    <a:pt x="678838" y="-581"/>
                    <a:pt x="679787" y="-289"/>
                  </a:cubicBezTo>
                  <a:lnTo>
                    <a:pt x="681029" y="-289"/>
                  </a:lnTo>
                  <a:cubicBezTo>
                    <a:pt x="737704" y="-3356"/>
                    <a:pt x="789559" y="14829"/>
                    <a:pt x="838638" y="55364"/>
                  </a:cubicBezTo>
                  <a:cubicBezTo>
                    <a:pt x="911090" y="114669"/>
                    <a:pt x="954400" y="195664"/>
                    <a:pt x="989310" y="267166"/>
                  </a:cubicBezTo>
                  <a:cubicBezTo>
                    <a:pt x="1039120" y="368904"/>
                    <a:pt x="1057817" y="469912"/>
                    <a:pt x="1046862" y="575301"/>
                  </a:cubicBezTo>
                  <a:cubicBezTo>
                    <a:pt x="1038609" y="653668"/>
                    <a:pt x="1027069" y="737439"/>
                    <a:pt x="999535" y="819458"/>
                  </a:cubicBezTo>
                  <a:cubicBezTo>
                    <a:pt x="958562" y="940915"/>
                    <a:pt x="882606" y="1005039"/>
                    <a:pt x="782182" y="1005039"/>
                  </a:cubicBezTo>
                  <a:close/>
                  <a:moveTo>
                    <a:pt x="115956" y="237440"/>
                  </a:moveTo>
                  <a:cubicBezTo>
                    <a:pt x="97770" y="237440"/>
                    <a:pt x="79877" y="241531"/>
                    <a:pt x="63516" y="249418"/>
                  </a:cubicBezTo>
                  <a:cubicBezTo>
                    <a:pt x="28387" y="265778"/>
                    <a:pt x="12392" y="293239"/>
                    <a:pt x="12392" y="335234"/>
                  </a:cubicBezTo>
                  <a:cubicBezTo>
                    <a:pt x="12392" y="446540"/>
                    <a:pt x="62640" y="532429"/>
                    <a:pt x="165766" y="598745"/>
                  </a:cubicBezTo>
                  <a:cubicBezTo>
                    <a:pt x="193154" y="616274"/>
                    <a:pt x="222587" y="631392"/>
                    <a:pt x="250998" y="646803"/>
                  </a:cubicBezTo>
                  <a:cubicBezTo>
                    <a:pt x="271959" y="657831"/>
                    <a:pt x="293650" y="669297"/>
                    <a:pt x="314466" y="681567"/>
                  </a:cubicBezTo>
                  <a:cubicBezTo>
                    <a:pt x="376764" y="718012"/>
                    <a:pt x="431687" y="765776"/>
                    <a:pt x="476530" y="822306"/>
                  </a:cubicBezTo>
                  <a:cubicBezTo>
                    <a:pt x="546279" y="909072"/>
                    <a:pt x="631000" y="963775"/>
                    <a:pt x="728575" y="984736"/>
                  </a:cubicBezTo>
                  <a:cubicBezTo>
                    <a:pt x="851346" y="1011248"/>
                    <a:pt x="940815" y="952455"/>
                    <a:pt x="986973" y="815003"/>
                  </a:cubicBezTo>
                  <a:cubicBezTo>
                    <a:pt x="1014142" y="734664"/>
                    <a:pt x="1025754" y="651769"/>
                    <a:pt x="1033497" y="573987"/>
                  </a:cubicBezTo>
                  <a:cubicBezTo>
                    <a:pt x="1044379" y="471226"/>
                    <a:pt x="1025754" y="373067"/>
                    <a:pt x="977405" y="273666"/>
                  </a:cubicBezTo>
                  <a:cubicBezTo>
                    <a:pt x="943152" y="203771"/>
                    <a:pt x="900718" y="124236"/>
                    <a:pt x="830459" y="66757"/>
                  </a:cubicBezTo>
                  <a:cubicBezTo>
                    <a:pt x="783935" y="28414"/>
                    <a:pt x="735513" y="11251"/>
                    <a:pt x="681905" y="14026"/>
                  </a:cubicBezTo>
                  <a:lnTo>
                    <a:pt x="679933" y="14026"/>
                  </a:lnTo>
                  <a:cubicBezTo>
                    <a:pt x="615224" y="28049"/>
                    <a:pt x="590758" y="81949"/>
                    <a:pt x="571403" y="136433"/>
                  </a:cubicBezTo>
                  <a:cubicBezTo>
                    <a:pt x="565195" y="153815"/>
                    <a:pt x="559571" y="171417"/>
                    <a:pt x="553948" y="189018"/>
                  </a:cubicBezTo>
                  <a:cubicBezTo>
                    <a:pt x="546206" y="213558"/>
                    <a:pt x="538100" y="238755"/>
                    <a:pt x="528385" y="262492"/>
                  </a:cubicBezTo>
                  <a:cubicBezTo>
                    <a:pt x="519914" y="285570"/>
                    <a:pt x="505671" y="306093"/>
                    <a:pt x="487120" y="322161"/>
                  </a:cubicBezTo>
                  <a:cubicBezTo>
                    <a:pt x="469008" y="337864"/>
                    <a:pt x="447024" y="348454"/>
                    <a:pt x="423434" y="352836"/>
                  </a:cubicBezTo>
                  <a:cubicBezTo>
                    <a:pt x="383776" y="361016"/>
                    <a:pt x="348427" y="347285"/>
                    <a:pt x="321988" y="333920"/>
                  </a:cubicBezTo>
                  <a:cubicBezTo>
                    <a:pt x="300297" y="322526"/>
                    <a:pt x="279189" y="309965"/>
                    <a:pt x="258740" y="296453"/>
                  </a:cubicBezTo>
                  <a:cubicBezTo>
                    <a:pt x="241138" y="285132"/>
                    <a:pt x="222880" y="273374"/>
                    <a:pt x="204475" y="263806"/>
                  </a:cubicBezTo>
                  <a:cubicBezTo>
                    <a:pt x="170732" y="245986"/>
                    <a:pt x="142614" y="237440"/>
                    <a:pt x="115956" y="23744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6" name="Google Shape;2736;p85"/>
            <p:cNvSpPr/>
            <p:nvPr/>
          </p:nvSpPr>
          <p:spPr>
            <a:xfrm>
              <a:off x="6262990" y="3478024"/>
              <a:ext cx="1950710" cy="2087544"/>
            </a:xfrm>
            <a:custGeom>
              <a:avLst/>
              <a:gdLst/>
              <a:ahLst/>
              <a:cxnLst/>
              <a:rect l="l" t="t" r="r" b="b"/>
              <a:pathLst>
                <a:path w="1950710" h="2087544" extrusionOk="0">
                  <a:moveTo>
                    <a:pt x="1155872" y="2086925"/>
                  </a:moveTo>
                  <a:cubicBezTo>
                    <a:pt x="1131258" y="2086925"/>
                    <a:pt x="1112782" y="2081009"/>
                    <a:pt x="1099781" y="2069031"/>
                  </a:cubicBezTo>
                  <a:cubicBezTo>
                    <a:pt x="1084224" y="2054424"/>
                    <a:pt x="1076482" y="2032514"/>
                    <a:pt x="1076482" y="2000451"/>
                  </a:cubicBezTo>
                  <a:cubicBezTo>
                    <a:pt x="1075241" y="1961815"/>
                    <a:pt x="1071004" y="1923326"/>
                    <a:pt x="1063993" y="1885275"/>
                  </a:cubicBezTo>
                  <a:cubicBezTo>
                    <a:pt x="1042813" y="1749064"/>
                    <a:pt x="1011554" y="1614680"/>
                    <a:pt x="970508" y="1483071"/>
                  </a:cubicBezTo>
                  <a:cubicBezTo>
                    <a:pt x="935889" y="1373518"/>
                    <a:pt x="872130" y="1291937"/>
                    <a:pt x="775723" y="1232998"/>
                  </a:cubicBezTo>
                  <a:cubicBezTo>
                    <a:pt x="632502" y="1146451"/>
                    <a:pt x="508123" y="1032005"/>
                    <a:pt x="409964" y="896452"/>
                  </a:cubicBezTo>
                  <a:cubicBezTo>
                    <a:pt x="391266" y="870525"/>
                    <a:pt x="374907" y="842260"/>
                    <a:pt x="358839" y="814872"/>
                  </a:cubicBezTo>
                  <a:cubicBezTo>
                    <a:pt x="340727" y="781860"/>
                    <a:pt x="320276" y="750163"/>
                    <a:pt x="297782" y="719926"/>
                  </a:cubicBezTo>
                  <a:cubicBezTo>
                    <a:pt x="252062" y="661498"/>
                    <a:pt x="201230" y="606430"/>
                    <a:pt x="151712" y="553040"/>
                  </a:cubicBezTo>
                  <a:cubicBezTo>
                    <a:pt x="135643" y="535513"/>
                    <a:pt x="119649" y="517984"/>
                    <a:pt x="103800" y="500529"/>
                  </a:cubicBezTo>
                  <a:cubicBezTo>
                    <a:pt x="70350" y="464522"/>
                    <a:pt x="45372" y="421505"/>
                    <a:pt x="30765" y="374616"/>
                  </a:cubicBezTo>
                  <a:cubicBezTo>
                    <a:pt x="7029" y="298586"/>
                    <a:pt x="-3781" y="219197"/>
                    <a:pt x="-1078" y="139589"/>
                  </a:cubicBezTo>
                  <a:cubicBezTo>
                    <a:pt x="1624" y="66116"/>
                    <a:pt x="32518" y="18789"/>
                    <a:pt x="90654" y="-346"/>
                  </a:cubicBezTo>
                  <a:cubicBezTo>
                    <a:pt x="91822" y="-712"/>
                    <a:pt x="93137" y="-712"/>
                    <a:pt x="94306" y="-346"/>
                  </a:cubicBezTo>
                  <a:lnTo>
                    <a:pt x="95840" y="-346"/>
                  </a:lnTo>
                  <a:cubicBezTo>
                    <a:pt x="132357" y="-1223"/>
                    <a:pt x="171431" y="676"/>
                    <a:pt x="209701" y="20103"/>
                  </a:cubicBezTo>
                  <a:cubicBezTo>
                    <a:pt x="275068" y="53992"/>
                    <a:pt x="328968" y="106358"/>
                    <a:pt x="364755" y="170702"/>
                  </a:cubicBezTo>
                  <a:cubicBezTo>
                    <a:pt x="434503" y="289384"/>
                    <a:pt x="516522" y="376003"/>
                    <a:pt x="615704" y="435162"/>
                  </a:cubicBezTo>
                  <a:cubicBezTo>
                    <a:pt x="692537" y="481101"/>
                    <a:pt x="747167" y="552019"/>
                    <a:pt x="801286" y="621183"/>
                  </a:cubicBezTo>
                  <a:lnTo>
                    <a:pt x="817426" y="642071"/>
                  </a:lnTo>
                  <a:cubicBezTo>
                    <a:pt x="890461" y="735337"/>
                    <a:pt x="965322" y="831962"/>
                    <a:pt x="1021049" y="940565"/>
                  </a:cubicBezTo>
                  <a:cubicBezTo>
                    <a:pt x="1070787" y="1037848"/>
                    <a:pt x="1151781" y="1083568"/>
                    <a:pt x="1268565" y="1079916"/>
                  </a:cubicBezTo>
                  <a:cubicBezTo>
                    <a:pt x="1309538" y="1078821"/>
                    <a:pt x="1351168" y="1076484"/>
                    <a:pt x="1391556" y="1074292"/>
                  </a:cubicBezTo>
                  <a:cubicBezTo>
                    <a:pt x="1450860" y="1071079"/>
                    <a:pt x="1512284" y="1067720"/>
                    <a:pt x="1572830" y="1067720"/>
                  </a:cubicBezTo>
                  <a:lnTo>
                    <a:pt x="1574071" y="1067720"/>
                  </a:lnTo>
                  <a:cubicBezTo>
                    <a:pt x="1615262" y="1066989"/>
                    <a:pt x="1656016" y="1076337"/>
                    <a:pt x="1692753" y="1094962"/>
                  </a:cubicBezTo>
                  <a:cubicBezTo>
                    <a:pt x="1730073" y="1113951"/>
                    <a:pt x="1762429" y="1141485"/>
                    <a:pt x="1787114" y="1175300"/>
                  </a:cubicBezTo>
                  <a:cubicBezTo>
                    <a:pt x="1852846" y="1264330"/>
                    <a:pt x="1901488" y="1364753"/>
                    <a:pt x="1930702" y="1471530"/>
                  </a:cubicBezTo>
                  <a:cubicBezTo>
                    <a:pt x="1952613" y="1549313"/>
                    <a:pt x="1954949" y="1623005"/>
                    <a:pt x="1938443" y="1690636"/>
                  </a:cubicBezTo>
                  <a:cubicBezTo>
                    <a:pt x="1909229" y="1807492"/>
                    <a:pt x="1836851" y="1886954"/>
                    <a:pt x="1722625" y="1927270"/>
                  </a:cubicBezTo>
                  <a:cubicBezTo>
                    <a:pt x="1693411" y="1937641"/>
                    <a:pt x="1663320" y="1946114"/>
                    <a:pt x="1634106" y="1954366"/>
                  </a:cubicBezTo>
                  <a:cubicBezTo>
                    <a:pt x="1603066" y="1963057"/>
                    <a:pt x="1571514" y="1971967"/>
                    <a:pt x="1541059" y="1983069"/>
                  </a:cubicBezTo>
                  <a:cubicBezTo>
                    <a:pt x="1432528" y="2022581"/>
                    <a:pt x="1310194" y="2067352"/>
                    <a:pt x="1181946" y="2084442"/>
                  </a:cubicBezTo>
                  <a:cubicBezTo>
                    <a:pt x="1173326" y="2085902"/>
                    <a:pt x="1164636" y="2086706"/>
                    <a:pt x="1155872" y="2086925"/>
                  </a:cubicBezTo>
                  <a:close/>
                  <a:moveTo>
                    <a:pt x="94744" y="13603"/>
                  </a:moveTo>
                  <a:cubicBezTo>
                    <a:pt x="42232" y="31132"/>
                    <a:pt x="15355" y="72616"/>
                    <a:pt x="12799" y="140465"/>
                  </a:cubicBezTo>
                  <a:cubicBezTo>
                    <a:pt x="10169" y="218394"/>
                    <a:pt x="20686" y="296176"/>
                    <a:pt x="43839" y="370599"/>
                  </a:cubicBezTo>
                  <a:cubicBezTo>
                    <a:pt x="57862" y="415442"/>
                    <a:pt x="81670" y="456561"/>
                    <a:pt x="113587" y="491034"/>
                  </a:cubicBezTo>
                  <a:lnTo>
                    <a:pt x="161425" y="543327"/>
                  </a:lnTo>
                  <a:cubicBezTo>
                    <a:pt x="210797" y="597008"/>
                    <a:pt x="261848" y="652880"/>
                    <a:pt x="307861" y="711308"/>
                  </a:cubicBezTo>
                  <a:cubicBezTo>
                    <a:pt x="330794" y="741910"/>
                    <a:pt x="351463" y="774118"/>
                    <a:pt x="369868" y="807642"/>
                  </a:cubicBezTo>
                  <a:cubicBezTo>
                    <a:pt x="385351" y="835248"/>
                    <a:pt x="402076" y="862053"/>
                    <a:pt x="420116" y="887980"/>
                  </a:cubicBezTo>
                  <a:cubicBezTo>
                    <a:pt x="517179" y="1022073"/>
                    <a:pt x="640171" y="1135277"/>
                    <a:pt x="781859" y="1220874"/>
                  </a:cubicBezTo>
                  <a:cubicBezTo>
                    <a:pt x="881259" y="1281639"/>
                    <a:pt x="946991" y="1365995"/>
                    <a:pt x="982706" y="1478689"/>
                  </a:cubicBezTo>
                  <a:cubicBezTo>
                    <a:pt x="1024262" y="1611028"/>
                    <a:pt x="1056033" y="1746289"/>
                    <a:pt x="1077651" y="1883303"/>
                  </a:cubicBezTo>
                  <a:cubicBezTo>
                    <a:pt x="1084809" y="1922012"/>
                    <a:pt x="1089117" y="1961231"/>
                    <a:pt x="1090359" y="2000598"/>
                  </a:cubicBezTo>
                  <a:cubicBezTo>
                    <a:pt x="1090359" y="2028278"/>
                    <a:pt x="1096786" y="2047267"/>
                    <a:pt x="1109274" y="2059026"/>
                  </a:cubicBezTo>
                  <a:cubicBezTo>
                    <a:pt x="1123445" y="2072099"/>
                    <a:pt x="1146889" y="2076189"/>
                    <a:pt x="1180776" y="2071587"/>
                  </a:cubicBezTo>
                  <a:cubicBezTo>
                    <a:pt x="1307566" y="2054717"/>
                    <a:pt x="1429534" y="2010238"/>
                    <a:pt x="1537334" y="1970945"/>
                  </a:cubicBezTo>
                  <a:cubicBezTo>
                    <a:pt x="1568374" y="1959698"/>
                    <a:pt x="1600218" y="1950714"/>
                    <a:pt x="1631258" y="1941731"/>
                  </a:cubicBezTo>
                  <a:cubicBezTo>
                    <a:pt x="1660472" y="1933551"/>
                    <a:pt x="1690123" y="1925371"/>
                    <a:pt x="1718900" y="1914927"/>
                  </a:cubicBezTo>
                  <a:cubicBezTo>
                    <a:pt x="1828453" y="1875926"/>
                    <a:pt x="1898273" y="1799458"/>
                    <a:pt x="1925954" y="1687787"/>
                  </a:cubicBezTo>
                  <a:cubicBezTo>
                    <a:pt x="1942021" y="1622494"/>
                    <a:pt x="1939539" y="1551724"/>
                    <a:pt x="1918212" y="1476424"/>
                  </a:cubicBezTo>
                  <a:cubicBezTo>
                    <a:pt x="1889729" y="1371180"/>
                    <a:pt x="1841890" y="1272072"/>
                    <a:pt x="1777182" y="1184284"/>
                  </a:cubicBezTo>
                  <a:cubicBezTo>
                    <a:pt x="1753736" y="1152075"/>
                    <a:pt x="1723062" y="1125855"/>
                    <a:pt x="1687568" y="1107816"/>
                  </a:cubicBezTo>
                  <a:cubicBezTo>
                    <a:pt x="1652657" y="1090141"/>
                    <a:pt x="1613948" y="1081304"/>
                    <a:pt x="1574800" y="1082107"/>
                  </a:cubicBezTo>
                  <a:lnTo>
                    <a:pt x="1573486" y="1082107"/>
                  </a:lnTo>
                  <a:cubicBezTo>
                    <a:pt x="1513378" y="1082107"/>
                    <a:pt x="1452176" y="1085467"/>
                    <a:pt x="1393017" y="1088608"/>
                  </a:cubicBezTo>
                  <a:cubicBezTo>
                    <a:pt x="1352555" y="1090798"/>
                    <a:pt x="1310779" y="1093136"/>
                    <a:pt x="1269661" y="1094305"/>
                  </a:cubicBezTo>
                  <a:cubicBezTo>
                    <a:pt x="1147181" y="1097810"/>
                    <a:pt x="1062240" y="1049826"/>
                    <a:pt x="1009801" y="947430"/>
                  </a:cubicBezTo>
                  <a:cubicBezTo>
                    <a:pt x="954806" y="839776"/>
                    <a:pt x="880018" y="743881"/>
                    <a:pt x="807714" y="651200"/>
                  </a:cubicBezTo>
                  <a:lnTo>
                    <a:pt x="791864" y="630312"/>
                  </a:lnTo>
                  <a:cubicBezTo>
                    <a:pt x="736795" y="559322"/>
                    <a:pt x="684795" y="492202"/>
                    <a:pt x="610007" y="447724"/>
                  </a:cubicBezTo>
                  <a:cubicBezTo>
                    <a:pt x="508781" y="387324"/>
                    <a:pt x="425155" y="299243"/>
                    <a:pt x="354384" y="178444"/>
                  </a:cubicBezTo>
                  <a:cubicBezTo>
                    <a:pt x="319912" y="116437"/>
                    <a:pt x="267910" y="65969"/>
                    <a:pt x="204954" y="33323"/>
                  </a:cubicBezTo>
                  <a:cubicBezTo>
                    <a:pt x="171211" y="16160"/>
                    <a:pt x="137542" y="13384"/>
                    <a:pt x="97227" y="1426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37" name="Google Shape;2737;p85"/>
            <p:cNvSpPr/>
            <p:nvPr/>
          </p:nvSpPr>
          <p:spPr>
            <a:xfrm>
              <a:off x="4228898" y="3799926"/>
              <a:ext cx="293144" cy="356137"/>
            </a:xfrm>
            <a:custGeom>
              <a:avLst/>
              <a:gdLst/>
              <a:ahLst/>
              <a:cxnLst/>
              <a:rect l="l" t="t" r="r" b="b"/>
              <a:pathLst>
                <a:path w="293144" h="356137" extrusionOk="0">
                  <a:moveTo>
                    <a:pt x="142572" y="355517"/>
                  </a:moveTo>
                  <a:cubicBezTo>
                    <a:pt x="134173" y="355444"/>
                    <a:pt x="125847" y="354276"/>
                    <a:pt x="117813" y="352012"/>
                  </a:cubicBezTo>
                  <a:cubicBezTo>
                    <a:pt x="56244" y="334922"/>
                    <a:pt x="18485" y="294826"/>
                    <a:pt x="2272" y="230481"/>
                  </a:cubicBezTo>
                  <a:cubicBezTo>
                    <a:pt x="-1526" y="217993"/>
                    <a:pt x="-2476" y="204773"/>
                    <a:pt x="-431" y="191845"/>
                  </a:cubicBezTo>
                  <a:cubicBezTo>
                    <a:pt x="1614" y="178992"/>
                    <a:pt x="6654" y="166795"/>
                    <a:pt x="14176" y="156205"/>
                  </a:cubicBezTo>
                  <a:cubicBezTo>
                    <a:pt x="31486" y="133053"/>
                    <a:pt x="51424" y="112018"/>
                    <a:pt x="73553" y="93540"/>
                  </a:cubicBezTo>
                  <a:cubicBezTo>
                    <a:pt x="101088" y="70534"/>
                    <a:pt x="129937" y="48624"/>
                    <a:pt x="158055" y="27809"/>
                  </a:cubicBezTo>
                  <a:lnTo>
                    <a:pt x="193624" y="786"/>
                  </a:lnTo>
                  <a:cubicBezTo>
                    <a:pt x="194427" y="201"/>
                    <a:pt x="195303" y="-236"/>
                    <a:pt x="196253" y="-456"/>
                  </a:cubicBezTo>
                  <a:cubicBezTo>
                    <a:pt x="197202" y="-675"/>
                    <a:pt x="198225" y="-675"/>
                    <a:pt x="199174" y="-456"/>
                  </a:cubicBezTo>
                  <a:lnTo>
                    <a:pt x="200488" y="-456"/>
                  </a:lnTo>
                  <a:cubicBezTo>
                    <a:pt x="242849" y="-2135"/>
                    <a:pt x="262568" y="28174"/>
                    <a:pt x="275349" y="54759"/>
                  </a:cubicBezTo>
                  <a:cubicBezTo>
                    <a:pt x="315884" y="142401"/>
                    <a:pt x="275349" y="277370"/>
                    <a:pt x="214292" y="326523"/>
                  </a:cubicBezTo>
                  <a:cubicBezTo>
                    <a:pt x="197641" y="339450"/>
                    <a:pt x="173320" y="355517"/>
                    <a:pt x="142572" y="355517"/>
                  </a:cubicBezTo>
                  <a:close/>
                  <a:moveTo>
                    <a:pt x="199904" y="13348"/>
                  </a:moveTo>
                  <a:lnTo>
                    <a:pt x="165943" y="39130"/>
                  </a:lnTo>
                  <a:cubicBezTo>
                    <a:pt x="138044" y="60164"/>
                    <a:pt x="109194" y="81855"/>
                    <a:pt x="81879" y="104423"/>
                  </a:cubicBezTo>
                  <a:cubicBezTo>
                    <a:pt x="60627" y="122317"/>
                    <a:pt x="41492" y="142547"/>
                    <a:pt x="24839" y="164750"/>
                  </a:cubicBezTo>
                  <a:cubicBezTo>
                    <a:pt x="12204" y="182789"/>
                    <a:pt x="8698" y="205649"/>
                    <a:pt x="15344" y="226610"/>
                  </a:cubicBezTo>
                  <a:cubicBezTo>
                    <a:pt x="29951" y="285915"/>
                    <a:pt x="64863" y="322287"/>
                    <a:pt x="121245" y="338062"/>
                  </a:cubicBezTo>
                  <a:cubicBezTo>
                    <a:pt x="149291" y="345804"/>
                    <a:pt x="176241" y="338062"/>
                    <a:pt x="206478" y="314472"/>
                  </a:cubicBezTo>
                  <a:cubicBezTo>
                    <a:pt x="262714" y="269482"/>
                    <a:pt x="300839" y="140794"/>
                    <a:pt x="263518" y="60310"/>
                  </a:cubicBezTo>
                  <a:cubicBezTo>
                    <a:pt x="247450" y="25618"/>
                    <a:pt x="229484" y="11814"/>
                    <a:pt x="201511" y="131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grpSp>
        <p:nvGrpSpPr>
          <p:cNvPr id="2738" name="Google Shape;2738;p85"/>
          <p:cNvGrpSpPr/>
          <p:nvPr/>
        </p:nvGrpSpPr>
        <p:grpSpPr>
          <a:xfrm>
            <a:off x="0" y="0"/>
            <a:ext cx="12190381" cy="6242465"/>
            <a:chOff x="0" y="0"/>
            <a:chExt cx="12190381" cy="6242465"/>
          </a:xfrm>
        </p:grpSpPr>
        <p:sp>
          <p:nvSpPr>
            <p:cNvPr id="2739" name="Google Shape;2739;p85"/>
            <p:cNvSpPr/>
            <p:nvPr/>
          </p:nvSpPr>
          <p:spPr>
            <a:xfrm>
              <a:off x="1620" y="16570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40" name="Google Shape;2740;p85"/>
            <p:cNvSpPr/>
            <p:nvPr/>
          </p:nvSpPr>
          <p:spPr>
            <a:xfrm>
              <a:off x="0" y="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2741" name="Google Shape;2741;p85"/>
          <p:cNvSpPr/>
          <p:nvPr/>
        </p:nvSpPr>
        <p:spPr>
          <a:xfrm>
            <a:off x="1357005" y="2032618"/>
            <a:ext cx="1461441" cy="1420340"/>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42" name="Google Shape;2742;p85"/>
          <p:cNvSpPr txBox="1">
            <a:spLocks noGrp="1"/>
          </p:cNvSpPr>
          <p:nvPr>
            <p:ph type="body" idx="1"/>
          </p:nvPr>
        </p:nvSpPr>
        <p:spPr>
          <a:xfrm>
            <a:off x="808365"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3" name="Google Shape;2743;p85"/>
          <p:cNvSpPr txBox="1">
            <a:spLocks noGrp="1"/>
          </p:cNvSpPr>
          <p:nvPr>
            <p:ph type="body" idx="2"/>
          </p:nvPr>
        </p:nvSpPr>
        <p:spPr>
          <a:xfrm>
            <a:off x="808365"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4" name="Google Shape;2744;p85"/>
          <p:cNvSpPr txBox="1">
            <a:spLocks noGrp="1"/>
          </p:cNvSpPr>
          <p:nvPr>
            <p:ph type="body" idx="3"/>
          </p:nvPr>
        </p:nvSpPr>
        <p:spPr>
          <a:xfrm>
            <a:off x="3501058"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5" name="Google Shape;2745;p85"/>
          <p:cNvSpPr txBox="1">
            <a:spLocks noGrp="1"/>
          </p:cNvSpPr>
          <p:nvPr>
            <p:ph type="body" idx="4"/>
          </p:nvPr>
        </p:nvSpPr>
        <p:spPr>
          <a:xfrm>
            <a:off x="3501058"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6" name="Google Shape;2746;p85"/>
          <p:cNvSpPr txBox="1">
            <a:spLocks noGrp="1"/>
          </p:cNvSpPr>
          <p:nvPr>
            <p:ph type="body" idx="5"/>
          </p:nvPr>
        </p:nvSpPr>
        <p:spPr>
          <a:xfrm>
            <a:off x="6193751"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7" name="Google Shape;2747;p85"/>
          <p:cNvSpPr txBox="1">
            <a:spLocks noGrp="1"/>
          </p:cNvSpPr>
          <p:nvPr>
            <p:ph type="body" idx="6"/>
          </p:nvPr>
        </p:nvSpPr>
        <p:spPr>
          <a:xfrm>
            <a:off x="6193751"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8" name="Google Shape;2748;p85"/>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749" name="Google Shape;2749;p85"/>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750" name="Google Shape;2750;p85"/>
          <p:cNvSpPr txBox="1">
            <a:spLocks noGrp="1"/>
          </p:cNvSpPr>
          <p:nvPr>
            <p:ph type="body" idx="7"/>
          </p:nvPr>
        </p:nvSpPr>
        <p:spPr>
          <a:xfrm>
            <a:off x="8886443"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51" name="Google Shape;2751;p85"/>
          <p:cNvSpPr txBox="1">
            <a:spLocks noGrp="1"/>
          </p:cNvSpPr>
          <p:nvPr>
            <p:ph type="body" idx="8"/>
          </p:nvPr>
        </p:nvSpPr>
        <p:spPr>
          <a:xfrm>
            <a:off x="8886443"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52" name="Google Shape;2752;p85"/>
          <p:cNvSpPr/>
          <p:nvPr/>
        </p:nvSpPr>
        <p:spPr>
          <a:xfrm>
            <a:off x="4049698" y="2032618"/>
            <a:ext cx="1461441" cy="1420340"/>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53" name="Google Shape;2753;p85"/>
          <p:cNvSpPr/>
          <p:nvPr/>
        </p:nvSpPr>
        <p:spPr>
          <a:xfrm>
            <a:off x="6742391" y="2032618"/>
            <a:ext cx="1461441" cy="1420340"/>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54" name="Google Shape;2754;p85"/>
          <p:cNvSpPr/>
          <p:nvPr/>
        </p:nvSpPr>
        <p:spPr>
          <a:xfrm>
            <a:off x="9435083" y="2032618"/>
            <a:ext cx="1461441" cy="1420340"/>
          </a:xfrm>
          <a:custGeom>
            <a:avLst/>
            <a:gdLst/>
            <a:ahLst/>
            <a:cxnLst/>
            <a:rect l="l" t="t" r="r" b="b"/>
            <a:pathLst>
              <a:path w="1450562" h="1409767" extrusionOk="0">
                <a:moveTo>
                  <a:pt x="1210412" y="1409656"/>
                </a:moveTo>
                <a:lnTo>
                  <a:pt x="239815" y="1409656"/>
                </a:lnTo>
                <a:cubicBezTo>
                  <a:pt x="107198" y="1409656"/>
                  <a:pt x="-311" y="1302147"/>
                  <a:pt x="-311" y="1169530"/>
                </a:cubicBezTo>
                <a:lnTo>
                  <a:pt x="-311" y="393624"/>
                </a:lnTo>
                <a:cubicBezTo>
                  <a:pt x="-292" y="275438"/>
                  <a:pt x="85719" y="174825"/>
                  <a:pt x="202477" y="156451"/>
                </a:cubicBezTo>
                <a:lnTo>
                  <a:pt x="1172979" y="2813"/>
                </a:lnTo>
                <a:cubicBezTo>
                  <a:pt x="1304005" y="-17704"/>
                  <a:pt x="1426849" y="71879"/>
                  <a:pt x="1447366" y="202905"/>
                </a:cubicBezTo>
                <a:cubicBezTo>
                  <a:pt x="1449280" y="215173"/>
                  <a:pt x="1450252" y="227565"/>
                  <a:pt x="1450252" y="239986"/>
                </a:cubicBezTo>
                <a:lnTo>
                  <a:pt x="1450252" y="1169530"/>
                </a:lnTo>
                <a:cubicBezTo>
                  <a:pt x="1450252" y="1302033"/>
                  <a:pt x="1342914" y="1409494"/>
                  <a:pt x="1210412" y="14096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nvGrpSpPr>
          <p:cNvPr id="2755" name="Google Shape;2755;p85"/>
          <p:cNvGrpSpPr/>
          <p:nvPr/>
        </p:nvGrpSpPr>
        <p:grpSpPr>
          <a:xfrm>
            <a:off x="759198" y="549535"/>
            <a:ext cx="1465304" cy="274322"/>
            <a:chOff x="6096000" y="6120483"/>
            <a:chExt cx="1570866" cy="294084"/>
          </a:xfrm>
        </p:grpSpPr>
        <p:sp>
          <p:nvSpPr>
            <p:cNvPr id="2756" name="Google Shape;2756;p85"/>
            <p:cNvSpPr/>
            <p:nvPr/>
          </p:nvSpPr>
          <p:spPr>
            <a:xfrm>
              <a:off x="6153245" y="6121273"/>
              <a:ext cx="190880" cy="151605"/>
            </a:xfrm>
            <a:custGeom>
              <a:avLst/>
              <a:gdLst/>
              <a:ahLst/>
              <a:cxnLst/>
              <a:rect l="l" t="t" r="r" b="b"/>
              <a:pathLst>
                <a:path w="190880" h="151605" extrusionOk="0">
                  <a:moveTo>
                    <a:pt x="185653" y="-877"/>
                  </a:moveTo>
                  <a:lnTo>
                    <a:pt x="1439" y="36366"/>
                  </a:lnTo>
                  <a:cubicBezTo>
                    <a:pt x="-84" y="36642"/>
                    <a:pt x="-1227" y="38013"/>
                    <a:pt x="-1227" y="39604"/>
                  </a:cubicBezTo>
                  <a:lnTo>
                    <a:pt x="-1227" y="110470"/>
                  </a:lnTo>
                  <a:cubicBezTo>
                    <a:pt x="-1227" y="112070"/>
                    <a:pt x="-84" y="113452"/>
                    <a:pt x="1439" y="113804"/>
                  </a:cubicBezTo>
                  <a:lnTo>
                    <a:pt x="185653" y="150570"/>
                  </a:lnTo>
                  <a:cubicBezTo>
                    <a:pt x="187367" y="150989"/>
                    <a:pt x="189177" y="149923"/>
                    <a:pt x="189558" y="148189"/>
                  </a:cubicBezTo>
                  <a:cubicBezTo>
                    <a:pt x="189653" y="147903"/>
                    <a:pt x="189653" y="147617"/>
                    <a:pt x="189653" y="147332"/>
                  </a:cubicBezTo>
                  <a:lnTo>
                    <a:pt x="189653" y="2361"/>
                  </a:lnTo>
                  <a:cubicBezTo>
                    <a:pt x="189653" y="523"/>
                    <a:pt x="188129" y="-963"/>
                    <a:pt x="186319" y="-944"/>
                  </a:cubicBezTo>
                  <a:cubicBezTo>
                    <a:pt x="186033" y="-944"/>
                    <a:pt x="185843" y="-915"/>
                    <a:pt x="185653" y="-877"/>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57" name="Google Shape;2757;p85"/>
            <p:cNvSpPr/>
            <p:nvPr/>
          </p:nvSpPr>
          <p:spPr>
            <a:xfrm>
              <a:off x="6096000" y="6263310"/>
              <a:ext cx="190880" cy="151257"/>
            </a:xfrm>
            <a:custGeom>
              <a:avLst/>
              <a:gdLst/>
              <a:ahLst/>
              <a:cxnLst/>
              <a:rect l="l" t="t" r="r" b="b"/>
              <a:pathLst>
                <a:path w="190880" h="151257" extrusionOk="0">
                  <a:moveTo>
                    <a:pt x="186987" y="35871"/>
                  </a:moveTo>
                  <a:lnTo>
                    <a:pt x="2772" y="-896"/>
                  </a:lnTo>
                  <a:cubicBezTo>
                    <a:pt x="868" y="-1210"/>
                    <a:pt x="-847" y="47"/>
                    <a:pt x="-1227" y="1914"/>
                  </a:cubicBezTo>
                  <a:cubicBezTo>
                    <a:pt x="-1227" y="2085"/>
                    <a:pt x="-1227" y="2266"/>
                    <a:pt x="-1227" y="2438"/>
                  </a:cubicBezTo>
                  <a:lnTo>
                    <a:pt x="-1227" y="146932"/>
                  </a:lnTo>
                  <a:cubicBezTo>
                    <a:pt x="-1227" y="148828"/>
                    <a:pt x="391" y="150342"/>
                    <a:pt x="2202" y="150314"/>
                  </a:cubicBezTo>
                  <a:cubicBezTo>
                    <a:pt x="2392" y="150314"/>
                    <a:pt x="2582" y="150294"/>
                    <a:pt x="2772" y="150266"/>
                  </a:cubicBezTo>
                  <a:lnTo>
                    <a:pt x="186987" y="113404"/>
                  </a:lnTo>
                  <a:cubicBezTo>
                    <a:pt x="188510" y="113090"/>
                    <a:pt x="189653" y="111737"/>
                    <a:pt x="189653" y="110165"/>
                  </a:cubicBezTo>
                  <a:lnTo>
                    <a:pt x="189653" y="39109"/>
                  </a:lnTo>
                  <a:cubicBezTo>
                    <a:pt x="189653" y="37537"/>
                    <a:pt x="188510" y="36185"/>
                    <a:pt x="186987" y="35871"/>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58" name="Google Shape;2758;p85"/>
            <p:cNvSpPr/>
            <p:nvPr/>
          </p:nvSpPr>
          <p:spPr>
            <a:xfrm>
              <a:off x="6439662" y="6120769"/>
              <a:ext cx="177736" cy="259460"/>
            </a:xfrm>
            <a:custGeom>
              <a:avLst/>
              <a:gdLst/>
              <a:ahLst/>
              <a:cxnLst/>
              <a:rect l="l" t="t" r="r" b="b"/>
              <a:pathLst>
                <a:path w="177736" h="259460" extrusionOk="0">
                  <a:moveTo>
                    <a:pt x="107929" y="105069"/>
                  </a:moveTo>
                  <a:cubicBezTo>
                    <a:pt x="77735" y="94972"/>
                    <a:pt x="54398" y="93258"/>
                    <a:pt x="54398" y="71065"/>
                  </a:cubicBezTo>
                  <a:cubicBezTo>
                    <a:pt x="54398" y="54301"/>
                    <a:pt x="68020" y="47347"/>
                    <a:pt x="86784" y="47347"/>
                  </a:cubicBezTo>
                  <a:cubicBezTo>
                    <a:pt x="111930" y="48567"/>
                    <a:pt x="136313" y="55748"/>
                    <a:pt x="158126" y="68302"/>
                  </a:cubicBezTo>
                  <a:cubicBezTo>
                    <a:pt x="160031" y="69350"/>
                    <a:pt x="162413" y="68684"/>
                    <a:pt x="163460" y="66798"/>
                  </a:cubicBezTo>
                  <a:cubicBezTo>
                    <a:pt x="163745" y="66207"/>
                    <a:pt x="163936" y="65550"/>
                    <a:pt x="163936" y="64873"/>
                  </a:cubicBezTo>
                  <a:lnTo>
                    <a:pt x="163936" y="19534"/>
                  </a:lnTo>
                  <a:cubicBezTo>
                    <a:pt x="163936" y="18048"/>
                    <a:pt x="163174" y="16677"/>
                    <a:pt x="161841" y="16010"/>
                  </a:cubicBezTo>
                  <a:cubicBezTo>
                    <a:pt x="138505" y="4895"/>
                    <a:pt x="112977" y="-897"/>
                    <a:pt x="87070" y="-944"/>
                  </a:cubicBezTo>
                  <a:cubicBezTo>
                    <a:pt x="34205" y="-944"/>
                    <a:pt x="-1227" y="28297"/>
                    <a:pt x="-1227" y="75256"/>
                  </a:cubicBezTo>
                  <a:cubicBezTo>
                    <a:pt x="-1227" y="119071"/>
                    <a:pt x="30110" y="136120"/>
                    <a:pt x="64876" y="147646"/>
                  </a:cubicBezTo>
                  <a:cubicBezTo>
                    <a:pt x="97166" y="158028"/>
                    <a:pt x="120787" y="160123"/>
                    <a:pt x="120787" y="183460"/>
                  </a:cubicBezTo>
                  <a:cubicBezTo>
                    <a:pt x="120787" y="202510"/>
                    <a:pt x="105834" y="210225"/>
                    <a:pt x="85736" y="210225"/>
                  </a:cubicBezTo>
                  <a:cubicBezTo>
                    <a:pt x="59447" y="209063"/>
                    <a:pt x="33919" y="201405"/>
                    <a:pt x="11345" y="187936"/>
                  </a:cubicBezTo>
                  <a:cubicBezTo>
                    <a:pt x="9536" y="186774"/>
                    <a:pt x="7155" y="187317"/>
                    <a:pt x="5916" y="189137"/>
                  </a:cubicBezTo>
                  <a:cubicBezTo>
                    <a:pt x="5535" y="189746"/>
                    <a:pt x="5344" y="190451"/>
                    <a:pt x="5344" y="191175"/>
                  </a:cubicBezTo>
                  <a:lnTo>
                    <a:pt x="5344" y="237657"/>
                  </a:lnTo>
                  <a:cubicBezTo>
                    <a:pt x="5344" y="239152"/>
                    <a:pt x="6202" y="240524"/>
                    <a:pt x="7536" y="241181"/>
                  </a:cubicBezTo>
                  <a:cubicBezTo>
                    <a:pt x="31824" y="252430"/>
                    <a:pt x="58209" y="258336"/>
                    <a:pt x="84974" y="258517"/>
                  </a:cubicBezTo>
                  <a:cubicBezTo>
                    <a:pt x="139266" y="258517"/>
                    <a:pt x="176510" y="228989"/>
                    <a:pt x="176510" y="179936"/>
                  </a:cubicBezTo>
                  <a:cubicBezTo>
                    <a:pt x="176128" y="135359"/>
                    <a:pt x="145838" y="117642"/>
                    <a:pt x="107929" y="105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59" name="Google Shape;2759;p85"/>
            <p:cNvSpPr/>
            <p:nvPr/>
          </p:nvSpPr>
          <p:spPr>
            <a:xfrm>
              <a:off x="6641591" y="6201432"/>
              <a:ext cx="171926" cy="178722"/>
            </a:xfrm>
            <a:custGeom>
              <a:avLst/>
              <a:gdLst/>
              <a:ahLst/>
              <a:cxnLst/>
              <a:rect l="l" t="t" r="r" b="b"/>
              <a:pathLst>
                <a:path w="171926" h="178722" extrusionOk="0">
                  <a:moveTo>
                    <a:pt x="88499" y="-930"/>
                  </a:moveTo>
                  <a:cubicBezTo>
                    <a:pt x="39826" y="-1778"/>
                    <a:pt x="-369" y="37007"/>
                    <a:pt x="-1227" y="85718"/>
                  </a:cubicBezTo>
                  <a:cubicBezTo>
                    <a:pt x="-1227" y="86833"/>
                    <a:pt x="-1227" y="87957"/>
                    <a:pt x="-1227" y="89081"/>
                  </a:cubicBezTo>
                  <a:cubicBezTo>
                    <a:pt x="-1227" y="142707"/>
                    <a:pt x="39445" y="177759"/>
                    <a:pt x="95833" y="177759"/>
                  </a:cubicBezTo>
                  <a:cubicBezTo>
                    <a:pt x="117740" y="178130"/>
                    <a:pt x="139362" y="173158"/>
                    <a:pt x="158889" y="163281"/>
                  </a:cubicBezTo>
                  <a:cubicBezTo>
                    <a:pt x="160127" y="162604"/>
                    <a:pt x="160793" y="161328"/>
                    <a:pt x="160793" y="159947"/>
                  </a:cubicBezTo>
                  <a:lnTo>
                    <a:pt x="160793" y="124990"/>
                  </a:lnTo>
                  <a:cubicBezTo>
                    <a:pt x="160793" y="122838"/>
                    <a:pt x="158984" y="121094"/>
                    <a:pt x="156889" y="121104"/>
                  </a:cubicBezTo>
                  <a:cubicBezTo>
                    <a:pt x="156126" y="121104"/>
                    <a:pt x="155460" y="121304"/>
                    <a:pt x="154888" y="121656"/>
                  </a:cubicBezTo>
                  <a:cubicBezTo>
                    <a:pt x="139171" y="131162"/>
                    <a:pt x="121170" y="136354"/>
                    <a:pt x="102786" y="136706"/>
                  </a:cubicBezTo>
                  <a:cubicBezTo>
                    <a:pt x="80307" y="136706"/>
                    <a:pt x="62019" y="127181"/>
                    <a:pt x="55161" y="107655"/>
                  </a:cubicBezTo>
                  <a:cubicBezTo>
                    <a:pt x="54400" y="105645"/>
                    <a:pt x="55352" y="103378"/>
                    <a:pt x="57352" y="102587"/>
                  </a:cubicBezTo>
                  <a:cubicBezTo>
                    <a:pt x="57828" y="102416"/>
                    <a:pt x="58304" y="102321"/>
                    <a:pt x="58781" y="102321"/>
                  </a:cubicBezTo>
                  <a:lnTo>
                    <a:pt x="166223" y="102321"/>
                  </a:lnTo>
                  <a:cubicBezTo>
                    <a:pt x="168223" y="102330"/>
                    <a:pt x="169842" y="100787"/>
                    <a:pt x="170033" y="98796"/>
                  </a:cubicBezTo>
                  <a:cubicBezTo>
                    <a:pt x="170033" y="94415"/>
                    <a:pt x="170699" y="88795"/>
                    <a:pt x="170699" y="84223"/>
                  </a:cubicBezTo>
                  <a:cubicBezTo>
                    <a:pt x="169842" y="26882"/>
                    <a:pt x="130218" y="-930"/>
                    <a:pt x="88499" y="-930"/>
                  </a:cubicBezTo>
                  <a:close/>
                  <a:moveTo>
                    <a:pt x="117074" y="68983"/>
                  </a:moveTo>
                  <a:lnTo>
                    <a:pt x="58304" y="68983"/>
                  </a:lnTo>
                  <a:cubicBezTo>
                    <a:pt x="56113" y="68954"/>
                    <a:pt x="54400" y="67183"/>
                    <a:pt x="54495" y="65030"/>
                  </a:cubicBezTo>
                  <a:cubicBezTo>
                    <a:pt x="54495" y="64592"/>
                    <a:pt x="54495" y="64154"/>
                    <a:pt x="54684" y="63744"/>
                  </a:cubicBezTo>
                  <a:cubicBezTo>
                    <a:pt x="59257" y="49057"/>
                    <a:pt x="72973" y="39132"/>
                    <a:pt x="88308" y="39360"/>
                  </a:cubicBezTo>
                  <a:cubicBezTo>
                    <a:pt x="103548" y="39008"/>
                    <a:pt x="116978" y="49190"/>
                    <a:pt x="120789" y="63935"/>
                  </a:cubicBezTo>
                  <a:cubicBezTo>
                    <a:pt x="121455" y="65983"/>
                    <a:pt x="120407" y="68193"/>
                    <a:pt x="118312" y="68878"/>
                  </a:cubicBezTo>
                  <a:cubicBezTo>
                    <a:pt x="117646" y="69107"/>
                    <a:pt x="116883" y="69145"/>
                    <a:pt x="116217" y="689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60" name="Google Shape;2760;p85"/>
            <p:cNvSpPr/>
            <p:nvPr/>
          </p:nvSpPr>
          <p:spPr>
            <a:xfrm>
              <a:off x="6847046"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61" name="Google Shape;2761;p85"/>
            <p:cNvSpPr/>
            <p:nvPr/>
          </p:nvSpPr>
          <p:spPr>
            <a:xfrm>
              <a:off x="6933247" y="6201443"/>
              <a:ext cx="149923" cy="179169"/>
            </a:xfrm>
            <a:custGeom>
              <a:avLst/>
              <a:gdLst/>
              <a:ahLst/>
              <a:cxnLst/>
              <a:rect l="l" t="t" r="r" b="b"/>
              <a:pathLst>
                <a:path w="149923" h="179169" extrusionOk="0">
                  <a:moveTo>
                    <a:pt x="96214" y="69638"/>
                  </a:moveTo>
                  <a:cubicBezTo>
                    <a:pt x="70782" y="63352"/>
                    <a:pt x="52398" y="64399"/>
                    <a:pt x="52398" y="51921"/>
                  </a:cubicBezTo>
                  <a:cubicBezTo>
                    <a:pt x="52398" y="43921"/>
                    <a:pt x="60685" y="39730"/>
                    <a:pt x="74592" y="39730"/>
                  </a:cubicBezTo>
                  <a:cubicBezTo>
                    <a:pt x="95071" y="40597"/>
                    <a:pt x="115074" y="45864"/>
                    <a:pt x="133361" y="55160"/>
                  </a:cubicBezTo>
                  <a:cubicBezTo>
                    <a:pt x="135267" y="56103"/>
                    <a:pt x="137648" y="55303"/>
                    <a:pt x="138600" y="53370"/>
                  </a:cubicBezTo>
                  <a:cubicBezTo>
                    <a:pt x="138886" y="52827"/>
                    <a:pt x="138982" y="52236"/>
                    <a:pt x="138982" y="51636"/>
                  </a:cubicBezTo>
                  <a:lnTo>
                    <a:pt x="138982" y="15060"/>
                  </a:lnTo>
                  <a:cubicBezTo>
                    <a:pt x="138982" y="13536"/>
                    <a:pt x="138124" y="12145"/>
                    <a:pt x="136696" y="11536"/>
                  </a:cubicBezTo>
                  <a:cubicBezTo>
                    <a:pt x="116692" y="3192"/>
                    <a:pt x="95261" y="-1047"/>
                    <a:pt x="73545" y="-942"/>
                  </a:cubicBezTo>
                  <a:cubicBezTo>
                    <a:pt x="31158" y="-942"/>
                    <a:pt x="-846" y="19537"/>
                    <a:pt x="-1227" y="56208"/>
                  </a:cubicBezTo>
                  <a:cubicBezTo>
                    <a:pt x="-1227" y="84783"/>
                    <a:pt x="17823" y="97927"/>
                    <a:pt x="50303" y="105928"/>
                  </a:cubicBezTo>
                  <a:cubicBezTo>
                    <a:pt x="76021" y="112500"/>
                    <a:pt x="95166" y="111167"/>
                    <a:pt x="95166" y="124312"/>
                  </a:cubicBezTo>
                  <a:cubicBezTo>
                    <a:pt x="95166" y="133837"/>
                    <a:pt x="86403" y="137551"/>
                    <a:pt x="71830" y="137551"/>
                  </a:cubicBezTo>
                  <a:cubicBezTo>
                    <a:pt x="50303" y="136694"/>
                    <a:pt x="29158" y="130989"/>
                    <a:pt x="10108" y="120882"/>
                  </a:cubicBezTo>
                  <a:cubicBezTo>
                    <a:pt x="8202" y="119882"/>
                    <a:pt x="5821" y="120625"/>
                    <a:pt x="4869" y="122531"/>
                  </a:cubicBezTo>
                  <a:cubicBezTo>
                    <a:pt x="4584" y="123083"/>
                    <a:pt x="4393" y="123693"/>
                    <a:pt x="4393" y="124312"/>
                  </a:cubicBezTo>
                  <a:lnTo>
                    <a:pt x="4393" y="161554"/>
                  </a:lnTo>
                  <a:cubicBezTo>
                    <a:pt x="4393" y="163050"/>
                    <a:pt x="5250" y="164402"/>
                    <a:pt x="6584" y="165079"/>
                  </a:cubicBezTo>
                  <a:cubicBezTo>
                    <a:pt x="27252" y="173861"/>
                    <a:pt x="49446" y="178338"/>
                    <a:pt x="71830" y="178223"/>
                  </a:cubicBezTo>
                  <a:cubicBezTo>
                    <a:pt x="115645" y="178223"/>
                    <a:pt x="148030" y="157744"/>
                    <a:pt x="148696" y="120216"/>
                  </a:cubicBezTo>
                  <a:cubicBezTo>
                    <a:pt x="148696" y="90117"/>
                    <a:pt x="128885" y="77639"/>
                    <a:pt x="96214" y="696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62" name="Google Shape;2762;p85"/>
            <p:cNvSpPr/>
            <p:nvPr/>
          </p:nvSpPr>
          <p:spPr>
            <a:xfrm>
              <a:off x="7114889" y="6201395"/>
              <a:ext cx="274129" cy="175310"/>
            </a:xfrm>
            <a:custGeom>
              <a:avLst/>
              <a:gdLst/>
              <a:ahLst/>
              <a:cxnLst/>
              <a:rect l="l" t="t" r="r" b="b"/>
              <a:pathLst>
                <a:path w="274129" h="175310" extrusionOk="0">
                  <a:moveTo>
                    <a:pt x="213561" y="-893"/>
                  </a:moveTo>
                  <a:cubicBezTo>
                    <a:pt x="192511" y="-808"/>
                    <a:pt x="172223" y="6831"/>
                    <a:pt x="156411" y="20633"/>
                  </a:cubicBezTo>
                  <a:cubicBezTo>
                    <a:pt x="154697" y="21985"/>
                    <a:pt x="152316" y="21719"/>
                    <a:pt x="150887" y="20043"/>
                  </a:cubicBezTo>
                  <a:cubicBezTo>
                    <a:pt x="150887" y="19986"/>
                    <a:pt x="150791" y="19928"/>
                    <a:pt x="150791" y="19871"/>
                  </a:cubicBezTo>
                  <a:cubicBezTo>
                    <a:pt x="138980" y="6012"/>
                    <a:pt x="121359" y="-1646"/>
                    <a:pt x="103166" y="-893"/>
                  </a:cubicBezTo>
                  <a:cubicBezTo>
                    <a:pt x="84307" y="-893"/>
                    <a:pt x="66019" y="5870"/>
                    <a:pt x="51636" y="18157"/>
                  </a:cubicBezTo>
                  <a:lnTo>
                    <a:pt x="50970" y="18157"/>
                  </a:lnTo>
                  <a:lnTo>
                    <a:pt x="50970" y="7679"/>
                  </a:lnTo>
                  <a:cubicBezTo>
                    <a:pt x="50970" y="5527"/>
                    <a:pt x="49160" y="3784"/>
                    <a:pt x="47064" y="3793"/>
                  </a:cubicBezTo>
                  <a:cubicBezTo>
                    <a:pt x="46779" y="3793"/>
                    <a:pt x="46588" y="3821"/>
                    <a:pt x="46302" y="3869"/>
                  </a:cubicBezTo>
                  <a:lnTo>
                    <a:pt x="1916" y="12727"/>
                  </a:lnTo>
                  <a:cubicBezTo>
                    <a:pt x="106" y="13118"/>
                    <a:pt x="-1227" y="14699"/>
                    <a:pt x="-1227" y="16538"/>
                  </a:cubicBezTo>
                  <a:lnTo>
                    <a:pt x="-1227" y="170081"/>
                  </a:lnTo>
                  <a:cubicBezTo>
                    <a:pt x="-1227" y="172233"/>
                    <a:pt x="487" y="173986"/>
                    <a:pt x="2678" y="173986"/>
                  </a:cubicBezTo>
                  <a:lnTo>
                    <a:pt x="47731" y="173986"/>
                  </a:lnTo>
                  <a:cubicBezTo>
                    <a:pt x="49922" y="173986"/>
                    <a:pt x="51636" y="172233"/>
                    <a:pt x="51636" y="170081"/>
                  </a:cubicBezTo>
                  <a:lnTo>
                    <a:pt x="51636" y="60448"/>
                  </a:lnTo>
                  <a:cubicBezTo>
                    <a:pt x="51636" y="59266"/>
                    <a:pt x="52112" y="58152"/>
                    <a:pt x="53065" y="57400"/>
                  </a:cubicBezTo>
                  <a:cubicBezTo>
                    <a:pt x="62114" y="49808"/>
                    <a:pt x="73258" y="45332"/>
                    <a:pt x="85069" y="44636"/>
                  </a:cubicBezTo>
                  <a:cubicBezTo>
                    <a:pt x="91832" y="44370"/>
                    <a:pt x="98499" y="47036"/>
                    <a:pt x="103166" y="51970"/>
                  </a:cubicBezTo>
                  <a:cubicBezTo>
                    <a:pt x="108120" y="58638"/>
                    <a:pt x="110310" y="66953"/>
                    <a:pt x="109358" y="75211"/>
                  </a:cubicBezTo>
                  <a:lnTo>
                    <a:pt x="109358" y="170461"/>
                  </a:lnTo>
                  <a:cubicBezTo>
                    <a:pt x="109358" y="172614"/>
                    <a:pt x="111073" y="174367"/>
                    <a:pt x="113263" y="174367"/>
                  </a:cubicBezTo>
                  <a:lnTo>
                    <a:pt x="158316" y="174367"/>
                  </a:lnTo>
                  <a:cubicBezTo>
                    <a:pt x="160507" y="174367"/>
                    <a:pt x="162222" y="172614"/>
                    <a:pt x="162222" y="170461"/>
                  </a:cubicBezTo>
                  <a:lnTo>
                    <a:pt x="162222" y="66544"/>
                  </a:lnTo>
                  <a:cubicBezTo>
                    <a:pt x="162222" y="64734"/>
                    <a:pt x="162222" y="62734"/>
                    <a:pt x="162222" y="60828"/>
                  </a:cubicBezTo>
                  <a:cubicBezTo>
                    <a:pt x="162127" y="59600"/>
                    <a:pt x="162602" y="58390"/>
                    <a:pt x="163555" y="57590"/>
                  </a:cubicBezTo>
                  <a:cubicBezTo>
                    <a:pt x="172509" y="49780"/>
                    <a:pt x="183843" y="45217"/>
                    <a:pt x="195749" y="44636"/>
                  </a:cubicBezTo>
                  <a:cubicBezTo>
                    <a:pt x="202513" y="44350"/>
                    <a:pt x="209084" y="47027"/>
                    <a:pt x="213751" y="51970"/>
                  </a:cubicBezTo>
                  <a:cubicBezTo>
                    <a:pt x="218895" y="58543"/>
                    <a:pt x="221181" y="66934"/>
                    <a:pt x="220038" y="75211"/>
                  </a:cubicBezTo>
                  <a:lnTo>
                    <a:pt x="220038" y="170461"/>
                  </a:lnTo>
                  <a:cubicBezTo>
                    <a:pt x="220038" y="172614"/>
                    <a:pt x="221753" y="174367"/>
                    <a:pt x="223944" y="174367"/>
                  </a:cubicBezTo>
                  <a:lnTo>
                    <a:pt x="268997" y="174367"/>
                  </a:lnTo>
                  <a:cubicBezTo>
                    <a:pt x="271187" y="174367"/>
                    <a:pt x="272902" y="172614"/>
                    <a:pt x="272902" y="170461"/>
                  </a:cubicBezTo>
                  <a:lnTo>
                    <a:pt x="272902" y="66544"/>
                  </a:lnTo>
                  <a:cubicBezTo>
                    <a:pt x="272902" y="42160"/>
                    <a:pt x="268045" y="27206"/>
                    <a:pt x="257281" y="16156"/>
                  </a:cubicBezTo>
                  <a:cubicBezTo>
                    <a:pt x="245660" y="4727"/>
                    <a:pt x="229849" y="-1436"/>
                    <a:pt x="213561" y="-8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63" name="Google Shape;2763;p85"/>
            <p:cNvSpPr/>
            <p:nvPr/>
          </p:nvSpPr>
          <p:spPr>
            <a:xfrm>
              <a:off x="7515510" y="6201823"/>
              <a:ext cx="151356" cy="178697"/>
            </a:xfrm>
            <a:custGeom>
              <a:avLst/>
              <a:gdLst/>
              <a:ahLst/>
              <a:cxnLst/>
              <a:rect l="l" t="t" r="r" b="b"/>
              <a:pathLst>
                <a:path w="151356" h="178697" extrusionOk="0">
                  <a:moveTo>
                    <a:pt x="144124" y="119550"/>
                  </a:moveTo>
                  <a:cubicBezTo>
                    <a:pt x="130789" y="127751"/>
                    <a:pt x="115549" y="132219"/>
                    <a:pt x="99928" y="132504"/>
                  </a:cubicBezTo>
                  <a:cubicBezTo>
                    <a:pt x="71353" y="132504"/>
                    <a:pt x="51637" y="114121"/>
                    <a:pt x="51637" y="88022"/>
                  </a:cubicBezTo>
                  <a:cubicBezTo>
                    <a:pt x="51446" y="63400"/>
                    <a:pt x="71164" y="43274"/>
                    <a:pt x="95833" y="43055"/>
                  </a:cubicBezTo>
                  <a:cubicBezTo>
                    <a:pt x="96976" y="43045"/>
                    <a:pt x="98119" y="43083"/>
                    <a:pt x="99262" y="43159"/>
                  </a:cubicBezTo>
                  <a:cubicBezTo>
                    <a:pt x="114216" y="43607"/>
                    <a:pt x="128885" y="47903"/>
                    <a:pt x="141743" y="55637"/>
                  </a:cubicBezTo>
                  <a:cubicBezTo>
                    <a:pt x="143649" y="56695"/>
                    <a:pt x="146030" y="56019"/>
                    <a:pt x="147078" y="54133"/>
                  </a:cubicBezTo>
                  <a:cubicBezTo>
                    <a:pt x="147364" y="53570"/>
                    <a:pt x="147553" y="52942"/>
                    <a:pt x="147553" y="52304"/>
                  </a:cubicBezTo>
                  <a:lnTo>
                    <a:pt x="147553" y="12965"/>
                  </a:lnTo>
                  <a:cubicBezTo>
                    <a:pt x="147553" y="11470"/>
                    <a:pt x="146696" y="10098"/>
                    <a:pt x="145363" y="9441"/>
                  </a:cubicBezTo>
                  <a:cubicBezTo>
                    <a:pt x="130123" y="2488"/>
                    <a:pt x="113549" y="-1055"/>
                    <a:pt x="96785" y="-941"/>
                  </a:cubicBezTo>
                  <a:cubicBezTo>
                    <a:pt x="43255" y="-941"/>
                    <a:pt x="-1227" y="34873"/>
                    <a:pt x="-1227" y="88785"/>
                  </a:cubicBezTo>
                  <a:cubicBezTo>
                    <a:pt x="-1227" y="140219"/>
                    <a:pt x="39064" y="177748"/>
                    <a:pt x="94023" y="177748"/>
                  </a:cubicBezTo>
                  <a:cubicBezTo>
                    <a:pt x="112788" y="177929"/>
                    <a:pt x="131266" y="173690"/>
                    <a:pt x="148030" y="165365"/>
                  </a:cubicBezTo>
                  <a:cubicBezTo>
                    <a:pt x="149268" y="164679"/>
                    <a:pt x="150125" y="163375"/>
                    <a:pt x="150125" y="161936"/>
                  </a:cubicBezTo>
                  <a:lnTo>
                    <a:pt x="150125" y="122979"/>
                  </a:lnTo>
                  <a:cubicBezTo>
                    <a:pt x="150220" y="120826"/>
                    <a:pt x="148507" y="119016"/>
                    <a:pt x="146315" y="118940"/>
                  </a:cubicBezTo>
                  <a:cubicBezTo>
                    <a:pt x="145553" y="118912"/>
                    <a:pt x="144792" y="119122"/>
                    <a:pt x="144124" y="119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64" name="Google Shape;2764;p85"/>
            <p:cNvSpPr/>
            <p:nvPr/>
          </p:nvSpPr>
          <p:spPr>
            <a:xfrm>
              <a:off x="7429214"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65" name="Google Shape;2765;p85"/>
            <p:cNvSpPr/>
            <p:nvPr/>
          </p:nvSpPr>
          <p:spPr>
            <a:xfrm>
              <a:off x="6843331" y="6120864"/>
              <a:ext cx="60388" cy="60388"/>
            </a:xfrm>
            <a:custGeom>
              <a:avLst/>
              <a:gdLst/>
              <a:ahLst/>
              <a:cxnLst/>
              <a:rect l="l" t="t" r="r" b="b"/>
              <a:pathLst>
                <a:path w="60388" h="60388" extrusionOk="0">
                  <a:moveTo>
                    <a:pt x="60389" y="30194"/>
                  </a:moveTo>
                  <a:cubicBezTo>
                    <a:pt x="60389" y="46870"/>
                    <a:pt x="46870" y="60389"/>
                    <a:pt x="30194" y="60389"/>
                  </a:cubicBezTo>
                  <a:cubicBezTo>
                    <a:pt x="13518" y="60389"/>
                    <a:pt x="0" y="46870"/>
                    <a:pt x="0" y="30194"/>
                  </a:cubicBezTo>
                  <a:cubicBezTo>
                    <a:pt x="0" y="13518"/>
                    <a:pt x="13518" y="0"/>
                    <a:pt x="30194" y="0"/>
                  </a:cubicBezTo>
                  <a:cubicBezTo>
                    <a:pt x="46870" y="0"/>
                    <a:pt x="60389" y="13518"/>
                    <a:pt x="60389" y="30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766" name="Google Shape;2766;p85"/>
            <p:cNvSpPr/>
            <p:nvPr/>
          </p:nvSpPr>
          <p:spPr>
            <a:xfrm>
              <a:off x="7425499" y="6120483"/>
              <a:ext cx="60388" cy="60388"/>
            </a:xfrm>
            <a:custGeom>
              <a:avLst/>
              <a:gdLst/>
              <a:ahLst/>
              <a:cxnLst/>
              <a:rect l="l" t="t" r="r" b="b"/>
              <a:pathLst>
                <a:path w="60388" h="60388" extrusionOk="0">
                  <a:moveTo>
                    <a:pt x="28967" y="-944"/>
                  </a:moveTo>
                  <a:cubicBezTo>
                    <a:pt x="12299" y="-944"/>
                    <a:pt x="-1227" y="12572"/>
                    <a:pt x="-1227" y="29250"/>
                  </a:cubicBezTo>
                  <a:cubicBezTo>
                    <a:pt x="-1227" y="45929"/>
                    <a:pt x="12299" y="59445"/>
                    <a:pt x="28967" y="59445"/>
                  </a:cubicBezTo>
                  <a:cubicBezTo>
                    <a:pt x="45636" y="59445"/>
                    <a:pt x="59161" y="45929"/>
                    <a:pt x="59161" y="29250"/>
                  </a:cubicBezTo>
                  <a:cubicBezTo>
                    <a:pt x="59161" y="29222"/>
                    <a:pt x="59161" y="29184"/>
                    <a:pt x="59161" y="29155"/>
                  </a:cubicBezTo>
                  <a:cubicBezTo>
                    <a:pt x="59161" y="12534"/>
                    <a:pt x="45731" y="-944"/>
                    <a:pt x="29063" y="-944"/>
                  </a:cubicBezTo>
                  <a:cubicBezTo>
                    <a:pt x="29063" y="-944"/>
                    <a:pt x="28967" y="-944"/>
                    <a:pt x="28967" y="-9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55"/>
                                        </p:tgtEl>
                                        <p:attrNameLst>
                                          <p:attrName>style.visibility</p:attrName>
                                        </p:attrNameLst>
                                      </p:cBhvr>
                                      <p:to>
                                        <p:strVal val="visible"/>
                                      </p:to>
                                    </p:set>
                                    <p:animEffect transition="in" filter="fade">
                                      <p:cBhvr>
                                        <p:cTn id="7" dur="250"/>
                                        <p:tgtEl>
                                          <p:spTgt spid="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2_Eight Speakers">
  <p:cSld name="Four Speakers_1">
    <p:spTree>
      <p:nvGrpSpPr>
        <p:cNvPr id="1" name="Shape 2767"/>
        <p:cNvGrpSpPr/>
        <p:nvPr/>
      </p:nvGrpSpPr>
      <p:grpSpPr>
        <a:xfrm>
          <a:off x="0" y="0"/>
          <a:ext cx="0" cy="0"/>
          <a:chOff x="0" y="0"/>
          <a:chExt cx="0" cy="0"/>
        </a:xfrm>
      </p:grpSpPr>
      <p:grpSp>
        <p:nvGrpSpPr>
          <p:cNvPr id="2768" name="Google Shape;2768;p86"/>
          <p:cNvGrpSpPr/>
          <p:nvPr/>
        </p:nvGrpSpPr>
        <p:grpSpPr>
          <a:xfrm rot="5400000">
            <a:off x="5503383" y="169188"/>
            <a:ext cx="6519375" cy="6857858"/>
            <a:chOff x="2838416" y="565"/>
            <a:chExt cx="6515466" cy="6853746"/>
          </a:xfrm>
        </p:grpSpPr>
        <p:sp>
          <p:nvSpPr>
            <p:cNvPr id="2769" name="Google Shape;2769;p86"/>
            <p:cNvSpPr/>
            <p:nvPr/>
          </p:nvSpPr>
          <p:spPr>
            <a:xfrm>
              <a:off x="2842479" y="3974023"/>
              <a:ext cx="4251510" cy="2880216"/>
            </a:xfrm>
            <a:custGeom>
              <a:avLst/>
              <a:gdLst/>
              <a:ahLst/>
              <a:cxnLst/>
              <a:rect l="l" t="t" r="r" b="b"/>
              <a:pathLst>
                <a:path w="4251510" h="2880216" extrusionOk="0">
                  <a:moveTo>
                    <a:pt x="2964643" y="2879559"/>
                  </a:moveTo>
                  <a:cubicBezTo>
                    <a:pt x="2961794" y="2879559"/>
                    <a:pt x="2959238" y="2877733"/>
                    <a:pt x="2958362" y="2874957"/>
                  </a:cubicBezTo>
                  <a:cubicBezTo>
                    <a:pt x="2957705" y="2873205"/>
                    <a:pt x="2957705" y="2871306"/>
                    <a:pt x="2958362" y="2869553"/>
                  </a:cubicBezTo>
                  <a:lnTo>
                    <a:pt x="2978447" y="2822664"/>
                  </a:lnTo>
                  <a:cubicBezTo>
                    <a:pt x="2993492" y="2787753"/>
                    <a:pt x="3009049" y="2751747"/>
                    <a:pt x="3022998" y="2715740"/>
                  </a:cubicBezTo>
                  <a:lnTo>
                    <a:pt x="3033296" y="2689521"/>
                  </a:lnTo>
                  <a:cubicBezTo>
                    <a:pt x="3051847" y="2644824"/>
                    <a:pt x="3067550" y="2599030"/>
                    <a:pt x="3080185" y="2552288"/>
                  </a:cubicBezTo>
                  <a:cubicBezTo>
                    <a:pt x="3096472" y="2486556"/>
                    <a:pt x="3093404" y="2415347"/>
                    <a:pt x="3071129" y="2341216"/>
                  </a:cubicBezTo>
                  <a:cubicBezTo>
                    <a:pt x="3059515" y="2302727"/>
                    <a:pt x="3045055" y="2264311"/>
                    <a:pt x="3031105" y="2226990"/>
                  </a:cubicBezTo>
                  <a:cubicBezTo>
                    <a:pt x="3025919" y="2213843"/>
                    <a:pt x="3021027" y="2200697"/>
                    <a:pt x="3016498" y="2187551"/>
                  </a:cubicBezTo>
                  <a:cubicBezTo>
                    <a:pt x="3013138" y="2178129"/>
                    <a:pt x="3009194" y="2168780"/>
                    <a:pt x="3005397" y="2159578"/>
                  </a:cubicBezTo>
                  <a:cubicBezTo>
                    <a:pt x="3000211" y="2147528"/>
                    <a:pt x="2995026" y="2135111"/>
                    <a:pt x="2990790" y="2122184"/>
                  </a:cubicBezTo>
                  <a:cubicBezTo>
                    <a:pt x="2981076" y="2092970"/>
                    <a:pt x="2980638" y="2070329"/>
                    <a:pt x="2989256" y="2052655"/>
                  </a:cubicBezTo>
                  <a:cubicBezTo>
                    <a:pt x="2997874" y="2034980"/>
                    <a:pt x="3014526" y="2023441"/>
                    <a:pt x="3040819" y="2014969"/>
                  </a:cubicBezTo>
                  <a:cubicBezTo>
                    <a:pt x="3086393" y="1999704"/>
                    <a:pt x="3133866" y="1990575"/>
                    <a:pt x="3181849" y="1987727"/>
                  </a:cubicBezTo>
                  <a:cubicBezTo>
                    <a:pt x="3255907" y="1984878"/>
                    <a:pt x="3313678" y="1956102"/>
                    <a:pt x="3358886" y="1900084"/>
                  </a:cubicBezTo>
                  <a:lnTo>
                    <a:pt x="3399056" y="1849836"/>
                  </a:lnTo>
                  <a:cubicBezTo>
                    <a:pt x="3439883" y="1798712"/>
                    <a:pt x="3482097" y="1745907"/>
                    <a:pt x="3524896" y="1694783"/>
                  </a:cubicBezTo>
                  <a:cubicBezTo>
                    <a:pt x="3572514" y="1638181"/>
                    <a:pt x="3605235" y="1570623"/>
                    <a:pt x="3637005" y="1504891"/>
                  </a:cubicBezTo>
                  <a:lnTo>
                    <a:pt x="3650662" y="1476845"/>
                  </a:lnTo>
                  <a:cubicBezTo>
                    <a:pt x="3688567" y="1399574"/>
                    <a:pt x="3724428" y="1381900"/>
                    <a:pt x="3804036" y="1401838"/>
                  </a:cubicBezTo>
                  <a:cubicBezTo>
                    <a:pt x="3925128" y="1431783"/>
                    <a:pt x="4039501" y="1420097"/>
                    <a:pt x="4143869" y="1367146"/>
                  </a:cubicBezTo>
                  <a:cubicBezTo>
                    <a:pt x="4222455" y="1327196"/>
                    <a:pt x="4252398" y="1252847"/>
                    <a:pt x="4227713" y="1157170"/>
                  </a:cubicBezTo>
                  <a:cubicBezTo>
                    <a:pt x="4206241" y="1073253"/>
                    <a:pt x="4152121" y="1016286"/>
                    <a:pt x="4067036" y="987802"/>
                  </a:cubicBezTo>
                  <a:cubicBezTo>
                    <a:pt x="4042423" y="979622"/>
                    <a:pt x="4017007" y="972246"/>
                    <a:pt x="3992394" y="965235"/>
                  </a:cubicBezTo>
                  <a:cubicBezTo>
                    <a:pt x="3954708" y="954352"/>
                    <a:pt x="3915779" y="943324"/>
                    <a:pt x="3878605" y="928717"/>
                  </a:cubicBezTo>
                  <a:cubicBezTo>
                    <a:pt x="3759119" y="881098"/>
                    <a:pt x="3672719" y="800759"/>
                    <a:pt x="3621813" y="689745"/>
                  </a:cubicBezTo>
                  <a:cubicBezTo>
                    <a:pt x="3609397" y="661262"/>
                    <a:pt x="3598442" y="632194"/>
                    <a:pt x="3588947" y="602615"/>
                  </a:cubicBezTo>
                  <a:cubicBezTo>
                    <a:pt x="3582666" y="583917"/>
                    <a:pt x="3576094" y="564636"/>
                    <a:pt x="3568936" y="546086"/>
                  </a:cubicBezTo>
                  <a:cubicBezTo>
                    <a:pt x="3515620" y="408779"/>
                    <a:pt x="3427905" y="325738"/>
                    <a:pt x="3300897" y="293092"/>
                  </a:cubicBezTo>
                  <a:cubicBezTo>
                    <a:pt x="3267520" y="284473"/>
                    <a:pt x="3222968" y="292362"/>
                    <a:pt x="3207850" y="343121"/>
                  </a:cubicBezTo>
                  <a:cubicBezTo>
                    <a:pt x="3191490" y="397678"/>
                    <a:pt x="3184552" y="457421"/>
                    <a:pt x="3185940" y="536007"/>
                  </a:cubicBezTo>
                  <a:cubicBezTo>
                    <a:pt x="3186451" y="570625"/>
                    <a:pt x="3187912" y="601739"/>
                    <a:pt x="3200547" y="632925"/>
                  </a:cubicBezTo>
                  <a:cubicBezTo>
                    <a:pt x="3205805" y="647605"/>
                    <a:pt x="3214497" y="660824"/>
                    <a:pt x="3225890" y="671487"/>
                  </a:cubicBezTo>
                  <a:cubicBezTo>
                    <a:pt x="3237064" y="682004"/>
                    <a:pt x="3250649" y="689527"/>
                    <a:pt x="3265475" y="693397"/>
                  </a:cubicBezTo>
                  <a:cubicBezTo>
                    <a:pt x="3292571" y="700847"/>
                    <a:pt x="3319740" y="708150"/>
                    <a:pt x="3346982" y="715308"/>
                  </a:cubicBezTo>
                  <a:cubicBezTo>
                    <a:pt x="3379921" y="723488"/>
                    <a:pt x="3413955" y="732690"/>
                    <a:pt x="3447333" y="742258"/>
                  </a:cubicBezTo>
                  <a:cubicBezTo>
                    <a:pt x="3482024" y="752191"/>
                    <a:pt x="3515036" y="764169"/>
                    <a:pt x="3538772" y="795501"/>
                  </a:cubicBezTo>
                  <a:cubicBezTo>
                    <a:pt x="3570835" y="838518"/>
                    <a:pt x="3561998" y="899648"/>
                    <a:pt x="3517373" y="944127"/>
                  </a:cubicBezTo>
                  <a:cubicBezTo>
                    <a:pt x="3488305" y="971296"/>
                    <a:pt x="3456681" y="995543"/>
                    <a:pt x="3422865" y="1016504"/>
                  </a:cubicBezTo>
                  <a:cubicBezTo>
                    <a:pt x="3412129" y="1023808"/>
                    <a:pt x="3400955" y="1031112"/>
                    <a:pt x="3390731" y="1038415"/>
                  </a:cubicBezTo>
                  <a:cubicBezTo>
                    <a:pt x="3376123" y="1048422"/>
                    <a:pt x="3361516" y="1057623"/>
                    <a:pt x="3346909" y="1066534"/>
                  </a:cubicBezTo>
                  <a:cubicBezTo>
                    <a:pt x="3332302" y="1075444"/>
                    <a:pt x="3315065" y="1086253"/>
                    <a:pt x="3299874" y="1097136"/>
                  </a:cubicBezTo>
                  <a:cubicBezTo>
                    <a:pt x="3258829" y="1126350"/>
                    <a:pt x="3235165" y="1172581"/>
                    <a:pt x="3225379" y="1242549"/>
                  </a:cubicBezTo>
                  <a:cubicBezTo>
                    <a:pt x="3221142" y="1272420"/>
                    <a:pt x="3219243" y="1303314"/>
                    <a:pt x="3217637" y="1333186"/>
                  </a:cubicBezTo>
                  <a:cubicBezTo>
                    <a:pt x="3215957" y="1358309"/>
                    <a:pt x="3214424" y="1384310"/>
                    <a:pt x="3211429" y="1409726"/>
                  </a:cubicBezTo>
                  <a:cubicBezTo>
                    <a:pt x="3204125" y="1472098"/>
                    <a:pt x="3182215" y="1518476"/>
                    <a:pt x="3099685" y="1542285"/>
                  </a:cubicBezTo>
                  <a:cubicBezTo>
                    <a:pt x="3078651" y="1548420"/>
                    <a:pt x="3057544" y="1554190"/>
                    <a:pt x="3036437" y="1560032"/>
                  </a:cubicBezTo>
                  <a:cubicBezTo>
                    <a:pt x="3008756" y="1567336"/>
                    <a:pt x="2981149" y="1575296"/>
                    <a:pt x="2953614" y="1583476"/>
                  </a:cubicBezTo>
                  <a:cubicBezTo>
                    <a:pt x="2876051" y="1606483"/>
                    <a:pt x="2823612" y="1647967"/>
                    <a:pt x="2792937" y="1710338"/>
                  </a:cubicBezTo>
                  <a:cubicBezTo>
                    <a:pt x="2779718" y="1739407"/>
                    <a:pt x="2768544" y="1769424"/>
                    <a:pt x="2759707" y="1800099"/>
                  </a:cubicBezTo>
                  <a:cubicBezTo>
                    <a:pt x="2754521" y="1816386"/>
                    <a:pt x="2749335" y="1832745"/>
                    <a:pt x="2743493" y="1849033"/>
                  </a:cubicBezTo>
                  <a:cubicBezTo>
                    <a:pt x="2725234" y="1899719"/>
                    <a:pt x="2686160" y="1929372"/>
                    <a:pt x="2633940" y="1931489"/>
                  </a:cubicBezTo>
                  <a:cubicBezTo>
                    <a:pt x="2569012" y="1934557"/>
                    <a:pt x="2502915" y="1935726"/>
                    <a:pt x="2439082" y="1936820"/>
                  </a:cubicBezTo>
                  <a:cubicBezTo>
                    <a:pt x="2400300" y="1937552"/>
                    <a:pt x="2361007" y="1938209"/>
                    <a:pt x="2322226" y="1939304"/>
                  </a:cubicBezTo>
                  <a:cubicBezTo>
                    <a:pt x="2290821" y="1940327"/>
                    <a:pt x="2264601" y="1931124"/>
                    <a:pt x="2246415" y="1912281"/>
                  </a:cubicBezTo>
                  <a:cubicBezTo>
                    <a:pt x="2228230" y="1893438"/>
                    <a:pt x="2217201" y="1864443"/>
                    <a:pt x="2217201" y="1829459"/>
                  </a:cubicBezTo>
                  <a:cubicBezTo>
                    <a:pt x="2216544" y="1731519"/>
                    <a:pt x="2245758" y="1666226"/>
                    <a:pt x="2309299" y="1625983"/>
                  </a:cubicBezTo>
                  <a:cubicBezTo>
                    <a:pt x="2335518" y="1609550"/>
                    <a:pt x="2365463" y="1599837"/>
                    <a:pt x="2396357" y="1597719"/>
                  </a:cubicBezTo>
                  <a:cubicBezTo>
                    <a:pt x="2519494" y="1590415"/>
                    <a:pt x="2593552" y="1504160"/>
                    <a:pt x="2594063" y="1367731"/>
                  </a:cubicBezTo>
                  <a:cubicBezTo>
                    <a:pt x="2594063" y="1338517"/>
                    <a:pt x="2593113" y="1307477"/>
                    <a:pt x="2584130" y="1281696"/>
                  </a:cubicBezTo>
                  <a:cubicBezTo>
                    <a:pt x="2564484" y="1224582"/>
                    <a:pt x="2495684" y="1186750"/>
                    <a:pt x="2433751" y="1200115"/>
                  </a:cubicBezTo>
                  <a:cubicBezTo>
                    <a:pt x="2419144" y="1203183"/>
                    <a:pt x="2404537" y="1206104"/>
                    <a:pt x="2389930" y="1209099"/>
                  </a:cubicBezTo>
                  <a:cubicBezTo>
                    <a:pt x="2353047" y="1216403"/>
                    <a:pt x="2314776" y="1224217"/>
                    <a:pt x="2278112" y="1234880"/>
                  </a:cubicBezTo>
                  <a:cubicBezTo>
                    <a:pt x="2248534" y="1244302"/>
                    <a:pt x="2216982" y="1245324"/>
                    <a:pt x="2186892" y="1237801"/>
                  </a:cubicBezTo>
                  <a:cubicBezTo>
                    <a:pt x="2156437" y="1230132"/>
                    <a:pt x="2128683" y="1214284"/>
                    <a:pt x="2106553" y="1191935"/>
                  </a:cubicBezTo>
                  <a:cubicBezTo>
                    <a:pt x="2068575" y="1155418"/>
                    <a:pt x="2033518" y="1114226"/>
                    <a:pt x="1999118" y="1074641"/>
                  </a:cubicBezTo>
                  <a:cubicBezTo>
                    <a:pt x="1983635" y="1056893"/>
                    <a:pt x="1968152" y="1039073"/>
                    <a:pt x="1952595" y="1021544"/>
                  </a:cubicBezTo>
                  <a:cubicBezTo>
                    <a:pt x="1937039" y="1004016"/>
                    <a:pt x="1920460" y="985027"/>
                    <a:pt x="1904537" y="966841"/>
                  </a:cubicBezTo>
                  <a:cubicBezTo>
                    <a:pt x="1866779" y="923458"/>
                    <a:pt x="1827778" y="878542"/>
                    <a:pt x="1786367" y="838299"/>
                  </a:cubicBezTo>
                  <a:cubicBezTo>
                    <a:pt x="1749192" y="802366"/>
                    <a:pt x="1698725" y="781843"/>
                    <a:pt x="1635476" y="777607"/>
                  </a:cubicBezTo>
                  <a:cubicBezTo>
                    <a:pt x="1611302" y="776000"/>
                    <a:pt x="1587127" y="774540"/>
                    <a:pt x="1563098" y="773225"/>
                  </a:cubicBezTo>
                  <a:cubicBezTo>
                    <a:pt x="1517451" y="770523"/>
                    <a:pt x="1470051" y="767820"/>
                    <a:pt x="1424331" y="763365"/>
                  </a:cubicBezTo>
                  <a:cubicBezTo>
                    <a:pt x="1319161" y="753286"/>
                    <a:pt x="1243205" y="730719"/>
                    <a:pt x="1178276" y="689892"/>
                  </a:cubicBezTo>
                  <a:cubicBezTo>
                    <a:pt x="1131753" y="661116"/>
                    <a:pt x="1091730" y="618318"/>
                    <a:pt x="1051852" y="555434"/>
                  </a:cubicBezTo>
                  <a:cubicBezTo>
                    <a:pt x="1023223" y="510079"/>
                    <a:pt x="995615" y="469983"/>
                    <a:pt x="967789" y="432954"/>
                  </a:cubicBezTo>
                  <a:cubicBezTo>
                    <a:pt x="895338" y="336474"/>
                    <a:pt x="791409" y="302878"/>
                    <a:pt x="708879" y="284546"/>
                  </a:cubicBezTo>
                  <a:lnTo>
                    <a:pt x="705081" y="283670"/>
                  </a:lnTo>
                  <a:cubicBezTo>
                    <a:pt x="669295" y="276951"/>
                    <a:pt x="634384" y="266580"/>
                    <a:pt x="600715" y="252703"/>
                  </a:cubicBezTo>
                  <a:cubicBezTo>
                    <a:pt x="553096" y="230793"/>
                    <a:pt x="531477" y="185438"/>
                    <a:pt x="510589" y="141325"/>
                  </a:cubicBezTo>
                  <a:cubicBezTo>
                    <a:pt x="507886" y="135555"/>
                    <a:pt x="505111" y="129785"/>
                    <a:pt x="502336" y="124015"/>
                  </a:cubicBezTo>
                  <a:cubicBezTo>
                    <a:pt x="489481" y="95458"/>
                    <a:pt x="473414" y="68509"/>
                    <a:pt x="454279" y="43677"/>
                  </a:cubicBezTo>
                  <a:cubicBezTo>
                    <a:pt x="425065" y="8547"/>
                    <a:pt x="388986" y="4238"/>
                    <a:pt x="350496" y="31188"/>
                  </a:cubicBezTo>
                  <a:cubicBezTo>
                    <a:pt x="329023" y="47182"/>
                    <a:pt x="309012" y="64857"/>
                    <a:pt x="290461" y="84138"/>
                  </a:cubicBezTo>
                  <a:lnTo>
                    <a:pt x="282719" y="91442"/>
                  </a:lnTo>
                  <a:cubicBezTo>
                    <a:pt x="229477" y="143589"/>
                    <a:pt x="175650" y="192012"/>
                    <a:pt x="104440" y="212023"/>
                  </a:cubicBezTo>
                  <a:cubicBezTo>
                    <a:pt x="82238" y="217719"/>
                    <a:pt x="59670" y="222102"/>
                    <a:pt x="36956" y="225023"/>
                  </a:cubicBezTo>
                  <a:cubicBezTo>
                    <a:pt x="26731" y="226484"/>
                    <a:pt x="16579" y="228017"/>
                    <a:pt x="6428" y="229843"/>
                  </a:cubicBezTo>
                  <a:cubicBezTo>
                    <a:pt x="4675" y="230136"/>
                    <a:pt x="2849" y="229697"/>
                    <a:pt x="1388" y="228602"/>
                  </a:cubicBezTo>
                  <a:cubicBezTo>
                    <a:pt x="-72" y="227506"/>
                    <a:pt x="-1095" y="225827"/>
                    <a:pt x="-1387" y="224001"/>
                  </a:cubicBezTo>
                  <a:cubicBezTo>
                    <a:pt x="-1680" y="222175"/>
                    <a:pt x="-1314" y="220203"/>
                    <a:pt x="-219" y="218669"/>
                  </a:cubicBezTo>
                  <a:cubicBezTo>
                    <a:pt x="804" y="217135"/>
                    <a:pt x="2337" y="216113"/>
                    <a:pt x="4163" y="215821"/>
                  </a:cubicBezTo>
                  <a:cubicBezTo>
                    <a:pt x="14388" y="213995"/>
                    <a:pt x="24687" y="212461"/>
                    <a:pt x="35203" y="210927"/>
                  </a:cubicBezTo>
                  <a:cubicBezTo>
                    <a:pt x="57333" y="208079"/>
                    <a:pt x="79317" y="203843"/>
                    <a:pt x="100935" y="198292"/>
                  </a:cubicBezTo>
                  <a:cubicBezTo>
                    <a:pt x="169369" y="179084"/>
                    <a:pt x="221808" y="131831"/>
                    <a:pt x="273736" y="80998"/>
                  </a:cubicBezTo>
                  <a:lnTo>
                    <a:pt x="281477" y="73694"/>
                  </a:lnTo>
                  <a:cubicBezTo>
                    <a:pt x="300613" y="53902"/>
                    <a:pt x="321355" y="35789"/>
                    <a:pt x="343484" y="19356"/>
                  </a:cubicBezTo>
                  <a:cubicBezTo>
                    <a:pt x="387890" y="-11684"/>
                    <a:pt x="431126" y="-6352"/>
                    <a:pt x="464942" y="33963"/>
                  </a:cubicBezTo>
                  <a:cubicBezTo>
                    <a:pt x="484662" y="59526"/>
                    <a:pt x="501241" y="87352"/>
                    <a:pt x="514314" y="116858"/>
                  </a:cubicBezTo>
                  <a:cubicBezTo>
                    <a:pt x="517162" y="122628"/>
                    <a:pt x="519937" y="128470"/>
                    <a:pt x="522640" y="134387"/>
                  </a:cubicBezTo>
                  <a:cubicBezTo>
                    <a:pt x="543455" y="178208"/>
                    <a:pt x="562955" y="219400"/>
                    <a:pt x="605973" y="238900"/>
                  </a:cubicBezTo>
                  <a:cubicBezTo>
                    <a:pt x="638912" y="252557"/>
                    <a:pt x="673165" y="262782"/>
                    <a:pt x="708222" y="269355"/>
                  </a:cubicBezTo>
                  <a:lnTo>
                    <a:pt x="711947" y="270232"/>
                  </a:lnTo>
                  <a:cubicBezTo>
                    <a:pt x="796668" y="289075"/>
                    <a:pt x="903591" y="323693"/>
                    <a:pt x="978672" y="423606"/>
                  </a:cubicBezTo>
                  <a:cubicBezTo>
                    <a:pt x="1006790" y="461146"/>
                    <a:pt x="1034543" y="501535"/>
                    <a:pt x="1063465" y="547181"/>
                  </a:cubicBezTo>
                  <a:cubicBezTo>
                    <a:pt x="1102173" y="608312"/>
                    <a:pt x="1140956" y="649431"/>
                    <a:pt x="1185434" y="677695"/>
                  </a:cubicBezTo>
                  <a:cubicBezTo>
                    <a:pt x="1248609" y="717060"/>
                    <a:pt x="1322740" y="739044"/>
                    <a:pt x="1425793" y="748978"/>
                  </a:cubicBezTo>
                  <a:cubicBezTo>
                    <a:pt x="1471732" y="753360"/>
                    <a:pt x="1518766" y="756281"/>
                    <a:pt x="1564121" y="758691"/>
                  </a:cubicBezTo>
                  <a:cubicBezTo>
                    <a:pt x="1588369" y="760078"/>
                    <a:pt x="1612543" y="761466"/>
                    <a:pt x="1636718" y="763073"/>
                  </a:cubicBezTo>
                  <a:cubicBezTo>
                    <a:pt x="1702888" y="767674"/>
                    <a:pt x="1756423" y="789365"/>
                    <a:pt x="1795862" y="827563"/>
                  </a:cubicBezTo>
                  <a:cubicBezTo>
                    <a:pt x="1837784" y="868390"/>
                    <a:pt x="1876931" y="913307"/>
                    <a:pt x="1914909" y="956982"/>
                  </a:cubicBezTo>
                  <a:cubicBezTo>
                    <a:pt x="1930831" y="975240"/>
                    <a:pt x="1946752" y="993499"/>
                    <a:pt x="1962820" y="1011466"/>
                  </a:cubicBezTo>
                  <a:cubicBezTo>
                    <a:pt x="1978888" y="1029432"/>
                    <a:pt x="1993860" y="1046960"/>
                    <a:pt x="2009344" y="1064855"/>
                  </a:cubicBezTo>
                  <a:cubicBezTo>
                    <a:pt x="2043304" y="1104220"/>
                    <a:pt x="2078435" y="1145193"/>
                    <a:pt x="2115975" y="1181126"/>
                  </a:cubicBezTo>
                  <a:cubicBezTo>
                    <a:pt x="2161914" y="1225532"/>
                    <a:pt x="2215229" y="1239554"/>
                    <a:pt x="2274534" y="1221952"/>
                  </a:cubicBezTo>
                  <a:cubicBezTo>
                    <a:pt x="2311782" y="1211290"/>
                    <a:pt x="2350198" y="1203548"/>
                    <a:pt x="2387374" y="1196025"/>
                  </a:cubicBezTo>
                  <a:cubicBezTo>
                    <a:pt x="2401981" y="1193104"/>
                    <a:pt x="2416588" y="1190109"/>
                    <a:pt x="2430756" y="1187042"/>
                  </a:cubicBezTo>
                  <a:cubicBezTo>
                    <a:pt x="2498898" y="1172435"/>
                    <a:pt x="2574708" y="1213919"/>
                    <a:pt x="2596692" y="1277460"/>
                  </a:cubicBezTo>
                  <a:cubicBezTo>
                    <a:pt x="2606260" y="1305359"/>
                    <a:pt x="2607429" y="1337714"/>
                    <a:pt x="2607355" y="1368461"/>
                  </a:cubicBezTo>
                  <a:cubicBezTo>
                    <a:pt x="2606698" y="1511099"/>
                    <a:pt x="2526067" y="1605095"/>
                    <a:pt x="2396795" y="1612545"/>
                  </a:cubicBezTo>
                  <a:cubicBezTo>
                    <a:pt x="2368092" y="1614516"/>
                    <a:pt x="2340339" y="1623500"/>
                    <a:pt x="2316018" y="1638838"/>
                  </a:cubicBezTo>
                  <a:cubicBezTo>
                    <a:pt x="2257005" y="1676596"/>
                    <a:pt x="2229836" y="1737289"/>
                    <a:pt x="2230348" y="1830043"/>
                  </a:cubicBezTo>
                  <a:cubicBezTo>
                    <a:pt x="2230348" y="1861083"/>
                    <a:pt x="2239185" y="1886134"/>
                    <a:pt x="2255399" y="1902640"/>
                  </a:cubicBezTo>
                  <a:cubicBezTo>
                    <a:pt x="2271612" y="1919147"/>
                    <a:pt x="2293815" y="1926450"/>
                    <a:pt x="2321130" y="1925720"/>
                  </a:cubicBezTo>
                  <a:cubicBezTo>
                    <a:pt x="2359912" y="1924624"/>
                    <a:pt x="2399278" y="1923966"/>
                    <a:pt x="2437986" y="1923309"/>
                  </a:cubicBezTo>
                  <a:cubicBezTo>
                    <a:pt x="2501819" y="1922140"/>
                    <a:pt x="2567770" y="1921045"/>
                    <a:pt x="2632552" y="1917905"/>
                  </a:cubicBezTo>
                  <a:cubicBezTo>
                    <a:pt x="2680025" y="1915641"/>
                    <a:pt x="2713913" y="1890224"/>
                    <a:pt x="2730346" y="1844432"/>
                  </a:cubicBezTo>
                  <a:cubicBezTo>
                    <a:pt x="2736190" y="1828144"/>
                    <a:pt x="2741302" y="1811784"/>
                    <a:pt x="2746414" y="1795498"/>
                  </a:cubicBezTo>
                  <a:cubicBezTo>
                    <a:pt x="2755543" y="1764093"/>
                    <a:pt x="2766937" y="1733345"/>
                    <a:pt x="2780522" y="1703620"/>
                  </a:cubicBezTo>
                  <a:cubicBezTo>
                    <a:pt x="2812438" y="1638326"/>
                    <a:pt x="2869259" y="1593555"/>
                    <a:pt x="2949452" y="1569674"/>
                  </a:cubicBezTo>
                  <a:cubicBezTo>
                    <a:pt x="2977059" y="1561566"/>
                    <a:pt x="3004812" y="1553825"/>
                    <a:pt x="3032420" y="1546156"/>
                  </a:cubicBezTo>
                  <a:cubicBezTo>
                    <a:pt x="3053527" y="1540386"/>
                    <a:pt x="3074561" y="1534543"/>
                    <a:pt x="3095668" y="1528482"/>
                  </a:cubicBezTo>
                  <a:cubicBezTo>
                    <a:pt x="3171186" y="1506571"/>
                    <a:pt x="3190614" y="1466109"/>
                    <a:pt x="3197479" y="1407974"/>
                  </a:cubicBezTo>
                  <a:cubicBezTo>
                    <a:pt x="3200474" y="1382922"/>
                    <a:pt x="3202007" y="1356849"/>
                    <a:pt x="3203541" y="1332236"/>
                  </a:cubicBezTo>
                  <a:cubicBezTo>
                    <a:pt x="3205513" y="1302000"/>
                    <a:pt x="3207412" y="1270813"/>
                    <a:pt x="3211648" y="1240431"/>
                  </a:cubicBezTo>
                  <a:cubicBezTo>
                    <a:pt x="3222092" y="1166227"/>
                    <a:pt x="3247581" y="1116928"/>
                    <a:pt x="3291987" y="1085377"/>
                  </a:cubicBezTo>
                  <a:cubicBezTo>
                    <a:pt x="3307470" y="1074276"/>
                    <a:pt x="3323903" y="1064124"/>
                    <a:pt x="3339751" y="1054337"/>
                  </a:cubicBezTo>
                  <a:cubicBezTo>
                    <a:pt x="3354358" y="1045500"/>
                    <a:pt x="3368965" y="1036371"/>
                    <a:pt x="3382696" y="1026656"/>
                  </a:cubicBezTo>
                  <a:cubicBezTo>
                    <a:pt x="3393287" y="1019353"/>
                    <a:pt x="3404242" y="1012049"/>
                    <a:pt x="3415124" y="1004746"/>
                  </a:cubicBezTo>
                  <a:cubicBezTo>
                    <a:pt x="3448136" y="984224"/>
                    <a:pt x="3479103" y="960560"/>
                    <a:pt x="3507514" y="934122"/>
                  </a:cubicBezTo>
                  <a:cubicBezTo>
                    <a:pt x="3546880" y="894902"/>
                    <a:pt x="3555205" y="841586"/>
                    <a:pt x="3527598" y="804630"/>
                  </a:cubicBezTo>
                  <a:cubicBezTo>
                    <a:pt x="3506418" y="776220"/>
                    <a:pt x="3475597" y="765556"/>
                    <a:pt x="3443169" y="756208"/>
                  </a:cubicBezTo>
                  <a:cubicBezTo>
                    <a:pt x="3410742" y="746859"/>
                    <a:pt x="3376050" y="737949"/>
                    <a:pt x="3343185" y="729477"/>
                  </a:cubicBezTo>
                  <a:cubicBezTo>
                    <a:pt x="3315869" y="722173"/>
                    <a:pt x="3288919" y="715235"/>
                    <a:pt x="3261458" y="707566"/>
                  </a:cubicBezTo>
                  <a:cubicBezTo>
                    <a:pt x="3244660" y="703258"/>
                    <a:pt x="3229177" y="694858"/>
                    <a:pt x="3216468" y="683027"/>
                  </a:cubicBezTo>
                  <a:cubicBezTo>
                    <a:pt x="3203322" y="670976"/>
                    <a:pt x="3193316" y="655930"/>
                    <a:pt x="3187254" y="639206"/>
                  </a:cubicBezTo>
                  <a:cubicBezTo>
                    <a:pt x="3173451" y="605682"/>
                    <a:pt x="3171770" y="573035"/>
                    <a:pt x="3171770" y="536956"/>
                  </a:cubicBezTo>
                  <a:cubicBezTo>
                    <a:pt x="3170676" y="456618"/>
                    <a:pt x="3177687" y="395706"/>
                    <a:pt x="3194485" y="339761"/>
                  </a:cubicBezTo>
                  <a:cubicBezTo>
                    <a:pt x="3211283" y="283816"/>
                    <a:pt x="3261604" y="269282"/>
                    <a:pt x="3304038" y="280165"/>
                  </a:cubicBezTo>
                  <a:cubicBezTo>
                    <a:pt x="3433675" y="313396"/>
                    <a:pt x="3527013" y="401257"/>
                    <a:pt x="3581571" y="541265"/>
                  </a:cubicBezTo>
                  <a:cubicBezTo>
                    <a:pt x="3588875" y="560108"/>
                    <a:pt x="3595447" y="579536"/>
                    <a:pt x="3601948" y="598378"/>
                  </a:cubicBezTo>
                  <a:cubicBezTo>
                    <a:pt x="3611223" y="627520"/>
                    <a:pt x="3622032" y="656149"/>
                    <a:pt x="3634229" y="684122"/>
                  </a:cubicBezTo>
                  <a:cubicBezTo>
                    <a:pt x="3683528" y="791630"/>
                    <a:pt x="3767445" y="869631"/>
                    <a:pt x="3883645" y="915936"/>
                  </a:cubicBezTo>
                  <a:cubicBezTo>
                    <a:pt x="3920454" y="930031"/>
                    <a:pt x="3957994" y="942228"/>
                    <a:pt x="3996118" y="952453"/>
                  </a:cubicBezTo>
                  <a:cubicBezTo>
                    <a:pt x="4020877" y="959757"/>
                    <a:pt x="4046439" y="967060"/>
                    <a:pt x="4071198" y="975240"/>
                  </a:cubicBezTo>
                  <a:cubicBezTo>
                    <a:pt x="4161177" y="1005331"/>
                    <a:pt x="4218511" y="1065658"/>
                    <a:pt x="4241079" y="1154760"/>
                  </a:cubicBezTo>
                  <a:cubicBezTo>
                    <a:pt x="4267444" y="1257667"/>
                    <a:pt x="4235090" y="1338152"/>
                    <a:pt x="4150003" y="1381169"/>
                  </a:cubicBezTo>
                  <a:cubicBezTo>
                    <a:pt x="4042788" y="1435580"/>
                    <a:pt x="3925201" y="1447631"/>
                    <a:pt x="3801115" y="1416957"/>
                  </a:cubicBezTo>
                  <a:cubicBezTo>
                    <a:pt x="3727642" y="1398698"/>
                    <a:pt x="3697989" y="1413232"/>
                    <a:pt x="3662932" y="1484661"/>
                  </a:cubicBezTo>
                  <a:lnTo>
                    <a:pt x="3649274" y="1512560"/>
                  </a:lnTo>
                  <a:cubicBezTo>
                    <a:pt x="3617212" y="1578730"/>
                    <a:pt x="3583981" y="1647164"/>
                    <a:pt x="3535340" y="1705080"/>
                  </a:cubicBezTo>
                  <a:cubicBezTo>
                    <a:pt x="3492614" y="1756205"/>
                    <a:pt x="3450473" y="1808717"/>
                    <a:pt x="3409646" y="1860134"/>
                  </a:cubicBezTo>
                  <a:lnTo>
                    <a:pt x="3369185" y="1909432"/>
                  </a:lnTo>
                  <a:cubicBezTo>
                    <a:pt x="3321419" y="1968810"/>
                    <a:pt x="3260654" y="1999193"/>
                    <a:pt x="3182361" y="2002114"/>
                  </a:cubicBezTo>
                  <a:cubicBezTo>
                    <a:pt x="3135472" y="2004963"/>
                    <a:pt x="3089095" y="2014019"/>
                    <a:pt x="3044544" y="2028919"/>
                  </a:cubicBezTo>
                  <a:cubicBezTo>
                    <a:pt x="3021975" y="2036222"/>
                    <a:pt x="3008026" y="2045862"/>
                    <a:pt x="3001307" y="2059301"/>
                  </a:cubicBezTo>
                  <a:cubicBezTo>
                    <a:pt x="2994587" y="2072740"/>
                    <a:pt x="2995172" y="2092459"/>
                    <a:pt x="3003498" y="2117729"/>
                  </a:cubicBezTo>
                  <a:cubicBezTo>
                    <a:pt x="3007588" y="2129999"/>
                    <a:pt x="3012701" y="2142268"/>
                    <a:pt x="3017520" y="2154246"/>
                  </a:cubicBezTo>
                  <a:cubicBezTo>
                    <a:pt x="3021611" y="2163668"/>
                    <a:pt x="3025335" y="2173235"/>
                    <a:pt x="3029060" y="2182876"/>
                  </a:cubicBezTo>
                  <a:cubicBezTo>
                    <a:pt x="3033808" y="2196022"/>
                    <a:pt x="3038774" y="2209023"/>
                    <a:pt x="3043667" y="2222169"/>
                  </a:cubicBezTo>
                  <a:cubicBezTo>
                    <a:pt x="3057690" y="2259563"/>
                    <a:pt x="3072297" y="2298271"/>
                    <a:pt x="3083983" y="2337273"/>
                  </a:cubicBezTo>
                  <a:cubicBezTo>
                    <a:pt x="3107281" y="2414033"/>
                    <a:pt x="3110202" y="2487652"/>
                    <a:pt x="3093258" y="2556378"/>
                  </a:cubicBezTo>
                  <a:cubicBezTo>
                    <a:pt x="3080476" y="2603632"/>
                    <a:pt x="3064482" y="2650009"/>
                    <a:pt x="3045566" y="2695145"/>
                  </a:cubicBezTo>
                  <a:lnTo>
                    <a:pt x="3035341" y="2721364"/>
                  </a:lnTo>
                  <a:cubicBezTo>
                    <a:pt x="3021245" y="2757882"/>
                    <a:pt x="3005615" y="2793742"/>
                    <a:pt x="2990571" y="2828726"/>
                  </a:cubicBezTo>
                  <a:cubicBezTo>
                    <a:pt x="2983778" y="2844282"/>
                    <a:pt x="2977059" y="2859912"/>
                    <a:pt x="2970559" y="2875615"/>
                  </a:cubicBezTo>
                  <a:cubicBezTo>
                    <a:pt x="2970047" y="2876930"/>
                    <a:pt x="2969244" y="2878024"/>
                    <a:pt x="2968148" y="2878901"/>
                  </a:cubicBezTo>
                  <a:cubicBezTo>
                    <a:pt x="2967054" y="2879413"/>
                    <a:pt x="2965885" y="2879705"/>
                    <a:pt x="2964643" y="287955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0" name="Google Shape;2770;p86"/>
            <p:cNvSpPr/>
            <p:nvPr/>
          </p:nvSpPr>
          <p:spPr>
            <a:xfrm>
              <a:off x="2842630" y="8408"/>
              <a:ext cx="3069301" cy="5416495"/>
            </a:xfrm>
            <a:custGeom>
              <a:avLst/>
              <a:gdLst/>
              <a:ahLst/>
              <a:cxnLst/>
              <a:rect l="l" t="t" r="r" b="b"/>
              <a:pathLst>
                <a:path w="3069301" h="5416495" extrusionOk="0">
                  <a:moveTo>
                    <a:pt x="2854647" y="5415876"/>
                  </a:moveTo>
                  <a:cubicBezTo>
                    <a:pt x="2850995" y="5415876"/>
                    <a:pt x="2847344" y="5415876"/>
                    <a:pt x="2843619" y="5415219"/>
                  </a:cubicBezTo>
                  <a:cubicBezTo>
                    <a:pt x="2757510" y="5405505"/>
                    <a:pt x="2748673" y="5360881"/>
                    <a:pt x="2735819" y="5299093"/>
                  </a:cubicBezTo>
                  <a:cubicBezTo>
                    <a:pt x="2734504" y="5292885"/>
                    <a:pt x="2733263" y="5286531"/>
                    <a:pt x="2731801" y="5279884"/>
                  </a:cubicBezTo>
                  <a:cubicBezTo>
                    <a:pt x="2724279" y="5240957"/>
                    <a:pt x="2719240" y="5201664"/>
                    <a:pt x="2716757" y="5162079"/>
                  </a:cubicBezTo>
                  <a:cubicBezTo>
                    <a:pt x="2714931" y="5141045"/>
                    <a:pt x="2713178" y="5119353"/>
                    <a:pt x="2710548" y="5098319"/>
                  </a:cubicBezTo>
                  <a:cubicBezTo>
                    <a:pt x="2707992" y="5080207"/>
                    <a:pt x="2703756" y="5062313"/>
                    <a:pt x="2697986" y="5044931"/>
                  </a:cubicBezTo>
                  <a:cubicBezTo>
                    <a:pt x="2690683" y="5023020"/>
                    <a:pt x="2676076" y="5012795"/>
                    <a:pt x="2653435" y="5015717"/>
                  </a:cubicBezTo>
                  <a:cubicBezTo>
                    <a:pt x="2627069" y="5019003"/>
                    <a:pt x="2600777" y="5022362"/>
                    <a:pt x="2574411" y="5025723"/>
                  </a:cubicBezTo>
                  <a:cubicBezTo>
                    <a:pt x="2537894" y="5030470"/>
                    <a:pt x="2501376" y="5035217"/>
                    <a:pt x="2464859" y="5039453"/>
                  </a:cubicBezTo>
                  <a:lnTo>
                    <a:pt x="2441633" y="5042229"/>
                  </a:lnTo>
                  <a:cubicBezTo>
                    <a:pt x="2342378" y="5054207"/>
                    <a:pt x="2240056" y="5066695"/>
                    <a:pt x="2146060" y="5003885"/>
                  </a:cubicBezTo>
                  <a:cubicBezTo>
                    <a:pt x="2106621" y="4978323"/>
                    <a:pt x="2069446" y="4949400"/>
                    <a:pt x="2034973" y="4917484"/>
                  </a:cubicBezTo>
                  <a:cubicBezTo>
                    <a:pt x="2003422" y="4887394"/>
                    <a:pt x="1972455" y="4855550"/>
                    <a:pt x="1942584" y="4824657"/>
                  </a:cubicBezTo>
                  <a:cubicBezTo>
                    <a:pt x="1912712" y="4793763"/>
                    <a:pt x="1880577" y="4760897"/>
                    <a:pt x="1848806" y="4730587"/>
                  </a:cubicBezTo>
                  <a:cubicBezTo>
                    <a:pt x="1808856" y="4692683"/>
                    <a:pt x="1755760" y="4670333"/>
                    <a:pt x="1680825" y="4660255"/>
                  </a:cubicBezTo>
                  <a:lnTo>
                    <a:pt x="1658039" y="4657114"/>
                  </a:lnTo>
                  <a:cubicBezTo>
                    <a:pt x="1556593" y="4643529"/>
                    <a:pt x="1451714" y="4629288"/>
                    <a:pt x="1351876" y="4597298"/>
                  </a:cubicBezTo>
                  <a:cubicBezTo>
                    <a:pt x="1244879" y="4563045"/>
                    <a:pt x="1164905" y="4504325"/>
                    <a:pt x="1107281" y="4417778"/>
                  </a:cubicBezTo>
                  <a:cubicBezTo>
                    <a:pt x="1064482" y="4353726"/>
                    <a:pt x="1004009" y="4273825"/>
                    <a:pt x="914979" y="4225258"/>
                  </a:cubicBezTo>
                  <a:cubicBezTo>
                    <a:pt x="869405" y="4200352"/>
                    <a:pt x="821932" y="4178733"/>
                    <a:pt x="772634" y="4156896"/>
                  </a:cubicBezTo>
                  <a:cubicBezTo>
                    <a:pt x="707632" y="4127682"/>
                    <a:pt x="657603" y="4075827"/>
                    <a:pt x="624007" y="4001842"/>
                  </a:cubicBezTo>
                  <a:cubicBezTo>
                    <a:pt x="580989" y="3906824"/>
                    <a:pt x="527528" y="3816845"/>
                    <a:pt x="464645" y="3733585"/>
                  </a:cubicBezTo>
                  <a:cubicBezTo>
                    <a:pt x="456903" y="3722995"/>
                    <a:pt x="447481" y="3712843"/>
                    <a:pt x="438790" y="3703056"/>
                  </a:cubicBezTo>
                  <a:lnTo>
                    <a:pt x="435795" y="3699769"/>
                  </a:lnTo>
                  <a:cubicBezTo>
                    <a:pt x="399278" y="3659016"/>
                    <a:pt x="361154" y="3655145"/>
                    <a:pt x="318939" y="3687938"/>
                  </a:cubicBezTo>
                  <a:cubicBezTo>
                    <a:pt x="286512" y="3713062"/>
                    <a:pt x="258612" y="3746366"/>
                    <a:pt x="231297" y="3778794"/>
                  </a:cubicBezTo>
                  <a:lnTo>
                    <a:pt x="228595" y="3782080"/>
                  </a:lnTo>
                  <a:cubicBezTo>
                    <a:pt x="217420" y="3796103"/>
                    <a:pt x="207050" y="3810710"/>
                    <a:pt x="197555" y="3825901"/>
                  </a:cubicBezTo>
                  <a:cubicBezTo>
                    <a:pt x="187988" y="3841019"/>
                    <a:pt x="177690" y="3855626"/>
                    <a:pt x="166588" y="3869722"/>
                  </a:cubicBezTo>
                  <a:cubicBezTo>
                    <a:pt x="114003" y="3933409"/>
                    <a:pt x="64923" y="3967662"/>
                    <a:pt x="7444" y="3981831"/>
                  </a:cubicBezTo>
                  <a:cubicBezTo>
                    <a:pt x="6495" y="3981977"/>
                    <a:pt x="5618" y="3981977"/>
                    <a:pt x="4669" y="3981831"/>
                  </a:cubicBezTo>
                  <a:cubicBezTo>
                    <a:pt x="3719" y="3981685"/>
                    <a:pt x="2770" y="3981393"/>
                    <a:pt x="1967" y="3980881"/>
                  </a:cubicBezTo>
                  <a:cubicBezTo>
                    <a:pt x="1163" y="3980371"/>
                    <a:pt x="433" y="3979713"/>
                    <a:pt x="-151" y="3978909"/>
                  </a:cubicBezTo>
                  <a:cubicBezTo>
                    <a:pt x="-663" y="3978106"/>
                    <a:pt x="-1100" y="3977230"/>
                    <a:pt x="-1320" y="3976280"/>
                  </a:cubicBezTo>
                  <a:cubicBezTo>
                    <a:pt x="-1539" y="3975258"/>
                    <a:pt x="-1539" y="3974308"/>
                    <a:pt x="-1320" y="3973286"/>
                  </a:cubicBezTo>
                  <a:cubicBezTo>
                    <a:pt x="-1173" y="3972337"/>
                    <a:pt x="-809" y="3971387"/>
                    <a:pt x="-224" y="3970583"/>
                  </a:cubicBezTo>
                  <a:cubicBezTo>
                    <a:pt x="287" y="3969780"/>
                    <a:pt x="944" y="3969050"/>
                    <a:pt x="1748" y="3968539"/>
                  </a:cubicBezTo>
                  <a:cubicBezTo>
                    <a:pt x="2551" y="3968027"/>
                    <a:pt x="3428" y="3967662"/>
                    <a:pt x="4377" y="3967516"/>
                  </a:cubicBezTo>
                  <a:cubicBezTo>
                    <a:pt x="58642" y="3954516"/>
                    <a:pt x="105823" y="3921358"/>
                    <a:pt x="156363" y="3860082"/>
                  </a:cubicBezTo>
                  <a:cubicBezTo>
                    <a:pt x="166880" y="3846497"/>
                    <a:pt x="176594" y="3832328"/>
                    <a:pt x="185577" y="3817721"/>
                  </a:cubicBezTo>
                  <a:cubicBezTo>
                    <a:pt x="195437" y="3802018"/>
                    <a:pt x="206247" y="3786827"/>
                    <a:pt x="217932" y="3772367"/>
                  </a:cubicBezTo>
                  <a:lnTo>
                    <a:pt x="220634" y="3769079"/>
                  </a:lnTo>
                  <a:cubicBezTo>
                    <a:pt x="248169" y="3736433"/>
                    <a:pt x="276579" y="3702252"/>
                    <a:pt x="310248" y="3676106"/>
                  </a:cubicBezTo>
                  <a:cubicBezTo>
                    <a:pt x="358378" y="3638858"/>
                    <a:pt x="403733" y="3643459"/>
                    <a:pt x="445071" y="3689690"/>
                  </a:cubicBezTo>
                  <a:lnTo>
                    <a:pt x="447993" y="3692977"/>
                  </a:lnTo>
                  <a:cubicBezTo>
                    <a:pt x="456976" y="3702983"/>
                    <a:pt x="466178" y="3713354"/>
                    <a:pt x="474578" y="3724382"/>
                  </a:cubicBezTo>
                  <a:cubicBezTo>
                    <a:pt x="538118" y="3808446"/>
                    <a:pt x="592164" y="3899302"/>
                    <a:pt x="635693" y="3995269"/>
                  </a:cubicBezTo>
                  <a:cubicBezTo>
                    <a:pt x="667682" y="4065821"/>
                    <a:pt x="715520" y="4115486"/>
                    <a:pt x="777527" y="4143093"/>
                  </a:cubicBezTo>
                  <a:cubicBezTo>
                    <a:pt x="826753" y="4165004"/>
                    <a:pt x="874810" y="4186914"/>
                    <a:pt x="920822" y="4211965"/>
                  </a:cubicBezTo>
                  <a:cubicBezTo>
                    <a:pt x="1012481" y="4261921"/>
                    <a:pt x="1074196" y="4343428"/>
                    <a:pt x="1118017" y="4409160"/>
                  </a:cubicBezTo>
                  <a:cubicBezTo>
                    <a:pt x="1173816" y="4492931"/>
                    <a:pt x="1251526" y="4549899"/>
                    <a:pt x="1355454" y="4583202"/>
                  </a:cubicBezTo>
                  <a:cubicBezTo>
                    <a:pt x="1454125" y="4614827"/>
                    <a:pt x="1558492" y="4628849"/>
                    <a:pt x="1659354" y="4642507"/>
                  </a:cubicBezTo>
                  <a:lnTo>
                    <a:pt x="1682214" y="4645574"/>
                  </a:lnTo>
                  <a:cubicBezTo>
                    <a:pt x="1759777" y="4656019"/>
                    <a:pt x="1815576" y="4679536"/>
                    <a:pt x="1857498" y="4719486"/>
                  </a:cubicBezTo>
                  <a:cubicBezTo>
                    <a:pt x="1889852" y="4750088"/>
                    <a:pt x="1921331" y="4782515"/>
                    <a:pt x="1951787" y="4814432"/>
                  </a:cubicBezTo>
                  <a:cubicBezTo>
                    <a:pt x="1982242" y="4846348"/>
                    <a:pt x="2012332" y="4876804"/>
                    <a:pt x="2043738" y="4906675"/>
                  </a:cubicBezTo>
                  <a:cubicBezTo>
                    <a:pt x="2077772" y="4938154"/>
                    <a:pt x="2114362" y="4966637"/>
                    <a:pt x="2153290" y="4991761"/>
                  </a:cubicBezTo>
                  <a:cubicBezTo>
                    <a:pt x="2242978" y="5051796"/>
                    <a:pt x="2343182" y="5039672"/>
                    <a:pt x="2440173" y="5028279"/>
                  </a:cubicBezTo>
                  <a:lnTo>
                    <a:pt x="2463397" y="5025430"/>
                  </a:lnTo>
                  <a:cubicBezTo>
                    <a:pt x="2499915" y="5021195"/>
                    <a:pt x="2536432" y="5016520"/>
                    <a:pt x="2572950" y="5011773"/>
                  </a:cubicBezTo>
                  <a:cubicBezTo>
                    <a:pt x="2599242" y="5008340"/>
                    <a:pt x="2625681" y="5004908"/>
                    <a:pt x="2652048" y="5001767"/>
                  </a:cubicBezTo>
                  <a:cubicBezTo>
                    <a:pt x="2664683" y="4999284"/>
                    <a:pt x="2677828" y="5001913"/>
                    <a:pt x="2688565" y="5009070"/>
                  </a:cubicBezTo>
                  <a:cubicBezTo>
                    <a:pt x="2699593" y="5016593"/>
                    <a:pt x="2707335" y="5027913"/>
                    <a:pt x="2710476" y="5040841"/>
                  </a:cubicBezTo>
                  <a:cubicBezTo>
                    <a:pt x="2716537" y="5059099"/>
                    <a:pt x="2720919" y="5077797"/>
                    <a:pt x="2723622" y="5096786"/>
                  </a:cubicBezTo>
                  <a:cubicBezTo>
                    <a:pt x="2726178" y="5118185"/>
                    <a:pt x="2728077" y="5140023"/>
                    <a:pt x="2729829" y="5161202"/>
                  </a:cubicBezTo>
                  <a:cubicBezTo>
                    <a:pt x="2732240" y="5200131"/>
                    <a:pt x="2737133" y="5238839"/>
                    <a:pt x="2744436" y="5277109"/>
                  </a:cubicBezTo>
                  <a:cubicBezTo>
                    <a:pt x="2745898" y="5283682"/>
                    <a:pt x="2747212" y="5290183"/>
                    <a:pt x="2748454" y="5296390"/>
                  </a:cubicBezTo>
                  <a:cubicBezTo>
                    <a:pt x="2760796" y="5356571"/>
                    <a:pt x="2768173" y="5392797"/>
                    <a:pt x="2844495" y="5401415"/>
                  </a:cubicBezTo>
                  <a:cubicBezTo>
                    <a:pt x="2859175" y="5402365"/>
                    <a:pt x="2873928" y="5401269"/>
                    <a:pt x="2888316" y="5398275"/>
                  </a:cubicBezTo>
                  <a:cubicBezTo>
                    <a:pt x="2973621" y="5384398"/>
                    <a:pt x="3024818" y="5342476"/>
                    <a:pt x="3044392" y="5269879"/>
                  </a:cubicBezTo>
                  <a:cubicBezTo>
                    <a:pt x="3054982" y="5228468"/>
                    <a:pt x="3056808" y="5185231"/>
                    <a:pt x="3049651" y="5143090"/>
                  </a:cubicBezTo>
                  <a:cubicBezTo>
                    <a:pt x="3037308" y="5065527"/>
                    <a:pt x="3007875" y="5014109"/>
                    <a:pt x="2956604" y="4981390"/>
                  </a:cubicBezTo>
                  <a:cubicBezTo>
                    <a:pt x="2920086" y="4958457"/>
                    <a:pt x="2881377" y="4939176"/>
                    <a:pt x="2840990" y="4923911"/>
                  </a:cubicBezTo>
                  <a:cubicBezTo>
                    <a:pt x="2785701" y="4902001"/>
                    <a:pt x="2788769" y="4865483"/>
                    <a:pt x="2799140" y="4832471"/>
                  </a:cubicBezTo>
                  <a:cubicBezTo>
                    <a:pt x="2808342" y="4799971"/>
                    <a:pt x="2822949" y="4769296"/>
                    <a:pt x="2842523" y="4741762"/>
                  </a:cubicBezTo>
                  <a:cubicBezTo>
                    <a:pt x="2869108" y="4706559"/>
                    <a:pt x="2898613" y="4673109"/>
                    <a:pt x="2927170" y="4640681"/>
                  </a:cubicBezTo>
                  <a:cubicBezTo>
                    <a:pt x="2939952" y="4626074"/>
                    <a:pt x="2952733" y="4611467"/>
                    <a:pt x="2965295" y="4596860"/>
                  </a:cubicBezTo>
                  <a:cubicBezTo>
                    <a:pt x="3013060" y="4542230"/>
                    <a:pt x="3039499" y="4472189"/>
                    <a:pt x="3039864" y="4399665"/>
                  </a:cubicBezTo>
                  <a:cubicBezTo>
                    <a:pt x="3039864" y="4323197"/>
                    <a:pt x="3002835" y="4264039"/>
                    <a:pt x="2928632" y="4223943"/>
                  </a:cubicBezTo>
                  <a:cubicBezTo>
                    <a:pt x="2862900" y="4188228"/>
                    <a:pt x="2797168" y="4148498"/>
                    <a:pt x="2734212" y="4109715"/>
                  </a:cubicBezTo>
                  <a:lnTo>
                    <a:pt x="2674688" y="4073637"/>
                  </a:lnTo>
                  <a:cubicBezTo>
                    <a:pt x="2610052" y="4034928"/>
                    <a:pt x="2539281" y="3996438"/>
                    <a:pt x="2458942" y="3978691"/>
                  </a:cubicBezTo>
                  <a:lnTo>
                    <a:pt x="2456240" y="3978106"/>
                  </a:lnTo>
                  <a:cubicBezTo>
                    <a:pt x="2409644" y="3969050"/>
                    <a:pt x="2363777" y="3956634"/>
                    <a:pt x="2319007" y="3941004"/>
                  </a:cubicBezTo>
                  <a:cubicBezTo>
                    <a:pt x="2229977" y="3907409"/>
                    <a:pt x="2184768" y="3830137"/>
                    <a:pt x="2142700" y="3747023"/>
                  </a:cubicBezTo>
                  <a:cubicBezTo>
                    <a:pt x="2111733" y="3685746"/>
                    <a:pt x="2080401" y="3624616"/>
                    <a:pt x="2048703" y="3563632"/>
                  </a:cubicBezTo>
                  <a:lnTo>
                    <a:pt x="1993489" y="3456270"/>
                  </a:lnTo>
                  <a:cubicBezTo>
                    <a:pt x="1948426" y="3368628"/>
                    <a:pt x="1902779" y="3273682"/>
                    <a:pt x="1883280" y="3170264"/>
                  </a:cubicBezTo>
                  <a:cubicBezTo>
                    <a:pt x="1867723" y="3087297"/>
                    <a:pt x="1879116" y="3025728"/>
                    <a:pt x="1919797" y="2976357"/>
                  </a:cubicBezTo>
                  <a:cubicBezTo>
                    <a:pt x="1932797" y="2960581"/>
                    <a:pt x="1945870" y="2944878"/>
                    <a:pt x="1958578" y="2929248"/>
                  </a:cubicBezTo>
                  <a:cubicBezTo>
                    <a:pt x="1986624" y="2895871"/>
                    <a:pt x="2015692" y="2861253"/>
                    <a:pt x="2042058" y="2825612"/>
                  </a:cubicBezTo>
                  <a:cubicBezTo>
                    <a:pt x="2072148" y="2784785"/>
                    <a:pt x="2106255" y="2739211"/>
                    <a:pt x="2127947" y="2689913"/>
                  </a:cubicBezTo>
                  <a:cubicBezTo>
                    <a:pt x="2150807" y="2637984"/>
                    <a:pt x="2144526" y="2585180"/>
                    <a:pt x="2110638" y="2545011"/>
                  </a:cubicBezTo>
                  <a:cubicBezTo>
                    <a:pt x="2082738" y="2512408"/>
                    <a:pt x="2052648" y="2481755"/>
                    <a:pt x="2020512" y="2453279"/>
                  </a:cubicBezTo>
                  <a:cubicBezTo>
                    <a:pt x="1981731" y="2418002"/>
                    <a:pt x="1938494" y="2374912"/>
                    <a:pt x="1924106" y="2308961"/>
                  </a:cubicBezTo>
                  <a:cubicBezTo>
                    <a:pt x="1909499" y="2241038"/>
                    <a:pt x="1919505" y="2169318"/>
                    <a:pt x="1955584" y="2089856"/>
                  </a:cubicBezTo>
                  <a:cubicBezTo>
                    <a:pt x="1978444" y="2042083"/>
                    <a:pt x="2004225" y="1995743"/>
                    <a:pt x="2032709" y="1951089"/>
                  </a:cubicBezTo>
                  <a:cubicBezTo>
                    <a:pt x="2043518" y="1933195"/>
                    <a:pt x="2054620" y="1915229"/>
                    <a:pt x="2064991" y="1897189"/>
                  </a:cubicBezTo>
                  <a:cubicBezTo>
                    <a:pt x="2142554" y="1763973"/>
                    <a:pt x="2140144" y="1674724"/>
                    <a:pt x="2055204" y="1556626"/>
                  </a:cubicBezTo>
                  <a:cubicBezTo>
                    <a:pt x="2032855" y="1525513"/>
                    <a:pt x="2007950" y="1495350"/>
                    <a:pt x="1983848" y="1466208"/>
                  </a:cubicBezTo>
                  <a:cubicBezTo>
                    <a:pt x="1972090" y="1451601"/>
                    <a:pt x="1960624" y="1437652"/>
                    <a:pt x="1948646" y="1423264"/>
                  </a:cubicBezTo>
                  <a:cubicBezTo>
                    <a:pt x="1887369" y="1346650"/>
                    <a:pt x="1862829" y="1271132"/>
                    <a:pt x="1873712" y="1192108"/>
                  </a:cubicBezTo>
                  <a:cubicBezTo>
                    <a:pt x="1881234" y="1145913"/>
                    <a:pt x="1892043" y="1100317"/>
                    <a:pt x="1906140" y="1055678"/>
                  </a:cubicBezTo>
                  <a:cubicBezTo>
                    <a:pt x="1910302" y="1041582"/>
                    <a:pt x="1914393" y="1027340"/>
                    <a:pt x="1918263" y="1013172"/>
                  </a:cubicBezTo>
                  <a:cubicBezTo>
                    <a:pt x="1938056" y="940940"/>
                    <a:pt x="1954050" y="863157"/>
                    <a:pt x="1937106" y="784644"/>
                  </a:cubicBezTo>
                  <a:lnTo>
                    <a:pt x="1929364" y="747543"/>
                  </a:lnTo>
                  <a:cubicBezTo>
                    <a:pt x="1911471" y="665086"/>
                    <a:pt x="1892847" y="579927"/>
                    <a:pt x="1883717" y="493307"/>
                  </a:cubicBezTo>
                  <a:cubicBezTo>
                    <a:pt x="1873201" y="395367"/>
                    <a:pt x="1892774" y="304073"/>
                    <a:pt x="1915341" y="220229"/>
                  </a:cubicBezTo>
                  <a:cubicBezTo>
                    <a:pt x="1928927" y="169689"/>
                    <a:pt x="1943752" y="118637"/>
                    <a:pt x="1958214" y="69265"/>
                  </a:cubicBezTo>
                  <a:cubicBezTo>
                    <a:pt x="1964421" y="47355"/>
                    <a:pt x="1970702" y="26174"/>
                    <a:pt x="1976837" y="4556"/>
                  </a:cubicBezTo>
                  <a:cubicBezTo>
                    <a:pt x="1977130" y="3672"/>
                    <a:pt x="1977567" y="2840"/>
                    <a:pt x="1978079" y="2073"/>
                  </a:cubicBezTo>
                  <a:cubicBezTo>
                    <a:pt x="1978663" y="1357"/>
                    <a:pt x="1979320" y="758"/>
                    <a:pt x="1980124" y="320"/>
                  </a:cubicBezTo>
                  <a:cubicBezTo>
                    <a:pt x="1980928" y="-126"/>
                    <a:pt x="1981804" y="-396"/>
                    <a:pt x="1982680" y="-484"/>
                  </a:cubicBezTo>
                  <a:cubicBezTo>
                    <a:pt x="1983557" y="-666"/>
                    <a:pt x="1984433" y="-666"/>
                    <a:pt x="1985309" y="-484"/>
                  </a:cubicBezTo>
                  <a:cubicBezTo>
                    <a:pt x="1986843" y="108"/>
                    <a:pt x="1988158" y="1218"/>
                    <a:pt x="1989034" y="2657"/>
                  </a:cubicBezTo>
                  <a:cubicBezTo>
                    <a:pt x="1989911" y="4132"/>
                    <a:pt x="1990202" y="5863"/>
                    <a:pt x="1989911" y="7551"/>
                  </a:cubicBezTo>
                  <a:cubicBezTo>
                    <a:pt x="1983703" y="29315"/>
                    <a:pt x="1977421" y="50882"/>
                    <a:pt x="1971140" y="72260"/>
                  </a:cubicBezTo>
                  <a:cubicBezTo>
                    <a:pt x="1956899" y="121193"/>
                    <a:pt x="1941926" y="172537"/>
                    <a:pt x="1928415" y="222931"/>
                  </a:cubicBezTo>
                  <a:cubicBezTo>
                    <a:pt x="1906504" y="305388"/>
                    <a:pt x="1887004" y="394856"/>
                    <a:pt x="1897375" y="490532"/>
                  </a:cubicBezTo>
                  <a:cubicBezTo>
                    <a:pt x="1906504" y="576348"/>
                    <a:pt x="1924909" y="661142"/>
                    <a:pt x="1942729" y="743453"/>
                  </a:cubicBezTo>
                  <a:lnTo>
                    <a:pt x="1950545" y="780627"/>
                  </a:lnTo>
                  <a:cubicBezTo>
                    <a:pt x="1968219" y="862719"/>
                    <a:pt x="1951859" y="942619"/>
                    <a:pt x="1931556" y="1016677"/>
                  </a:cubicBezTo>
                  <a:cubicBezTo>
                    <a:pt x="1927538" y="1030919"/>
                    <a:pt x="1923740" y="1045161"/>
                    <a:pt x="1919358" y="1059403"/>
                  </a:cubicBezTo>
                  <a:cubicBezTo>
                    <a:pt x="1905409" y="1103333"/>
                    <a:pt x="1894746" y="1148221"/>
                    <a:pt x="1887369" y="1193714"/>
                  </a:cubicBezTo>
                  <a:cubicBezTo>
                    <a:pt x="1876998" y="1268429"/>
                    <a:pt x="1900516" y="1340588"/>
                    <a:pt x="1959162" y="1413623"/>
                  </a:cubicBezTo>
                  <a:cubicBezTo>
                    <a:pt x="1970776" y="1428230"/>
                    <a:pt x="1982461" y="1442180"/>
                    <a:pt x="1994293" y="1456495"/>
                  </a:cubicBezTo>
                  <a:cubicBezTo>
                    <a:pt x="2018468" y="1485709"/>
                    <a:pt x="2043518" y="1516018"/>
                    <a:pt x="2066232" y="1547570"/>
                  </a:cubicBezTo>
                  <a:cubicBezTo>
                    <a:pt x="2153874" y="1669977"/>
                    <a:pt x="2157015" y="1766675"/>
                    <a:pt x="2076823" y="1904200"/>
                  </a:cubicBezTo>
                  <a:cubicBezTo>
                    <a:pt x="2066159" y="1922386"/>
                    <a:pt x="2054912" y="1940353"/>
                    <a:pt x="2044322" y="1958246"/>
                  </a:cubicBezTo>
                  <a:cubicBezTo>
                    <a:pt x="2016130" y="2002491"/>
                    <a:pt x="1990641" y="2048386"/>
                    <a:pt x="1968000" y="2095698"/>
                  </a:cubicBezTo>
                  <a:cubicBezTo>
                    <a:pt x="1932870" y="2173554"/>
                    <a:pt x="1923083" y="2240308"/>
                    <a:pt x="1937471" y="2305821"/>
                  </a:cubicBezTo>
                  <a:cubicBezTo>
                    <a:pt x="1949668" y="2361473"/>
                    <a:pt x="1981731" y="2399452"/>
                    <a:pt x="2029568" y="2442542"/>
                  </a:cubicBezTo>
                  <a:cubicBezTo>
                    <a:pt x="2062143" y="2471464"/>
                    <a:pt x="2092744" y="2502577"/>
                    <a:pt x="2121082" y="2535662"/>
                  </a:cubicBezTo>
                  <a:cubicBezTo>
                    <a:pt x="2158695" y="2580214"/>
                    <a:pt x="2165706" y="2638642"/>
                    <a:pt x="2140436" y="2696339"/>
                  </a:cubicBezTo>
                  <a:cubicBezTo>
                    <a:pt x="2118087" y="2747026"/>
                    <a:pt x="2083541" y="2793768"/>
                    <a:pt x="2052794" y="2835106"/>
                  </a:cubicBezTo>
                  <a:cubicBezTo>
                    <a:pt x="2026136" y="2871113"/>
                    <a:pt x="1996995" y="2905804"/>
                    <a:pt x="1968730" y="2939400"/>
                  </a:cubicBezTo>
                  <a:cubicBezTo>
                    <a:pt x="1955657" y="2954957"/>
                    <a:pt x="1942584" y="2970587"/>
                    <a:pt x="1929948" y="2986289"/>
                  </a:cubicBezTo>
                  <a:cubicBezTo>
                    <a:pt x="1892482" y="3032082"/>
                    <a:pt x="1881891" y="3089853"/>
                    <a:pt x="1896645" y="3168146"/>
                  </a:cubicBezTo>
                  <a:cubicBezTo>
                    <a:pt x="1915853" y="3269958"/>
                    <a:pt x="1960916" y="3363370"/>
                    <a:pt x="2005175" y="3450281"/>
                  </a:cubicBezTo>
                  <a:cubicBezTo>
                    <a:pt x="2023580" y="3485995"/>
                    <a:pt x="2041985" y="3521783"/>
                    <a:pt x="2060463" y="3557497"/>
                  </a:cubicBezTo>
                  <a:cubicBezTo>
                    <a:pt x="2091941" y="3618627"/>
                    <a:pt x="2123273" y="3679831"/>
                    <a:pt x="2154459" y="3741034"/>
                  </a:cubicBezTo>
                  <a:cubicBezTo>
                    <a:pt x="2195359" y="3821373"/>
                    <a:pt x="2238887" y="3896088"/>
                    <a:pt x="2323389" y="3928296"/>
                  </a:cubicBezTo>
                  <a:cubicBezTo>
                    <a:pt x="2367941" y="3943634"/>
                    <a:pt x="2413441" y="3955831"/>
                    <a:pt x="2459672" y="3964814"/>
                  </a:cubicBezTo>
                  <a:lnTo>
                    <a:pt x="2462375" y="3965471"/>
                  </a:lnTo>
                  <a:cubicBezTo>
                    <a:pt x="2544612" y="3983803"/>
                    <a:pt x="2616552" y="4022585"/>
                    <a:pt x="2681992" y="4062243"/>
                  </a:cubicBezTo>
                  <a:cubicBezTo>
                    <a:pt x="2701857" y="4074147"/>
                    <a:pt x="2721723" y="4086125"/>
                    <a:pt x="2741588" y="4098322"/>
                  </a:cubicBezTo>
                  <a:cubicBezTo>
                    <a:pt x="2804617" y="4136666"/>
                    <a:pt x="2869765" y="4176324"/>
                    <a:pt x="2935350" y="4211819"/>
                  </a:cubicBezTo>
                  <a:cubicBezTo>
                    <a:pt x="3014448" y="4254617"/>
                    <a:pt x="3054325" y="4317939"/>
                    <a:pt x="3053886" y="4400323"/>
                  </a:cubicBezTo>
                  <a:cubicBezTo>
                    <a:pt x="3053522" y="4476279"/>
                    <a:pt x="3025841" y="4549533"/>
                    <a:pt x="2975885" y="4606793"/>
                  </a:cubicBezTo>
                  <a:cubicBezTo>
                    <a:pt x="2963250" y="4621400"/>
                    <a:pt x="2950469" y="4636007"/>
                    <a:pt x="2937615" y="4650614"/>
                  </a:cubicBezTo>
                  <a:cubicBezTo>
                    <a:pt x="2909204" y="4682749"/>
                    <a:pt x="2879844" y="4715907"/>
                    <a:pt x="2853551" y="4750818"/>
                  </a:cubicBezTo>
                  <a:cubicBezTo>
                    <a:pt x="2835146" y="4777038"/>
                    <a:pt x="2821269" y="4806252"/>
                    <a:pt x="2812506" y="4837072"/>
                  </a:cubicBezTo>
                  <a:cubicBezTo>
                    <a:pt x="2801842" y="4871180"/>
                    <a:pt x="2803960" y="4894259"/>
                    <a:pt x="2846321" y="4910546"/>
                  </a:cubicBezTo>
                  <a:cubicBezTo>
                    <a:pt x="2887440" y="4926103"/>
                    <a:pt x="2926951" y="4945676"/>
                    <a:pt x="2964200" y="4968974"/>
                  </a:cubicBezTo>
                  <a:cubicBezTo>
                    <a:pt x="3018464" y="5003958"/>
                    <a:pt x="3050234" y="5058735"/>
                    <a:pt x="3063308" y="5140314"/>
                  </a:cubicBezTo>
                  <a:cubicBezTo>
                    <a:pt x="3070831" y="5184501"/>
                    <a:pt x="3068932" y="5229856"/>
                    <a:pt x="3057684" y="5273239"/>
                  </a:cubicBezTo>
                  <a:cubicBezTo>
                    <a:pt x="3036504" y="5351752"/>
                    <a:pt x="2981947" y="5397399"/>
                    <a:pt x="2890653" y="5412006"/>
                  </a:cubicBezTo>
                  <a:cubicBezTo>
                    <a:pt x="2878748" y="5414269"/>
                    <a:pt x="2866697" y="5415584"/>
                    <a:pt x="2854647" y="54158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1" name="Google Shape;2771;p86"/>
            <p:cNvSpPr/>
            <p:nvPr/>
          </p:nvSpPr>
          <p:spPr>
            <a:xfrm>
              <a:off x="6907912" y="7832"/>
              <a:ext cx="2379430" cy="4004133"/>
            </a:xfrm>
            <a:custGeom>
              <a:avLst/>
              <a:gdLst/>
              <a:ahLst/>
              <a:cxnLst/>
              <a:rect l="l" t="t" r="r" b="b"/>
              <a:pathLst>
                <a:path w="2379430" h="4004133" extrusionOk="0">
                  <a:moveTo>
                    <a:pt x="1178053" y="4003514"/>
                  </a:moveTo>
                  <a:lnTo>
                    <a:pt x="1174618" y="4003514"/>
                  </a:lnTo>
                  <a:cubicBezTo>
                    <a:pt x="1172793" y="4003367"/>
                    <a:pt x="1171113" y="4002637"/>
                    <a:pt x="1169872" y="4001322"/>
                  </a:cubicBezTo>
                  <a:cubicBezTo>
                    <a:pt x="1168631" y="3999935"/>
                    <a:pt x="1167900" y="3998109"/>
                    <a:pt x="1167973" y="3996210"/>
                  </a:cubicBezTo>
                  <a:cubicBezTo>
                    <a:pt x="1167900" y="3994311"/>
                    <a:pt x="1168631" y="3992485"/>
                    <a:pt x="1169872" y="3991098"/>
                  </a:cubicBezTo>
                  <a:cubicBezTo>
                    <a:pt x="1170530" y="3990440"/>
                    <a:pt x="1171332" y="3989929"/>
                    <a:pt x="1172136" y="3989564"/>
                  </a:cubicBezTo>
                  <a:cubicBezTo>
                    <a:pt x="1173012" y="3989418"/>
                    <a:pt x="1173889" y="3989418"/>
                    <a:pt x="1174765" y="3989564"/>
                  </a:cubicBezTo>
                  <a:lnTo>
                    <a:pt x="1178053" y="3989564"/>
                  </a:lnTo>
                  <a:cubicBezTo>
                    <a:pt x="1210114" y="3989564"/>
                    <a:pt x="1230199" y="3980434"/>
                    <a:pt x="1239401" y="3961738"/>
                  </a:cubicBezTo>
                  <a:cubicBezTo>
                    <a:pt x="1240206" y="3960058"/>
                    <a:pt x="1241593" y="3958816"/>
                    <a:pt x="1243346" y="3958232"/>
                  </a:cubicBezTo>
                  <a:cubicBezTo>
                    <a:pt x="1245098" y="3957721"/>
                    <a:pt x="1246924" y="3957867"/>
                    <a:pt x="1248531" y="3958743"/>
                  </a:cubicBezTo>
                  <a:cubicBezTo>
                    <a:pt x="1250137" y="3959619"/>
                    <a:pt x="1251305" y="3961081"/>
                    <a:pt x="1251890" y="3962833"/>
                  </a:cubicBezTo>
                  <a:cubicBezTo>
                    <a:pt x="1252402" y="3964659"/>
                    <a:pt x="1252256" y="3966631"/>
                    <a:pt x="1251452" y="3968311"/>
                  </a:cubicBezTo>
                  <a:cubicBezTo>
                    <a:pt x="1239694" y="3991682"/>
                    <a:pt x="1215592" y="4003514"/>
                    <a:pt x="1178053" y="4003514"/>
                  </a:cubicBezTo>
                  <a:close/>
                  <a:moveTo>
                    <a:pt x="1094792" y="3989710"/>
                  </a:moveTo>
                  <a:lnTo>
                    <a:pt x="1093112" y="3989710"/>
                  </a:lnTo>
                  <a:cubicBezTo>
                    <a:pt x="1082815" y="3986861"/>
                    <a:pt x="1072515" y="3983721"/>
                    <a:pt x="1062072" y="3980581"/>
                  </a:cubicBezTo>
                  <a:cubicBezTo>
                    <a:pt x="1046589" y="3975833"/>
                    <a:pt x="1030520" y="3971013"/>
                    <a:pt x="1014745" y="3967069"/>
                  </a:cubicBezTo>
                  <a:cubicBezTo>
                    <a:pt x="1013868" y="3966850"/>
                    <a:pt x="1013066" y="3966485"/>
                    <a:pt x="1012335" y="3965974"/>
                  </a:cubicBezTo>
                  <a:cubicBezTo>
                    <a:pt x="1011605" y="3965390"/>
                    <a:pt x="1010947" y="3964732"/>
                    <a:pt x="1010509" y="3963928"/>
                  </a:cubicBezTo>
                  <a:cubicBezTo>
                    <a:pt x="1010072" y="3963125"/>
                    <a:pt x="1009706" y="3962249"/>
                    <a:pt x="1009560" y="3961299"/>
                  </a:cubicBezTo>
                  <a:cubicBezTo>
                    <a:pt x="1009341" y="3959400"/>
                    <a:pt x="1009779" y="3957574"/>
                    <a:pt x="1010801" y="3955968"/>
                  </a:cubicBezTo>
                  <a:cubicBezTo>
                    <a:pt x="1011313" y="3955238"/>
                    <a:pt x="1011971" y="3954580"/>
                    <a:pt x="1012700" y="3954069"/>
                  </a:cubicBezTo>
                  <a:cubicBezTo>
                    <a:pt x="1013431" y="3953631"/>
                    <a:pt x="1014307" y="3953265"/>
                    <a:pt x="1015184" y="3953119"/>
                  </a:cubicBezTo>
                  <a:cubicBezTo>
                    <a:pt x="1016059" y="3952900"/>
                    <a:pt x="1016937" y="3952900"/>
                    <a:pt x="1017812" y="3953119"/>
                  </a:cubicBezTo>
                  <a:cubicBezTo>
                    <a:pt x="1033953" y="3957137"/>
                    <a:pt x="1050168" y="3962029"/>
                    <a:pt x="1065797" y="3966850"/>
                  </a:cubicBezTo>
                  <a:cubicBezTo>
                    <a:pt x="1075948" y="3969845"/>
                    <a:pt x="1086101" y="3972985"/>
                    <a:pt x="1096325" y="3975833"/>
                  </a:cubicBezTo>
                  <a:cubicBezTo>
                    <a:pt x="1098005" y="3976199"/>
                    <a:pt x="1099540" y="3977221"/>
                    <a:pt x="1100488" y="3978682"/>
                  </a:cubicBezTo>
                  <a:cubicBezTo>
                    <a:pt x="1101510" y="3980143"/>
                    <a:pt x="1101876" y="3981969"/>
                    <a:pt x="1101656" y="3983721"/>
                  </a:cubicBezTo>
                  <a:cubicBezTo>
                    <a:pt x="1101439" y="3985474"/>
                    <a:pt x="1100562" y="3987081"/>
                    <a:pt x="1099247" y="3988250"/>
                  </a:cubicBezTo>
                  <a:cubicBezTo>
                    <a:pt x="1098005" y="3989418"/>
                    <a:pt x="1096252" y="3990002"/>
                    <a:pt x="1094572" y="3989856"/>
                  </a:cubicBezTo>
                  <a:close/>
                  <a:moveTo>
                    <a:pt x="937327" y="3947861"/>
                  </a:moveTo>
                  <a:lnTo>
                    <a:pt x="935867" y="3947861"/>
                  </a:lnTo>
                  <a:cubicBezTo>
                    <a:pt x="905412" y="3940557"/>
                    <a:pt x="880215" y="3935372"/>
                    <a:pt x="856552" y="3930771"/>
                  </a:cubicBezTo>
                  <a:cubicBezTo>
                    <a:pt x="854799" y="3930405"/>
                    <a:pt x="853264" y="3929383"/>
                    <a:pt x="852242" y="3927922"/>
                  </a:cubicBezTo>
                  <a:cubicBezTo>
                    <a:pt x="851220" y="3926389"/>
                    <a:pt x="850782" y="3924490"/>
                    <a:pt x="851074" y="3922664"/>
                  </a:cubicBezTo>
                  <a:cubicBezTo>
                    <a:pt x="851438" y="3920911"/>
                    <a:pt x="852388" y="3919304"/>
                    <a:pt x="853849" y="3918136"/>
                  </a:cubicBezTo>
                  <a:cubicBezTo>
                    <a:pt x="855309" y="3917113"/>
                    <a:pt x="857062" y="3916675"/>
                    <a:pt x="858814" y="3916894"/>
                  </a:cubicBezTo>
                  <a:cubicBezTo>
                    <a:pt x="882697" y="3921568"/>
                    <a:pt x="908040" y="3926973"/>
                    <a:pt x="938570" y="3934057"/>
                  </a:cubicBezTo>
                  <a:cubicBezTo>
                    <a:pt x="940323" y="3934277"/>
                    <a:pt x="941929" y="3935226"/>
                    <a:pt x="943024" y="3936686"/>
                  </a:cubicBezTo>
                  <a:cubicBezTo>
                    <a:pt x="944121" y="3938148"/>
                    <a:pt x="944631" y="3939973"/>
                    <a:pt x="944413" y="3941799"/>
                  </a:cubicBezTo>
                  <a:cubicBezTo>
                    <a:pt x="944267" y="3943625"/>
                    <a:pt x="943390" y="3945378"/>
                    <a:pt x="942003" y="3946546"/>
                  </a:cubicBezTo>
                  <a:cubicBezTo>
                    <a:pt x="940688" y="3947715"/>
                    <a:pt x="938936" y="3948300"/>
                    <a:pt x="937181" y="3948153"/>
                  </a:cubicBezTo>
                  <a:close/>
                  <a:moveTo>
                    <a:pt x="777454" y="3918647"/>
                  </a:moveTo>
                  <a:lnTo>
                    <a:pt x="776577" y="3918647"/>
                  </a:lnTo>
                  <a:lnTo>
                    <a:pt x="770370" y="3917844"/>
                  </a:lnTo>
                  <a:cubicBezTo>
                    <a:pt x="745902" y="3914703"/>
                    <a:pt x="720633" y="3911416"/>
                    <a:pt x="695801" y="3906961"/>
                  </a:cubicBezTo>
                  <a:cubicBezTo>
                    <a:pt x="694049" y="3906596"/>
                    <a:pt x="692442" y="3905500"/>
                    <a:pt x="691419" y="3904040"/>
                  </a:cubicBezTo>
                  <a:cubicBezTo>
                    <a:pt x="690397" y="3902506"/>
                    <a:pt x="689958" y="3900534"/>
                    <a:pt x="690324" y="3898708"/>
                  </a:cubicBezTo>
                  <a:cubicBezTo>
                    <a:pt x="690834" y="3894984"/>
                    <a:pt x="694339" y="3892354"/>
                    <a:pt x="698064" y="3892865"/>
                  </a:cubicBezTo>
                  <a:cubicBezTo>
                    <a:pt x="698064" y="3892865"/>
                    <a:pt x="698137" y="3892865"/>
                    <a:pt x="698137" y="3892865"/>
                  </a:cubicBezTo>
                  <a:cubicBezTo>
                    <a:pt x="722532" y="3897320"/>
                    <a:pt x="747728" y="3900169"/>
                    <a:pt x="772050" y="3903747"/>
                  </a:cubicBezTo>
                  <a:lnTo>
                    <a:pt x="778258" y="3904478"/>
                  </a:lnTo>
                  <a:cubicBezTo>
                    <a:pt x="780084" y="3904624"/>
                    <a:pt x="781764" y="3905500"/>
                    <a:pt x="782932" y="3906888"/>
                  </a:cubicBezTo>
                  <a:cubicBezTo>
                    <a:pt x="784100" y="3908349"/>
                    <a:pt x="784758" y="3910175"/>
                    <a:pt x="784611" y="3912000"/>
                  </a:cubicBezTo>
                  <a:cubicBezTo>
                    <a:pt x="784538" y="3913826"/>
                    <a:pt x="783663" y="3915579"/>
                    <a:pt x="782347" y="3916894"/>
                  </a:cubicBezTo>
                  <a:cubicBezTo>
                    <a:pt x="781033" y="3918136"/>
                    <a:pt x="779207" y="3918793"/>
                    <a:pt x="777381" y="3918647"/>
                  </a:cubicBezTo>
                  <a:close/>
                  <a:moveTo>
                    <a:pt x="617289" y="3890529"/>
                  </a:moveTo>
                  <a:lnTo>
                    <a:pt x="615900" y="3890529"/>
                  </a:lnTo>
                  <a:cubicBezTo>
                    <a:pt x="589389" y="3884685"/>
                    <a:pt x="562949" y="3878770"/>
                    <a:pt x="536438" y="3872781"/>
                  </a:cubicBezTo>
                  <a:cubicBezTo>
                    <a:pt x="534685" y="3872416"/>
                    <a:pt x="533152" y="3871320"/>
                    <a:pt x="532275" y="3869787"/>
                  </a:cubicBezTo>
                  <a:cubicBezTo>
                    <a:pt x="531326" y="3868252"/>
                    <a:pt x="530961" y="3866427"/>
                    <a:pt x="531180" y="3864674"/>
                  </a:cubicBezTo>
                  <a:cubicBezTo>
                    <a:pt x="531545" y="3862921"/>
                    <a:pt x="532567" y="3861388"/>
                    <a:pt x="534027" y="3860292"/>
                  </a:cubicBezTo>
                  <a:cubicBezTo>
                    <a:pt x="535488" y="3859269"/>
                    <a:pt x="537242" y="3858904"/>
                    <a:pt x="538995" y="3859196"/>
                  </a:cubicBezTo>
                  <a:cubicBezTo>
                    <a:pt x="565360" y="3865258"/>
                    <a:pt x="591799" y="3871174"/>
                    <a:pt x="618383" y="3876871"/>
                  </a:cubicBezTo>
                  <a:cubicBezTo>
                    <a:pt x="622035" y="3877601"/>
                    <a:pt x="624519" y="3880960"/>
                    <a:pt x="624153" y="3884685"/>
                  </a:cubicBezTo>
                  <a:cubicBezTo>
                    <a:pt x="624007" y="3886511"/>
                    <a:pt x="623130" y="3888118"/>
                    <a:pt x="621816" y="3889360"/>
                  </a:cubicBezTo>
                  <a:cubicBezTo>
                    <a:pt x="620502" y="3890602"/>
                    <a:pt x="618749" y="3891186"/>
                    <a:pt x="616923" y="3891039"/>
                  </a:cubicBezTo>
                  <a:close/>
                  <a:moveTo>
                    <a:pt x="1246266" y="3888337"/>
                  </a:moveTo>
                  <a:cubicBezTo>
                    <a:pt x="1244733" y="3888337"/>
                    <a:pt x="1243273" y="3887753"/>
                    <a:pt x="1242103" y="3886804"/>
                  </a:cubicBezTo>
                  <a:cubicBezTo>
                    <a:pt x="1240862" y="3885781"/>
                    <a:pt x="1240059" y="3884394"/>
                    <a:pt x="1239694" y="3882859"/>
                  </a:cubicBezTo>
                  <a:cubicBezTo>
                    <a:pt x="1232973" y="3852988"/>
                    <a:pt x="1223627" y="3823847"/>
                    <a:pt x="1216396" y="3801718"/>
                  </a:cubicBezTo>
                  <a:cubicBezTo>
                    <a:pt x="1215738" y="3799965"/>
                    <a:pt x="1215738" y="3798066"/>
                    <a:pt x="1216396" y="3796313"/>
                  </a:cubicBezTo>
                  <a:cubicBezTo>
                    <a:pt x="1217198" y="3794633"/>
                    <a:pt x="1218586" y="3793318"/>
                    <a:pt x="1220265" y="3792661"/>
                  </a:cubicBezTo>
                  <a:cubicBezTo>
                    <a:pt x="1221874" y="3792004"/>
                    <a:pt x="1223773" y="3792004"/>
                    <a:pt x="1225379" y="3792661"/>
                  </a:cubicBezTo>
                  <a:cubicBezTo>
                    <a:pt x="1226986" y="3793538"/>
                    <a:pt x="1228300" y="3794926"/>
                    <a:pt x="1228885" y="3796679"/>
                  </a:cubicBezTo>
                  <a:cubicBezTo>
                    <a:pt x="1238087" y="3823774"/>
                    <a:pt x="1245974" y="3851309"/>
                    <a:pt x="1252548" y="3879208"/>
                  </a:cubicBezTo>
                  <a:cubicBezTo>
                    <a:pt x="1253424" y="3883006"/>
                    <a:pt x="1251232" y="3886804"/>
                    <a:pt x="1247509" y="3887899"/>
                  </a:cubicBezTo>
                  <a:close/>
                  <a:moveTo>
                    <a:pt x="458510" y="3854595"/>
                  </a:moveTo>
                  <a:lnTo>
                    <a:pt x="457048" y="3854595"/>
                  </a:lnTo>
                  <a:lnTo>
                    <a:pt x="392194" y="3839988"/>
                  </a:lnTo>
                  <a:lnTo>
                    <a:pt x="377587" y="3836629"/>
                  </a:lnTo>
                  <a:cubicBezTo>
                    <a:pt x="375907" y="3836263"/>
                    <a:pt x="374374" y="3835167"/>
                    <a:pt x="373423" y="3833707"/>
                  </a:cubicBezTo>
                  <a:cubicBezTo>
                    <a:pt x="372475" y="3832174"/>
                    <a:pt x="372109" y="3830348"/>
                    <a:pt x="372401" y="3828522"/>
                  </a:cubicBezTo>
                  <a:cubicBezTo>
                    <a:pt x="372767" y="3826769"/>
                    <a:pt x="373789" y="3825235"/>
                    <a:pt x="375249" y="3824212"/>
                  </a:cubicBezTo>
                  <a:cubicBezTo>
                    <a:pt x="376636" y="3823190"/>
                    <a:pt x="378462" y="3822825"/>
                    <a:pt x="380144" y="3823117"/>
                  </a:cubicBezTo>
                  <a:lnTo>
                    <a:pt x="394751" y="3826403"/>
                  </a:lnTo>
                  <a:lnTo>
                    <a:pt x="459678" y="3841010"/>
                  </a:lnTo>
                  <a:cubicBezTo>
                    <a:pt x="461358" y="3841376"/>
                    <a:pt x="462745" y="3842399"/>
                    <a:pt x="463695" y="3843786"/>
                  </a:cubicBezTo>
                  <a:cubicBezTo>
                    <a:pt x="464644" y="3845246"/>
                    <a:pt x="465083" y="3846927"/>
                    <a:pt x="464936" y="3848680"/>
                  </a:cubicBezTo>
                  <a:cubicBezTo>
                    <a:pt x="464790" y="3850432"/>
                    <a:pt x="463988" y="3852039"/>
                    <a:pt x="462745" y="3853208"/>
                  </a:cubicBezTo>
                  <a:cubicBezTo>
                    <a:pt x="461577" y="3854376"/>
                    <a:pt x="459971" y="3855034"/>
                    <a:pt x="458291" y="3855034"/>
                  </a:cubicBezTo>
                  <a:close/>
                  <a:moveTo>
                    <a:pt x="300388" y="3815521"/>
                  </a:moveTo>
                  <a:cubicBezTo>
                    <a:pt x="299732" y="3815668"/>
                    <a:pt x="299147" y="3815668"/>
                    <a:pt x="298489" y="3815521"/>
                  </a:cubicBezTo>
                  <a:cubicBezTo>
                    <a:pt x="272197" y="3807561"/>
                    <a:pt x="246343" y="3798212"/>
                    <a:pt x="221000" y="3787476"/>
                  </a:cubicBezTo>
                  <a:cubicBezTo>
                    <a:pt x="219320" y="3786673"/>
                    <a:pt x="218004" y="3785358"/>
                    <a:pt x="217275" y="3783605"/>
                  </a:cubicBezTo>
                  <a:cubicBezTo>
                    <a:pt x="216617" y="3781852"/>
                    <a:pt x="216617" y="3779953"/>
                    <a:pt x="217275" y="3778200"/>
                  </a:cubicBezTo>
                  <a:cubicBezTo>
                    <a:pt x="217931" y="3776448"/>
                    <a:pt x="219247" y="3775060"/>
                    <a:pt x="220927" y="3774256"/>
                  </a:cubicBezTo>
                  <a:cubicBezTo>
                    <a:pt x="222606" y="3773526"/>
                    <a:pt x="224432" y="3773526"/>
                    <a:pt x="226112" y="3774256"/>
                  </a:cubicBezTo>
                  <a:cubicBezTo>
                    <a:pt x="251016" y="3784774"/>
                    <a:pt x="276359" y="3793976"/>
                    <a:pt x="302214" y="3801864"/>
                  </a:cubicBezTo>
                  <a:cubicBezTo>
                    <a:pt x="305500" y="3802959"/>
                    <a:pt x="307545" y="3806319"/>
                    <a:pt x="307108" y="3809751"/>
                  </a:cubicBezTo>
                  <a:cubicBezTo>
                    <a:pt x="306889" y="3811431"/>
                    <a:pt x="306085" y="3813038"/>
                    <a:pt x="304771" y="3814206"/>
                  </a:cubicBezTo>
                  <a:cubicBezTo>
                    <a:pt x="303530" y="3815302"/>
                    <a:pt x="301921" y="3815887"/>
                    <a:pt x="300242" y="3815887"/>
                  </a:cubicBezTo>
                  <a:close/>
                  <a:moveTo>
                    <a:pt x="150520" y="3750666"/>
                  </a:moveTo>
                  <a:cubicBezTo>
                    <a:pt x="149352" y="3750666"/>
                    <a:pt x="148184" y="3750301"/>
                    <a:pt x="147160" y="3749717"/>
                  </a:cubicBezTo>
                  <a:cubicBezTo>
                    <a:pt x="138104" y="3744385"/>
                    <a:pt x="129194" y="3738761"/>
                    <a:pt x="120357" y="3732773"/>
                  </a:cubicBezTo>
                  <a:cubicBezTo>
                    <a:pt x="105896" y="3723059"/>
                    <a:pt x="92092" y="3712323"/>
                    <a:pt x="79164" y="3700637"/>
                  </a:cubicBezTo>
                  <a:cubicBezTo>
                    <a:pt x="78435" y="3700052"/>
                    <a:pt x="77777" y="3699322"/>
                    <a:pt x="77265" y="3698446"/>
                  </a:cubicBezTo>
                  <a:cubicBezTo>
                    <a:pt x="76755" y="3697569"/>
                    <a:pt x="76463" y="3696620"/>
                    <a:pt x="76317" y="3695597"/>
                  </a:cubicBezTo>
                  <a:cubicBezTo>
                    <a:pt x="76170" y="3694648"/>
                    <a:pt x="76170" y="3693625"/>
                    <a:pt x="76317" y="3692677"/>
                  </a:cubicBezTo>
                  <a:cubicBezTo>
                    <a:pt x="76536" y="3691727"/>
                    <a:pt x="77048" y="3690778"/>
                    <a:pt x="77704" y="3690047"/>
                  </a:cubicBezTo>
                  <a:cubicBezTo>
                    <a:pt x="78289" y="3689243"/>
                    <a:pt x="79091" y="3688659"/>
                    <a:pt x="79968" y="3688221"/>
                  </a:cubicBezTo>
                  <a:cubicBezTo>
                    <a:pt x="80773" y="3687783"/>
                    <a:pt x="81721" y="3687564"/>
                    <a:pt x="82670" y="3687564"/>
                  </a:cubicBezTo>
                  <a:cubicBezTo>
                    <a:pt x="83620" y="3687564"/>
                    <a:pt x="84642" y="3687783"/>
                    <a:pt x="85519" y="3688148"/>
                  </a:cubicBezTo>
                  <a:cubicBezTo>
                    <a:pt x="86395" y="3688513"/>
                    <a:pt x="87199" y="3689097"/>
                    <a:pt x="87784" y="3689828"/>
                  </a:cubicBezTo>
                  <a:cubicBezTo>
                    <a:pt x="100199" y="3701075"/>
                    <a:pt x="113419" y="3711373"/>
                    <a:pt x="127368" y="3720722"/>
                  </a:cubicBezTo>
                  <a:cubicBezTo>
                    <a:pt x="135913" y="3726564"/>
                    <a:pt x="144678" y="3732042"/>
                    <a:pt x="153515" y="3737009"/>
                  </a:cubicBezTo>
                  <a:cubicBezTo>
                    <a:pt x="154829" y="3737812"/>
                    <a:pt x="155851" y="3739054"/>
                    <a:pt x="156436" y="3740441"/>
                  </a:cubicBezTo>
                  <a:cubicBezTo>
                    <a:pt x="157021" y="3741902"/>
                    <a:pt x="157167" y="3743509"/>
                    <a:pt x="156802" y="3745042"/>
                  </a:cubicBezTo>
                  <a:cubicBezTo>
                    <a:pt x="156436" y="3746503"/>
                    <a:pt x="155561" y="3747891"/>
                    <a:pt x="154391" y="3748840"/>
                  </a:cubicBezTo>
                  <a:cubicBezTo>
                    <a:pt x="153223" y="3749790"/>
                    <a:pt x="151763" y="3750301"/>
                    <a:pt x="150227" y="3750301"/>
                  </a:cubicBezTo>
                  <a:close/>
                  <a:moveTo>
                    <a:pt x="1195727" y="3726199"/>
                  </a:moveTo>
                  <a:cubicBezTo>
                    <a:pt x="1192804" y="3726053"/>
                    <a:pt x="1190322" y="3724154"/>
                    <a:pt x="1189299" y="3721379"/>
                  </a:cubicBezTo>
                  <a:lnTo>
                    <a:pt x="1186378" y="3712176"/>
                  </a:lnTo>
                  <a:cubicBezTo>
                    <a:pt x="1178126" y="3687929"/>
                    <a:pt x="1171771" y="3663097"/>
                    <a:pt x="1167315" y="3637900"/>
                  </a:cubicBezTo>
                  <a:cubicBezTo>
                    <a:pt x="1167170" y="3636147"/>
                    <a:pt x="1167680" y="3634321"/>
                    <a:pt x="1168777" y="3632933"/>
                  </a:cubicBezTo>
                  <a:cubicBezTo>
                    <a:pt x="1169799" y="3631545"/>
                    <a:pt x="1171332" y="3630597"/>
                    <a:pt x="1173012" y="3630304"/>
                  </a:cubicBezTo>
                  <a:cubicBezTo>
                    <a:pt x="1174692" y="3630012"/>
                    <a:pt x="1176444" y="3630377"/>
                    <a:pt x="1177833" y="3631400"/>
                  </a:cubicBezTo>
                  <a:cubicBezTo>
                    <a:pt x="1179221" y="3632423"/>
                    <a:pt x="1180242" y="3633883"/>
                    <a:pt x="1180681" y="3635563"/>
                  </a:cubicBezTo>
                  <a:cubicBezTo>
                    <a:pt x="1184991" y="3660029"/>
                    <a:pt x="1191198" y="3684131"/>
                    <a:pt x="1199232" y="3707648"/>
                  </a:cubicBezTo>
                  <a:lnTo>
                    <a:pt x="1202080" y="3716705"/>
                  </a:lnTo>
                  <a:cubicBezTo>
                    <a:pt x="1202226" y="3717654"/>
                    <a:pt x="1202226" y="3718530"/>
                    <a:pt x="1202080" y="3719480"/>
                  </a:cubicBezTo>
                  <a:cubicBezTo>
                    <a:pt x="1202007" y="3721306"/>
                    <a:pt x="1201131" y="3723059"/>
                    <a:pt x="1199817" y="3724374"/>
                  </a:cubicBezTo>
                  <a:cubicBezTo>
                    <a:pt x="1199159" y="3725031"/>
                    <a:pt x="1198428" y="3725469"/>
                    <a:pt x="1197552" y="3725761"/>
                  </a:cubicBezTo>
                  <a:cubicBezTo>
                    <a:pt x="1196821" y="3725907"/>
                    <a:pt x="1196092" y="3725907"/>
                    <a:pt x="1195361" y="3725761"/>
                  </a:cubicBezTo>
                  <a:close/>
                  <a:moveTo>
                    <a:pt x="31181" y="3637608"/>
                  </a:moveTo>
                  <a:cubicBezTo>
                    <a:pt x="30013" y="3637608"/>
                    <a:pt x="28844" y="3637315"/>
                    <a:pt x="27821" y="3636658"/>
                  </a:cubicBezTo>
                  <a:cubicBezTo>
                    <a:pt x="26799" y="3636074"/>
                    <a:pt x="25922" y="3635197"/>
                    <a:pt x="25411" y="3634102"/>
                  </a:cubicBezTo>
                  <a:cubicBezTo>
                    <a:pt x="10804" y="3608540"/>
                    <a:pt x="1675" y="3580129"/>
                    <a:pt x="-1320" y="3550842"/>
                  </a:cubicBezTo>
                  <a:cubicBezTo>
                    <a:pt x="-1539" y="3549893"/>
                    <a:pt x="-1539" y="3548943"/>
                    <a:pt x="-1320" y="3547994"/>
                  </a:cubicBezTo>
                  <a:cubicBezTo>
                    <a:pt x="-1100" y="3547044"/>
                    <a:pt x="-736" y="3546241"/>
                    <a:pt x="-151" y="3545437"/>
                  </a:cubicBezTo>
                  <a:cubicBezTo>
                    <a:pt x="433" y="3544707"/>
                    <a:pt x="1163" y="3544049"/>
                    <a:pt x="1967" y="3543538"/>
                  </a:cubicBezTo>
                  <a:cubicBezTo>
                    <a:pt x="2770" y="3543100"/>
                    <a:pt x="3647" y="3542808"/>
                    <a:pt x="4523" y="3542735"/>
                  </a:cubicBezTo>
                  <a:cubicBezTo>
                    <a:pt x="6349" y="3542516"/>
                    <a:pt x="8175" y="3543027"/>
                    <a:pt x="9636" y="3544196"/>
                  </a:cubicBezTo>
                  <a:cubicBezTo>
                    <a:pt x="11096" y="3545437"/>
                    <a:pt x="12045" y="3547190"/>
                    <a:pt x="12265" y="3549089"/>
                  </a:cubicBezTo>
                  <a:cubicBezTo>
                    <a:pt x="15040" y="3576331"/>
                    <a:pt x="23512" y="3602697"/>
                    <a:pt x="37097" y="3626506"/>
                  </a:cubicBezTo>
                  <a:cubicBezTo>
                    <a:pt x="37681" y="3627602"/>
                    <a:pt x="38046" y="3628843"/>
                    <a:pt x="38046" y="3630085"/>
                  </a:cubicBezTo>
                  <a:cubicBezTo>
                    <a:pt x="38119" y="3632641"/>
                    <a:pt x="36804" y="3634979"/>
                    <a:pt x="34687" y="3636366"/>
                  </a:cubicBezTo>
                  <a:cubicBezTo>
                    <a:pt x="33664" y="3636951"/>
                    <a:pt x="32496" y="3637315"/>
                    <a:pt x="31254" y="3637315"/>
                  </a:cubicBezTo>
                  <a:close/>
                  <a:moveTo>
                    <a:pt x="1180096" y="3559387"/>
                  </a:moveTo>
                  <a:cubicBezTo>
                    <a:pt x="1179294" y="3559387"/>
                    <a:pt x="1178490" y="3559241"/>
                    <a:pt x="1177760" y="3558949"/>
                  </a:cubicBezTo>
                  <a:cubicBezTo>
                    <a:pt x="1176081" y="3558219"/>
                    <a:pt x="1174692" y="3556904"/>
                    <a:pt x="1173962" y="3555224"/>
                  </a:cubicBezTo>
                  <a:cubicBezTo>
                    <a:pt x="1173231" y="3553471"/>
                    <a:pt x="1173231" y="3551499"/>
                    <a:pt x="1173962" y="3549746"/>
                  </a:cubicBezTo>
                  <a:cubicBezTo>
                    <a:pt x="1175203" y="3546387"/>
                    <a:pt x="1176517" y="3542955"/>
                    <a:pt x="1178053" y="3539521"/>
                  </a:cubicBezTo>
                  <a:cubicBezTo>
                    <a:pt x="1188350" y="3516443"/>
                    <a:pt x="1201570" y="3494751"/>
                    <a:pt x="1217345" y="3475031"/>
                  </a:cubicBezTo>
                  <a:cubicBezTo>
                    <a:pt x="1219097" y="3472840"/>
                    <a:pt x="1222018" y="3471964"/>
                    <a:pt x="1224648" y="3472840"/>
                  </a:cubicBezTo>
                  <a:cubicBezTo>
                    <a:pt x="1225525" y="3473133"/>
                    <a:pt x="1226255" y="3473571"/>
                    <a:pt x="1226986" y="3474155"/>
                  </a:cubicBezTo>
                  <a:cubicBezTo>
                    <a:pt x="1227642" y="3474739"/>
                    <a:pt x="1228227" y="3475469"/>
                    <a:pt x="1228592" y="3476346"/>
                  </a:cubicBezTo>
                  <a:cubicBezTo>
                    <a:pt x="1229031" y="3477150"/>
                    <a:pt x="1229250" y="3478026"/>
                    <a:pt x="1229322" y="3478976"/>
                  </a:cubicBezTo>
                  <a:cubicBezTo>
                    <a:pt x="1229468" y="3479925"/>
                    <a:pt x="1229468" y="3480802"/>
                    <a:pt x="1229322" y="3481751"/>
                  </a:cubicBezTo>
                  <a:cubicBezTo>
                    <a:pt x="1229031" y="3482627"/>
                    <a:pt x="1228592" y="3483504"/>
                    <a:pt x="1228008" y="3484234"/>
                  </a:cubicBezTo>
                  <a:cubicBezTo>
                    <a:pt x="1212962" y="3503004"/>
                    <a:pt x="1200400" y="3523600"/>
                    <a:pt x="1190614" y="3545584"/>
                  </a:cubicBezTo>
                  <a:cubicBezTo>
                    <a:pt x="1189299" y="3548577"/>
                    <a:pt x="1188058" y="3551718"/>
                    <a:pt x="1186963" y="3554713"/>
                  </a:cubicBezTo>
                  <a:cubicBezTo>
                    <a:pt x="1186451" y="3556027"/>
                    <a:pt x="1185647" y="3557196"/>
                    <a:pt x="1184479" y="3558072"/>
                  </a:cubicBezTo>
                  <a:cubicBezTo>
                    <a:pt x="1183238" y="3558949"/>
                    <a:pt x="1181631" y="3559387"/>
                    <a:pt x="1180096" y="3559168"/>
                  </a:cubicBezTo>
                  <a:close/>
                  <a:moveTo>
                    <a:pt x="14237" y="3472840"/>
                  </a:moveTo>
                  <a:cubicBezTo>
                    <a:pt x="13580" y="3472986"/>
                    <a:pt x="12849" y="3472986"/>
                    <a:pt x="12192" y="3472840"/>
                  </a:cubicBezTo>
                  <a:cubicBezTo>
                    <a:pt x="11315" y="3472549"/>
                    <a:pt x="10512" y="3472110"/>
                    <a:pt x="9855" y="3471526"/>
                  </a:cubicBezTo>
                  <a:cubicBezTo>
                    <a:pt x="9197" y="3470941"/>
                    <a:pt x="8613" y="3470211"/>
                    <a:pt x="8247" y="3469408"/>
                  </a:cubicBezTo>
                  <a:cubicBezTo>
                    <a:pt x="7810" y="3468531"/>
                    <a:pt x="7590" y="3467655"/>
                    <a:pt x="7444" y="3466705"/>
                  </a:cubicBezTo>
                  <a:cubicBezTo>
                    <a:pt x="7371" y="3465756"/>
                    <a:pt x="7517" y="3464806"/>
                    <a:pt x="7810" y="3463930"/>
                  </a:cubicBezTo>
                  <a:cubicBezTo>
                    <a:pt x="14310" y="3442458"/>
                    <a:pt x="23220" y="3421862"/>
                    <a:pt x="34395" y="3402434"/>
                  </a:cubicBezTo>
                  <a:cubicBezTo>
                    <a:pt x="37535" y="3396738"/>
                    <a:pt x="40822" y="3391187"/>
                    <a:pt x="44254" y="3386074"/>
                  </a:cubicBezTo>
                  <a:cubicBezTo>
                    <a:pt x="44765" y="3385344"/>
                    <a:pt x="45350" y="3384614"/>
                    <a:pt x="46080" y="3384103"/>
                  </a:cubicBezTo>
                  <a:cubicBezTo>
                    <a:pt x="46810" y="3383591"/>
                    <a:pt x="47614" y="3383226"/>
                    <a:pt x="48490" y="3383007"/>
                  </a:cubicBezTo>
                  <a:cubicBezTo>
                    <a:pt x="49367" y="3382861"/>
                    <a:pt x="50243" y="3382861"/>
                    <a:pt x="51120" y="3383007"/>
                  </a:cubicBezTo>
                  <a:cubicBezTo>
                    <a:pt x="51995" y="3383154"/>
                    <a:pt x="52800" y="3383518"/>
                    <a:pt x="53529" y="3384030"/>
                  </a:cubicBezTo>
                  <a:cubicBezTo>
                    <a:pt x="54260" y="3384541"/>
                    <a:pt x="54918" y="3385198"/>
                    <a:pt x="55428" y="3385929"/>
                  </a:cubicBezTo>
                  <a:cubicBezTo>
                    <a:pt x="55940" y="3386732"/>
                    <a:pt x="56305" y="3387609"/>
                    <a:pt x="56451" y="3388485"/>
                  </a:cubicBezTo>
                  <a:cubicBezTo>
                    <a:pt x="56598" y="3389435"/>
                    <a:pt x="56598" y="3390311"/>
                    <a:pt x="56451" y="3391260"/>
                  </a:cubicBezTo>
                  <a:cubicBezTo>
                    <a:pt x="56305" y="3392210"/>
                    <a:pt x="55940" y="3393086"/>
                    <a:pt x="55501" y="3393890"/>
                  </a:cubicBezTo>
                  <a:cubicBezTo>
                    <a:pt x="52215" y="3399148"/>
                    <a:pt x="49002" y="3404626"/>
                    <a:pt x="45934" y="3410176"/>
                  </a:cubicBezTo>
                  <a:cubicBezTo>
                    <a:pt x="35271" y="3428654"/>
                    <a:pt x="26799" y="3448227"/>
                    <a:pt x="20591" y="3468604"/>
                  </a:cubicBezTo>
                  <a:cubicBezTo>
                    <a:pt x="20007" y="3469846"/>
                    <a:pt x="19130" y="3470941"/>
                    <a:pt x="17962" y="3471745"/>
                  </a:cubicBezTo>
                  <a:cubicBezTo>
                    <a:pt x="16866" y="3472402"/>
                    <a:pt x="15551" y="3472694"/>
                    <a:pt x="14237" y="3472622"/>
                  </a:cubicBezTo>
                  <a:close/>
                  <a:moveTo>
                    <a:pt x="1278476" y="3425221"/>
                  </a:moveTo>
                  <a:cubicBezTo>
                    <a:pt x="1276723" y="3425221"/>
                    <a:pt x="1274969" y="3424491"/>
                    <a:pt x="1273728" y="3423250"/>
                  </a:cubicBezTo>
                  <a:cubicBezTo>
                    <a:pt x="1273071" y="3422592"/>
                    <a:pt x="1272560" y="3421789"/>
                    <a:pt x="1272194" y="3420912"/>
                  </a:cubicBezTo>
                  <a:cubicBezTo>
                    <a:pt x="1271463" y="3419159"/>
                    <a:pt x="1271463" y="3417187"/>
                    <a:pt x="1272194" y="3415435"/>
                  </a:cubicBezTo>
                  <a:cubicBezTo>
                    <a:pt x="1272560" y="3414558"/>
                    <a:pt x="1273071" y="3413755"/>
                    <a:pt x="1273728" y="3413098"/>
                  </a:cubicBezTo>
                  <a:cubicBezTo>
                    <a:pt x="1294763" y="3390165"/>
                    <a:pt x="1312510" y="3369714"/>
                    <a:pt x="1328358" y="3350433"/>
                  </a:cubicBezTo>
                  <a:cubicBezTo>
                    <a:pt x="1329527" y="3349046"/>
                    <a:pt x="1331134" y="3348169"/>
                    <a:pt x="1332960" y="3348023"/>
                  </a:cubicBezTo>
                  <a:cubicBezTo>
                    <a:pt x="1334786" y="3347877"/>
                    <a:pt x="1336539" y="3348462"/>
                    <a:pt x="1337926" y="3349703"/>
                  </a:cubicBezTo>
                  <a:cubicBezTo>
                    <a:pt x="1339313" y="3350945"/>
                    <a:pt x="1340117" y="3352698"/>
                    <a:pt x="1340263" y="3354597"/>
                  </a:cubicBezTo>
                  <a:cubicBezTo>
                    <a:pt x="1340337" y="3356496"/>
                    <a:pt x="1339752" y="3358321"/>
                    <a:pt x="1338584" y="3359782"/>
                  </a:cubicBezTo>
                  <a:cubicBezTo>
                    <a:pt x="1323099" y="3379136"/>
                    <a:pt x="1304621" y="3399878"/>
                    <a:pt x="1283515" y="3423031"/>
                  </a:cubicBezTo>
                  <a:cubicBezTo>
                    <a:pt x="1282857" y="3423688"/>
                    <a:pt x="1282055" y="3424272"/>
                    <a:pt x="1281177" y="3424637"/>
                  </a:cubicBezTo>
                  <a:cubicBezTo>
                    <a:pt x="1280302" y="3424929"/>
                    <a:pt x="1279425" y="3425076"/>
                    <a:pt x="1278476" y="3425003"/>
                  </a:cubicBezTo>
                  <a:close/>
                  <a:moveTo>
                    <a:pt x="99249" y="3328596"/>
                  </a:moveTo>
                  <a:cubicBezTo>
                    <a:pt x="97569" y="3328596"/>
                    <a:pt x="95963" y="3327939"/>
                    <a:pt x="94795" y="3326770"/>
                  </a:cubicBezTo>
                  <a:cubicBezTo>
                    <a:pt x="94064" y="3326186"/>
                    <a:pt x="93554" y="3325456"/>
                    <a:pt x="93188" y="3324579"/>
                  </a:cubicBezTo>
                  <a:cubicBezTo>
                    <a:pt x="92823" y="3323703"/>
                    <a:pt x="92603" y="3322826"/>
                    <a:pt x="92530" y="3321877"/>
                  </a:cubicBezTo>
                  <a:cubicBezTo>
                    <a:pt x="92457" y="3320928"/>
                    <a:pt x="92603" y="3319978"/>
                    <a:pt x="92896" y="3319102"/>
                  </a:cubicBezTo>
                  <a:cubicBezTo>
                    <a:pt x="93188" y="3318225"/>
                    <a:pt x="93698" y="3317494"/>
                    <a:pt x="94283" y="3316764"/>
                  </a:cubicBezTo>
                  <a:cubicBezTo>
                    <a:pt x="112542" y="3295365"/>
                    <a:pt x="132407" y="3275427"/>
                    <a:pt x="153662" y="3257022"/>
                  </a:cubicBezTo>
                  <a:cubicBezTo>
                    <a:pt x="155049" y="3255926"/>
                    <a:pt x="156802" y="3255342"/>
                    <a:pt x="158627" y="3255414"/>
                  </a:cubicBezTo>
                  <a:cubicBezTo>
                    <a:pt x="160453" y="3255634"/>
                    <a:pt x="162060" y="3256510"/>
                    <a:pt x="163228" y="3257971"/>
                  </a:cubicBezTo>
                  <a:cubicBezTo>
                    <a:pt x="163813" y="3258701"/>
                    <a:pt x="164251" y="3259578"/>
                    <a:pt x="164471" y="3260454"/>
                  </a:cubicBezTo>
                  <a:cubicBezTo>
                    <a:pt x="164617" y="3261404"/>
                    <a:pt x="164617" y="3262280"/>
                    <a:pt x="164471" y="3263230"/>
                  </a:cubicBezTo>
                  <a:cubicBezTo>
                    <a:pt x="164398" y="3264179"/>
                    <a:pt x="164105" y="3265055"/>
                    <a:pt x="163666" y="3265859"/>
                  </a:cubicBezTo>
                  <a:cubicBezTo>
                    <a:pt x="163301" y="3266735"/>
                    <a:pt x="162718" y="3267465"/>
                    <a:pt x="161987" y="3268050"/>
                  </a:cubicBezTo>
                  <a:cubicBezTo>
                    <a:pt x="141244" y="3286090"/>
                    <a:pt x="121891" y="3305663"/>
                    <a:pt x="103997" y="3326478"/>
                  </a:cubicBezTo>
                  <a:cubicBezTo>
                    <a:pt x="103412" y="3327282"/>
                    <a:pt x="102610" y="3327865"/>
                    <a:pt x="101733" y="3328304"/>
                  </a:cubicBezTo>
                  <a:cubicBezTo>
                    <a:pt x="100929" y="3328449"/>
                    <a:pt x="100053" y="3328523"/>
                    <a:pt x="99249" y="3328377"/>
                  </a:cubicBezTo>
                  <a:close/>
                  <a:moveTo>
                    <a:pt x="1383938" y="3295219"/>
                  </a:moveTo>
                  <a:cubicBezTo>
                    <a:pt x="1382551" y="3295219"/>
                    <a:pt x="1381162" y="3294780"/>
                    <a:pt x="1379994" y="3293904"/>
                  </a:cubicBezTo>
                  <a:cubicBezTo>
                    <a:pt x="1378534" y="3292736"/>
                    <a:pt x="1377510" y="3291055"/>
                    <a:pt x="1377218" y="3289230"/>
                  </a:cubicBezTo>
                  <a:cubicBezTo>
                    <a:pt x="1377073" y="3288280"/>
                    <a:pt x="1377073" y="3287404"/>
                    <a:pt x="1377218" y="3286454"/>
                  </a:cubicBezTo>
                  <a:cubicBezTo>
                    <a:pt x="1377437" y="3285578"/>
                    <a:pt x="1377803" y="3284701"/>
                    <a:pt x="1378314" y="3283971"/>
                  </a:cubicBezTo>
                  <a:cubicBezTo>
                    <a:pt x="1391680" y="3264106"/>
                    <a:pt x="1403877" y="3244021"/>
                    <a:pt x="1414832" y="3224229"/>
                  </a:cubicBezTo>
                  <a:lnTo>
                    <a:pt x="1421258" y="3212178"/>
                  </a:lnTo>
                  <a:cubicBezTo>
                    <a:pt x="1422136" y="3210572"/>
                    <a:pt x="1423596" y="3209403"/>
                    <a:pt x="1425349" y="3208891"/>
                  </a:cubicBezTo>
                  <a:cubicBezTo>
                    <a:pt x="1427028" y="3208380"/>
                    <a:pt x="1428927" y="3208599"/>
                    <a:pt x="1430461" y="3209476"/>
                  </a:cubicBezTo>
                  <a:cubicBezTo>
                    <a:pt x="1431265" y="3209987"/>
                    <a:pt x="1431923" y="3210572"/>
                    <a:pt x="1432506" y="3211302"/>
                  </a:cubicBezTo>
                  <a:cubicBezTo>
                    <a:pt x="1433018" y="3212032"/>
                    <a:pt x="1433456" y="3212908"/>
                    <a:pt x="1433676" y="3213785"/>
                  </a:cubicBezTo>
                  <a:cubicBezTo>
                    <a:pt x="1433820" y="3214734"/>
                    <a:pt x="1433820" y="3215611"/>
                    <a:pt x="1433676" y="3216560"/>
                  </a:cubicBezTo>
                  <a:cubicBezTo>
                    <a:pt x="1433529" y="3217509"/>
                    <a:pt x="1433237" y="3218386"/>
                    <a:pt x="1432798" y="3219189"/>
                  </a:cubicBezTo>
                  <a:lnTo>
                    <a:pt x="1426299" y="3231533"/>
                  </a:lnTo>
                  <a:cubicBezTo>
                    <a:pt x="1414905" y="3252494"/>
                    <a:pt x="1402563" y="3272797"/>
                    <a:pt x="1389270" y="3292444"/>
                  </a:cubicBezTo>
                  <a:cubicBezTo>
                    <a:pt x="1388612" y="3293320"/>
                    <a:pt x="1387736" y="3293977"/>
                    <a:pt x="1386786" y="3294489"/>
                  </a:cubicBezTo>
                  <a:cubicBezTo>
                    <a:pt x="1385910" y="3294853"/>
                    <a:pt x="1384887" y="3295073"/>
                    <a:pt x="1383938" y="3295000"/>
                  </a:cubicBezTo>
                  <a:close/>
                  <a:moveTo>
                    <a:pt x="224140" y="3220139"/>
                  </a:moveTo>
                  <a:cubicBezTo>
                    <a:pt x="222679" y="3220139"/>
                    <a:pt x="221219" y="3219628"/>
                    <a:pt x="220049" y="3218678"/>
                  </a:cubicBezTo>
                  <a:cubicBezTo>
                    <a:pt x="218881" y="3217729"/>
                    <a:pt x="218004" y="3216414"/>
                    <a:pt x="217640" y="3214953"/>
                  </a:cubicBezTo>
                  <a:cubicBezTo>
                    <a:pt x="217129" y="3213492"/>
                    <a:pt x="217129" y="3211886"/>
                    <a:pt x="217640" y="3210425"/>
                  </a:cubicBezTo>
                  <a:cubicBezTo>
                    <a:pt x="218150" y="3209037"/>
                    <a:pt x="219101" y="3207869"/>
                    <a:pt x="220342" y="3206993"/>
                  </a:cubicBezTo>
                  <a:lnTo>
                    <a:pt x="228084" y="3202026"/>
                  </a:lnTo>
                  <a:cubicBezTo>
                    <a:pt x="247072" y="3190194"/>
                    <a:pt x="267888" y="3178070"/>
                    <a:pt x="291843" y="3165509"/>
                  </a:cubicBezTo>
                  <a:cubicBezTo>
                    <a:pt x="293450" y="3164559"/>
                    <a:pt x="295349" y="3164413"/>
                    <a:pt x="297029" y="3165070"/>
                  </a:cubicBezTo>
                  <a:cubicBezTo>
                    <a:pt x="297833" y="3165362"/>
                    <a:pt x="298635" y="3165801"/>
                    <a:pt x="299293" y="3166385"/>
                  </a:cubicBezTo>
                  <a:cubicBezTo>
                    <a:pt x="300023" y="3166969"/>
                    <a:pt x="300534" y="3167772"/>
                    <a:pt x="300973" y="3168576"/>
                  </a:cubicBezTo>
                  <a:cubicBezTo>
                    <a:pt x="301338" y="3169380"/>
                    <a:pt x="301631" y="3170329"/>
                    <a:pt x="301704" y="3171205"/>
                  </a:cubicBezTo>
                  <a:cubicBezTo>
                    <a:pt x="301848" y="3172155"/>
                    <a:pt x="301848" y="3173031"/>
                    <a:pt x="301704" y="3173981"/>
                  </a:cubicBezTo>
                  <a:cubicBezTo>
                    <a:pt x="301412" y="3174857"/>
                    <a:pt x="300973" y="3175661"/>
                    <a:pt x="300388" y="3176391"/>
                  </a:cubicBezTo>
                  <a:cubicBezTo>
                    <a:pt x="299805" y="3177121"/>
                    <a:pt x="299147" y="3177706"/>
                    <a:pt x="298343" y="3178143"/>
                  </a:cubicBezTo>
                  <a:cubicBezTo>
                    <a:pt x="274606" y="3190851"/>
                    <a:pt x="254085" y="3202610"/>
                    <a:pt x="235387" y="3214661"/>
                  </a:cubicBezTo>
                  <a:lnTo>
                    <a:pt x="227645" y="3219555"/>
                  </a:lnTo>
                  <a:cubicBezTo>
                    <a:pt x="226550" y="3219992"/>
                    <a:pt x="225308" y="3220066"/>
                    <a:pt x="224140" y="3219919"/>
                  </a:cubicBezTo>
                  <a:close/>
                  <a:moveTo>
                    <a:pt x="1465299" y="3147104"/>
                  </a:moveTo>
                  <a:cubicBezTo>
                    <a:pt x="1464204" y="3147104"/>
                    <a:pt x="1463180" y="3146811"/>
                    <a:pt x="1462232" y="3146300"/>
                  </a:cubicBezTo>
                  <a:cubicBezTo>
                    <a:pt x="1461428" y="3145862"/>
                    <a:pt x="1460771" y="3145278"/>
                    <a:pt x="1460187" y="3144621"/>
                  </a:cubicBezTo>
                  <a:cubicBezTo>
                    <a:pt x="1459602" y="3143890"/>
                    <a:pt x="1459165" y="3143087"/>
                    <a:pt x="1458872" y="3142210"/>
                  </a:cubicBezTo>
                  <a:cubicBezTo>
                    <a:pt x="1458288" y="3140384"/>
                    <a:pt x="1458434" y="3138413"/>
                    <a:pt x="1459238" y="3136732"/>
                  </a:cubicBezTo>
                  <a:cubicBezTo>
                    <a:pt x="1471727" y="3110440"/>
                    <a:pt x="1483047" y="3084440"/>
                    <a:pt x="1493052" y="3059534"/>
                  </a:cubicBezTo>
                  <a:cubicBezTo>
                    <a:pt x="1493345" y="3058658"/>
                    <a:pt x="1493857" y="3057928"/>
                    <a:pt x="1494513" y="3057271"/>
                  </a:cubicBezTo>
                  <a:cubicBezTo>
                    <a:pt x="1495171" y="3056613"/>
                    <a:pt x="1495900" y="3056102"/>
                    <a:pt x="1496704" y="3055736"/>
                  </a:cubicBezTo>
                  <a:cubicBezTo>
                    <a:pt x="1497508" y="3055372"/>
                    <a:pt x="1498457" y="3055153"/>
                    <a:pt x="1499334" y="3055226"/>
                  </a:cubicBezTo>
                  <a:cubicBezTo>
                    <a:pt x="1500210" y="3055226"/>
                    <a:pt x="1501087" y="3055372"/>
                    <a:pt x="1501889" y="3055736"/>
                  </a:cubicBezTo>
                  <a:cubicBezTo>
                    <a:pt x="1502694" y="3056102"/>
                    <a:pt x="1503496" y="3056686"/>
                    <a:pt x="1504081" y="3057343"/>
                  </a:cubicBezTo>
                  <a:cubicBezTo>
                    <a:pt x="1504739" y="3058001"/>
                    <a:pt x="1505176" y="3058804"/>
                    <a:pt x="1505541" y="3059608"/>
                  </a:cubicBezTo>
                  <a:cubicBezTo>
                    <a:pt x="1505907" y="3060484"/>
                    <a:pt x="1506053" y="3061433"/>
                    <a:pt x="1506053" y="3062383"/>
                  </a:cubicBezTo>
                  <a:cubicBezTo>
                    <a:pt x="1506053" y="3063332"/>
                    <a:pt x="1505834" y="3064209"/>
                    <a:pt x="1505541" y="3065085"/>
                  </a:cubicBezTo>
                  <a:cubicBezTo>
                    <a:pt x="1495463" y="3090282"/>
                    <a:pt x="1483631" y="3116210"/>
                    <a:pt x="1471288" y="3143087"/>
                  </a:cubicBezTo>
                  <a:cubicBezTo>
                    <a:pt x="1470266" y="3145497"/>
                    <a:pt x="1467929" y="3147104"/>
                    <a:pt x="1465299" y="3147104"/>
                  </a:cubicBezTo>
                  <a:close/>
                  <a:moveTo>
                    <a:pt x="368092" y="3140823"/>
                  </a:moveTo>
                  <a:cubicBezTo>
                    <a:pt x="366851" y="3140823"/>
                    <a:pt x="365537" y="3140457"/>
                    <a:pt x="364513" y="3139727"/>
                  </a:cubicBezTo>
                  <a:cubicBezTo>
                    <a:pt x="363418" y="3138997"/>
                    <a:pt x="362541" y="3137974"/>
                    <a:pt x="361958" y="3136732"/>
                  </a:cubicBezTo>
                  <a:cubicBezTo>
                    <a:pt x="361592" y="3135856"/>
                    <a:pt x="361373" y="3134979"/>
                    <a:pt x="361300" y="3134030"/>
                  </a:cubicBezTo>
                  <a:cubicBezTo>
                    <a:pt x="361154" y="3133154"/>
                    <a:pt x="361154" y="3132204"/>
                    <a:pt x="361300" y="3131328"/>
                  </a:cubicBezTo>
                  <a:cubicBezTo>
                    <a:pt x="361592" y="3130451"/>
                    <a:pt x="362102" y="3129648"/>
                    <a:pt x="362687" y="3128918"/>
                  </a:cubicBezTo>
                  <a:cubicBezTo>
                    <a:pt x="363272" y="3128261"/>
                    <a:pt x="364001" y="3127676"/>
                    <a:pt x="364806" y="3127311"/>
                  </a:cubicBezTo>
                  <a:cubicBezTo>
                    <a:pt x="389127" y="3114968"/>
                    <a:pt x="413446" y="3102772"/>
                    <a:pt x="437841" y="3089698"/>
                  </a:cubicBezTo>
                  <a:cubicBezTo>
                    <a:pt x="438645" y="3089114"/>
                    <a:pt x="439593" y="3088749"/>
                    <a:pt x="440542" y="3088602"/>
                  </a:cubicBezTo>
                  <a:cubicBezTo>
                    <a:pt x="441492" y="3088383"/>
                    <a:pt x="442441" y="3088383"/>
                    <a:pt x="443318" y="3088602"/>
                  </a:cubicBezTo>
                  <a:cubicBezTo>
                    <a:pt x="444194" y="3088895"/>
                    <a:pt x="445071" y="3089332"/>
                    <a:pt x="445802" y="3089917"/>
                  </a:cubicBezTo>
                  <a:cubicBezTo>
                    <a:pt x="446531" y="3090574"/>
                    <a:pt x="447116" y="3091378"/>
                    <a:pt x="447555" y="3092254"/>
                  </a:cubicBezTo>
                  <a:cubicBezTo>
                    <a:pt x="447992" y="3093130"/>
                    <a:pt x="448284" y="3094080"/>
                    <a:pt x="448357" y="3095103"/>
                  </a:cubicBezTo>
                  <a:cubicBezTo>
                    <a:pt x="448357" y="3096125"/>
                    <a:pt x="448211" y="3097075"/>
                    <a:pt x="447919" y="3098024"/>
                  </a:cubicBezTo>
                  <a:cubicBezTo>
                    <a:pt x="447555" y="3098974"/>
                    <a:pt x="447043" y="3099777"/>
                    <a:pt x="446385" y="3100507"/>
                  </a:cubicBezTo>
                  <a:cubicBezTo>
                    <a:pt x="445729" y="3101237"/>
                    <a:pt x="444925" y="3101822"/>
                    <a:pt x="444049" y="3102187"/>
                  </a:cubicBezTo>
                  <a:cubicBezTo>
                    <a:pt x="419947" y="3115187"/>
                    <a:pt x="395480" y="3127531"/>
                    <a:pt x="371014" y="3139873"/>
                  </a:cubicBezTo>
                  <a:cubicBezTo>
                    <a:pt x="370210" y="3140457"/>
                    <a:pt x="369333" y="3140823"/>
                    <a:pt x="368384" y="3140896"/>
                  </a:cubicBezTo>
                  <a:close/>
                  <a:moveTo>
                    <a:pt x="509999" y="3058293"/>
                  </a:moveTo>
                  <a:cubicBezTo>
                    <a:pt x="508977" y="3058293"/>
                    <a:pt x="507955" y="3058074"/>
                    <a:pt x="507005" y="3057635"/>
                  </a:cubicBezTo>
                  <a:cubicBezTo>
                    <a:pt x="506129" y="3057125"/>
                    <a:pt x="505325" y="3056467"/>
                    <a:pt x="504667" y="3055663"/>
                  </a:cubicBezTo>
                  <a:cubicBezTo>
                    <a:pt x="503572" y="3054130"/>
                    <a:pt x="503061" y="3052231"/>
                    <a:pt x="503353" y="3050332"/>
                  </a:cubicBezTo>
                  <a:cubicBezTo>
                    <a:pt x="503572" y="3048506"/>
                    <a:pt x="504448" y="3046826"/>
                    <a:pt x="505837" y="3045584"/>
                  </a:cubicBezTo>
                  <a:cubicBezTo>
                    <a:pt x="526943" y="3028421"/>
                    <a:pt x="545421" y="3008337"/>
                    <a:pt x="560833" y="2985915"/>
                  </a:cubicBezTo>
                  <a:cubicBezTo>
                    <a:pt x="561342" y="2985112"/>
                    <a:pt x="561927" y="2984381"/>
                    <a:pt x="562732" y="2983870"/>
                  </a:cubicBezTo>
                  <a:cubicBezTo>
                    <a:pt x="563461" y="2983286"/>
                    <a:pt x="564338" y="2982921"/>
                    <a:pt x="565214" y="2982701"/>
                  </a:cubicBezTo>
                  <a:cubicBezTo>
                    <a:pt x="567039" y="2982337"/>
                    <a:pt x="568938" y="2982701"/>
                    <a:pt x="570472" y="2983870"/>
                  </a:cubicBezTo>
                  <a:cubicBezTo>
                    <a:pt x="571203" y="2984454"/>
                    <a:pt x="571861" y="2985184"/>
                    <a:pt x="572298" y="2985988"/>
                  </a:cubicBezTo>
                  <a:cubicBezTo>
                    <a:pt x="572810" y="2986792"/>
                    <a:pt x="573102" y="2987741"/>
                    <a:pt x="573248" y="2988691"/>
                  </a:cubicBezTo>
                  <a:cubicBezTo>
                    <a:pt x="573541" y="2990590"/>
                    <a:pt x="573029" y="2992561"/>
                    <a:pt x="571861" y="2994095"/>
                  </a:cubicBezTo>
                  <a:cubicBezTo>
                    <a:pt x="555719" y="3017612"/>
                    <a:pt x="536292" y="3038720"/>
                    <a:pt x="514162" y="3056686"/>
                  </a:cubicBezTo>
                  <a:cubicBezTo>
                    <a:pt x="512994" y="3057709"/>
                    <a:pt x="511534" y="3058366"/>
                    <a:pt x="509999" y="3058366"/>
                  </a:cubicBezTo>
                  <a:close/>
                  <a:moveTo>
                    <a:pt x="1527817" y="2989421"/>
                  </a:moveTo>
                  <a:cubicBezTo>
                    <a:pt x="1527086" y="2989567"/>
                    <a:pt x="1526430" y="2989567"/>
                    <a:pt x="1525699" y="2989421"/>
                  </a:cubicBezTo>
                  <a:cubicBezTo>
                    <a:pt x="1523946" y="2988836"/>
                    <a:pt x="1522559" y="2987522"/>
                    <a:pt x="1521755" y="2985842"/>
                  </a:cubicBezTo>
                  <a:cubicBezTo>
                    <a:pt x="1520952" y="2984163"/>
                    <a:pt x="1520806" y="2982190"/>
                    <a:pt x="1521391" y="2980365"/>
                  </a:cubicBezTo>
                  <a:cubicBezTo>
                    <a:pt x="1529935" y="2952976"/>
                    <a:pt x="1536873" y="2925588"/>
                    <a:pt x="1543301" y="2898784"/>
                  </a:cubicBezTo>
                  <a:cubicBezTo>
                    <a:pt x="1543519" y="2897908"/>
                    <a:pt x="1543885" y="2897031"/>
                    <a:pt x="1544396" y="2896228"/>
                  </a:cubicBezTo>
                  <a:cubicBezTo>
                    <a:pt x="1544908" y="2895497"/>
                    <a:pt x="1545564" y="2894840"/>
                    <a:pt x="1546295" y="2894329"/>
                  </a:cubicBezTo>
                  <a:cubicBezTo>
                    <a:pt x="1547025" y="2893818"/>
                    <a:pt x="1547902" y="2893526"/>
                    <a:pt x="1548779" y="2893306"/>
                  </a:cubicBezTo>
                  <a:cubicBezTo>
                    <a:pt x="1549655" y="2893161"/>
                    <a:pt x="1550532" y="2893161"/>
                    <a:pt x="1551407" y="2893306"/>
                  </a:cubicBezTo>
                  <a:cubicBezTo>
                    <a:pt x="1552285" y="2893526"/>
                    <a:pt x="1553087" y="2893964"/>
                    <a:pt x="1553818" y="2894475"/>
                  </a:cubicBezTo>
                  <a:cubicBezTo>
                    <a:pt x="1554547" y="2894986"/>
                    <a:pt x="1555132" y="2895644"/>
                    <a:pt x="1555571" y="2896447"/>
                  </a:cubicBezTo>
                  <a:cubicBezTo>
                    <a:pt x="1556083" y="2897251"/>
                    <a:pt x="1556373" y="2898127"/>
                    <a:pt x="1556593" y="2899076"/>
                  </a:cubicBezTo>
                  <a:cubicBezTo>
                    <a:pt x="1556739" y="2899953"/>
                    <a:pt x="1556739" y="2900902"/>
                    <a:pt x="1556593" y="2901779"/>
                  </a:cubicBezTo>
                  <a:cubicBezTo>
                    <a:pt x="1550749" y="2929021"/>
                    <a:pt x="1543373" y="2956993"/>
                    <a:pt x="1534682" y="2984820"/>
                  </a:cubicBezTo>
                  <a:cubicBezTo>
                    <a:pt x="1534172" y="2986134"/>
                    <a:pt x="1533368" y="2987303"/>
                    <a:pt x="1532200" y="2988179"/>
                  </a:cubicBezTo>
                  <a:cubicBezTo>
                    <a:pt x="1530957" y="2989202"/>
                    <a:pt x="1529424" y="2989640"/>
                    <a:pt x="1527817" y="2989494"/>
                  </a:cubicBezTo>
                  <a:close/>
                  <a:moveTo>
                    <a:pt x="602097" y="2921206"/>
                  </a:moveTo>
                  <a:cubicBezTo>
                    <a:pt x="601439" y="2921352"/>
                    <a:pt x="600856" y="2921352"/>
                    <a:pt x="600198" y="2921206"/>
                  </a:cubicBezTo>
                  <a:cubicBezTo>
                    <a:pt x="599322" y="2920914"/>
                    <a:pt x="598518" y="2920476"/>
                    <a:pt x="597860" y="2919891"/>
                  </a:cubicBezTo>
                  <a:cubicBezTo>
                    <a:pt x="597204" y="2919307"/>
                    <a:pt x="596619" y="2918577"/>
                    <a:pt x="596180" y="2917773"/>
                  </a:cubicBezTo>
                  <a:cubicBezTo>
                    <a:pt x="595742" y="2916897"/>
                    <a:pt x="595524" y="2916020"/>
                    <a:pt x="595451" y="2915071"/>
                  </a:cubicBezTo>
                  <a:cubicBezTo>
                    <a:pt x="595305" y="2914122"/>
                    <a:pt x="595305" y="2913245"/>
                    <a:pt x="595451" y="2912296"/>
                  </a:cubicBezTo>
                  <a:cubicBezTo>
                    <a:pt x="596180" y="2909739"/>
                    <a:pt x="596985" y="2907110"/>
                    <a:pt x="597641" y="2904189"/>
                  </a:cubicBezTo>
                  <a:cubicBezTo>
                    <a:pt x="603849" y="2879868"/>
                    <a:pt x="607355" y="2854890"/>
                    <a:pt x="608159" y="2829766"/>
                  </a:cubicBezTo>
                  <a:cubicBezTo>
                    <a:pt x="608378" y="2827940"/>
                    <a:pt x="609181" y="2826187"/>
                    <a:pt x="610495" y="2824872"/>
                  </a:cubicBezTo>
                  <a:cubicBezTo>
                    <a:pt x="611811" y="2823631"/>
                    <a:pt x="613491" y="2822974"/>
                    <a:pt x="615243" y="2822900"/>
                  </a:cubicBezTo>
                  <a:cubicBezTo>
                    <a:pt x="617069" y="2822974"/>
                    <a:pt x="618749" y="2823777"/>
                    <a:pt x="619990" y="2825165"/>
                  </a:cubicBezTo>
                  <a:cubicBezTo>
                    <a:pt x="621233" y="2826552"/>
                    <a:pt x="621816" y="2828378"/>
                    <a:pt x="621743" y="2830277"/>
                  </a:cubicBezTo>
                  <a:cubicBezTo>
                    <a:pt x="620867" y="2856497"/>
                    <a:pt x="617142" y="2882497"/>
                    <a:pt x="610641" y="2907913"/>
                  </a:cubicBezTo>
                  <a:cubicBezTo>
                    <a:pt x="609985" y="2910689"/>
                    <a:pt x="609181" y="2913537"/>
                    <a:pt x="608452" y="2916093"/>
                  </a:cubicBezTo>
                  <a:cubicBezTo>
                    <a:pt x="608013" y="2917554"/>
                    <a:pt x="607136" y="2918796"/>
                    <a:pt x="605968" y="2919745"/>
                  </a:cubicBezTo>
                  <a:cubicBezTo>
                    <a:pt x="604871" y="2920621"/>
                    <a:pt x="603484" y="2921133"/>
                    <a:pt x="602097" y="2921206"/>
                  </a:cubicBezTo>
                  <a:close/>
                  <a:moveTo>
                    <a:pt x="1562582" y="2823120"/>
                  </a:moveTo>
                  <a:lnTo>
                    <a:pt x="1561924" y="2823120"/>
                  </a:lnTo>
                  <a:cubicBezTo>
                    <a:pt x="1560975" y="2823047"/>
                    <a:pt x="1560098" y="2822755"/>
                    <a:pt x="1559296" y="2822316"/>
                  </a:cubicBezTo>
                  <a:cubicBezTo>
                    <a:pt x="1557689" y="2821294"/>
                    <a:pt x="1556446" y="2819687"/>
                    <a:pt x="1556010" y="2817861"/>
                  </a:cubicBezTo>
                  <a:cubicBezTo>
                    <a:pt x="1555790" y="2816912"/>
                    <a:pt x="1555790" y="2815962"/>
                    <a:pt x="1556010" y="2815013"/>
                  </a:cubicBezTo>
                  <a:cubicBezTo>
                    <a:pt x="1557762" y="2795805"/>
                    <a:pt x="1558930" y="2776523"/>
                    <a:pt x="1560025" y="2757315"/>
                  </a:cubicBezTo>
                  <a:lnTo>
                    <a:pt x="1561632" y="2729927"/>
                  </a:lnTo>
                  <a:cubicBezTo>
                    <a:pt x="1561632" y="2728955"/>
                    <a:pt x="1561778" y="2727984"/>
                    <a:pt x="1562143" y="2727078"/>
                  </a:cubicBezTo>
                  <a:cubicBezTo>
                    <a:pt x="1562509" y="2726165"/>
                    <a:pt x="1563021" y="2725318"/>
                    <a:pt x="1563677" y="2724595"/>
                  </a:cubicBezTo>
                  <a:cubicBezTo>
                    <a:pt x="1564408" y="2723931"/>
                    <a:pt x="1565212" y="2723412"/>
                    <a:pt x="1566088" y="2723061"/>
                  </a:cubicBezTo>
                  <a:cubicBezTo>
                    <a:pt x="1566965" y="2722696"/>
                    <a:pt x="1567913" y="2722543"/>
                    <a:pt x="1568864" y="2722623"/>
                  </a:cubicBezTo>
                  <a:cubicBezTo>
                    <a:pt x="1569812" y="2722667"/>
                    <a:pt x="1570761" y="2722945"/>
                    <a:pt x="1571565" y="2723427"/>
                  </a:cubicBezTo>
                  <a:cubicBezTo>
                    <a:pt x="1572442" y="2723872"/>
                    <a:pt x="1573172" y="2724493"/>
                    <a:pt x="1573757" y="2725252"/>
                  </a:cubicBezTo>
                  <a:cubicBezTo>
                    <a:pt x="1574341" y="2726034"/>
                    <a:pt x="1574778" y="2726933"/>
                    <a:pt x="1574998" y="2727882"/>
                  </a:cubicBezTo>
                  <a:cubicBezTo>
                    <a:pt x="1575217" y="2728868"/>
                    <a:pt x="1575217" y="2729890"/>
                    <a:pt x="1574998" y="2730876"/>
                  </a:cubicBezTo>
                  <a:cubicBezTo>
                    <a:pt x="1574341" y="2740006"/>
                    <a:pt x="1573830" y="2749062"/>
                    <a:pt x="1573245" y="2758191"/>
                  </a:cubicBezTo>
                  <a:cubicBezTo>
                    <a:pt x="1572150" y="2777619"/>
                    <a:pt x="1570980" y="2797046"/>
                    <a:pt x="1569301" y="2816619"/>
                  </a:cubicBezTo>
                  <a:cubicBezTo>
                    <a:pt x="1569228" y="2818372"/>
                    <a:pt x="1568425" y="2820125"/>
                    <a:pt x="1567182" y="2821367"/>
                  </a:cubicBezTo>
                  <a:cubicBezTo>
                    <a:pt x="1565941" y="2822535"/>
                    <a:pt x="1564262" y="2823120"/>
                    <a:pt x="1562582" y="2823120"/>
                  </a:cubicBezTo>
                  <a:close/>
                  <a:moveTo>
                    <a:pt x="611080" y="2751326"/>
                  </a:moveTo>
                  <a:cubicBezTo>
                    <a:pt x="609400" y="2751334"/>
                    <a:pt x="607794" y="2750676"/>
                    <a:pt x="606626" y="2749500"/>
                  </a:cubicBezTo>
                  <a:cubicBezTo>
                    <a:pt x="605383" y="2748324"/>
                    <a:pt x="604581" y="2746747"/>
                    <a:pt x="604361" y="2745045"/>
                  </a:cubicBezTo>
                  <a:cubicBezTo>
                    <a:pt x="602755" y="2730438"/>
                    <a:pt x="600709" y="2715831"/>
                    <a:pt x="598372" y="2701662"/>
                  </a:cubicBezTo>
                  <a:lnTo>
                    <a:pt x="591653" y="2660836"/>
                  </a:lnTo>
                  <a:cubicBezTo>
                    <a:pt x="591361" y="2658973"/>
                    <a:pt x="591726" y="2657067"/>
                    <a:pt x="592821" y="2655504"/>
                  </a:cubicBezTo>
                  <a:cubicBezTo>
                    <a:pt x="593845" y="2653978"/>
                    <a:pt x="595378" y="2652919"/>
                    <a:pt x="597204" y="2652583"/>
                  </a:cubicBezTo>
                  <a:cubicBezTo>
                    <a:pt x="598957" y="2652269"/>
                    <a:pt x="600783" y="2652692"/>
                    <a:pt x="602243" y="2653751"/>
                  </a:cubicBezTo>
                  <a:cubicBezTo>
                    <a:pt x="603703" y="2654876"/>
                    <a:pt x="604727" y="2656519"/>
                    <a:pt x="605017" y="2658352"/>
                  </a:cubicBezTo>
                  <a:lnTo>
                    <a:pt x="611665" y="2699179"/>
                  </a:lnTo>
                  <a:cubicBezTo>
                    <a:pt x="614001" y="2713786"/>
                    <a:pt x="616119" y="2728393"/>
                    <a:pt x="617799" y="2743000"/>
                  </a:cubicBezTo>
                  <a:cubicBezTo>
                    <a:pt x="618018" y="2743942"/>
                    <a:pt x="618018" y="2744907"/>
                    <a:pt x="617799" y="2745848"/>
                  </a:cubicBezTo>
                  <a:cubicBezTo>
                    <a:pt x="617581" y="2746776"/>
                    <a:pt x="617215" y="2747652"/>
                    <a:pt x="616631" y="2748405"/>
                  </a:cubicBezTo>
                  <a:cubicBezTo>
                    <a:pt x="616119" y="2749179"/>
                    <a:pt x="615463" y="2749829"/>
                    <a:pt x="614659" y="2750304"/>
                  </a:cubicBezTo>
                  <a:cubicBezTo>
                    <a:pt x="613856" y="2750808"/>
                    <a:pt x="612979" y="2751114"/>
                    <a:pt x="612030" y="2751180"/>
                  </a:cubicBezTo>
                  <a:close/>
                  <a:moveTo>
                    <a:pt x="1574705" y="2652290"/>
                  </a:moveTo>
                  <a:lnTo>
                    <a:pt x="1574195" y="2652290"/>
                  </a:lnTo>
                  <a:cubicBezTo>
                    <a:pt x="1573318" y="2652203"/>
                    <a:pt x="1572442" y="2651932"/>
                    <a:pt x="1571638" y="2651487"/>
                  </a:cubicBezTo>
                  <a:cubicBezTo>
                    <a:pt x="1570834" y="2651056"/>
                    <a:pt x="1570178" y="2650486"/>
                    <a:pt x="1569593" y="2649807"/>
                  </a:cubicBezTo>
                  <a:cubicBezTo>
                    <a:pt x="1569008" y="2649070"/>
                    <a:pt x="1568571" y="2648230"/>
                    <a:pt x="1568279" y="2647324"/>
                  </a:cubicBezTo>
                  <a:cubicBezTo>
                    <a:pt x="1568133" y="2646433"/>
                    <a:pt x="1568133" y="2645513"/>
                    <a:pt x="1568279" y="2644622"/>
                  </a:cubicBezTo>
                  <a:lnTo>
                    <a:pt x="1574924" y="2559390"/>
                  </a:lnTo>
                  <a:cubicBezTo>
                    <a:pt x="1575071" y="2557535"/>
                    <a:pt x="1575948" y="2555811"/>
                    <a:pt x="1577335" y="2554569"/>
                  </a:cubicBezTo>
                  <a:cubicBezTo>
                    <a:pt x="1578649" y="2553350"/>
                    <a:pt x="1580402" y="2552736"/>
                    <a:pt x="1582228" y="2552890"/>
                  </a:cubicBezTo>
                  <a:cubicBezTo>
                    <a:pt x="1584054" y="2553036"/>
                    <a:pt x="1585734" y="2553941"/>
                    <a:pt x="1586830" y="2555373"/>
                  </a:cubicBezTo>
                  <a:cubicBezTo>
                    <a:pt x="1587998" y="2556833"/>
                    <a:pt x="1588583" y="2558689"/>
                    <a:pt x="1588437" y="2560558"/>
                  </a:cubicBezTo>
                  <a:lnTo>
                    <a:pt x="1581789" y="2645790"/>
                  </a:lnTo>
                  <a:cubicBezTo>
                    <a:pt x="1581645" y="2647536"/>
                    <a:pt x="1580841" y="2649172"/>
                    <a:pt x="1579600" y="2650391"/>
                  </a:cubicBezTo>
                  <a:cubicBezTo>
                    <a:pt x="1578357" y="2651735"/>
                    <a:pt x="1576531" y="2652480"/>
                    <a:pt x="1574705" y="2652437"/>
                  </a:cubicBezTo>
                  <a:close/>
                  <a:moveTo>
                    <a:pt x="586176" y="2582323"/>
                  </a:moveTo>
                  <a:cubicBezTo>
                    <a:pt x="584496" y="2582308"/>
                    <a:pt x="582889" y="2581687"/>
                    <a:pt x="581646" y="2580570"/>
                  </a:cubicBezTo>
                  <a:cubicBezTo>
                    <a:pt x="580405" y="2579365"/>
                    <a:pt x="579601" y="2577766"/>
                    <a:pt x="579455" y="2576042"/>
                  </a:cubicBezTo>
                  <a:cubicBezTo>
                    <a:pt x="577995" y="2562969"/>
                    <a:pt x="576827" y="2549822"/>
                    <a:pt x="576023" y="2536676"/>
                  </a:cubicBezTo>
                  <a:cubicBezTo>
                    <a:pt x="575001" y="2520389"/>
                    <a:pt x="574416" y="2505052"/>
                    <a:pt x="574124" y="2490080"/>
                  </a:cubicBezTo>
                  <a:cubicBezTo>
                    <a:pt x="574124" y="2488210"/>
                    <a:pt x="574782" y="2486406"/>
                    <a:pt x="576096" y="2485040"/>
                  </a:cubicBezTo>
                  <a:cubicBezTo>
                    <a:pt x="577265" y="2483660"/>
                    <a:pt x="579018" y="2482864"/>
                    <a:pt x="580844" y="2482849"/>
                  </a:cubicBezTo>
                  <a:cubicBezTo>
                    <a:pt x="581720" y="2482783"/>
                    <a:pt x="582670" y="2482929"/>
                    <a:pt x="583472" y="2483287"/>
                  </a:cubicBezTo>
                  <a:cubicBezTo>
                    <a:pt x="584350" y="2483608"/>
                    <a:pt x="585079" y="2484105"/>
                    <a:pt x="585737" y="2484748"/>
                  </a:cubicBezTo>
                  <a:cubicBezTo>
                    <a:pt x="586395" y="2485405"/>
                    <a:pt x="586905" y="2486201"/>
                    <a:pt x="587197" y="2487085"/>
                  </a:cubicBezTo>
                  <a:cubicBezTo>
                    <a:pt x="587563" y="2487969"/>
                    <a:pt x="587709" y="2488911"/>
                    <a:pt x="587709" y="2489860"/>
                  </a:cubicBezTo>
                  <a:cubicBezTo>
                    <a:pt x="587709" y="2504467"/>
                    <a:pt x="588584" y="2520024"/>
                    <a:pt x="589535" y="2535799"/>
                  </a:cubicBezTo>
                  <a:cubicBezTo>
                    <a:pt x="590264" y="2548727"/>
                    <a:pt x="591434" y="2561581"/>
                    <a:pt x="592894" y="2574435"/>
                  </a:cubicBezTo>
                  <a:cubicBezTo>
                    <a:pt x="593113" y="2575377"/>
                    <a:pt x="593113" y="2576341"/>
                    <a:pt x="592894" y="2577284"/>
                  </a:cubicBezTo>
                  <a:cubicBezTo>
                    <a:pt x="592675" y="2578204"/>
                    <a:pt x="592309" y="2579073"/>
                    <a:pt x="591726" y="2579840"/>
                  </a:cubicBezTo>
                  <a:cubicBezTo>
                    <a:pt x="591141" y="2580570"/>
                    <a:pt x="590483" y="2581191"/>
                    <a:pt x="589681" y="2581666"/>
                  </a:cubicBezTo>
                  <a:cubicBezTo>
                    <a:pt x="588877" y="2582162"/>
                    <a:pt x="588001" y="2582462"/>
                    <a:pt x="587124" y="2582542"/>
                  </a:cubicBezTo>
                  <a:close/>
                  <a:moveTo>
                    <a:pt x="1588071" y="2481900"/>
                  </a:moveTo>
                  <a:lnTo>
                    <a:pt x="1587486" y="2481900"/>
                  </a:lnTo>
                  <a:cubicBezTo>
                    <a:pt x="1586611" y="2481834"/>
                    <a:pt x="1585734" y="2481585"/>
                    <a:pt x="1584931" y="2481169"/>
                  </a:cubicBezTo>
                  <a:cubicBezTo>
                    <a:pt x="1584127" y="2480709"/>
                    <a:pt x="1583471" y="2480118"/>
                    <a:pt x="1582886" y="2479416"/>
                  </a:cubicBezTo>
                  <a:cubicBezTo>
                    <a:pt x="1582301" y="2478700"/>
                    <a:pt x="1581862" y="2477882"/>
                    <a:pt x="1581572" y="2477006"/>
                  </a:cubicBezTo>
                  <a:cubicBezTo>
                    <a:pt x="1581426" y="2476086"/>
                    <a:pt x="1581426" y="2475151"/>
                    <a:pt x="1581572" y="2474231"/>
                  </a:cubicBezTo>
                  <a:lnTo>
                    <a:pt x="1582740" y="2457286"/>
                  </a:lnTo>
                  <a:cubicBezTo>
                    <a:pt x="1583981" y="2432681"/>
                    <a:pt x="1594571" y="2409478"/>
                    <a:pt x="1612392" y="2392432"/>
                  </a:cubicBezTo>
                  <a:cubicBezTo>
                    <a:pt x="1613707" y="2391139"/>
                    <a:pt x="1615459" y="2390452"/>
                    <a:pt x="1617285" y="2390533"/>
                  </a:cubicBezTo>
                  <a:cubicBezTo>
                    <a:pt x="1619111" y="2390650"/>
                    <a:pt x="1620791" y="2391489"/>
                    <a:pt x="1621959" y="2392870"/>
                  </a:cubicBezTo>
                  <a:cubicBezTo>
                    <a:pt x="1623202" y="2394287"/>
                    <a:pt x="1623785" y="2396120"/>
                    <a:pt x="1623711" y="2397982"/>
                  </a:cubicBezTo>
                  <a:cubicBezTo>
                    <a:pt x="1623640" y="2399859"/>
                    <a:pt x="1622836" y="2401634"/>
                    <a:pt x="1621522" y="2402948"/>
                  </a:cubicBezTo>
                  <a:cubicBezTo>
                    <a:pt x="1613999" y="2410040"/>
                    <a:pt x="1607863" y="2418556"/>
                    <a:pt x="1603627" y="2428000"/>
                  </a:cubicBezTo>
                  <a:cubicBezTo>
                    <a:pt x="1599319" y="2437553"/>
                    <a:pt x="1596835" y="2447836"/>
                    <a:pt x="1596323" y="2458309"/>
                  </a:cubicBezTo>
                  <a:lnTo>
                    <a:pt x="1595155" y="2475326"/>
                  </a:lnTo>
                  <a:cubicBezTo>
                    <a:pt x="1595009" y="2477086"/>
                    <a:pt x="1594280" y="2478752"/>
                    <a:pt x="1593037" y="2480001"/>
                  </a:cubicBezTo>
                  <a:cubicBezTo>
                    <a:pt x="1591723" y="2481315"/>
                    <a:pt x="1589897" y="2482002"/>
                    <a:pt x="1588071" y="2481900"/>
                  </a:cubicBezTo>
                  <a:close/>
                  <a:moveTo>
                    <a:pt x="584423" y="2411859"/>
                  </a:moveTo>
                  <a:lnTo>
                    <a:pt x="583765" y="2411859"/>
                  </a:lnTo>
                  <a:cubicBezTo>
                    <a:pt x="582816" y="2411720"/>
                    <a:pt x="581939" y="2411428"/>
                    <a:pt x="581135" y="2410982"/>
                  </a:cubicBezTo>
                  <a:cubicBezTo>
                    <a:pt x="580332" y="2410486"/>
                    <a:pt x="579674" y="2409843"/>
                    <a:pt x="579091" y="2409083"/>
                  </a:cubicBezTo>
                  <a:cubicBezTo>
                    <a:pt x="577922" y="2407535"/>
                    <a:pt x="577412" y="2405592"/>
                    <a:pt x="577702" y="2403679"/>
                  </a:cubicBezTo>
                  <a:cubicBezTo>
                    <a:pt x="580479" y="2374976"/>
                    <a:pt x="585371" y="2346507"/>
                    <a:pt x="592309" y="2318520"/>
                  </a:cubicBezTo>
                  <a:cubicBezTo>
                    <a:pt x="592529" y="2317629"/>
                    <a:pt x="592967" y="2316789"/>
                    <a:pt x="593479" y="2316037"/>
                  </a:cubicBezTo>
                  <a:cubicBezTo>
                    <a:pt x="593989" y="2315262"/>
                    <a:pt x="594647" y="2314613"/>
                    <a:pt x="595451" y="2314138"/>
                  </a:cubicBezTo>
                  <a:cubicBezTo>
                    <a:pt x="596180" y="2313663"/>
                    <a:pt x="597058" y="2313363"/>
                    <a:pt x="597933" y="2313261"/>
                  </a:cubicBezTo>
                  <a:cubicBezTo>
                    <a:pt x="598810" y="2313079"/>
                    <a:pt x="599686" y="2313079"/>
                    <a:pt x="600563" y="2313261"/>
                  </a:cubicBezTo>
                  <a:cubicBezTo>
                    <a:pt x="602316" y="2313795"/>
                    <a:pt x="603776" y="2314970"/>
                    <a:pt x="604727" y="2316548"/>
                  </a:cubicBezTo>
                  <a:cubicBezTo>
                    <a:pt x="605602" y="2318228"/>
                    <a:pt x="605895" y="2320170"/>
                    <a:pt x="605456" y="2322026"/>
                  </a:cubicBezTo>
                  <a:cubicBezTo>
                    <a:pt x="598737" y="2349297"/>
                    <a:pt x="594062" y="2377029"/>
                    <a:pt x="591434" y="2404994"/>
                  </a:cubicBezTo>
                  <a:cubicBezTo>
                    <a:pt x="591361" y="2406783"/>
                    <a:pt x="590557" y="2408470"/>
                    <a:pt x="589316" y="2409741"/>
                  </a:cubicBezTo>
                  <a:cubicBezTo>
                    <a:pt x="587928" y="2411106"/>
                    <a:pt x="586102" y="2411874"/>
                    <a:pt x="584130" y="2411859"/>
                  </a:cubicBezTo>
                  <a:close/>
                  <a:moveTo>
                    <a:pt x="1687763" y="2364313"/>
                  </a:moveTo>
                  <a:cubicBezTo>
                    <a:pt x="1686449" y="2364320"/>
                    <a:pt x="1685135" y="2363941"/>
                    <a:pt x="1684039" y="2363218"/>
                  </a:cubicBezTo>
                  <a:cubicBezTo>
                    <a:pt x="1682944" y="2362421"/>
                    <a:pt x="1682068" y="2361333"/>
                    <a:pt x="1681557" y="2360077"/>
                  </a:cubicBezTo>
                  <a:cubicBezTo>
                    <a:pt x="1680899" y="2358339"/>
                    <a:pt x="1680899" y="2356411"/>
                    <a:pt x="1681557" y="2354672"/>
                  </a:cubicBezTo>
                  <a:cubicBezTo>
                    <a:pt x="1682140" y="2352927"/>
                    <a:pt x="1683455" y="2351503"/>
                    <a:pt x="1685135" y="2350728"/>
                  </a:cubicBezTo>
                  <a:lnTo>
                    <a:pt x="1759411" y="2316110"/>
                  </a:lnTo>
                  <a:cubicBezTo>
                    <a:pt x="1760216" y="2315745"/>
                    <a:pt x="1761164" y="2315547"/>
                    <a:pt x="1762041" y="2315525"/>
                  </a:cubicBezTo>
                  <a:cubicBezTo>
                    <a:pt x="1762917" y="2315489"/>
                    <a:pt x="1763794" y="2315635"/>
                    <a:pt x="1764597" y="2315964"/>
                  </a:cubicBezTo>
                  <a:cubicBezTo>
                    <a:pt x="1765474" y="2316329"/>
                    <a:pt x="1766203" y="2316848"/>
                    <a:pt x="1766861" y="2317498"/>
                  </a:cubicBezTo>
                  <a:cubicBezTo>
                    <a:pt x="1767519" y="2318126"/>
                    <a:pt x="1768029" y="2318900"/>
                    <a:pt x="1768321" y="2319762"/>
                  </a:cubicBezTo>
                  <a:cubicBezTo>
                    <a:pt x="1768687" y="2320616"/>
                    <a:pt x="1768906" y="2321536"/>
                    <a:pt x="1768906" y="2322464"/>
                  </a:cubicBezTo>
                  <a:cubicBezTo>
                    <a:pt x="1768906" y="2323406"/>
                    <a:pt x="1768760" y="2324341"/>
                    <a:pt x="1768468" y="2325239"/>
                  </a:cubicBezTo>
                  <a:cubicBezTo>
                    <a:pt x="1768102" y="2326101"/>
                    <a:pt x="1767665" y="2326897"/>
                    <a:pt x="1767007" y="2327576"/>
                  </a:cubicBezTo>
                  <a:cubicBezTo>
                    <a:pt x="1766422" y="2328255"/>
                    <a:pt x="1765693" y="2328796"/>
                    <a:pt x="1764889" y="2329183"/>
                  </a:cubicBezTo>
                  <a:lnTo>
                    <a:pt x="1690320" y="2363728"/>
                  </a:lnTo>
                  <a:cubicBezTo>
                    <a:pt x="1689443" y="2364152"/>
                    <a:pt x="1688421" y="2364349"/>
                    <a:pt x="1687473" y="2364313"/>
                  </a:cubicBezTo>
                  <a:close/>
                  <a:moveTo>
                    <a:pt x="1836391" y="2295806"/>
                  </a:moveTo>
                  <a:cubicBezTo>
                    <a:pt x="1835077" y="2295799"/>
                    <a:pt x="1833761" y="2295361"/>
                    <a:pt x="1832666" y="2294564"/>
                  </a:cubicBezTo>
                  <a:cubicBezTo>
                    <a:pt x="1831571" y="2293798"/>
                    <a:pt x="1830694" y="2292702"/>
                    <a:pt x="1830182" y="2291424"/>
                  </a:cubicBezTo>
                  <a:cubicBezTo>
                    <a:pt x="1829526" y="2289685"/>
                    <a:pt x="1829526" y="2287757"/>
                    <a:pt x="1830182" y="2286019"/>
                  </a:cubicBezTo>
                  <a:cubicBezTo>
                    <a:pt x="1830840" y="2284289"/>
                    <a:pt x="1832154" y="2282879"/>
                    <a:pt x="1833834" y="2282075"/>
                  </a:cubicBezTo>
                  <a:cubicBezTo>
                    <a:pt x="1858740" y="2270828"/>
                    <a:pt x="1883717" y="2259778"/>
                    <a:pt x="1908768" y="2248917"/>
                  </a:cubicBezTo>
                  <a:cubicBezTo>
                    <a:pt x="1909572" y="2248567"/>
                    <a:pt x="1910448" y="2248391"/>
                    <a:pt x="1911325" y="2248406"/>
                  </a:cubicBezTo>
                  <a:cubicBezTo>
                    <a:pt x="1912200" y="2248406"/>
                    <a:pt x="1913151" y="2248611"/>
                    <a:pt x="1913955" y="2248991"/>
                  </a:cubicBezTo>
                  <a:cubicBezTo>
                    <a:pt x="1914757" y="2249363"/>
                    <a:pt x="1915488" y="2249882"/>
                    <a:pt x="1916144" y="2250524"/>
                  </a:cubicBezTo>
                  <a:cubicBezTo>
                    <a:pt x="1917460" y="2251890"/>
                    <a:pt x="1918117" y="2253694"/>
                    <a:pt x="1918117" y="2255563"/>
                  </a:cubicBezTo>
                  <a:cubicBezTo>
                    <a:pt x="1918117" y="2256513"/>
                    <a:pt x="1917897" y="2257448"/>
                    <a:pt x="1917607" y="2258339"/>
                  </a:cubicBezTo>
                  <a:cubicBezTo>
                    <a:pt x="1917241" y="2259186"/>
                    <a:pt x="1916729" y="2259953"/>
                    <a:pt x="1916071" y="2260603"/>
                  </a:cubicBezTo>
                  <a:cubicBezTo>
                    <a:pt x="1915488" y="2261260"/>
                    <a:pt x="1914684" y="2261779"/>
                    <a:pt x="1913882" y="2262137"/>
                  </a:cubicBezTo>
                  <a:cubicBezTo>
                    <a:pt x="1888903" y="2272946"/>
                    <a:pt x="1863925" y="2284047"/>
                    <a:pt x="1839165" y="2295221"/>
                  </a:cubicBezTo>
                  <a:cubicBezTo>
                    <a:pt x="1838436" y="2295529"/>
                    <a:pt x="1837632" y="2295726"/>
                    <a:pt x="1836829" y="2295806"/>
                  </a:cubicBezTo>
                  <a:close/>
                  <a:moveTo>
                    <a:pt x="1433237" y="2247384"/>
                  </a:moveTo>
                  <a:cubicBezTo>
                    <a:pt x="1431850" y="2247391"/>
                    <a:pt x="1430534" y="2246953"/>
                    <a:pt x="1429439" y="2246142"/>
                  </a:cubicBezTo>
                  <a:cubicBezTo>
                    <a:pt x="1428271" y="2245309"/>
                    <a:pt x="1427394" y="2244133"/>
                    <a:pt x="1426955" y="2242782"/>
                  </a:cubicBezTo>
                  <a:cubicBezTo>
                    <a:pt x="1426299" y="2241044"/>
                    <a:pt x="1426299" y="2239116"/>
                    <a:pt x="1426955" y="2237378"/>
                  </a:cubicBezTo>
                  <a:cubicBezTo>
                    <a:pt x="1427686" y="2235691"/>
                    <a:pt x="1429000" y="2234332"/>
                    <a:pt x="1430680" y="2233580"/>
                  </a:cubicBezTo>
                  <a:cubicBezTo>
                    <a:pt x="1447186" y="2227007"/>
                    <a:pt x="1457339" y="2207141"/>
                    <a:pt x="1457849" y="2180630"/>
                  </a:cubicBezTo>
                  <a:lnTo>
                    <a:pt x="1464569" y="2177781"/>
                  </a:lnTo>
                  <a:lnTo>
                    <a:pt x="1457849" y="2177781"/>
                  </a:lnTo>
                  <a:lnTo>
                    <a:pt x="1457849" y="2168141"/>
                  </a:lnTo>
                  <a:cubicBezTo>
                    <a:pt x="1457703" y="2167228"/>
                    <a:pt x="1457703" y="2166278"/>
                    <a:pt x="1457849" y="2165365"/>
                  </a:cubicBezTo>
                  <a:cubicBezTo>
                    <a:pt x="1458141" y="2164504"/>
                    <a:pt x="1458580" y="2163715"/>
                    <a:pt x="1459165" y="2163028"/>
                  </a:cubicBezTo>
                  <a:cubicBezTo>
                    <a:pt x="1459748" y="2162312"/>
                    <a:pt x="1460479" y="2161735"/>
                    <a:pt x="1461281" y="2161348"/>
                  </a:cubicBezTo>
                  <a:cubicBezTo>
                    <a:pt x="1462086" y="2160932"/>
                    <a:pt x="1462963" y="2160684"/>
                    <a:pt x="1463838" y="2160618"/>
                  </a:cubicBezTo>
                  <a:cubicBezTo>
                    <a:pt x="1465591" y="2160552"/>
                    <a:pt x="1467344" y="2161209"/>
                    <a:pt x="1468658" y="2162444"/>
                  </a:cubicBezTo>
                  <a:cubicBezTo>
                    <a:pt x="1469974" y="2163729"/>
                    <a:pt x="1470849" y="2165475"/>
                    <a:pt x="1470923" y="2167337"/>
                  </a:cubicBezTo>
                  <a:lnTo>
                    <a:pt x="1470923" y="2180995"/>
                  </a:lnTo>
                  <a:cubicBezTo>
                    <a:pt x="1470411" y="2213568"/>
                    <a:pt x="1456973" y="2238108"/>
                    <a:pt x="1435136" y="2246726"/>
                  </a:cubicBezTo>
                  <a:cubicBezTo>
                    <a:pt x="1434478" y="2247018"/>
                    <a:pt x="1433820" y="2247165"/>
                    <a:pt x="1433091" y="2247165"/>
                  </a:cubicBezTo>
                  <a:close/>
                  <a:moveTo>
                    <a:pt x="625614" y="2247384"/>
                  </a:moveTo>
                  <a:cubicBezTo>
                    <a:pt x="624592" y="2247384"/>
                    <a:pt x="623642" y="2247157"/>
                    <a:pt x="622766" y="2246726"/>
                  </a:cubicBezTo>
                  <a:cubicBezTo>
                    <a:pt x="621962" y="2246325"/>
                    <a:pt x="621233" y="2245784"/>
                    <a:pt x="620575" y="2245119"/>
                  </a:cubicBezTo>
                  <a:cubicBezTo>
                    <a:pt x="619990" y="2244389"/>
                    <a:pt x="619551" y="2243571"/>
                    <a:pt x="619188" y="2242710"/>
                  </a:cubicBezTo>
                  <a:cubicBezTo>
                    <a:pt x="618895" y="2241840"/>
                    <a:pt x="618749" y="2240920"/>
                    <a:pt x="618822" y="2240007"/>
                  </a:cubicBezTo>
                  <a:cubicBezTo>
                    <a:pt x="618822" y="2239050"/>
                    <a:pt x="619041" y="2238108"/>
                    <a:pt x="619407" y="2237232"/>
                  </a:cubicBezTo>
                  <a:cubicBezTo>
                    <a:pt x="626564" y="2221120"/>
                    <a:pt x="634524" y="2205396"/>
                    <a:pt x="643361" y="2190124"/>
                  </a:cubicBezTo>
                  <a:cubicBezTo>
                    <a:pt x="648838" y="2180557"/>
                    <a:pt x="654535" y="2171208"/>
                    <a:pt x="660379" y="2162225"/>
                  </a:cubicBezTo>
                  <a:cubicBezTo>
                    <a:pt x="661329" y="2160662"/>
                    <a:pt x="662862" y="2159566"/>
                    <a:pt x="664688" y="2159230"/>
                  </a:cubicBezTo>
                  <a:cubicBezTo>
                    <a:pt x="666441" y="2158843"/>
                    <a:pt x="668340" y="2159245"/>
                    <a:pt x="669800" y="2160326"/>
                  </a:cubicBezTo>
                  <a:cubicBezTo>
                    <a:pt x="670531" y="2160837"/>
                    <a:pt x="671188" y="2161509"/>
                    <a:pt x="671626" y="2162298"/>
                  </a:cubicBezTo>
                  <a:cubicBezTo>
                    <a:pt x="672138" y="2163079"/>
                    <a:pt x="672502" y="2163948"/>
                    <a:pt x="672648" y="2164854"/>
                  </a:cubicBezTo>
                  <a:cubicBezTo>
                    <a:pt x="672794" y="2165774"/>
                    <a:pt x="672794" y="2166709"/>
                    <a:pt x="672648" y="2167629"/>
                  </a:cubicBezTo>
                  <a:cubicBezTo>
                    <a:pt x="672429" y="2168528"/>
                    <a:pt x="672065" y="2169390"/>
                    <a:pt x="671626" y="2170185"/>
                  </a:cubicBezTo>
                  <a:cubicBezTo>
                    <a:pt x="665856" y="2179001"/>
                    <a:pt x="660305" y="2188101"/>
                    <a:pt x="654901" y="2197501"/>
                  </a:cubicBezTo>
                  <a:cubicBezTo>
                    <a:pt x="646356" y="2212312"/>
                    <a:pt x="638614" y="2227577"/>
                    <a:pt x="631676" y="2243221"/>
                  </a:cubicBezTo>
                  <a:cubicBezTo>
                    <a:pt x="631165" y="2244382"/>
                    <a:pt x="630362" y="2245390"/>
                    <a:pt x="629339" y="2246142"/>
                  </a:cubicBezTo>
                  <a:cubicBezTo>
                    <a:pt x="628317" y="2246872"/>
                    <a:pt x="627074" y="2247303"/>
                    <a:pt x="625833" y="2247384"/>
                  </a:cubicBezTo>
                  <a:close/>
                  <a:moveTo>
                    <a:pt x="1986551" y="2231097"/>
                  </a:moveTo>
                  <a:cubicBezTo>
                    <a:pt x="1984945" y="2231067"/>
                    <a:pt x="1983338" y="2230505"/>
                    <a:pt x="1982095" y="2229490"/>
                  </a:cubicBezTo>
                  <a:cubicBezTo>
                    <a:pt x="1980854" y="2228387"/>
                    <a:pt x="1980050" y="2226890"/>
                    <a:pt x="1979758" y="2225254"/>
                  </a:cubicBezTo>
                  <a:cubicBezTo>
                    <a:pt x="1979467" y="2223603"/>
                    <a:pt x="1979758" y="2221902"/>
                    <a:pt x="1980562" y="2220434"/>
                  </a:cubicBezTo>
                  <a:cubicBezTo>
                    <a:pt x="1981293" y="2218980"/>
                    <a:pt x="1982607" y="2217856"/>
                    <a:pt x="1984141" y="2217293"/>
                  </a:cubicBezTo>
                  <a:cubicBezTo>
                    <a:pt x="2006928" y="2208237"/>
                    <a:pt x="2031979" y="2198742"/>
                    <a:pt x="2060681" y="2188079"/>
                  </a:cubicBezTo>
                  <a:cubicBezTo>
                    <a:pt x="2061559" y="2187779"/>
                    <a:pt x="2062434" y="2187656"/>
                    <a:pt x="2063311" y="2187714"/>
                  </a:cubicBezTo>
                  <a:cubicBezTo>
                    <a:pt x="2064187" y="2187787"/>
                    <a:pt x="2065064" y="2188006"/>
                    <a:pt x="2065867" y="2188371"/>
                  </a:cubicBezTo>
                  <a:cubicBezTo>
                    <a:pt x="2066671" y="2188810"/>
                    <a:pt x="2067400" y="2189372"/>
                    <a:pt x="2067985" y="2190051"/>
                  </a:cubicBezTo>
                  <a:cubicBezTo>
                    <a:pt x="2068570" y="2190767"/>
                    <a:pt x="2069008" y="2191585"/>
                    <a:pt x="2069299" y="2192461"/>
                  </a:cubicBezTo>
                  <a:cubicBezTo>
                    <a:pt x="2069957" y="2194229"/>
                    <a:pt x="2069957" y="2196172"/>
                    <a:pt x="2069299" y="2197939"/>
                  </a:cubicBezTo>
                  <a:cubicBezTo>
                    <a:pt x="2068570" y="2199597"/>
                    <a:pt x="2067109" y="2200890"/>
                    <a:pt x="2065430" y="2201518"/>
                  </a:cubicBezTo>
                  <a:cubicBezTo>
                    <a:pt x="2036726" y="2211889"/>
                    <a:pt x="2011821" y="2221383"/>
                    <a:pt x="1989107" y="2230732"/>
                  </a:cubicBezTo>
                  <a:cubicBezTo>
                    <a:pt x="1988450" y="2231009"/>
                    <a:pt x="1987792" y="2231185"/>
                    <a:pt x="1987061" y="2231243"/>
                  </a:cubicBezTo>
                  <a:close/>
                  <a:moveTo>
                    <a:pt x="1359105" y="2222917"/>
                  </a:moveTo>
                  <a:cubicBezTo>
                    <a:pt x="1357718" y="2222895"/>
                    <a:pt x="1356404" y="2222464"/>
                    <a:pt x="1355307" y="2221675"/>
                  </a:cubicBezTo>
                  <a:cubicBezTo>
                    <a:pt x="1332521" y="2205768"/>
                    <a:pt x="1310611" y="2188700"/>
                    <a:pt x="1289576" y="2170551"/>
                  </a:cubicBezTo>
                  <a:cubicBezTo>
                    <a:pt x="1288919" y="2169952"/>
                    <a:pt x="1288335" y="2169200"/>
                    <a:pt x="1287969" y="2168359"/>
                  </a:cubicBezTo>
                  <a:cubicBezTo>
                    <a:pt x="1287532" y="2167549"/>
                    <a:pt x="1287240" y="2166658"/>
                    <a:pt x="1287167" y="2165730"/>
                  </a:cubicBezTo>
                  <a:cubicBezTo>
                    <a:pt x="1287021" y="2164810"/>
                    <a:pt x="1287021" y="2163875"/>
                    <a:pt x="1287167" y="2162955"/>
                  </a:cubicBezTo>
                  <a:cubicBezTo>
                    <a:pt x="1287459" y="2162079"/>
                    <a:pt x="1287896" y="2161261"/>
                    <a:pt x="1288481" y="2160545"/>
                  </a:cubicBezTo>
                  <a:cubicBezTo>
                    <a:pt x="1288993" y="2159814"/>
                    <a:pt x="1289722" y="2159208"/>
                    <a:pt x="1290526" y="2158792"/>
                  </a:cubicBezTo>
                  <a:cubicBezTo>
                    <a:pt x="1291257" y="2158339"/>
                    <a:pt x="1292133" y="2158069"/>
                    <a:pt x="1293010" y="2157989"/>
                  </a:cubicBezTo>
                  <a:cubicBezTo>
                    <a:pt x="1293885" y="2157813"/>
                    <a:pt x="1294763" y="2157813"/>
                    <a:pt x="1295638" y="2157989"/>
                  </a:cubicBezTo>
                  <a:cubicBezTo>
                    <a:pt x="1296442" y="2158288"/>
                    <a:pt x="1297245" y="2158733"/>
                    <a:pt x="1297903" y="2159303"/>
                  </a:cubicBezTo>
                  <a:cubicBezTo>
                    <a:pt x="1318207" y="2176978"/>
                    <a:pt x="1339971" y="2193922"/>
                    <a:pt x="1362539" y="2209916"/>
                  </a:cubicBezTo>
                  <a:cubicBezTo>
                    <a:pt x="1363269" y="2210450"/>
                    <a:pt x="1363927" y="2211114"/>
                    <a:pt x="1364437" y="2211889"/>
                  </a:cubicBezTo>
                  <a:cubicBezTo>
                    <a:pt x="1364875" y="2212685"/>
                    <a:pt x="1365241" y="2213546"/>
                    <a:pt x="1365387" y="2214445"/>
                  </a:cubicBezTo>
                  <a:cubicBezTo>
                    <a:pt x="1365533" y="2215358"/>
                    <a:pt x="1365533" y="2216300"/>
                    <a:pt x="1365387" y="2217220"/>
                  </a:cubicBezTo>
                  <a:cubicBezTo>
                    <a:pt x="1365241" y="2218126"/>
                    <a:pt x="1364875" y="2218995"/>
                    <a:pt x="1364365" y="2219777"/>
                  </a:cubicBezTo>
                  <a:cubicBezTo>
                    <a:pt x="1363707" y="2220631"/>
                    <a:pt x="1362903" y="2221347"/>
                    <a:pt x="1362028" y="2221894"/>
                  </a:cubicBezTo>
                  <a:cubicBezTo>
                    <a:pt x="1361077" y="2222384"/>
                    <a:pt x="1360056" y="2222632"/>
                    <a:pt x="1359032" y="2222625"/>
                  </a:cubicBezTo>
                  <a:close/>
                  <a:moveTo>
                    <a:pt x="2139852" y="2175225"/>
                  </a:moveTo>
                  <a:cubicBezTo>
                    <a:pt x="2138246" y="2175269"/>
                    <a:pt x="2136639" y="2174663"/>
                    <a:pt x="2135469" y="2173545"/>
                  </a:cubicBezTo>
                  <a:cubicBezTo>
                    <a:pt x="2132914" y="2171216"/>
                    <a:pt x="2132329" y="2167403"/>
                    <a:pt x="2134082" y="2164416"/>
                  </a:cubicBezTo>
                  <a:cubicBezTo>
                    <a:pt x="2134886" y="2162970"/>
                    <a:pt x="2136200" y="2161874"/>
                    <a:pt x="2137734" y="2161348"/>
                  </a:cubicBezTo>
                  <a:lnTo>
                    <a:pt x="2187908" y="2143747"/>
                  </a:lnTo>
                  <a:lnTo>
                    <a:pt x="2214859" y="2134325"/>
                  </a:lnTo>
                  <a:cubicBezTo>
                    <a:pt x="2216466" y="2133602"/>
                    <a:pt x="2218365" y="2133602"/>
                    <a:pt x="2219971" y="2134325"/>
                  </a:cubicBezTo>
                  <a:cubicBezTo>
                    <a:pt x="2220774" y="2134763"/>
                    <a:pt x="2221505" y="2135326"/>
                    <a:pt x="2222090" y="2136005"/>
                  </a:cubicBezTo>
                  <a:cubicBezTo>
                    <a:pt x="2222673" y="2136736"/>
                    <a:pt x="2223111" y="2137583"/>
                    <a:pt x="2223331" y="2138488"/>
                  </a:cubicBezTo>
                  <a:cubicBezTo>
                    <a:pt x="2223916" y="2140271"/>
                    <a:pt x="2223769" y="2142206"/>
                    <a:pt x="2222965" y="2143893"/>
                  </a:cubicBezTo>
                  <a:cubicBezTo>
                    <a:pt x="2222236" y="2145551"/>
                    <a:pt x="2220774" y="2146843"/>
                    <a:pt x="2219094" y="2147472"/>
                  </a:cubicBezTo>
                  <a:lnTo>
                    <a:pt x="2192218" y="2156893"/>
                  </a:lnTo>
                  <a:lnTo>
                    <a:pt x="2142044" y="2174495"/>
                  </a:lnTo>
                  <a:cubicBezTo>
                    <a:pt x="2141386" y="2174568"/>
                    <a:pt x="2140728" y="2174568"/>
                    <a:pt x="2140071" y="2174495"/>
                  </a:cubicBezTo>
                  <a:close/>
                  <a:moveTo>
                    <a:pt x="2294101" y="2121471"/>
                  </a:moveTo>
                  <a:cubicBezTo>
                    <a:pt x="2292495" y="2121471"/>
                    <a:pt x="2290888" y="2120872"/>
                    <a:pt x="2289720" y="2119791"/>
                  </a:cubicBezTo>
                  <a:cubicBezTo>
                    <a:pt x="2288478" y="2118667"/>
                    <a:pt x="2287675" y="2117148"/>
                    <a:pt x="2287383" y="2115482"/>
                  </a:cubicBezTo>
                  <a:cubicBezTo>
                    <a:pt x="2287163" y="2113817"/>
                    <a:pt x="2287456" y="2112108"/>
                    <a:pt x="2288331" y="2110662"/>
                  </a:cubicBezTo>
                  <a:cubicBezTo>
                    <a:pt x="2289209" y="2109245"/>
                    <a:pt x="2290523" y="2108164"/>
                    <a:pt x="2292056" y="2107595"/>
                  </a:cubicBezTo>
                  <a:lnTo>
                    <a:pt x="2369547" y="2081302"/>
                  </a:lnTo>
                  <a:cubicBezTo>
                    <a:pt x="2371227" y="2080937"/>
                    <a:pt x="2372980" y="2081221"/>
                    <a:pt x="2374440" y="2082105"/>
                  </a:cubicBezTo>
                  <a:cubicBezTo>
                    <a:pt x="2375902" y="2083054"/>
                    <a:pt x="2376997" y="2084508"/>
                    <a:pt x="2377509" y="2086195"/>
                  </a:cubicBezTo>
                  <a:cubicBezTo>
                    <a:pt x="2378092" y="2087846"/>
                    <a:pt x="2378092" y="2089650"/>
                    <a:pt x="2377509" y="2091307"/>
                  </a:cubicBezTo>
                  <a:cubicBezTo>
                    <a:pt x="2376778" y="2092914"/>
                    <a:pt x="2375537" y="2094214"/>
                    <a:pt x="2373930" y="2094959"/>
                  </a:cubicBezTo>
                  <a:lnTo>
                    <a:pt x="2296439" y="2121106"/>
                  </a:lnTo>
                  <a:cubicBezTo>
                    <a:pt x="2295635" y="2121391"/>
                    <a:pt x="2294832" y="2121515"/>
                    <a:pt x="2293955" y="2121471"/>
                  </a:cubicBezTo>
                  <a:close/>
                  <a:moveTo>
                    <a:pt x="1233851" y="2114168"/>
                  </a:moveTo>
                  <a:cubicBezTo>
                    <a:pt x="1232171" y="2114182"/>
                    <a:pt x="1230491" y="2113496"/>
                    <a:pt x="1229322" y="2112269"/>
                  </a:cubicBezTo>
                  <a:cubicBezTo>
                    <a:pt x="1209895" y="2093082"/>
                    <a:pt x="1188935" y="2075539"/>
                    <a:pt x="1166586" y="2059829"/>
                  </a:cubicBezTo>
                  <a:cubicBezTo>
                    <a:pt x="1165052" y="2058763"/>
                    <a:pt x="1164029" y="2057090"/>
                    <a:pt x="1163736" y="2055228"/>
                  </a:cubicBezTo>
                  <a:cubicBezTo>
                    <a:pt x="1163373" y="2053358"/>
                    <a:pt x="1163736" y="2051423"/>
                    <a:pt x="1164760" y="2049824"/>
                  </a:cubicBezTo>
                  <a:cubicBezTo>
                    <a:pt x="1165781" y="2048254"/>
                    <a:pt x="1167388" y="2047173"/>
                    <a:pt x="1169214" y="2046829"/>
                  </a:cubicBezTo>
                  <a:cubicBezTo>
                    <a:pt x="1170967" y="2046457"/>
                    <a:pt x="1172866" y="2046851"/>
                    <a:pt x="1174328" y="2047925"/>
                  </a:cubicBezTo>
                  <a:cubicBezTo>
                    <a:pt x="1197260" y="2064065"/>
                    <a:pt x="1218805" y="2082091"/>
                    <a:pt x="1238743" y="2101825"/>
                  </a:cubicBezTo>
                  <a:cubicBezTo>
                    <a:pt x="1239401" y="2102453"/>
                    <a:pt x="1239913" y="2103227"/>
                    <a:pt x="1240206" y="2104089"/>
                  </a:cubicBezTo>
                  <a:cubicBezTo>
                    <a:pt x="1241008" y="2105834"/>
                    <a:pt x="1241008" y="2107821"/>
                    <a:pt x="1240206" y="2109566"/>
                  </a:cubicBezTo>
                  <a:cubicBezTo>
                    <a:pt x="1239913" y="2110428"/>
                    <a:pt x="1239401" y="2111202"/>
                    <a:pt x="1238743" y="2111830"/>
                  </a:cubicBezTo>
                  <a:cubicBezTo>
                    <a:pt x="1238160" y="2112510"/>
                    <a:pt x="1237429" y="2113050"/>
                    <a:pt x="1236625" y="2113437"/>
                  </a:cubicBezTo>
                  <a:cubicBezTo>
                    <a:pt x="1235823" y="2113788"/>
                    <a:pt x="1234946" y="2113963"/>
                    <a:pt x="1234070" y="2113949"/>
                  </a:cubicBezTo>
                  <a:close/>
                  <a:moveTo>
                    <a:pt x="717493" y="2107522"/>
                  </a:moveTo>
                  <a:cubicBezTo>
                    <a:pt x="716542" y="2107470"/>
                    <a:pt x="715667" y="2107222"/>
                    <a:pt x="714863" y="2106791"/>
                  </a:cubicBezTo>
                  <a:cubicBezTo>
                    <a:pt x="713987" y="2106397"/>
                    <a:pt x="713256" y="2105798"/>
                    <a:pt x="712671" y="2105038"/>
                  </a:cubicBezTo>
                  <a:cubicBezTo>
                    <a:pt x="709970" y="2102219"/>
                    <a:pt x="709970" y="2097778"/>
                    <a:pt x="712671" y="2094959"/>
                  </a:cubicBezTo>
                  <a:cubicBezTo>
                    <a:pt x="732100" y="2074495"/>
                    <a:pt x="754229" y="2056754"/>
                    <a:pt x="778403" y="2042228"/>
                  </a:cubicBezTo>
                  <a:cubicBezTo>
                    <a:pt x="779207" y="2041797"/>
                    <a:pt x="780084" y="2041497"/>
                    <a:pt x="780960" y="2041352"/>
                  </a:cubicBezTo>
                  <a:cubicBezTo>
                    <a:pt x="781837" y="2041132"/>
                    <a:pt x="782712" y="2041132"/>
                    <a:pt x="783590" y="2041352"/>
                  </a:cubicBezTo>
                  <a:cubicBezTo>
                    <a:pt x="784465" y="2041571"/>
                    <a:pt x="785269" y="2041994"/>
                    <a:pt x="785926" y="2042593"/>
                  </a:cubicBezTo>
                  <a:cubicBezTo>
                    <a:pt x="786657" y="2043185"/>
                    <a:pt x="787241" y="2043901"/>
                    <a:pt x="787678" y="2044711"/>
                  </a:cubicBezTo>
                  <a:cubicBezTo>
                    <a:pt x="789577" y="2048114"/>
                    <a:pt x="788409" y="2052380"/>
                    <a:pt x="785123" y="2054425"/>
                  </a:cubicBezTo>
                  <a:cubicBezTo>
                    <a:pt x="761897" y="2068287"/>
                    <a:pt x="740717" y="2085245"/>
                    <a:pt x="722093" y="2104819"/>
                  </a:cubicBezTo>
                  <a:cubicBezTo>
                    <a:pt x="720925" y="2106178"/>
                    <a:pt x="719318" y="2107017"/>
                    <a:pt x="717566" y="2107156"/>
                  </a:cubicBezTo>
                  <a:close/>
                  <a:moveTo>
                    <a:pt x="1449304" y="2091307"/>
                  </a:moveTo>
                  <a:cubicBezTo>
                    <a:pt x="1447844" y="2091300"/>
                    <a:pt x="1446384" y="2090789"/>
                    <a:pt x="1445214" y="2089847"/>
                  </a:cubicBezTo>
                  <a:cubicBezTo>
                    <a:pt x="1444046" y="2088868"/>
                    <a:pt x="1443169" y="2087539"/>
                    <a:pt x="1442805" y="2086049"/>
                  </a:cubicBezTo>
                  <a:cubicBezTo>
                    <a:pt x="1435428" y="2059501"/>
                    <a:pt x="1424108" y="2034230"/>
                    <a:pt x="1409135" y="2011115"/>
                  </a:cubicBezTo>
                  <a:cubicBezTo>
                    <a:pt x="1408113" y="2009508"/>
                    <a:pt x="1407748" y="2007587"/>
                    <a:pt x="1408040" y="2005710"/>
                  </a:cubicBezTo>
                  <a:cubicBezTo>
                    <a:pt x="1408404" y="2003855"/>
                    <a:pt x="1409427" y="2002204"/>
                    <a:pt x="1410961" y="2001109"/>
                  </a:cubicBezTo>
                  <a:cubicBezTo>
                    <a:pt x="1412421" y="1999999"/>
                    <a:pt x="1414247" y="1999575"/>
                    <a:pt x="1416073" y="1999940"/>
                  </a:cubicBezTo>
                  <a:cubicBezTo>
                    <a:pt x="1417899" y="2000371"/>
                    <a:pt x="1419432" y="2001467"/>
                    <a:pt x="1420456" y="2003008"/>
                  </a:cubicBezTo>
                  <a:cubicBezTo>
                    <a:pt x="1436158" y="2027373"/>
                    <a:pt x="1448136" y="2053994"/>
                    <a:pt x="1455804" y="2081959"/>
                  </a:cubicBezTo>
                  <a:cubicBezTo>
                    <a:pt x="1456023" y="2082872"/>
                    <a:pt x="1456023" y="2083822"/>
                    <a:pt x="1455804" y="2084735"/>
                  </a:cubicBezTo>
                  <a:cubicBezTo>
                    <a:pt x="1455731" y="2085655"/>
                    <a:pt x="1455440" y="2086553"/>
                    <a:pt x="1455001" y="2087364"/>
                  </a:cubicBezTo>
                  <a:cubicBezTo>
                    <a:pt x="1454636" y="2088182"/>
                    <a:pt x="1454051" y="2088905"/>
                    <a:pt x="1453322" y="2089482"/>
                  </a:cubicBezTo>
                  <a:cubicBezTo>
                    <a:pt x="1452591" y="2090059"/>
                    <a:pt x="1451788" y="2090504"/>
                    <a:pt x="1450911" y="2090796"/>
                  </a:cubicBezTo>
                  <a:close/>
                  <a:moveTo>
                    <a:pt x="857135" y="2025576"/>
                  </a:moveTo>
                  <a:cubicBezTo>
                    <a:pt x="855455" y="2025539"/>
                    <a:pt x="853849" y="2024926"/>
                    <a:pt x="852534" y="2023823"/>
                  </a:cubicBezTo>
                  <a:cubicBezTo>
                    <a:pt x="851293" y="2022632"/>
                    <a:pt x="850489" y="2021026"/>
                    <a:pt x="850270" y="2019295"/>
                  </a:cubicBezTo>
                  <a:cubicBezTo>
                    <a:pt x="850124" y="2017549"/>
                    <a:pt x="850562" y="2015796"/>
                    <a:pt x="851511" y="2014329"/>
                  </a:cubicBezTo>
                  <a:cubicBezTo>
                    <a:pt x="852461" y="2012911"/>
                    <a:pt x="853849" y="2011904"/>
                    <a:pt x="855528" y="2011480"/>
                  </a:cubicBezTo>
                  <a:lnTo>
                    <a:pt x="859765" y="2010531"/>
                  </a:lnTo>
                  <a:cubicBezTo>
                    <a:pt x="884962" y="2004206"/>
                    <a:pt x="910451" y="1999327"/>
                    <a:pt x="936232" y="1995924"/>
                  </a:cubicBezTo>
                  <a:cubicBezTo>
                    <a:pt x="937985" y="1995960"/>
                    <a:pt x="939592" y="1996610"/>
                    <a:pt x="940906" y="1997749"/>
                  </a:cubicBezTo>
                  <a:cubicBezTo>
                    <a:pt x="942222" y="1998962"/>
                    <a:pt x="943024" y="2000591"/>
                    <a:pt x="943170" y="2002351"/>
                  </a:cubicBezTo>
                  <a:cubicBezTo>
                    <a:pt x="943317" y="2004096"/>
                    <a:pt x="942878" y="2005849"/>
                    <a:pt x="941929" y="2007317"/>
                  </a:cubicBezTo>
                  <a:cubicBezTo>
                    <a:pt x="940906" y="2008719"/>
                    <a:pt x="939519" y="2009727"/>
                    <a:pt x="937839" y="2010165"/>
                  </a:cubicBezTo>
                  <a:cubicBezTo>
                    <a:pt x="912642" y="2013233"/>
                    <a:pt x="887592" y="2017695"/>
                    <a:pt x="862905" y="2023531"/>
                  </a:cubicBezTo>
                  <a:lnTo>
                    <a:pt x="858961" y="2024553"/>
                  </a:lnTo>
                  <a:close/>
                  <a:moveTo>
                    <a:pt x="1097422" y="2023823"/>
                  </a:moveTo>
                  <a:cubicBezTo>
                    <a:pt x="1096690" y="2023969"/>
                    <a:pt x="1095961" y="2023969"/>
                    <a:pt x="1095230" y="2023823"/>
                  </a:cubicBezTo>
                  <a:cubicBezTo>
                    <a:pt x="1077993" y="2017688"/>
                    <a:pt x="1060173" y="2013306"/>
                    <a:pt x="1042060" y="2010750"/>
                  </a:cubicBezTo>
                  <a:cubicBezTo>
                    <a:pt x="1033881" y="2009654"/>
                    <a:pt x="1025701" y="2008851"/>
                    <a:pt x="1017520" y="2008267"/>
                  </a:cubicBezTo>
                  <a:cubicBezTo>
                    <a:pt x="1016644" y="2008172"/>
                    <a:pt x="1015767" y="2007923"/>
                    <a:pt x="1014965" y="2007536"/>
                  </a:cubicBezTo>
                  <a:cubicBezTo>
                    <a:pt x="1014160" y="2007098"/>
                    <a:pt x="1013431" y="2006536"/>
                    <a:pt x="1012846" y="2005856"/>
                  </a:cubicBezTo>
                  <a:cubicBezTo>
                    <a:pt x="1012261" y="2005141"/>
                    <a:pt x="1011825" y="2004323"/>
                    <a:pt x="1011532" y="2003446"/>
                  </a:cubicBezTo>
                  <a:cubicBezTo>
                    <a:pt x="1011386" y="2002526"/>
                    <a:pt x="1011386" y="2001591"/>
                    <a:pt x="1011532" y="2000671"/>
                  </a:cubicBezTo>
                  <a:cubicBezTo>
                    <a:pt x="1011678" y="1998838"/>
                    <a:pt x="1012481" y="1997114"/>
                    <a:pt x="1013797" y="1995850"/>
                  </a:cubicBezTo>
                  <a:cubicBezTo>
                    <a:pt x="1015111" y="1994594"/>
                    <a:pt x="1016864" y="1993915"/>
                    <a:pt x="1018689" y="1993951"/>
                  </a:cubicBezTo>
                  <a:cubicBezTo>
                    <a:pt x="1027161" y="1994609"/>
                    <a:pt x="1035634" y="1995412"/>
                    <a:pt x="1044179" y="1996654"/>
                  </a:cubicBezTo>
                  <a:cubicBezTo>
                    <a:pt x="1063167" y="1999290"/>
                    <a:pt x="1081937" y="2003892"/>
                    <a:pt x="1099977" y="2010384"/>
                  </a:cubicBezTo>
                  <a:cubicBezTo>
                    <a:pt x="1101583" y="2010910"/>
                    <a:pt x="1102899" y="2012006"/>
                    <a:pt x="1103702" y="2013452"/>
                  </a:cubicBezTo>
                  <a:cubicBezTo>
                    <a:pt x="1104579" y="2014927"/>
                    <a:pt x="1104871" y="2016666"/>
                    <a:pt x="1104579" y="2018345"/>
                  </a:cubicBezTo>
                  <a:cubicBezTo>
                    <a:pt x="1104286" y="2020011"/>
                    <a:pt x="1103482" y="2021530"/>
                    <a:pt x="1102241" y="2022655"/>
                  </a:cubicBezTo>
                  <a:cubicBezTo>
                    <a:pt x="1101000" y="2023750"/>
                    <a:pt x="1099394" y="2024327"/>
                    <a:pt x="1097714" y="2024261"/>
                  </a:cubicBezTo>
                  <a:close/>
                  <a:moveTo>
                    <a:pt x="1364000" y="1947866"/>
                  </a:moveTo>
                  <a:cubicBezTo>
                    <a:pt x="1363049" y="1947859"/>
                    <a:pt x="1362101" y="1947633"/>
                    <a:pt x="1361297" y="1947209"/>
                  </a:cubicBezTo>
                  <a:cubicBezTo>
                    <a:pt x="1360421" y="1946808"/>
                    <a:pt x="1359617" y="1946201"/>
                    <a:pt x="1359032" y="1945456"/>
                  </a:cubicBezTo>
                  <a:lnTo>
                    <a:pt x="1337706" y="1920989"/>
                  </a:lnTo>
                  <a:cubicBezTo>
                    <a:pt x="1326166" y="1908033"/>
                    <a:pt x="1315504" y="1894266"/>
                    <a:pt x="1305937" y="1879798"/>
                  </a:cubicBezTo>
                  <a:cubicBezTo>
                    <a:pt x="1304914" y="1878227"/>
                    <a:pt x="1304475" y="1876321"/>
                    <a:pt x="1304841" y="1874466"/>
                  </a:cubicBezTo>
                  <a:cubicBezTo>
                    <a:pt x="1305133" y="1872633"/>
                    <a:pt x="1306155" y="1870990"/>
                    <a:pt x="1307617" y="1869865"/>
                  </a:cubicBezTo>
                  <a:cubicBezTo>
                    <a:pt x="1309077" y="1868806"/>
                    <a:pt x="1310903" y="1868382"/>
                    <a:pt x="1312656" y="1868696"/>
                  </a:cubicBezTo>
                  <a:cubicBezTo>
                    <a:pt x="1314482" y="1869040"/>
                    <a:pt x="1316015" y="1870091"/>
                    <a:pt x="1317037" y="1871618"/>
                  </a:cubicBezTo>
                  <a:cubicBezTo>
                    <a:pt x="1326166" y="1885129"/>
                    <a:pt x="1336173" y="1898013"/>
                    <a:pt x="1347055" y="1910180"/>
                  </a:cubicBezTo>
                  <a:cubicBezTo>
                    <a:pt x="1354797" y="1919529"/>
                    <a:pt x="1362539" y="1927709"/>
                    <a:pt x="1369404" y="1936035"/>
                  </a:cubicBezTo>
                  <a:cubicBezTo>
                    <a:pt x="1370061" y="1936692"/>
                    <a:pt x="1370499" y="1937495"/>
                    <a:pt x="1370792" y="1938372"/>
                  </a:cubicBezTo>
                  <a:cubicBezTo>
                    <a:pt x="1371084" y="1939263"/>
                    <a:pt x="1371230" y="1940205"/>
                    <a:pt x="1371157" y="1941147"/>
                  </a:cubicBezTo>
                  <a:cubicBezTo>
                    <a:pt x="1371157" y="1942075"/>
                    <a:pt x="1370938" y="1942995"/>
                    <a:pt x="1370572" y="1943849"/>
                  </a:cubicBezTo>
                  <a:cubicBezTo>
                    <a:pt x="1370134" y="1944667"/>
                    <a:pt x="1369624" y="1945405"/>
                    <a:pt x="1368966" y="1946040"/>
                  </a:cubicBezTo>
                  <a:cubicBezTo>
                    <a:pt x="1367798" y="1946983"/>
                    <a:pt x="1366336" y="1947472"/>
                    <a:pt x="1364802" y="1947428"/>
                  </a:cubicBezTo>
                  <a:close/>
                  <a:moveTo>
                    <a:pt x="1276795" y="1805959"/>
                  </a:moveTo>
                  <a:cubicBezTo>
                    <a:pt x="1275261" y="1805959"/>
                    <a:pt x="1273801" y="1805419"/>
                    <a:pt x="1272706" y="1804426"/>
                  </a:cubicBezTo>
                  <a:cubicBezTo>
                    <a:pt x="1271536" y="1803447"/>
                    <a:pt x="1270661" y="1802117"/>
                    <a:pt x="1270295" y="1800628"/>
                  </a:cubicBezTo>
                  <a:cubicBezTo>
                    <a:pt x="1265549" y="1781960"/>
                    <a:pt x="1263065" y="1762781"/>
                    <a:pt x="1262992" y="1743514"/>
                  </a:cubicBezTo>
                  <a:cubicBezTo>
                    <a:pt x="1262992" y="1733355"/>
                    <a:pt x="1263577" y="1723211"/>
                    <a:pt x="1264818" y="1713132"/>
                  </a:cubicBezTo>
                  <a:cubicBezTo>
                    <a:pt x="1265037" y="1711262"/>
                    <a:pt x="1266059" y="1709560"/>
                    <a:pt x="1267521" y="1708384"/>
                  </a:cubicBezTo>
                  <a:cubicBezTo>
                    <a:pt x="1268908" y="1707223"/>
                    <a:pt x="1270734" y="1706697"/>
                    <a:pt x="1272560" y="1706923"/>
                  </a:cubicBezTo>
                  <a:cubicBezTo>
                    <a:pt x="1273435" y="1707055"/>
                    <a:pt x="1274312" y="1707354"/>
                    <a:pt x="1275115" y="1707800"/>
                  </a:cubicBezTo>
                  <a:cubicBezTo>
                    <a:pt x="1275919" y="1708296"/>
                    <a:pt x="1276577" y="1708939"/>
                    <a:pt x="1277160" y="1709699"/>
                  </a:cubicBezTo>
                  <a:cubicBezTo>
                    <a:pt x="1277745" y="1710458"/>
                    <a:pt x="1278110" y="1711328"/>
                    <a:pt x="1278330" y="1712255"/>
                  </a:cubicBezTo>
                  <a:cubicBezTo>
                    <a:pt x="1278549" y="1713197"/>
                    <a:pt x="1278549" y="1714161"/>
                    <a:pt x="1278330" y="1715103"/>
                  </a:cubicBezTo>
                  <a:cubicBezTo>
                    <a:pt x="1277087" y="1724598"/>
                    <a:pt x="1276504" y="1734158"/>
                    <a:pt x="1276504" y="1743733"/>
                  </a:cubicBezTo>
                  <a:cubicBezTo>
                    <a:pt x="1276504" y="1761758"/>
                    <a:pt x="1278694" y="1779718"/>
                    <a:pt x="1283149" y="1797195"/>
                  </a:cubicBezTo>
                  <a:cubicBezTo>
                    <a:pt x="1283588" y="1799028"/>
                    <a:pt x="1283296" y="1800949"/>
                    <a:pt x="1282418" y="1802600"/>
                  </a:cubicBezTo>
                  <a:cubicBezTo>
                    <a:pt x="1281543" y="1804236"/>
                    <a:pt x="1280083" y="1805455"/>
                    <a:pt x="1278330" y="1805959"/>
                  </a:cubicBezTo>
                  <a:cubicBezTo>
                    <a:pt x="1277818" y="1805894"/>
                    <a:pt x="1277306" y="1805740"/>
                    <a:pt x="1276795" y="1805521"/>
                  </a:cubicBezTo>
                  <a:close/>
                  <a:moveTo>
                    <a:pt x="1292352" y="1638709"/>
                  </a:moveTo>
                  <a:cubicBezTo>
                    <a:pt x="1291475" y="1638716"/>
                    <a:pt x="1290672" y="1638570"/>
                    <a:pt x="1289868" y="1638271"/>
                  </a:cubicBezTo>
                  <a:cubicBezTo>
                    <a:pt x="1288188" y="1637503"/>
                    <a:pt x="1286874" y="1636116"/>
                    <a:pt x="1286143" y="1634400"/>
                  </a:cubicBezTo>
                  <a:cubicBezTo>
                    <a:pt x="1285414" y="1632640"/>
                    <a:pt x="1285414" y="1630682"/>
                    <a:pt x="1286143" y="1628922"/>
                  </a:cubicBezTo>
                  <a:cubicBezTo>
                    <a:pt x="1296589" y="1602155"/>
                    <a:pt x="1309660" y="1576490"/>
                    <a:pt x="1325145" y="1552308"/>
                  </a:cubicBezTo>
                  <a:cubicBezTo>
                    <a:pt x="1326093" y="1550716"/>
                    <a:pt x="1327775" y="1549621"/>
                    <a:pt x="1329601" y="1549314"/>
                  </a:cubicBezTo>
                  <a:cubicBezTo>
                    <a:pt x="1331353" y="1548941"/>
                    <a:pt x="1333252" y="1549336"/>
                    <a:pt x="1334713" y="1550409"/>
                  </a:cubicBezTo>
                  <a:cubicBezTo>
                    <a:pt x="1336246" y="1551541"/>
                    <a:pt x="1337268" y="1553214"/>
                    <a:pt x="1337560" y="1555084"/>
                  </a:cubicBezTo>
                  <a:cubicBezTo>
                    <a:pt x="1337926" y="1556961"/>
                    <a:pt x="1337487" y="1558896"/>
                    <a:pt x="1336465" y="1560488"/>
                  </a:cubicBezTo>
                  <a:cubicBezTo>
                    <a:pt x="1321712" y="1583976"/>
                    <a:pt x="1309297" y="1608823"/>
                    <a:pt x="1299290" y="1634692"/>
                  </a:cubicBezTo>
                  <a:cubicBezTo>
                    <a:pt x="1298778" y="1635817"/>
                    <a:pt x="1297903" y="1636759"/>
                    <a:pt x="1296808" y="1637394"/>
                  </a:cubicBezTo>
                  <a:cubicBezTo>
                    <a:pt x="1295784" y="1638051"/>
                    <a:pt x="1294543" y="1638409"/>
                    <a:pt x="1293301" y="1638416"/>
                  </a:cubicBezTo>
                  <a:close/>
                  <a:moveTo>
                    <a:pt x="1379044" y="1495048"/>
                  </a:moveTo>
                  <a:cubicBezTo>
                    <a:pt x="1377510" y="1495027"/>
                    <a:pt x="1375977" y="1494457"/>
                    <a:pt x="1374809" y="1493442"/>
                  </a:cubicBezTo>
                  <a:cubicBezTo>
                    <a:pt x="1373422" y="1492229"/>
                    <a:pt x="1372544" y="1490535"/>
                    <a:pt x="1372325" y="1488694"/>
                  </a:cubicBezTo>
                  <a:cubicBezTo>
                    <a:pt x="1372179" y="1486825"/>
                    <a:pt x="1372691" y="1484955"/>
                    <a:pt x="1373785" y="1483436"/>
                  </a:cubicBezTo>
                  <a:cubicBezTo>
                    <a:pt x="1390803" y="1461526"/>
                    <a:pt x="1407821" y="1439177"/>
                    <a:pt x="1424254" y="1416682"/>
                  </a:cubicBezTo>
                  <a:cubicBezTo>
                    <a:pt x="1424764" y="1415966"/>
                    <a:pt x="1425495" y="1415345"/>
                    <a:pt x="1426226" y="1414856"/>
                  </a:cubicBezTo>
                  <a:cubicBezTo>
                    <a:pt x="1427028" y="1414359"/>
                    <a:pt x="1427906" y="1414038"/>
                    <a:pt x="1428781" y="1413906"/>
                  </a:cubicBezTo>
                  <a:cubicBezTo>
                    <a:pt x="1429658" y="1413724"/>
                    <a:pt x="1430534" y="1413724"/>
                    <a:pt x="1431411" y="1413906"/>
                  </a:cubicBezTo>
                  <a:cubicBezTo>
                    <a:pt x="1432287" y="1414162"/>
                    <a:pt x="1433018" y="1414556"/>
                    <a:pt x="1433749" y="1415075"/>
                  </a:cubicBezTo>
                  <a:cubicBezTo>
                    <a:pt x="1434478" y="1415667"/>
                    <a:pt x="1435063" y="1416382"/>
                    <a:pt x="1435502" y="1417193"/>
                  </a:cubicBezTo>
                  <a:cubicBezTo>
                    <a:pt x="1435938" y="1418011"/>
                    <a:pt x="1436231" y="1418902"/>
                    <a:pt x="1436377" y="1419822"/>
                  </a:cubicBezTo>
                  <a:cubicBezTo>
                    <a:pt x="1436523" y="1420743"/>
                    <a:pt x="1436523" y="1421678"/>
                    <a:pt x="1436377" y="1422598"/>
                  </a:cubicBezTo>
                  <a:cubicBezTo>
                    <a:pt x="1436085" y="1423474"/>
                    <a:pt x="1435719" y="1424314"/>
                    <a:pt x="1435209" y="1425081"/>
                  </a:cubicBezTo>
                  <a:cubicBezTo>
                    <a:pt x="1418703" y="1447722"/>
                    <a:pt x="1401539" y="1469997"/>
                    <a:pt x="1384521" y="1492200"/>
                  </a:cubicBezTo>
                  <a:cubicBezTo>
                    <a:pt x="1383280" y="1493507"/>
                    <a:pt x="1381601" y="1494296"/>
                    <a:pt x="1379848" y="1494391"/>
                  </a:cubicBezTo>
                  <a:close/>
                  <a:moveTo>
                    <a:pt x="1477058" y="1358765"/>
                  </a:moveTo>
                  <a:cubicBezTo>
                    <a:pt x="1475744" y="1358758"/>
                    <a:pt x="1474428" y="1358320"/>
                    <a:pt x="1473333" y="1357524"/>
                  </a:cubicBezTo>
                  <a:cubicBezTo>
                    <a:pt x="1471800" y="1356443"/>
                    <a:pt x="1470776" y="1354821"/>
                    <a:pt x="1470411" y="1352995"/>
                  </a:cubicBezTo>
                  <a:cubicBezTo>
                    <a:pt x="1470047" y="1351155"/>
                    <a:pt x="1470411" y="1349241"/>
                    <a:pt x="1471434" y="1347664"/>
                  </a:cubicBezTo>
                  <a:cubicBezTo>
                    <a:pt x="1474647" y="1342551"/>
                    <a:pt x="1477787" y="1337439"/>
                    <a:pt x="1480856" y="1332180"/>
                  </a:cubicBezTo>
                  <a:cubicBezTo>
                    <a:pt x="1491884" y="1313366"/>
                    <a:pt x="1501962" y="1294012"/>
                    <a:pt x="1511092" y="1274190"/>
                  </a:cubicBezTo>
                  <a:cubicBezTo>
                    <a:pt x="1511823" y="1272532"/>
                    <a:pt x="1513283" y="1271240"/>
                    <a:pt x="1514963" y="1270612"/>
                  </a:cubicBezTo>
                  <a:cubicBezTo>
                    <a:pt x="1516643" y="1269881"/>
                    <a:pt x="1518468" y="1269881"/>
                    <a:pt x="1520148" y="1270612"/>
                  </a:cubicBezTo>
                  <a:cubicBezTo>
                    <a:pt x="1521755" y="1271496"/>
                    <a:pt x="1522997" y="1272956"/>
                    <a:pt x="1523581" y="1274702"/>
                  </a:cubicBezTo>
                  <a:cubicBezTo>
                    <a:pt x="1524239" y="1276469"/>
                    <a:pt x="1524239" y="1278412"/>
                    <a:pt x="1523581" y="1280179"/>
                  </a:cubicBezTo>
                  <a:cubicBezTo>
                    <a:pt x="1514232" y="1300468"/>
                    <a:pt x="1503861" y="1320261"/>
                    <a:pt x="1492541" y="1339484"/>
                  </a:cubicBezTo>
                  <a:cubicBezTo>
                    <a:pt x="1489401" y="1344816"/>
                    <a:pt x="1486187" y="1350001"/>
                    <a:pt x="1482901" y="1355259"/>
                  </a:cubicBezTo>
                  <a:cubicBezTo>
                    <a:pt x="1482316" y="1356056"/>
                    <a:pt x="1481585" y="1356727"/>
                    <a:pt x="1480710" y="1357231"/>
                  </a:cubicBezTo>
                  <a:cubicBezTo>
                    <a:pt x="1479833" y="1357692"/>
                    <a:pt x="1478884" y="1357969"/>
                    <a:pt x="1477934" y="1358035"/>
                  </a:cubicBezTo>
                  <a:close/>
                  <a:moveTo>
                    <a:pt x="1550969" y="1206706"/>
                  </a:moveTo>
                  <a:cubicBezTo>
                    <a:pt x="1549947" y="1206713"/>
                    <a:pt x="1548997" y="1206487"/>
                    <a:pt x="1548121" y="1206049"/>
                  </a:cubicBezTo>
                  <a:cubicBezTo>
                    <a:pt x="1547317" y="1205661"/>
                    <a:pt x="1546588" y="1205121"/>
                    <a:pt x="1546003" y="1204442"/>
                  </a:cubicBezTo>
                  <a:cubicBezTo>
                    <a:pt x="1545418" y="1203762"/>
                    <a:pt x="1544908" y="1202967"/>
                    <a:pt x="1544616" y="1202105"/>
                  </a:cubicBezTo>
                  <a:cubicBezTo>
                    <a:pt x="1544250" y="1201250"/>
                    <a:pt x="1544104" y="1200323"/>
                    <a:pt x="1544177" y="1199402"/>
                  </a:cubicBezTo>
                  <a:cubicBezTo>
                    <a:pt x="1544177" y="1198446"/>
                    <a:pt x="1544396" y="1197503"/>
                    <a:pt x="1544762" y="1196627"/>
                  </a:cubicBezTo>
                  <a:cubicBezTo>
                    <a:pt x="1549655" y="1185328"/>
                    <a:pt x="1554474" y="1174037"/>
                    <a:pt x="1559369" y="1162739"/>
                  </a:cubicBezTo>
                  <a:cubicBezTo>
                    <a:pt x="1566014" y="1147905"/>
                    <a:pt x="1573683" y="1133554"/>
                    <a:pt x="1582301" y="1119794"/>
                  </a:cubicBezTo>
                  <a:cubicBezTo>
                    <a:pt x="1582740" y="1119005"/>
                    <a:pt x="1583398" y="1118333"/>
                    <a:pt x="1584127" y="1117822"/>
                  </a:cubicBezTo>
                  <a:cubicBezTo>
                    <a:pt x="1584858" y="1117326"/>
                    <a:pt x="1585660" y="1116953"/>
                    <a:pt x="1586538" y="1116726"/>
                  </a:cubicBezTo>
                  <a:cubicBezTo>
                    <a:pt x="1587413" y="1116581"/>
                    <a:pt x="1588364" y="1116581"/>
                    <a:pt x="1589239" y="1116726"/>
                  </a:cubicBezTo>
                  <a:cubicBezTo>
                    <a:pt x="1590116" y="1116938"/>
                    <a:pt x="1590919" y="1117311"/>
                    <a:pt x="1591650" y="1117822"/>
                  </a:cubicBezTo>
                  <a:cubicBezTo>
                    <a:pt x="1592381" y="1118355"/>
                    <a:pt x="1593037" y="1119020"/>
                    <a:pt x="1593549" y="1119794"/>
                  </a:cubicBezTo>
                  <a:cubicBezTo>
                    <a:pt x="1594061" y="1120553"/>
                    <a:pt x="1594426" y="1121430"/>
                    <a:pt x="1594571" y="1122350"/>
                  </a:cubicBezTo>
                  <a:cubicBezTo>
                    <a:pt x="1594717" y="1123263"/>
                    <a:pt x="1594717" y="1124205"/>
                    <a:pt x="1594571" y="1125126"/>
                  </a:cubicBezTo>
                  <a:cubicBezTo>
                    <a:pt x="1594353" y="1126024"/>
                    <a:pt x="1593987" y="1126886"/>
                    <a:pt x="1593549" y="1127682"/>
                  </a:cubicBezTo>
                  <a:cubicBezTo>
                    <a:pt x="1585368" y="1140784"/>
                    <a:pt x="1577993" y="1154420"/>
                    <a:pt x="1571638" y="1168509"/>
                  </a:cubicBezTo>
                  <a:cubicBezTo>
                    <a:pt x="1566453" y="1179413"/>
                    <a:pt x="1561560" y="1190638"/>
                    <a:pt x="1557031" y="1202178"/>
                  </a:cubicBezTo>
                  <a:cubicBezTo>
                    <a:pt x="1556519" y="1203317"/>
                    <a:pt x="1555790" y="1204303"/>
                    <a:pt x="1554767" y="1205026"/>
                  </a:cubicBezTo>
                  <a:cubicBezTo>
                    <a:pt x="1553818" y="1205756"/>
                    <a:pt x="1552648" y="1206187"/>
                    <a:pt x="1551480" y="1206268"/>
                  </a:cubicBezTo>
                  <a:close/>
                  <a:moveTo>
                    <a:pt x="1642263" y="1067939"/>
                  </a:moveTo>
                  <a:cubicBezTo>
                    <a:pt x="1640875" y="1067968"/>
                    <a:pt x="1639488" y="1067530"/>
                    <a:pt x="1638318" y="1066698"/>
                  </a:cubicBezTo>
                  <a:cubicBezTo>
                    <a:pt x="1637151" y="1065821"/>
                    <a:pt x="1636275" y="1064631"/>
                    <a:pt x="1635836" y="1063265"/>
                  </a:cubicBezTo>
                  <a:cubicBezTo>
                    <a:pt x="1635398" y="1061833"/>
                    <a:pt x="1635398" y="1060314"/>
                    <a:pt x="1635836" y="1058883"/>
                  </a:cubicBezTo>
                  <a:cubicBezTo>
                    <a:pt x="1636275" y="1057495"/>
                    <a:pt x="1637077" y="1056261"/>
                    <a:pt x="1638174" y="1055304"/>
                  </a:cubicBezTo>
                  <a:cubicBezTo>
                    <a:pt x="1659646" y="1037126"/>
                    <a:pt x="1683748" y="1022350"/>
                    <a:pt x="1709674" y="1011483"/>
                  </a:cubicBezTo>
                  <a:cubicBezTo>
                    <a:pt x="1711354" y="1010752"/>
                    <a:pt x="1713180" y="1010752"/>
                    <a:pt x="1714861" y="1011483"/>
                  </a:cubicBezTo>
                  <a:cubicBezTo>
                    <a:pt x="1716541" y="1012221"/>
                    <a:pt x="1717855" y="1013623"/>
                    <a:pt x="1718513" y="1015354"/>
                  </a:cubicBezTo>
                  <a:cubicBezTo>
                    <a:pt x="1719242" y="1017114"/>
                    <a:pt x="1719242" y="1019078"/>
                    <a:pt x="1718513" y="1020831"/>
                  </a:cubicBezTo>
                  <a:cubicBezTo>
                    <a:pt x="1717782" y="1022518"/>
                    <a:pt x="1716468" y="1023877"/>
                    <a:pt x="1714788" y="1024629"/>
                  </a:cubicBezTo>
                  <a:cubicBezTo>
                    <a:pt x="1690101" y="1034993"/>
                    <a:pt x="1667096" y="1049111"/>
                    <a:pt x="1646719" y="1066478"/>
                  </a:cubicBezTo>
                  <a:cubicBezTo>
                    <a:pt x="1645622" y="1067128"/>
                    <a:pt x="1644308" y="1067384"/>
                    <a:pt x="1642994" y="1067209"/>
                  </a:cubicBezTo>
                  <a:close/>
                  <a:moveTo>
                    <a:pt x="1790305" y="1002719"/>
                  </a:moveTo>
                  <a:cubicBezTo>
                    <a:pt x="1788625" y="1002536"/>
                    <a:pt x="1787092" y="1001784"/>
                    <a:pt x="1785924" y="1000601"/>
                  </a:cubicBezTo>
                  <a:cubicBezTo>
                    <a:pt x="1784754" y="999374"/>
                    <a:pt x="1784025" y="997774"/>
                    <a:pt x="1783879" y="996073"/>
                  </a:cubicBezTo>
                  <a:cubicBezTo>
                    <a:pt x="1783806" y="994334"/>
                    <a:pt x="1784244" y="992603"/>
                    <a:pt x="1785266" y="991179"/>
                  </a:cubicBezTo>
                  <a:cubicBezTo>
                    <a:pt x="1786215" y="989821"/>
                    <a:pt x="1787677" y="988857"/>
                    <a:pt x="1789283" y="988477"/>
                  </a:cubicBezTo>
                  <a:lnTo>
                    <a:pt x="1798705" y="987089"/>
                  </a:lnTo>
                  <a:lnTo>
                    <a:pt x="1813312" y="985190"/>
                  </a:lnTo>
                  <a:cubicBezTo>
                    <a:pt x="1832008" y="983299"/>
                    <a:pt x="1850632" y="979983"/>
                    <a:pt x="1868818" y="975257"/>
                  </a:cubicBezTo>
                  <a:cubicBezTo>
                    <a:pt x="1870571" y="974768"/>
                    <a:pt x="1872470" y="975002"/>
                    <a:pt x="1874003" y="975915"/>
                  </a:cubicBezTo>
                  <a:cubicBezTo>
                    <a:pt x="1875611" y="976893"/>
                    <a:pt x="1876706" y="978434"/>
                    <a:pt x="1877218" y="980224"/>
                  </a:cubicBezTo>
                  <a:cubicBezTo>
                    <a:pt x="1877728" y="982071"/>
                    <a:pt x="1877437" y="984044"/>
                    <a:pt x="1876487" y="985701"/>
                  </a:cubicBezTo>
                  <a:cubicBezTo>
                    <a:pt x="1875611" y="987294"/>
                    <a:pt x="1874149" y="988491"/>
                    <a:pt x="1872396" y="989061"/>
                  </a:cubicBezTo>
                  <a:cubicBezTo>
                    <a:pt x="1853555" y="993947"/>
                    <a:pt x="1834345" y="997394"/>
                    <a:pt x="1814992" y="999359"/>
                  </a:cubicBezTo>
                  <a:lnTo>
                    <a:pt x="1800385" y="1001185"/>
                  </a:lnTo>
                  <a:lnTo>
                    <a:pt x="1791329" y="1002572"/>
                  </a:lnTo>
                  <a:close/>
                  <a:moveTo>
                    <a:pt x="1938640" y="945532"/>
                  </a:moveTo>
                  <a:cubicBezTo>
                    <a:pt x="1937326" y="945540"/>
                    <a:pt x="1936010" y="945160"/>
                    <a:pt x="1934915" y="944437"/>
                  </a:cubicBezTo>
                  <a:cubicBezTo>
                    <a:pt x="1933820" y="943662"/>
                    <a:pt x="1932943" y="942596"/>
                    <a:pt x="1932431" y="941369"/>
                  </a:cubicBezTo>
                  <a:cubicBezTo>
                    <a:pt x="1931921" y="940091"/>
                    <a:pt x="1931775" y="938711"/>
                    <a:pt x="1931921" y="937352"/>
                  </a:cubicBezTo>
                  <a:cubicBezTo>
                    <a:pt x="1932141" y="936001"/>
                    <a:pt x="1932724" y="934738"/>
                    <a:pt x="1933601" y="933700"/>
                  </a:cubicBezTo>
                  <a:cubicBezTo>
                    <a:pt x="1950909" y="912301"/>
                    <a:pt x="1962815" y="887053"/>
                    <a:pt x="1968366" y="860081"/>
                  </a:cubicBezTo>
                  <a:cubicBezTo>
                    <a:pt x="1968803" y="858299"/>
                    <a:pt x="1969972" y="856758"/>
                    <a:pt x="1971506" y="855772"/>
                  </a:cubicBezTo>
                  <a:cubicBezTo>
                    <a:pt x="1973039" y="854786"/>
                    <a:pt x="1974938" y="854494"/>
                    <a:pt x="1976691" y="854969"/>
                  </a:cubicBezTo>
                  <a:cubicBezTo>
                    <a:pt x="1978444" y="855472"/>
                    <a:pt x="1979904" y="856692"/>
                    <a:pt x="1980781" y="858328"/>
                  </a:cubicBezTo>
                  <a:cubicBezTo>
                    <a:pt x="1981730" y="859957"/>
                    <a:pt x="1982022" y="861892"/>
                    <a:pt x="1981584" y="863733"/>
                  </a:cubicBezTo>
                  <a:cubicBezTo>
                    <a:pt x="1975450" y="892516"/>
                    <a:pt x="1962669" y="919466"/>
                    <a:pt x="1944264" y="942465"/>
                  </a:cubicBezTo>
                  <a:cubicBezTo>
                    <a:pt x="1943606" y="943202"/>
                    <a:pt x="1942876" y="943801"/>
                    <a:pt x="1941999" y="944217"/>
                  </a:cubicBezTo>
                  <a:cubicBezTo>
                    <a:pt x="1941124" y="944590"/>
                    <a:pt x="1940173" y="944787"/>
                    <a:pt x="1939225" y="944802"/>
                  </a:cubicBezTo>
                  <a:close/>
                  <a:moveTo>
                    <a:pt x="1484654" y="797198"/>
                  </a:moveTo>
                  <a:cubicBezTo>
                    <a:pt x="1472895" y="797198"/>
                    <a:pt x="1460991" y="797198"/>
                    <a:pt x="1449158" y="796541"/>
                  </a:cubicBezTo>
                  <a:lnTo>
                    <a:pt x="1445141" y="796541"/>
                  </a:lnTo>
                  <a:cubicBezTo>
                    <a:pt x="1443315" y="796424"/>
                    <a:pt x="1441635" y="795547"/>
                    <a:pt x="1440467" y="794130"/>
                  </a:cubicBezTo>
                  <a:cubicBezTo>
                    <a:pt x="1439226" y="792713"/>
                    <a:pt x="1438642" y="790880"/>
                    <a:pt x="1438715" y="789018"/>
                  </a:cubicBezTo>
                  <a:cubicBezTo>
                    <a:pt x="1438642" y="788068"/>
                    <a:pt x="1438861" y="787112"/>
                    <a:pt x="1439226" y="786242"/>
                  </a:cubicBezTo>
                  <a:cubicBezTo>
                    <a:pt x="1439590" y="785374"/>
                    <a:pt x="1440102" y="784599"/>
                    <a:pt x="1440833" y="783978"/>
                  </a:cubicBezTo>
                  <a:cubicBezTo>
                    <a:pt x="1441489" y="783336"/>
                    <a:pt x="1442293" y="782861"/>
                    <a:pt x="1443169" y="782591"/>
                  </a:cubicBezTo>
                  <a:cubicBezTo>
                    <a:pt x="1444046" y="782372"/>
                    <a:pt x="1444922" y="782372"/>
                    <a:pt x="1445799" y="782591"/>
                  </a:cubicBezTo>
                  <a:lnTo>
                    <a:pt x="1449597" y="782591"/>
                  </a:lnTo>
                  <a:cubicBezTo>
                    <a:pt x="1475378" y="783540"/>
                    <a:pt x="1500721" y="783394"/>
                    <a:pt x="1526357" y="782591"/>
                  </a:cubicBezTo>
                  <a:cubicBezTo>
                    <a:pt x="1528183" y="782584"/>
                    <a:pt x="1529862" y="783292"/>
                    <a:pt x="1531177" y="784563"/>
                  </a:cubicBezTo>
                  <a:cubicBezTo>
                    <a:pt x="1533953" y="787258"/>
                    <a:pt x="1534172" y="791640"/>
                    <a:pt x="1531615" y="794569"/>
                  </a:cubicBezTo>
                  <a:cubicBezTo>
                    <a:pt x="1530447" y="795941"/>
                    <a:pt x="1528694" y="796759"/>
                    <a:pt x="1526869" y="796833"/>
                  </a:cubicBezTo>
                  <a:cubicBezTo>
                    <a:pt x="1512845" y="796686"/>
                    <a:pt x="1498749" y="796906"/>
                    <a:pt x="1484654" y="796906"/>
                  </a:cubicBezTo>
                  <a:close/>
                  <a:moveTo>
                    <a:pt x="1607571" y="789894"/>
                  </a:moveTo>
                  <a:cubicBezTo>
                    <a:pt x="1605818" y="789960"/>
                    <a:pt x="1604065" y="789303"/>
                    <a:pt x="1602751" y="788068"/>
                  </a:cubicBezTo>
                  <a:cubicBezTo>
                    <a:pt x="1601364" y="786783"/>
                    <a:pt x="1600560" y="785037"/>
                    <a:pt x="1600487" y="783175"/>
                  </a:cubicBezTo>
                  <a:cubicBezTo>
                    <a:pt x="1600414" y="781291"/>
                    <a:pt x="1601072" y="779450"/>
                    <a:pt x="1602240" y="777989"/>
                  </a:cubicBezTo>
                  <a:cubicBezTo>
                    <a:pt x="1603409" y="776609"/>
                    <a:pt x="1605089" y="775769"/>
                    <a:pt x="1606915" y="775652"/>
                  </a:cubicBezTo>
                  <a:cubicBezTo>
                    <a:pt x="1632550" y="772804"/>
                    <a:pt x="1658842" y="769152"/>
                    <a:pt x="1687253" y="764405"/>
                  </a:cubicBezTo>
                  <a:cubicBezTo>
                    <a:pt x="1688933" y="764332"/>
                    <a:pt x="1690613" y="764909"/>
                    <a:pt x="1691927" y="766012"/>
                  </a:cubicBezTo>
                  <a:cubicBezTo>
                    <a:pt x="1693241" y="767151"/>
                    <a:pt x="1694118" y="768728"/>
                    <a:pt x="1694411" y="770467"/>
                  </a:cubicBezTo>
                  <a:cubicBezTo>
                    <a:pt x="1694630" y="772213"/>
                    <a:pt x="1694265" y="773987"/>
                    <a:pt x="1693387" y="775506"/>
                  </a:cubicBezTo>
                  <a:cubicBezTo>
                    <a:pt x="1692512" y="776982"/>
                    <a:pt x="1691051" y="778048"/>
                    <a:pt x="1689372" y="778501"/>
                  </a:cubicBezTo>
                  <a:cubicBezTo>
                    <a:pt x="1660960" y="783248"/>
                    <a:pt x="1634522" y="786681"/>
                    <a:pt x="1608521" y="789894"/>
                  </a:cubicBezTo>
                  <a:close/>
                  <a:moveTo>
                    <a:pt x="1986624" y="784343"/>
                  </a:moveTo>
                  <a:cubicBezTo>
                    <a:pt x="1985747" y="784358"/>
                    <a:pt x="1984872" y="784183"/>
                    <a:pt x="1984068" y="783833"/>
                  </a:cubicBezTo>
                  <a:cubicBezTo>
                    <a:pt x="1983265" y="783496"/>
                    <a:pt x="1982461" y="782970"/>
                    <a:pt x="1981876" y="782299"/>
                  </a:cubicBezTo>
                  <a:cubicBezTo>
                    <a:pt x="1981220" y="781641"/>
                    <a:pt x="1980708" y="780874"/>
                    <a:pt x="1980343" y="780035"/>
                  </a:cubicBezTo>
                  <a:cubicBezTo>
                    <a:pt x="1980050" y="779165"/>
                    <a:pt x="1979831" y="778252"/>
                    <a:pt x="1979831" y="777332"/>
                  </a:cubicBezTo>
                  <a:cubicBezTo>
                    <a:pt x="1979831" y="753961"/>
                    <a:pt x="1972091" y="743371"/>
                    <a:pt x="1928706" y="742202"/>
                  </a:cubicBezTo>
                  <a:cubicBezTo>
                    <a:pt x="1927027" y="742013"/>
                    <a:pt x="1925420" y="741173"/>
                    <a:pt x="1924325" y="739865"/>
                  </a:cubicBezTo>
                  <a:cubicBezTo>
                    <a:pt x="1921915" y="737119"/>
                    <a:pt x="1921915" y="733044"/>
                    <a:pt x="1924325" y="730298"/>
                  </a:cubicBezTo>
                  <a:cubicBezTo>
                    <a:pt x="1925420" y="728990"/>
                    <a:pt x="1927027" y="728150"/>
                    <a:pt x="1928706" y="727960"/>
                  </a:cubicBezTo>
                  <a:cubicBezTo>
                    <a:pt x="1968146" y="728983"/>
                    <a:pt x="1992612" y="737674"/>
                    <a:pt x="1993124" y="776894"/>
                  </a:cubicBezTo>
                  <a:cubicBezTo>
                    <a:pt x="1993124" y="777844"/>
                    <a:pt x="1992978" y="778786"/>
                    <a:pt x="1992612" y="779670"/>
                  </a:cubicBezTo>
                  <a:cubicBezTo>
                    <a:pt x="1992321" y="780502"/>
                    <a:pt x="1991810" y="781269"/>
                    <a:pt x="1991225" y="781934"/>
                  </a:cubicBezTo>
                  <a:cubicBezTo>
                    <a:pt x="1990642" y="782620"/>
                    <a:pt x="1989838" y="783168"/>
                    <a:pt x="1989033" y="783540"/>
                  </a:cubicBezTo>
                  <a:cubicBezTo>
                    <a:pt x="1988231" y="783891"/>
                    <a:pt x="1987354" y="784066"/>
                    <a:pt x="1986478" y="784051"/>
                  </a:cubicBezTo>
                  <a:close/>
                  <a:moveTo>
                    <a:pt x="1372471" y="765646"/>
                  </a:moveTo>
                  <a:cubicBezTo>
                    <a:pt x="1371376" y="765632"/>
                    <a:pt x="1370353" y="765376"/>
                    <a:pt x="1369404" y="764916"/>
                  </a:cubicBezTo>
                  <a:cubicBezTo>
                    <a:pt x="1368454" y="764398"/>
                    <a:pt x="1367652" y="763675"/>
                    <a:pt x="1366994" y="762798"/>
                  </a:cubicBezTo>
                  <a:cubicBezTo>
                    <a:pt x="1357791" y="748549"/>
                    <a:pt x="1353337" y="731809"/>
                    <a:pt x="1354066" y="714887"/>
                  </a:cubicBezTo>
                  <a:cubicBezTo>
                    <a:pt x="1354212" y="701383"/>
                    <a:pt x="1355746" y="687923"/>
                    <a:pt x="1358595" y="674718"/>
                  </a:cubicBezTo>
                  <a:cubicBezTo>
                    <a:pt x="1358888" y="672885"/>
                    <a:pt x="1359909" y="671241"/>
                    <a:pt x="1361370" y="670117"/>
                  </a:cubicBezTo>
                  <a:cubicBezTo>
                    <a:pt x="1362830" y="669021"/>
                    <a:pt x="1364656" y="668598"/>
                    <a:pt x="1366409" y="668948"/>
                  </a:cubicBezTo>
                  <a:cubicBezTo>
                    <a:pt x="1368235" y="669262"/>
                    <a:pt x="1369843" y="670321"/>
                    <a:pt x="1370792" y="671870"/>
                  </a:cubicBezTo>
                  <a:cubicBezTo>
                    <a:pt x="1371886" y="673432"/>
                    <a:pt x="1372252" y="675339"/>
                    <a:pt x="1371960" y="677201"/>
                  </a:cubicBezTo>
                  <a:lnTo>
                    <a:pt x="1371960" y="678370"/>
                  </a:lnTo>
                  <a:cubicBezTo>
                    <a:pt x="1369404" y="690384"/>
                    <a:pt x="1368017" y="702610"/>
                    <a:pt x="1367798" y="714887"/>
                  </a:cubicBezTo>
                  <a:cubicBezTo>
                    <a:pt x="1367140" y="728800"/>
                    <a:pt x="1370792" y="742575"/>
                    <a:pt x="1378241" y="754326"/>
                  </a:cubicBezTo>
                  <a:cubicBezTo>
                    <a:pt x="1378753" y="755079"/>
                    <a:pt x="1379117" y="755918"/>
                    <a:pt x="1379336" y="756809"/>
                  </a:cubicBezTo>
                  <a:cubicBezTo>
                    <a:pt x="1379482" y="757730"/>
                    <a:pt x="1379482" y="758664"/>
                    <a:pt x="1379336" y="759585"/>
                  </a:cubicBezTo>
                  <a:cubicBezTo>
                    <a:pt x="1379190" y="760512"/>
                    <a:pt x="1378826" y="761396"/>
                    <a:pt x="1378388" y="762214"/>
                  </a:cubicBezTo>
                  <a:cubicBezTo>
                    <a:pt x="1377949" y="762988"/>
                    <a:pt x="1377364" y="763682"/>
                    <a:pt x="1376635" y="764259"/>
                  </a:cubicBezTo>
                  <a:cubicBezTo>
                    <a:pt x="1375465" y="765179"/>
                    <a:pt x="1374005" y="765646"/>
                    <a:pt x="1372471" y="765574"/>
                  </a:cubicBezTo>
                  <a:close/>
                  <a:moveTo>
                    <a:pt x="1767811" y="763529"/>
                  </a:moveTo>
                  <a:cubicBezTo>
                    <a:pt x="1766203" y="763507"/>
                    <a:pt x="1764743" y="762937"/>
                    <a:pt x="1763502" y="761922"/>
                  </a:cubicBezTo>
                  <a:cubicBezTo>
                    <a:pt x="1762261" y="760855"/>
                    <a:pt x="1761457" y="759417"/>
                    <a:pt x="1761164" y="757832"/>
                  </a:cubicBezTo>
                  <a:cubicBezTo>
                    <a:pt x="1760872" y="756020"/>
                    <a:pt x="1761310" y="754166"/>
                    <a:pt x="1762334" y="752646"/>
                  </a:cubicBezTo>
                  <a:cubicBezTo>
                    <a:pt x="1763282" y="751134"/>
                    <a:pt x="1764743" y="750054"/>
                    <a:pt x="1766496" y="749652"/>
                  </a:cubicBezTo>
                  <a:cubicBezTo>
                    <a:pt x="1783733" y="746146"/>
                    <a:pt x="1801041" y="742348"/>
                    <a:pt x="1818205" y="738478"/>
                  </a:cubicBezTo>
                  <a:cubicBezTo>
                    <a:pt x="1827627" y="736360"/>
                    <a:pt x="1837049" y="734606"/>
                    <a:pt x="1846615" y="733146"/>
                  </a:cubicBezTo>
                  <a:cubicBezTo>
                    <a:pt x="1848441" y="732912"/>
                    <a:pt x="1850267" y="733409"/>
                    <a:pt x="1851656" y="734534"/>
                  </a:cubicBezTo>
                  <a:cubicBezTo>
                    <a:pt x="1853116" y="735687"/>
                    <a:pt x="1854065" y="737360"/>
                    <a:pt x="1854357" y="739208"/>
                  </a:cubicBezTo>
                  <a:cubicBezTo>
                    <a:pt x="1854503" y="740128"/>
                    <a:pt x="1854503" y="741063"/>
                    <a:pt x="1854357" y="741983"/>
                  </a:cubicBezTo>
                  <a:cubicBezTo>
                    <a:pt x="1854138" y="742904"/>
                    <a:pt x="1853772" y="743772"/>
                    <a:pt x="1853189" y="744540"/>
                  </a:cubicBezTo>
                  <a:cubicBezTo>
                    <a:pt x="1852677" y="745313"/>
                    <a:pt x="1852019" y="745963"/>
                    <a:pt x="1851217" y="746438"/>
                  </a:cubicBezTo>
                  <a:cubicBezTo>
                    <a:pt x="1850413" y="746935"/>
                    <a:pt x="1849537" y="747264"/>
                    <a:pt x="1848660" y="747388"/>
                  </a:cubicBezTo>
                  <a:cubicBezTo>
                    <a:pt x="1839458" y="748775"/>
                    <a:pt x="1830328" y="750455"/>
                    <a:pt x="1821345" y="752500"/>
                  </a:cubicBezTo>
                  <a:cubicBezTo>
                    <a:pt x="1804037" y="756444"/>
                    <a:pt x="1786653" y="759804"/>
                    <a:pt x="1769418" y="763748"/>
                  </a:cubicBezTo>
                  <a:close/>
                  <a:moveTo>
                    <a:pt x="1383134" y="599638"/>
                  </a:moveTo>
                  <a:lnTo>
                    <a:pt x="1381528" y="599638"/>
                  </a:lnTo>
                  <a:cubicBezTo>
                    <a:pt x="1379848" y="599236"/>
                    <a:pt x="1378314" y="598155"/>
                    <a:pt x="1377437" y="596643"/>
                  </a:cubicBezTo>
                  <a:cubicBezTo>
                    <a:pt x="1376562" y="595073"/>
                    <a:pt x="1376196" y="593247"/>
                    <a:pt x="1376489" y="591458"/>
                  </a:cubicBezTo>
                  <a:lnTo>
                    <a:pt x="1382405" y="564727"/>
                  </a:lnTo>
                  <a:cubicBezTo>
                    <a:pt x="1386713" y="545979"/>
                    <a:pt x="1390876" y="527165"/>
                    <a:pt x="1394967" y="508271"/>
                  </a:cubicBezTo>
                  <a:cubicBezTo>
                    <a:pt x="1395332" y="506511"/>
                    <a:pt x="1396354" y="504955"/>
                    <a:pt x="1397814" y="503962"/>
                  </a:cubicBezTo>
                  <a:cubicBezTo>
                    <a:pt x="1399201" y="502961"/>
                    <a:pt x="1401027" y="502567"/>
                    <a:pt x="1402709" y="502866"/>
                  </a:cubicBezTo>
                  <a:cubicBezTo>
                    <a:pt x="1404462" y="503297"/>
                    <a:pt x="1405995" y="504429"/>
                    <a:pt x="1406944" y="506007"/>
                  </a:cubicBezTo>
                  <a:cubicBezTo>
                    <a:pt x="1407894" y="507628"/>
                    <a:pt x="1408258" y="509563"/>
                    <a:pt x="1407821" y="511411"/>
                  </a:cubicBezTo>
                  <a:cubicBezTo>
                    <a:pt x="1403731" y="530254"/>
                    <a:pt x="1399567" y="549119"/>
                    <a:pt x="1395259" y="568013"/>
                  </a:cubicBezTo>
                  <a:lnTo>
                    <a:pt x="1389416" y="594671"/>
                  </a:lnTo>
                  <a:cubicBezTo>
                    <a:pt x="1388977" y="596051"/>
                    <a:pt x="1388173" y="597272"/>
                    <a:pt x="1387005" y="598177"/>
                  </a:cubicBezTo>
                  <a:cubicBezTo>
                    <a:pt x="1385910" y="599075"/>
                    <a:pt x="1384521" y="599565"/>
                    <a:pt x="1383134" y="599565"/>
                  </a:cubicBezTo>
                  <a:close/>
                  <a:moveTo>
                    <a:pt x="1420163" y="433191"/>
                  </a:moveTo>
                  <a:lnTo>
                    <a:pt x="1418630" y="433191"/>
                  </a:lnTo>
                  <a:cubicBezTo>
                    <a:pt x="1416950" y="432730"/>
                    <a:pt x="1415490" y="431635"/>
                    <a:pt x="1414540" y="430123"/>
                  </a:cubicBezTo>
                  <a:cubicBezTo>
                    <a:pt x="1413591" y="428597"/>
                    <a:pt x="1413299" y="426771"/>
                    <a:pt x="1413591" y="425011"/>
                  </a:cubicBezTo>
                  <a:cubicBezTo>
                    <a:pt x="1420895" y="394263"/>
                    <a:pt x="1426517" y="368627"/>
                    <a:pt x="1431850" y="341970"/>
                  </a:cubicBezTo>
                  <a:cubicBezTo>
                    <a:pt x="1432067" y="341049"/>
                    <a:pt x="1432433" y="340166"/>
                    <a:pt x="1432871" y="339340"/>
                  </a:cubicBezTo>
                  <a:cubicBezTo>
                    <a:pt x="1433383" y="338603"/>
                    <a:pt x="1434039" y="337960"/>
                    <a:pt x="1434770" y="337441"/>
                  </a:cubicBezTo>
                  <a:cubicBezTo>
                    <a:pt x="1435502" y="336923"/>
                    <a:pt x="1436377" y="336573"/>
                    <a:pt x="1437254" y="336419"/>
                  </a:cubicBezTo>
                  <a:cubicBezTo>
                    <a:pt x="1438130" y="336200"/>
                    <a:pt x="1439007" y="336200"/>
                    <a:pt x="1439883" y="336419"/>
                  </a:cubicBezTo>
                  <a:cubicBezTo>
                    <a:pt x="1440760" y="336631"/>
                    <a:pt x="1441562" y="337003"/>
                    <a:pt x="1442293" y="337514"/>
                  </a:cubicBezTo>
                  <a:cubicBezTo>
                    <a:pt x="1443827" y="338574"/>
                    <a:pt x="1444922" y="340246"/>
                    <a:pt x="1445141" y="342116"/>
                  </a:cubicBezTo>
                  <a:cubicBezTo>
                    <a:pt x="1445287" y="343036"/>
                    <a:pt x="1445287" y="343971"/>
                    <a:pt x="1445141" y="344891"/>
                  </a:cubicBezTo>
                  <a:cubicBezTo>
                    <a:pt x="1439736" y="371695"/>
                    <a:pt x="1433893" y="397476"/>
                    <a:pt x="1426736" y="428370"/>
                  </a:cubicBezTo>
                  <a:cubicBezTo>
                    <a:pt x="1426299" y="429802"/>
                    <a:pt x="1425422" y="431051"/>
                    <a:pt x="1424181" y="431876"/>
                  </a:cubicBezTo>
                  <a:cubicBezTo>
                    <a:pt x="1423011" y="432730"/>
                    <a:pt x="1421551" y="433161"/>
                    <a:pt x="1420090" y="433118"/>
                  </a:cubicBezTo>
                  <a:close/>
                  <a:moveTo>
                    <a:pt x="1452152" y="265648"/>
                  </a:moveTo>
                  <a:lnTo>
                    <a:pt x="1451350" y="265648"/>
                  </a:lnTo>
                  <a:cubicBezTo>
                    <a:pt x="1450399" y="265509"/>
                    <a:pt x="1449524" y="265217"/>
                    <a:pt x="1448720" y="264772"/>
                  </a:cubicBezTo>
                  <a:cubicBezTo>
                    <a:pt x="1447113" y="263764"/>
                    <a:pt x="1445945" y="262164"/>
                    <a:pt x="1445506" y="260316"/>
                  </a:cubicBezTo>
                  <a:cubicBezTo>
                    <a:pt x="1445287" y="259374"/>
                    <a:pt x="1445287" y="258410"/>
                    <a:pt x="1445506" y="257468"/>
                  </a:cubicBezTo>
                  <a:cubicBezTo>
                    <a:pt x="1447040" y="242912"/>
                    <a:pt x="1447844" y="228283"/>
                    <a:pt x="1447844" y="213647"/>
                  </a:cubicBezTo>
                  <a:cubicBezTo>
                    <a:pt x="1447844" y="200574"/>
                    <a:pt x="1447186" y="187135"/>
                    <a:pt x="1446091" y="173405"/>
                  </a:cubicBezTo>
                  <a:cubicBezTo>
                    <a:pt x="1445945" y="171557"/>
                    <a:pt x="1446530" y="169731"/>
                    <a:pt x="1447698" y="168292"/>
                  </a:cubicBezTo>
                  <a:cubicBezTo>
                    <a:pt x="1448793" y="166861"/>
                    <a:pt x="1450399" y="165940"/>
                    <a:pt x="1452225" y="165736"/>
                  </a:cubicBezTo>
                  <a:cubicBezTo>
                    <a:pt x="1453102" y="165517"/>
                    <a:pt x="1454124" y="165517"/>
                    <a:pt x="1455001" y="165736"/>
                  </a:cubicBezTo>
                  <a:cubicBezTo>
                    <a:pt x="1455877" y="165955"/>
                    <a:pt x="1456754" y="166378"/>
                    <a:pt x="1457485" y="166978"/>
                  </a:cubicBezTo>
                  <a:cubicBezTo>
                    <a:pt x="1458214" y="167606"/>
                    <a:pt x="1458799" y="168380"/>
                    <a:pt x="1459238" y="169242"/>
                  </a:cubicBezTo>
                  <a:cubicBezTo>
                    <a:pt x="1459675" y="170118"/>
                    <a:pt x="1459967" y="171096"/>
                    <a:pt x="1459967" y="172090"/>
                  </a:cubicBezTo>
                  <a:cubicBezTo>
                    <a:pt x="1461137" y="186186"/>
                    <a:pt x="1461720" y="200062"/>
                    <a:pt x="1461720" y="213501"/>
                  </a:cubicBezTo>
                  <a:cubicBezTo>
                    <a:pt x="1461720" y="228626"/>
                    <a:pt x="1460918" y="243738"/>
                    <a:pt x="1459382" y="258783"/>
                  </a:cubicBezTo>
                  <a:cubicBezTo>
                    <a:pt x="1459238" y="260616"/>
                    <a:pt x="1458434" y="262340"/>
                    <a:pt x="1457120" y="263603"/>
                  </a:cubicBezTo>
                  <a:cubicBezTo>
                    <a:pt x="1455804" y="264925"/>
                    <a:pt x="1453978" y="265641"/>
                    <a:pt x="1452152" y="265575"/>
                  </a:cubicBezTo>
                  <a:close/>
                  <a:moveTo>
                    <a:pt x="1440102" y="95914"/>
                  </a:moveTo>
                  <a:cubicBezTo>
                    <a:pt x="1438568" y="95907"/>
                    <a:pt x="1437035" y="95337"/>
                    <a:pt x="1435865" y="94307"/>
                  </a:cubicBezTo>
                  <a:cubicBezTo>
                    <a:pt x="1434624" y="93271"/>
                    <a:pt x="1433820" y="91861"/>
                    <a:pt x="1433456" y="90291"/>
                  </a:cubicBezTo>
                  <a:cubicBezTo>
                    <a:pt x="1427467" y="61077"/>
                    <a:pt x="1420090" y="32374"/>
                    <a:pt x="1413664" y="7907"/>
                  </a:cubicBezTo>
                  <a:cubicBezTo>
                    <a:pt x="1413299" y="6154"/>
                    <a:pt x="1413664" y="4336"/>
                    <a:pt x="1414540" y="2795"/>
                  </a:cubicBezTo>
                  <a:cubicBezTo>
                    <a:pt x="1415417" y="1275"/>
                    <a:pt x="1416804" y="151"/>
                    <a:pt x="1418484" y="-346"/>
                  </a:cubicBezTo>
                  <a:cubicBezTo>
                    <a:pt x="1420163" y="-843"/>
                    <a:pt x="1421916" y="-660"/>
                    <a:pt x="1423450" y="165"/>
                  </a:cubicBezTo>
                  <a:cubicBezTo>
                    <a:pt x="1425056" y="998"/>
                    <a:pt x="1426226" y="2415"/>
                    <a:pt x="1426736" y="4109"/>
                  </a:cubicBezTo>
                  <a:cubicBezTo>
                    <a:pt x="1433164" y="28576"/>
                    <a:pt x="1440541" y="57717"/>
                    <a:pt x="1446674" y="87369"/>
                  </a:cubicBezTo>
                  <a:cubicBezTo>
                    <a:pt x="1446967" y="89173"/>
                    <a:pt x="1446601" y="91021"/>
                    <a:pt x="1445580" y="92555"/>
                  </a:cubicBezTo>
                  <a:cubicBezTo>
                    <a:pt x="1444704" y="94066"/>
                    <a:pt x="1443169" y="95147"/>
                    <a:pt x="1441489" y="9554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2" name="Google Shape;2772;p86"/>
            <p:cNvSpPr/>
            <p:nvPr/>
          </p:nvSpPr>
          <p:spPr>
            <a:xfrm>
              <a:off x="4811676" y="7084"/>
              <a:ext cx="1841071" cy="4129480"/>
            </a:xfrm>
            <a:custGeom>
              <a:avLst/>
              <a:gdLst/>
              <a:ahLst/>
              <a:cxnLst/>
              <a:rect l="l" t="t" r="r" b="b"/>
              <a:pathLst>
                <a:path w="1841071" h="4129480" extrusionOk="0">
                  <a:moveTo>
                    <a:pt x="1084257" y="4128787"/>
                  </a:moveTo>
                  <a:cubicBezTo>
                    <a:pt x="1074981" y="4128714"/>
                    <a:pt x="1065632" y="4128056"/>
                    <a:pt x="1056430" y="4126815"/>
                  </a:cubicBezTo>
                  <a:cubicBezTo>
                    <a:pt x="1039486" y="4124550"/>
                    <a:pt x="1022688" y="4121337"/>
                    <a:pt x="1006036" y="4117320"/>
                  </a:cubicBezTo>
                  <a:cubicBezTo>
                    <a:pt x="1004283" y="4116882"/>
                    <a:pt x="1002749" y="4115787"/>
                    <a:pt x="1001800" y="4114180"/>
                  </a:cubicBezTo>
                  <a:cubicBezTo>
                    <a:pt x="1000850" y="4112573"/>
                    <a:pt x="1000559" y="4110601"/>
                    <a:pt x="1000923" y="4108775"/>
                  </a:cubicBezTo>
                  <a:cubicBezTo>
                    <a:pt x="1001362" y="4107022"/>
                    <a:pt x="1002384" y="4105415"/>
                    <a:pt x="1003918" y="4104393"/>
                  </a:cubicBezTo>
                  <a:cubicBezTo>
                    <a:pt x="1005451" y="4103370"/>
                    <a:pt x="1007277" y="4103079"/>
                    <a:pt x="1009030" y="4103443"/>
                  </a:cubicBezTo>
                  <a:cubicBezTo>
                    <a:pt x="1025244" y="4107387"/>
                    <a:pt x="1041604" y="4110455"/>
                    <a:pt x="1058110" y="4112719"/>
                  </a:cubicBezTo>
                  <a:cubicBezTo>
                    <a:pt x="1066801" y="4113888"/>
                    <a:pt x="1075493" y="4114472"/>
                    <a:pt x="1084257" y="4114545"/>
                  </a:cubicBezTo>
                  <a:lnTo>
                    <a:pt x="1087689" y="4114545"/>
                  </a:lnTo>
                  <a:cubicBezTo>
                    <a:pt x="1089369" y="4114764"/>
                    <a:pt x="1090976" y="4115567"/>
                    <a:pt x="1092071" y="4116882"/>
                  </a:cubicBezTo>
                  <a:cubicBezTo>
                    <a:pt x="1094482" y="4119658"/>
                    <a:pt x="1094482" y="4123747"/>
                    <a:pt x="1092071" y="4126523"/>
                  </a:cubicBezTo>
                  <a:cubicBezTo>
                    <a:pt x="1090976" y="4127838"/>
                    <a:pt x="1089369" y="4128641"/>
                    <a:pt x="1087689" y="4128860"/>
                  </a:cubicBezTo>
                  <a:close/>
                  <a:moveTo>
                    <a:pt x="1159702" y="4095702"/>
                  </a:moveTo>
                  <a:cubicBezTo>
                    <a:pt x="1158168" y="4095702"/>
                    <a:pt x="1156635" y="4095190"/>
                    <a:pt x="1155466" y="4094168"/>
                  </a:cubicBezTo>
                  <a:cubicBezTo>
                    <a:pt x="1154736" y="4093584"/>
                    <a:pt x="1154224" y="4092853"/>
                    <a:pt x="1153786" y="4092050"/>
                  </a:cubicBezTo>
                  <a:cubicBezTo>
                    <a:pt x="1153348" y="4091247"/>
                    <a:pt x="1153056" y="4090297"/>
                    <a:pt x="1152983" y="4089348"/>
                  </a:cubicBezTo>
                  <a:cubicBezTo>
                    <a:pt x="1152837" y="4088398"/>
                    <a:pt x="1152837" y="4087522"/>
                    <a:pt x="1152983" y="4086573"/>
                  </a:cubicBezTo>
                  <a:cubicBezTo>
                    <a:pt x="1153201" y="4085696"/>
                    <a:pt x="1153640" y="4084820"/>
                    <a:pt x="1154224" y="4084090"/>
                  </a:cubicBezTo>
                  <a:cubicBezTo>
                    <a:pt x="1165691" y="4067948"/>
                    <a:pt x="1173652" y="4049543"/>
                    <a:pt x="1177523" y="4030116"/>
                  </a:cubicBezTo>
                  <a:cubicBezTo>
                    <a:pt x="1179275" y="4022813"/>
                    <a:pt x="1181028" y="4015509"/>
                    <a:pt x="1182562" y="4008206"/>
                  </a:cubicBezTo>
                  <a:cubicBezTo>
                    <a:pt x="1183073" y="4006526"/>
                    <a:pt x="1184169" y="4004992"/>
                    <a:pt x="1185629" y="4004042"/>
                  </a:cubicBezTo>
                  <a:cubicBezTo>
                    <a:pt x="1188770" y="4002217"/>
                    <a:pt x="1192787" y="4003239"/>
                    <a:pt x="1194759" y="4006307"/>
                  </a:cubicBezTo>
                  <a:cubicBezTo>
                    <a:pt x="1195708" y="4007840"/>
                    <a:pt x="1196074" y="4009666"/>
                    <a:pt x="1195781" y="4011419"/>
                  </a:cubicBezTo>
                  <a:cubicBezTo>
                    <a:pt x="1194102" y="4018723"/>
                    <a:pt x="1192422" y="4026026"/>
                    <a:pt x="1190596" y="4033330"/>
                  </a:cubicBezTo>
                  <a:cubicBezTo>
                    <a:pt x="1186213" y="4054802"/>
                    <a:pt x="1177230" y="4075033"/>
                    <a:pt x="1164376" y="4092707"/>
                  </a:cubicBezTo>
                  <a:cubicBezTo>
                    <a:pt x="1163208" y="4094314"/>
                    <a:pt x="1161382" y="4095263"/>
                    <a:pt x="1159410" y="4095336"/>
                  </a:cubicBezTo>
                  <a:close/>
                  <a:moveTo>
                    <a:pt x="930226" y="4091831"/>
                  </a:moveTo>
                  <a:cubicBezTo>
                    <a:pt x="929349" y="4091758"/>
                    <a:pt x="928473" y="4091612"/>
                    <a:pt x="927670" y="4091320"/>
                  </a:cubicBezTo>
                  <a:cubicBezTo>
                    <a:pt x="902180" y="4080365"/>
                    <a:pt x="877567" y="4067437"/>
                    <a:pt x="854050" y="4052757"/>
                  </a:cubicBezTo>
                  <a:cubicBezTo>
                    <a:pt x="852516" y="4051735"/>
                    <a:pt x="851420" y="4050201"/>
                    <a:pt x="850983" y="4048448"/>
                  </a:cubicBezTo>
                  <a:cubicBezTo>
                    <a:pt x="850471" y="4046622"/>
                    <a:pt x="850690" y="4044650"/>
                    <a:pt x="851640" y="4042971"/>
                  </a:cubicBezTo>
                  <a:cubicBezTo>
                    <a:pt x="852589" y="4041436"/>
                    <a:pt x="854050" y="4040268"/>
                    <a:pt x="855802" y="4039757"/>
                  </a:cubicBezTo>
                  <a:cubicBezTo>
                    <a:pt x="857555" y="4039246"/>
                    <a:pt x="859454" y="4039537"/>
                    <a:pt x="860989" y="4040487"/>
                  </a:cubicBezTo>
                  <a:cubicBezTo>
                    <a:pt x="883921" y="4054876"/>
                    <a:pt x="907950" y="4067437"/>
                    <a:pt x="932782" y="4078100"/>
                  </a:cubicBezTo>
                  <a:cubicBezTo>
                    <a:pt x="934242" y="4078757"/>
                    <a:pt x="935484" y="4079926"/>
                    <a:pt x="936214" y="4081314"/>
                  </a:cubicBezTo>
                  <a:cubicBezTo>
                    <a:pt x="937017" y="4082775"/>
                    <a:pt x="937237" y="4084454"/>
                    <a:pt x="936944" y="4086061"/>
                  </a:cubicBezTo>
                  <a:cubicBezTo>
                    <a:pt x="936653" y="4087668"/>
                    <a:pt x="935776" y="4089129"/>
                    <a:pt x="934535" y="4090224"/>
                  </a:cubicBezTo>
                  <a:cubicBezTo>
                    <a:pt x="933366" y="4091247"/>
                    <a:pt x="931832" y="4091758"/>
                    <a:pt x="930299" y="4091831"/>
                  </a:cubicBezTo>
                  <a:close/>
                  <a:moveTo>
                    <a:pt x="790656" y="4005284"/>
                  </a:moveTo>
                  <a:cubicBezTo>
                    <a:pt x="789194" y="4005284"/>
                    <a:pt x="787734" y="4004773"/>
                    <a:pt x="786565" y="4003824"/>
                  </a:cubicBezTo>
                  <a:cubicBezTo>
                    <a:pt x="764655" y="3986222"/>
                    <a:pt x="742744" y="3969570"/>
                    <a:pt x="720834" y="3954452"/>
                  </a:cubicBezTo>
                  <a:cubicBezTo>
                    <a:pt x="720103" y="3953867"/>
                    <a:pt x="719446" y="3953210"/>
                    <a:pt x="718935" y="3952407"/>
                  </a:cubicBezTo>
                  <a:cubicBezTo>
                    <a:pt x="718497" y="3951604"/>
                    <a:pt x="718131" y="3950727"/>
                    <a:pt x="717985" y="3949851"/>
                  </a:cubicBezTo>
                  <a:cubicBezTo>
                    <a:pt x="717839" y="3948901"/>
                    <a:pt x="717839" y="3947952"/>
                    <a:pt x="717985" y="3947002"/>
                  </a:cubicBezTo>
                  <a:cubicBezTo>
                    <a:pt x="718204" y="3946126"/>
                    <a:pt x="718570" y="3945250"/>
                    <a:pt x="719081" y="3944446"/>
                  </a:cubicBezTo>
                  <a:cubicBezTo>
                    <a:pt x="719592" y="3943642"/>
                    <a:pt x="720250" y="3942985"/>
                    <a:pt x="720980" y="3942474"/>
                  </a:cubicBezTo>
                  <a:cubicBezTo>
                    <a:pt x="721710" y="3941963"/>
                    <a:pt x="722586" y="3941671"/>
                    <a:pt x="723463" y="3941452"/>
                  </a:cubicBezTo>
                  <a:cubicBezTo>
                    <a:pt x="724339" y="3941232"/>
                    <a:pt x="725216" y="3941232"/>
                    <a:pt x="726092" y="3941452"/>
                  </a:cubicBezTo>
                  <a:cubicBezTo>
                    <a:pt x="726968" y="3941598"/>
                    <a:pt x="727845" y="3942036"/>
                    <a:pt x="728576" y="3942547"/>
                  </a:cubicBezTo>
                  <a:cubicBezTo>
                    <a:pt x="750486" y="3957812"/>
                    <a:pt x="772397" y="3974610"/>
                    <a:pt x="794964" y="3992430"/>
                  </a:cubicBezTo>
                  <a:cubicBezTo>
                    <a:pt x="796133" y="3993306"/>
                    <a:pt x="796937" y="3994548"/>
                    <a:pt x="797301" y="3996009"/>
                  </a:cubicBezTo>
                  <a:cubicBezTo>
                    <a:pt x="797667" y="3997397"/>
                    <a:pt x="797667" y="3998930"/>
                    <a:pt x="797301" y="4000318"/>
                  </a:cubicBezTo>
                  <a:cubicBezTo>
                    <a:pt x="796863" y="4001706"/>
                    <a:pt x="796060" y="4002947"/>
                    <a:pt x="794891" y="4003824"/>
                  </a:cubicBezTo>
                  <a:cubicBezTo>
                    <a:pt x="793796" y="4004700"/>
                    <a:pt x="792408" y="4005211"/>
                    <a:pt x="790947" y="4005211"/>
                  </a:cubicBezTo>
                  <a:close/>
                  <a:moveTo>
                    <a:pt x="1204691" y="3933199"/>
                  </a:moveTo>
                  <a:lnTo>
                    <a:pt x="1204034" y="3933199"/>
                  </a:lnTo>
                  <a:cubicBezTo>
                    <a:pt x="1203085" y="3933126"/>
                    <a:pt x="1202209" y="3932833"/>
                    <a:pt x="1201478" y="3932322"/>
                  </a:cubicBezTo>
                  <a:cubicBezTo>
                    <a:pt x="1200674" y="3931884"/>
                    <a:pt x="1199944" y="3931227"/>
                    <a:pt x="1199433" y="3930423"/>
                  </a:cubicBezTo>
                  <a:cubicBezTo>
                    <a:pt x="1198848" y="3929620"/>
                    <a:pt x="1198484" y="3928817"/>
                    <a:pt x="1198264" y="3927867"/>
                  </a:cubicBezTo>
                  <a:cubicBezTo>
                    <a:pt x="1198118" y="3926918"/>
                    <a:pt x="1198118" y="3926041"/>
                    <a:pt x="1198264" y="3925092"/>
                  </a:cubicBezTo>
                  <a:cubicBezTo>
                    <a:pt x="1201186" y="3901866"/>
                    <a:pt x="1202719" y="3878495"/>
                    <a:pt x="1202719" y="3855124"/>
                  </a:cubicBezTo>
                  <a:lnTo>
                    <a:pt x="1202719" y="3840955"/>
                  </a:lnTo>
                  <a:cubicBezTo>
                    <a:pt x="1202719" y="3840006"/>
                    <a:pt x="1202866" y="3839056"/>
                    <a:pt x="1203158" y="3838180"/>
                  </a:cubicBezTo>
                  <a:cubicBezTo>
                    <a:pt x="1203523" y="3837304"/>
                    <a:pt x="1203961" y="3836573"/>
                    <a:pt x="1204545" y="3835843"/>
                  </a:cubicBezTo>
                  <a:cubicBezTo>
                    <a:pt x="1205130" y="3835185"/>
                    <a:pt x="1205933" y="3834601"/>
                    <a:pt x="1206737" y="3834236"/>
                  </a:cubicBezTo>
                  <a:cubicBezTo>
                    <a:pt x="1207540" y="3833871"/>
                    <a:pt x="1208416" y="3833652"/>
                    <a:pt x="1209293" y="3833579"/>
                  </a:cubicBezTo>
                  <a:cubicBezTo>
                    <a:pt x="1210169" y="3833579"/>
                    <a:pt x="1211046" y="3833725"/>
                    <a:pt x="1211922" y="3834017"/>
                  </a:cubicBezTo>
                  <a:cubicBezTo>
                    <a:pt x="1212725" y="3834382"/>
                    <a:pt x="1213528" y="3834821"/>
                    <a:pt x="1214186" y="3835478"/>
                  </a:cubicBezTo>
                  <a:cubicBezTo>
                    <a:pt x="1214843" y="3836135"/>
                    <a:pt x="1215354" y="3836938"/>
                    <a:pt x="1215720" y="3837814"/>
                  </a:cubicBezTo>
                  <a:cubicBezTo>
                    <a:pt x="1216012" y="3838691"/>
                    <a:pt x="1216231" y="3839567"/>
                    <a:pt x="1216231" y="3840517"/>
                  </a:cubicBezTo>
                  <a:lnTo>
                    <a:pt x="1216231" y="3855124"/>
                  </a:lnTo>
                  <a:cubicBezTo>
                    <a:pt x="1216158" y="3879153"/>
                    <a:pt x="1214624" y="3903108"/>
                    <a:pt x="1211557" y="3926918"/>
                  </a:cubicBezTo>
                  <a:cubicBezTo>
                    <a:pt x="1211411" y="3928671"/>
                    <a:pt x="1210608" y="3930277"/>
                    <a:pt x="1209366" y="3931446"/>
                  </a:cubicBezTo>
                  <a:cubicBezTo>
                    <a:pt x="1208124" y="3932615"/>
                    <a:pt x="1206517" y="3933272"/>
                    <a:pt x="1204838" y="3933199"/>
                  </a:cubicBezTo>
                  <a:close/>
                  <a:moveTo>
                    <a:pt x="655394" y="3910850"/>
                  </a:moveTo>
                  <a:cubicBezTo>
                    <a:pt x="654226" y="3910850"/>
                    <a:pt x="653057" y="3910485"/>
                    <a:pt x="652034" y="3909900"/>
                  </a:cubicBezTo>
                  <a:cubicBezTo>
                    <a:pt x="628371" y="3895878"/>
                    <a:pt x="604197" y="3882804"/>
                    <a:pt x="580241" y="3871265"/>
                  </a:cubicBezTo>
                  <a:cubicBezTo>
                    <a:pt x="579438" y="3870900"/>
                    <a:pt x="578708" y="3870316"/>
                    <a:pt x="578123" y="3869658"/>
                  </a:cubicBezTo>
                  <a:cubicBezTo>
                    <a:pt x="577539" y="3869001"/>
                    <a:pt x="577028" y="3868197"/>
                    <a:pt x="576735" y="3867321"/>
                  </a:cubicBezTo>
                  <a:cubicBezTo>
                    <a:pt x="576443" y="3866444"/>
                    <a:pt x="576297" y="3865495"/>
                    <a:pt x="576297" y="3864545"/>
                  </a:cubicBezTo>
                  <a:cubicBezTo>
                    <a:pt x="576370" y="3863596"/>
                    <a:pt x="576589" y="3862720"/>
                    <a:pt x="576955" y="3861843"/>
                  </a:cubicBezTo>
                  <a:cubicBezTo>
                    <a:pt x="577319" y="3860967"/>
                    <a:pt x="577831" y="3860237"/>
                    <a:pt x="578488" y="3859580"/>
                  </a:cubicBezTo>
                  <a:cubicBezTo>
                    <a:pt x="579145" y="3858922"/>
                    <a:pt x="579875" y="3858411"/>
                    <a:pt x="580753" y="3858118"/>
                  </a:cubicBezTo>
                  <a:cubicBezTo>
                    <a:pt x="581556" y="3857754"/>
                    <a:pt x="582432" y="3857608"/>
                    <a:pt x="583309" y="3857681"/>
                  </a:cubicBezTo>
                  <a:cubicBezTo>
                    <a:pt x="584258" y="3857681"/>
                    <a:pt x="585135" y="3857899"/>
                    <a:pt x="585938" y="3858338"/>
                  </a:cubicBezTo>
                  <a:cubicBezTo>
                    <a:pt x="610185" y="3870096"/>
                    <a:pt x="634652" y="3883243"/>
                    <a:pt x="658973" y="3897484"/>
                  </a:cubicBezTo>
                  <a:cubicBezTo>
                    <a:pt x="659776" y="3897923"/>
                    <a:pt x="660433" y="3898580"/>
                    <a:pt x="661018" y="3899310"/>
                  </a:cubicBezTo>
                  <a:cubicBezTo>
                    <a:pt x="661529" y="3900040"/>
                    <a:pt x="661968" y="3900917"/>
                    <a:pt x="662186" y="3901793"/>
                  </a:cubicBezTo>
                  <a:cubicBezTo>
                    <a:pt x="662332" y="3902743"/>
                    <a:pt x="662332" y="3903619"/>
                    <a:pt x="662186" y="3904569"/>
                  </a:cubicBezTo>
                  <a:cubicBezTo>
                    <a:pt x="662040" y="3905518"/>
                    <a:pt x="661748" y="3906394"/>
                    <a:pt x="661310" y="3907198"/>
                  </a:cubicBezTo>
                  <a:cubicBezTo>
                    <a:pt x="660799" y="3908293"/>
                    <a:pt x="659923" y="3909243"/>
                    <a:pt x="658900" y="3909900"/>
                  </a:cubicBezTo>
                  <a:cubicBezTo>
                    <a:pt x="657877" y="3910485"/>
                    <a:pt x="656709" y="3910850"/>
                    <a:pt x="655541" y="3910850"/>
                  </a:cubicBezTo>
                  <a:close/>
                  <a:moveTo>
                    <a:pt x="508082" y="3839860"/>
                  </a:moveTo>
                  <a:cubicBezTo>
                    <a:pt x="507352" y="3840006"/>
                    <a:pt x="506549" y="3840006"/>
                    <a:pt x="505819" y="3839860"/>
                  </a:cubicBezTo>
                  <a:cubicBezTo>
                    <a:pt x="489020" y="3833652"/>
                    <a:pt x="471711" y="3827882"/>
                    <a:pt x="454694" y="3822843"/>
                  </a:cubicBezTo>
                  <a:cubicBezTo>
                    <a:pt x="445856" y="3820140"/>
                    <a:pt x="437092" y="3817292"/>
                    <a:pt x="428474" y="3814151"/>
                  </a:cubicBezTo>
                  <a:cubicBezTo>
                    <a:pt x="427597" y="3813860"/>
                    <a:pt x="426794" y="3813348"/>
                    <a:pt x="426137" y="3812764"/>
                  </a:cubicBezTo>
                  <a:cubicBezTo>
                    <a:pt x="425480" y="3812107"/>
                    <a:pt x="424968" y="3811303"/>
                    <a:pt x="424530" y="3810499"/>
                  </a:cubicBezTo>
                  <a:cubicBezTo>
                    <a:pt x="424165" y="3809623"/>
                    <a:pt x="423946" y="3808747"/>
                    <a:pt x="423872" y="3807797"/>
                  </a:cubicBezTo>
                  <a:cubicBezTo>
                    <a:pt x="423872" y="3806848"/>
                    <a:pt x="424019" y="3805971"/>
                    <a:pt x="424311" y="3805095"/>
                  </a:cubicBezTo>
                  <a:cubicBezTo>
                    <a:pt x="424822" y="3803342"/>
                    <a:pt x="426064" y="3801882"/>
                    <a:pt x="427744" y="3801005"/>
                  </a:cubicBezTo>
                  <a:cubicBezTo>
                    <a:pt x="429350" y="3800347"/>
                    <a:pt x="431249" y="3800347"/>
                    <a:pt x="432857" y="3801005"/>
                  </a:cubicBezTo>
                  <a:cubicBezTo>
                    <a:pt x="441255" y="3804072"/>
                    <a:pt x="449800" y="3806848"/>
                    <a:pt x="458419" y="3809185"/>
                  </a:cubicBezTo>
                  <a:cubicBezTo>
                    <a:pt x="475728" y="3814443"/>
                    <a:pt x="493256" y="3820214"/>
                    <a:pt x="510420" y="3826568"/>
                  </a:cubicBezTo>
                  <a:cubicBezTo>
                    <a:pt x="513560" y="3827882"/>
                    <a:pt x="515313" y="3831096"/>
                    <a:pt x="514802" y="3834455"/>
                  </a:cubicBezTo>
                  <a:cubicBezTo>
                    <a:pt x="514509" y="3836062"/>
                    <a:pt x="513779" y="3837596"/>
                    <a:pt x="512537" y="3838691"/>
                  </a:cubicBezTo>
                  <a:cubicBezTo>
                    <a:pt x="511369" y="3839786"/>
                    <a:pt x="509762" y="3840371"/>
                    <a:pt x="508155" y="3840371"/>
                  </a:cubicBezTo>
                  <a:close/>
                  <a:moveTo>
                    <a:pt x="357046" y="3778364"/>
                  </a:moveTo>
                  <a:cubicBezTo>
                    <a:pt x="355804" y="3778364"/>
                    <a:pt x="354635" y="3777999"/>
                    <a:pt x="353613" y="3777342"/>
                  </a:cubicBezTo>
                  <a:cubicBezTo>
                    <a:pt x="329803" y="3762443"/>
                    <a:pt x="307747" y="3744914"/>
                    <a:pt x="287881" y="3724975"/>
                  </a:cubicBezTo>
                  <a:cubicBezTo>
                    <a:pt x="287224" y="3724318"/>
                    <a:pt x="286786" y="3723587"/>
                    <a:pt x="286421" y="3722711"/>
                  </a:cubicBezTo>
                  <a:cubicBezTo>
                    <a:pt x="286055" y="3721835"/>
                    <a:pt x="285837" y="3720958"/>
                    <a:pt x="285764" y="3720009"/>
                  </a:cubicBezTo>
                  <a:cubicBezTo>
                    <a:pt x="285764" y="3719059"/>
                    <a:pt x="285909" y="3718110"/>
                    <a:pt x="286274" y="3717233"/>
                  </a:cubicBezTo>
                  <a:cubicBezTo>
                    <a:pt x="286567" y="3716357"/>
                    <a:pt x="287005" y="3715554"/>
                    <a:pt x="287663" y="3714897"/>
                  </a:cubicBezTo>
                  <a:cubicBezTo>
                    <a:pt x="288247" y="3714239"/>
                    <a:pt x="288977" y="3713655"/>
                    <a:pt x="289780" y="3713290"/>
                  </a:cubicBezTo>
                  <a:cubicBezTo>
                    <a:pt x="290583" y="3712924"/>
                    <a:pt x="291533" y="3712705"/>
                    <a:pt x="292409" y="3712632"/>
                  </a:cubicBezTo>
                  <a:cubicBezTo>
                    <a:pt x="293286" y="3712632"/>
                    <a:pt x="294162" y="3712778"/>
                    <a:pt x="294966" y="3713144"/>
                  </a:cubicBezTo>
                  <a:cubicBezTo>
                    <a:pt x="295843" y="3713436"/>
                    <a:pt x="296573" y="3713947"/>
                    <a:pt x="297230" y="3714604"/>
                  </a:cubicBezTo>
                  <a:cubicBezTo>
                    <a:pt x="316365" y="3733812"/>
                    <a:pt x="337692" y="3750757"/>
                    <a:pt x="360625" y="3765145"/>
                  </a:cubicBezTo>
                  <a:cubicBezTo>
                    <a:pt x="362158" y="3766167"/>
                    <a:pt x="363327" y="3767701"/>
                    <a:pt x="363765" y="3769527"/>
                  </a:cubicBezTo>
                  <a:cubicBezTo>
                    <a:pt x="364203" y="3771353"/>
                    <a:pt x="363911" y="3773252"/>
                    <a:pt x="363034" y="3774931"/>
                  </a:cubicBezTo>
                  <a:cubicBezTo>
                    <a:pt x="362377" y="3775954"/>
                    <a:pt x="361501" y="3776830"/>
                    <a:pt x="360478" y="3777487"/>
                  </a:cubicBezTo>
                  <a:cubicBezTo>
                    <a:pt x="359456" y="3778072"/>
                    <a:pt x="358214" y="3778364"/>
                    <a:pt x="357046" y="3778364"/>
                  </a:cubicBezTo>
                  <a:close/>
                  <a:moveTo>
                    <a:pt x="1201040" y="3762953"/>
                  </a:moveTo>
                  <a:cubicBezTo>
                    <a:pt x="1199433" y="3762953"/>
                    <a:pt x="1197827" y="3762296"/>
                    <a:pt x="1196658" y="3761201"/>
                  </a:cubicBezTo>
                  <a:cubicBezTo>
                    <a:pt x="1195416" y="3760033"/>
                    <a:pt x="1194613" y="3758571"/>
                    <a:pt x="1194393" y="3756892"/>
                  </a:cubicBezTo>
                  <a:cubicBezTo>
                    <a:pt x="1190596" y="3730599"/>
                    <a:pt x="1185922" y="3703941"/>
                    <a:pt x="1181467" y="3678160"/>
                  </a:cubicBezTo>
                  <a:lnTo>
                    <a:pt x="1180736" y="3672755"/>
                  </a:lnTo>
                  <a:cubicBezTo>
                    <a:pt x="1180444" y="3670929"/>
                    <a:pt x="1180882" y="3669030"/>
                    <a:pt x="1181905" y="3667497"/>
                  </a:cubicBezTo>
                  <a:cubicBezTo>
                    <a:pt x="1182854" y="3665963"/>
                    <a:pt x="1184387" y="3664941"/>
                    <a:pt x="1186140" y="3664575"/>
                  </a:cubicBezTo>
                  <a:cubicBezTo>
                    <a:pt x="1187017" y="3664356"/>
                    <a:pt x="1187893" y="3664356"/>
                    <a:pt x="1188770" y="3664575"/>
                  </a:cubicBezTo>
                  <a:cubicBezTo>
                    <a:pt x="1189647" y="3664795"/>
                    <a:pt x="1190450" y="3665159"/>
                    <a:pt x="1191180" y="3665671"/>
                  </a:cubicBezTo>
                  <a:cubicBezTo>
                    <a:pt x="1191910" y="3666182"/>
                    <a:pt x="1192567" y="3666840"/>
                    <a:pt x="1193006" y="3667643"/>
                  </a:cubicBezTo>
                  <a:cubicBezTo>
                    <a:pt x="1193444" y="3668446"/>
                    <a:pt x="1193736" y="3669323"/>
                    <a:pt x="1193956" y="3670199"/>
                  </a:cubicBezTo>
                  <a:lnTo>
                    <a:pt x="1194832" y="3675457"/>
                  </a:lnTo>
                  <a:cubicBezTo>
                    <a:pt x="1199433" y="3701385"/>
                    <a:pt x="1204108" y="3728189"/>
                    <a:pt x="1207905" y="3754700"/>
                  </a:cubicBezTo>
                  <a:cubicBezTo>
                    <a:pt x="1208051" y="3755650"/>
                    <a:pt x="1208051" y="3756526"/>
                    <a:pt x="1207905" y="3757476"/>
                  </a:cubicBezTo>
                  <a:cubicBezTo>
                    <a:pt x="1207686" y="3758425"/>
                    <a:pt x="1207321" y="3759302"/>
                    <a:pt x="1206737" y="3760033"/>
                  </a:cubicBezTo>
                  <a:cubicBezTo>
                    <a:pt x="1206225" y="3760763"/>
                    <a:pt x="1205568" y="3761420"/>
                    <a:pt x="1204765" y="3761931"/>
                  </a:cubicBezTo>
                  <a:cubicBezTo>
                    <a:pt x="1204034" y="3762369"/>
                    <a:pt x="1203158" y="3762735"/>
                    <a:pt x="1202282" y="3762880"/>
                  </a:cubicBezTo>
                  <a:close/>
                  <a:moveTo>
                    <a:pt x="238291" y="3663042"/>
                  </a:moveTo>
                  <a:cubicBezTo>
                    <a:pt x="237268" y="3663042"/>
                    <a:pt x="236319" y="3662822"/>
                    <a:pt x="235369" y="3662385"/>
                  </a:cubicBezTo>
                  <a:cubicBezTo>
                    <a:pt x="234493" y="3661873"/>
                    <a:pt x="233690" y="3661216"/>
                    <a:pt x="233032" y="3660413"/>
                  </a:cubicBezTo>
                  <a:cubicBezTo>
                    <a:pt x="215722" y="3638502"/>
                    <a:pt x="198925" y="3615350"/>
                    <a:pt x="182930" y="3592709"/>
                  </a:cubicBezTo>
                  <a:cubicBezTo>
                    <a:pt x="182272" y="3591979"/>
                    <a:pt x="181762" y="3591029"/>
                    <a:pt x="181469" y="3590080"/>
                  </a:cubicBezTo>
                  <a:cubicBezTo>
                    <a:pt x="181104" y="3589130"/>
                    <a:pt x="181031" y="3588108"/>
                    <a:pt x="181104" y="3587085"/>
                  </a:cubicBezTo>
                  <a:cubicBezTo>
                    <a:pt x="181177" y="3586062"/>
                    <a:pt x="181469" y="3585113"/>
                    <a:pt x="181980" y="3584237"/>
                  </a:cubicBezTo>
                  <a:cubicBezTo>
                    <a:pt x="182419" y="3583360"/>
                    <a:pt x="183076" y="3582557"/>
                    <a:pt x="183879" y="3581973"/>
                  </a:cubicBezTo>
                  <a:cubicBezTo>
                    <a:pt x="184682" y="3581388"/>
                    <a:pt x="185559" y="3580950"/>
                    <a:pt x="186508" y="3580804"/>
                  </a:cubicBezTo>
                  <a:cubicBezTo>
                    <a:pt x="188480" y="3580439"/>
                    <a:pt x="190452" y="3580950"/>
                    <a:pt x="191986" y="3582191"/>
                  </a:cubicBezTo>
                  <a:cubicBezTo>
                    <a:pt x="192717" y="3582849"/>
                    <a:pt x="193374" y="3583653"/>
                    <a:pt x="193812" y="3584529"/>
                  </a:cubicBezTo>
                  <a:cubicBezTo>
                    <a:pt x="209295" y="3606950"/>
                    <a:pt x="226386" y="3629591"/>
                    <a:pt x="243476" y="3651721"/>
                  </a:cubicBezTo>
                  <a:cubicBezTo>
                    <a:pt x="244352" y="3652744"/>
                    <a:pt x="244863" y="3653985"/>
                    <a:pt x="245083" y="3655300"/>
                  </a:cubicBezTo>
                  <a:cubicBezTo>
                    <a:pt x="245229" y="3656615"/>
                    <a:pt x="245009" y="3658002"/>
                    <a:pt x="244499" y="3659244"/>
                  </a:cubicBezTo>
                  <a:cubicBezTo>
                    <a:pt x="243914" y="3660486"/>
                    <a:pt x="243037" y="3661507"/>
                    <a:pt x="241943" y="3662238"/>
                  </a:cubicBezTo>
                  <a:cubicBezTo>
                    <a:pt x="240847" y="3662969"/>
                    <a:pt x="239605" y="3663333"/>
                    <a:pt x="238291" y="3663261"/>
                  </a:cubicBezTo>
                  <a:close/>
                  <a:moveTo>
                    <a:pt x="1173141" y="3594389"/>
                  </a:moveTo>
                  <a:cubicBezTo>
                    <a:pt x="1171533" y="3594389"/>
                    <a:pt x="1169927" y="3593731"/>
                    <a:pt x="1168758" y="3592636"/>
                  </a:cubicBezTo>
                  <a:cubicBezTo>
                    <a:pt x="1167517" y="3591467"/>
                    <a:pt x="1166714" y="3589934"/>
                    <a:pt x="1166494" y="3588254"/>
                  </a:cubicBezTo>
                  <a:cubicBezTo>
                    <a:pt x="1162550" y="3560062"/>
                    <a:pt x="1158825" y="3531798"/>
                    <a:pt x="1155320" y="3503460"/>
                  </a:cubicBezTo>
                  <a:cubicBezTo>
                    <a:pt x="1155100" y="3501561"/>
                    <a:pt x="1155539" y="3499662"/>
                    <a:pt x="1156635" y="3498056"/>
                  </a:cubicBezTo>
                  <a:cubicBezTo>
                    <a:pt x="1157146" y="3497325"/>
                    <a:pt x="1157876" y="3496668"/>
                    <a:pt x="1158679" y="3496230"/>
                  </a:cubicBezTo>
                  <a:cubicBezTo>
                    <a:pt x="1159410" y="3495718"/>
                    <a:pt x="1160286" y="3495426"/>
                    <a:pt x="1161236" y="3495352"/>
                  </a:cubicBezTo>
                  <a:cubicBezTo>
                    <a:pt x="1163062" y="3495061"/>
                    <a:pt x="1164888" y="3495572"/>
                    <a:pt x="1166275" y="3496741"/>
                  </a:cubicBezTo>
                  <a:cubicBezTo>
                    <a:pt x="1167736" y="3497909"/>
                    <a:pt x="1168686" y="3499589"/>
                    <a:pt x="1168977" y="3501415"/>
                  </a:cubicBezTo>
                  <a:cubicBezTo>
                    <a:pt x="1172410" y="3529680"/>
                    <a:pt x="1176061" y="3557871"/>
                    <a:pt x="1180079" y="3585989"/>
                  </a:cubicBezTo>
                  <a:cubicBezTo>
                    <a:pt x="1180298" y="3586939"/>
                    <a:pt x="1180298" y="3587888"/>
                    <a:pt x="1180079" y="3588838"/>
                  </a:cubicBezTo>
                  <a:cubicBezTo>
                    <a:pt x="1179859" y="3589714"/>
                    <a:pt x="1179495" y="3590591"/>
                    <a:pt x="1178983" y="3591321"/>
                  </a:cubicBezTo>
                  <a:cubicBezTo>
                    <a:pt x="1178472" y="3592052"/>
                    <a:pt x="1177815" y="3592709"/>
                    <a:pt x="1177011" y="3593220"/>
                  </a:cubicBezTo>
                  <a:cubicBezTo>
                    <a:pt x="1176208" y="3593731"/>
                    <a:pt x="1175331" y="3594023"/>
                    <a:pt x="1174455" y="3594169"/>
                  </a:cubicBezTo>
                  <a:close/>
                  <a:moveTo>
                    <a:pt x="142103" y="3525882"/>
                  </a:moveTo>
                  <a:cubicBezTo>
                    <a:pt x="141007" y="3525882"/>
                    <a:pt x="139839" y="3525589"/>
                    <a:pt x="138890" y="3525005"/>
                  </a:cubicBezTo>
                  <a:cubicBezTo>
                    <a:pt x="137941" y="3524421"/>
                    <a:pt x="137136" y="3523618"/>
                    <a:pt x="136479" y="3522668"/>
                  </a:cubicBezTo>
                  <a:cubicBezTo>
                    <a:pt x="121872" y="3498859"/>
                    <a:pt x="107265" y="3474391"/>
                    <a:pt x="93243" y="3449633"/>
                  </a:cubicBezTo>
                  <a:cubicBezTo>
                    <a:pt x="92294" y="3448026"/>
                    <a:pt x="92074" y="3446054"/>
                    <a:pt x="92512" y="3444228"/>
                  </a:cubicBezTo>
                  <a:cubicBezTo>
                    <a:pt x="92951" y="3442402"/>
                    <a:pt x="94046" y="3440869"/>
                    <a:pt x="95653" y="3439919"/>
                  </a:cubicBezTo>
                  <a:cubicBezTo>
                    <a:pt x="97186" y="3438970"/>
                    <a:pt x="99012" y="3438678"/>
                    <a:pt x="100765" y="3439116"/>
                  </a:cubicBezTo>
                  <a:cubicBezTo>
                    <a:pt x="102518" y="3439700"/>
                    <a:pt x="103979" y="3440869"/>
                    <a:pt x="104855" y="3442402"/>
                  </a:cubicBezTo>
                  <a:cubicBezTo>
                    <a:pt x="118440" y="3466869"/>
                    <a:pt x="132901" y="3491336"/>
                    <a:pt x="147727" y="3514561"/>
                  </a:cubicBezTo>
                  <a:cubicBezTo>
                    <a:pt x="148238" y="3515292"/>
                    <a:pt x="148603" y="3516168"/>
                    <a:pt x="148750" y="3517118"/>
                  </a:cubicBezTo>
                  <a:cubicBezTo>
                    <a:pt x="148968" y="3517994"/>
                    <a:pt x="148968" y="3519017"/>
                    <a:pt x="148750" y="3519893"/>
                  </a:cubicBezTo>
                  <a:cubicBezTo>
                    <a:pt x="148603" y="3520769"/>
                    <a:pt x="148238" y="3521646"/>
                    <a:pt x="147800" y="3522449"/>
                  </a:cubicBezTo>
                  <a:cubicBezTo>
                    <a:pt x="147288" y="3523252"/>
                    <a:pt x="146631" y="3523909"/>
                    <a:pt x="145901" y="3524421"/>
                  </a:cubicBezTo>
                  <a:cubicBezTo>
                    <a:pt x="144805" y="3525298"/>
                    <a:pt x="143490" y="3525808"/>
                    <a:pt x="142103" y="3525882"/>
                  </a:cubicBezTo>
                  <a:close/>
                  <a:moveTo>
                    <a:pt x="1153348" y="3425093"/>
                  </a:moveTo>
                  <a:cubicBezTo>
                    <a:pt x="1151668" y="3425020"/>
                    <a:pt x="1150061" y="3424363"/>
                    <a:pt x="1148819" y="3423195"/>
                  </a:cubicBezTo>
                  <a:cubicBezTo>
                    <a:pt x="1147578" y="3421953"/>
                    <a:pt x="1146847" y="3420346"/>
                    <a:pt x="1146702" y="3418593"/>
                  </a:cubicBezTo>
                  <a:lnTo>
                    <a:pt x="1145314" y="3403255"/>
                  </a:lnTo>
                  <a:cubicBezTo>
                    <a:pt x="1142977" y="3376233"/>
                    <a:pt x="1140566" y="3354322"/>
                    <a:pt x="1137573" y="3334018"/>
                  </a:cubicBezTo>
                  <a:cubicBezTo>
                    <a:pt x="1137353" y="3333069"/>
                    <a:pt x="1137353" y="3332119"/>
                    <a:pt x="1137573" y="3331170"/>
                  </a:cubicBezTo>
                  <a:cubicBezTo>
                    <a:pt x="1137791" y="3330220"/>
                    <a:pt x="1138157" y="3329417"/>
                    <a:pt x="1138741" y="3328614"/>
                  </a:cubicBezTo>
                  <a:cubicBezTo>
                    <a:pt x="1139252" y="3327883"/>
                    <a:pt x="1139909" y="3327226"/>
                    <a:pt x="1140713" y="3326788"/>
                  </a:cubicBezTo>
                  <a:cubicBezTo>
                    <a:pt x="1141443" y="3326277"/>
                    <a:pt x="1142319" y="3325984"/>
                    <a:pt x="1143196" y="3325838"/>
                  </a:cubicBezTo>
                  <a:cubicBezTo>
                    <a:pt x="1144072" y="3325619"/>
                    <a:pt x="1145021" y="3325619"/>
                    <a:pt x="1145898" y="3325838"/>
                  </a:cubicBezTo>
                  <a:cubicBezTo>
                    <a:pt x="1146775" y="3326058"/>
                    <a:pt x="1147578" y="3326423"/>
                    <a:pt x="1148309" y="3327007"/>
                  </a:cubicBezTo>
                  <a:cubicBezTo>
                    <a:pt x="1149039" y="3327591"/>
                    <a:pt x="1149623" y="3328249"/>
                    <a:pt x="1150061" y="3329052"/>
                  </a:cubicBezTo>
                  <a:cubicBezTo>
                    <a:pt x="1150572" y="3329855"/>
                    <a:pt x="1150865" y="3330732"/>
                    <a:pt x="1150938" y="3331681"/>
                  </a:cubicBezTo>
                  <a:cubicBezTo>
                    <a:pt x="1153786" y="3352277"/>
                    <a:pt x="1156196" y="3374553"/>
                    <a:pt x="1158752" y="3401795"/>
                  </a:cubicBezTo>
                  <a:lnTo>
                    <a:pt x="1160067" y="3417059"/>
                  </a:lnTo>
                  <a:cubicBezTo>
                    <a:pt x="1160213" y="3418885"/>
                    <a:pt x="1159702" y="3420784"/>
                    <a:pt x="1158534" y="3422245"/>
                  </a:cubicBezTo>
                  <a:cubicBezTo>
                    <a:pt x="1157438" y="3423705"/>
                    <a:pt x="1155831" y="3424655"/>
                    <a:pt x="1154006" y="3424801"/>
                  </a:cubicBezTo>
                  <a:close/>
                  <a:moveTo>
                    <a:pt x="60304" y="3378351"/>
                  </a:moveTo>
                  <a:cubicBezTo>
                    <a:pt x="59062" y="3378351"/>
                    <a:pt x="57820" y="3377985"/>
                    <a:pt x="56726" y="3377328"/>
                  </a:cubicBezTo>
                  <a:cubicBezTo>
                    <a:pt x="55703" y="3376598"/>
                    <a:pt x="54827" y="3375576"/>
                    <a:pt x="54242" y="3374407"/>
                  </a:cubicBezTo>
                  <a:cubicBezTo>
                    <a:pt x="42118" y="3348334"/>
                    <a:pt x="31747" y="3321529"/>
                    <a:pt x="23275" y="3294068"/>
                  </a:cubicBezTo>
                  <a:cubicBezTo>
                    <a:pt x="22545" y="3292315"/>
                    <a:pt x="22545" y="3290343"/>
                    <a:pt x="23275" y="3288590"/>
                  </a:cubicBezTo>
                  <a:cubicBezTo>
                    <a:pt x="23713" y="3287787"/>
                    <a:pt x="24297" y="3287057"/>
                    <a:pt x="24954" y="3286399"/>
                  </a:cubicBezTo>
                  <a:cubicBezTo>
                    <a:pt x="25612" y="3285815"/>
                    <a:pt x="26416" y="3285376"/>
                    <a:pt x="27219" y="3285085"/>
                  </a:cubicBezTo>
                  <a:cubicBezTo>
                    <a:pt x="28899" y="3284428"/>
                    <a:pt x="30798" y="3284573"/>
                    <a:pt x="32404" y="3285523"/>
                  </a:cubicBezTo>
                  <a:cubicBezTo>
                    <a:pt x="33208" y="3285888"/>
                    <a:pt x="33938" y="3286472"/>
                    <a:pt x="34449" y="3287202"/>
                  </a:cubicBezTo>
                  <a:cubicBezTo>
                    <a:pt x="35033" y="3287933"/>
                    <a:pt x="35472" y="3288737"/>
                    <a:pt x="35764" y="3289613"/>
                  </a:cubicBezTo>
                  <a:cubicBezTo>
                    <a:pt x="44017" y="3316344"/>
                    <a:pt x="54169" y="3342490"/>
                    <a:pt x="66000" y="3367833"/>
                  </a:cubicBezTo>
                  <a:cubicBezTo>
                    <a:pt x="66366" y="3368637"/>
                    <a:pt x="66658" y="3369513"/>
                    <a:pt x="66658" y="3370463"/>
                  </a:cubicBezTo>
                  <a:cubicBezTo>
                    <a:pt x="66803" y="3371412"/>
                    <a:pt x="66803" y="3372288"/>
                    <a:pt x="66658" y="3373238"/>
                  </a:cubicBezTo>
                  <a:cubicBezTo>
                    <a:pt x="66366" y="3374114"/>
                    <a:pt x="65927" y="3374918"/>
                    <a:pt x="65343" y="3375576"/>
                  </a:cubicBezTo>
                  <a:cubicBezTo>
                    <a:pt x="64759" y="3376306"/>
                    <a:pt x="64029" y="3376890"/>
                    <a:pt x="63225" y="3377255"/>
                  </a:cubicBezTo>
                  <a:cubicBezTo>
                    <a:pt x="62130" y="3377766"/>
                    <a:pt x="60961" y="3377985"/>
                    <a:pt x="59792" y="3377766"/>
                  </a:cubicBezTo>
                  <a:close/>
                  <a:moveTo>
                    <a:pt x="1128078" y="3256528"/>
                  </a:moveTo>
                  <a:cubicBezTo>
                    <a:pt x="1126617" y="3256528"/>
                    <a:pt x="1125156" y="3256017"/>
                    <a:pt x="1123987" y="3255068"/>
                  </a:cubicBezTo>
                  <a:cubicBezTo>
                    <a:pt x="1122819" y="3254118"/>
                    <a:pt x="1121943" y="3252803"/>
                    <a:pt x="1121577" y="3251343"/>
                  </a:cubicBezTo>
                  <a:cubicBezTo>
                    <a:pt x="1114566" y="3224392"/>
                    <a:pt x="1105071" y="3198100"/>
                    <a:pt x="1093020" y="3172976"/>
                  </a:cubicBezTo>
                  <a:cubicBezTo>
                    <a:pt x="1092656" y="3172100"/>
                    <a:pt x="1092363" y="3171223"/>
                    <a:pt x="1092290" y="3170274"/>
                  </a:cubicBezTo>
                  <a:cubicBezTo>
                    <a:pt x="1092144" y="3169324"/>
                    <a:pt x="1092144" y="3168448"/>
                    <a:pt x="1092290" y="3167499"/>
                  </a:cubicBezTo>
                  <a:cubicBezTo>
                    <a:pt x="1092583" y="3166622"/>
                    <a:pt x="1093020" y="3165818"/>
                    <a:pt x="1093532" y="3165088"/>
                  </a:cubicBezTo>
                  <a:cubicBezTo>
                    <a:pt x="1094116" y="3164358"/>
                    <a:pt x="1094846" y="3163774"/>
                    <a:pt x="1095651" y="3163335"/>
                  </a:cubicBezTo>
                  <a:cubicBezTo>
                    <a:pt x="1096454" y="3162897"/>
                    <a:pt x="1097330" y="3162605"/>
                    <a:pt x="1098207" y="3162532"/>
                  </a:cubicBezTo>
                  <a:cubicBezTo>
                    <a:pt x="1099083" y="3162459"/>
                    <a:pt x="1099959" y="3162605"/>
                    <a:pt x="1100836" y="3162897"/>
                  </a:cubicBezTo>
                  <a:cubicBezTo>
                    <a:pt x="1101712" y="3163189"/>
                    <a:pt x="1102515" y="3163701"/>
                    <a:pt x="1103172" y="3164284"/>
                  </a:cubicBezTo>
                  <a:cubicBezTo>
                    <a:pt x="1103830" y="3164942"/>
                    <a:pt x="1104414" y="3165673"/>
                    <a:pt x="1104780" y="3166549"/>
                  </a:cubicBezTo>
                  <a:cubicBezTo>
                    <a:pt x="1117049" y="3192549"/>
                    <a:pt x="1126836" y="3219645"/>
                    <a:pt x="1133994" y="3247472"/>
                  </a:cubicBezTo>
                  <a:cubicBezTo>
                    <a:pt x="1134505" y="3249298"/>
                    <a:pt x="1134285" y="3251196"/>
                    <a:pt x="1133409" y="3252876"/>
                  </a:cubicBezTo>
                  <a:cubicBezTo>
                    <a:pt x="1132533" y="3254483"/>
                    <a:pt x="1131072" y="3255652"/>
                    <a:pt x="1129393" y="3256235"/>
                  </a:cubicBezTo>
                  <a:cubicBezTo>
                    <a:pt x="1128954" y="3256382"/>
                    <a:pt x="1128516" y="3256455"/>
                    <a:pt x="1128078" y="3256528"/>
                  </a:cubicBezTo>
                  <a:close/>
                  <a:moveTo>
                    <a:pt x="10640" y="3215775"/>
                  </a:moveTo>
                  <a:cubicBezTo>
                    <a:pt x="8960" y="3215775"/>
                    <a:pt x="7427" y="3215117"/>
                    <a:pt x="6185" y="3214022"/>
                  </a:cubicBezTo>
                  <a:cubicBezTo>
                    <a:pt x="5016" y="3212853"/>
                    <a:pt x="4213" y="3211320"/>
                    <a:pt x="3920" y="3209712"/>
                  </a:cubicBezTo>
                  <a:cubicBezTo>
                    <a:pt x="3190" y="3204673"/>
                    <a:pt x="2533" y="3199488"/>
                    <a:pt x="2021" y="3194375"/>
                  </a:cubicBezTo>
                  <a:cubicBezTo>
                    <a:pt x="927" y="3184881"/>
                    <a:pt x="415" y="3175313"/>
                    <a:pt x="488" y="3165746"/>
                  </a:cubicBezTo>
                  <a:cubicBezTo>
                    <a:pt x="488" y="3151066"/>
                    <a:pt x="1730" y="3136385"/>
                    <a:pt x="4213" y="3121925"/>
                  </a:cubicBezTo>
                  <a:cubicBezTo>
                    <a:pt x="4359" y="3121047"/>
                    <a:pt x="4651" y="3120171"/>
                    <a:pt x="5162" y="3119368"/>
                  </a:cubicBezTo>
                  <a:cubicBezTo>
                    <a:pt x="5673" y="3118564"/>
                    <a:pt x="6258" y="3117907"/>
                    <a:pt x="6988" y="3117323"/>
                  </a:cubicBezTo>
                  <a:cubicBezTo>
                    <a:pt x="7718" y="3116812"/>
                    <a:pt x="8595" y="3116447"/>
                    <a:pt x="9471" y="3116228"/>
                  </a:cubicBezTo>
                  <a:cubicBezTo>
                    <a:pt x="10347" y="3116081"/>
                    <a:pt x="11224" y="3116081"/>
                    <a:pt x="12100" y="3116228"/>
                  </a:cubicBezTo>
                  <a:cubicBezTo>
                    <a:pt x="12977" y="3116374"/>
                    <a:pt x="13853" y="3116739"/>
                    <a:pt x="14584" y="3117250"/>
                  </a:cubicBezTo>
                  <a:cubicBezTo>
                    <a:pt x="15314" y="3117761"/>
                    <a:pt x="15971" y="3118418"/>
                    <a:pt x="16483" y="3119221"/>
                  </a:cubicBezTo>
                  <a:cubicBezTo>
                    <a:pt x="17505" y="3120829"/>
                    <a:pt x="17870" y="3122728"/>
                    <a:pt x="17505" y="3124554"/>
                  </a:cubicBezTo>
                  <a:cubicBezTo>
                    <a:pt x="15168" y="3138065"/>
                    <a:pt x="13999" y="3151723"/>
                    <a:pt x="13926" y="3165380"/>
                  </a:cubicBezTo>
                  <a:cubicBezTo>
                    <a:pt x="13926" y="3174363"/>
                    <a:pt x="14511" y="3183420"/>
                    <a:pt x="15460" y="3192330"/>
                  </a:cubicBezTo>
                  <a:cubicBezTo>
                    <a:pt x="15971" y="3197370"/>
                    <a:pt x="16628" y="3202336"/>
                    <a:pt x="17286" y="3206937"/>
                  </a:cubicBezTo>
                  <a:cubicBezTo>
                    <a:pt x="17433" y="3207886"/>
                    <a:pt x="17433" y="3208763"/>
                    <a:pt x="17286" y="3209712"/>
                  </a:cubicBezTo>
                  <a:cubicBezTo>
                    <a:pt x="17067" y="3210589"/>
                    <a:pt x="16701" y="3211465"/>
                    <a:pt x="16191" y="3212269"/>
                  </a:cubicBezTo>
                  <a:cubicBezTo>
                    <a:pt x="15607" y="3212999"/>
                    <a:pt x="14949" y="3213656"/>
                    <a:pt x="14219" y="3214167"/>
                  </a:cubicBezTo>
                  <a:cubicBezTo>
                    <a:pt x="13415" y="3214606"/>
                    <a:pt x="12612" y="3214971"/>
                    <a:pt x="11736" y="3215117"/>
                  </a:cubicBezTo>
                  <a:close/>
                  <a:moveTo>
                    <a:pt x="1059060" y="3101985"/>
                  </a:moveTo>
                  <a:cubicBezTo>
                    <a:pt x="1057672" y="3101985"/>
                    <a:pt x="1056358" y="3101548"/>
                    <a:pt x="1055262" y="3100744"/>
                  </a:cubicBezTo>
                  <a:cubicBezTo>
                    <a:pt x="1054166" y="3099941"/>
                    <a:pt x="1053290" y="3098845"/>
                    <a:pt x="1052778" y="3097530"/>
                  </a:cubicBezTo>
                  <a:cubicBezTo>
                    <a:pt x="1049638" y="3089350"/>
                    <a:pt x="1047009" y="3081170"/>
                    <a:pt x="1044526" y="3072553"/>
                  </a:cubicBezTo>
                  <a:cubicBezTo>
                    <a:pt x="1040655" y="3059845"/>
                    <a:pt x="1038536" y="3046625"/>
                    <a:pt x="1038317" y="3033333"/>
                  </a:cubicBezTo>
                  <a:cubicBezTo>
                    <a:pt x="1038244" y="3025372"/>
                    <a:pt x="1039340" y="3017338"/>
                    <a:pt x="1041458" y="3009669"/>
                  </a:cubicBezTo>
                  <a:cubicBezTo>
                    <a:pt x="1041969" y="3007916"/>
                    <a:pt x="1043138" y="3006383"/>
                    <a:pt x="1044671" y="3005433"/>
                  </a:cubicBezTo>
                  <a:cubicBezTo>
                    <a:pt x="1046279" y="3004557"/>
                    <a:pt x="1048105" y="3004337"/>
                    <a:pt x="1049857" y="3004922"/>
                  </a:cubicBezTo>
                  <a:cubicBezTo>
                    <a:pt x="1051610" y="3005506"/>
                    <a:pt x="1053070" y="3006748"/>
                    <a:pt x="1053874" y="3008355"/>
                  </a:cubicBezTo>
                  <a:cubicBezTo>
                    <a:pt x="1054677" y="3010034"/>
                    <a:pt x="1054896" y="3011933"/>
                    <a:pt x="1054385" y="3013759"/>
                  </a:cubicBezTo>
                  <a:cubicBezTo>
                    <a:pt x="1052706" y="3020113"/>
                    <a:pt x="1051829" y="3026760"/>
                    <a:pt x="1051902" y="3033333"/>
                  </a:cubicBezTo>
                  <a:cubicBezTo>
                    <a:pt x="1052121" y="3045238"/>
                    <a:pt x="1054020" y="3056996"/>
                    <a:pt x="1057452" y="3068389"/>
                  </a:cubicBezTo>
                  <a:cubicBezTo>
                    <a:pt x="1059790" y="3076496"/>
                    <a:pt x="1062346" y="3084676"/>
                    <a:pt x="1065268" y="3092272"/>
                  </a:cubicBezTo>
                  <a:cubicBezTo>
                    <a:pt x="1065852" y="3094025"/>
                    <a:pt x="1065852" y="3095924"/>
                    <a:pt x="1065268" y="3097676"/>
                  </a:cubicBezTo>
                  <a:cubicBezTo>
                    <a:pt x="1064537" y="3099356"/>
                    <a:pt x="1063222" y="3100744"/>
                    <a:pt x="1061543" y="3101474"/>
                  </a:cubicBezTo>
                  <a:cubicBezTo>
                    <a:pt x="1060813" y="3101840"/>
                    <a:pt x="1060009" y="3102058"/>
                    <a:pt x="1059205" y="3102132"/>
                  </a:cubicBezTo>
                  <a:close/>
                  <a:moveTo>
                    <a:pt x="39854" y="3051299"/>
                  </a:moveTo>
                  <a:cubicBezTo>
                    <a:pt x="38612" y="3051299"/>
                    <a:pt x="37444" y="3050934"/>
                    <a:pt x="36422" y="3050277"/>
                  </a:cubicBezTo>
                  <a:cubicBezTo>
                    <a:pt x="34887" y="3049254"/>
                    <a:pt x="33719" y="3047721"/>
                    <a:pt x="33281" y="3045895"/>
                  </a:cubicBezTo>
                  <a:cubicBezTo>
                    <a:pt x="33134" y="3044945"/>
                    <a:pt x="33134" y="3044069"/>
                    <a:pt x="33281" y="3043119"/>
                  </a:cubicBezTo>
                  <a:cubicBezTo>
                    <a:pt x="33427" y="3042243"/>
                    <a:pt x="33719" y="3041367"/>
                    <a:pt x="34157" y="3040563"/>
                  </a:cubicBezTo>
                  <a:cubicBezTo>
                    <a:pt x="47377" y="3017484"/>
                    <a:pt x="63371" y="2996084"/>
                    <a:pt x="81922" y="2977022"/>
                  </a:cubicBezTo>
                  <a:lnTo>
                    <a:pt x="86085" y="2972713"/>
                  </a:lnTo>
                  <a:cubicBezTo>
                    <a:pt x="87327" y="2971398"/>
                    <a:pt x="89080" y="2970668"/>
                    <a:pt x="90905" y="2970668"/>
                  </a:cubicBezTo>
                  <a:cubicBezTo>
                    <a:pt x="92731" y="2970668"/>
                    <a:pt x="94411" y="2971398"/>
                    <a:pt x="95653" y="2972713"/>
                  </a:cubicBezTo>
                  <a:cubicBezTo>
                    <a:pt x="96967" y="2974101"/>
                    <a:pt x="97625" y="2975854"/>
                    <a:pt x="97625" y="2977752"/>
                  </a:cubicBezTo>
                  <a:cubicBezTo>
                    <a:pt x="97625" y="2979651"/>
                    <a:pt x="96895" y="2981477"/>
                    <a:pt x="95653" y="2982865"/>
                  </a:cubicBezTo>
                  <a:lnTo>
                    <a:pt x="91489" y="2987101"/>
                  </a:lnTo>
                  <a:cubicBezTo>
                    <a:pt x="73815" y="3005360"/>
                    <a:pt x="58478" y="3025664"/>
                    <a:pt x="45842" y="3047721"/>
                  </a:cubicBezTo>
                  <a:cubicBezTo>
                    <a:pt x="45332" y="3048816"/>
                    <a:pt x="44455" y="3049766"/>
                    <a:pt x="43433" y="3050423"/>
                  </a:cubicBezTo>
                  <a:cubicBezTo>
                    <a:pt x="42410" y="3051080"/>
                    <a:pt x="41241" y="3051446"/>
                    <a:pt x="40000" y="3051446"/>
                  </a:cubicBezTo>
                  <a:close/>
                  <a:moveTo>
                    <a:pt x="1105729" y="2963000"/>
                  </a:moveTo>
                  <a:cubicBezTo>
                    <a:pt x="1104195" y="2963000"/>
                    <a:pt x="1102662" y="2962488"/>
                    <a:pt x="1101493" y="2961466"/>
                  </a:cubicBezTo>
                  <a:cubicBezTo>
                    <a:pt x="1100251" y="2960443"/>
                    <a:pt x="1099374" y="2958983"/>
                    <a:pt x="1099083" y="2957376"/>
                  </a:cubicBezTo>
                  <a:cubicBezTo>
                    <a:pt x="1098791" y="2955770"/>
                    <a:pt x="1099010" y="2954089"/>
                    <a:pt x="1099740" y="2952629"/>
                  </a:cubicBezTo>
                  <a:cubicBezTo>
                    <a:pt x="1100470" y="2951241"/>
                    <a:pt x="1101639" y="2950073"/>
                    <a:pt x="1103026" y="2949343"/>
                  </a:cubicBezTo>
                  <a:cubicBezTo>
                    <a:pt x="1128370" y="2938460"/>
                    <a:pt x="1154443" y="2929331"/>
                    <a:pt x="1181028" y="2921954"/>
                  </a:cubicBezTo>
                  <a:cubicBezTo>
                    <a:pt x="1181905" y="2921808"/>
                    <a:pt x="1182781" y="2921808"/>
                    <a:pt x="1183657" y="2921954"/>
                  </a:cubicBezTo>
                  <a:cubicBezTo>
                    <a:pt x="1184534" y="2922100"/>
                    <a:pt x="1185410" y="2922392"/>
                    <a:pt x="1186213" y="2922830"/>
                  </a:cubicBezTo>
                  <a:cubicBezTo>
                    <a:pt x="1187017" y="2923269"/>
                    <a:pt x="1187675" y="2923926"/>
                    <a:pt x="1188259" y="2924656"/>
                  </a:cubicBezTo>
                  <a:cubicBezTo>
                    <a:pt x="1188770" y="2925387"/>
                    <a:pt x="1189208" y="2926263"/>
                    <a:pt x="1189427" y="2927140"/>
                  </a:cubicBezTo>
                  <a:cubicBezTo>
                    <a:pt x="1189865" y="2928965"/>
                    <a:pt x="1189647" y="2930864"/>
                    <a:pt x="1188770" y="2932544"/>
                  </a:cubicBezTo>
                  <a:cubicBezTo>
                    <a:pt x="1187966" y="2934151"/>
                    <a:pt x="1186506" y="2935393"/>
                    <a:pt x="1184753" y="2935977"/>
                  </a:cubicBezTo>
                  <a:cubicBezTo>
                    <a:pt x="1158825" y="2943134"/>
                    <a:pt x="1133409" y="2952118"/>
                    <a:pt x="1108723" y="2962854"/>
                  </a:cubicBezTo>
                  <a:cubicBezTo>
                    <a:pt x="1107774" y="2963292"/>
                    <a:pt x="1106751" y="2963511"/>
                    <a:pt x="1105729" y="2963438"/>
                  </a:cubicBezTo>
                  <a:close/>
                  <a:moveTo>
                    <a:pt x="148968" y="2925898"/>
                  </a:moveTo>
                  <a:cubicBezTo>
                    <a:pt x="148092" y="2925898"/>
                    <a:pt x="147142" y="2925679"/>
                    <a:pt x="146339" y="2925314"/>
                  </a:cubicBezTo>
                  <a:cubicBezTo>
                    <a:pt x="145462" y="2924876"/>
                    <a:pt x="144732" y="2924291"/>
                    <a:pt x="144148" y="2923561"/>
                  </a:cubicBezTo>
                  <a:cubicBezTo>
                    <a:pt x="141519" y="2920786"/>
                    <a:pt x="141519" y="2916330"/>
                    <a:pt x="144148" y="2913555"/>
                  </a:cubicBezTo>
                  <a:cubicBezTo>
                    <a:pt x="158755" y="2898948"/>
                    <a:pt x="173582" y="2884341"/>
                    <a:pt x="188700" y="2869734"/>
                  </a:cubicBezTo>
                  <a:lnTo>
                    <a:pt x="203307" y="2855127"/>
                  </a:lnTo>
                  <a:cubicBezTo>
                    <a:pt x="204622" y="2853812"/>
                    <a:pt x="206374" y="2853155"/>
                    <a:pt x="208200" y="2853228"/>
                  </a:cubicBezTo>
                  <a:cubicBezTo>
                    <a:pt x="210976" y="2853374"/>
                    <a:pt x="213386" y="2855273"/>
                    <a:pt x="214262" y="2857902"/>
                  </a:cubicBezTo>
                  <a:cubicBezTo>
                    <a:pt x="214627" y="2858779"/>
                    <a:pt x="214773" y="2859655"/>
                    <a:pt x="214700" y="2860605"/>
                  </a:cubicBezTo>
                  <a:cubicBezTo>
                    <a:pt x="214700" y="2861554"/>
                    <a:pt x="214481" y="2862503"/>
                    <a:pt x="214043" y="2863307"/>
                  </a:cubicBezTo>
                  <a:cubicBezTo>
                    <a:pt x="213678" y="2864183"/>
                    <a:pt x="213166" y="2864914"/>
                    <a:pt x="212509" y="2865571"/>
                  </a:cubicBezTo>
                  <a:lnTo>
                    <a:pt x="197902" y="2880178"/>
                  </a:lnTo>
                  <a:lnTo>
                    <a:pt x="153424" y="2923999"/>
                  </a:lnTo>
                  <a:cubicBezTo>
                    <a:pt x="152255" y="2925241"/>
                    <a:pt x="150649" y="2925971"/>
                    <a:pt x="148968" y="2926117"/>
                  </a:cubicBezTo>
                  <a:close/>
                  <a:moveTo>
                    <a:pt x="1259102" y="2908954"/>
                  </a:moveTo>
                  <a:cubicBezTo>
                    <a:pt x="1257715" y="2908954"/>
                    <a:pt x="1256400" y="2908516"/>
                    <a:pt x="1255305" y="2907712"/>
                  </a:cubicBezTo>
                  <a:cubicBezTo>
                    <a:pt x="1254136" y="2906909"/>
                    <a:pt x="1253260" y="2905740"/>
                    <a:pt x="1252748" y="2904426"/>
                  </a:cubicBezTo>
                  <a:cubicBezTo>
                    <a:pt x="1252091" y="2902673"/>
                    <a:pt x="1252091" y="2900774"/>
                    <a:pt x="1252748" y="2899021"/>
                  </a:cubicBezTo>
                  <a:cubicBezTo>
                    <a:pt x="1253479" y="2897341"/>
                    <a:pt x="1254793" y="2896027"/>
                    <a:pt x="1256473" y="2895296"/>
                  </a:cubicBezTo>
                  <a:cubicBezTo>
                    <a:pt x="1280794" y="2885363"/>
                    <a:pt x="1305627" y="2873970"/>
                    <a:pt x="1330458" y="2861335"/>
                  </a:cubicBezTo>
                  <a:cubicBezTo>
                    <a:pt x="1332137" y="2860605"/>
                    <a:pt x="1333963" y="2860605"/>
                    <a:pt x="1335644" y="2861335"/>
                  </a:cubicBezTo>
                  <a:cubicBezTo>
                    <a:pt x="1337324" y="2861992"/>
                    <a:pt x="1338711" y="2863307"/>
                    <a:pt x="1339514" y="2864987"/>
                  </a:cubicBezTo>
                  <a:cubicBezTo>
                    <a:pt x="1340172" y="2866739"/>
                    <a:pt x="1340172" y="2868711"/>
                    <a:pt x="1339514" y="2870464"/>
                  </a:cubicBezTo>
                  <a:cubicBezTo>
                    <a:pt x="1338930" y="2872217"/>
                    <a:pt x="1337688" y="2873605"/>
                    <a:pt x="1336082" y="2874481"/>
                  </a:cubicBezTo>
                  <a:cubicBezTo>
                    <a:pt x="1310958" y="2887335"/>
                    <a:pt x="1285687" y="2898948"/>
                    <a:pt x="1261074" y="2908881"/>
                  </a:cubicBezTo>
                  <a:cubicBezTo>
                    <a:pt x="1260564" y="2908954"/>
                    <a:pt x="1260052" y="2909027"/>
                    <a:pt x="1259541" y="2908954"/>
                  </a:cubicBezTo>
                  <a:close/>
                  <a:moveTo>
                    <a:pt x="1405173" y="2834896"/>
                  </a:moveTo>
                  <a:cubicBezTo>
                    <a:pt x="1404005" y="2834896"/>
                    <a:pt x="1402836" y="2834531"/>
                    <a:pt x="1401813" y="2833947"/>
                  </a:cubicBezTo>
                  <a:cubicBezTo>
                    <a:pt x="1400791" y="2833289"/>
                    <a:pt x="1399914" y="2832413"/>
                    <a:pt x="1399330" y="2831318"/>
                  </a:cubicBezTo>
                  <a:cubicBezTo>
                    <a:pt x="1398381" y="2829637"/>
                    <a:pt x="1398162" y="2827666"/>
                    <a:pt x="1398673" y="2825840"/>
                  </a:cubicBezTo>
                  <a:cubicBezTo>
                    <a:pt x="1399111" y="2824014"/>
                    <a:pt x="1400207" y="2822480"/>
                    <a:pt x="1401813" y="2821531"/>
                  </a:cubicBezTo>
                  <a:cubicBezTo>
                    <a:pt x="1420511" y="2810283"/>
                    <a:pt x="1439427" y="2798305"/>
                    <a:pt x="1459657" y="2785013"/>
                  </a:cubicBezTo>
                  <a:lnTo>
                    <a:pt x="1471197" y="2777710"/>
                  </a:lnTo>
                  <a:cubicBezTo>
                    <a:pt x="1472658" y="2776760"/>
                    <a:pt x="1474484" y="2776468"/>
                    <a:pt x="1476237" y="2776906"/>
                  </a:cubicBezTo>
                  <a:cubicBezTo>
                    <a:pt x="1477989" y="2777344"/>
                    <a:pt x="1479596" y="2778440"/>
                    <a:pt x="1480472" y="2780047"/>
                  </a:cubicBezTo>
                  <a:cubicBezTo>
                    <a:pt x="1480911" y="2780850"/>
                    <a:pt x="1481276" y="2781726"/>
                    <a:pt x="1481349" y="2782603"/>
                  </a:cubicBezTo>
                  <a:cubicBezTo>
                    <a:pt x="1481495" y="2783552"/>
                    <a:pt x="1481495" y="2784429"/>
                    <a:pt x="1481349" y="2785378"/>
                  </a:cubicBezTo>
                  <a:cubicBezTo>
                    <a:pt x="1481129" y="2786328"/>
                    <a:pt x="1480765" y="2787131"/>
                    <a:pt x="1480253" y="2787935"/>
                  </a:cubicBezTo>
                  <a:cubicBezTo>
                    <a:pt x="1479742" y="2788665"/>
                    <a:pt x="1479085" y="2789322"/>
                    <a:pt x="1478281" y="2789834"/>
                  </a:cubicBezTo>
                  <a:lnTo>
                    <a:pt x="1466888" y="2797137"/>
                  </a:lnTo>
                  <a:cubicBezTo>
                    <a:pt x="1446511" y="2810648"/>
                    <a:pt x="1427449" y="2822626"/>
                    <a:pt x="1408460" y="2833655"/>
                  </a:cubicBezTo>
                  <a:cubicBezTo>
                    <a:pt x="1407656" y="2834312"/>
                    <a:pt x="1406634" y="2834750"/>
                    <a:pt x="1405611" y="2834896"/>
                  </a:cubicBezTo>
                  <a:close/>
                  <a:moveTo>
                    <a:pt x="266993" y="2808823"/>
                  </a:moveTo>
                  <a:cubicBezTo>
                    <a:pt x="266117" y="2808823"/>
                    <a:pt x="265167" y="2808676"/>
                    <a:pt x="264364" y="2808311"/>
                  </a:cubicBezTo>
                  <a:cubicBezTo>
                    <a:pt x="263488" y="2807873"/>
                    <a:pt x="262757" y="2807362"/>
                    <a:pt x="262100" y="2806632"/>
                  </a:cubicBezTo>
                  <a:cubicBezTo>
                    <a:pt x="261515" y="2805974"/>
                    <a:pt x="261005" y="2805171"/>
                    <a:pt x="260639" y="2804368"/>
                  </a:cubicBezTo>
                  <a:cubicBezTo>
                    <a:pt x="260274" y="2803491"/>
                    <a:pt x="260128" y="2802542"/>
                    <a:pt x="260128" y="2801592"/>
                  </a:cubicBezTo>
                  <a:cubicBezTo>
                    <a:pt x="260128" y="2800643"/>
                    <a:pt x="260274" y="2799766"/>
                    <a:pt x="260639" y="2798890"/>
                  </a:cubicBezTo>
                  <a:cubicBezTo>
                    <a:pt x="261005" y="2798086"/>
                    <a:pt x="261515" y="2797283"/>
                    <a:pt x="262100" y="2796626"/>
                  </a:cubicBezTo>
                  <a:cubicBezTo>
                    <a:pt x="284011" y="2774715"/>
                    <a:pt x="302488" y="2755288"/>
                    <a:pt x="319870" y="2736810"/>
                  </a:cubicBezTo>
                  <a:cubicBezTo>
                    <a:pt x="321112" y="2735466"/>
                    <a:pt x="322792" y="2734677"/>
                    <a:pt x="324618" y="2734619"/>
                  </a:cubicBezTo>
                  <a:cubicBezTo>
                    <a:pt x="326444" y="2734611"/>
                    <a:pt x="328197" y="2735349"/>
                    <a:pt x="329438" y="2736664"/>
                  </a:cubicBezTo>
                  <a:cubicBezTo>
                    <a:pt x="330753" y="2738015"/>
                    <a:pt x="331484" y="2739826"/>
                    <a:pt x="331484" y="2741703"/>
                  </a:cubicBezTo>
                  <a:cubicBezTo>
                    <a:pt x="331484" y="2743566"/>
                    <a:pt x="330826" y="2745370"/>
                    <a:pt x="329585" y="2746743"/>
                  </a:cubicBezTo>
                  <a:cubicBezTo>
                    <a:pt x="312129" y="2765440"/>
                    <a:pt x="293067" y="2785086"/>
                    <a:pt x="271157" y="2806924"/>
                  </a:cubicBezTo>
                  <a:cubicBezTo>
                    <a:pt x="269988" y="2808092"/>
                    <a:pt x="268381" y="2808749"/>
                    <a:pt x="266702" y="2808823"/>
                  </a:cubicBezTo>
                  <a:close/>
                  <a:moveTo>
                    <a:pt x="1542845" y="2743529"/>
                  </a:moveTo>
                  <a:cubicBezTo>
                    <a:pt x="1541383" y="2743566"/>
                    <a:pt x="1539996" y="2743098"/>
                    <a:pt x="1538900" y="2742215"/>
                  </a:cubicBezTo>
                  <a:cubicBezTo>
                    <a:pt x="1537732" y="2741323"/>
                    <a:pt x="1536855" y="2740097"/>
                    <a:pt x="1536417" y="2738709"/>
                  </a:cubicBezTo>
                  <a:cubicBezTo>
                    <a:pt x="1535979" y="2737285"/>
                    <a:pt x="1535979" y="2735751"/>
                    <a:pt x="1536417" y="2734327"/>
                  </a:cubicBezTo>
                  <a:cubicBezTo>
                    <a:pt x="1536782" y="2732902"/>
                    <a:pt x="1537658" y="2731654"/>
                    <a:pt x="1538827" y="2730748"/>
                  </a:cubicBezTo>
                  <a:cubicBezTo>
                    <a:pt x="1560300" y="2714191"/>
                    <a:pt x="1578997" y="2694289"/>
                    <a:pt x="1594115" y="2671809"/>
                  </a:cubicBezTo>
                  <a:cubicBezTo>
                    <a:pt x="1594553" y="2671057"/>
                    <a:pt x="1595210" y="2670414"/>
                    <a:pt x="1595941" y="2669910"/>
                  </a:cubicBezTo>
                  <a:cubicBezTo>
                    <a:pt x="1596671" y="2669391"/>
                    <a:pt x="1597548" y="2669018"/>
                    <a:pt x="1598424" y="2668814"/>
                  </a:cubicBezTo>
                  <a:cubicBezTo>
                    <a:pt x="1599301" y="2668632"/>
                    <a:pt x="1600177" y="2668632"/>
                    <a:pt x="1601053" y="2668814"/>
                  </a:cubicBezTo>
                  <a:cubicBezTo>
                    <a:pt x="1601930" y="2668968"/>
                    <a:pt x="1602733" y="2669340"/>
                    <a:pt x="1603463" y="2669910"/>
                  </a:cubicBezTo>
                  <a:cubicBezTo>
                    <a:pt x="1604924" y="2671005"/>
                    <a:pt x="1605947" y="2672627"/>
                    <a:pt x="1606312" y="2674438"/>
                  </a:cubicBezTo>
                  <a:cubicBezTo>
                    <a:pt x="1606677" y="2676315"/>
                    <a:pt x="1606239" y="2678250"/>
                    <a:pt x="1605216" y="2679843"/>
                  </a:cubicBezTo>
                  <a:cubicBezTo>
                    <a:pt x="1589222" y="2703593"/>
                    <a:pt x="1569502" y="2724584"/>
                    <a:pt x="1546788" y="2741995"/>
                  </a:cubicBezTo>
                  <a:cubicBezTo>
                    <a:pt x="1545693" y="2742930"/>
                    <a:pt x="1544232" y="2743449"/>
                    <a:pt x="1542771" y="2743456"/>
                  </a:cubicBezTo>
                  <a:close/>
                  <a:moveTo>
                    <a:pt x="375232" y="2681961"/>
                  </a:moveTo>
                  <a:cubicBezTo>
                    <a:pt x="374136" y="2681946"/>
                    <a:pt x="373113" y="2681698"/>
                    <a:pt x="372164" y="2681230"/>
                  </a:cubicBezTo>
                  <a:cubicBezTo>
                    <a:pt x="370557" y="2680332"/>
                    <a:pt x="369389" y="2678879"/>
                    <a:pt x="368805" y="2677140"/>
                  </a:cubicBezTo>
                  <a:cubicBezTo>
                    <a:pt x="368073" y="2675380"/>
                    <a:pt x="368073" y="2673423"/>
                    <a:pt x="368805" y="2671662"/>
                  </a:cubicBezTo>
                  <a:cubicBezTo>
                    <a:pt x="375377" y="2658114"/>
                    <a:pt x="378883" y="2643266"/>
                    <a:pt x="378957" y="2628207"/>
                  </a:cubicBezTo>
                  <a:cubicBezTo>
                    <a:pt x="378810" y="2616572"/>
                    <a:pt x="376984" y="2605018"/>
                    <a:pt x="373624" y="2593880"/>
                  </a:cubicBezTo>
                  <a:cubicBezTo>
                    <a:pt x="373040" y="2592091"/>
                    <a:pt x="373260" y="2590155"/>
                    <a:pt x="374063" y="2588476"/>
                  </a:cubicBezTo>
                  <a:cubicBezTo>
                    <a:pt x="374939" y="2586840"/>
                    <a:pt x="376326" y="2585591"/>
                    <a:pt x="378080" y="2584970"/>
                  </a:cubicBezTo>
                  <a:cubicBezTo>
                    <a:pt x="379760" y="2584408"/>
                    <a:pt x="381659" y="2584590"/>
                    <a:pt x="383192" y="2585481"/>
                  </a:cubicBezTo>
                  <a:cubicBezTo>
                    <a:pt x="384799" y="2586357"/>
                    <a:pt x="386041" y="2587862"/>
                    <a:pt x="386552" y="2589644"/>
                  </a:cubicBezTo>
                  <a:cubicBezTo>
                    <a:pt x="390350" y="2602155"/>
                    <a:pt x="392322" y="2615133"/>
                    <a:pt x="392468" y="2628207"/>
                  </a:cubicBezTo>
                  <a:cubicBezTo>
                    <a:pt x="392395" y="2645443"/>
                    <a:pt x="388451" y="2662446"/>
                    <a:pt x="380928" y="2677944"/>
                  </a:cubicBezTo>
                  <a:cubicBezTo>
                    <a:pt x="380417" y="2679112"/>
                    <a:pt x="379541" y="2680120"/>
                    <a:pt x="378518" y="2680865"/>
                  </a:cubicBezTo>
                  <a:cubicBezTo>
                    <a:pt x="377495" y="2681551"/>
                    <a:pt x="376254" y="2681931"/>
                    <a:pt x="375012" y="2681961"/>
                  </a:cubicBezTo>
                  <a:close/>
                  <a:moveTo>
                    <a:pt x="1640273" y="2608925"/>
                  </a:moveTo>
                  <a:cubicBezTo>
                    <a:pt x="1639104" y="2608859"/>
                    <a:pt x="1638009" y="2608560"/>
                    <a:pt x="1636987" y="2608049"/>
                  </a:cubicBezTo>
                  <a:cubicBezTo>
                    <a:pt x="1636183" y="2607560"/>
                    <a:pt x="1635526" y="2606946"/>
                    <a:pt x="1634942" y="2606223"/>
                  </a:cubicBezTo>
                  <a:cubicBezTo>
                    <a:pt x="1634430" y="2605471"/>
                    <a:pt x="1633992" y="2604631"/>
                    <a:pt x="1633773" y="2603740"/>
                  </a:cubicBezTo>
                  <a:cubicBezTo>
                    <a:pt x="1633627" y="2602820"/>
                    <a:pt x="1633627" y="2601885"/>
                    <a:pt x="1633773" y="2600964"/>
                  </a:cubicBezTo>
                  <a:cubicBezTo>
                    <a:pt x="1633919" y="2600044"/>
                    <a:pt x="1634212" y="2599153"/>
                    <a:pt x="1634649" y="2598335"/>
                  </a:cubicBezTo>
                  <a:cubicBezTo>
                    <a:pt x="1647869" y="2573503"/>
                    <a:pt x="1661015" y="2548598"/>
                    <a:pt x="1674015" y="2523620"/>
                  </a:cubicBezTo>
                  <a:cubicBezTo>
                    <a:pt x="1674965" y="2522153"/>
                    <a:pt x="1676352" y="2521086"/>
                    <a:pt x="1678033" y="2520626"/>
                  </a:cubicBezTo>
                  <a:cubicBezTo>
                    <a:pt x="1679712" y="2520180"/>
                    <a:pt x="1681465" y="2520414"/>
                    <a:pt x="1682999" y="2521283"/>
                  </a:cubicBezTo>
                  <a:cubicBezTo>
                    <a:pt x="1684460" y="2522203"/>
                    <a:pt x="1685628" y="2523628"/>
                    <a:pt x="1686139" y="2525300"/>
                  </a:cubicBezTo>
                  <a:cubicBezTo>
                    <a:pt x="1686797" y="2526973"/>
                    <a:pt x="1686797" y="2528813"/>
                    <a:pt x="1686139" y="2530486"/>
                  </a:cubicBezTo>
                  <a:cubicBezTo>
                    <a:pt x="1673139" y="2555464"/>
                    <a:pt x="1659847" y="2580442"/>
                    <a:pt x="1646627" y="2605274"/>
                  </a:cubicBezTo>
                  <a:cubicBezTo>
                    <a:pt x="1646043" y="2606333"/>
                    <a:pt x="1645240" y="2607238"/>
                    <a:pt x="1644217" y="2607903"/>
                  </a:cubicBezTo>
                  <a:cubicBezTo>
                    <a:pt x="1643195" y="2608567"/>
                    <a:pt x="1642026" y="2608925"/>
                    <a:pt x="1640784" y="2608925"/>
                  </a:cubicBezTo>
                  <a:close/>
                  <a:moveTo>
                    <a:pt x="343607" y="2522744"/>
                  </a:moveTo>
                  <a:cubicBezTo>
                    <a:pt x="342439" y="2522751"/>
                    <a:pt x="341343" y="2522444"/>
                    <a:pt x="340321" y="2521868"/>
                  </a:cubicBezTo>
                  <a:cubicBezTo>
                    <a:pt x="339371" y="2521269"/>
                    <a:pt x="338495" y="2520443"/>
                    <a:pt x="337911" y="2519457"/>
                  </a:cubicBezTo>
                  <a:cubicBezTo>
                    <a:pt x="323376" y="2495918"/>
                    <a:pt x="307236" y="2473350"/>
                    <a:pt x="289780" y="2451900"/>
                  </a:cubicBezTo>
                  <a:cubicBezTo>
                    <a:pt x="289196" y="2451184"/>
                    <a:pt x="288757" y="2450366"/>
                    <a:pt x="288466" y="2449490"/>
                  </a:cubicBezTo>
                  <a:cubicBezTo>
                    <a:pt x="287881" y="2447678"/>
                    <a:pt x="288027" y="2445714"/>
                    <a:pt x="288904" y="2444012"/>
                  </a:cubicBezTo>
                  <a:cubicBezTo>
                    <a:pt x="289269" y="2443187"/>
                    <a:pt x="289853" y="2442456"/>
                    <a:pt x="290583" y="2441894"/>
                  </a:cubicBezTo>
                  <a:cubicBezTo>
                    <a:pt x="291241" y="2441273"/>
                    <a:pt x="291971" y="2440798"/>
                    <a:pt x="292848" y="2440506"/>
                  </a:cubicBezTo>
                  <a:cubicBezTo>
                    <a:pt x="293724" y="2440324"/>
                    <a:pt x="294601" y="2440324"/>
                    <a:pt x="295477" y="2440506"/>
                  </a:cubicBezTo>
                  <a:cubicBezTo>
                    <a:pt x="296353" y="2440572"/>
                    <a:pt x="297230" y="2440820"/>
                    <a:pt x="298033" y="2441237"/>
                  </a:cubicBezTo>
                  <a:cubicBezTo>
                    <a:pt x="298836" y="2441675"/>
                    <a:pt x="299494" y="2442274"/>
                    <a:pt x="300078" y="2442989"/>
                  </a:cubicBezTo>
                  <a:cubicBezTo>
                    <a:pt x="317971" y="2464915"/>
                    <a:pt x="334404" y="2487972"/>
                    <a:pt x="349304" y="2512008"/>
                  </a:cubicBezTo>
                  <a:cubicBezTo>
                    <a:pt x="350253" y="2513636"/>
                    <a:pt x="350619" y="2515557"/>
                    <a:pt x="350253" y="2517412"/>
                  </a:cubicBezTo>
                  <a:cubicBezTo>
                    <a:pt x="349888" y="2519209"/>
                    <a:pt x="348866" y="2520801"/>
                    <a:pt x="347332" y="2521868"/>
                  </a:cubicBezTo>
                  <a:cubicBezTo>
                    <a:pt x="346236" y="2522568"/>
                    <a:pt x="344922" y="2522897"/>
                    <a:pt x="343607" y="2522817"/>
                  </a:cubicBezTo>
                  <a:close/>
                  <a:moveTo>
                    <a:pt x="1717836" y="2458692"/>
                  </a:moveTo>
                  <a:cubicBezTo>
                    <a:pt x="1714769" y="2458699"/>
                    <a:pt x="1712140" y="2456662"/>
                    <a:pt x="1711336" y="2453726"/>
                  </a:cubicBezTo>
                  <a:cubicBezTo>
                    <a:pt x="1710752" y="2451936"/>
                    <a:pt x="1710972" y="2450001"/>
                    <a:pt x="1711775" y="2448321"/>
                  </a:cubicBezTo>
                  <a:cubicBezTo>
                    <a:pt x="1724994" y="2421298"/>
                    <a:pt x="1736899" y="2396393"/>
                    <a:pt x="1748292" y="2371999"/>
                  </a:cubicBezTo>
                  <a:cubicBezTo>
                    <a:pt x="1748657" y="2371174"/>
                    <a:pt x="1749169" y="2370429"/>
                    <a:pt x="1749826" y="2369808"/>
                  </a:cubicBezTo>
                  <a:cubicBezTo>
                    <a:pt x="1750483" y="2369151"/>
                    <a:pt x="1751213" y="2368647"/>
                    <a:pt x="1752090" y="2368348"/>
                  </a:cubicBezTo>
                  <a:cubicBezTo>
                    <a:pt x="1753770" y="2367734"/>
                    <a:pt x="1755669" y="2367866"/>
                    <a:pt x="1757276" y="2368713"/>
                  </a:cubicBezTo>
                  <a:cubicBezTo>
                    <a:pt x="1758955" y="2369524"/>
                    <a:pt x="1760197" y="2370977"/>
                    <a:pt x="1760708" y="2372730"/>
                  </a:cubicBezTo>
                  <a:cubicBezTo>
                    <a:pt x="1761365" y="2374468"/>
                    <a:pt x="1761365" y="2376396"/>
                    <a:pt x="1760708" y="2378134"/>
                  </a:cubicBezTo>
                  <a:cubicBezTo>
                    <a:pt x="1749533" y="2402601"/>
                    <a:pt x="1737483" y="2427725"/>
                    <a:pt x="1724191" y="2454821"/>
                  </a:cubicBezTo>
                  <a:cubicBezTo>
                    <a:pt x="1723680" y="2455960"/>
                    <a:pt x="1722875" y="2456925"/>
                    <a:pt x="1721854" y="2457596"/>
                  </a:cubicBezTo>
                  <a:cubicBezTo>
                    <a:pt x="1720904" y="2458254"/>
                    <a:pt x="1719735" y="2458634"/>
                    <a:pt x="1718567" y="2458692"/>
                  </a:cubicBezTo>
                  <a:close/>
                  <a:moveTo>
                    <a:pt x="240190" y="2391354"/>
                  </a:moveTo>
                  <a:cubicBezTo>
                    <a:pt x="239313" y="2391354"/>
                    <a:pt x="238364" y="2391149"/>
                    <a:pt x="237560" y="2390769"/>
                  </a:cubicBezTo>
                  <a:cubicBezTo>
                    <a:pt x="236756" y="2390390"/>
                    <a:pt x="235953" y="2389842"/>
                    <a:pt x="235369" y="2389162"/>
                  </a:cubicBezTo>
                  <a:cubicBezTo>
                    <a:pt x="222588" y="2375432"/>
                    <a:pt x="209588" y="2361921"/>
                    <a:pt x="196587" y="2348336"/>
                  </a:cubicBezTo>
                  <a:lnTo>
                    <a:pt x="177891" y="2328763"/>
                  </a:lnTo>
                  <a:cubicBezTo>
                    <a:pt x="177306" y="2328069"/>
                    <a:pt x="176795" y="2327280"/>
                    <a:pt x="176429" y="2326426"/>
                  </a:cubicBezTo>
                  <a:cubicBezTo>
                    <a:pt x="176065" y="2325571"/>
                    <a:pt x="175918" y="2324650"/>
                    <a:pt x="175918" y="2323723"/>
                  </a:cubicBezTo>
                  <a:cubicBezTo>
                    <a:pt x="175918" y="2322774"/>
                    <a:pt x="176065" y="2321831"/>
                    <a:pt x="176429" y="2320948"/>
                  </a:cubicBezTo>
                  <a:cubicBezTo>
                    <a:pt x="176795" y="2320115"/>
                    <a:pt x="177306" y="2319348"/>
                    <a:pt x="177891" y="2318684"/>
                  </a:cubicBezTo>
                  <a:cubicBezTo>
                    <a:pt x="179132" y="2317347"/>
                    <a:pt x="180885" y="2316580"/>
                    <a:pt x="182711" y="2316566"/>
                  </a:cubicBezTo>
                  <a:cubicBezTo>
                    <a:pt x="184537" y="2316558"/>
                    <a:pt x="186290" y="2317333"/>
                    <a:pt x="187531" y="2318684"/>
                  </a:cubicBezTo>
                  <a:lnTo>
                    <a:pt x="206228" y="2338257"/>
                  </a:lnTo>
                  <a:cubicBezTo>
                    <a:pt x="219229" y="2351769"/>
                    <a:pt x="232228" y="2365426"/>
                    <a:pt x="244936" y="2379011"/>
                  </a:cubicBezTo>
                  <a:cubicBezTo>
                    <a:pt x="246251" y="2380384"/>
                    <a:pt x="246982" y="2382217"/>
                    <a:pt x="246982" y="2384123"/>
                  </a:cubicBezTo>
                  <a:cubicBezTo>
                    <a:pt x="246982" y="2386000"/>
                    <a:pt x="246251" y="2387811"/>
                    <a:pt x="244936" y="2389162"/>
                  </a:cubicBezTo>
                  <a:cubicBezTo>
                    <a:pt x="243768" y="2390572"/>
                    <a:pt x="242016" y="2391419"/>
                    <a:pt x="240190" y="2391500"/>
                  </a:cubicBezTo>
                  <a:close/>
                  <a:moveTo>
                    <a:pt x="1787877" y="2304223"/>
                  </a:moveTo>
                  <a:cubicBezTo>
                    <a:pt x="1787001" y="2304172"/>
                    <a:pt x="1786051" y="2303967"/>
                    <a:pt x="1785248" y="2303639"/>
                  </a:cubicBezTo>
                  <a:cubicBezTo>
                    <a:pt x="1783568" y="2302821"/>
                    <a:pt x="1782326" y="2301411"/>
                    <a:pt x="1781669" y="2299694"/>
                  </a:cubicBezTo>
                  <a:cubicBezTo>
                    <a:pt x="1780939" y="2297935"/>
                    <a:pt x="1780939" y="2295977"/>
                    <a:pt x="1781669" y="2294217"/>
                  </a:cubicBezTo>
                  <a:cubicBezTo>
                    <a:pt x="1789411" y="2274936"/>
                    <a:pt x="1797226" y="2255508"/>
                    <a:pt x="1803580" y="2236519"/>
                  </a:cubicBezTo>
                  <a:cubicBezTo>
                    <a:pt x="1806209" y="2229216"/>
                    <a:pt x="1808546" y="2222350"/>
                    <a:pt x="1810883" y="2215266"/>
                  </a:cubicBezTo>
                  <a:cubicBezTo>
                    <a:pt x="1811176" y="2214389"/>
                    <a:pt x="1811613" y="2213571"/>
                    <a:pt x="1812198" y="2212856"/>
                  </a:cubicBezTo>
                  <a:cubicBezTo>
                    <a:pt x="1812782" y="2212155"/>
                    <a:pt x="1813439" y="2211563"/>
                    <a:pt x="1814243" y="2211103"/>
                  </a:cubicBezTo>
                  <a:cubicBezTo>
                    <a:pt x="1815850" y="2210285"/>
                    <a:pt x="1817676" y="2210124"/>
                    <a:pt x="1819429" y="2210665"/>
                  </a:cubicBezTo>
                  <a:cubicBezTo>
                    <a:pt x="1820378" y="2210876"/>
                    <a:pt x="1821255" y="2211329"/>
                    <a:pt x="1821985" y="2211979"/>
                  </a:cubicBezTo>
                  <a:cubicBezTo>
                    <a:pt x="1822788" y="2212578"/>
                    <a:pt x="1823372" y="2213360"/>
                    <a:pt x="1823811" y="2214244"/>
                  </a:cubicBezTo>
                  <a:cubicBezTo>
                    <a:pt x="1824248" y="2215127"/>
                    <a:pt x="1824541" y="2216099"/>
                    <a:pt x="1824614" y="2217092"/>
                  </a:cubicBezTo>
                  <a:cubicBezTo>
                    <a:pt x="1824614" y="2218085"/>
                    <a:pt x="1824468" y="2219071"/>
                    <a:pt x="1824176" y="2220013"/>
                  </a:cubicBezTo>
                  <a:cubicBezTo>
                    <a:pt x="1821912" y="2227317"/>
                    <a:pt x="1819502" y="2234620"/>
                    <a:pt x="1816873" y="2241924"/>
                  </a:cubicBezTo>
                  <a:cubicBezTo>
                    <a:pt x="1810007" y="2261059"/>
                    <a:pt x="1802266" y="2280632"/>
                    <a:pt x="1794450" y="2300352"/>
                  </a:cubicBezTo>
                  <a:cubicBezTo>
                    <a:pt x="1793939" y="2301652"/>
                    <a:pt x="1792990" y="2302755"/>
                    <a:pt x="1791821" y="2303492"/>
                  </a:cubicBezTo>
                  <a:cubicBezTo>
                    <a:pt x="1790652" y="2304201"/>
                    <a:pt x="1789265" y="2304530"/>
                    <a:pt x="1787877" y="2304442"/>
                  </a:cubicBezTo>
                  <a:close/>
                  <a:moveTo>
                    <a:pt x="128956" y="2266829"/>
                  </a:moveTo>
                  <a:cubicBezTo>
                    <a:pt x="127789" y="2266807"/>
                    <a:pt x="126693" y="2266478"/>
                    <a:pt x="125670" y="2265879"/>
                  </a:cubicBezTo>
                  <a:cubicBezTo>
                    <a:pt x="124721" y="2265280"/>
                    <a:pt x="123844" y="2264448"/>
                    <a:pt x="123260" y="2263469"/>
                  </a:cubicBezTo>
                  <a:cubicBezTo>
                    <a:pt x="120996" y="2259818"/>
                    <a:pt x="118878" y="2256166"/>
                    <a:pt x="116833" y="2252148"/>
                  </a:cubicBezTo>
                  <a:cubicBezTo>
                    <a:pt x="105293" y="2229888"/>
                    <a:pt x="97698" y="2205830"/>
                    <a:pt x="94192" y="2181012"/>
                  </a:cubicBezTo>
                  <a:cubicBezTo>
                    <a:pt x="94119" y="2179216"/>
                    <a:pt x="94703" y="2177448"/>
                    <a:pt x="95799" y="2176046"/>
                  </a:cubicBezTo>
                  <a:cubicBezTo>
                    <a:pt x="97990" y="2173212"/>
                    <a:pt x="102080" y="2172657"/>
                    <a:pt x="104929" y="2174805"/>
                  </a:cubicBezTo>
                  <a:cubicBezTo>
                    <a:pt x="106389" y="2175878"/>
                    <a:pt x="107338" y="2177434"/>
                    <a:pt x="107704" y="2179186"/>
                  </a:cubicBezTo>
                  <a:cubicBezTo>
                    <a:pt x="110844" y="2202288"/>
                    <a:pt x="118001" y="2224673"/>
                    <a:pt x="128738" y="2245356"/>
                  </a:cubicBezTo>
                  <a:cubicBezTo>
                    <a:pt x="130637" y="2248935"/>
                    <a:pt x="132535" y="2252660"/>
                    <a:pt x="134653" y="2255800"/>
                  </a:cubicBezTo>
                  <a:cubicBezTo>
                    <a:pt x="135165" y="2256604"/>
                    <a:pt x="135457" y="2257495"/>
                    <a:pt x="135603" y="2258430"/>
                  </a:cubicBezTo>
                  <a:cubicBezTo>
                    <a:pt x="135749" y="2259343"/>
                    <a:pt x="135749" y="2260285"/>
                    <a:pt x="135603" y="2261205"/>
                  </a:cubicBezTo>
                  <a:cubicBezTo>
                    <a:pt x="135384" y="2262118"/>
                    <a:pt x="135019" y="2262987"/>
                    <a:pt x="134507" y="2263761"/>
                  </a:cubicBezTo>
                  <a:cubicBezTo>
                    <a:pt x="133996" y="2264550"/>
                    <a:pt x="133339" y="2265207"/>
                    <a:pt x="132535" y="2265660"/>
                  </a:cubicBezTo>
                  <a:cubicBezTo>
                    <a:pt x="131587" y="2266442"/>
                    <a:pt x="130491" y="2266902"/>
                    <a:pt x="129249" y="2266975"/>
                  </a:cubicBezTo>
                  <a:close/>
                  <a:moveTo>
                    <a:pt x="1831990" y="2140916"/>
                  </a:moveTo>
                  <a:cubicBezTo>
                    <a:pt x="1831041" y="2140909"/>
                    <a:pt x="1830165" y="2140683"/>
                    <a:pt x="1829361" y="2140259"/>
                  </a:cubicBezTo>
                  <a:cubicBezTo>
                    <a:pt x="1828558" y="2139901"/>
                    <a:pt x="1827828" y="2139346"/>
                    <a:pt x="1827243" y="2138652"/>
                  </a:cubicBezTo>
                  <a:cubicBezTo>
                    <a:pt x="1826586" y="2137951"/>
                    <a:pt x="1826074" y="2137133"/>
                    <a:pt x="1825783" y="2136242"/>
                  </a:cubicBezTo>
                  <a:cubicBezTo>
                    <a:pt x="1825636" y="2135322"/>
                    <a:pt x="1825636" y="2134379"/>
                    <a:pt x="1825783" y="2133466"/>
                  </a:cubicBezTo>
                  <a:lnTo>
                    <a:pt x="1825783" y="2122730"/>
                  </a:lnTo>
                  <a:cubicBezTo>
                    <a:pt x="1825856" y="2098687"/>
                    <a:pt x="1822350" y="2074768"/>
                    <a:pt x="1815484" y="2051740"/>
                  </a:cubicBezTo>
                  <a:cubicBezTo>
                    <a:pt x="1815338" y="2050827"/>
                    <a:pt x="1815338" y="2049885"/>
                    <a:pt x="1815484" y="2048965"/>
                  </a:cubicBezTo>
                  <a:cubicBezTo>
                    <a:pt x="1815558" y="2048023"/>
                    <a:pt x="1815777" y="2047110"/>
                    <a:pt x="1816215" y="2046263"/>
                  </a:cubicBezTo>
                  <a:cubicBezTo>
                    <a:pt x="1816580" y="2045452"/>
                    <a:pt x="1817164" y="2044729"/>
                    <a:pt x="1817821" y="2044144"/>
                  </a:cubicBezTo>
                  <a:cubicBezTo>
                    <a:pt x="1818479" y="2043502"/>
                    <a:pt x="1819282" y="2043027"/>
                    <a:pt x="1820159" y="2042757"/>
                  </a:cubicBezTo>
                  <a:cubicBezTo>
                    <a:pt x="1821035" y="2042567"/>
                    <a:pt x="1821912" y="2042567"/>
                    <a:pt x="1822788" y="2042757"/>
                  </a:cubicBezTo>
                  <a:cubicBezTo>
                    <a:pt x="1823664" y="2042852"/>
                    <a:pt x="1824468" y="2043100"/>
                    <a:pt x="1825271" y="2043487"/>
                  </a:cubicBezTo>
                  <a:cubicBezTo>
                    <a:pt x="1826074" y="2043903"/>
                    <a:pt x="1826805" y="2044510"/>
                    <a:pt x="1827316" y="2045240"/>
                  </a:cubicBezTo>
                  <a:cubicBezTo>
                    <a:pt x="1827900" y="2045956"/>
                    <a:pt x="1828339" y="2046774"/>
                    <a:pt x="1828631" y="2047650"/>
                  </a:cubicBezTo>
                  <a:cubicBezTo>
                    <a:pt x="1836008" y="2072095"/>
                    <a:pt x="1839660" y="2097497"/>
                    <a:pt x="1839586" y="2123022"/>
                  </a:cubicBezTo>
                  <a:lnTo>
                    <a:pt x="1839586" y="2134416"/>
                  </a:lnTo>
                  <a:cubicBezTo>
                    <a:pt x="1839513" y="2136264"/>
                    <a:pt x="1838710" y="2138017"/>
                    <a:pt x="1837395" y="2139310"/>
                  </a:cubicBezTo>
                  <a:cubicBezTo>
                    <a:pt x="1835935" y="2140690"/>
                    <a:pt x="1833963" y="2141340"/>
                    <a:pt x="1831990" y="2141062"/>
                  </a:cubicBezTo>
                  <a:close/>
                  <a:moveTo>
                    <a:pt x="112889" y="2103668"/>
                  </a:moveTo>
                  <a:cubicBezTo>
                    <a:pt x="112159" y="2103778"/>
                    <a:pt x="111429" y="2103778"/>
                    <a:pt x="110698" y="2103668"/>
                  </a:cubicBezTo>
                  <a:cubicBezTo>
                    <a:pt x="107119" y="2102244"/>
                    <a:pt x="105293" y="2098278"/>
                    <a:pt x="106462" y="2094612"/>
                  </a:cubicBezTo>
                  <a:cubicBezTo>
                    <a:pt x="115518" y="2067070"/>
                    <a:pt x="128592" y="2041004"/>
                    <a:pt x="145244" y="2017268"/>
                  </a:cubicBezTo>
                  <a:cubicBezTo>
                    <a:pt x="146266" y="2015800"/>
                    <a:pt x="147873" y="2014799"/>
                    <a:pt x="149626" y="2014492"/>
                  </a:cubicBezTo>
                  <a:cubicBezTo>
                    <a:pt x="151379" y="2014200"/>
                    <a:pt x="153205" y="2014646"/>
                    <a:pt x="154665" y="2015734"/>
                  </a:cubicBezTo>
                  <a:cubicBezTo>
                    <a:pt x="155395" y="2016311"/>
                    <a:pt x="155980" y="2016997"/>
                    <a:pt x="156491" y="2017779"/>
                  </a:cubicBezTo>
                  <a:cubicBezTo>
                    <a:pt x="156930" y="2018597"/>
                    <a:pt x="157221" y="2019488"/>
                    <a:pt x="157367" y="2020408"/>
                  </a:cubicBezTo>
                  <a:cubicBezTo>
                    <a:pt x="157513" y="2021329"/>
                    <a:pt x="157513" y="2022263"/>
                    <a:pt x="157367" y="2023183"/>
                  </a:cubicBezTo>
                  <a:cubicBezTo>
                    <a:pt x="157149" y="2024089"/>
                    <a:pt x="156710" y="2024951"/>
                    <a:pt x="156199" y="2025739"/>
                  </a:cubicBezTo>
                  <a:cubicBezTo>
                    <a:pt x="140497" y="2048286"/>
                    <a:pt x="128226" y="2073015"/>
                    <a:pt x="119682" y="2099140"/>
                  </a:cubicBezTo>
                  <a:cubicBezTo>
                    <a:pt x="119243" y="2100557"/>
                    <a:pt x="118367" y="2101806"/>
                    <a:pt x="117198" y="2102719"/>
                  </a:cubicBezTo>
                  <a:cubicBezTo>
                    <a:pt x="116030" y="2103581"/>
                    <a:pt x="114642" y="2104041"/>
                    <a:pt x="113182" y="2104033"/>
                  </a:cubicBezTo>
                  <a:close/>
                  <a:moveTo>
                    <a:pt x="1783057" y="1981918"/>
                  </a:moveTo>
                  <a:cubicBezTo>
                    <a:pt x="1782035" y="1981918"/>
                    <a:pt x="1781012" y="1981670"/>
                    <a:pt x="1780136" y="1981188"/>
                  </a:cubicBezTo>
                  <a:cubicBezTo>
                    <a:pt x="1779186" y="1980721"/>
                    <a:pt x="1778383" y="1980049"/>
                    <a:pt x="1777798" y="1979216"/>
                  </a:cubicBezTo>
                  <a:cubicBezTo>
                    <a:pt x="1767574" y="1965683"/>
                    <a:pt x="1756107" y="1953121"/>
                    <a:pt x="1743545" y="1941676"/>
                  </a:cubicBezTo>
                  <a:lnTo>
                    <a:pt x="1720319" y="1920788"/>
                  </a:lnTo>
                  <a:cubicBezTo>
                    <a:pt x="1719662" y="1920146"/>
                    <a:pt x="1719078" y="1919371"/>
                    <a:pt x="1718713" y="1918524"/>
                  </a:cubicBezTo>
                  <a:cubicBezTo>
                    <a:pt x="1718275" y="1917692"/>
                    <a:pt x="1718056" y="1916764"/>
                    <a:pt x="1718056" y="1915822"/>
                  </a:cubicBezTo>
                  <a:cubicBezTo>
                    <a:pt x="1717836" y="1914880"/>
                    <a:pt x="1717836" y="1913916"/>
                    <a:pt x="1718056" y="1912974"/>
                  </a:cubicBezTo>
                  <a:cubicBezTo>
                    <a:pt x="1718347" y="1912097"/>
                    <a:pt x="1718859" y="1911279"/>
                    <a:pt x="1719443" y="1910563"/>
                  </a:cubicBezTo>
                  <a:cubicBezTo>
                    <a:pt x="1720028" y="1909847"/>
                    <a:pt x="1720758" y="1909271"/>
                    <a:pt x="1721561" y="1908883"/>
                  </a:cubicBezTo>
                  <a:cubicBezTo>
                    <a:pt x="1722365" y="1908474"/>
                    <a:pt x="1723241" y="1908226"/>
                    <a:pt x="1724191" y="1908153"/>
                  </a:cubicBezTo>
                  <a:cubicBezTo>
                    <a:pt x="1725067" y="1908117"/>
                    <a:pt x="1726016" y="1908263"/>
                    <a:pt x="1726820" y="1908591"/>
                  </a:cubicBezTo>
                  <a:cubicBezTo>
                    <a:pt x="1727696" y="1908891"/>
                    <a:pt x="1728499" y="1909395"/>
                    <a:pt x="1729157" y="1910052"/>
                  </a:cubicBezTo>
                  <a:lnTo>
                    <a:pt x="1752382" y="1931013"/>
                  </a:lnTo>
                  <a:cubicBezTo>
                    <a:pt x="1765602" y="1943020"/>
                    <a:pt x="1777652" y="1956217"/>
                    <a:pt x="1788389" y="1970452"/>
                  </a:cubicBezTo>
                  <a:cubicBezTo>
                    <a:pt x="1789192" y="1971511"/>
                    <a:pt x="1789703" y="1972775"/>
                    <a:pt x="1789849" y="1974104"/>
                  </a:cubicBezTo>
                  <a:cubicBezTo>
                    <a:pt x="1789995" y="1975426"/>
                    <a:pt x="1789776" y="1976755"/>
                    <a:pt x="1789265" y="1977975"/>
                  </a:cubicBezTo>
                  <a:cubicBezTo>
                    <a:pt x="1788680" y="1979187"/>
                    <a:pt x="1787804" y="1980224"/>
                    <a:pt x="1786709" y="1980969"/>
                  </a:cubicBezTo>
                  <a:cubicBezTo>
                    <a:pt x="1785613" y="1981692"/>
                    <a:pt x="1784371" y="1982050"/>
                    <a:pt x="1783057" y="1981991"/>
                  </a:cubicBezTo>
                  <a:close/>
                  <a:moveTo>
                    <a:pt x="198632" y="1959424"/>
                  </a:moveTo>
                  <a:cubicBezTo>
                    <a:pt x="197245" y="1959402"/>
                    <a:pt x="195857" y="1958942"/>
                    <a:pt x="194761" y="1958109"/>
                  </a:cubicBezTo>
                  <a:cubicBezTo>
                    <a:pt x="194031" y="1957547"/>
                    <a:pt x="193374" y="1956853"/>
                    <a:pt x="192935" y="1956064"/>
                  </a:cubicBezTo>
                  <a:cubicBezTo>
                    <a:pt x="192424" y="1955283"/>
                    <a:pt x="192132" y="1954413"/>
                    <a:pt x="191986" y="1953508"/>
                  </a:cubicBezTo>
                  <a:cubicBezTo>
                    <a:pt x="191767" y="1952566"/>
                    <a:pt x="191767" y="1951601"/>
                    <a:pt x="191986" y="1950660"/>
                  </a:cubicBezTo>
                  <a:cubicBezTo>
                    <a:pt x="192132" y="1949732"/>
                    <a:pt x="192498" y="1948856"/>
                    <a:pt x="193082" y="1948104"/>
                  </a:cubicBezTo>
                  <a:cubicBezTo>
                    <a:pt x="208565" y="1925024"/>
                    <a:pt x="224048" y="1901653"/>
                    <a:pt x="239532" y="1878209"/>
                  </a:cubicBezTo>
                  <a:cubicBezTo>
                    <a:pt x="240554" y="1876697"/>
                    <a:pt x="242161" y="1875630"/>
                    <a:pt x="243914" y="1875214"/>
                  </a:cubicBezTo>
                  <a:cubicBezTo>
                    <a:pt x="245740" y="1874886"/>
                    <a:pt x="247565" y="1875309"/>
                    <a:pt x="249027" y="1876383"/>
                  </a:cubicBezTo>
                  <a:cubicBezTo>
                    <a:pt x="250487" y="1877508"/>
                    <a:pt x="251510" y="1879151"/>
                    <a:pt x="251802" y="1880984"/>
                  </a:cubicBezTo>
                  <a:cubicBezTo>
                    <a:pt x="252167" y="1882861"/>
                    <a:pt x="251729" y="1884796"/>
                    <a:pt x="250706" y="1886389"/>
                  </a:cubicBezTo>
                  <a:cubicBezTo>
                    <a:pt x="235223" y="1909855"/>
                    <a:pt x="219740" y="1933255"/>
                    <a:pt x="204183" y="1956575"/>
                  </a:cubicBezTo>
                  <a:cubicBezTo>
                    <a:pt x="203599" y="1957466"/>
                    <a:pt x="202723" y="1958190"/>
                    <a:pt x="201773" y="1958693"/>
                  </a:cubicBezTo>
                  <a:cubicBezTo>
                    <a:pt x="200824" y="1959190"/>
                    <a:pt x="199801" y="1959439"/>
                    <a:pt x="198705" y="1959424"/>
                  </a:cubicBezTo>
                  <a:close/>
                  <a:moveTo>
                    <a:pt x="1662768" y="1867546"/>
                  </a:moveTo>
                  <a:cubicBezTo>
                    <a:pt x="1661234" y="1867451"/>
                    <a:pt x="1659701" y="1866866"/>
                    <a:pt x="1658532" y="1865866"/>
                  </a:cubicBezTo>
                  <a:cubicBezTo>
                    <a:pt x="1637863" y="1847753"/>
                    <a:pt x="1616829" y="1829787"/>
                    <a:pt x="1595576" y="1811966"/>
                  </a:cubicBezTo>
                  <a:cubicBezTo>
                    <a:pt x="1594188" y="1810739"/>
                    <a:pt x="1593238" y="1809008"/>
                    <a:pt x="1593093" y="1807145"/>
                  </a:cubicBezTo>
                  <a:cubicBezTo>
                    <a:pt x="1592947" y="1805276"/>
                    <a:pt x="1593457" y="1803406"/>
                    <a:pt x="1594553" y="1801887"/>
                  </a:cubicBezTo>
                  <a:cubicBezTo>
                    <a:pt x="1595137" y="1801171"/>
                    <a:pt x="1595795" y="1800572"/>
                    <a:pt x="1596598" y="1800134"/>
                  </a:cubicBezTo>
                  <a:cubicBezTo>
                    <a:pt x="1597328" y="1799674"/>
                    <a:pt x="1598205" y="1799375"/>
                    <a:pt x="1599081" y="1799258"/>
                  </a:cubicBezTo>
                  <a:cubicBezTo>
                    <a:pt x="1599958" y="1799075"/>
                    <a:pt x="1600907" y="1799075"/>
                    <a:pt x="1601784" y="1799258"/>
                  </a:cubicBezTo>
                  <a:cubicBezTo>
                    <a:pt x="1602660" y="1799506"/>
                    <a:pt x="1603463" y="1799959"/>
                    <a:pt x="1604121" y="1800572"/>
                  </a:cubicBezTo>
                  <a:cubicBezTo>
                    <a:pt x="1625155" y="1818393"/>
                    <a:pt x="1646189" y="1836382"/>
                    <a:pt x="1667151" y="1854546"/>
                  </a:cubicBezTo>
                  <a:cubicBezTo>
                    <a:pt x="1668465" y="1855824"/>
                    <a:pt x="1669341" y="1857533"/>
                    <a:pt x="1669560" y="1859366"/>
                  </a:cubicBezTo>
                  <a:cubicBezTo>
                    <a:pt x="1669780" y="1861250"/>
                    <a:pt x="1669195" y="1863134"/>
                    <a:pt x="1668027" y="1864624"/>
                  </a:cubicBezTo>
                  <a:cubicBezTo>
                    <a:pt x="1667442" y="1865406"/>
                    <a:pt x="1666639" y="1866034"/>
                    <a:pt x="1665762" y="1866450"/>
                  </a:cubicBezTo>
                  <a:cubicBezTo>
                    <a:pt x="1664886" y="1866939"/>
                    <a:pt x="1663937" y="1867209"/>
                    <a:pt x="1662914" y="1867254"/>
                  </a:cubicBezTo>
                  <a:close/>
                  <a:moveTo>
                    <a:pt x="286786" y="1816421"/>
                  </a:moveTo>
                  <a:cubicBezTo>
                    <a:pt x="285909" y="1816384"/>
                    <a:pt x="284960" y="1816187"/>
                    <a:pt x="284156" y="1815837"/>
                  </a:cubicBezTo>
                  <a:cubicBezTo>
                    <a:pt x="282477" y="1815099"/>
                    <a:pt x="281162" y="1813697"/>
                    <a:pt x="280504" y="1811966"/>
                  </a:cubicBezTo>
                  <a:cubicBezTo>
                    <a:pt x="279774" y="1810206"/>
                    <a:pt x="279774" y="1808241"/>
                    <a:pt x="280504" y="1806488"/>
                  </a:cubicBezTo>
                  <a:cubicBezTo>
                    <a:pt x="288173" y="1787952"/>
                    <a:pt x="292191" y="1768115"/>
                    <a:pt x="292409" y="1748060"/>
                  </a:cubicBezTo>
                  <a:cubicBezTo>
                    <a:pt x="292409" y="1740873"/>
                    <a:pt x="291825" y="1733694"/>
                    <a:pt x="290730" y="1726588"/>
                  </a:cubicBezTo>
                  <a:cubicBezTo>
                    <a:pt x="290438" y="1724747"/>
                    <a:pt x="290876" y="1722870"/>
                    <a:pt x="291898" y="1721329"/>
                  </a:cubicBezTo>
                  <a:cubicBezTo>
                    <a:pt x="292921" y="1719846"/>
                    <a:pt x="294527" y="1718802"/>
                    <a:pt x="296280" y="1718408"/>
                  </a:cubicBezTo>
                  <a:cubicBezTo>
                    <a:pt x="298033" y="1718167"/>
                    <a:pt x="299859" y="1718641"/>
                    <a:pt x="301320" y="1719722"/>
                  </a:cubicBezTo>
                  <a:cubicBezTo>
                    <a:pt x="302780" y="1720877"/>
                    <a:pt x="303730" y="1722549"/>
                    <a:pt x="304022" y="1724397"/>
                  </a:cubicBezTo>
                  <a:cubicBezTo>
                    <a:pt x="305190" y="1732255"/>
                    <a:pt x="305848" y="1740187"/>
                    <a:pt x="305848" y="1748133"/>
                  </a:cubicBezTo>
                  <a:cubicBezTo>
                    <a:pt x="305629" y="1769971"/>
                    <a:pt x="301247" y="1791567"/>
                    <a:pt x="292921" y="1811747"/>
                  </a:cubicBezTo>
                  <a:cubicBezTo>
                    <a:pt x="292409" y="1813003"/>
                    <a:pt x="291533" y="1814091"/>
                    <a:pt x="290438" y="1814887"/>
                  </a:cubicBezTo>
                  <a:cubicBezTo>
                    <a:pt x="289415" y="1815632"/>
                    <a:pt x="288173" y="1816063"/>
                    <a:pt x="286858" y="1816129"/>
                  </a:cubicBezTo>
                  <a:close/>
                  <a:moveTo>
                    <a:pt x="1536271" y="1760476"/>
                  </a:moveTo>
                  <a:cubicBezTo>
                    <a:pt x="1534738" y="1760483"/>
                    <a:pt x="1533277" y="1759965"/>
                    <a:pt x="1532108" y="1759015"/>
                  </a:cubicBezTo>
                  <a:cubicBezTo>
                    <a:pt x="1510855" y="1741414"/>
                    <a:pt x="1489455" y="1723886"/>
                    <a:pt x="1468130" y="1706357"/>
                  </a:cubicBezTo>
                  <a:cubicBezTo>
                    <a:pt x="1466669" y="1705159"/>
                    <a:pt x="1465792" y="1703458"/>
                    <a:pt x="1465573" y="1701610"/>
                  </a:cubicBezTo>
                  <a:cubicBezTo>
                    <a:pt x="1465354" y="1699755"/>
                    <a:pt x="1465792" y="1697870"/>
                    <a:pt x="1466888" y="1696351"/>
                  </a:cubicBezTo>
                  <a:cubicBezTo>
                    <a:pt x="1467984" y="1694920"/>
                    <a:pt x="1469590" y="1693956"/>
                    <a:pt x="1471416" y="1693649"/>
                  </a:cubicBezTo>
                  <a:cubicBezTo>
                    <a:pt x="1473169" y="1693430"/>
                    <a:pt x="1474995" y="1693956"/>
                    <a:pt x="1476382" y="1695110"/>
                  </a:cubicBezTo>
                  <a:cubicBezTo>
                    <a:pt x="1497782" y="1712543"/>
                    <a:pt x="1519108" y="1730093"/>
                    <a:pt x="1540434" y="1747768"/>
                  </a:cubicBezTo>
                  <a:cubicBezTo>
                    <a:pt x="1541165" y="1748360"/>
                    <a:pt x="1541749" y="1749075"/>
                    <a:pt x="1542187" y="1749886"/>
                  </a:cubicBezTo>
                  <a:cubicBezTo>
                    <a:pt x="1542625" y="1750696"/>
                    <a:pt x="1542918" y="1751595"/>
                    <a:pt x="1542991" y="1752515"/>
                  </a:cubicBezTo>
                  <a:cubicBezTo>
                    <a:pt x="1543136" y="1753458"/>
                    <a:pt x="1543136" y="1754421"/>
                    <a:pt x="1542991" y="1755364"/>
                  </a:cubicBezTo>
                  <a:cubicBezTo>
                    <a:pt x="1542698" y="1756240"/>
                    <a:pt x="1542333" y="1757058"/>
                    <a:pt x="1541749" y="1757774"/>
                  </a:cubicBezTo>
                  <a:cubicBezTo>
                    <a:pt x="1541165" y="1758614"/>
                    <a:pt x="1540361" y="1759300"/>
                    <a:pt x="1539484" y="1759746"/>
                  </a:cubicBezTo>
                  <a:cubicBezTo>
                    <a:pt x="1538608" y="1760242"/>
                    <a:pt x="1537658" y="1760490"/>
                    <a:pt x="1536636" y="1760476"/>
                  </a:cubicBezTo>
                  <a:close/>
                  <a:moveTo>
                    <a:pt x="1408167" y="1655305"/>
                  </a:moveTo>
                  <a:cubicBezTo>
                    <a:pt x="1406707" y="1655305"/>
                    <a:pt x="1405246" y="1654787"/>
                    <a:pt x="1404078" y="1653845"/>
                  </a:cubicBezTo>
                  <a:cubicBezTo>
                    <a:pt x="1384358" y="1637996"/>
                    <a:pt x="1362959" y="1621198"/>
                    <a:pt x="1338346" y="1603523"/>
                  </a:cubicBezTo>
                  <a:cubicBezTo>
                    <a:pt x="1336593" y="1602508"/>
                    <a:pt x="1335351" y="1600814"/>
                    <a:pt x="1334913" y="1598849"/>
                  </a:cubicBezTo>
                  <a:cubicBezTo>
                    <a:pt x="1334694" y="1597863"/>
                    <a:pt x="1334694" y="1596834"/>
                    <a:pt x="1334913" y="1595855"/>
                  </a:cubicBezTo>
                  <a:cubicBezTo>
                    <a:pt x="1335059" y="1594832"/>
                    <a:pt x="1335425" y="1593861"/>
                    <a:pt x="1336009" y="1593006"/>
                  </a:cubicBezTo>
                  <a:cubicBezTo>
                    <a:pt x="1336520" y="1592166"/>
                    <a:pt x="1337250" y="1591465"/>
                    <a:pt x="1338127" y="1590961"/>
                  </a:cubicBezTo>
                  <a:cubicBezTo>
                    <a:pt x="1338930" y="1590428"/>
                    <a:pt x="1339880" y="1590107"/>
                    <a:pt x="1340829" y="1590012"/>
                  </a:cubicBezTo>
                  <a:cubicBezTo>
                    <a:pt x="1342801" y="1589764"/>
                    <a:pt x="1344773" y="1590443"/>
                    <a:pt x="1346161" y="1591838"/>
                  </a:cubicBezTo>
                  <a:cubicBezTo>
                    <a:pt x="1370627" y="1610024"/>
                    <a:pt x="1392100" y="1626603"/>
                    <a:pt x="1411892" y="1642524"/>
                  </a:cubicBezTo>
                  <a:cubicBezTo>
                    <a:pt x="1413061" y="1643437"/>
                    <a:pt x="1413864" y="1644693"/>
                    <a:pt x="1414230" y="1646103"/>
                  </a:cubicBezTo>
                  <a:cubicBezTo>
                    <a:pt x="1414668" y="1647505"/>
                    <a:pt x="1414668" y="1649010"/>
                    <a:pt x="1414230" y="1650412"/>
                  </a:cubicBezTo>
                  <a:cubicBezTo>
                    <a:pt x="1413791" y="1651792"/>
                    <a:pt x="1412988" y="1653012"/>
                    <a:pt x="1411819" y="1653918"/>
                  </a:cubicBezTo>
                  <a:cubicBezTo>
                    <a:pt x="1410723" y="1654794"/>
                    <a:pt x="1409336" y="1655276"/>
                    <a:pt x="1407876" y="1655305"/>
                  </a:cubicBezTo>
                  <a:close/>
                  <a:moveTo>
                    <a:pt x="267578" y="1653772"/>
                  </a:moveTo>
                  <a:cubicBezTo>
                    <a:pt x="265167" y="1653794"/>
                    <a:pt x="262977" y="1652465"/>
                    <a:pt x="261881" y="1650339"/>
                  </a:cubicBezTo>
                  <a:cubicBezTo>
                    <a:pt x="257791" y="1643036"/>
                    <a:pt x="253336" y="1635732"/>
                    <a:pt x="248588" y="1628429"/>
                  </a:cubicBezTo>
                  <a:cubicBezTo>
                    <a:pt x="238218" y="1612478"/>
                    <a:pt x="227043" y="1597074"/>
                    <a:pt x="215138" y="1582270"/>
                  </a:cubicBezTo>
                  <a:cubicBezTo>
                    <a:pt x="214481" y="1581584"/>
                    <a:pt x="214043" y="1580759"/>
                    <a:pt x="213751" y="1579860"/>
                  </a:cubicBezTo>
                  <a:cubicBezTo>
                    <a:pt x="213532" y="1578918"/>
                    <a:pt x="213532" y="1577954"/>
                    <a:pt x="213751" y="1577012"/>
                  </a:cubicBezTo>
                  <a:cubicBezTo>
                    <a:pt x="213823" y="1575113"/>
                    <a:pt x="214700" y="1573331"/>
                    <a:pt x="216088" y="1572045"/>
                  </a:cubicBezTo>
                  <a:cubicBezTo>
                    <a:pt x="216818" y="1571468"/>
                    <a:pt x="217621" y="1571023"/>
                    <a:pt x="218498" y="1570731"/>
                  </a:cubicBezTo>
                  <a:cubicBezTo>
                    <a:pt x="219374" y="1570548"/>
                    <a:pt x="220250" y="1570548"/>
                    <a:pt x="221127" y="1570731"/>
                  </a:cubicBezTo>
                  <a:cubicBezTo>
                    <a:pt x="222076" y="1570797"/>
                    <a:pt x="222953" y="1571103"/>
                    <a:pt x="223757" y="1571607"/>
                  </a:cubicBezTo>
                  <a:cubicBezTo>
                    <a:pt x="224560" y="1572082"/>
                    <a:pt x="225217" y="1572703"/>
                    <a:pt x="225801" y="1573433"/>
                  </a:cubicBezTo>
                  <a:cubicBezTo>
                    <a:pt x="238291" y="1588588"/>
                    <a:pt x="249830" y="1604436"/>
                    <a:pt x="260493" y="1620906"/>
                  </a:cubicBezTo>
                  <a:cubicBezTo>
                    <a:pt x="265460" y="1628209"/>
                    <a:pt x="269988" y="1636024"/>
                    <a:pt x="274150" y="1643401"/>
                  </a:cubicBezTo>
                  <a:cubicBezTo>
                    <a:pt x="274589" y="1644182"/>
                    <a:pt x="274881" y="1645051"/>
                    <a:pt x="275027" y="1645957"/>
                  </a:cubicBezTo>
                  <a:cubicBezTo>
                    <a:pt x="275392" y="1647805"/>
                    <a:pt x="274881" y="1649711"/>
                    <a:pt x="273786" y="1651215"/>
                  </a:cubicBezTo>
                  <a:cubicBezTo>
                    <a:pt x="273274" y="1651990"/>
                    <a:pt x="272617" y="1652640"/>
                    <a:pt x="271814" y="1653114"/>
                  </a:cubicBezTo>
                  <a:cubicBezTo>
                    <a:pt x="270499" y="1653801"/>
                    <a:pt x="269038" y="1654035"/>
                    <a:pt x="267578" y="1653772"/>
                  </a:cubicBezTo>
                  <a:close/>
                  <a:moveTo>
                    <a:pt x="1276120" y="1555832"/>
                  </a:moveTo>
                  <a:cubicBezTo>
                    <a:pt x="1274732" y="1555817"/>
                    <a:pt x="1273418" y="1555408"/>
                    <a:pt x="1272249" y="1554663"/>
                  </a:cubicBezTo>
                  <a:lnTo>
                    <a:pt x="1257642" y="1544000"/>
                  </a:lnTo>
                  <a:lnTo>
                    <a:pt x="1206007" y="1506752"/>
                  </a:lnTo>
                  <a:cubicBezTo>
                    <a:pt x="1204472" y="1505613"/>
                    <a:pt x="1203377" y="1503947"/>
                    <a:pt x="1203012" y="1502078"/>
                  </a:cubicBezTo>
                  <a:cubicBezTo>
                    <a:pt x="1202646" y="1500171"/>
                    <a:pt x="1203012" y="1498207"/>
                    <a:pt x="1203961" y="1496527"/>
                  </a:cubicBezTo>
                  <a:cubicBezTo>
                    <a:pt x="1204399" y="1495775"/>
                    <a:pt x="1205057" y="1495103"/>
                    <a:pt x="1205714" y="1494555"/>
                  </a:cubicBezTo>
                  <a:cubicBezTo>
                    <a:pt x="1207101" y="1493482"/>
                    <a:pt x="1208927" y="1493080"/>
                    <a:pt x="1210608" y="1493460"/>
                  </a:cubicBezTo>
                  <a:cubicBezTo>
                    <a:pt x="1211484" y="1493613"/>
                    <a:pt x="1212287" y="1493963"/>
                    <a:pt x="1213018" y="1494482"/>
                  </a:cubicBezTo>
                  <a:cubicBezTo>
                    <a:pt x="1230911" y="1507555"/>
                    <a:pt x="1248075" y="1519898"/>
                    <a:pt x="1265311" y="1532241"/>
                  </a:cubicBezTo>
                  <a:lnTo>
                    <a:pt x="1279918" y="1542904"/>
                  </a:lnTo>
                  <a:cubicBezTo>
                    <a:pt x="1281086" y="1543788"/>
                    <a:pt x="1281962" y="1545008"/>
                    <a:pt x="1282474" y="1546410"/>
                  </a:cubicBezTo>
                  <a:cubicBezTo>
                    <a:pt x="1282912" y="1547863"/>
                    <a:pt x="1282912" y="1549412"/>
                    <a:pt x="1282474" y="1550865"/>
                  </a:cubicBezTo>
                  <a:cubicBezTo>
                    <a:pt x="1282035" y="1552275"/>
                    <a:pt x="1281232" y="1553524"/>
                    <a:pt x="1280064" y="1554444"/>
                  </a:cubicBezTo>
                  <a:cubicBezTo>
                    <a:pt x="1278969" y="1555335"/>
                    <a:pt x="1277580" y="1555824"/>
                    <a:pt x="1276120" y="1555832"/>
                  </a:cubicBezTo>
                  <a:close/>
                  <a:moveTo>
                    <a:pt x="166570" y="1519971"/>
                  </a:moveTo>
                  <a:cubicBezTo>
                    <a:pt x="165620" y="1519971"/>
                    <a:pt x="164671" y="1519745"/>
                    <a:pt x="163794" y="1519314"/>
                  </a:cubicBezTo>
                  <a:cubicBezTo>
                    <a:pt x="162918" y="1518868"/>
                    <a:pt x="162115" y="1518248"/>
                    <a:pt x="161458" y="1517488"/>
                  </a:cubicBezTo>
                  <a:cubicBezTo>
                    <a:pt x="150502" y="1504123"/>
                    <a:pt x="139547" y="1490903"/>
                    <a:pt x="128007" y="1477684"/>
                  </a:cubicBezTo>
                  <a:lnTo>
                    <a:pt x="107631" y="1453656"/>
                  </a:lnTo>
                  <a:cubicBezTo>
                    <a:pt x="106389" y="1452209"/>
                    <a:pt x="105805" y="1450354"/>
                    <a:pt x="105951" y="1448470"/>
                  </a:cubicBezTo>
                  <a:cubicBezTo>
                    <a:pt x="106024" y="1446607"/>
                    <a:pt x="106901" y="1444862"/>
                    <a:pt x="108215" y="1443577"/>
                  </a:cubicBezTo>
                  <a:cubicBezTo>
                    <a:pt x="108872" y="1442956"/>
                    <a:pt x="109603" y="1442481"/>
                    <a:pt x="110479" y="1442189"/>
                  </a:cubicBezTo>
                  <a:cubicBezTo>
                    <a:pt x="111356" y="1441889"/>
                    <a:pt x="112232" y="1441765"/>
                    <a:pt x="113108" y="1441824"/>
                  </a:cubicBezTo>
                  <a:cubicBezTo>
                    <a:pt x="113985" y="1441889"/>
                    <a:pt x="114861" y="1442138"/>
                    <a:pt x="115664" y="1442554"/>
                  </a:cubicBezTo>
                  <a:cubicBezTo>
                    <a:pt x="116468" y="1442941"/>
                    <a:pt x="117198" y="1443518"/>
                    <a:pt x="117783" y="1444234"/>
                  </a:cubicBezTo>
                  <a:lnTo>
                    <a:pt x="138086" y="1468189"/>
                  </a:lnTo>
                  <a:cubicBezTo>
                    <a:pt x="149407" y="1481431"/>
                    <a:pt x="160654" y="1494774"/>
                    <a:pt x="171683" y="1508213"/>
                  </a:cubicBezTo>
                  <a:cubicBezTo>
                    <a:pt x="172340" y="1508899"/>
                    <a:pt x="172778" y="1509725"/>
                    <a:pt x="173070" y="1510623"/>
                  </a:cubicBezTo>
                  <a:cubicBezTo>
                    <a:pt x="173216" y="1511536"/>
                    <a:pt x="173216" y="1512485"/>
                    <a:pt x="173070" y="1513398"/>
                  </a:cubicBezTo>
                  <a:cubicBezTo>
                    <a:pt x="172997" y="1514318"/>
                    <a:pt x="172778" y="1515209"/>
                    <a:pt x="172340" y="1516027"/>
                  </a:cubicBezTo>
                  <a:cubicBezTo>
                    <a:pt x="171244" y="1518408"/>
                    <a:pt x="168907" y="1519993"/>
                    <a:pt x="166278" y="1520190"/>
                  </a:cubicBezTo>
                  <a:close/>
                  <a:moveTo>
                    <a:pt x="1154443" y="1445183"/>
                  </a:moveTo>
                  <a:cubicBezTo>
                    <a:pt x="1153274" y="1445198"/>
                    <a:pt x="1152107" y="1444869"/>
                    <a:pt x="1151084" y="1444234"/>
                  </a:cubicBezTo>
                  <a:cubicBezTo>
                    <a:pt x="1150061" y="1443635"/>
                    <a:pt x="1149185" y="1442744"/>
                    <a:pt x="1148601" y="1441678"/>
                  </a:cubicBezTo>
                  <a:cubicBezTo>
                    <a:pt x="1134870" y="1416093"/>
                    <a:pt x="1125010" y="1388596"/>
                    <a:pt x="1119387" y="1360098"/>
                  </a:cubicBezTo>
                  <a:cubicBezTo>
                    <a:pt x="1119241" y="1359177"/>
                    <a:pt x="1119241" y="1358242"/>
                    <a:pt x="1119387" y="1357322"/>
                  </a:cubicBezTo>
                  <a:cubicBezTo>
                    <a:pt x="1119605" y="1356409"/>
                    <a:pt x="1119898" y="1355518"/>
                    <a:pt x="1120336" y="1354693"/>
                  </a:cubicBezTo>
                  <a:cubicBezTo>
                    <a:pt x="1120847" y="1353933"/>
                    <a:pt x="1121431" y="1353269"/>
                    <a:pt x="1122161" y="1352721"/>
                  </a:cubicBezTo>
                  <a:cubicBezTo>
                    <a:pt x="1122892" y="1352180"/>
                    <a:pt x="1123696" y="1351808"/>
                    <a:pt x="1124572" y="1351625"/>
                  </a:cubicBezTo>
                  <a:cubicBezTo>
                    <a:pt x="1125449" y="1351406"/>
                    <a:pt x="1126325" y="1351406"/>
                    <a:pt x="1127201" y="1351625"/>
                  </a:cubicBezTo>
                  <a:cubicBezTo>
                    <a:pt x="1128078" y="1351757"/>
                    <a:pt x="1128954" y="1352078"/>
                    <a:pt x="1129684" y="1352575"/>
                  </a:cubicBezTo>
                  <a:cubicBezTo>
                    <a:pt x="1130414" y="1353108"/>
                    <a:pt x="1131072" y="1353772"/>
                    <a:pt x="1131583" y="1354547"/>
                  </a:cubicBezTo>
                  <a:cubicBezTo>
                    <a:pt x="1132095" y="1355299"/>
                    <a:pt x="1132460" y="1356139"/>
                    <a:pt x="1132679" y="1357030"/>
                  </a:cubicBezTo>
                  <a:cubicBezTo>
                    <a:pt x="1138010" y="1384133"/>
                    <a:pt x="1147432" y="1410280"/>
                    <a:pt x="1160578" y="1434593"/>
                  </a:cubicBezTo>
                  <a:cubicBezTo>
                    <a:pt x="1161163" y="1435689"/>
                    <a:pt x="1161527" y="1436916"/>
                    <a:pt x="1161527" y="1438172"/>
                  </a:cubicBezTo>
                  <a:cubicBezTo>
                    <a:pt x="1161527" y="1439421"/>
                    <a:pt x="1161236" y="1440655"/>
                    <a:pt x="1160651" y="1441751"/>
                  </a:cubicBezTo>
                  <a:cubicBezTo>
                    <a:pt x="1160067" y="1442839"/>
                    <a:pt x="1159191" y="1443752"/>
                    <a:pt x="1158168" y="1444380"/>
                  </a:cubicBezTo>
                  <a:cubicBezTo>
                    <a:pt x="1157146" y="1445023"/>
                    <a:pt x="1155977" y="1445351"/>
                    <a:pt x="1154736" y="1445329"/>
                  </a:cubicBezTo>
                  <a:close/>
                  <a:moveTo>
                    <a:pt x="60961" y="1390188"/>
                  </a:moveTo>
                  <a:cubicBezTo>
                    <a:pt x="59939" y="1390195"/>
                    <a:pt x="58843" y="1389969"/>
                    <a:pt x="57893" y="1389530"/>
                  </a:cubicBezTo>
                  <a:cubicBezTo>
                    <a:pt x="56944" y="1389012"/>
                    <a:pt x="56141" y="1388289"/>
                    <a:pt x="55484" y="1387413"/>
                  </a:cubicBezTo>
                  <a:cubicBezTo>
                    <a:pt x="53219" y="1384199"/>
                    <a:pt x="50955" y="1380985"/>
                    <a:pt x="48764" y="1377699"/>
                  </a:cubicBezTo>
                  <a:cubicBezTo>
                    <a:pt x="34596" y="1357249"/>
                    <a:pt x="22910" y="1335185"/>
                    <a:pt x="13999" y="1311967"/>
                  </a:cubicBezTo>
                  <a:cubicBezTo>
                    <a:pt x="13196" y="1310105"/>
                    <a:pt x="13196" y="1307987"/>
                    <a:pt x="13999" y="1306124"/>
                  </a:cubicBezTo>
                  <a:cubicBezTo>
                    <a:pt x="14365" y="1305204"/>
                    <a:pt x="14876" y="1304357"/>
                    <a:pt x="15534" y="1303641"/>
                  </a:cubicBezTo>
                  <a:cubicBezTo>
                    <a:pt x="16191" y="1302918"/>
                    <a:pt x="16994" y="1302341"/>
                    <a:pt x="17870" y="1301961"/>
                  </a:cubicBezTo>
                  <a:cubicBezTo>
                    <a:pt x="18747" y="1301618"/>
                    <a:pt x="19769" y="1301443"/>
                    <a:pt x="20719" y="1301450"/>
                  </a:cubicBezTo>
                  <a:cubicBezTo>
                    <a:pt x="21668" y="1301501"/>
                    <a:pt x="22618" y="1301779"/>
                    <a:pt x="23421" y="1302253"/>
                  </a:cubicBezTo>
                  <a:cubicBezTo>
                    <a:pt x="24297" y="1302692"/>
                    <a:pt x="25101" y="1303313"/>
                    <a:pt x="25686" y="1304079"/>
                  </a:cubicBezTo>
                  <a:cubicBezTo>
                    <a:pt x="26270" y="1304861"/>
                    <a:pt x="26707" y="1305759"/>
                    <a:pt x="26927" y="1306709"/>
                  </a:cubicBezTo>
                  <a:cubicBezTo>
                    <a:pt x="35399" y="1328838"/>
                    <a:pt x="46500" y="1349858"/>
                    <a:pt x="60012" y="1369300"/>
                  </a:cubicBezTo>
                  <a:cubicBezTo>
                    <a:pt x="62130" y="1372514"/>
                    <a:pt x="64321" y="1375581"/>
                    <a:pt x="66585" y="1378721"/>
                  </a:cubicBezTo>
                  <a:cubicBezTo>
                    <a:pt x="68922" y="1381869"/>
                    <a:pt x="68338" y="1386280"/>
                    <a:pt x="65270" y="1388727"/>
                  </a:cubicBezTo>
                  <a:cubicBezTo>
                    <a:pt x="64174" y="1389735"/>
                    <a:pt x="62714" y="1390312"/>
                    <a:pt x="61254" y="1390334"/>
                  </a:cubicBezTo>
                  <a:close/>
                  <a:moveTo>
                    <a:pt x="1112156" y="1281658"/>
                  </a:moveTo>
                  <a:cubicBezTo>
                    <a:pt x="1110549" y="1281672"/>
                    <a:pt x="1108943" y="1281073"/>
                    <a:pt x="1107774" y="1279978"/>
                  </a:cubicBezTo>
                  <a:cubicBezTo>
                    <a:pt x="1106533" y="1278853"/>
                    <a:pt x="1105729" y="1277334"/>
                    <a:pt x="1105437" y="1275669"/>
                  </a:cubicBezTo>
                  <a:cubicBezTo>
                    <a:pt x="1100763" y="1247185"/>
                    <a:pt x="1095431" y="1219140"/>
                    <a:pt x="1089954" y="1192190"/>
                  </a:cubicBezTo>
                  <a:cubicBezTo>
                    <a:pt x="1089734" y="1190437"/>
                    <a:pt x="1090173" y="1188677"/>
                    <a:pt x="1091195" y="1187223"/>
                  </a:cubicBezTo>
                  <a:cubicBezTo>
                    <a:pt x="1092144" y="1185799"/>
                    <a:pt x="1093605" y="1184762"/>
                    <a:pt x="1095285" y="1184302"/>
                  </a:cubicBezTo>
                  <a:cubicBezTo>
                    <a:pt x="1096965" y="1183944"/>
                    <a:pt x="1098644" y="1184229"/>
                    <a:pt x="1100106" y="1185105"/>
                  </a:cubicBezTo>
                  <a:cubicBezTo>
                    <a:pt x="1101566" y="1186025"/>
                    <a:pt x="1102735" y="1187449"/>
                    <a:pt x="1103246" y="1189122"/>
                  </a:cubicBezTo>
                  <a:cubicBezTo>
                    <a:pt x="1109016" y="1216218"/>
                    <a:pt x="1114347" y="1244629"/>
                    <a:pt x="1119095" y="1273259"/>
                  </a:cubicBezTo>
                  <a:cubicBezTo>
                    <a:pt x="1119387" y="1275099"/>
                    <a:pt x="1118948" y="1276976"/>
                    <a:pt x="1117926" y="1278517"/>
                  </a:cubicBezTo>
                  <a:cubicBezTo>
                    <a:pt x="1116903" y="1280022"/>
                    <a:pt x="1115370" y="1281073"/>
                    <a:pt x="1113617" y="1281439"/>
                  </a:cubicBezTo>
                  <a:close/>
                  <a:moveTo>
                    <a:pt x="5162" y="1233308"/>
                  </a:moveTo>
                  <a:cubicBezTo>
                    <a:pt x="4286" y="1233323"/>
                    <a:pt x="3409" y="1233148"/>
                    <a:pt x="2606" y="1232797"/>
                  </a:cubicBezTo>
                  <a:cubicBezTo>
                    <a:pt x="1803" y="1232395"/>
                    <a:pt x="1072" y="1231855"/>
                    <a:pt x="415" y="1231190"/>
                  </a:cubicBezTo>
                  <a:cubicBezTo>
                    <a:pt x="-169" y="1230511"/>
                    <a:pt x="-681" y="1229715"/>
                    <a:pt x="-972" y="1228853"/>
                  </a:cubicBezTo>
                  <a:cubicBezTo>
                    <a:pt x="-1338" y="1227999"/>
                    <a:pt x="-1484" y="1227079"/>
                    <a:pt x="-1484" y="1226151"/>
                  </a:cubicBezTo>
                  <a:cubicBezTo>
                    <a:pt x="-1119" y="1204007"/>
                    <a:pt x="2314" y="1182030"/>
                    <a:pt x="8814" y="1160857"/>
                  </a:cubicBezTo>
                  <a:cubicBezTo>
                    <a:pt x="10859" y="1154285"/>
                    <a:pt x="13050" y="1147565"/>
                    <a:pt x="15168" y="1140992"/>
                  </a:cubicBezTo>
                  <a:cubicBezTo>
                    <a:pt x="15460" y="1140108"/>
                    <a:pt x="15971" y="1139290"/>
                    <a:pt x="16556" y="1138582"/>
                  </a:cubicBezTo>
                  <a:cubicBezTo>
                    <a:pt x="17140" y="1137881"/>
                    <a:pt x="17797" y="1137311"/>
                    <a:pt x="18600" y="1136902"/>
                  </a:cubicBezTo>
                  <a:cubicBezTo>
                    <a:pt x="19404" y="1136486"/>
                    <a:pt x="20280" y="1136237"/>
                    <a:pt x="21157" y="1136172"/>
                  </a:cubicBezTo>
                  <a:cubicBezTo>
                    <a:pt x="22034" y="1136106"/>
                    <a:pt x="22910" y="1136230"/>
                    <a:pt x="23787" y="1136537"/>
                  </a:cubicBezTo>
                  <a:cubicBezTo>
                    <a:pt x="24663" y="1136836"/>
                    <a:pt x="25393" y="1137311"/>
                    <a:pt x="26050" y="1137924"/>
                  </a:cubicBezTo>
                  <a:cubicBezTo>
                    <a:pt x="26780" y="1138545"/>
                    <a:pt x="27292" y="1139320"/>
                    <a:pt x="27657" y="1140188"/>
                  </a:cubicBezTo>
                  <a:cubicBezTo>
                    <a:pt x="28095" y="1141021"/>
                    <a:pt x="28315" y="1141949"/>
                    <a:pt x="28315" y="1142891"/>
                  </a:cubicBezTo>
                  <a:cubicBezTo>
                    <a:pt x="28460" y="1143782"/>
                    <a:pt x="28460" y="1144702"/>
                    <a:pt x="28315" y="1145593"/>
                  </a:cubicBezTo>
                  <a:cubicBezTo>
                    <a:pt x="26123" y="1152166"/>
                    <a:pt x="24005" y="1158666"/>
                    <a:pt x="22034" y="1165312"/>
                  </a:cubicBezTo>
                  <a:cubicBezTo>
                    <a:pt x="15825" y="1185178"/>
                    <a:pt x="12612" y="1205847"/>
                    <a:pt x="12393" y="1226662"/>
                  </a:cubicBezTo>
                  <a:cubicBezTo>
                    <a:pt x="12246" y="1228459"/>
                    <a:pt x="11516" y="1230153"/>
                    <a:pt x="10201" y="1231410"/>
                  </a:cubicBezTo>
                  <a:cubicBezTo>
                    <a:pt x="8960" y="1232636"/>
                    <a:pt x="7207" y="1233294"/>
                    <a:pt x="5455" y="1233235"/>
                  </a:cubicBezTo>
                  <a:close/>
                  <a:moveTo>
                    <a:pt x="1076223" y="1114845"/>
                  </a:moveTo>
                  <a:cubicBezTo>
                    <a:pt x="1074762" y="1114831"/>
                    <a:pt x="1073374" y="1114342"/>
                    <a:pt x="1072206" y="1113458"/>
                  </a:cubicBezTo>
                  <a:cubicBezTo>
                    <a:pt x="1071037" y="1112508"/>
                    <a:pt x="1070160" y="1111201"/>
                    <a:pt x="1069723" y="1109733"/>
                  </a:cubicBezTo>
                  <a:cubicBezTo>
                    <a:pt x="1061981" y="1082126"/>
                    <a:pt x="1054239" y="1054956"/>
                    <a:pt x="1045110" y="1028737"/>
                  </a:cubicBezTo>
                  <a:cubicBezTo>
                    <a:pt x="1044744" y="1027883"/>
                    <a:pt x="1044598" y="1026955"/>
                    <a:pt x="1044671" y="1026035"/>
                  </a:cubicBezTo>
                  <a:cubicBezTo>
                    <a:pt x="1044744" y="1025078"/>
                    <a:pt x="1044964" y="1024143"/>
                    <a:pt x="1045329" y="1023259"/>
                  </a:cubicBezTo>
                  <a:cubicBezTo>
                    <a:pt x="1045694" y="1022412"/>
                    <a:pt x="1046206" y="1021667"/>
                    <a:pt x="1046936" y="1021068"/>
                  </a:cubicBezTo>
                  <a:cubicBezTo>
                    <a:pt x="1047593" y="1020411"/>
                    <a:pt x="1048323" y="1019907"/>
                    <a:pt x="1049199" y="1019608"/>
                  </a:cubicBezTo>
                  <a:cubicBezTo>
                    <a:pt x="1050807" y="1018885"/>
                    <a:pt x="1052706" y="1018885"/>
                    <a:pt x="1054312" y="1019608"/>
                  </a:cubicBezTo>
                  <a:cubicBezTo>
                    <a:pt x="1055919" y="1020440"/>
                    <a:pt x="1057161" y="1021842"/>
                    <a:pt x="1057818" y="1023551"/>
                  </a:cubicBezTo>
                  <a:cubicBezTo>
                    <a:pt x="1066801" y="1049990"/>
                    <a:pt x="1075200" y="1077598"/>
                    <a:pt x="1082723" y="1105205"/>
                  </a:cubicBezTo>
                  <a:cubicBezTo>
                    <a:pt x="1082942" y="1106118"/>
                    <a:pt x="1082942" y="1107067"/>
                    <a:pt x="1082723" y="1107980"/>
                  </a:cubicBezTo>
                  <a:cubicBezTo>
                    <a:pt x="1082650" y="1108900"/>
                    <a:pt x="1082358" y="1109799"/>
                    <a:pt x="1081920" y="1110609"/>
                  </a:cubicBezTo>
                  <a:cubicBezTo>
                    <a:pt x="1081554" y="1111435"/>
                    <a:pt x="1080970" y="1112165"/>
                    <a:pt x="1080239" y="1112728"/>
                  </a:cubicBezTo>
                  <a:cubicBezTo>
                    <a:pt x="1079582" y="1113297"/>
                    <a:pt x="1078779" y="1113721"/>
                    <a:pt x="1077903" y="1113969"/>
                  </a:cubicBezTo>
                  <a:cubicBezTo>
                    <a:pt x="1077319" y="1114181"/>
                    <a:pt x="1076661" y="1114334"/>
                    <a:pt x="1076004" y="1114407"/>
                  </a:cubicBezTo>
                  <a:close/>
                  <a:moveTo>
                    <a:pt x="51102" y="1070367"/>
                  </a:moveTo>
                  <a:cubicBezTo>
                    <a:pt x="50225" y="1070403"/>
                    <a:pt x="49276" y="1070199"/>
                    <a:pt x="48472" y="1069783"/>
                  </a:cubicBezTo>
                  <a:cubicBezTo>
                    <a:pt x="47668" y="1069447"/>
                    <a:pt x="46865" y="1068921"/>
                    <a:pt x="46281" y="1068249"/>
                  </a:cubicBezTo>
                  <a:cubicBezTo>
                    <a:pt x="45624" y="1067592"/>
                    <a:pt x="45112" y="1066796"/>
                    <a:pt x="44821" y="1065912"/>
                  </a:cubicBezTo>
                  <a:cubicBezTo>
                    <a:pt x="44455" y="1065028"/>
                    <a:pt x="44309" y="1064086"/>
                    <a:pt x="44309" y="1063136"/>
                  </a:cubicBezTo>
                  <a:cubicBezTo>
                    <a:pt x="44309" y="1062209"/>
                    <a:pt x="44528" y="1061289"/>
                    <a:pt x="44893" y="1060434"/>
                  </a:cubicBezTo>
                  <a:cubicBezTo>
                    <a:pt x="54095" y="1037501"/>
                    <a:pt x="63883" y="1014787"/>
                    <a:pt x="73669" y="992146"/>
                  </a:cubicBezTo>
                  <a:lnTo>
                    <a:pt x="77832" y="982141"/>
                  </a:lnTo>
                  <a:cubicBezTo>
                    <a:pt x="78636" y="980607"/>
                    <a:pt x="80023" y="979409"/>
                    <a:pt x="81630" y="978781"/>
                  </a:cubicBezTo>
                  <a:cubicBezTo>
                    <a:pt x="83236" y="978160"/>
                    <a:pt x="84990" y="978160"/>
                    <a:pt x="86597" y="978781"/>
                  </a:cubicBezTo>
                  <a:cubicBezTo>
                    <a:pt x="88203" y="979511"/>
                    <a:pt x="89445" y="980848"/>
                    <a:pt x="90102" y="982506"/>
                  </a:cubicBezTo>
                  <a:cubicBezTo>
                    <a:pt x="90759" y="984200"/>
                    <a:pt x="90759" y="986070"/>
                    <a:pt x="90102" y="987764"/>
                  </a:cubicBezTo>
                  <a:lnTo>
                    <a:pt x="85720" y="997697"/>
                  </a:lnTo>
                  <a:cubicBezTo>
                    <a:pt x="76079" y="1020192"/>
                    <a:pt x="66366" y="1042906"/>
                    <a:pt x="57163" y="1065766"/>
                  </a:cubicBezTo>
                  <a:cubicBezTo>
                    <a:pt x="56652" y="1067007"/>
                    <a:pt x="55776" y="1068074"/>
                    <a:pt x="54680" y="1068833"/>
                  </a:cubicBezTo>
                  <a:cubicBezTo>
                    <a:pt x="53585" y="1069600"/>
                    <a:pt x="52270" y="1070009"/>
                    <a:pt x="50955" y="1070002"/>
                  </a:cubicBezTo>
                  <a:close/>
                  <a:moveTo>
                    <a:pt x="1021520" y="954168"/>
                  </a:moveTo>
                  <a:cubicBezTo>
                    <a:pt x="1020205" y="954183"/>
                    <a:pt x="1018890" y="953774"/>
                    <a:pt x="1017795" y="953000"/>
                  </a:cubicBezTo>
                  <a:cubicBezTo>
                    <a:pt x="1016699" y="952240"/>
                    <a:pt x="1015823" y="951174"/>
                    <a:pt x="1015312" y="949932"/>
                  </a:cubicBezTo>
                  <a:cubicBezTo>
                    <a:pt x="1010126" y="937443"/>
                    <a:pt x="1004721" y="924954"/>
                    <a:pt x="999024" y="912611"/>
                  </a:cubicBezTo>
                  <a:cubicBezTo>
                    <a:pt x="993328" y="900268"/>
                    <a:pt x="986536" y="886245"/>
                    <a:pt x="979889" y="873829"/>
                  </a:cubicBezTo>
                  <a:cubicBezTo>
                    <a:pt x="979013" y="872172"/>
                    <a:pt x="978794" y="870243"/>
                    <a:pt x="979232" y="868425"/>
                  </a:cubicBezTo>
                  <a:cubicBezTo>
                    <a:pt x="979743" y="866636"/>
                    <a:pt x="980839" y="865094"/>
                    <a:pt x="982446" y="864116"/>
                  </a:cubicBezTo>
                  <a:cubicBezTo>
                    <a:pt x="983979" y="863217"/>
                    <a:pt x="985805" y="862984"/>
                    <a:pt x="987558" y="863458"/>
                  </a:cubicBezTo>
                  <a:cubicBezTo>
                    <a:pt x="989311" y="864028"/>
                    <a:pt x="990771" y="865226"/>
                    <a:pt x="991648" y="866818"/>
                  </a:cubicBezTo>
                  <a:cubicBezTo>
                    <a:pt x="998513" y="879599"/>
                    <a:pt x="1005014" y="892891"/>
                    <a:pt x="1011295" y="906403"/>
                  </a:cubicBezTo>
                  <a:cubicBezTo>
                    <a:pt x="1017575" y="919915"/>
                    <a:pt x="1022469" y="931527"/>
                    <a:pt x="1027727" y="944235"/>
                  </a:cubicBezTo>
                  <a:cubicBezTo>
                    <a:pt x="1028385" y="945973"/>
                    <a:pt x="1028385" y="947902"/>
                    <a:pt x="1027727" y="949640"/>
                  </a:cubicBezTo>
                  <a:cubicBezTo>
                    <a:pt x="1027070" y="951356"/>
                    <a:pt x="1025828" y="952766"/>
                    <a:pt x="1024149" y="953584"/>
                  </a:cubicBezTo>
                  <a:cubicBezTo>
                    <a:pt x="1023272" y="953934"/>
                    <a:pt x="1022396" y="954110"/>
                    <a:pt x="1021447" y="954095"/>
                  </a:cubicBezTo>
                  <a:close/>
                  <a:moveTo>
                    <a:pt x="112232" y="912392"/>
                  </a:moveTo>
                  <a:lnTo>
                    <a:pt x="110552" y="912392"/>
                  </a:lnTo>
                  <a:cubicBezTo>
                    <a:pt x="108799" y="911888"/>
                    <a:pt x="107338" y="910705"/>
                    <a:pt x="106462" y="909105"/>
                  </a:cubicBezTo>
                  <a:cubicBezTo>
                    <a:pt x="105512" y="907462"/>
                    <a:pt x="105293" y="905541"/>
                    <a:pt x="105659" y="903701"/>
                  </a:cubicBezTo>
                  <a:cubicBezTo>
                    <a:pt x="110260" y="885997"/>
                    <a:pt x="112743" y="867804"/>
                    <a:pt x="112962" y="849509"/>
                  </a:cubicBezTo>
                  <a:cubicBezTo>
                    <a:pt x="112962" y="840270"/>
                    <a:pt x="112232" y="831038"/>
                    <a:pt x="110844" y="821901"/>
                  </a:cubicBezTo>
                  <a:cubicBezTo>
                    <a:pt x="110698" y="820989"/>
                    <a:pt x="110698" y="820039"/>
                    <a:pt x="110844" y="819126"/>
                  </a:cubicBezTo>
                  <a:cubicBezTo>
                    <a:pt x="111063" y="818213"/>
                    <a:pt x="111429" y="817344"/>
                    <a:pt x="111940" y="816570"/>
                  </a:cubicBezTo>
                  <a:cubicBezTo>
                    <a:pt x="112450" y="815818"/>
                    <a:pt x="113108" y="815175"/>
                    <a:pt x="113912" y="814671"/>
                  </a:cubicBezTo>
                  <a:cubicBezTo>
                    <a:pt x="114642" y="814174"/>
                    <a:pt x="115445" y="813853"/>
                    <a:pt x="116322" y="813722"/>
                  </a:cubicBezTo>
                  <a:cubicBezTo>
                    <a:pt x="118074" y="813415"/>
                    <a:pt x="119900" y="813867"/>
                    <a:pt x="121361" y="814963"/>
                  </a:cubicBezTo>
                  <a:cubicBezTo>
                    <a:pt x="122822" y="816088"/>
                    <a:pt x="123844" y="817731"/>
                    <a:pt x="124137" y="819564"/>
                  </a:cubicBezTo>
                  <a:cubicBezTo>
                    <a:pt x="125743" y="829373"/>
                    <a:pt x="126547" y="839284"/>
                    <a:pt x="126693" y="849217"/>
                  </a:cubicBezTo>
                  <a:cubicBezTo>
                    <a:pt x="126547" y="868673"/>
                    <a:pt x="124137" y="888042"/>
                    <a:pt x="119389" y="906914"/>
                  </a:cubicBezTo>
                  <a:cubicBezTo>
                    <a:pt x="119024" y="908477"/>
                    <a:pt x="118074" y="909865"/>
                    <a:pt x="116833" y="910858"/>
                  </a:cubicBezTo>
                  <a:cubicBezTo>
                    <a:pt x="115591" y="911851"/>
                    <a:pt x="114058" y="912363"/>
                    <a:pt x="112450" y="912319"/>
                  </a:cubicBezTo>
                  <a:close/>
                  <a:moveTo>
                    <a:pt x="941181" y="806272"/>
                  </a:moveTo>
                  <a:cubicBezTo>
                    <a:pt x="940158" y="806279"/>
                    <a:pt x="939136" y="806031"/>
                    <a:pt x="938186" y="805542"/>
                  </a:cubicBezTo>
                  <a:cubicBezTo>
                    <a:pt x="937310" y="805023"/>
                    <a:pt x="936507" y="804329"/>
                    <a:pt x="935850" y="803496"/>
                  </a:cubicBezTo>
                  <a:cubicBezTo>
                    <a:pt x="919635" y="781257"/>
                    <a:pt x="901669" y="760355"/>
                    <a:pt x="882168" y="740978"/>
                  </a:cubicBezTo>
                  <a:cubicBezTo>
                    <a:pt x="881511" y="740328"/>
                    <a:pt x="881073" y="739562"/>
                    <a:pt x="880708" y="738714"/>
                  </a:cubicBezTo>
                  <a:cubicBezTo>
                    <a:pt x="880342" y="737860"/>
                    <a:pt x="880124" y="736947"/>
                    <a:pt x="880051" y="736012"/>
                  </a:cubicBezTo>
                  <a:cubicBezTo>
                    <a:pt x="880051" y="735084"/>
                    <a:pt x="880197" y="734164"/>
                    <a:pt x="880561" y="733310"/>
                  </a:cubicBezTo>
                  <a:cubicBezTo>
                    <a:pt x="880854" y="732419"/>
                    <a:pt x="881292" y="731601"/>
                    <a:pt x="881950" y="730900"/>
                  </a:cubicBezTo>
                  <a:cubicBezTo>
                    <a:pt x="882534" y="730220"/>
                    <a:pt x="883264" y="729680"/>
                    <a:pt x="884067" y="729293"/>
                  </a:cubicBezTo>
                  <a:cubicBezTo>
                    <a:pt x="884870" y="728913"/>
                    <a:pt x="885820" y="728709"/>
                    <a:pt x="886696" y="728709"/>
                  </a:cubicBezTo>
                  <a:cubicBezTo>
                    <a:pt x="887573" y="728672"/>
                    <a:pt x="888449" y="728818"/>
                    <a:pt x="889253" y="729147"/>
                  </a:cubicBezTo>
                  <a:cubicBezTo>
                    <a:pt x="890056" y="729505"/>
                    <a:pt x="890860" y="729994"/>
                    <a:pt x="891517" y="730608"/>
                  </a:cubicBezTo>
                  <a:cubicBezTo>
                    <a:pt x="911601" y="750466"/>
                    <a:pt x="930006" y="771967"/>
                    <a:pt x="946512" y="794878"/>
                  </a:cubicBezTo>
                  <a:cubicBezTo>
                    <a:pt x="947316" y="795923"/>
                    <a:pt x="947754" y="797164"/>
                    <a:pt x="947900" y="798457"/>
                  </a:cubicBezTo>
                  <a:cubicBezTo>
                    <a:pt x="948046" y="799786"/>
                    <a:pt x="947827" y="801123"/>
                    <a:pt x="947243" y="802328"/>
                  </a:cubicBezTo>
                  <a:cubicBezTo>
                    <a:pt x="946659" y="803504"/>
                    <a:pt x="945855" y="804512"/>
                    <a:pt x="944760" y="805249"/>
                  </a:cubicBezTo>
                  <a:cubicBezTo>
                    <a:pt x="943664" y="805870"/>
                    <a:pt x="942422" y="806199"/>
                    <a:pt x="941181" y="806199"/>
                  </a:cubicBezTo>
                  <a:close/>
                  <a:moveTo>
                    <a:pt x="91709" y="746602"/>
                  </a:moveTo>
                  <a:cubicBezTo>
                    <a:pt x="90395" y="746617"/>
                    <a:pt x="89080" y="746208"/>
                    <a:pt x="87984" y="745433"/>
                  </a:cubicBezTo>
                  <a:cubicBezTo>
                    <a:pt x="86816" y="744696"/>
                    <a:pt x="85940" y="743593"/>
                    <a:pt x="85428" y="742293"/>
                  </a:cubicBezTo>
                  <a:cubicBezTo>
                    <a:pt x="79147" y="726518"/>
                    <a:pt x="72427" y="710961"/>
                    <a:pt x="65709" y="695405"/>
                  </a:cubicBezTo>
                  <a:cubicBezTo>
                    <a:pt x="61254" y="684961"/>
                    <a:pt x="56798" y="674589"/>
                    <a:pt x="52489" y="664292"/>
                  </a:cubicBezTo>
                  <a:cubicBezTo>
                    <a:pt x="51832" y="662553"/>
                    <a:pt x="51832" y="660625"/>
                    <a:pt x="52489" y="658887"/>
                  </a:cubicBezTo>
                  <a:cubicBezTo>
                    <a:pt x="53146" y="657141"/>
                    <a:pt x="54388" y="655702"/>
                    <a:pt x="56068" y="654870"/>
                  </a:cubicBezTo>
                  <a:cubicBezTo>
                    <a:pt x="57674" y="654184"/>
                    <a:pt x="59573" y="654184"/>
                    <a:pt x="61181" y="654870"/>
                  </a:cubicBezTo>
                  <a:cubicBezTo>
                    <a:pt x="62860" y="655607"/>
                    <a:pt x="64247" y="656966"/>
                    <a:pt x="64978" y="658668"/>
                  </a:cubicBezTo>
                  <a:cubicBezTo>
                    <a:pt x="69287" y="669039"/>
                    <a:pt x="73742" y="679264"/>
                    <a:pt x="78197" y="689635"/>
                  </a:cubicBezTo>
                  <a:cubicBezTo>
                    <a:pt x="84990" y="705337"/>
                    <a:pt x="91709" y="720967"/>
                    <a:pt x="98063" y="736815"/>
                  </a:cubicBezTo>
                  <a:cubicBezTo>
                    <a:pt x="98793" y="738576"/>
                    <a:pt x="98793" y="740533"/>
                    <a:pt x="98063" y="742293"/>
                  </a:cubicBezTo>
                  <a:cubicBezTo>
                    <a:pt x="97406" y="744024"/>
                    <a:pt x="96091" y="745433"/>
                    <a:pt x="94411" y="746237"/>
                  </a:cubicBezTo>
                  <a:cubicBezTo>
                    <a:pt x="93535" y="746485"/>
                    <a:pt x="92585" y="746588"/>
                    <a:pt x="91709" y="746529"/>
                  </a:cubicBezTo>
                  <a:close/>
                  <a:moveTo>
                    <a:pt x="825931" y="685983"/>
                  </a:moveTo>
                  <a:cubicBezTo>
                    <a:pt x="824252" y="686005"/>
                    <a:pt x="822645" y="685377"/>
                    <a:pt x="821403" y="684230"/>
                  </a:cubicBezTo>
                  <a:cubicBezTo>
                    <a:pt x="804605" y="668455"/>
                    <a:pt x="782694" y="647712"/>
                    <a:pt x="762463" y="624487"/>
                  </a:cubicBezTo>
                  <a:cubicBezTo>
                    <a:pt x="759761" y="621668"/>
                    <a:pt x="759761" y="617228"/>
                    <a:pt x="762463" y="614408"/>
                  </a:cubicBezTo>
                  <a:cubicBezTo>
                    <a:pt x="764947" y="611765"/>
                    <a:pt x="769110" y="611641"/>
                    <a:pt x="771739" y="614131"/>
                  </a:cubicBezTo>
                  <a:cubicBezTo>
                    <a:pt x="771885" y="614218"/>
                    <a:pt x="771958" y="614313"/>
                    <a:pt x="772031" y="614408"/>
                  </a:cubicBezTo>
                  <a:cubicBezTo>
                    <a:pt x="791897" y="636976"/>
                    <a:pt x="813516" y="657646"/>
                    <a:pt x="830459" y="672837"/>
                  </a:cubicBezTo>
                  <a:cubicBezTo>
                    <a:pt x="831482" y="673830"/>
                    <a:pt x="832212" y="675101"/>
                    <a:pt x="832505" y="676488"/>
                  </a:cubicBezTo>
                  <a:cubicBezTo>
                    <a:pt x="832942" y="677869"/>
                    <a:pt x="832942" y="679344"/>
                    <a:pt x="832505" y="680724"/>
                  </a:cubicBezTo>
                  <a:cubicBezTo>
                    <a:pt x="831993" y="682039"/>
                    <a:pt x="831117" y="683178"/>
                    <a:pt x="830021" y="684011"/>
                  </a:cubicBezTo>
                  <a:cubicBezTo>
                    <a:pt x="828926" y="685150"/>
                    <a:pt x="827465" y="685837"/>
                    <a:pt x="825931" y="685910"/>
                  </a:cubicBezTo>
                  <a:close/>
                  <a:moveTo>
                    <a:pt x="31674" y="588043"/>
                  </a:moveTo>
                  <a:cubicBezTo>
                    <a:pt x="30214" y="588043"/>
                    <a:pt x="28752" y="587524"/>
                    <a:pt x="27584" y="586582"/>
                  </a:cubicBezTo>
                  <a:cubicBezTo>
                    <a:pt x="26416" y="585582"/>
                    <a:pt x="25539" y="584223"/>
                    <a:pt x="25174" y="582711"/>
                  </a:cubicBezTo>
                  <a:cubicBezTo>
                    <a:pt x="18309" y="554534"/>
                    <a:pt x="14292" y="525736"/>
                    <a:pt x="13269" y="496749"/>
                  </a:cubicBezTo>
                  <a:cubicBezTo>
                    <a:pt x="13196" y="494872"/>
                    <a:pt x="13853" y="493039"/>
                    <a:pt x="15095" y="491636"/>
                  </a:cubicBezTo>
                  <a:cubicBezTo>
                    <a:pt x="16264" y="490234"/>
                    <a:pt x="17943" y="489387"/>
                    <a:pt x="19769" y="489299"/>
                  </a:cubicBezTo>
                  <a:cubicBezTo>
                    <a:pt x="20646" y="489292"/>
                    <a:pt x="21595" y="489467"/>
                    <a:pt x="22398" y="489810"/>
                  </a:cubicBezTo>
                  <a:cubicBezTo>
                    <a:pt x="23275" y="490132"/>
                    <a:pt x="24005" y="490628"/>
                    <a:pt x="24663" y="491271"/>
                  </a:cubicBezTo>
                  <a:cubicBezTo>
                    <a:pt x="25320" y="491921"/>
                    <a:pt x="25831" y="492688"/>
                    <a:pt x="26196" y="493535"/>
                  </a:cubicBezTo>
                  <a:cubicBezTo>
                    <a:pt x="26562" y="494397"/>
                    <a:pt x="26707" y="495310"/>
                    <a:pt x="26780" y="496238"/>
                  </a:cubicBezTo>
                  <a:cubicBezTo>
                    <a:pt x="27803" y="524210"/>
                    <a:pt x="31674" y="552015"/>
                    <a:pt x="38321" y="579205"/>
                  </a:cubicBezTo>
                  <a:cubicBezTo>
                    <a:pt x="38467" y="580126"/>
                    <a:pt x="38467" y="581061"/>
                    <a:pt x="38321" y="581981"/>
                  </a:cubicBezTo>
                  <a:cubicBezTo>
                    <a:pt x="38174" y="582923"/>
                    <a:pt x="37882" y="583836"/>
                    <a:pt x="37444" y="584683"/>
                  </a:cubicBezTo>
                  <a:cubicBezTo>
                    <a:pt x="37005" y="585494"/>
                    <a:pt x="36422" y="586210"/>
                    <a:pt x="35691" y="586801"/>
                  </a:cubicBezTo>
                  <a:cubicBezTo>
                    <a:pt x="34960" y="587386"/>
                    <a:pt x="34157" y="587809"/>
                    <a:pt x="33281" y="588043"/>
                  </a:cubicBezTo>
                  <a:close/>
                  <a:moveTo>
                    <a:pt x="718204" y="559340"/>
                  </a:moveTo>
                  <a:cubicBezTo>
                    <a:pt x="717036" y="559355"/>
                    <a:pt x="715868" y="559026"/>
                    <a:pt x="714918" y="558391"/>
                  </a:cubicBezTo>
                  <a:cubicBezTo>
                    <a:pt x="713896" y="557792"/>
                    <a:pt x="713092" y="556937"/>
                    <a:pt x="712507" y="555907"/>
                  </a:cubicBezTo>
                  <a:cubicBezTo>
                    <a:pt x="702429" y="538664"/>
                    <a:pt x="693811" y="520580"/>
                    <a:pt x="686872" y="501861"/>
                  </a:cubicBezTo>
                  <a:cubicBezTo>
                    <a:pt x="683805" y="493755"/>
                    <a:pt x="680957" y="485575"/>
                    <a:pt x="678328" y="476737"/>
                  </a:cubicBezTo>
                  <a:cubicBezTo>
                    <a:pt x="678035" y="475846"/>
                    <a:pt x="677889" y="474904"/>
                    <a:pt x="677962" y="473962"/>
                  </a:cubicBezTo>
                  <a:cubicBezTo>
                    <a:pt x="678035" y="473049"/>
                    <a:pt x="678328" y="472165"/>
                    <a:pt x="678692" y="471333"/>
                  </a:cubicBezTo>
                  <a:cubicBezTo>
                    <a:pt x="679058" y="470485"/>
                    <a:pt x="679642" y="469740"/>
                    <a:pt x="680372" y="469142"/>
                  </a:cubicBezTo>
                  <a:cubicBezTo>
                    <a:pt x="681030" y="468543"/>
                    <a:pt x="681833" y="468075"/>
                    <a:pt x="682636" y="467754"/>
                  </a:cubicBezTo>
                  <a:cubicBezTo>
                    <a:pt x="683513" y="467571"/>
                    <a:pt x="684389" y="467571"/>
                    <a:pt x="685266" y="467754"/>
                  </a:cubicBezTo>
                  <a:cubicBezTo>
                    <a:pt x="686142" y="467820"/>
                    <a:pt x="687018" y="468068"/>
                    <a:pt x="687822" y="468484"/>
                  </a:cubicBezTo>
                  <a:cubicBezTo>
                    <a:pt x="688625" y="468922"/>
                    <a:pt x="689283" y="469522"/>
                    <a:pt x="689867" y="470237"/>
                  </a:cubicBezTo>
                  <a:cubicBezTo>
                    <a:pt x="690451" y="470953"/>
                    <a:pt x="690889" y="471771"/>
                    <a:pt x="691182" y="472647"/>
                  </a:cubicBezTo>
                  <a:cubicBezTo>
                    <a:pt x="693738" y="480827"/>
                    <a:pt x="696513" y="488934"/>
                    <a:pt x="699435" y="497114"/>
                  </a:cubicBezTo>
                  <a:cubicBezTo>
                    <a:pt x="706080" y="514942"/>
                    <a:pt x="714260" y="532185"/>
                    <a:pt x="723755" y="548677"/>
                  </a:cubicBezTo>
                  <a:cubicBezTo>
                    <a:pt x="724339" y="549780"/>
                    <a:pt x="724705" y="551007"/>
                    <a:pt x="724778" y="552255"/>
                  </a:cubicBezTo>
                  <a:cubicBezTo>
                    <a:pt x="724778" y="553526"/>
                    <a:pt x="724485" y="554782"/>
                    <a:pt x="723901" y="555907"/>
                  </a:cubicBezTo>
                  <a:cubicBezTo>
                    <a:pt x="723317" y="557003"/>
                    <a:pt x="722440" y="557938"/>
                    <a:pt x="721418" y="558610"/>
                  </a:cubicBezTo>
                  <a:cubicBezTo>
                    <a:pt x="720396" y="559201"/>
                    <a:pt x="719227" y="559530"/>
                    <a:pt x="717985" y="559559"/>
                  </a:cubicBezTo>
                  <a:close/>
                  <a:moveTo>
                    <a:pt x="26853" y="418455"/>
                  </a:moveTo>
                  <a:lnTo>
                    <a:pt x="25247" y="418455"/>
                  </a:lnTo>
                  <a:cubicBezTo>
                    <a:pt x="23494" y="418090"/>
                    <a:pt x="22034" y="417031"/>
                    <a:pt x="21084" y="415534"/>
                  </a:cubicBezTo>
                  <a:cubicBezTo>
                    <a:pt x="20062" y="414015"/>
                    <a:pt x="19623" y="412160"/>
                    <a:pt x="19916" y="410348"/>
                  </a:cubicBezTo>
                  <a:cubicBezTo>
                    <a:pt x="25393" y="381740"/>
                    <a:pt x="33792" y="353782"/>
                    <a:pt x="45112" y="326942"/>
                  </a:cubicBezTo>
                  <a:cubicBezTo>
                    <a:pt x="45916" y="325431"/>
                    <a:pt x="47304" y="324269"/>
                    <a:pt x="48910" y="323655"/>
                  </a:cubicBezTo>
                  <a:cubicBezTo>
                    <a:pt x="52270" y="322560"/>
                    <a:pt x="55921" y="324291"/>
                    <a:pt x="57236" y="327600"/>
                  </a:cubicBezTo>
                  <a:cubicBezTo>
                    <a:pt x="57820" y="329250"/>
                    <a:pt x="57820" y="331062"/>
                    <a:pt x="57236" y="332712"/>
                  </a:cubicBezTo>
                  <a:cubicBezTo>
                    <a:pt x="46427" y="358566"/>
                    <a:pt x="38321" y="385495"/>
                    <a:pt x="33208" y="413050"/>
                  </a:cubicBezTo>
                  <a:cubicBezTo>
                    <a:pt x="32916" y="414694"/>
                    <a:pt x="32040" y="416191"/>
                    <a:pt x="30798" y="417287"/>
                  </a:cubicBezTo>
                  <a:cubicBezTo>
                    <a:pt x="29556" y="418134"/>
                    <a:pt x="28022" y="418521"/>
                    <a:pt x="26562" y="418382"/>
                  </a:cubicBezTo>
                  <a:close/>
                  <a:moveTo>
                    <a:pt x="666423" y="398443"/>
                  </a:moveTo>
                  <a:cubicBezTo>
                    <a:pt x="664743" y="398422"/>
                    <a:pt x="663136" y="397764"/>
                    <a:pt x="661968" y="396618"/>
                  </a:cubicBezTo>
                  <a:cubicBezTo>
                    <a:pt x="660726" y="395464"/>
                    <a:pt x="659923" y="393915"/>
                    <a:pt x="659703" y="392236"/>
                  </a:cubicBezTo>
                  <a:cubicBezTo>
                    <a:pt x="657440" y="374189"/>
                    <a:pt x="656344" y="356010"/>
                    <a:pt x="656344" y="337824"/>
                  </a:cubicBezTo>
                  <a:cubicBezTo>
                    <a:pt x="656344" y="327015"/>
                    <a:pt x="656782" y="315914"/>
                    <a:pt x="657512" y="305251"/>
                  </a:cubicBezTo>
                  <a:cubicBezTo>
                    <a:pt x="657585" y="304309"/>
                    <a:pt x="657804" y="303389"/>
                    <a:pt x="658243" y="302549"/>
                  </a:cubicBezTo>
                  <a:cubicBezTo>
                    <a:pt x="658608" y="301723"/>
                    <a:pt x="659192" y="300978"/>
                    <a:pt x="659849" y="300357"/>
                  </a:cubicBezTo>
                  <a:cubicBezTo>
                    <a:pt x="660507" y="299751"/>
                    <a:pt x="661310" y="299284"/>
                    <a:pt x="662186" y="298970"/>
                  </a:cubicBezTo>
                  <a:cubicBezTo>
                    <a:pt x="663063" y="298824"/>
                    <a:pt x="663939" y="298824"/>
                    <a:pt x="664815" y="298970"/>
                  </a:cubicBezTo>
                  <a:cubicBezTo>
                    <a:pt x="665692" y="299036"/>
                    <a:pt x="666569" y="299284"/>
                    <a:pt x="667372" y="299700"/>
                  </a:cubicBezTo>
                  <a:cubicBezTo>
                    <a:pt x="668176" y="300146"/>
                    <a:pt x="668906" y="300737"/>
                    <a:pt x="669490" y="301453"/>
                  </a:cubicBezTo>
                  <a:cubicBezTo>
                    <a:pt x="670001" y="302191"/>
                    <a:pt x="670439" y="303001"/>
                    <a:pt x="670732" y="303863"/>
                  </a:cubicBezTo>
                  <a:cubicBezTo>
                    <a:pt x="670878" y="304783"/>
                    <a:pt x="670878" y="305726"/>
                    <a:pt x="670732" y="306639"/>
                  </a:cubicBezTo>
                  <a:cubicBezTo>
                    <a:pt x="669928" y="316936"/>
                    <a:pt x="669563" y="327453"/>
                    <a:pt x="669563" y="337897"/>
                  </a:cubicBezTo>
                  <a:cubicBezTo>
                    <a:pt x="669563" y="355477"/>
                    <a:pt x="670659" y="373042"/>
                    <a:pt x="672850" y="390483"/>
                  </a:cubicBezTo>
                  <a:cubicBezTo>
                    <a:pt x="672995" y="391403"/>
                    <a:pt x="672995" y="392338"/>
                    <a:pt x="672850" y="393258"/>
                  </a:cubicBezTo>
                  <a:cubicBezTo>
                    <a:pt x="672631" y="394186"/>
                    <a:pt x="672265" y="395062"/>
                    <a:pt x="671681" y="395814"/>
                  </a:cubicBezTo>
                  <a:cubicBezTo>
                    <a:pt x="671169" y="396567"/>
                    <a:pt x="670512" y="397210"/>
                    <a:pt x="669709" y="397713"/>
                  </a:cubicBezTo>
                  <a:cubicBezTo>
                    <a:pt x="668906" y="398210"/>
                    <a:pt x="668029" y="398509"/>
                    <a:pt x="667153" y="398590"/>
                  </a:cubicBezTo>
                  <a:close/>
                  <a:moveTo>
                    <a:pt x="88496" y="261137"/>
                  </a:moveTo>
                  <a:cubicBezTo>
                    <a:pt x="87400" y="261130"/>
                    <a:pt x="86377" y="260853"/>
                    <a:pt x="85428" y="260334"/>
                  </a:cubicBezTo>
                  <a:cubicBezTo>
                    <a:pt x="84625" y="259889"/>
                    <a:pt x="83894" y="259297"/>
                    <a:pt x="83310" y="258581"/>
                  </a:cubicBezTo>
                  <a:cubicBezTo>
                    <a:pt x="82799" y="257844"/>
                    <a:pt x="82360" y="257033"/>
                    <a:pt x="82068" y="256171"/>
                  </a:cubicBezTo>
                  <a:cubicBezTo>
                    <a:pt x="81922" y="255258"/>
                    <a:pt x="81922" y="254309"/>
                    <a:pt x="82068" y="253396"/>
                  </a:cubicBezTo>
                  <a:cubicBezTo>
                    <a:pt x="82142" y="252446"/>
                    <a:pt x="82433" y="251526"/>
                    <a:pt x="82872" y="250693"/>
                  </a:cubicBezTo>
                  <a:cubicBezTo>
                    <a:pt x="88642" y="239008"/>
                    <a:pt x="94338" y="227395"/>
                    <a:pt x="99669" y="215417"/>
                  </a:cubicBezTo>
                  <a:cubicBezTo>
                    <a:pt x="105805" y="201884"/>
                    <a:pt x="110917" y="187949"/>
                    <a:pt x="115154" y="173715"/>
                  </a:cubicBezTo>
                  <a:cubicBezTo>
                    <a:pt x="115445" y="172838"/>
                    <a:pt x="115811" y="172020"/>
                    <a:pt x="116395" y="171304"/>
                  </a:cubicBezTo>
                  <a:cubicBezTo>
                    <a:pt x="116979" y="170588"/>
                    <a:pt x="117637" y="169990"/>
                    <a:pt x="118440" y="169552"/>
                  </a:cubicBezTo>
                  <a:cubicBezTo>
                    <a:pt x="120046" y="168653"/>
                    <a:pt x="121872" y="168471"/>
                    <a:pt x="123625" y="169040"/>
                  </a:cubicBezTo>
                  <a:cubicBezTo>
                    <a:pt x="125378" y="169639"/>
                    <a:pt x="126766" y="170896"/>
                    <a:pt x="127569" y="172546"/>
                  </a:cubicBezTo>
                  <a:cubicBezTo>
                    <a:pt x="128446" y="174233"/>
                    <a:pt x="128665" y="176198"/>
                    <a:pt x="128080" y="178023"/>
                  </a:cubicBezTo>
                  <a:cubicBezTo>
                    <a:pt x="123625" y="193003"/>
                    <a:pt x="118074" y="207647"/>
                    <a:pt x="111574" y="221844"/>
                  </a:cubicBezTo>
                  <a:cubicBezTo>
                    <a:pt x="106170" y="233969"/>
                    <a:pt x="100400" y="245800"/>
                    <a:pt x="94630" y="257632"/>
                  </a:cubicBezTo>
                  <a:cubicBezTo>
                    <a:pt x="94046" y="258720"/>
                    <a:pt x="93243" y="259648"/>
                    <a:pt x="92220" y="260334"/>
                  </a:cubicBezTo>
                  <a:cubicBezTo>
                    <a:pt x="90979" y="260955"/>
                    <a:pt x="89591" y="261211"/>
                    <a:pt x="88203" y="261064"/>
                  </a:cubicBezTo>
                  <a:close/>
                  <a:moveTo>
                    <a:pt x="678838" y="229002"/>
                  </a:moveTo>
                  <a:lnTo>
                    <a:pt x="677013" y="229002"/>
                  </a:lnTo>
                  <a:cubicBezTo>
                    <a:pt x="675260" y="228433"/>
                    <a:pt x="673799" y="227235"/>
                    <a:pt x="672923" y="225642"/>
                  </a:cubicBezTo>
                  <a:cubicBezTo>
                    <a:pt x="671974" y="223970"/>
                    <a:pt x="671754" y="222005"/>
                    <a:pt x="672265" y="220165"/>
                  </a:cubicBezTo>
                  <a:cubicBezTo>
                    <a:pt x="676355" y="205558"/>
                    <a:pt x="681248" y="190001"/>
                    <a:pt x="686872" y="174883"/>
                  </a:cubicBezTo>
                  <a:cubicBezTo>
                    <a:pt x="691473" y="162796"/>
                    <a:pt x="696659" y="150949"/>
                    <a:pt x="702429" y="139388"/>
                  </a:cubicBezTo>
                  <a:cubicBezTo>
                    <a:pt x="702794" y="138570"/>
                    <a:pt x="703378" y="137825"/>
                    <a:pt x="704035" y="137197"/>
                  </a:cubicBezTo>
                  <a:cubicBezTo>
                    <a:pt x="704693" y="136620"/>
                    <a:pt x="705496" y="136174"/>
                    <a:pt x="706373" y="135882"/>
                  </a:cubicBezTo>
                  <a:cubicBezTo>
                    <a:pt x="707249" y="135700"/>
                    <a:pt x="708126" y="135700"/>
                    <a:pt x="709002" y="135882"/>
                  </a:cubicBezTo>
                  <a:cubicBezTo>
                    <a:pt x="709878" y="135933"/>
                    <a:pt x="710755" y="136182"/>
                    <a:pt x="711485" y="136613"/>
                  </a:cubicBezTo>
                  <a:cubicBezTo>
                    <a:pt x="712288" y="137058"/>
                    <a:pt x="713019" y="137650"/>
                    <a:pt x="713603" y="138365"/>
                  </a:cubicBezTo>
                  <a:cubicBezTo>
                    <a:pt x="714187" y="139067"/>
                    <a:pt x="714626" y="139892"/>
                    <a:pt x="714845" y="140776"/>
                  </a:cubicBezTo>
                  <a:cubicBezTo>
                    <a:pt x="714990" y="141689"/>
                    <a:pt x="714990" y="142638"/>
                    <a:pt x="714845" y="143551"/>
                  </a:cubicBezTo>
                  <a:cubicBezTo>
                    <a:pt x="714772" y="144471"/>
                    <a:pt x="714553" y="145369"/>
                    <a:pt x="714114" y="146180"/>
                  </a:cubicBezTo>
                  <a:cubicBezTo>
                    <a:pt x="708636" y="157282"/>
                    <a:pt x="703597" y="168675"/>
                    <a:pt x="699507" y="180287"/>
                  </a:cubicBezTo>
                  <a:cubicBezTo>
                    <a:pt x="694102" y="194894"/>
                    <a:pt x="689283" y="209502"/>
                    <a:pt x="685412" y="224109"/>
                  </a:cubicBezTo>
                  <a:cubicBezTo>
                    <a:pt x="684973" y="225526"/>
                    <a:pt x="684097" y="226775"/>
                    <a:pt x="682929" y="227688"/>
                  </a:cubicBezTo>
                  <a:cubicBezTo>
                    <a:pt x="681687" y="228601"/>
                    <a:pt x="680080" y="229039"/>
                    <a:pt x="678546" y="228929"/>
                  </a:cubicBezTo>
                  <a:close/>
                  <a:moveTo>
                    <a:pt x="136187" y="98999"/>
                  </a:moveTo>
                  <a:lnTo>
                    <a:pt x="135603" y="98999"/>
                  </a:lnTo>
                  <a:cubicBezTo>
                    <a:pt x="134727" y="98912"/>
                    <a:pt x="133850" y="98664"/>
                    <a:pt x="133047" y="98269"/>
                  </a:cubicBezTo>
                  <a:cubicBezTo>
                    <a:pt x="132244" y="97824"/>
                    <a:pt x="131513" y="97232"/>
                    <a:pt x="130929" y="96516"/>
                  </a:cubicBezTo>
                  <a:cubicBezTo>
                    <a:pt x="130345" y="95815"/>
                    <a:pt x="129906" y="94990"/>
                    <a:pt x="129688" y="94106"/>
                  </a:cubicBezTo>
                  <a:cubicBezTo>
                    <a:pt x="129541" y="93193"/>
                    <a:pt x="129541" y="92244"/>
                    <a:pt x="129688" y="91331"/>
                  </a:cubicBezTo>
                  <a:cubicBezTo>
                    <a:pt x="131221" y="73291"/>
                    <a:pt x="131951" y="54083"/>
                    <a:pt x="131951" y="32464"/>
                  </a:cubicBezTo>
                  <a:lnTo>
                    <a:pt x="131951" y="6683"/>
                  </a:lnTo>
                  <a:cubicBezTo>
                    <a:pt x="131951" y="5741"/>
                    <a:pt x="132097" y="4806"/>
                    <a:pt x="132390" y="3908"/>
                  </a:cubicBezTo>
                  <a:cubicBezTo>
                    <a:pt x="132754" y="3046"/>
                    <a:pt x="133193" y="2250"/>
                    <a:pt x="133850" y="1571"/>
                  </a:cubicBezTo>
                  <a:cubicBezTo>
                    <a:pt x="134434" y="891"/>
                    <a:pt x="135165" y="351"/>
                    <a:pt x="135968" y="-36"/>
                  </a:cubicBezTo>
                  <a:cubicBezTo>
                    <a:pt x="136772" y="-416"/>
                    <a:pt x="137721" y="-620"/>
                    <a:pt x="138598" y="-620"/>
                  </a:cubicBezTo>
                  <a:cubicBezTo>
                    <a:pt x="140350" y="-606"/>
                    <a:pt x="142030" y="103"/>
                    <a:pt x="143272" y="1351"/>
                  </a:cubicBezTo>
                  <a:cubicBezTo>
                    <a:pt x="144586" y="2688"/>
                    <a:pt x="145316" y="4463"/>
                    <a:pt x="145316" y="6318"/>
                  </a:cubicBezTo>
                  <a:lnTo>
                    <a:pt x="145316" y="32464"/>
                  </a:lnTo>
                  <a:cubicBezTo>
                    <a:pt x="145316" y="54375"/>
                    <a:pt x="144659" y="74168"/>
                    <a:pt x="143053" y="92573"/>
                  </a:cubicBezTo>
                  <a:cubicBezTo>
                    <a:pt x="142906" y="94311"/>
                    <a:pt x="142176" y="95940"/>
                    <a:pt x="140934" y="97173"/>
                  </a:cubicBezTo>
                  <a:cubicBezTo>
                    <a:pt x="139766" y="98357"/>
                    <a:pt x="138159" y="99065"/>
                    <a:pt x="136479" y="99146"/>
                  </a:cubicBezTo>
                  <a:close/>
                  <a:moveTo>
                    <a:pt x="751800" y="77454"/>
                  </a:moveTo>
                  <a:cubicBezTo>
                    <a:pt x="750413" y="77388"/>
                    <a:pt x="749025" y="76906"/>
                    <a:pt x="747856" y="76067"/>
                  </a:cubicBezTo>
                  <a:cubicBezTo>
                    <a:pt x="744789" y="73671"/>
                    <a:pt x="744205" y="69310"/>
                    <a:pt x="746396" y="66133"/>
                  </a:cubicBezTo>
                  <a:cubicBezTo>
                    <a:pt x="757351" y="50285"/>
                    <a:pt x="768818" y="34802"/>
                    <a:pt x="780284" y="19172"/>
                  </a:cubicBezTo>
                  <a:lnTo>
                    <a:pt x="782694" y="15886"/>
                  </a:lnTo>
                  <a:cubicBezTo>
                    <a:pt x="786200" y="11766"/>
                    <a:pt x="790656" y="8538"/>
                    <a:pt x="795695" y="6464"/>
                  </a:cubicBezTo>
                  <a:cubicBezTo>
                    <a:pt x="797374" y="5588"/>
                    <a:pt x="799054" y="4711"/>
                    <a:pt x="800661" y="3762"/>
                  </a:cubicBezTo>
                  <a:cubicBezTo>
                    <a:pt x="801392" y="3265"/>
                    <a:pt x="802195" y="2944"/>
                    <a:pt x="803071" y="2812"/>
                  </a:cubicBezTo>
                  <a:cubicBezTo>
                    <a:pt x="803948" y="2630"/>
                    <a:pt x="804824" y="2630"/>
                    <a:pt x="805700" y="2812"/>
                  </a:cubicBezTo>
                  <a:cubicBezTo>
                    <a:pt x="806577" y="3017"/>
                    <a:pt x="807380" y="3418"/>
                    <a:pt x="808110" y="3981"/>
                  </a:cubicBezTo>
                  <a:cubicBezTo>
                    <a:pt x="808841" y="4521"/>
                    <a:pt x="809425" y="5215"/>
                    <a:pt x="809864" y="6026"/>
                  </a:cubicBezTo>
                  <a:cubicBezTo>
                    <a:pt x="810375" y="6829"/>
                    <a:pt x="810667" y="7720"/>
                    <a:pt x="810813" y="8655"/>
                  </a:cubicBezTo>
                  <a:cubicBezTo>
                    <a:pt x="810959" y="9568"/>
                    <a:pt x="810959" y="10510"/>
                    <a:pt x="810813" y="11430"/>
                  </a:cubicBezTo>
                  <a:cubicBezTo>
                    <a:pt x="810594" y="12321"/>
                    <a:pt x="810229" y="13161"/>
                    <a:pt x="809718" y="13914"/>
                  </a:cubicBezTo>
                  <a:cubicBezTo>
                    <a:pt x="809206" y="14666"/>
                    <a:pt x="808549" y="15287"/>
                    <a:pt x="807746" y="15740"/>
                  </a:cubicBezTo>
                  <a:cubicBezTo>
                    <a:pt x="805774" y="16989"/>
                    <a:pt x="803801" y="18113"/>
                    <a:pt x="801684" y="19099"/>
                  </a:cubicBezTo>
                  <a:cubicBezTo>
                    <a:pt x="798689" y="20458"/>
                    <a:pt x="795914" y="22393"/>
                    <a:pt x="793649" y="24796"/>
                  </a:cubicBezTo>
                  <a:lnTo>
                    <a:pt x="791240" y="28156"/>
                  </a:lnTo>
                  <a:cubicBezTo>
                    <a:pt x="779846" y="43566"/>
                    <a:pt x="768453" y="58976"/>
                    <a:pt x="757497" y="74679"/>
                  </a:cubicBezTo>
                  <a:cubicBezTo>
                    <a:pt x="756840" y="75562"/>
                    <a:pt x="755964" y="76285"/>
                    <a:pt x="755014" y="76797"/>
                  </a:cubicBezTo>
                  <a:cubicBezTo>
                    <a:pt x="754065" y="77272"/>
                    <a:pt x="753042" y="77498"/>
                    <a:pt x="751947" y="774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3" name="Google Shape;2773;p86"/>
            <p:cNvSpPr/>
            <p:nvPr/>
          </p:nvSpPr>
          <p:spPr>
            <a:xfrm>
              <a:off x="2838416" y="2514893"/>
              <a:ext cx="2874965" cy="2433238"/>
            </a:xfrm>
            <a:custGeom>
              <a:avLst/>
              <a:gdLst/>
              <a:ahLst/>
              <a:cxnLst/>
              <a:rect l="l" t="t" r="r" b="b"/>
              <a:pathLst>
                <a:path w="2874965" h="2433238" extrusionOk="0">
                  <a:moveTo>
                    <a:pt x="2362733" y="2432618"/>
                  </a:moveTo>
                  <a:cubicBezTo>
                    <a:pt x="2325412" y="2432399"/>
                    <a:pt x="2288383" y="2425972"/>
                    <a:pt x="2253180" y="2413555"/>
                  </a:cubicBezTo>
                  <a:cubicBezTo>
                    <a:pt x="2129021" y="2370173"/>
                    <a:pt x="2039333" y="2279171"/>
                    <a:pt x="1961040" y="2187146"/>
                  </a:cubicBezTo>
                  <a:cubicBezTo>
                    <a:pt x="1943292" y="2167720"/>
                    <a:pt x="1923865" y="2149898"/>
                    <a:pt x="1903050" y="2133831"/>
                  </a:cubicBezTo>
                  <a:lnTo>
                    <a:pt x="1894724" y="2127112"/>
                  </a:lnTo>
                  <a:cubicBezTo>
                    <a:pt x="1843599" y="2084679"/>
                    <a:pt x="1780935" y="2077448"/>
                    <a:pt x="1710675" y="2072847"/>
                  </a:cubicBezTo>
                  <a:cubicBezTo>
                    <a:pt x="1603898" y="2066127"/>
                    <a:pt x="1498655" y="2043706"/>
                    <a:pt x="1398377" y="2006239"/>
                  </a:cubicBezTo>
                  <a:cubicBezTo>
                    <a:pt x="1309274" y="1974103"/>
                    <a:pt x="1231345" y="1916916"/>
                    <a:pt x="1173940" y="1841544"/>
                  </a:cubicBezTo>
                  <a:cubicBezTo>
                    <a:pt x="1126321" y="1779975"/>
                    <a:pt x="1066870" y="1711396"/>
                    <a:pt x="987846" y="1670204"/>
                  </a:cubicBezTo>
                  <a:cubicBezTo>
                    <a:pt x="945121" y="1648294"/>
                    <a:pt x="902614" y="1623827"/>
                    <a:pt x="861204" y="1600674"/>
                  </a:cubicBezTo>
                  <a:lnTo>
                    <a:pt x="850979" y="1594904"/>
                  </a:lnTo>
                  <a:cubicBezTo>
                    <a:pt x="810444" y="1572117"/>
                    <a:pt x="764651" y="1543780"/>
                    <a:pt x="735437" y="1494190"/>
                  </a:cubicBezTo>
                  <a:lnTo>
                    <a:pt x="713527" y="1458037"/>
                  </a:lnTo>
                  <a:cubicBezTo>
                    <a:pt x="694391" y="1426340"/>
                    <a:pt x="674745" y="1393547"/>
                    <a:pt x="657289" y="1360096"/>
                  </a:cubicBezTo>
                  <a:cubicBezTo>
                    <a:pt x="602220" y="1252662"/>
                    <a:pt x="565411" y="1161733"/>
                    <a:pt x="540945" y="1073799"/>
                  </a:cubicBezTo>
                  <a:cubicBezTo>
                    <a:pt x="524073" y="1012084"/>
                    <a:pt x="502893" y="947740"/>
                    <a:pt x="476235" y="876604"/>
                  </a:cubicBezTo>
                  <a:cubicBezTo>
                    <a:pt x="468931" y="857176"/>
                    <a:pt x="464622" y="853160"/>
                    <a:pt x="462723" y="852502"/>
                  </a:cubicBezTo>
                  <a:cubicBezTo>
                    <a:pt x="460824" y="851845"/>
                    <a:pt x="454982" y="852502"/>
                    <a:pt x="438841" y="863384"/>
                  </a:cubicBezTo>
                  <a:cubicBezTo>
                    <a:pt x="398307" y="890992"/>
                    <a:pt x="359671" y="921301"/>
                    <a:pt x="323226" y="954094"/>
                  </a:cubicBezTo>
                  <a:cubicBezTo>
                    <a:pt x="289923" y="983308"/>
                    <a:pt x="256765" y="1014494"/>
                    <a:pt x="224629" y="1044365"/>
                  </a:cubicBezTo>
                  <a:cubicBezTo>
                    <a:pt x="188842" y="1077597"/>
                    <a:pt x="151594" y="1111923"/>
                    <a:pt x="114492" y="1144789"/>
                  </a:cubicBezTo>
                  <a:cubicBezTo>
                    <a:pt x="93896" y="1161952"/>
                    <a:pt x="72059" y="1177655"/>
                    <a:pt x="49198" y="1191678"/>
                  </a:cubicBezTo>
                  <a:cubicBezTo>
                    <a:pt x="39266" y="1198105"/>
                    <a:pt x="29260" y="1204605"/>
                    <a:pt x="19474" y="1211251"/>
                  </a:cubicBezTo>
                  <a:cubicBezTo>
                    <a:pt x="16552" y="1213296"/>
                    <a:pt x="12827" y="1214026"/>
                    <a:pt x="9322" y="1213296"/>
                  </a:cubicBezTo>
                  <a:cubicBezTo>
                    <a:pt x="5743" y="1212493"/>
                    <a:pt x="2675" y="1210229"/>
                    <a:pt x="776" y="1207161"/>
                  </a:cubicBezTo>
                  <a:cubicBezTo>
                    <a:pt x="-1269" y="1203947"/>
                    <a:pt x="-1926" y="1200150"/>
                    <a:pt x="-1196" y="1196425"/>
                  </a:cubicBezTo>
                  <a:cubicBezTo>
                    <a:pt x="-465" y="1192773"/>
                    <a:pt x="1653" y="1189559"/>
                    <a:pt x="4647" y="1187442"/>
                  </a:cubicBezTo>
                  <a:cubicBezTo>
                    <a:pt x="14653" y="1180576"/>
                    <a:pt x="24805" y="1174003"/>
                    <a:pt x="35030" y="1167357"/>
                  </a:cubicBezTo>
                  <a:cubicBezTo>
                    <a:pt x="56794" y="1154064"/>
                    <a:pt x="77536" y="1139238"/>
                    <a:pt x="97110" y="1122878"/>
                  </a:cubicBezTo>
                  <a:cubicBezTo>
                    <a:pt x="134138" y="1090232"/>
                    <a:pt x="170948" y="1056124"/>
                    <a:pt x="206663" y="1022967"/>
                  </a:cubicBezTo>
                  <a:cubicBezTo>
                    <a:pt x="238944" y="993022"/>
                    <a:pt x="272394" y="962128"/>
                    <a:pt x="305771" y="932330"/>
                  </a:cubicBezTo>
                  <a:cubicBezTo>
                    <a:pt x="343165" y="898661"/>
                    <a:pt x="382823" y="867621"/>
                    <a:pt x="424380" y="839283"/>
                  </a:cubicBezTo>
                  <a:cubicBezTo>
                    <a:pt x="442128" y="827451"/>
                    <a:pt x="456881" y="820586"/>
                    <a:pt x="470903" y="825406"/>
                  </a:cubicBezTo>
                  <a:cubicBezTo>
                    <a:pt x="484926" y="830227"/>
                    <a:pt x="493472" y="845198"/>
                    <a:pt x="501286" y="866233"/>
                  </a:cubicBezTo>
                  <a:cubicBezTo>
                    <a:pt x="528236" y="937881"/>
                    <a:pt x="549709" y="1003100"/>
                    <a:pt x="567018" y="1065765"/>
                  </a:cubicBezTo>
                  <a:cubicBezTo>
                    <a:pt x="590243" y="1151581"/>
                    <a:pt x="626542" y="1241050"/>
                    <a:pt x="680661" y="1346293"/>
                  </a:cubicBezTo>
                  <a:cubicBezTo>
                    <a:pt x="697459" y="1378940"/>
                    <a:pt x="717179" y="1411586"/>
                    <a:pt x="735948" y="1442773"/>
                  </a:cubicBezTo>
                  <a:cubicBezTo>
                    <a:pt x="743252" y="1454897"/>
                    <a:pt x="750555" y="1467239"/>
                    <a:pt x="757859" y="1479290"/>
                  </a:cubicBezTo>
                  <a:cubicBezTo>
                    <a:pt x="783494" y="1522673"/>
                    <a:pt x="823956" y="1547797"/>
                    <a:pt x="863176" y="1569854"/>
                  </a:cubicBezTo>
                  <a:lnTo>
                    <a:pt x="873473" y="1575623"/>
                  </a:lnTo>
                  <a:cubicBezTo>
                    <a:pt x="914519" y="1598702"/>
                    <a:pt x="957026" y="1622731"/>
                    <a:pt x="999312" y="1644860"/>
                  </a:cubicBezTo>
                  <a:cubicBezTo>
                    <a:pt x="1083158" y="1688681"/>
                    <a:pt x="1145383" y="1759891"/>
                    <a:pt x="1194536" y="1823869"/>
                  </a:cubicBezTo>
                  <a:cubicBezTo>
                    <a:pt x="1248874" y="1895152"/>
                    <a:pt x="1322639" y="1949271"/>
                    <a:pt x="1406922" y="1979727"/>
                  </a:cubicBezTo>
                  <a:cubicBezTo>
                    <a:pt x="1504862" y="2016318"/>
                    <a:pt x="1607623" y="2038374"/>
                    <a:pt x="1711917" y="2045020"/>
                  </a:cubicBezTo>
                  <a:cubicBezTo>
                    <a:pt x="1786778" y="2049914"/>
                    <a:pt x="1853459" y="2057801"/>
                    <a:pt x="1911084" y="2105274"/>
                  </a:cubicBezTo>
                  <a:lnTo>
                    <a:pt x="1919191" y="2111994"/>
                  </a:lnTo>
                  <a:cubicBezTo>
                    <a:pt x="1941394" y="2129084"/>
                    <a:pt x="1961989" y="2148219"/>
                    <a:pt x="1980687" y="2169107"/>
                  </a:cubicBezTo>
                  <a:cubicBezTo>
                    <a:pt x="2056496" y="2257918"/>
                    <a:pt x="2142971" y="2345925"/>
                    <a:pt x="2261141" y="2387116"/>
                  </a:cubicBezTo>
                  <a:cubicBezTo>
                    <a:pt x="2391801" y="2432691"/>
                    <a:pt x="2512236" y="2389965"/>
                    <a:pt x="2583154" y="2272890"/>
                  </a:cubicBezTo>
                  <a:cubicBezTo>
                    <a:pt x="2602580" y="2240901"/>
                    <a:pt x="2621278" y="2207596"/>
                    <a:pt x="2639317" y="2175461"/>
                  </a:cubicBezTo>
                  <a:cubicBezTo>
                    <a:pt x="2649615" y="2156691"/>
                    <a:pt x="2660205" y="2137994"/>
                    <a:pt x="2671014" y="2119370"/>
                  </a:cubicBezTo>
                  <a:cubicBezTo>
                    <a:pt x="2698549" y="2069852"/>
                    <a:pt x="2736381" y="2026907"/>
                    <a:pt x="2782101" y="1993458"/>
                  </a:cubicBezTo>
                  <a:cubicBezTo>
                    <a:pt x="2798022" y="1981114"/>
                    <a:pt x="2812556" y="1967019"/>
                    <a:pt x="2825264" y="1951389"/>
                  </a:cubicBezTo>
                  <a:cubicBezTo>
                    <a:pt x="2832422" y="1943793"/>
                    <a:pt x="2837972" y="1934737"/>
                    <a:pt x="2841406" y="1924878"/>
                  </a:cubicBezTo>
                  <a:cubicBezTo>
                    <a:pt x="2844838" y="1914872"/>
                    <a:pt x="2846225" y="1904281"/>
                    <a:pt x="2845349" y="1893765"/>
                  </a:cubicBezTo>
                  <a:cubicBezTo>
                    <a:pt x="2843816" y="1882736"/>
                    <a:pt x="2839944" y="1872146"/>
                    <a:pt x="2834102" y="1862652"/>
                  </a:cubicBezTo>
                  <a:cubicBezTo>
                    <a:pt x="2828332" y="1853303"/>
                    <a:pt x="2820663" y="1845342"/>
                    <a:pt x="2811534" y="1839281"/>
                  </a:cubicBezTo>
                  <a:cubicBezTo>
                    <a:pt x="2758802" y="1800133"/>
                    <a:pt x="2695262" y="1782678"/>
                    <a:pt x="2634497" y="1766245"/>
                  </a:cubicBezTo>
                  <a:lnTo>
                    <a:pt x="2627193" y="1764273"/>
                  </a:lnTo>
                  <a:cubicBezTo>
                    <a:pt x="2510337" y="1731626"/>
                    <a:pt x="2398301" y="1685834"/>
                    <a:pt x="2274725" y="1633687"/>
                  </a:cubicBezTo>
                  <a:cubicBezTo>
                    <a:pt x="2186645" y="1596293"/>
                    <a:pt x="2132819" y="1543488"/>
                    <a:pt x="2105357" y="1467458"/>
                  </a:cubicBezTo>
                  <a:cubicBezTo>
                    <a:pt x="2089654" y="1424441"/>
                    <a:pt x="2076509" y="1380546"/>
                    <a:pt x="2065918" y="1335995"/>
                  </a:cubicBezTo>
                  <a:cubicBezTo>
                    <a:pt x="2036704" y="1211835"/>
                    <a:pt x="1988355" y="1087676"/>
                    <a:pt x="1914151" y="946207"/>
                  </a:cubicBezTo>
                  <a:lnTo>
                    <a:pt x="1879386" y="879306"/>
                  </a:lnTo>
                  <a:cubicBezTo>
                    <a:pt x="1830380" y="786040"/>
                    <a:pt x="1779694" y="689415"/>
                    <a:pt x="1732878" y="592936"/>
                  </a:cubicBezTo>
                  <a:cubicBezTo>
                    <a:pt x="1687961" y="500473"/>
                    <a:pt x="1698259" y="417651"/>
                    <a:pt x="1763479" y="347537"/>
                  </a:cubicBezTo>
                  <a:cubicBezTo>
                    <a:pt x="1773267" y="336509"/>
                    <a:pt x="1782250" y="324750"/>
                    <a:pt x="1790430" y="312407"/>
                  </a:cubicBezTo>
                  <a:lnTo>
                    <a:pt x="1798171" y="301306"/>
                  </a:lnTo>
                  <a:cubicBezTo>
                    <a:pt x="1836953" y="246603"/>
                    <a:pt x="1834689" y="203366"/>
                    <a:pt x="1790064" y="164511"/>
                  </a:cubicBezTo>
                  <a:cubicBezTo>
                    <a:pt x="1739816" y="120749"/>
                    <a:pt x="1686135" y="81200"/>
                    <a:pt x="1629387" y="46267"/>
                  </a:cubicBezTo>
                  <a:cubicBezTo>
                    <a:pt x="1603460" y="30492"/>
                    <a:pt x="1587027" y="24868"/>
                    <a:pt x="1575999" y="27935"/>
                  </a:cubicBezTo>
                  <a:cubicBezTo>
                    <a:pt x="1563144" y="31514"/>
                    <a:pt x="1551459" y="49043"/>
                    <a:pt x="1535537" y="78111"/>
                  </a:cubicBezTo>
                  <a:cubicBezTo>
                    <a:pt x="1522829" y="104060"/>
                    <a:pt x="1513334" y="131456"/>
                    <a:pt x="1507272" y="159691"/>
                  </a:cubicBezTo>
                  <a:cubicBezTo>
                    <a:pt x="1485362" y="245288"/>
                    <a:pt x="1439642" y="314233"/>
                    <a:pt x="1363174" y="376751"/>
                  </a:cubicBezTo>
                  <a:cubicBezTo>
                    <a:pt x="1294960" y="432623"/>
                    <a:pt x="1229373" y="494849"/>
                    <a:pt x="1165979" y="555103"/>
                  </a:cubicBezTo>
                  <a:lnTo>
                    <a:pt x="1142754" y="577014"/>
                  </a:lnTo>
                  <a:cubicBezTo>
                    <a:pt x="1073443" y="643987"/>
                    <a:pt x="983975" y="686202"/>
                    <a:pt x="888226" y="697157"/>
                  </a:cubicBezTo>
                  <a:cubicBezTo>
                    <a:pt x="869018" y="699640"/>
                    <a:pt x="849737" y="702050"/>
                    <a:pt x="830383" y="704460"/>
                  </a:cubicBezTo>
                  <a:cubicBezTo>
                    <a:pt x="733538" y="715780"/>
                    <a:pt x="633188" y="727321"/>
                    <a:pt x="540652" y="767271"/>
                  </a:cubicBezTo>
                  <a:cubicBezTo>
                    <a:pt x="499314" y="785018"/>
                    <a:pt x="467617" y="770119"/>
                    <a:pt x="446071" y="722791"/>
                  </a:cubicBezTo>
                  <a:cubicBezTo>
                    <a:pt x="424526" y="675465"/>
                    <a:pt x="405610" y="625582"/>
                    <a:pt x="386694" y="574968"/>
                  </a:cubicBezTo>
                  <a:cubicBezTo>
                    <a:pt x="342215" y="455556"/>
                    <a:pt x="281085" y="362802"/>
                    <a:pt x="199870" y="292323"/>
                  </a:cubicBezTo>
                  <a:cubicBezTo>
                    <a:pt x="130122" y="231411"/>
                    <a:pt x="65194" y="154871"/>
                    <a:pt x="1434" y="58245"/>
                  </a:cubicBezTo>
                  <a:cubicBezTo>
                    <a:pt x="-611" y="55105"/>
                    <a:pt x="-1414" y="51285"/>
                    <a:pt x="-757" y="47582"/>
                  </a:cubicBezTo>
                  <a:cubicBezTo>
                    <a:pt x="-173" y="43996"/>
                    <a:pt x="1799" y="40768"/>
                    <a:pt x="4647" y="38526"/>
                  </a:cubicBezTo>
                  <a:cubicBezTo>
                    <a:pt x="7569" y="36422"/>
                    <a:pt x="11221" y="35604"/>
                    <a:pt x="14799" y="36262"/>
                  </a:cubicBezTo>
                  <a:cubicBezTo>
                    <a:pt x="18378" y="36985"/>
                    <a:pt x="21519" y="39117"/>
                    <a:pt x="23490" y="42177"/>
                  </a:cubicBezTo>
                  <a:cubicBezTo>
                    <a:pt x="85935" y="136612"/>
                    <a:pt x="149184" y="211400"/>
                    <a:pt x="217326" y="270632"/>
                  </a:cubicBezTo>
                  <a:cubicBezTo>
                    <a:pt x="302119" y="344543"/>
                    <a:pt x="365806" y="440876"/>
                    <a:pt x="412037" y="564890"/>
                  </a:cubicBezTo>
                  <a:cubicBezTo>
                    <a:pt x="430734" y="614919"/>
                    <a:pt x="449285" y="663853"/>
                    <a:pt x="470466" y="710960"/>
                  </a:cubicBezTo>
                  <a:cubicBezTo>
                    <a:pt x="489162" y="752298"/>
                    <a:pt x="510343" y="749888"/>
                    <a:pt x="530427" y="741343"/>
                  </a:cubicBezTo>
                  <a:cubicBezTo>
                    <a:pt x="626542" y="699859"/>
                    <a:pt x="728718" y="688028"/>
                    <a:pt x="827461" y="676634"/>
                  </a:cubicBezTo>
                  <a:cubicBezTo>
                    <a:pt x="846597" y="674442"/>
                    <a:pt x="866243" y="672179"/>
                    <a:pt x="885086" y="669769"/>
                  </a:cubicBezTo>
                  <a:cubicBezTo>
                    <a:pt x="975211" y="659397"/>
                    <a:pt x="1059494" y="619594"/>
                    <a:pt x="1124714" y="556564"/>
                  </a:cubicBezTo>
                  <a:lnTo>
                    <a:pt x="1147940" y="534654"/>
                  </a:lnTo>
                  <a:cubicBezTo>
                    <a:pt x="1211845" y="474107"/>
                    <a:pt x="1277796" y="411443"/>
                    <a:pt x="1346814" y="355133"/>
                  </a:cubicBezTo>
                  <a:cubicBezTo>
                    <a:pt x="1418388" y="296705"/>
                    <a:pt x="1461114" y="232726"/>
                    <a:pt x="1481344" y="153191"/>
                  </a:cubicBezTo>
                  <a:cubicBezTo>
                    <a:pt x="1487918" y="122479"/>
                    <a:pt x="1498362" y="92718"/>
                    <a:pt x="1512384" y="64599"/>
                  </a:cubicBezTo>
                  <a:cubicBezTo>
                    <a:pt x="1529840" y="32902"/>
                    <a:pt x="1545105" y="7997"/>
                    <a:pt x="1569279" y="1205"/>
                  </a:cubicBezTo>
                  <a:cubicBezTo>
                    <a:pt x="1588341" y="-4127"/>
                    <a:pt x="1609814" y="2008"/>
                    <a:pt x="1643264" y="22458"/>
                  </a:cubicBezTo>
                  <a:cubicBezTo>
                    <a:pt x="1701181" y="58187"/>
                    <a:pt x="1756104" y="98612"/>
                    <a:pt x="1807447" y="143331"/>
                  </a:cubicBezTo>
                  <a:cubicBezTo>
                    <a:pt x="1846229" y="177000"/>
                    <a:pt x="1880482" y="234917"/>
                    <a:pt x="1820081" y="319273"/>
                  </a:cubicBezTo>
                  <a:lnTo>
                    <a:pt x="1812340" y="330082"/>
                  </a:lnTo>
                  <a:cubicBezTo>
                    <a:pt x="1803503" y="343520"/>
                    <a:pt x="1793716" y="356229"/>
                    <a:pt x="1783126" y="368279"/>
                  </a:cubicBezTo>
                  <a:cubicBezTo>
                    <a:pt x="1726158" y="429848"/>
                    <a:pt x="1717395" y="499304"/>
                    <a:pt x="1757271" y="580885"/>
                  </a:cubicBezTo>
                  <a:cubicBezTo>
                    <a:pt x="1803795" y="676999"/>
                    <a:pt x="1854482" y="773259"/>
                    <a:pt x="1903342" y="866525"/>
                  </a:cubicBezTo>
                  <a:lnTo>
                    <a:pt x="1938326" y="933206"/>
                  </a:lnTo>
                  <a:cubicBezTo>
                    <a:pt x="2013698" y="1077158"/>
                    <a:pt x="2062486" y="1203436"/>
                    <a:pt x="2092649" y="1329860"/>
                  </a:cubicBezTo>
                  <a:cubicBezTo>
                    <a:pt x="2103093" y="1373316"/>
                    <a:pt x="2116020" y="1416188"/>
                    <a:pt x="2131357" y="1458183"/>
                  </a:cubicBezTo>
                  <a:cubicBezTo>
                    <a:pt x="2155971" y="1526251"/>
                    <a:pt x="2204977" y="1573870"/>
                    <a:pt x="2285608" y="1608051"/>
                  </a:cubicBezTo>
                  <a:cubicBezTo>
                    <a:pt x="2408234" y="1660052"/>
                    <a:pt x="2519321" y="1705991"/>
                    <a:pt x="2634789" y="1737762"/>
                  </a:cubicBezTo>
                  <a:lnTo>
                    <a:pt x="2642092" y="1739734"/>
                  </a:lnTo>
                  <a:cubicBezTo>
                    <a:pt x="2705414" y="1757261"/>
                    <a:pt x="2771000" y="1775375"/>
                    <a:pt x="2828186" y="1817442"/>
                  </a:cubicBezTo>
                  <a:cubicBezTo>
                    <a:pt x="2840456" y="1825915"/>
                    <a:pt x="2850827" y="1836870"/>
                    <a:pt x="2858496" y="1849651"/>
                  </a:cubicBezTo>
                  <a:cubicBezTo>
                    <a:pt x="2866238" y="1862652"/>
                    <a:pt x="2871204" y="1877112"/>
                    <a:pt x="2873103" y="1892158"/>
                  </a:cubicBezTo>
                  <a:cubicBezTo>
                    <a:pt x="2874345" y="1906692"/>
                    <a:pt x="2872519" y="1921372"/>
                    <a:pt x="2867844" y="1935175"/>
                  </a:cubicBezTo>
                  <a:cubicBezTo>
                    <a:pt x="2863243" y="1948906"/>
                    <a:pt x="2855720" y="1961468"/>
                    <a:pt x="2845934" y="1972058"/>
                  </a:cubicBezTo>
                  <a:cubicBezTo>
                    <a:pt x="2831838" y="1989294"/>
                    <a:pt x="2815770" y="2004851"/>
                    <a:pt x="2798095" y="2018435"/>
                  </a:cubicBezTo>
                  <a:cubicBezTo>
                    <a:pt x="2755808" y="2049110"/>
                    <a:pt x="2720678" y="2088622"/>
                    <a:pt x="2695116" y="2134196"/>
                  </a:cubicBezTo>
                  <a:cubicBezTo>
                    <a:pt x="2684453" y="2152747"/>
                    <a:pt x="2674009" y="2171298"/>
                    <a:pt x="2663492" y="2189922"/>
                  </a:cubicBezTo>
                  <a:cubicBezTo>
                    <a:pt x="2645379" y="2222569"/>
                    <a:pt x="2626536" y="2255653"/>
                    <a:pt x="2606963" y="2287862"/>
                  </a:cubicBezTo>
                  <a:cubicBezTo>
                    <a:pt x="2548753" y="2382004"/>
                    <a:pt x="2461841" y="2432618"/>
                    <a:pt x="2362733" y="24326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4" name="Google Shape;2774;p86"/>
            <p:cNvSpPr/>
            <p:nvPr/>
          </p:nvSpPr>
          <p:spPr>
            <a:xfrm>
              <a:off x="5598978" y="10312"/>
              <a:ext cx="1571612" cy="6843999"/>
            </a:xfrm>
            <a:custGeom>
              <a:avLst/>
              <a:gdLst/>
              <a:ahLst/>
              <a:cxnLst/>
              <a:rect l="l" t="t" r="r" b="b"/>
              <a:pathLst>
                <a:path w="1571612" h="6843999" extrusionOk="0">
                  <a:moveTo>
                    <a:pt x="331500" y="6843270"/>
                  </a:moveTo>
                  <a:cubicBezTo>
                    <a:pt x="330769" y="6843416"/>
                    <a:pt x="329966" y="6843416"/>
                    <a:pt x="329236" y="6843270"/>
                  </a:cubicBezTo>
                  <a:cubicBezTo>
                    <a:pt x="328360" y="6842977"/>
                    <a:pt x="327628" y="6842540"/>
                    <a:pt x="326971" y="6841882"/>
                  </a:cubicBezTo>
                  <a:cubicBezTo>
                    <a:pt x="326314" y="6841298"/>
                    <a:pt x="325729" y="6840494"/>
                    <a:pt x="325365" y="6839691"/>
                  </a:cubicBezTo>
                  <a:cubicBezTo>
                    <a:pt x="324999" y="6838815"/>
                    <a:pt x="324781" y="6837938"/>
                    <a:pt x="324708" y="6836989"/>
                  </a:cubicBezTo>
                  <a:cubicBezTo>
                    <a:pt x="324562" y="6836039"/>
                    <a:pt x="324562" y="6835163"/>
                    <a:pt x="324708" y="6834214"/>
                  </a:cubicBezTo>
                  <a:cubicBezTo>
                    <a:pt x="327410" y="6826107"/>
                    <a:pt x="329966" y="6817927"/>
                    <a:pt x="332449" y="6809746"/>
                  </a:cubicBezTo>
                  <a:cubicBezTo>
                    <a:pt x="338146" y="6791707"/>
                    <a:pt x="343916" y="6773228"/>
                    <a:pt x="351000" y="6755262"/>
                  </a:cubicBezTo>
                  <a:cubicBezTo>
                    <a:pt x="360714" y="6730796"/>
                    <a:pt x="372108" y="6706256"/>
                    <a:pt x="383136" y="6682227"/>
                  </a:cubicBezTo>
                  <a:cubicBezTo>
                    <a:pt x="405046" y="6635193"/>
                    <a:pt x="427833" y="6586478"/>
                    <a:pt x="437985" y="6533966"/>
                  </a:cubicBezTo>
                  <a:cubicBezTo>
                    <a:pt x="443024" y="6508038"/>
                    <a:pt x="447626" y="6482037"/>
                    <a:pt x="452592" y="6456037"/>
                  </a:cubicBezTo>
                  <a:cubicBezTo>
                    <a:pt x="457558" y="6428430"/>
                    <a:pt x="462452" y="6400749"/>
                    <a:pt x="468076" y="6373289"/>
                  </a:cubicBezTo>
                  <a:cubicBezTo>
                    <a:pt x="478812" y="6318220"/>
                    <a:pt x="498020" y="6257090"/>
                    <a:pt x="558712" y="6221010"/>
                  </a:cubicBezTo>
                  <a:cubicBezTo>
                    <a:pt x="630797" y="6178138"/>
                    <a:pt x="688788" y="6115182"/>
                    <a:pt x="725670" y="6039810"/>
                  </a:cubicBezTo>
                  <a:cubicBezTo>
                    <a:pt x="763503" y="5964437"/>
                    <a:pt x="801992" y="5891548"/>
                    <a:pt x="855965" y="5829322"/>
                  </a:cubicBezTo>
                  <a:cubicBezTo>
                    <a:pt x="892483" y="5787546"/>
                    <a:pt x="925713" y="5746136"/>
                    <a:pt x="966321" y="5696253"/>
                  </a:cubicBezTo>
                  <a:cubicBezTo>
                    <a:pt x="1031177" y="5613723"/>
                    <a:pt x="1114437" y="5547626"/>
                    <a:pt x="1209455" y="5503148"/>
                  </a:cubicBezTo>
                  <a:cubicBezTo>
                    <a:pt x="1248894" y="5485400"/>
                    <a:pt x="1289356" y="5468603"/>
                    <a:pt x="1328576" y="5452023"/>
                  </a:cubicBezTo>
                  <a:cubicBezTo>
                    <a:pt x="1353845" y="5441506"/>
                    <a:pt x="1379188" y="5431062"/>
                    <a:pt x="1404314" y="5420326"/>
                  </a:cubicBezTo>
                  <a:cubicBezTo>
                    <a:pt x="1464785" y="5394252"/>
                    <a:pt x="1516714" y="5367668"/>
                    <a:pt x="1540158" y="5304565"/>
                  </a:cubicBezTo>
                  <a:cubicBezTo>
                    <a:pt x="1554838" y="5262862"/>
                    <a:pt x="1559585" y="5218311"/>
                    <a:pt x="1553963" y="5174490"/>
                  </a:cubicBezTo>
                  <a:cubicBezTo>
                    <a:pt x="1539866" y="5029734"/>
                    <a:pt x="1477057" y="4930772"/>
                    <a:pt x="1362026" y="4871978"/>
                  </a:cubicBezTo>
                  <a:cubicBezTo>
                    <a:pt x="1320030" y="4850578"/>
                    <a:pt x="1267883" y="4823921"/>
                    <a:pt x="1224793" y="4788645"/>
                  </a:cubicBezTo>
                  <a:cubicBezTo>
                    <a:pt x="1098369" y="4684423"/>
                    <a:pt x="988013" y="4562090"/>
                    <a:pt x="897376" y="4425587"/>
                  </a:cubicBezTo>
                  <a:cubicBezTo>
                    <a:pt x="862757" y="4374024"/>
                    <a:pt x="828285" y="4324288"/>
                    <a:pt x="787239" y="4283899"/>
                  </a:cubicBezTo>
                  <a:cubicBezTo>
                    <a:pt x="734142" y="4232847"/>
                    <a:pt x="677102" y="4186032"/>
                    <a:pt x="616702" y="4143891"/>
                  </a:cubicBezTo>
                  <a:cubicBezTo>
                    <a:pt x="528330" y="4080496"/>
                    <a:pt x="508172" y="3984308"/>
                    <a:pt x="500430" y="3898565"/>
                  </a:cubicBezTo>
                  <a:cubicBezTo>
                    <a:pt x="498604" y="3878919"/>
                    <a:pt x="496997" y="3859054"/>
                    <a:pt x="495464" y="3839334"/>
                  </a:cubicBezTo>
                  <a:cubicBezTo>
                    <a:pt x="491666" y="3791423"/>
                    <a:pt x="487722" y="3741905"/>
                    <a:pt x="479981" y="3693994"/>
                  </a:cubicBezTo>
                  <a:cubicBezTo>
                    <a:pt x="476840" y="3674421"/>
                    <a:pt x="473334" y="3654847"/>
                    <a:pt x="469829" y="3635201"/>
                  </a:cubicBezTo>
                  <a:cubicBezTo>
                    <a:pt x="457266" y="3565233"/>
                    <a:pt x="444120" y="3492709"/>
                    <a:pt x="454272" y="3417995"/>
                  </a:cubicBezTo>
                  <a:cubicBezTo>
                    <a:pt x="459457" y="3378920"/>
                    <a:pt x="468879" y="3328234"/>
                    <a:pt x="495025" y="3282222"/>
                  </a:cubicBezTo>
                  <a:cubicBezTo>
                    <a:pt x="549291" y="3187276"/>
                    <a:pt x="642702" y="3170478"/>
                    <a:pt x="717929" y="3166534"/>
                  </a:cubicBezTo>
                  <a:cubicBezTo>
                    <a:pt x="771463" y="3163686"/>
                    <a:pt x="825802" y="3162882"/>
                    <a:pt x="878606" y="3162152"/>
                  </a:cubicBezTo>
                  <a:cubicBezTo>
                    <a:pt x="928269" y="3161422"/>
                    <a:pt x="979394" y="3160692"/>
                    <a:pt x="1030008" y="3158135"/>
                  </a:cubicBezTo>
                  <a:cubicBezTo>
                    <a:pt x="1090846" y="3155214"/>
                    <a:pt x="1135689" y="3112780"/>
                    <a:pt x="1150005" y="3044712"/>
                  </a:cubicBezTo>
                  <a:cubicBezTo>
                    <a:pt x="1164100" y="2982778"/>
                    <a:pt x="1162859" y="2918361"/>
                    <a:pt x="1146426" y="2857011"/>
                  </a:cubicBezTo>
                  <a:cubicBezTo>
                    <a:pt x="1133864" y="2811949"/>
                    <a:pt x="1118161" y="2767251"/>
                    <a:pt x="1102605" y="2723284"/>
                  </a:cubicBezTo>
                  <a:cubicBezTo>
                    <a:pt x="1092526" y="2694070"/>
                    <a:pt x="1082082" y="2664418"/>
                    <a:pt x="1072587" y="2634620"/>
                  </a:cubicBezTo>
                  <a:cubicBezTo>
                    <a:pt x="1050676" y="2564871"/>
                    <a:pt x="1050676" y="2498920"/>
                    <a:pt x="1073610" y="2438812"/>
                  </a:cubicBezTo>
                  <a:cubicBezTo>
                    <a:pt x="1087925" y="2403244"/>
                    <a:pt x="1104723" y="2368698"/>
                    <a:pt x="1123712" y="2335394"/>
                  </a:cubicBezTo>
                  <a:cubicBezTo>
                    <a:pt x="1131454" y="2320787"/>
                    <a:pt x="1139853" y="2305596"/>
                    <a:pt x="1147521" y="2290551"/>
                  </a:cubicBezTo>
                  <a:cubicBezTo>
                    <a:pt x="1153437" y="2278719"/>
                    <a:pt x="1160156" y="2267179"/>
                    <a:pt x="1166729" y="2255567"/>
                  </a:cubicBezTo>
                  <a:cubicBezTo>
                    <a:pt x="1187983" y="2218684"/>
                    <a:pt x="1207994" y="2183846"/>
                    <a:pt x="1208360" y="2139952"/>
                  </a:cubicBezTo>
                  <a:cubicBezTo>
                    <a:pt x="1209309" y="2042450"/>
                    <a:pt x="1168337" y="1956196"/>
                    <a:pt x="1083105" y="1876149"/>
                  </a:cubicBezTo>
                  <a:cubicBezTo>
                    <a:pt x="1032199" y="1830349"/>
                    <a:pt x="978883" y="1787244"/>
                    <a:pt x="923450" y="1747023"/>
                  </a:cubicBezTo>
                  <a:cubicBezTo>
                    <a:pt x="856257" y="1696410"/>
                    <a:pt x="786728" y="1644044"/>
                    <a:pt x="726693" y="1581014"/>
                  </a:cubicBezTo>
                  <a:cubicBezTo>
                    <a:pt x="707996" y="1561368"/>
                    <a:pt x="689079" y="1541867"/>
                    <a:pt x="670163" y="1522586"/>
                  </a:cubicBezTo>
                  <a:cubicBezTo>
                    <a:pt x="605601" y="1456051"/>
                    <a:pt x="538700" y="1387252"/>
                    <a:pt x="480711" y="1312902"/>
                  </a:cubicBezTo>
                  <a:cubicBezTo>
                    <a:pt x="406653" y="1217957"/>
                    <a:pt x="359691" y="1103949"/>
                    <a:pt x="314336" y="993447"/>
                  </a:cubicBezTo>
                  <a:cubicBezTo>
                    <a:pt x="307471" y="976649"/>
                    <a:pt x="300533" y="959704"/>
                    <a:pt x="293595" y="942979"/>
                  </a:cubicBezTo>
                  <a:cubicBezTo>
                    <a:pt x="251964" y="843433"/>
                    <a:pt x="204930" y="738992"/>
                    <a:pt x="128681" y="654490"/>
                  </a:cubicBezTo>
                  <a:cubicBezTo>
                    <a:pt x="34538" y="550415"/>
                    <a:pt x="-7748" y="436772"/>
                    <a:pt x="-737" y="307428"/>
                  </a:cubicBezTo>
                  <a:cubicBezTo>
                    <a:pt x="1235" y="269814"/>
                    <a:pt x="6566" y="231033"/>
                    <a:pt x="28477" y="201380"/>
                  </a:cubicBezTo>
                  <a:cubicBezTo>
                    <a:pt x="65944" y="152374"/>
                    <a:pt x="106552" y="104244"/>
                    <a:pt x="145845" y="58085"/>
                  </a:cubicBezTo>
                  <a:lnTo>
                    <a:pt x="193390" y="1921"/>
                  </a:lnTo>
                  <a:cubicBezTo>
                    <a:pt x="193902" y="1205"/>
                    <a:pt x="194632" y="629"/>
                    <a:pt x="195435" y="242"/>
                  </a:cubicBezTo>
                  <a:cubicBezTo>
                    <a:pt x="196238" y="-175"/>
                    <a:pt x="197115" y="-423"/>
                    <a:pt x="197991" y="-489"/>
                  </a:cubicBezTo>
                  <a:cubicBezTo>
                    <a:pt x="198867" y="-664"/>
                    <a:pt x="199744" y="-664"/>
                    <a:pt x="200621" y="-489"/>
                  </a:cubicBezTo>
                  <a:cubicBezTo>
                    <a:pt x="201498" y="-196"/>
                    <a:pt x="202228" y="278"/>
                    <a:pt x="202885" y="899"/>
                  </a:cubicBezTo>
                  <a:cubicBezTo>
                    <a:pt x="203542" y="1513"/>
                    <a:pt x="204127" y="2257"/>
                    <a:pt x="204491" y="3090"/>
                  </a:cubicBezTo>
                  <a:cubicBezTo>
                    <a:pt x="204857" y="3937"/>
                    <a:pt x="205076" y="4857"/>
                    <a:pt x="205149" y="5792"/>
                  </a:cubicBezTo>
                  <a:cubicBezTo>
                    <a:pt x="205295" y="6683"/>
                    <a:pt x="205295" y="7604"/>
                    <a:pt x="205149" y="8495"/>
                  </a:cubicBezTo>
                  <a:cubicBezTo>
                    <a:pt x="204857" y="9385"/>
                    <a:pt x="204418" y="10203"/>
                    <a:pt x="203834" y="10905"/>
                  </a:cubicBezTo>
                  <a:cubicBezTo>
                    <a:pt x="188278" y="29748"/>
                    <a:pt x="172137" y="48445"/>
                    <a:pt x="156215" y="67215"/>
                  </a:cubicBezTo>
                  <a:cubicBezTo>
                    <a:pt x="117068" y="113300"/>
                    <a:pt x="76534" y="160919"/>
                    <a:pt x="39359" y="209853"/>
                  </a:cubicBezTo>
                  <a:cubicBezTo>
                    <a:pt x="19420" y="236072"/>
                    <a:pt x="14965" y="272298"/>
                    <a:pt x="12993" y="307793"/>
                  </a:cubicBezTo>
                  <a:cubicBezTo>
                    <a:pt x="6274" y="433121"/>
                    <a:pt x="47393" y="543258"/>
                    <a:pt x="138687" y="644412"/>
                  </a:cubicBezTo>
                  <a:cubicBezTo>
                    <a:pt x="216177" y="730739"/>
                    <a:pt x="264015" y="836202"/>
                    <a:pt x="306157" y="936991"/>
                  </a:cubicBezTo>
                  <a:cubicBezTo>
                    <a:pt x="313460" y="953350"/>
                    <a:pt x="320107" y="970660"/>
                    <a:pt x="327045" y="987531"/>
                  </a:cubicBezTo>
                  <a:cubicBezTo>
                    <a:pt x="372034" y="1097084"/>
                    <a:pt x="418558" y="1210288"/>
                    <a:pt x="491374" y="1303554"/>
                  </a:cubicBezTo>
                  <a:cubicBezTo>
                    <a:pt x="549072" y="1377027"/>
                    <a:pt x="615533" y="1445826"/>
                    <a:pt x="679878" y="1512069"/>
                  </a:cubicBezTo>
                  <a:cubicBezTo>
                    <a:pt x="698794" y="1531643"/>
                    <a:pt x="717783" y="1551216"/>
                    <a:pt x="736552" y="1570497"/>
                  </a:cubicBezTo>
                  <a:cubicBezTo>
                    <a:pt x="795784" y="1632650"/>
                    <a:pt x="864729" y="1684724"/>
                    <a:pt x="931557" y="1734972"/>
                  </a:cubicBezTo>
                  <a:cubicBezTo>
                    <a:pt x="987429" y="1775624"/>
                    <a:pt x="1041036" y="1819211"/>
                    <a:pt x="1092234" y="1865559"/>
                  </a:cubicBezTo>
                  <a:cubicBezTo>
                    <a:pt x="1180606" y="1948381"/>
                    <a:pt x="1223040" y="2038287"/>
                    <a:pt x="1222091" y="2140098"/>
                  </a:cubicBezTo>
                  <a:cubicBezTo>
                    <a:pt x="1221579" y="2187863"/>
                    <a:pt x="1199668" y="2226061"/>
                    <a:pt x="1178270" y="2263017"/>
                  </a:cubicBezTo>
                  <a:cubicBezTo>
                    <a:pt x="1171769" y="2274337"/>
                    <a:pt x="1165269" y="2285657"/>
                    <a:pt x="1159353" y="2297270"/>
                  </a:cubicBezTo>
                  <a:cubicBezTo>
                    <a:pt x="1151612" y="2312461"/>
                    <a:pt x="1143505" y="2327506"/>
                    <a:pt x="1135398" y="2342406"/>
                  </a:cubicBezTo>
                  <a:cubicBezTo>
                    <a:pt x="1116701" y="2375169"/>
                    <a:pt x="1100268" y="2409131"/>
                    <a:pt x="1086099" y="2444071"/>
                  </a:cubicBezTo>
                  <a:cubicBezTo>
                    <a:pt x="1064189" y="2501184"/>
                    <a:pt x="1064189" y="2563629"/>
                    <a:pt x="1085441" y="2630164"/>
                  </a:cubicBezTo>
                  <a:cubicBezTo>
                    <a:pt x="1094790" y="2659378"/>
                    <a:pt x="1105161" y="2689542"/>
                    <a:pt x="1115240" y="2718391"/>
                  </a:cubicBezTo>
                  <a:cubicBezTo>
                    <a:pt x="1130724" y="2762212"/>
                    <a:pt x="1146280" y="2807494"/>
                    <a:pt x="1159061" y="2852994"/>
                  </a:cubicBezTo>
                  <a:cubicBezTo>
                    <a:pt x="1176005" y="2916608"/>
                    <a:pt x="1177320" y="2983435"/>
                    <a:pt x="1162931" y="3047706"/>
                  </a:cubicBezTo>
                  <a:cubicBezTo>
                    <a:pt x="1147448" y="3121180"/>
                    <a:pt x="1096543" y="3169090"/>
                    <a:pt x="1030300" y="3172377"/>
                  </a:cubicBezTo>
                  <a:cubicBezTo>
                    <a:pt x="979686" y="3174787"/>
                    <a:pt x="928051" y="3175517"/>
                    <a:pt x="878387" y="3176248"/>
                  </a:cubicBezTo>
                  <a:cubicBezTo>
                    <a:pt x="825948" y="3177052"/>
                    <a:pt x="771756" y="3177928"/>
                    <a:pt x="718513" y="3180703"/>
                  </a:cubicBezTo>
                  <a:cubicBezTo>
                    <a:pt x="642118" y="3184720"/>
                    <a:pt x="557178" y="3200861"/>
                    <a:pt x="506711" y="3289452"/>
                  </a:cubicBezTo>
                  <a:cubicBezTo>
                    <a:pt x="481733" y="3333273"/>
                    <a:pt x="472749" y="3382134"/>
                    <a:pt x="467930" y="3420039"/>
                  </a:cubicBezTo>
                  <a:cubicBezTo>
                    <a:pt x="458288" y="3492490"/>
                    <a:pt x="471216" y="3563772"/>
                    <a:pt x="483413" y="3632717"/>
                  </a:cubicBezTo>
                  <a:cubicBezTo>
                    <a:pt x="486992" y="3652364"/>
                    <a:pt x="490717" y="3672010"/>
                    <a:pt x="493565" y="3691803"/>
                  </a:cubicBezTo>
                  <a:cubicBezTo>
                    <a:pt x="501306" y="3740226"/>
                    <a:pt x="505031" y="3789743"/>
                    <a:pt x="509122" y="3837874"/>
                  </a:cubicBezTo>
                  <a:cubicBezTo>
                    <a:pt x="510655" y="3857666"/>
                    <a:pt x="512262" y="3877313"/>
                    <a:pt x="514087" y="3897032"/>
                  </a:cubicBezTo>
                  <a:cubicBezTo>
                    <a:pt x="521830" y="3983651"/>
                    <a:pt x="540892" y="4072316"/>
                    <a:pt x="624370" y="4131913"/>
                  </a:cubicBezTo>
                  <a:cubicBezTo>
                    <a:pt x="685501" y="4174419"/>
                    <a:pt x="743126" y="4221673"/>
                    <a:pt x="796806" y="4273236"/>
                  </a:cubicBezTo>
                  <a:cubicBezTo>
                    <a:pt x="838656" y="4314574"/>
                    <a:pt x="873566" y="4364895"/>
                    <a:pt x="908697" y="4417115"/>
                  </a:cubicBezTo>
                  <a:cubicBezTo>
                    <a:pt x="998675" y="4552303"/>
                    <a:pt x="1108083" y="4673468"/>
                    <a:pt x="1233484" y="4776667"/>
                  </a:cubicBezTo>
                  <a:cubicBezTo>
                    <a:pt x="1275406" y="4811067"/>
                    <a:pt x="1326896" y="4837359"/>
                    <a:pt x="1368160" y="4858320"/>
                  </a:cubicBezTo>
                  <a:cubicBezTo>
                    <a:pt x="1487793" y="4919378"/>
                    <a:pt x="1553086" y="5021993"/>
                    <a:pt x="1567766" y="5172372"/>
                  </a:cubicBezTo>
                  <a:cubicBezTo>
                    <a:pt x="1573609" y="5218457"/>
                    <a:pt x="1568570" y="5265345"/>
                    <a:pt x="1553159" y="5309166"/>
                  </a:cubicBezTo>
                  <a:cubicBezTo>
                    <a:pt x="1527816" y="5377309"/>
                    <a:pt x="1470921" y="5406595"/>
                    <a:pt x="1409791" y="5432815"/>
                  </a:cubicBezTo>
                  <a:cubicBezTo>
                    <a:pt x="1384593" y="5443624"/>
                    <a:pt x="1359250" y="5454214"/>
                    <a:pt x="1333907" y="5464658"/>
                  </a:cubicBezTo>
                  <a:cubicBezTo>
                    <a:pt x="1295126" y="5480945"/>
                    <a:pt x="1254372" y="5497232"/>
                    <a:pt x="1215152" y="5515271"/>
                  </a:cubicBezTo>
                  <a:cubicBezTo>
                    <a:pt x="1125173" y="5556099"/>
                    <a:pt x="1047171" y="5617520"/>
                    <a:pt x="976984" y="5704432"/>
                  </a:cubicBezTo>
                  <a:cubicBezTo>
                    <a:pt x="936522" y="5754388"/>
                    <a:pt x="902635" y="5795946"/>
                    <a:pt x="866263" y="5837868"/>
                  </a:cubicBezTo>
                  <a:cubicBezTo>
                    <a:pt x="813385" y="5898925"/>
                    <a:pt x="775407" y="5970938"/>
                    <a:pt x="738013" y="6045507"/>
                  </a:cubicBezTo>
                  <a:cubicBezTo>
                    <a:pt x="699962" y="6123216"/>
                    <a:pt x="640073" y="6188144"/>
                    <a:pt x="565724" y="6232404"/>
                  </a:cubicBezTo>
                  <a:cubicBezTo>
                    <a:pt x="509925" y="6265489"/>
                    <a:pt x="492689" y="6320630"/>
                    <a:pt x="481733" y="6375115"/>
                  </a:cubicBezTo>
                  <a:cubicBezTo>
                    <a:pt x="476329" y="6402503"/>
                    <a:pt x="471435" y="6430110"/>
                    <a:pt x="466177" y="6457644"/>
                  </a:cubicBezTo>
                  <a:cubicBezTo>
                    <a:pt x="461576" y="6483718"/>
                    <a:pt x="456901" y="6509791"/>
                    <a:pt x="451934" y="6535719"/>
                  </a:cubicBezTo>
                  <a:cubicBezTo>
                    <a:pt x="441418" y="6590130"/>
                    <a:pt x="418265" y="6639721"/>
                    <a:pt x="395990" y="6687485"/>
                  </a:cubicBezTo>
                  <a:cubicBezTo>
                    <a:pt x="385035" y="6710930"/>
                    <a:pt x="374080" y="6735177"/>
                    <a:pt x="364219" y="6759499"/>
                  </a:cubicBezTo>
                  <a:cubicBezTo>
                    <a:pt x="356916" y="6776880"/>
                    <a:pt x="351584" y="6795212"/>
                    <a:pt x="345960" y="6813033"/>
                  </a:cubicBezTo>
                  <a:cubicBezTo>
                    <a:pt x="343331" y="6821213"/>
                    <a:pt x="340775" y="6829320"/>
                    <a:pt x="338219" y="6837500"/>
                  </a:cubicBezTo>
                  <a:cubicBezTo>
                    <a:pt x="337854" y="6838960"/>
                    <a:pt x="336977" y="6840202"/>
                    <a:pt x="335881" y="6841152"/>
                  </a:cubicBezTo>
                  <a:cubicBezTo>
                    <a:pt x="334787" y="6842393"/>
                    <a:pt x="333179" y="6843197"/>
                    <a:pt x="331500" y="684327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5" name="Google Shape;2775;p86"/>
            <p:cNvSpPr/>
            <p:nvPr/>
          </p:nvSpPr>
          <p:spPr>
            <a:xfrm>
              <a:off x="5718197" y="6938"/>
              <a:ext cx="2582220" cy="2029427"/>
            </a:xfrm>
            <a:custGeom>
              <a:avLst/>
              <a:gdLst/>
              <a:ahLst/>
              <a:cxnLst/>
              <a:rect l="l" t="t" r="r" b="b"/>
              <a:pathLst>
                <a:path w="2582220" h="2029427" extrusionOk="0">
                  <a:moveTo>
                    <a:pt x="1511941" y="2028807"/>
                  </a:moveTo>
                  <a:cubicBezTo>
                    <a:pt x="1455924" y="2028304"/>
                    <a:pt x="1402169" y="2006290"/>
                    <a:pt x="1361927" y="1967312"/>
                  </a:cubicBezTo>
                  <a:cubicBezTo>
                    <a:pt x="1326213" y="1934855"/>
                    <a:pt x="1295246" y="1897534"/>
                    <a:pt x="1269977" y="1856445"/>
                  </a:cubicBezTo>
                  <a:cubicBezTo>
                    <a:pt x="1218852" y="1773257"/>
                    <a:pt x="1143772" y="1724470"/>
                    <a:pt x="1039623" y="1707161"/>
                  </a:cubicBezTo>
                  <a:cubicBezTo>
                    <a:pt x="893553" y="1682621"/>
                    <a:pt x="764208" y="1613748"/>
                    <a:pt x="643627" y="1495359"/>
                  </a:cubicBezTo>
                  <a:cubicBezTo>
                    <a:pt x="527355" y="1381132"/>
                    <a:pt x="440881" y="1279832"/>
                    <a:pt x="372301" y="1177071"/>
                  </a:cubicBezTo>
                  <a:cubicBezTo>
                    <a:pt x="286996" y="1049625"/>
                    <a:pt x="233534" y="946646"/>
                    <a:pt x="197017" y="843082"/>
                  </a:cubicBezTo>
                  <a:cubicBezTo>
                    <a:pt x="166123" y="753504"/>
                    <a:pt x="124712" y="667900"/>
                    <a:pt x="73660" y="588043"/>
                  </a:cubicBezTo>
                  <a:cubicBezTo>
                    <a:pt x="50435" y="551525"/>
                    <a:pt x="28817" y="515957"/>
                    <a:pt x="15232" y="477030"/>
                  </a:cubicBezTo>
                  <a:cubicBezTo>
                    <a:pt x="-15004" y="390921"/>
                    <a:pt x="-4195" y="312628"/>
                    <a:pt x="47441" y="244413"/>
                  </a:cubicBezTo>
                  <a:cubicBezTo>
                    <a:pt x="95205" y="181091"/>
                    <a:pt x="156994" y="129163"/>
                    <a:pt x="248361" y="76432"/>
                  </a:cubicBezTo>
                  <a:cubicBezTo>
                    <a:pt x="300873" y="45830"/>
                    <a:pt x="356015" y="50504"/>
                    <a:pt x="407869" y="89870"/>
                  </a:cubicBezTo>
                  <a:cubicBezTo>
                    <a:pt x="449353" y="121494"/>
                    <a:pt x="474915" y="165900"/>
                    <a:pt x="494489" y="205120"/>
                  </a:cubicBezTo>
                  <a:cubicBezTo>
                    <a:pt x="499601" y="215345"/>
                    <a:pt x="504568" y="225716"/>
                    <a:pt x="509535" y="236014"/>
                  </a:cubicBezTo>
                  <a:cubicBezTo>
                    <a:pt x="523119" y="266213"/>
                    <a:pt x="538676" y="295493"/>
                    <a:pt x="556058" y="323656"/>
                  </a:cubicBezTo>
                  <a:cubicBezTo>
                    <a:pt x="598418" y="388146"/>
                    <a:pt x="662470" y="429703"/>
                    <a:pt x="724477" y="469726"/>
                  </a:cubicBezTo>
                  <a:lnTo>
                    <a:pt x="728932" y="472720"/>
                  </a:lnTo>
                  <a:cubicBezTo>
                    <a:pt x="828187" y="536772"/>
                    <a:pt x="953734" y="627774"/>
                    <a:pt x="1046708" y="761282"/>
                  </a:cubicBezTo>
                  <a:cubicBezTo>
                    <a:pt x="1074534" y="802401"/>
                    <a:pt x="1109080" y="838524"/>
                    <a:pt x="1148957" y="868133"/>
                  </a:cubicBezTo>
                  <a:cubicBezTo>
                    <a:pt x="1197014" y="902605"/>
                    <a:pt x="1227981" y="902898"/>
                    <a:pt x="1276695" y="869447"/>
                  </a:cubicBezTo>
                  <a:cubicBezTo>
                    <a:pt x="1291595" y="860187"/>
                    <a:pt x="1305324" y="849071"/>
                    <a:pt x="1317449" y="836362"/>
                  </a:cubicBezTo>
                  <a:cubicBezTo>
                    <a:pt x="1393990" y="748720"/>
                    <a:pt x="1484187" y="675685"/>
                    <a:pt x="1562336" y="616673"/>
                  </a:cubicBezTo>
                  <a:cubicBezTo>
                    <a:pt x="1707676" y="507120"/>
                    <a:pt x="1777936" y="356887"/>
                    <a:pt x="1771216" y="171159"/>
                  </a:cubicBezTo>
                  <a:cubicBezTo>
                    <a:pt x="1769902" y="134787"/>
                    <a:pt x="1768441" y="98269"/>
                    <a:pt x="1766908" y="61606"/>
                  </a:cubicBezTo>
                  <a:lnTo>
                    <a:pt x="1764717" y="6756"/>
                  </a:lnTo>
                  <a:cubicBezTo>
                    <a:pt x="1764643" y="4894"/>
                    <a:pt x="1765228" y="3061"/>
                    <a:pt x="1766469" y="1644"/>
                  </a:cubicBezTo>
                  <a:cubicBezTo>
                    <a:pt x="1767637" y="271"/>
                    <a:pt x="1769390" y="-547"/>
                    <a:pt x="1771216" y="-620"/>
                  </a:cubicBezTo>
                  <a:cubicBezTo>
                    <a:pt x="1772969" y="-562"/>
                    <a:pt x="1774648" y="139"/>
                    <a:pt x="1775964" y="1352"/>
                  </a:cubicBezTo>
                  <a:cubicBezTo>
                    <a:pt x="1777278" y="2637"/>
                    <a:pt x="1778154" y="4383"/>
                    <a:pt x="1778227" y="6245"/>
                  </a:cubicBezTo>
                  <a:lnTo>
                    <a:pt x="1780418" y="60948"/>
                  </a:lnTo>
                  <a:cubicBezTo>
                    <a:pt x="1781879" y="97466"/>
                    <a:pt x="1783268" y="133983"/>
                    <a:pt x="1784655" y="170501"/>
                  </a:cubicBezTo>
                  <a:cubicBezTo>
                    <a:pt x="1791520" y="360904"/>
                    <a:pt x="1719508" y="514716"/>
                    <a:pt x="1570662" y="627482"/>
                  </a:cubicBezTo>
                  <a:cubicBezTo>
                    <a:pt x="1493099" y="686494"/>
                    <a:pt x="1403485" y="758069"/>
                    <a:pt x="1327820" y="845273"/>
                  </a:cubicBezTo>
                  <a:cubicBezTo>
                    <a:pt x="1314892" y="858872"/>
                    <a:pt x="1300359" y="870799"/>
                    <a:pt x="1284510" y="880768"/>
                  </a:cubicBezTo>
                  <a:cubicBezTo>
                    <a:pt x="1230757" y="917285"/>
                    <a:pt x="1194750" y="917285"/>
                    <a:pt x="1141726" y="879234"/>
                  </a:cubicBezTo>
                  <a:cubicBezTo>
                    <a:pt x="1100534" y="848808"/>
                    <a:pt x="1064820" y="811611"/>
                    <a:pt x="1036045" y="769243"/>
                  </a:cubicBezTo>
                  <a:cubicBezTo>
                    <a:pt x="944678" y="637780"/>
                    <a:pt x="820225" y="547801"/>
                    <a:pt x="721994" y="484406"/>
                  </a:cubicBezTo>
                  <a:lnTo>
                    <a:pt x="717612" y="481485"/>
                  </a:lnTo>
                  <a:cubicBezTo>
                    <a:pt x="654436" y="440658"/>
                    <a:pt x="589069" y="398590"/>
                    <a:pt x="545103" y="331543"/>
                  </a:cubicBezTo>
                  <a:cubicBezTo>
                    <a:pt x="527209" y="302892"/>
                    <a:pt x="511214" y="273079"/>
                    <a:pt x="497264" y="242295"/>
                  </a:cubicBezTo>
                  <a:cubicBezTo>
                    <a:pt x="492371" y="231996"/>
                    <a:pt x="487405" y="221699"/>
                    <a:pt x="482657" y="211620"/>
                  </a:cubicBezTo>
                  <a:cubicBezTo>
                    <a:pt x="463815" y="173861"/>
                    <a:pt x="439275" y="131281"/>
                    <a:pt x="400054" y="101337"/>
                  </a:cubicBezTo>
                  <a:cubicBezTo>
                    <a:pt x="352801" y="65403"/>
                    <a:pt x="302699" y="61021"/>
                    <a:pt x="255079" y="88775"/>
                  </a:cubicBezTo>
                  <a:cubicBezTo>
                    <a:pt x="165758" y="140849"/>
                    <a:pt x="104847" y="191681"/>
                    <a:pt x="57885" y="253469"/>
                  </a:cubicBezTo>
                  <a:cubicBezTo>
                    <a:pt x="9462" y="317521"/>
                    <a:pt x="-544" y="391140"/>
                    <a:pt x="27867" y="472574"/>
                  </a:cubicBezTo>
                  <a:cubicBezTo>
                    <a:pt x="41087" y="509968"/>
                    <a:pt x="62486" y="544952"/>
                    <a:pt x="85054" y="580520"/>
                  </a:cubicBezTo>
                  <a:cubicBezTo>
                    <a:pt x="136617" y="661304"/>
                    <a:pt x="178466" y="747895"/>
                    <a:pt x="209725" y="838481"/>
                  </a:cubicBezTo>
                  <a:cubicBezTo>
                    <a:pt x="245293" y="940730"/>
                    <a:pt x="298754" y="1042468"/>
                    <a:pt x="383110" y="1169257"/>
                  </a:cubicBezTo>
                  <a:cubicBezTo>
                    <a:pt x="451252" y="1271506"/>
                    <a:pt x="536484" y="1371710"/>
                    <a:pt x="652610" y="1485280"/>
                  </a:cubicBezTo>
                  <a:cubicBezTo>
                    <a:pt x="771146" y="1601625"/>
                    <a:pt x="898374" y="1669767"/>
                    <a:pt x="1041522" y="1693430"/>
                  </a:cubicBezTo>
                  <a:cubicBezTo>
                    <a:pt x="1150052" y="1711324"/>
                    <a:pt x="1228054" y="1762302"/>
                    <a:pt x="1281151" y="1849068"/>
                  </a:cubicBezTo>
                  <a:cubicBezTo>
                    <a:pt x="1305690" y="1888989"/>
                    <a:pt x="1335781" y="1925236"/>
                    <a:pt x="1370546" y="1956722"/>
                  </a:cubicBezTo>
                  <a:cubicBezTo>
                    <a:pt x="1446794" y="2025959"/>
                    <a:pt x="1534436" y="2033700"/>
                    <a:pt x="1638585" y="1980385"/>
                  </a:cubicBezTo>
                  <a:cubicBezTo>
                    <a:pt x="1659035" y="1969941"/>
                    <a:pt x="1679266" y="1959132"/>
                    <a:pt x="1699570" y="1947738"/>
                  </a:cubicBezTo>
                  <a:cubicBezTo>
                    <a:pt x="1763256" y="1913558"/>
                    <a:pt x="1829134" y="1878136"/>
                    <a:pt x="1899832" y="1857175"/>
                  </a:cubicBezTo>
                  <a:cubicBezTo>
                    <a:pt x="1960086" y="1839208"/>
                    <a:pt x="2022312" y="1824528"/>
                    <a:pt x="2082419" y="1810578"/>
                  </a:cubicBezTo>
                  <a:lnTo>
                    <a:pt x="2104769" y="1805393"/>
                  </a:lnTo>
                  <a:cubicBezTo>
                    <a:pt x="2214321" y="1779758"/>
                    <a:pt x="2289400" y="1727610"/>
                    <a:pt x="2341694" y="1641283"/>
                  </a:cubicBezTo>
                  <a:cubicBezTo>
                    <a:pt x="2371711" y="1591546"/>
                    <a:pt x="2404503" y="1542539"/>
                    <a:pt x="2436201" y="1495213"/>
                  </a:cubicBezTo>
                  <a:cubicBezTo>
                    <a:pt x="2467899" y="1447886"/>
                    <a:pt x="2499012" y="1401143"/>
                    <a:pt x="2528373" y="1352940"/>
                  </a:cubicBezTo>
                  <a:cubicBezTo>
                    <a:pt x="2560434" y="1300282"/>
                    <a:pt x="2572704" y="1245797"/>
                    <a:pt x="2564890" y="1190802"/>
                  </a:cubicBezTo>
                  <a:cubicBezTo>
                    <a:pt x="2557587" y="1140481"/>
                    <a:pt x="2527568" y="1110463"/>
                    <a:pt x="2491855" y="1078985"/>
                  </a:cubicBezTo>
                  <a:cubicBezTo>
                    <a:pt x="2481702" y="1070075"/>
                    <a:pt x="2471405" y="1061238"/>
                    <a:pt x="2461252" y="1052547"/>
                  </a:cubicBezTo>
                  <a:cubicBezTo>
                    <a:pt x="2438027" y="1032389"/>
                    <a:pt x="2413706" y="1011720"/>
                    <a:pt x="2391066" y="989517"/>
                  </a:cubicBezTo>
                  <a:cubicBezTo>
                    <a:pt x="2324823" y="924954"/>
                    <a:pt x="2309631" y="828840"/>
                    <a:pt x="2351335" y="739153"/>
                  </a:cubicBezTo>
                  <a:cubicBezTo>
                    <a:pt x="2372076" y="696719"/>
                    <a:pt x="2395374" y="655600"/>
                    <a:pt x="2421156" y="616015"/>
                  </a:cubicBezTo>
                  <a:cubicBezTo>
                    <a:pt x="2428898" y="603088"/>
                    <a:pt x="2437079" y="590307"/>
                    <a:pt x="2444892" y="577307"/>
                  </a:cubicBezTo>
                  <a:cubicBezTo>
                    <a:pt x="2488640" y="504337"/>
                    <a:pt x="2519097" y="424233"/>
                    <a:pt x="2535018" y="340673"/>
                  </a:cubicBezTo>
                  <a:cubicBezTo>
                    <a:pt x="2551012" y="260334"/>
                    <a:pt x="2540057" y="183136"/>
                    <a:pt x="2528736" y="124562"/>
                  </a:cubicBezTo>
                  <a:cubicBezTo>
                    <a:pt x="2523551" y="97977"/>
                    <a:pt x="2520119" y="70735"/>
                    <a:pt x="2516759" y="44223"/>
                  </a:cubicBezTo>
                  <a:cubicBezTo>
                    <a:pt x="2515226" y="32026"/>
                    <a:pt x="2513692" y="19756"/>
                    <a:pt x="2512013" y="7706"/>
                  </a:cubicBezTo>
                  <a:cubicBezTo>
                    <a:pt x="2511720" y="5836"/>
                    <a:pt x="2512157" y="3923"/>
                    <a:pt x="2513254" y="2374"/>
                  </a:cubicBezTo>
                  <a:cubicBezTo>
                    <a:pt x="2514349" y="928"/>
                    <a:pt x="2515955" y="-58"/>
                    <a:pt x="2517708" y="-401"/>
                  </a:cubicBezTo>
                  <a:cubicBezTo>
                    <a:pt x="2519534" y="-679"/>
                    <a:pt x="2521287" y="-197"/>
                    <a:pt x="2522749" y="914"/>
                  </a:cubicBezTo>
                  <a:cubicBezTo>
                    <a:pt x="2524209" y="2067"/>
                    <a:pt x="2525158" y="3740"/>
                    <a:pt x="2525450" y="5588"/>
                  </a:cubicBezTo>
                  <a:cubicBezTo>
                    <a:pt x="2527203" y="17785"/>
                    <a:pt x="2528736" y="30128"/>
                    <a:pt x="2530271" y="42105"/>
                  </a:cubicBezTo>
                  <a:cubicBezTo>
                    <a:pt x="2533558" y="68252"/>
                    <a:pt x="2536917" y="95348"/>
                    <a:pt x="2542029" y="121348"/>
                  </a:cubicBezTo>
                  <a:cubicBezTo>
                    <a:pt x="2553715" y="181237"/>
                    <a:pt x="2564817" y="260627"/>
                    <a:pt x="2548311" y="343229"/>
                  </a:cubicBezTo>
                  <a:cubicBezTo>
                    <a:pt x="2532170" y="428644"/>
                    <a:pt x="2501057" y="510531"/>
                    <a:pt x="2456432" y="585122"/>
                  </a:cubicBezTo>
                  <a:cubicBezTo>
                    <a:pt x="2448617" y="598122"/>
                    <a:pt x="2440877" y="610976"/>
                    <a:pt x="2432550" y="623903"/>
                  </a:cubicBezTo>
                  <a:cubicBezTo>
                    <a:pt x="2407060" y="663013"/>
                    <a:pt x="2383982" y="703650"/>
                    <a:pt x="2363459" y="745580"/>
                  </a:cubicBezTo>
                  <a:cubicBezTo>
                    <a:pt x="2324676" y="829497"/>
                    <a:pt x="2338554" y="919038"/>
                    <a:pt x="2399976" y="979292"/>
                  </a:cubicBezTo>
                  <a:cubicBezTo>
                    <a:pt x="2421887" y="1001203"/>
                    <a:pt x="2446499" y="1021726"/>
                    <a:pt x="2469725" y="1041737"/>
                  </a:cubicBezTo>
                  <a:lnTo>
                    <a:pt x="2500765" y="1068249"/>
                  </a:lnTo>
                  <a:cubicBezTo>
                    <a:pt x="2537283" y="1100311"/>
                    <a:pt x="2570514" y="1133542"/>
                    <a:pt x="2578254" y="1188830"/>
                  </a:cubicBezTo>
                  <a:cubicBezTo>
                    <a:pt x="2586654" y="1247258"/>
                    <a:pt x="2573727" y="1305175"/>
                    <a:pt x="2539545" y="1360755"/>
                  </a:cubicBezTo>
                  <a:cubicBezTo>
                    <a:pt x="2510331" y="1409761"/>
                    <a:pt x="2478050" y="1457234"/>
                    <a:pt x="2447010" y="1503612"/>
                  </a:cubicBezTo>
                  <a:cubicBezTo>
                    <a:pt x="2415970" y="1549989"/>
                    <a:pt x="2382520" y="1600164"/>
                    <a:pt x="2352869" y="1649098"/>
                  </a:cubicBezTo>
                  <a:cubicBezTo>
                    <a:pt x="2298602" y="1738858"/>
                    <a:pt x="2220601" y="1792977"/>
                    <a:pt x="2107470" y="1819489"/>
                  </a:cubicBezTo>
                  <a:lnTo>
                    <a:pt x="2085194" y="1824747"/>
                  </a:lnTo>
                  <a:cubicBezTo>
                    <a:pt x="2025232" y="1838770"/>
                    <a:pt x="1963226" y="1853304"/>
                    <a:pt x="1903337" y="1871052"/>
                  </a:cubicBezTo>
                  <a:cubicBezTo>
                    <a:pt x="1833588" y="1891647"/>
                    <a:pt x="1768661" y="1926704"/>
                    <a:pt x="1705557" y="1960812"/>
                  </a:cubicBezTo>
                  <a:cubicBezTo>
                    <a:pt x="1685253" y="1971767"/>
                    <a:pt x="1664805" y="1982722"/>
                    <a:pt x="1644355" y="1993459"/>
                  </a:cubicBezTo>
                  <a:cubicBezTo>
                    <a:pt x="1603674" y="2015573"/>
                    <a:pt x="1558246" y="2027690"/>
                    <a:pt x="1511941" y="20288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6" name="Google Shape;2776;p86"/>
            <p:cNvSpPr/>
            <p:nvPr/>
          </p:nvSpPr>
          <p:spPr>
            <a:xfrm>
              <a:off x="7463586" y="4066102"/>
              <a:ext cx="1883061" cy="2484054"/>
            </a:xfrm>
            <a:custGeom>
              <a:avLst/>
              <a:gdLst/>
              <a:ahLst/>
              <a:cxnLst/>
              <a:rect l="l" t="t" r="r" b="b"/>
              <a:pathLst>
                <a:path w="1883061" h="2484054" extrusionOk="0">
                  <a:moveTo>
                    <a:pt x="689644" y="2482339"/>
                  </a:moveTo>
                  <a:cubicBezTo>
                    <a:pt x="615659" y="2482339"/>
                    <a:pt x="540944" y="2480002"/>
                    <a:pt x="468421" y="2477664"/>
                  </a:cubicBezTo>
                  <a:lnTo>
                    <a:pt x="415982" y="2475985"/>
                  </a:lnTo>
                  <a:cubicBezTo>
                    <a:pt x="354704" y="2474159"/>
                    <a:pt x="290214" y="2459698"/>
                    <a:pt x="218787" y="2431068"/>
                  </a:cubicBezTo>
                  <a:cubicBezTo>
                    <a:pt x="154150" y="2405286"/>
                    <a:pt x="108796" y="2371983"/>
                    <a:pt x="76076" y="2326262"/>
                  </a:cubicBezTo>
                  <a:cubicBezTo>
                    <a:pt x="31743" y="2262722"/>
                    <a:pt x="5815" y="2188226"/>
                    <a:pt x="1215" y="2110882"/>
                  </a:cubicBezTo>
                  <a:cubicBezTo>
                    <a:pt x="-4701" y="2035655"/>
                    <a:pt x="-2729" y="1972991"/>
                    <a:pt x="26046" y="1912007"/>
                  </a:cubicBezTo>
                  <a:cubicBezTo>
                    <a:pt x="63002" y="1832033"/>
                    <a:pt x="126469" y="1767178"/>
                    <a:pt x="205640" y="1728543"/>
                  </a:cubicBezTo>
                  <a:cubicBezTo>
                    <a:pt x="290872" y="1686182"/>
                    <a:pt x="378733" y="1646086"/>
                    <a:pt x="463745" y="1607377"/>
                  </a:cubicBezTo>
                  <a:lnTo>
                    <a:pt x="536780" y="1574000"/>
                  </a:lnTo>
                  <a:cubicBezTo>
                    <a:pt x="609452" y="1540624"/>
                    <a:pt x="686066" y="1503448"/>
                    <a:pt x="753038" y="1448307"/>
                  </a:cubicBezTo>
                  <a:cubicBezTo>
                    <a:pt x="827753" y="1386958"/>
                    <a:pt x="908092" y="1308079"/>
                    <a:pt x="935114" y="1188740"/>
                  </a:cubicBezTo>
                  <a:cubicBezTo>
                    <a:pt x="942637" y="1152806"/>
                    <a:pt x="948334" y="1116581"/>
                    <a:pt x="952059" y="1080064"/>
                  </a:cubicBezTo>
                  <a:lnTo>
                    <a:pt x="954980" y="1056547"/>
                  </a:lnTo>
                  <a:cubicBezTo>
                    <a:pt x="968931" y="948090"/>
                    <a:pt x="965571" y="838171"/>
                    <a:pt x="945121" y="730737"/>
                  </a:cubicBezTo>
                  <a:cubicBezTo>
                    <a:pt x="936794" y="688011"/>
                    <a:pt x="927301" y="644847"/>
                    <a:pt x="918098" y="603144"/>
                  </a:cubicBezTo>
                  <a:cubicBezTo>
                    <a:pt x="905171" y="544132"/>
                    <a:pt x="891805" y="483148"/>
                    <a:pt x="881581" y="422455"/>
                  </a:cubicBezTo>
                  <a:cubicBezTo>
                    <a:pt x="867338" y="338611"/>
                    <a:pt x="875665" y="269081"/>
                    <a:pt x="907143" y="209266"/>
                  </a:cubicBezTo>
                  <a:cubicBezTo>
                    <a:pt x="943661" y="140320"/>
                    <a:pt x="1003184" y="99713"/>
                    <a:pt x="1056280" y="66920"/>
                  </a:cubicBezTo>
                  <a:cubicBezTo>
                    <a:pt x="1149254" y="7980"/>
                    <a:pt x="1261144" y="-13491"/>
                    <a:pt x="1369308" y="6886"/>
                  </a:cubicBezTo>
                  <a:cubicBezTo>
                    <a:pt x="1451619" y="21493"/>
                    <a:pt x="1523194" y="59178"/>
                    <a:pt x="1605285" y="111179"/>
                  </a:cubicBezTo>
                  <a:cubicBezTo>
                    <a:pt x="1691321" y="165518"/>
                    <a:pt x="1778670" y="192030"/>
                    <a:pt x="1872083" y="192030"/>
                  </a:cubicBezTo>
                  <a:cubicBezTo>
                    <a:pt x="1872960" y="192176"/>
                    <a:pt x="1873909" y="192176"/>
                    <a:pt x="1874786" y="192030"/>
                  </a:cubicBezTo>
                  <a:cubicBezTo>
                    <a:pt x="1876612" y="192030"/>
                    <a:pt x="1878364" y="192760"/>
                    <a:pt x="1879605" y="194074"/>
                  </a:cubicBezTo>
                  <a:cubicBezTo>
                    <a:pt x="1880920" y="195462"/>
                    <a:pt x="1881578" y="197215"/>
                    <a:pt x="1881578" y="199114"/>
                  </a:cubicBezTo>
                  <a:cubicBezTo>
                    <a:pt x="1881578" y="201013"/>
                    <a:pt x="1880920" y="202766"/>
                    <a:pt x="1879605" y="204153"/>
                  </a:cubicBezTo>
                  <a:cubicBezTo>
                    <a:pt x="1878364" y="205468"/>
                    <a:pt x="1876612" y="206198"/>
                    <a:pt x="1874786" y="206198"/>
                  </a:cubicBezTo>
                  <a:lnTo>
                    <a:pt x="1872302" y="206198"/>
                  </a:lnTo>
                  <a:cubicBezTo>
                    <a:pt x="1776335" y="206198"/>
                    <a:pt x="1686720" y="179102"/>
                    <a:pt x="1598566" y="123376"/>
                  </a:cubicBezTo>
                  <a:cubicBezTo>
                    <a:pt x="1517716" y="72252"/>
                    <a:pt x="1447530" y="35222"/>
                    <a:pt x="1367192" y="21127"/>
                  </a:cubicBezTo>
                  <a:cubicBezTo>
                    <a:pt x="1262166" y="1335"/>
                    <a:pt x="1153491" y="22223"/>
                    <a:pt x="1063292" y="79555"/>
                  </a:cubicBezTo>
                  <a:cubicBezTo>
                    <a:pt x="1011728" y="111252"/>
                    <a:pt x="953739" y="150691"/>
                    <a:pt x="919193" y="216423"/>
                  </a:cubicBezTo>
                  <a:cubicBezTo>
                    <a:pt x="889248" y="273098"/>
                    <a:pt x="881435" y="339780"/>
                    <a:pt x="895164" y="420411"/>
                  </a:cubicBezTo>
                  <a:cubicBezTo>
                    <a:pt x="905390" y="480737"/>
                    <a:pt x="918389" y="541503"/>
                    <a:pt x="931682" y="599931"/>
                  </a:cubicBezTo>
                  <a:cubicBezTo>
                    <a:pt x="940885" y="641780"/>
                    <a:pt x="950379" y="685090"/>
                    <a:pt x="958705" y="727888"/>
                  </a:cubicBezTo>
                  <a:cubicBezTo>
                    <a:pt x="979520" y="836856"/>
                    <a:pt x="982880" y="948454"/>
                    <a:pt x="968711" y="1058446"/>
                  </a:cubicBezTo>
                  <a:lnTo>
                    <a:pt x="965862" y="1081890"/>
                  </a:lnTo>
                  <a:cubicBezTo>
                    <a:pt x="962137" y="1118991"/>
                    <a:pt x="956369" y="1155874"/>
                    <a:pt x="948627" y="1192392"/>
                  </a:cubicBezTo>
                  <a:cubicBezTo>
                    <a:pt x="920434" y="1316113"/>
                    <a:pt x="838343" y="1396890"/>
                    <a:pt x="761729" y="1459993"/>
                  </a:cubicBezTo>
                  <a:cubicBezTo>
                    <a:pt x="693515" y="1516156"/>
                    <a:pt x="616097" y="1553696"/>
                    <a:pt x="542624" y="1587439"/>
                  </a:cubicBezTo>
                  <a:lnTo>
                    <a:pt x="469588" y="1620816"/>
                  </a:lnTo>
                  <a:cubicBezTo>
                    <a:pt x="384284" y="1659524"/>
                    <a:pt x="296715" y="1699621"/>
                    <a:pt x="211701" y="1741908"/>
                  </a:cubicBezTo>
                  <a:cubicBezTo>
                    <a:pt x="135380" y="1779229"/>
                    <a:pt x="74177" y="1841674"/>
                    <a:pt x="38535" y="1918799"/>
                  </a:cubicBezTo>
                  <a:cubicBezTo>
                    <a:pt x="11147" y="1976789"/>
                    <a:pt x="9321" y="2037190"/>
                    <a:pt x="15310" y="2110152"/>
                  </a:cubicBezTo>
                  <a:cubicBezTo>
                    <a:pt x="19620" y="2184867"/>
                    <a:pt x="44597" y="2256952"/>
                    <a:pt x="87324" y="2318375"/>
                  </a:cubicBezTo>
                  <a:cubicBezTo>
                    <a:pt x="118290" y="2362196"/>
                    <a:pt x="161819" y="2393601"/>
                    <a:pt x="223972" y="2418433"/>
                  </a:cubicBezTo>
                  <a:cubicBezTo>
                    <a:pt x="293721" y="2446260"/>
                    <a:pt x="356750" y="2460574"/>
                    <a:pt x="416638" y="2462254"/>
                  </a:cubicBezTo>
                  <a:lnTo>
                    <a:pt x="469005" y="2463860"/>
                  </a:lnTo>
                  <a:cubicBezTo>
                    <a:pt x="552996" y="2466563"/>
                    <a:pt x="639541" y="2469265"/>
                    <a:pt x="724628" y="2468389"/>
                  </a:cubicBezTo>
                  <a:cubicBezTo>
                    <a:pt x="787438" y="2466782"/>
                    <a:pt x="850102" y="2461377"/>
                    <a:pt x="912255" y="2452029"/>
                  </a:cubicBezTo>
                  <a:cubicBezTo>
                    <a:pt x="986824" y="2441950"/>
                    <a:pt x="1045910" y="2393601"/>
                    <a:pt x="1103022" y="2347077"/>
                  </a:cubicBezTo>
                  <a:lnTo>
                    <a:pt x="1106747" y="2344083"/>
                  </a:lnTo>
                  <a:cubicBezTo>
                    <a:pt x="1178468" y="2285654"/>
                    <a:pt x="1252161" y="2259362"/>
                    <a:pt x="1332646" y="2263744"/>
                  </a:cubicBezTo>
                  <a:lnTo>
                    <a:pt x="1335201" y="2263744"/>
                  </a:lnTo>
                  <a:cubicBezTo>
                    <a:pt x="1368579" y="2265716"/>
                    <a:pt x="1403197" y="2267615"/>
                    <a:pt x="1434384" y="2259728"/>
                  </a:cubicBezTo>
                  <a:cubicBezTo>
                    <a:pt x="1519688" y="2238255"/>
                    <a:pt x="1583448" y="2179389"/>
                    <a:pt x="1628219" y="2080207"/>
                  </a:cubicBezTo>
                  <a:cubicBezTo>
                    <a:pt x="1655388" y="2020099"/>
                    <a:pt x="1665758" y="1953929"/>
                    <a:pt x="1675911" y="1889877"/>
                  </a:cubicBezTo>
                  <a:cubicBezTo>
                    <a:pt x="1678247" y="1875270"/>
                    <a:pt x="1680658" y="1860663"/>
                    <a:pt x="1683215" y="1846056"/>
                  </a:cubicBezTo>
                  <a:cubicBezTo>
                    <a:pt x="1690882" y="1801651"/>
                    <a:pt x="1698405" y="1757245"/>
                    <a:pt x="1705708" y="1712913"/>
                  </a:cubicBezTo>
                  <a:cubicBezTo>
                    <a:pt x="1715496" y="1654485"/>
                    <a:pt x="1725283" y="1596057"/>
                    <a:pt x="1735434" y="1538213"/>
                  </a:cubicBezTo>
                  <a:cubicBezTo>
                    <a:pt x="1749310" y="1457874"/>
                    <a:pt x="1794593" y="1404631"/>
                    <a:pt x="1869745" y="1378851"/>
                  </a:cubicBezTo>
                  <a:cubicBezTo>
                    <a:pt x="1870622" y="1378705"/>
                    <a:pt x="1871498" y="1378705"/>
                    <a:pt x="1872375" y="1378851"/>
                  </a:cubicBezTo>
                  <a:cubicBezTo>
                    <a:pt x="1873251" y="1378924"/>
                    <a:pt x="1874128" y="1379142"/>
                    <a:pt x="1874932" y="1379581"/>
                  </a:cubicBezTo>
                  <a:cubicBezTo>
                    <a:pt x="1875734" y="1380019"/>
                    <a:pt x="1876392" y="1380603"/>
                    <a:pt x="1876975" y="1381334"/>
                  </a:cubicBezTo>
                  <a:cubicBezTo>
                    <a:pt x="1878145" y="1382794"/>
                    <a:pt x="1878728" y="1384620"/>
                    <a:pt x="1878584" y="1386519"/>
                  </a:cubicBezTo>
                  <a:cubicBezTo>
                    <a:pt x="1878511" y="1387395"/>
                    <a:pt x="1878291" y="1388345"/>
                    <a:pt x="1877926" y="1389148"/>
                  </a:cubicBezTo>
                  <a:cubicBezTo>
                    <a:pt x="1877122" y="1390829"/>
                    <a:pt x="1875734" y="1392070"/>
                    <a:pt x="1873982" y="1392728"/>
                  </a:cubicBezTo>
                  <a:cubicBezTo>
                    <a:pt x="1803796" y="1417194"/>
                    <a:pt x="1761728" y="1466639"/>
                    <a:pt x="1748654" y="1541135"/>
                  </a:cubicBezTo>
                  <a:cubicBezTo>
                    <a:pt x="1738574" y="1598906"/>
                    <a:pt x="1728642" y="1657041"/>
                    <a:pt x="1718928" y="1715469"/>
                  </a:cubicBezTo>
                  <a:cubicBezTo>
                    <a:pt x="1711478" y="1759948"/>
                    <a:pt x="1703956" y="1804354"/>
                    <a:pt x="1696433" y="1848759"/>
                  </a:cubicBezTo>
                  <a:cubicBezTo>
                    <a:pt x="1693951" y="1863366"/>
                    <a:pt x="1691613" y="1877973"/>
                    <a:pt x="1689129" y="1892580"/>
                  </a:cubicBezTo>
                  <a:cubicBezTo>
                    <a:pt x="1678905" y="1957800"/>
                    <a:pt x="1668315" y="2024773"/>
                    <a:pt x="1640415" y="2086634"/>
                  </a:cubicBezTo>
                  <a:cubicBezTo>
                    <a:pt x="1593891" y="2190198"/>
                    <a:pt x="1527430" y="2251475"/>
                    <a:pt x="1437597" y="2274335"/>
                  </a:cubicBezTo>
                  <a:cubicBezTo>
                    <a:pt x="1404438" y="2282441"/>
                    <a:pt x="1368871" y="2280615"/>
                    <a:pt x="1334472" y="2278717"/>
                  </a:cubicBezTo>
                  <a:lnTo>
                    <a:pt x="1331842" y="2278717"/>
                  </a:lnTo>
                  <a:cubicBezTo>
                    <a:pt x="1255009" y="2274188"/>
                    <a:pt x="1184019" y="2299531"/>
                    <a:pt x="1114782" y="2355842"/>
                  </a:cubicBezTo>
                  <a:lnTo>
                    <a:pt x="1111057" y="2358836"/>
                  </a:lnTo>
                  <a:cubicBezTo>
                    <a:pt x="1052629" y="2406674"/>
                    <a:pt x="991936" y="2456046"/>
                    <a:pt x="913862" y="2466636"/>
                  </a:cubicBezTo>
                  <a:cubicBezTo>
                    <a:pt x="851197" y="2476204"/>
                    <a:pt x="788022" y="2481828"/>
                    <a:pt x="724702" y="2483434"/>
                  </a:cubicBezTo>
                  <a:cubicBezTo>
                    <a:pt x="713161" y="2482339"/>
                    <a:pt x="701475" y="2482339"/>
                    <a:pt x="689644" y="248233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7" name="Google Shape;2777;p86"/>
            <p:cNvSpPr/>
            <p:nvPr/>
          </p:nvSpPr>
          <p:spPr>
            <a:xfrm>
              <a:off x="7570143" y="4163088"/>
              <a:ext cx="1777126" cy="2290372"/>
            </a:xfrm>
            <a:custGeom>
              <a:avLst/>
              <a:gdLst/>
              <a:ahLst/>
              <a:cxnLst/>
              <a:rect l="l" t="t" r="r" b="b"/>
              <a:pathLst>
                <a:path w="1777126" h="2290372" extrusionOk="0">
                  <a:moveTo>
                    <a:pt x="378516" y="2289750"/>
                  </a:moveTo>
                  <a:cubicBezTo>
                    <a:pt x="334183" y="2289458"/>
                    <a:pt x="290069" y="2283761"/>
                    <a:pt x="247053" y="2272879"/>
                  </a:cubicBezTo>
                  <a:cubicBezTo>
                    <a:pt x="136257" y="2245563"/>
                    <a:pt x="63587" y="2187282"/>
                    <a:pt x="24661" y="2094599"/>
                  </a:cubicBezTo>
                  <a:cubicBezTo>
                    <a:pt x="-22812" y="1981614"/>
                    <a:pt x="-4919" y="1867753"/>
                    <a:pt x="72497" y="1789897"/>
                  </a:cubicBezTo>
                  <a:cubicBezTo>
                    <a:pt x="107409" y="1754475"/>
                    <a:pt x="147212" y="1724238"/>
                    <a:pt x="190743" y="1700137"/>
                  </a:cubicBezTo>
                  <a:cubicBezTo>
                    <a:pt x="229523" y="1679395"/>
                    <a:pt x="269546" y="1661355"/>
                    <a:pt x="308621" y="1643900"/>
                  </a:cubicBezTo>
                  <a:cubicBezTo>
                    <a:pt x="342508" y="1628709"/>
                    <a:pt x="377492" y="1613079"/>
                    <a:pt x="410870" y="1595770"/>
                  </a:cubicBezTo>
                  <a:cubicBezTo>
                    <a:pt x="562564" y="1516892"/>
                    <a:pt x="708123" y="1434509"/>
                    <a:pt x="817968" y="1297348"/>
                  </a:cubicBezTo>
                  <a:cubicBezTo>
                    <a:pt x="860767" y="1245274"/>
                    <a:pt x="891222" y="1184217"/>
                    <a:pt x="907216" y="1118704"/>
                  </a:cubicBezTo>
                  <a:cubicBezTo>
                    <a:pt x="916053" y="1077001"/>
                    <a:pt x="921677" y="1034641"/>
                    <a:pt x="924088" y="992061"/>
                  </a:cubicBezTo>
                  <a:cubicBezTo>
                    <a:pt x="925402" y="975701"/>
                    <a:pt x="926718" y="958684"/>
                    <a:pt x="928398" y="942105"/>
                  </a:cubicBezTo>
                  <a:cubicBezTo>
                    <a:pt x="936650" y="854901"/>
                    <a:pt x="932633" y="766967"/>
                    <a:pt x="916346" y="680932"/>
                  </a:cubicBezTo>
                  <a:cubicBezTo>
                    <a:pt x="908604" y="636527"/>
                    <a:pt x="898745" y="591756"/>
                    <a:pt x="889323" y="548446"/>
                  </a:cubicBezTo>
                  <a:cubicBezTo>
                    <a:pt x="878807" y="500023"/>
                    <a:pt x="867851" y="449921"/>
                    <a:pt x="859597" y="400039"/>
                  </a:cubicBezTo>
                  <a:cubicBezTo>
                    <a:pt x="847840" y="329194"/>
                    <a:pt x="850687" y="272665"/>
                    <a:pt x="868581" y="222125"/>
                  </a:cubicBezTo>
                  <a:cubicBezTo>
                    <a:pt x="895678" y="145146"/>
                    <a:pt x="947313" y="88324"/>
                    <a:pt x="1031376" y="43481"/>
                  </a:cubicBezTo>
                  <a:cubicBezTo>
                    <a:pt x="1106384" y="3384"/>
                    <a:pt x="1174891" y="-8958"/>
                    <a:pt x="1246976" y="4773"/>
                  </a:cubicBezTo>
                  <a:cubicBezTo>
                    <a:pt x="1310589" y="16750"/>
                    <a:pt x="1370260" y="46256"/>
                    <a:pt x="1440812" y="100302"/>
                  </a:cubicBezTo>
                  <a:cubicBezTo>
                    <a:pt x="1547005" y="181883"/>
                    <a:pt x="1666490" y="198243"/>
                    <a:pt x="1769470" y="203866"/>
                  </a:cubicBezTo>
                  <a:cubicBezTo>
                    <a:pt x="1770345" y="203939"/>
                    <a:pt x="1771223" y="204158"/>
                    <a:pt x="1772027" y="204523"/>
                  </a:cubicBezTo>
                  <a:cubicBezTo>
                    <a:pt x="1772829" y="204961"/>
                    <a:pt x="1773560" y="205473"/>
                    <a:pt x="1774143" y="206203"/>
                  </a:cubicBezTo>
                  <a:cubicBezTo>
                    <a:pt x="1774801" y="206860"/>
                    <a:pt x="1775240" y="207663"/>
                    <a:pt x="1775532" y="208540"/>
                  </a:cubicBezTo>
                  <a:cubicBezTo>
                    <a:pt x="1775679" y="209489"/>
                    <a:pt x="1775679" y="210366"/>
                    <a:pt x="1775532" y="211315"/>
                  </a:cubicBezTo>
                  <a:cubicBezTo>
                    <a:pt x="1775459" y="213214"/>
                    <a:pt x="1774728" y="214967"/>
                    <a:pt x="1773414" y="216282"/>
                  </a:cubicBezTo>
                  <a:cubicBezTo>
                    <a:pt x="1772756" y="216939"/>
                    <a:pt x="1772027" y="217378"/>
                    <a:pt x="1771150" y="217669"/>
                  </a:cubicBezTo>
                  <a:cubicBezTo>
                    <a:pt x="1770274" y="217889"/>
                    <a:pt x="1769397" y="217889"/>
                    <a:pt x="1768519" y="217669"/>
                  </a:cubicBezTo>
                  <a:cubicBezTo>
                    <a:pt x="1663642" y="212338"/>
                    <a:pt x="1542111" y="195759"/>
                    <a:pt x="1432558" y="111623"/>
                  </a:cubicBezTo>
                  <a:cubicBezTo>
                    <a:pt x="1363979" y="58891"/>
                    <a:pt x="1305989" y="29969"/>
                    <a:pt x="1244639" y="18503"/>
                  </a:cubicBezTo>
                  <a:cubicBezTo>
                    <a:pt x="1175548" y="5430"/>
                    <a:pt x="1109670" y="17261"/>
                    <a:pt x="1037439" y="56042"/>
                  </a:cubicBezTo>
                  <a:cubicBezTo>
                    <a:pt x="956442" y="98769"/>
                    <a:pt x="906997" y="152887"/>
                    <a:pt x="881071" y="226361"/>
                  </a:cubicBezTo>
                  <a:cubicBezTo>
                    <a:pt x="864126" y="274418"/>
                    <a:pt x="861496" y="328610"/>
                    <a:pt x="872817" y="396898"/>
                  </a:cubicBezTo>
                  <a:cubicBezTo>
                    <a:pt x="880559" y="446343"/>
                    <a:pt x="891880" y="496299"/>
                    <a:pt x="902470" y="544575"/>
                  </a:cubicBezTo>
                  <a:cubicBezTo>
                    <a:pt x="911892" y="588396"/>
                    <a:pt x="921677" y="633020"/>
                    <a:pt x="929566" y="677645"/>
                  </a:cubicBezTo>
                  <a:cubicBezTo>
                    <a:pt x="946072" y="765214"/>
                    <a:pt x="950162" y="854609"/>
                    <a:pt x="941762" y="943274"/>
                  </a:cubicBezTo>
                  <a:cubicBezTo>
                    <a:pt x="940009" y="959561"/>
                    <a:pt x="938695" y="975921"/>
                    <a:pt x="937381" y="992864"/>
                  </a:cubicBezTo>
                  <a:cubicBezTo>
                    <a:pt x="935043" y="1036248"/>
                    <a:pt x="929273" y="1079339"/>
                    <a:pt x="920217" y="1121845"/>
                  </a:cubicBezTo>
                  <a:cubicBezTo>
                    <a:pt x="903784" y="1189402"/>
                    <a:pt x="872305" y="1252359"/>
                    <a:pt x="828265" y="1306112"/>
                  </a:cubicBezTo>
                  <a:cubicBezTo>
                    <a:pt x="716523" y="1445755"/>
                    <a:pt x="569648" y="1528650"/>
                    <a:pt x="416201" y="1608039"/>
                  </a:cubicBezTo>
                  <a:cubicBezTo>
                    <a:pt x="382533" y="1625568"/>
                    <a:pt x="347330" y="1641344"/>
                    <a:pt x="313223" y="1656535"/>
                  </a:cubicBezTo>
                  <a:cubicBezTo>
                    <a:pt x="274441" y="1673917"/>
                    <a:pt x="234271" y="1691884"/>
                    <a:pt x="196367" y="1712407"/>
                  </a:cubicBezTo>
                  <a:cubicBezTo>
                    <a:pt x="154006" y="1735924"/>
                    <a:pt x="115224" y="1765430"/>
                    <a:pt x="81336" y="1800049"/>
                  </a:cubicBezTo>
                  <a:cubicBezTo>
                    <a:pt x="8301" y="1873084"/>
                    <a:pt x="-8424" y="1981468"/>
                    <a:pt x="36565" y="2088684"/>
                  </a:cubicBezTo>
                  <a:cubicBezTo>
                    <a:pt x="73594" y="2176983"/>
                    <a:pt x="143343" y="2232636"/>
                    <a:pt x="249462" y="2258564"/>
                  </a:cubicBezTo>
                  <a:cubicBezTo>
                    <a:pt x="400719" y="2295958"/>
                    <a:pt x="535249" y="2269592"/>
                    <a:pt x="649329" y="2180416"/>
                  </a:cubicBezTo>
                  <a:cubicBezTo>
                    <a:pt x="668684" y="2165298"/>
                    <a:pt x="687236" y="2141561"/>
                    <a:pt x="705931" y="2107381"/>
                  </a:cubicBezTo>
                  <a:cubicBezTo>
                    <a:pt x="748000" y="2031789"/>
                    <a:pt x="813585" y="1997098"/>
                    <a:pt x="872013" y="1973727"/>
                  </a:cubicBezTo>
                  <a:cubicBezTo>
                    <a:pt x="972073" y="1933338"/>
                    <a:pt x="1081333" y="1915299"/>
                    <a:pt x="1206588" y="1918658"/>
                  </a:cubicBezTo>
                  <a:cubicBezTo>
                    <a:pt x="1247707" y="1919170"/>
                    <a:pt x="1288606" y="1912377"/>
                    <a:pt x="1327315" y="1898573"/>
                  </a:cubicBezTo>
                  <a:cubicBezTo>
                    <a:pt x="1396113" y="1874983"/>
                    <a:pt x="1430003" y="1816994"/>
                    <a:pt x="1459655" y="1736289"/>
                  </a:cubicBezTo>
                  <a:cubicBezTo>
                    <a:pt x="1485508" y="1666322"/>
                    <a:pt x="1498436" y="1588904"/>
                    <a:pt x="1498801" y="1499582"/>
                  </a:cubicBezTo>
                  <a:cubicBezTo>
                    <a:pt x="1498801" y="1431368"/>
                    <a:pt x="1500044" y="1369799"/>
                    <a:pt x="1506105" y="1307500"/>
                  </a:cubicBezTo>
                  <a:cubicBezTo>
                    <a:pt x="1510780" y="1248999"/>
                    <a:pt x="1545106" y="1196925"/>
                    <a:pt x="1597033" y="1169537"/>
                  </a:cubicBezTo>
                  <a:cubicBezTo>
                    <a:pt x="1635303" y="1149379"/>
                    <a:pt x="1674524" y="1131193"/>
                    <a:pt x="1714620" y="1114980"/>
                  </a:cubicBezTo>
                  <a:cubicBezTo>
                    <a:pt x="1731857" y="1107676"/>
                    <a:pt x="1748947" y="1100373"/>
                    <a:pt x="1765745" y="1093069"/>
                  </a:cubicBezTo>
                  <a:cubicBezTo>
                    <a:pt x="1767425" y="1092338"/>
                    <a:pt x="1769251" y="1092338"/>
                    <a:pt x="1770930" y="1093069"/>
                  </a:cubicBezTo>
                  <a:cubicBezTo>
                    <a:pt x="1772610" y="1093873"/>
                    <a:pt x="1773853" y="1095187"/>
                    <a:pt x="1774582" y="1096866"/>
                  </a:cubicBezTo>
                  <a:cubicBezTo>
                    <a:pt x="1775313" y="1098619"/>
                    <a:pt x="1775313" y="1100591"/>
                    <a:pt x="1774582" y="1102344"/>
                  </a:cubicBezTo>
                  <a:cubicBezTo>
                    <a:pt x="1773926" y="1104025"/>
                    <a:pt x="1772610" y="1105412"/>
                    <a:pt x="1770930" y="1106215"/>
                  </a:cubicBezTo>
                  <a:cubicBezTo>
                    <a:pt x="1753841" y="1113519"/>
                    <a:pt x="1736677" y="1120822"/>
                    <a:pt x="1719367" y="1128126"/>
                  </a:cubicBezTo>
                  <a:cubicBezTo>
                    <a:pt x="1679709" y="1144121"/>
                    <a:pt x="1640927" y="1162087"/>
                    <a:pt x="1603096" y="1182099"/>
                  </a:cubicBezTo>
                  <a:cubicBezTo>
                    <a:pt x="1579725" y="1194077"/>
                    <a:pt x="1559859" y="1211897"/>
                    <a:pt x="1545399" y="1233880"/>
                  </a:cubicBezTo>
                  <a:cubicBezTo>
                    <a:pt x="1530645" y="1256303"/>
                    <a:pt x="1521589" y="1282083"/>
                    <a:pt x="1519178" y="1308815"/>
                  </a:cubicBezTo>
                  <a:cubicBezTo>
                    <a:pt x="1513481" y="1370530"/>
                    <a:pt x="1512679" y="1431733"/>
                    <a:pt x="1512313" y="1499582"/>
                  </a:cubicBezTo>
                  <a:cubicBezTo>
                    <a:pt x="1511729" y="1590803"/>
                    <a:pt x="1498655" y="1669828"/>
                    <a:pt x="1472217" y="1741402"/>
                  </a:cubicBezTo>
                  <a:cubicBezTo>
                    <a:pt x="1445339" y="1814437"/>
                    <a:pt x="1409699" y="1885354"/>
                    <a:pt x="1331478" y="1912158"/>
                  </a:cubicBezTo>
                  <a:cubicBezTo>
                    <a:pt x="1291236" y="1926473"/>
                    <a:pt x="1248802" y="1933484"/>
                    <a:pt x="1206078" y="1932900"/>
                  </a:cubicBezTo>
                  <a:cubicBezTo>
                    <a:pt x="1082940" y="1929686"/>
                    <a:pt x="975140" y="1947507"/>
                    <a:pt x="876835" y="1987019"/>
                  </a:cubicBezTo>
                  <a:cubicBezTo>
                    <a:pt x="820598" y="2009806"/>
                    <a:pt x="757714" y="2042818"/>
                    <a:pt x="717618" y="2114903"/>
                  </a:cubicBezTo>
                  <a:cubicBezTo>
                    <a:pt x="697972" y="2150325"/>
                    <a:pt x="678252" y="2175450"/>
                    <a:pt x="657364" y="2191810"/>
                  </a:cubicBezTo>
                  <a:cubicBezTo>
                    <a:pt x="578412" y="2255423"/>
                    <a:pt x="479961" y="2290042"/>
                    <a:pt x="378516" y="228975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8" name="Google Shape;2778;p86"/>
            <p:cNvSpPr/>
            <p:nvPr/>
          </p:nvSpPr>
          <p:spPr>
            <a:xfrm>
              <a:off x="6420933" y="3970315"/>
              <a:ext cx="2925769" cy="2883959"/>
            </a:xfrm>
            <a:custGeom>
              <a:avLst/>
              <a:gdLst/>
              <a:ahLst/>
              <a:cxnLst/>
              <a:rect l="l" t="t" r="r" b="b"/>
              <a:pathLst>
                <a:path w="2925769" h="2883959" extrusionOk="0">
                  <a:moveTo>
                    <a:pt x="35910" y="2883340"/>
                  </a:moveTo>
                  <a:cubicBezTo>
                    <a:pt x="34302" y="2883266"/>
                    <a:pt x="32696" y="2882682"/>
                    <a:pt x="31527" y="2881514"/>
                  </a:cubicBezTo>
                  <a:cubicBezTo>
                    <a:pt x="30286" y="2880345"/>
                    <a:pt x="29483" y="2878884"/>
                    <a:pt x="29263" y="2877204"/>
                  </a:cubicBezTo>
                  <a:lnTo>
                    <a:pt x="26122" y="2855293"/>
                  </a:lnTo>
                  <a:cubicBezTo>
                    <a:pt x="23786" y="2839592"/>
                    <a:pt x="21594" y="2824035"/>
                    <a:pt x="19550" y="2808405"/>
                  </a:cubicBezTo>
                  <a:cubicBezTo>
                    <a:pt x="17212" y="2790731"/>
                    <a:pt x="14437" y="2772910"/>
                    <a:pt x="11808" y="2755236"/>
                  </a:cubicBezTo>
                  <a:cubicBezTo>
                    <a:pt x="4066" y="2713751"/>
                    <a:pt x="-389" y="2671756"/>
                    <a:pt x="-1484" y="2629615"/>
                  </a:cubicBezTo>
                  <a:cubicBezTo>
                    <a:pt x="-1484" y="2558479"/>
                    <a:pt x="35033" y="2516045"/>
                    <a:pt x="100765" y="2510057"/>
                  </a:cubicBezTo>
                  <a:cubicBezTo>
                    <a:pt x="148529" y="2505236"/>
                    <a:pt x="196441" y="2502972"/>
                    <a:pt x="244425" y="2503264"/>
                  </a:cubicBezTo>
                  <a:cubicBezTo>
                    <a:pt x="321038" y="2504652"/>
                    <a:pt x="397798" y="2487635"/>
                    <a:pt x="495300" y="2448561"/>
                  </a:cubicBezTo>
                  <a:cubicBezTo>
                    <a:pt x="513194" y="2441258"/>
                    <a:pt x="530941" y="2433954"/>
                    <a:pt x="548762" y="2426651"/>
                  </a:cubicBezTo>
                  <a:cubicBezTo>
                    <a:pt x="589663" y="2409414"/>
                    <a:pt x="631949" y="2391666"/>
                    <a:pt x="674748" y="2377644"/>
                  </a:cubicBezTo>
                  <a:cubicBezTo>
                    <a:pt x="714186" y="2366031"/>
                    <a:pt x="754356" y="2357194"/>
                    <a:pt x="794964" y="2351132"/>
                  </a:cubicBezTo>
                  <a:lnTo>
                    <a:pt x="824689" y="2345946"/>
                  </a:lnTo>
                  <a:cubicBezTo>
                    <a:pt x="840757" y="2343974"/>
                    <a:pt x="855729" y="2336744"/>
                    <a:pt x="867341" y="2325424"/>
                  </a:cubicBezTo>
                  <a:cubicBezTo>
                    <a:pt x="879246" y="2313812"/>
                    <a:pt x="887281" y="2298693"/>
                    <a:pt x="890348" y="2282333"/>
                  </a:cubicBezTo>
                  <a:cubicBezTo>
                    <a:pt x="901303" y="2237855"/>
                    <a:pt x="915252" y="2178988"/>
                    <a:pt x="926061" y="2119100"/>
                  </a:cubicBezTo>
                  <a:cubicBezTo>
                    <a:pt x="957101" y="1945787"/>
                    <a:pt x="1050221" y="1817173"/>
                    <a:pt x="1202719" y="1737710"/>
                  </a:cubicBezTo>
                  <a:cubicBezTo>
                    <a:pt x="1287220" y="1693889"/>
                    <a:pt x="1377053" y="1660585"/>
                    <a:pt x="1463893" y="1628668"/>
                  </a:cubicBezTo>
                  <a:cubicBezTo>
                    <a:pt x="1492011" y="1618297"/>
                    <a:pt x="1519984" y="1608000"/>
                    <a:pt x="1547884" y="1597336"/>
                  </a:cubicBezTo>
                  <a:cubicBezTo>
                    <a:pt x="1615076" y="1571628"/>
                    <a:pt x="1701914" y="1533430"/>
                    <a:pt x="1777286" y="1465873"/>
                  </a:cubicBezTo>
                  <a:cubicBezTo>
                    <a:pt x="1878075" y="1376113"/>
                    <a:pt x="1929127" y="1258672"/>
                    <a:pt x="1933071" y="1108001"/>
                  </a:cubicBezTo>
                  <a:cubicBezTo>
                    <a:pt x="1934458" y="1054393"/>
                    <a:pt x="1934458" y="999324"/>
                    <a:pt x="1933071" y="944329"/>
                  </a:cubicBezTo>
                  <a:cubicBezTo>
                    <a:pt x="1931974" y="914969"/>
                    <a:pt x="1928834" y="885682"/>
                    <a:pt x="1923722" y="856687"/>
                  </a:cubicBezTo>
                  <a:cubicBezTo>
                    <a:pt x="1908165" y="763641"/>
                    <a:pt x="1881215" y="672054"/>
                    <a:pt x="1854850" y="583463"/>
                  </a:cubicBezTo>
                  <a:cubicBezTo>
                    <a:pt x="1847547" y="559653"/>
                    <a:pt x="1840753" y="535843"/>
                    <a:pt x="1833889" y="511961"/>
                  </a:cubicBezTo>
                  <a:cubicBezTo>
                    <a:pt x="1800657" y="396566"/>
                    <a:pt x="1796859" y="291614"/>
                    <a:pt x="1822202" y="189876"/>
                  </a:cubicBezTo>
                  <a:cubicBezTo>
                    <a:pt x="1834254" y="142038"/>
                    <a:pt x="1857259" y="115965"/>
                    <a:pt x="1899255" y="102745"/>
                  </a:cubicBezTo>
                  <a:cubicBezTo>
                    <a:pt x="1935772" y="91279"/>
                    <a:pt x="1972290" y="78278"/>
                    <a:pt x="2008297" y="66227"/>
                  </a:cubicBezTo>
                  <a:cubicBezTo>
                    <a:pt x="2035830" y="56733"/>
                    <a:pt x="2063364" y="47238"/>
                    <a:pt x="2090972" y="38182"/>
                  </a:cubicBezTo>
                  <a:cubicBezTo>
                    <a:pt x="2206368" y="496"/>
                    <a:pt x="2303432" y="-9437"/>
                    <a:pt x="2396259" y="7069"/>
                  </a:cubicBezTo>
                  <a:cubicBezTo>
                    <a:pt x="2506031" y="27300"/>
                    <a:pt x="2613319" y="59362"/>
                    <a:pt x="2716227" y="102599"/>
                  </a:cubicBezTo>
                  <a:lnTo>
                    <a:pt x="2722216" y="105009"/>
                  </a:lnTo>
                  <a:cubicBezTo>
                    <a:pt x="2784223" y="130718"/>
                    <a:pt x="2849077" y="157303"/>
                    <a:pt x="2918168" y="157449"/>
                  </a:cubicBezTo>
                  <a:cubicBezTo>
                    <a:pt x="2919848" y="157594"/>
                    <a:pt x="2921381" y="158471"/>
                    <a:pt x="2922478" y="159786"/>
                  </a:cubicBezTo>
                  <a:cubicBezTo>
                    <a:pt x="2924889" y="162561"/>
                    <a:pt x="2924889" y="166578"/>
                    <a:pt x="2922478" y="169353"/>
                  </a:cubicBezTo>
                  <a:cubicBezTo>
                    <a:pt x="2921381" y="170668"/>
                    <a:pt x="2919848" y="171544"/>
                    <a:pt x="2918168" y="171690"/>
                  </a:cubicBezTo>
                  <a:cubicBezTo>
                    <a:pt x="2846520" y="171690"/>
                    <a:pt x="2780789" y="144448"/>
                    <a:pt x="2717248" y="118374"/>
                  </a:cubicBezTo>
                  <a:lnTo>
                    <a:pt x="2711261" y="115891"/>
                  </a:lnTo>
                  <a:cubicBezTo>
                    <a:pt x="2609085" y="72947"/>
                    <a:pt x="2502526" y="41103"/>
                    <a:pt x="2393558" y="20946"/>
                  </a:cubicBezTo>
                  <a:cubicBezTo>
                    <a:pt x="2302774" y="4659"/>
                    <a:pt x="2207536" y="14665"/>
                    <a:pt x="2094551" y="51766"/>
                  </a:cubicBezTo>
                  <a:cubicBezTo>
                    <a:pt x="2066943" y="60750"/>
                    <a:pt x="2039555" y="70171"/>
                    <a:pt x="2012022" y="79666"/>
                  </a:cubicBezTo>
                  <a:cubicBezTo>
                    <a:pt x="1976307" y="92009"/>
                    <a:pt x="1938987" y="104717"/>
                    <a:pt x="1902470" y="116184"/>
                  </a:cubicBezTo>
                  <a:cubicBezTo>
                    <a:pt x="1865952" y="127650"/>
                    <a:pt x="1845429" y="150291"/>
                    <a:pt x="1834620" y="193308"/>
                  </a:cubicBezTo>
                  <a:cubicBezTo>
                    <a:pt x="1809933" y="292052"/>
                    <a:pt x="1813731" y="394813"/>
                    <a:pt x="1846085" y="507360"/>
                  </a:cubicBezTo>
                  <a:cubicBezTo>
                    <a:pt x="1852952" y="531315"/>
                    <a:pt x="1860036" y="555052"/>
                    <a:pt x="1867120" y="578861"/>
                  </a:cubicBezTo>
                  <a:cubicBezTo>
                    <a:pt x="1893558" y="667891"/>
                    <a:pt x="1920946" y="759843"/>
                    <a:pt x="1936357" y="853912"/>
                  </a:cubicBezTo>
                  <a:cubicBezTo>
                    <a:pt x="1941542" y="883564"/>
                    <a:pt x="1944755" y="913581"/>
                    <a:pt x="1945998" y="943671"/>
                  </a:cubicBezTo>
                  <a:cubicBezTo>
                    <a:pt x="1947532" y="998886"/>
                    <a:pt x="1947605" y="1054247"/>
                    <a:pt x="1945998" y="1108147"/>
                  </a:cubicBezTo>
                  <a:cubicBezTo>
                    <a:pt x="1941835" y="1263200"/>
                    <a:pt x="1889323" y="1383854"/>
                    <a:pt x="1785321" y="1476828"/>
                  </a:cubicBezTo>
                  <a:cubicBezTo>
                    <a:pt x="1708342" y="1545481"/>
                    <a:pt x="1620115" y="1584336"/>
                    <a:pt x="1551608" y="1610483"/>
                  </a:cubicBezTo>
                  <a:cubicBezTo>
                    <a:pt x="1523635" y="1621146"/>
                    <a:pt x="1495589" y="1631517"/>
                    <a:pt x="1467472" y="1641815"/>
                  </a:cubicBezTo>
                  <a:cubicBezTo>
                    <a:pt x="1380998" y="1673658"/>
                    <a:pt x="1291529" y="1706524"/>
                    <a:pt x="1207905" y="1750272"/>
                  </a:cubicBezTo>
                  <a:cubicBezTo>
                    <a:pt x="1057159" y="1828931"/>
                    <a:pt x="969080" y="1950389"/>
                    <a:pt x="938406" y="2121509"/>
                  </a:cubicBezTo>
                  <a:cubicBezTo>
                    <a:pt x="927595" y="2182202"/>
                    <a:pt x="913573" y="2241360"/>
                    <a:pt x="902544" y="2286058"/>
                  </a:cubicBezTo>
                  <a:cubicBezTo>
                    <a:pt x="898892" y="2305047"/>
                    <a:pt x="889471" y="2322502"/>
                    <a:pt x="875595" y="2336014"/>
                  </a:cubicBezTo>
                  <a:cubicBezTo>
                    <a:pt x="862156" y="2349233"/>
                    <a:pt x="844774" y="2357633"/>
                    <a:pt x="826077" y="2360116"/>
                  </a:cubicBezTo>
                  <a:lnTo>
                    <a:pt x="796351" y="2365301"/>
                  </a:lnTo>
                  <a:cubicBezTo>
                    <a:pt x="756255" y="2371217"/>
                    <a:pt x="716670" y="2379981"/>
                    <a:pt x="677815" y="2391447"/>
                  </a:cubicBezTo>
                  <a:cubicBezTo>
                    <a:pt x="635527" y="2405032"/>
                    <a:pt x="593532" y="2422706"/>
                    <a:pt x="552926" y="2439797"/>
                  </a:cubicBezTo>
                  <a:cubicBezTo>
                    <a:pt x="535031" y="2447101"/>
                    <a:pt x="517138" y="2454842"/>
                    <a:pt x="499171" y="2461708"/>
                  </a:cubicBezTo>
                  <a:cubicBezTo>
                    <a:pt x="400209" y="2501512"/>
                    <a:pt x="320892" y="2518821"/>
                    <a:pt x="243548" y="2517433"/>
                  </a:cubicBezTo>
                  <a:cubicBezTo>
                    <a:pt x="196075" y="2517214"/>
                    <a:pt x="148529" y="2519405"/>
                    <a:pt x="101276" y="2524079"/>
                  </a:cubicBezTo>
                  <a:cubicBezTo>
                    <a:pt x="42848" y="2529411"/>
                    <a:pt x="11662" y="2565783"/>
                    <a:pt x="11588" y="2629469"/>
                  </a:cubicBezTo>
                  <a:cubicBezTo>
                    <a:pt x="12757" y="2670807"/>
                    <a:pt x="17139" y="2711998"/>
                    <a:pt x="24662" y="2752680"/>
                  </a:cubicBezTo>
                  <a:cubicBezTo>
                    <a:pt x="27511" y="2770573"/>
                    <a:pt x="30432" y="2788394"/>
                    <a:pt x="32403" y="2806287"/>
                  </a:cubicBezTo>
                  <a:cubicBezTo>
                    <a:pt x="34449" y="2821917"/>
                    <a:pt x="36713" y="2837400"/>
                    <a:pt x="38904" y="2852884"/>
                  </a:cubicBezTo>
                  <a:lnTo>
                    <a:pt x="42118" y="2874794"/>
                  </a:lnTo>
                  <a:cubicBezTo>
                    <a:pt x="42409" y="2876693"/>
                    <a:pt x="41971" y="2878592"/>
                    <a:pt x="40876" y="2880125"/>
                  </a:cubicBezTo>
                  <a:cubicBezTo>
                    <a:pt x="39853" y="2881660"/>
                    <a:pt x="38247" y="2882682"/>
                    <a:pt x="36421" y="28829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79" name="Google Shape;2779;p86"/>
            <p:cNvSpPr/>
            <p:nvPr/>
          </p:nvSpPr>
          <p:spPr>
            <a:xfrm>
              <a:off x="2843087" y="7181"/>
              <a:ext cx="2029813" cy="2399399"/>
            </a:xfrm>
            <a:custGeom>
              <a:avLst/>
              <a:gdLst/>
              <a:ahLst/>
              <a:cxnLst/>
              <a:rect l="l" t="t" r="r" b="b"/>
              <a:pathLst>
                <a:path w="2029813" h="2399399" extrusionOk="0">
                  <a:moveTo>
                    <a:pt x="1539119" y="2398779"/>
                  </a:moveTo>
                  <a:cubicBezTo>
                    <a:pt x="1514214" y="2397756"/>
                    <a:pt x="1490040" y="2389818"/>
                    <a:pt x="1469370" y="2375846"/>
                  </a:cubicBezTo>
                  <a:cubicBezTo>
                    <a:pt x="1458707" y="2369273"/>
                    <a:pt x="1447460" y="2363357"/>
                    <a:pt x="1436724" y="2357368"/>
                  </a:cubicBezTo>
                  <a:cubicBezTo>
                    <a:pt x="1421094" y="2349429"/>
                    <a:pt x="1405976" y="2340526"/>
                    <a:pt x="1391442" y="2330710"/>
                  </a:cubicBezTo>
                  <a:cubicBezTo>
                    <a:pt x="1334840" y="2291855"/>
                    <a:pt x="1272322" y="2285866"/>
                    <a:pt x="1188770" y="2311283"/>
                  </a:cubicBezTo>
                  <a:lnTo>
                    <a:pt x="1152982" y="2322311"/>
                  </a:lnTo>
                  <a:cubicBezTo>
                    <a:pt x="1104122" y="2336918"/>
                    <a:pt x="1053582" y="2352840"/>
                    <a:pt x="1003260" y="2365694"/>
                  </a:cubicBezTo>
                  <a:cubicBezTo>
                    <a:pt x="942130" y="2381470"/>
                    <a:pt x="878443" y="2384895"/>
                    <a:pt x="815998" y="2375773"/>
                  </a:cubicBezTo>
                  <a:cubicBezTo>
                    <a:pt x="751873" y="2366278"/>
                    <a:pt x="701041" y="2330053"/>
                    <a:pt x="660945" y="2264760"/>
                  </a:cubicBezTo>
                  <a:cubicBezTo>
                    <a:pt x="639107" y="2227358"/>
                    <a:pt x="610112" y="2194609"/>
                    <a:pt x="575639" y="2168353"/>
                  </a:cubicBezTo>
                  <a:cubicBezTo>
                    <a:pt x="509907" y="2122341"/>
                    <a:pt x="439283" y="2147173"/>
                    <a:pt x="378444" y="2173977"/>
                  </a:cubicBezTo>
                  <a:lnTo>
                    <a:pt x="340466" y="2190848"/>
                  </a:lnTo>
                  <a:cubicBezTo>
                    <a:pt x="282768" y="2217966"/>
                    <a:pt x="223464" y="2241622"/>
                    <a:pt x="162918" y="2261692"/>
                  </a:cubicBezTo>
                  <a:cubicBezTo>
                    <a:pt x="128007" y="2272428"/>
                    <a:pt x="90613" y="2274765"/>
                    <a:pt x="54387" y="2277103"/>
                  </a:cubicBezTo>
                  <a:cubicBezTo>
                    <a:pt x="38320" y="2278052"/>
                    <a:pt x="22253" y="2279147"/>
                    <a:pt x="6330" y="2280827"/>
                  </a:cubicBezTo>
                  <a:cubicBezTo>
                    <a:pt x="5454" y="2281010"/>
                    <a:pt x="4505" y="2281010"/>
                    <a:pt x="3628" y="2280827"/>
                  </a:cubicBezTo>
                  <a:cubicBezTo>
                    <a:pt x="2752" y="2280557"/>
                    <a:pt x="1875" y="2280104"/>
                    <a:pt x="1145" y="2279512"/>
                  </a:cubicBezTo>
                  <a:cubicBezTo>
                    <a:pt x="415" y="2278921"/>
                    <a:pt x="-170" y="2278169"/>
                    <a:pt x="-608" y="2277321"/>
                  </a:cubicBezTo>
                  <a:cubicBezTo>
                    <a:pt x="-1484" y="2275576"/>
                    <a:pt x="-1703" y="2273589"/>
                    <a:pt x="-1265" y="2271698"/>
                  </a:cubicBezTo>
                  <a:cubicBezTo>
                    <a:pt x="-1046" y="2270763"/>
                    <a:pt x="-608" y="2269886"/>
                    <a:pt x="-24" y="2269142"/>
                  </a:cubicBezTo>
                  <a:cubicBezTo>
                    <a:pt x="487" y="2268345"/>
                    <a:pt x="1218" y="2267695"/>
                    <a:pt x="2022" y="2267243"/>
                  </a:cubicBezTo>
                  <a:cubicBezTo>
                    <a:pt x="2825" y="2266797"/>
                    <a:pt x="3701" y="2266505"/>
                    <a:pt x="4651" y="2266366"/>
                  </a:cubicBezTo>
                  <a:cubicBezTo>
                    <a:pt x="20718" y="2264687"/>
                    <a:pt x="37297" y="2263591"/>
                    <a:pt x="53292" y="2262641"/>
                  </a:cubicBezTo>
                  <a:cubicBezTo>
                    <a:pt x="88714" y="2260450"/>
                    <a:pt x="125378" y="2258040"/>
                    <a:pt x="158828" y="2248034"/>
                  </a:cubicBezTo>
                  <a:cubicBezTo>
                    <a:pt x="218863" y="2228169"/>
                    <a:pt x="277656" y="2204681"/>
                    <a:pt x="334842" y="2177701"/>
                  </a:cubicBezTo>
                  <a:lnTo>
                    <a:pt x="372821" y="2160903"/>
                  </a:lnTo>
                  <a:cubicBezTo>
                    <a:pt x="437165" y="2132566"/>
                    <a:pt x="511588" y="2106638"/>
                    <a:pt x="583089" y="2156521"/>
                  </a:cubicBezTo>
                  <a:cubicBezTo>
                    <a:pt x="619022" y="2183873"/>
                    <a:pt x="649186" y="2218017"/>
                    <a:pt x="671900" y="2257018"/>
                  </a:cubicBezTo>
                  <a:cubicBezTo>
                    <a:pt x="710097" y="2318513"/>
                    <a:pt x="757862" y="2352840"/>
                    <a:pt x="817970" y="2361604"/>
                  </a:cubicBezTo>
                  <a:cubicBezTo>
                    <a:pt x="878881" y="2370551"/>
                    <a:pt x="940961" y="2367221"/>
                    <a:pt x="1000558" y="2351817"/>
                  </a:cubicBezTo>
                  <a:cubicBezTo>
                    <a:pt x="1050514" y="2339109"/>
                    <a:pt x="1101347" y="2323626"/>
                    <a:pt x="1149623" y="2308581"/>
                  </a:cubicBezTo>
                  <a:lnTo>
                    <a:pt x="1185483" y="2297552"/>
                  </a:lnTo>
                  <a:cubicBezTo>
                    <a:pt x="1273125" y="2270894"/>
                    <a:pt x="1338856" y="2277468"/>
                    <a:pt x="1399257" y="2318805"/>
                  </a:cubicBezTo>
                  <a:cubicBezTo>
                    <a:pt x="1413207" y="2328300"/>
                    <a:pt x="1428471" y="2336626"/>
                    <a:pt x="1443078" y="2344733"/>
                  </a:cubicBezTo>
                  <a:cubicBezTo>
                    <a:pt x="1454325" y="2350795"/>
                    <a:pt x="1465427" y="2356930"/>
                    <a:pt x="1476309" y="2363503"/>
                  </a:cubicBezTo>
                  <a:cubicBezTo>
                    <a:pt x="1515748" y="2387970"/>
                    <a:pt x="1550440" y="2390891"/>
                    <a:pt x="1579435" y="2372705"/>
                  </a:cubicBezTo>
                  <a:cubicBezTo>
                    <a:pt x="1639250" y="2335092"/>
                    <a:pt x="1706662" y="2287254"/>
                    <a:pt x="1752601" y="2217652"/>
                  </a:cubicBezTo>
                  <a:cubicBezTo>
                    <a:pt x="1827608" y="2104155"/>
                    <a:pt x="1898671" y="1988029"/>
                    <a:pt x="1963746" y="1879572"/>
                  </a:cubicBezTo>
                  <a:cubicBezTo>
                    <a:pt x="1997999" y="1822459"/>
                    <a:pt x="2013774" y="1776519"/>
                    <a:pt x="2014870" y="1729631"/>
                  </a:cubicBezTo>
                  <a:cubicBezTo>
                    <a:pt x="2016623" y="1648051"/>
                    <a:pt x="1974335" y="1586044"/>
                    <a:pt x="1932633" y="1536088"/>
                  </a:cubicBezTo>
                  <a:lnTo>
                    <a:pt x="1906632" y="1505267"/>
                  </a:lnTo>
                  <a:cubicBezTo>
                    <a:pt x="1875593" y="1468749"/>
                    <a:pt x="1844114" y="1431209"/>
                    <a:pt x="1815922" y="1391551"/>
                  </a:cubicBezTo>
                  <a:cubicBezTo>
                    <a:pt x="1780281" y="1341778"/>
                    <a:pt x="1763848" y="1280793"/>
                    <a:pt x="1769618" y="1219846"/>
                  </a:cubicBezTo>
                  <a:cubicBezTo>
                    <a:pt x="1776922" y="1154640"/>
                    <a:pt x="1789922" y="1090201"/>
                    <a:pt x="1808400" y="1027252"/>
                  </a:cubicBezTo>
                  <a:cubicBezTo>
                    <a:pt x="1831698" y="942458"/>
                    <a:pt x="1839440" y="865041"/>
                    <a:pt x="1831698" y="790618"/>
                  </a:cubicBezTo>
                  <a:cubicBezTo>
                    <a:pt x="1822569" y="700858"/>
                    <a:pt x="1808400" y="605328"/>
                    <a:pt x="1786708" y="490297"/>
                  </a:cubicBezTo>
                  <a:cubicBezTo>
                    <a:pt x="1769253" y="400778"/>
                    <a:pt x="1771736" y="308513"/>
                    <a:pt x="1794012" y="220067"/>
                  </a:cubicBezTo>
                  <a:cubicBezTo>
                    <a:pt x="1806209" y="171134"/>
                    <a:pt x="1818113" y="121324"/>
                    <a:pt x="1829946" y="71879"/>
                  </a:cubicBezTo>
                  <a:lnTo>
                    <a:pt x="1846086" y="4760"/>
                  </a:lnTo>
                  <a:cubicBezTo>
                    <a:pt x="1846524" y="2963"/>
                    <a:pt x="1847619" y="1400"/>
                    <a:pt x="1849153" y="378"/>
                  </a:cubicBezTo>
                  <a:cubicBezTo>
                    <a:pt x="1850687" y="-564"/>
                    <a:pt x="1852586" y="-857"/>
                    <a:pt x="1854339" y="-426"/>
                  </a:cubicBezTo>
                  <a:cubicBezTo>
                    <a:pt x="1856092" y="122"/>
                    <a:pt x="1857552" y="1298"/>
                    <a:pt x="1858429" y="2861"/>
                  </a:cubicBezTo>
                  <a:cubicBezTo>
                    <a:pt x="1859378" y="4504"/>
                    <a:pt x="1859597" y="6440"/>
                    <a:pt x="1859160" y="8266"/>
                  </a:cubicBezTo>
                  <a:lnTo>
                    <a:pt x="1843091" y="75385"/>
                  </a:lnTo>
                  <a:cubicBezTo>
                    <a:pt x="1831187" y="124902"/>
                    <a:pt x="1819355" y="174420"/>
                    <a:pt x="1807086" y="223792"/>
                  </a:cubicBezTo>
                  <a:cubicBezTo>
                    <a:pt x="1785613" y="310112"/>
                    <a:pt x="1783421" y="400106"/>
                    <a:pt x="1800658" y="487376"/>
                  </a:cubicBezTo>
                  <a:cubicBezTo>
                    <a:pt x="1822569" y="602772"/>
                    <a:pt x="1836737" y="698667"/>
                    <a:pt x="1845867" y="788792"/>
                  </a:cubicBezTo>
                  <a:cubicBezTo>
                    <a:pt x="1853609" y="865406"/>
                    <a:pt x="1845867" y="944576"/>
                    <a:pt x="1821693" y="1031196"/>
                  </a:cubicBezTo>
                  <a:cubicBezTo>
                    <a:pt x="1803506" y="1093269"/>
                    <a:pt x="1790798" y="1156802"/>
                    <a:pt x="1783641" y="1221087"/>
                  </a:cubicBezTo>
                  <a:cubicBezTo>
                    <a:pt x="1778017" y="1278500"/>
                    <a:pt x="1793355" y="1336008"/>
                    <a:pt x="1826951" y="1382933"/>
                  </a:cubicBezTo>
                  <a:cubicBezTo>
                    <a:pt x="1854850" y="1422080"/>
                    <a:pt x="1886402" y="1459474"/>
                    <a:pt x="1916930" y="1495699"/>
                  </a:cubicBezTo>
                  <a:lnTo>
                    <a:pt x="1943004" y="1526666"/>
                  </a:lnTo>
                  <a:cubicBezTo>
                    <a:pt x="1986313" y="1578667"/>
                    <a:pt x="2030646" y="1643523"/>
                    <a:pt x="2028235" y="1729923"/>
                  </a:cubicBezTo>
                  <a:cubicBezTo>
                    <a:pt x="2027213" y="1779441"/>
                    <a:pt x="2010853" y="1827863"/>
                    <a:pt x="1975139" y="1887095"/>
                  </a:cubicBezTo>
                  <a:cubicBezTo>
                    <a:pt x="1909846" y="1995698"/>
                    <a:pt x="1838856" y="2112043"/>
                    <a:pt x="1763337" y="2225759"/>
                  </a:cubicBezTo>
                  <a:cubicBezTo>
                    <a:pt x="1715937" y="2297406"/>
                    <a:pt x="1647065" y="2346340"/>
                    <a:pt x="1586008" y="2384756"/>
                  </a:cubicBezTo>
                  <a:cubicBezTo>
                    <a:pt x="1572058" y="2393791"/>
                    <a:pt x="1555771" y="2398655"/>
                    <a:pt x="1539119" y="239877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0" name="Google Shape;2780;p86"/>
            <p:cNvSpPr/>
            <p:nvPr/>
          </p:nvSpPr>
          <p:spPr>
            <a:xfrm>
              <a:off x="7067847" y="6503"/>
              <a:ext cx="1127353" cy="1784609"/>
            </a:xfrm>
            <a:custGeom>
              <a:avLst/>
              <a:gdLst/>
              <a:ahLst/>
              <a:cxnLst/>
              <a:rect l="l" t="t" r="r" b="b"/>
              <a:pathLst>
                <a:path w="1127353" h="1784609" extrusionOk="0">
                  <a:moveTo>
                    <a:pt x="305075" y="1783406"/>
                  </a:moveTo>
                  <a:cubicBezTo>
                    <a:pt x="225102" y="1783406"/>
                    <a:pt x="169814" y="1744624"/>
                    <a:pt x="140380" y="1668083"/>
                  </a:cubicBezTo>
                  <a:cubicBezTo>
                    <a:pt x="97948" y="1557142"/>
                    <a:pt x="60553" y="1446275"/>
                    <a:pt x="26520" y="1342931"/>
                  </a:cubicBezTo>
                  <a:cubicBezTo>
                    <a:pt x="13081" y="1302520"/>
                    <a:pt x="4317" y="1260722"/>
                    <a:pt x="299" y="1218333"/>
                  </a:cubicBezTo>
                  <a:cubicBezTo>
                    <a:pt x="-11604" y="1087746"/>
                    <a:pt x="38131" y="977317"/>
                    <a:pt x="88380" y="886023"/>
                  </a:cubicBezTo>
                  <a:cubicBezTo>
                    <a:pt x="127745" y="814594"/>
                    <a:pt x="187780" y="763104"/>
                    <a:pt x="245771" y="713368"/>
                  </a:cubicBezTo>
                  <a:cubicBezTo>
                    <a:pt x="256507" y="704092"/>
                    <a:pt x="267316" y="694889"/>
                    <a:pt x="277979" y="685541"/>
                  </a:cubicBezTo>
                  <a:cubicBezTo>
                    <a:pt x="420836" y="559482"/>
                    <a:pt x="489269" y="410417"/>
                    <a:pt x="486641" y="229510"/>
                  </a:cubicBezTo>
                  <a:cubicBezTo>
                    <a:pt x="485837" y="178385"/>
                    <a:pt x="484157" y="126165"/>
                    <a:pt x="482404" y="76136"/>
                  </a:cubicBezTo>
                  <a:cubicBezTo>
                    <a:pt x="481747" y="53276"/>
                    <a:pt x="480944" y="30416"/>
                    <a:pt x="480286" y="7556"/>
                  </a:cubicBezTo>
                  <a:cubicBezTo>
                    <a:pt x="480213" y="5708"/>
                    <a:pt x="480871" y="3904"/>
                    <a:pt x="482112" y="2516"/>
                  </a:cubicBezTo>
                  <a:cubicBezTo>
                    <a:pt x="483280" y="1143"/>
                    <a:pt x="485035" y="325"/>
                    <a:pt x="486860" y="252"/>
                  </a:cubicBezTo>
                  <a:cubicBezTo>
                    <a:pt x="487736" y="194"/>
                    <a:pt x="488613" y="318"/>
                    <a:pt x="489489" y="617"/>
                  </a:cubicBezTo>
                  <a:cubicBezTo>
                    <a:pt x="490366" y="946"/>
                    <a:pt x="491095" y="1443"/>
                    <a:pt x="491753" y="2078"/>
                  </a:cubicBezTo>
                  <a:cubicBezTo>
                    <a:pt x="493067" y="3451"/>
                    <a:pt x="493798" y="5285"/>
                    <a:pt x="493798" y="7191"/>
                  </a:cubicBezTo>
                  <a:cubicBezTo>
                    <a:pt x="494455" y="29978"/>
                    <a:pt x="495259" y="52765"/>
                    <a:pt x="495990" y="75625"/>
                  </a:cubicBezTo>
                  <a:cubicBezTo>
                    <a:pt x="497596" y="126092"/>
                    <a:pt x="499422" y="177874"/>
                    <a:pt x="500078" y="229510"/>
                  </a:cubicBezTo>
                  <a:cubicBezTo>
                    <a:pt x="502855" y="412098"/>
                    <a:pt x="430987" y="569561"/>
                    <a:pt x="286670" y="696935"/>
                  </a:cubicBezTo>
                  <a:cubicBezTo>
                    <a:pt x="276007" y="706356"/>
                    <a:pt x="265125" y="715632"/>
                    <a:pt x="254316" y="724980"/>
                  </a:cubicBezTo>
                  <a:cubicBezTo>
                    <a:pt x="197202" y="773914"/>
                    <a:pt x="137971" y="824527"/>
                    <a:pt x="100065" y="893691"/>
                  </a:cubicBezTo>
                  <a:cubicBezTo>
                    <a:pt x="50912" y="982940"/>
                    <a:pt x="2198" y="1090886"/>
                    <a:pt x="13738" y="1217456"/>
                  </a:cubicBezTo>
                  <a:cubicBezTo>
                    <a:pt x="17754" y="1258692"/>
                    <a:pt x="26300" y="1299358"/>
                    <a:pt x="39301" y="1338694"/>
                  </a:cubicBezTo>
                  <a:cubicBezTo>
                    <a:pt x="73335" y="1441966"/>
                    <a:pt x="110656" y="1552614"/>
                    <a:pt x="153015" y="1663190"/>
                  </a:cubicBezTo>
                  <a:cubicBezTo>
                    <a:pt x="181281" y="1736663"/>
                    <a:pt x="235765" y="1772742"/>
                    <a:pt x="314643" y="1769310"/>
                  </a:cubicBezTo>
                  <a:cubicBezTo>
                    <a:pt x="398195" y="1765950"/>
                    <a:pt x="478753" y="1744186"/>
                    <a:pt x="546676" y="1723444"/>
                  </a:cubicBezTo>
                  <a:cubicBezTo>
                    <a:pt x="559822" y="1719354"/>
                    <a:pt x="572894" y="1715264"/>
                    <a:pt x="586114" y="1711393"/>
                  </a:cubicBezTo>
                  <a:cubicBezTo>
                    <a:pt x="658493" y="1689482"/>
                    <a:pt x="733354" y="1666988"/>
                    <a:pt x="801714" y="1633756"/>
                  </a:cubicBezTo>
                  <a:cubicBezTo>
                    <a:pt x="931205" y="1570727"/>
                    <a:pt x="1021843" y="1467821"/>
                    <a:pt x="1071142" y="1328031"/>
                  </a:cubicBezTo>
                  <a:cubicBezTo>
                    <a:pt x="1093052" y="1266755"/>
                    <a:pt x="1078882" y="1207743"/>
                    <a:pt x="1027830" y="1147415"/>
                  </a:cubicBezTo>
                  <a:lnTo>
                    <a:pt x="1005410" y="1120977"/>
                  </a:lnTo>
                  <a:cubicBezTo>
                    <a:pt x="982110" y="1094173"/>
                    <a:pt x="958886" y="1066347"/>
                    <a:pt x="936829" y="1037498"/>
                  </a:cubicBezTo>
                  <a:cubicBezTo>
                    <a:pt x="850647" y="924293"/>
                    <a:pt x="845316" y="804442"/>
                    <a:pt x="920615" y="671080"/>
                  </a:cubicBezTo>
                  <a:cubicBezTo>
                    <a:pt x="942672" y="633679"/>
                    <a:pt x="966774" y="597497"/>
                    <a:pt x="992773" y="562696"/>
                  </a:cubicBezTo>
                  <a:cubicBezTo>
                    <a:pt x="1005554" y="545022"/>
                    <a:pt x="1018262" y="527347"/>
                    <a:pt x="1030534" y="509234"/>
                  </a:cubicBezTo>
                  <a:cubicBezTo>
                    <a:pt x="1093416" y="416553"/>
                    <a:pt x="1120294" y="307657"/>
                    <a:pt x="1110287" y="185834"/>
                  </a:cubicBezTo>
                  <a:cubicBezTo>
                    <a:pt x="1106928" y="145081"/>
                    <a:pt x="1102035" y="103743"/>
                    <a:pt x="1097433" y="63866"/>
                  </a:cubicBezTo>
                  <a:cubicBezTo>
                    <a:pt x="1095242" y="45220"/>
                    <a:pt x="1093123" y="26669"/>
                    <a:pt x="1091080" y="8213"/>
                  </a:cubicBezTo>
                  <a:cubicBezTo>
                    <a:pt x="1090861" y="7227"/>
                    <a:pt x="1090861" y="6205"/>
                    <a:pt x="1091080" y="5219"/>
                  </a:cubicBezTo>
                  <a:cubicBezTo>
                    <a:pt x="1091226" y="4247"/>
                    <a:pt x="1091590" y="3320"/>
                    <a:pt x="1092175" y="2516"/>
                  </a:cubicBezTo>
                  <a:cubicBezTo>
                    <a:pt x="1092760" y="1698"/>
                    <a:pt x="1093489" y="1005"/>
                    <a:pt x="1094293" y="472"/>
                  </a:cubicBezTo>
                  <a:cubicBezTo>
                    <a:pt x="1095096" y="-25"/>
                    <a:pt x="1095973" y="-346"/>
                    <a:pt x="1096921" y="-478"/>
                  </a:cubicBezTo>
                  <a:cubicBezTo>
                    <a:pt x="1097872" y="-668"/>
                    <a:pt x="1098820" y="-668"/>
                    <a:pt x="1099771" y="-478"/>
                  </a:cubicBezTo>
                  <a:cubicBezTo>
                    <a:pt x="1100719" y="-164"/>
                    <a:pt x="1101524" y="333"/>
                    <a:pt x="1102253" y="982"/>
                  </a:cubicBezTo>
                  <a:cubicBezTo>
                    <a:pt x="1102984" y="1684"/>
                    <a:pt x="1103496" y="2495"/>
                    <a:pt x="1103934" y="3393"/>
                  </a:cubicBezTo>
                  <a:cubicBezTo>
                    <a:pt x="1104298" y="4291"/>
                    <a:pt x="1104517" y="5262"/>
                    <a:pt x="1104517" y="6241"/>
                  </a:cubicBezTo>
                  <a:cubicBezTo>
                    <a:pt x="1106563" y="24792"/>
                    <a:pt x="1108754" y="43270"/>
                    <a:pt x="1110872" y="61748"/>
                  </a:cubicBezTo>
                  <a:cubicBezTo>
                    <a:pt x="1115546" y="101917"/>
                    <a:pt x="1120367" y="143401"/>
                    <a:pt x="1123800" y="184155"/>
                  </a:cubicBezTo>
                  <a:cubicBezTo>
                    <a:pt x="1134024" y="309410"/>
                    <a:pt x="1106343" y="421519"/>
                    <a:pt x="1041489" y="517122"/>
                  </a:cubicBezTo>
                  <a:cubicBezTo>
                    <a:pt x="1029218" y="535235"/>
                    <a:pt x="1016437" y="553128"/>
                    <a:pt x="1003511" y="570876"/>
                  </a:cubicBezTo>
                  <a:cubicBezTo>
                    <a:pt x="977876" y="605436"/>
                    <a:pt x="954139" y="641377"/>
                    <a:pt x="932446" y="678530"/>
                  </a:cubicBezTo>
                  <a:cubicBezTo>
                    <a:pt x="860434" y="806195"/>
                    <a:pt x="865400" y="920787"/>
                    <a:pt x="947930" y="1029098"/>
                  </a:cubicBezTo>
                  <a:cubicBezTo>
                    <a:pt x="969841" y="1057582"/>
                    <a:pt x="993139" y="1085262"/>
                    <a:pt x="1015927" y="1111920"/>
                  </a:cubicBezTo>
                  <a:lnTo>
                    <a:pt x="1038493" y="1138432"/>
                  </a:lnTo>
                  <a:cubicBezTo>
                    <a:pt x="1092248" y="1202192"/>
                    <a:pt x="1107659" y="1267704"/>
                    <a:pt x="1084360" y="1333509"/>
                  </a:cubicBezTo>
                  <a:cubicBezTo>
                    <a:pt x="1060843" y="1402016"/>
                    <a:pt x="1024179" y="1465265"/>
                    <a:pt x="976340" y="1519675"/>
                  </a:cubicBezTo>
                  <a:cubicBezTo>
                    <a:pt x="929525" y="1573086"/>
                    <a:pt x="872411" y="1616440"/>
                    <a:pt x="808359" y="1647122"/>
                  </a:cubicBezTo>
                  <a:cubicBezTo>
                    <a:pt x="738612" y="1680864"/>
                    <a:pt x="663678" y="1703651"/>
                    <a:pt x="590716" y="1725635"/>
                  </a:cubicBezTo>
                  <a:lnTo>
                    <a:pt x="551422" y="1737539"/>
                  </a:lnTo>
                  <a:cubicBezTo>
                    <a:pt x="482697" y="1758573"/>
                    <a:pt x="401115" y="1780630"/>
                    <a:pt x="316030" y="178399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1" name="Google Shape;2781;p86"/>
            <p:cNvSpPr/>
            <p:nvPr/>
          </p:nvSpPr>
          <p:spPr>
            <a:xfrm>
              <a:off x="2845515" y="4566084"/>
              <a:ext cx="2294527" cy="2288132"/>
            </a:xfrm>
            <a:custGeom>
              <a:avLst/>
              <a:gdLst/>
              <a:ahLst/>
              <a:cxnLst/>
              <a:rect l="l" t="t" r="r" b="b"/>
              <a:pathLst>
                <a:path w="2294527" h="2288132" extrusionOk="0">
                  <a:moveTo>
                    <a:pt x="2181956" y="2287498"/>
                  </a:moveTo>
                  <a:cubicBezTo>
                    <a:pt x="2181080" y="2287571"/>
                    <a:pt x="2180130" y="2287352"/>
                    <a:pt x="2179327" y="2286986"/>
                  </a:cubicBezTo>
                  <a:cubicBezTo>
                    <a:pt x="2178524" y="2286622"/>
                    <a:pt x="2177793" y="2286110"/>
                    <a:pt x="2177136" y="2285453"/>
                  </a:cubicBezTo>
                  <a:cubicBezTo>
                    <a:pt x="2176478" y="2284796"/>
                    <a:pt x="2175968" y="2283993"/>
                    <a:pt x="2175675" y="2283116"/>
                  </a:cubicBezTo>
                  <a:cubicBezTo>
                    <a:pt x="2175311" y="2282240"/>
                    <a:pt x="2175164" y="2281290"/>
                    <a:pt x="2175164" y="2280341"/>
                  </a:cubicBezTo>
                  <a:lnTo>
                    <a:pt x="2175164" y="2264053"/>
                  </a:lnTo>
                  <a:cubicBezTo>
                    <a:pt x="2175164" y="2242143"/>
                    <a:pt x="2175164" y="2218261"/>
                    <a:pt x="2176114" y="2194525"/>
                  </a:cubicBezTo>
                  <a:cubicBezTo>
                    <a:pt x="2176114" y="2193575"/>
                    <a:pt x="2176332" y="2192626"/>
                    <a:pt x="2176698" y="2191749"/>
                  </a:cubicBezTo>
                  <a:cubicBezTo>
                    <a:pt x="2177063" y="2190946"/>
                    <a:pt x="2177574" y="2190142"/>
                    <a:pt x="2178231" y="2189485"/>
                  </a:cubicBezTo>
                  <a:cubicBezTo>
                    <a:pt x="2179473" y="2188171"/>
                    <a:pt x="2181226" y="2187513"/>
                    <a:pt x="2183052" y="2187586"/>
                  </a:cubicBezTo>
                  <a:cubicBezTo>
                    <a:pt x="2184878" y="2187659"/>
                    <a:pt x="2186630" y="2188462"/>
                    <a:pt x="2187799" y="2189850"/>
                  </a:cubicBezTo>
                  <a:cubicBezTo>
                    <a:pt x="2189041" y="2191237"/>
                    <a:pt x="2189625" y="2193063"/>
                    <a:pt x="2189552" y="2194962"/>
                  </a:cubicBezTo>
                  <a:cubicBezTo>
                    <a:pt x="2188822" y="2218552"/>
                    <a:pt x="2188749" y="2241997"/>
                    <a:pt x="2188749" y="2264053"/>
                  </a:cubicBezTo>
                  <a:lnTo>
                    <a:pt x="2188749" y="2280341"/>
                  </a:lnTo>
                  <a:cubicBezTo>
                    <a:pt x="2188749" y="2281290"/>
                    <a:pt x="2188603" y="2282240"/>
                    <a:pt x="2188237" y="2283116"/>
                  </a:cubicBezTo>
                  <a:cubicBezTo>
                    <a:pt x="2187872" y="2283993"/>
                    <a:pt x="2187434" y="2284796"/>
                    <a:pt x="2186777" y="2285453"/>
                  </a:cubicBezTo>
                  <a:cubicBezTo>
                    <a:pt x="2186120" y="2286110"/>
                    <a:pt x="2185389" y="2286622"/>
                    <a:pt x="2184585" y="2286986"/>
                  </a:cubicBezTo>
                  <a:cubicBezTo>
                    <a:pt x="2183782" y="2287352"/>
                    <a:pt x="2182832" y="2287498"/>
                    <a:pt x="2181956" y="2287498"/>
                  </a:cubicBezTo>
                  <a:close/>
                  <a:moveTo>
                    <a:pt x="2190209" y="2116888"/>
                  </a:moveTo>
                  <a:lnTo>
                    <a:pt x="2189113" y="2116888"/>
                  </a:lnTo>
                  <a:cubicBezTo>
                    <a:pt x="2188237" y="2116742"/>
                    <a:pt x="2187361" y="2116450"/>
                    <a:pt x="2186630" y="2115939"/>
                  </a:cubicBezTo>
                  <a:cubicBezTo>
                    <a:pt x="2185900" y="2115427"/>
                    <a:pt x="2185243" y="2114770"/>
                    <a:pt x="2184731" y="2114040"/>
                  </a:cubicBezTo>
                  <a:cubicBezTo>
                    <a:pt x="2184221" y="2113236"/>
                    <a:pt x="2183855" y="2112433"/>
                    <a:pt x="2183636" y="2111484"/>
                  </a:cubicBezTo>
                  <a:cubicBezTo>
                    <a:pt x="2183490" y="2110534"/>
                    <a:pt x="2183490" y="2109658"/>
                    <a:pt x="2183636" y="2108708"/>
                  </a:cubicBezTo>
                  <a:cubicBezTo>
                    <a:pt x="2187799" y="2080151"/>
                    <a:pt x="2194810" y="2052033"/>
                    <a:pt x="2204525" y="2024863"/>
                  </a:cubicBezTo>
                  <a:cubicBezTo>
                    <a:pt x="2205182" y="2023110"/>
                    <a:pt x="2206423" y="2021650"/>
                    <a:pt x="2208103" y="2020847"/>
                  </a:cubicBezTo>
                  <a:cubicBezTo>
                    <a:pt x="2209783" y="2020190"/>
                    <a:pt x="2211609" y="2020190"/>
                    <a:pt x="2213288" y="2020847"/>
                  </a:cubicBezTo>
                  <a:cubicBezTo>
                    <a:pt x="2214968" y="2021577"/>
                    <a:pt x="2216283" y="2022892"/>
                    <a:pt x="2217013" y="2024572"/>
                  </a:cubicBezTo>
                  <a:cubicBezTo>
                    <a:pt x="2217743" y="2026324"/>
                    <a:pt x="2217743" y="2028296"/>
                    <a:pt x="2217013" y="2030049"/>
                  </a:cubicBezTo>
                  <a:cubicBezTo>
                    <a:pt x="2207665" y="2056342"/>
                    <a:pt x="2200873" y="2083511"/>
                    <a:pt x="2196782" y="2111191"/>
                  </a:cubicBezTo>
                  <a:cubicBezTo>
                    <a:pt x="2196490" y="2112798"/>
                    <a:pt x="2195687" y="2114259"/>
                    <a:pt x="2194446" y="2115354"/>
                  </a:cubicBezTo>
                  <a:cubicBezTo>
                    <a:pt x="2193277" y="2116376"/>
                    <a:pt x="2191743" y="2116888"/>
                    <a:pt x="2190209" y="2116888"/>
                  </a:cubicBezTo>
                  <a:close/>
                  <a:moveTo>
                    <a:pt x="2243890" y="1956211"/>
                  </a:moveTo>
                  <a:cubicBezTo>
                    <a:pt x="2242868" y="1956211"/>
                    <a:pt x="2241845" y="1955991"/>
                    <a:pt x="2240969" y="1955480"/>
                  </a:cubicBezTo>
                  <a:cubicBezTo>
                    <a:pt x="2240166" y="1955115"/>
                    <a:pt x="2239435" y="1954530"/>
                    <a:pt x="2238851" y="1953873"/>
                  </a:cubicBezTo>
                  <a:cubicBezTo>
                    <a:pt x="2238267" y="1953143"/>
                    <a:pt x="2237755" y="1952340"/>
                    <a:pt x="2237463" y="1951463"/>
                  </a:cubicBezTo>
                  <a:cubicBezTo>
                    <a:pt x="2237317" y="1950514"/>
                    <a:pt x="2237317" y="1949637"/>
                    <a:pt x="2237463" y="1948688"/>
                  </a:cubicBezTo>
                  <a:cubicBezTo>
                    <a:pt x="2237536" y="1947738"/>
                    <a:pt x="2237755" y="1946862"/>
                    <a:pt x="2238194" y="1946059"/>
                  </a:cubicBezTo>
                  <a:lnTo>
                    <a:pt x="2247761" y="1924878"/>
                  </a:lnTo>
                  <a:cubicBezTo>
                    <a:pt x="2256160" y="1906473"/>
                    <a:pt x="2262953" y="1887338"/>
                    <a:pt x="2268065" y="1867765"/>
                  </a:cubicBezTo>
                  <a:cubicBezTo>
                    <a:pt x="2268576" y="1865939"/>
                    <a:pt x="2269671" y="1864405"/>
                    <a:pt x="2271278" y="1863456"/>
                  </a:cubicBezTo>
                  <a:cubicBezTo>
                    <a:pt x="2272812" y="1862579"/>
                    <a:pt x="2274638" y="1862288"/>
                    <a:pt x="2276391" y="1862799"/>
                  </a:cubicBezTo>
                  <a:cubicBezTo>
                    <a:pt x="2278144" y="1863382"/>
                    <a:pt x="2279604" y="1864551"/>
                    <a:pt x="2280480" y="1866158"/>
                  </a:cubicBezTo>
                  <a:cubicBezTo>
                    <a:pt x="2281357" y="1867838"/>
                    <a:pt x="2281576" y="1869810"/>
                    <a:pt x="2281138" y="1871635"/>
                  </a:cubicBezTo>
                  <a:cubicBezTo>
                    <a:pt x="2275734" y="1891939"/>
                    <a:pt x="2268649" y="1911732"/>
                    <a:pt x="2259958" y="1930867"/>
                  </a:cubicBezTo>
                  <a:lnTo>
                    <a:pt x="2250317" y="1951901"/>
                  </a:lnTo>
                  <a:cubicBezTo>
                    <a:pt x="2249806" y="1953143"/>
                    <a:pt x="2249003" y="1954239"/>
                    <a:pt x="2247907" y="1954969"/>
                  </a:cubicBezTo>
                  <a:cubicBezTo>
                    <a:pt x="2246811" y="1955918"/>
                    <a:pt x="2245351" y="1956356"/>
                    <a:pt x="2243890" y="1956356"/>
                  </a:cubicBezTo>
                  <a:close/>
                  <a:moveTo>
                    <a:pt x="2286177" y="1792977"/>
                  </a:moveTo>
                  <a:cubicBezTo>
                    <a:pt x="2285301" y="1792977"/>
                    <a:pt x="2284352" y="1792758"/>
                    <a:pt x="2283548" y="1792393"/>
                  </a:cubicBezTo>
                  <a:cubicBezTo>
                    <a:pt x="2282745" y="1792027"/>
                    <a:pt x="2282015" y="1791443"/>
                    <a:pt x="2281430" y="1790786"/>
                  </a:cubicBezTo>
                  <a:cubicBezTo>
                    <a:pt x="2280773" y="1790129"/>
                    <a:pt x="2280335" y="1789325"/>
                    <a:pt x="2280043" y="1788448"/>
                  </a:cubicBezTo>
                  <a:cubicBezTo>
                    <a:pt x="2279677" y="1787572"/>
                    <a:pt x="2279531" y="1786622"/>
                    <a:pt x="2279604" y="1785673"/>
                  </a:cubicBezTo>
                  <a:lnTo>
                    <a:pt x="2279604" y="1774207"/>
                  </a:lnTo>
                  <a:cubicBezTo>
                    <a:pt x="2279458" y="1749960"/>
                    <a:pt x="2277487" y="1725785"/>
                    <a:pt x="2273542" y="1701902"/>
                  </a:cubicBezTo>
                  <a:cubicBezTo>
                    <a:pt x="2273396" y="1700149"/>
                    <a:pt x="2273908" y="1698396"/>
                    <a:pt x="2274930" y="1696936"/>
                  </a:cubicBezTo>
                  <a:cubicBezTo>
                    <a:pt x="2275952" y="1695548"/>
                    <a:pt x="2277487" y="1694525"/>
                    <a:pt x="2279166" y="1694234"/>
                  </a:cubicBezTo>
                  <a:cubicBezTo>
                    <a:pt x="2280846" y="1693941"/>
                    <a:pt x="2282672" y="1694307"/>
                    <a:pt x="2284059" y="1695329"/>
                  </a:cubicBezTo>
                  <a:cubicBezTo>
                    <a:pt x="2285520" y="1696278"/>
                    <a:pt x="2286543" y="1697812"/>
                    <a:pt x="2286908" y="1699565"/>
                  </a:cubicBezTo>
                  <a:cubicBezTo>
                    <a:pt x="2290925" y="1724324"/>
                    <a:pt x="2292970" y="1749302"/>
                    <a:pt x="2293043" y="1774353"/>
                  </a:cubicBezTo>
                  <a:lnTo>
                    <a:pt x="2293043" y="1786039"/>
                  </a:lnTo>
                  <a:cubicBezTo>
                    <a:pt x="2292970" y="1787791"/>
                    <a:pt x="2292239" y="1789471"/>
                    <a:pt x="2290998" y="1790713"/>
                  </a:cubicBezTo>
                  <a:cubicBezTo>
                    <a:pt x="2289829" y="1791955"/>
                    <a:pt x="2288149" y="1792685"/>
                    <a:pt x="2286470" y="1792685"/>
                  </a:cubicBezTo>
                  <a:close/>
                  <a:moveTo>
                    <a:pt x="2262003" y="1624996"/>
                  </a:moveTo>
                  <a:cubicBezTo>
                    <a:pt x="2260469" y="1624996"/>
                    <a:pt x="2258935" y="1624412"/>
                    <a:pt x="2257767" y="1623389"/>
                  </a:cubicBezTo>
                  <a:cubicBezTo>
                    <a:pt x="2256599" y="1622293"/>
                    <a:pt x="2255795" y="1620906"/>
                    <a:pt x="2255503" y="1619300"/>
                  </a:cubicBezTo>
                  <a:cubicBezTo>
                    <a:pt x="2248710" y="1591765"/>
                    <a:pt x="2241553" y="1564377"/>
                    <a:pt x="2234176" y="1537062"/>
                  </a:cubicBezTo>
                  <a:cubicBezTo>
                    <a:pt x="2233666" y="1535236"/>
                    <a:pt x="2233884" y="1533337"/>
                    <a:pt x="2234760" y="1531657"/>
                  </a:cubicBezTo>
                  <a:cubicBezTo>
                    <a:pt x="2235565" y="1530050"/>
                    <a:pt x="2237025" y="1528809"/>
                    <a:pt x="2238778" y="1528224"/>
                  </a:cubicBezTo>
                  <a:cubicBezTo>
                    <a:pt x="2240530" y="1527713"/>
                    <a:pt x="2242429" y="1527933"/>
                    <a:pt x="2243963" y="1528882"/>
                  </a:cubicBezTo>
                  <a:cubicBezTo>
                    <a:pt x="2245497" y="1529832"/>
                    <a:pt x="2246665" y="1531365"/>
                    <a:pt x="2247177" y="1533118"/>
                  </a:cubicBezTo>
                  <a:cubicBezTo>
                    <a:pt x="2254627" y="1560360"/>
                    <a:pt x="2261784" y="1587894"/>
                    <a:pt x="2268576" y="1615721"/>
                  </a:cubicBezTo>
                  <a:cubicBezTo>
                    <a:pt x="2269014" y="1617547"/>
                    <a:pt x="2268795" y="1619518"/>
                    <a:pt x="2267845" y="1621125"/>
                  </a:cubicBezTo>
                  <a:cubicBezTo>
                    <a:pt x="2266969" y="1622732"/>
                    <a:pt x="2265509" y="1623901"/>
                    <a:pt x="2263756" y="1624485"/>
                  </a:cubicBezTo>
                  <a:close/>
                  <a:moveTo>
                    <a:pt x="2217670" y="1460521"/>
                  </a:moveTo>
                  <a:cubicBezTo>
                    <a:pt x="2216210" y="1460521"/>
                    <a:pt x="2214822" y="1460010"/>
                    <a:pt x="2213654" y="1459133"/>
                  </a:cubicBezTo>
                  <a:cubicBezTo>
                    <a:pt x="2212485" y="1458184"/>
                    <a:pt x="2211609" y="1456943"/>
                    <a:pt x="2211097" y="1455554"/>
                  </a:cubicBezTo>
                  <a:cubicBezTo>
                    <a:pt x="2201384" y="1422908"/>
                    <a:pt x="2192108" y="1404430"/>
                    <a:pt x="2169102" y="1392818"/>
                  </a:cubicBezTo>
                  <a:cubicBezTo>
                    <a:pt x="2167422" y="1392014"/>
                    <a:pt x="2166181" y="1390626"/>
                    <a:pt x="2165596" y="1388873"/>
                  </a:cubicBezTo>
                  <a:cubicBezTo>
                    <a:pt x="2164866" y="1387121"/>
                    <a:pt x="2164866" y="1385149"/>
                    <a:pt x="2165596" y="1383396"/>
                  </a:cubicBezTo>
                  <a:cubicBezTo>
                    <a:pt x="2166400" y="1381716"/>
                    <a:pt x="2167715" y="1380401"/>
                    <a:pt x="2169467" y="1379671"/>
                  </a:cubicBezTo>
                  <a:cubicBezTo>
                    <a:pt x="2171147" y="1378941"/>
                    <a:pt x="2172973" y="1378941"/>
                    <a:pt x="2174653" y="1379671"/>
                  </a:cubicBezTo>
                  <a:cubicBezTo>
                    <a:pt x="2204743" y="1394278"/>
                    <a:pt x="2215187" y="1421739"/>
                    <a:pt x="2223951" y="1451026"/>
                  </a:cubicBezTo>
                  <a:cubicBezTo>
                    <a:pt x="2224536" y="1452852"/>
                    <a:pt x="2224317" y="1454824"/>
                    <a:pt x="2223440" y="1456504"/>
                  </a:cubicBezTo>
                  <a:cubicBezTo>
                    <a:pt x="2222637" y="1458111"/>
                    <a:pt x="2221249" y="1459352"/>
                    <a:pt x="2219496" y="1459936"/>
                  </a:cubicBezTo>
                  <a:cubicBezTo>
                    <a:pt x="2218839" y="1460083"/>
                    <a:pt x="2218182" y="1460083"/>
                    <a:pt x="2217524" y="1459936"/>
                  </a:cubicBezTo>
                  <a:close/>
                  <a:moveTo>
                    <a:pt x="1746374" y="1382300"/>
                  </a:moveTo>
                  <a:cubicBezTo>
                    <a:pt x="1726144" y="1382300"/>
                    <a:pt x="1705913" y="1381277"/>
                    <a:pt x="1685829" y="1379233"/>
                  </a:cubicBezTo>
                  <a:cubicBezTo>
                    <a:pt x="1684952" y="1379087"/>
                    <a:pt x="1684076" y="1378794"/>
                    <a:pt x="1683273" y="1378357"/>
                  </a:cubicBezTo>
                  <a:cubicBezTo>
                    <a:pt x="1682469" y="1377918"/>
                    <a:pt x="1681738" y="1377261"/>
                    <a:pt x="1681154" y="1376531"/>
                  </a:cubicBezTo>
                  <a:cubicBezTo>
                    <a:pt x="1680570" y="1375727"/>
                    <a:pt x="1680205" y="1374850"/>
                    <a:pt x="1679986" y="1373901"/>
                  </a:cubicBezTo>
                  <a:cubicBezTo>
                    <a:pt x="1679766" y="1372952"/>
                    <a:pt x="1679766" y="1372003"/>
                    <a:pt x="1679986" y="1371053"/>
                  </a:cubicBezTo>
                  <a:cubicBezTo>
                    <a:pt x="1680205" y="1369227"/>
                    <a:pt x="1681081" y="1367547"/>
                    <a:pt x="1682469" y="1366306"/>
                  </a:cubicBezTo>
                  <a:cubicBezTo>
                    <a:pt x="1683784" y="1365064"/>
                    <a:pt x="1685536" y="1364480"/>
                    <a:pt x="1687362" y="1364699"/>
                  </a:cubicBezTo>
                  <a:cubicBezTo>
                    <a:pt x="1714020" y="1367401"/>
                    <a:pt x="1740897" y="1368351"/>
                    <a:pt x="1767701" y="1367401"/>
                  </a:cubicBezTo>
                  <a:cubicBezTo>
                    <a:pt x="1768577" y="1367328"/>
                    <a:pt x="1769454" y="1367475"/>
                    <a:pt x="1770257" y="1367839"/>
                  </a:cubicBezTo>
                  <a:cubicBezTo>
                    <a:pt x="1771133" y="1368132"/>
                    <a:pt x="1771864" y="1368642"/>
                    <a:pt x="1772521" y="1369300"/>
                  </a:cubicBezTo>
                  <a:cubicBezTo>
                    <a:pt x="1773179" y="1369958"/>
                    <a:pt x="1773689" y="1370688"/>
                    <a:pt x="1774055" y="1371564"/>
                  </a:cubicBezTo>
                  <a:cubicBezTo>
                    <a:pt x="1774420" y="1372440"/>
                    <a:pt x="1774639" y="1373317"/>
                    <a:pt x="1774639" y="1374266"/>
                  </a:cubicBezTo>
                  <a:cubicBezTo>
                    <a:pt x="1774712" y="1375216"/>
                    <a:pt x="1774567" y="1376092"/>
                    <a:pt x="1774201" y="1376969"/>
                  </a:cubicBezTo>
                  <a:cubicBezTo>
                    <a:pt x="1773909" y="1377845"/>
                    <a:pt x="1773471" y="1378648"/>
                    <a:pt x="1772886" y="1379306"/>
                  </a:cubicBezTo>
                  <a:cubicBezTo>
                    <a:pt x="1772229" y="1379963"/>
                    <a:pt x="1771499" y="1380547"/>
                    <a:pt x="1770696" y="1380986"/>
                  </a:cubicBezTo>
                  <a:cubicBezTo>
                    <a:pt x="1769892" y="1381351"/>
                    <a:pt x="1769016" y="1381570"/>
                    <a:pt x="1768140" y="1381570"/>
                  </a:cubicBezTo>
                  <a:cubicBezTo>
                    <a:pt x="1760836" y="1381570"/>
                    <a:pt x="1753533" y="1382008"/>
                    <a:pt x="1746667" y="1382008"/>
                  </a:cubicBezTo>
                  <a:close/>
                  <a:moveTo>
                    <a:pt x="2092196" y="1381204"/>
                  </a:moveTo>
                  <a:cubicBezTo>
                    <a:pt x="2077589" y="1380620"/>
                    <a:pt x="2063420" y="1379525"/>
                    <a:pt x="2049032" y="1378430"/>
                  </a:cubicBezTo>
                  <a:cubicBezTo>
                    <a:pt x="2036397" y="1377407"/>
                    <a:pt x="2023763" y="1376458"/>
                    <a:pt x="2011127" y="1375873"/>
                  </a:cubicBezTo>
                  <a:cubicBezTo>
                    <a:pt x="2009301" y="1375800"/>
                    <a:pt x="2007548" y="1374923"/>
                    <a:pt x="2006380" y="1373536"/>
                  </a:cubicBezTo>
                  <a:cubicBezTo>
                    <a:pt x="2005138" y="1372148"/>
                    <a:pt x="2004554" y="1370322"/>
                    <a:pt x="2004627" y="1368423"/>
                  </a:cubicBezTo>
                  <a:cubicBezTo>
                    <a:pt x="2004700" y="1366525"/>
                    <a:pt x="2005431" y="1364771"/>
                    <a:pt x="2006745" y="1363457"/>
                  </a:cubicBezTo>
                  <a:cubicBezTo>
                    <a:pt x="2007402" y="1362800"/>
                    <a:pt x="2008133" y="1362288"/>
                    <a:pt x="2009009" y="1361997"/>
                  </a:cubicBezTo>
                  <a:cubicBezTo>
                    <a:pt x="2009886" y="1361705"/>
                    <a:pt x="2010762" y="1361558"/>
                    <a:pt x="2011638" y="1361558"/>
                  </a:cubicBezTo>
                  <a:cubicBezTo>
                    <a:pt x="2024420" y="1362215"/>
                    <a:pt x="2037274" y="1363238"/>
                    <a:pt x="2050420" y="1364187"/>
                  </a:cubicBezTo>
                  <a:cubicBezTo>
                    <a:pt x="2063566" y="1365137"/>
                    <a:pt x="2078904" y="1366379"/>
                    <a:pt x="2093073" y="1366890"/>
                  </a:cubicBezTo>
                  <a:cubicBezTo>
                    <a:pt x="2094899" y="1367036"/>
                    <a:pt x="2096578" y="1367839"/>
                    <a:pt x="2097819" y="1369154"/>
                  </a:cubicBezTo>
                  <a:cubicBezTo>
                    <a:pt x="2098404" y="1369884"/>
                    <a:pt x="2098842" y="1370688"/>
                    <a:pt x="2099208" y="1371564"/>
                  </a:cubicBezTo>
                  <a:cubicBezTo>
                    <a:pt x="2099938" y="1373317"/>
                    <a:pt x="2099938" y="1375289"/>
                    <a:pt x="2099208" y="1377042"/>
                  </a:cubicBezTo>
                  <a:cubicBezTo>
                    <a:pt x="2098842" y="1377918"/>
                    <a:pt x="2098258" y="1378648"/>
                    <a:pt x="2097601" y="1379233"/>
                  </a:cubicBezTo>
                  <a:cubicBezTo>
                    <a:pt x="2096870" y="1379817"/>
                    <a:pt x="2096140" y="1380256"/>
                    <a:pt x="2095263" y="1380620"/>
                  </a:cubicBezTo>
                  <a:cubicBezTo>
                    <a:pt x="2094387" y="1380767"/>
                    <a:pt x="2093437" y="1380767"/>
                    <a:pt x="2092561" y="1380620"/>
                  </a:cubicBezTo>
                  <a:close/>
                  <a:moveTo>
                    <a:pt x="1848770" y="1378794"/>
                  </a:moveTo>
                  <a:cubicBezTo>
                    <a:pt x="1846944" y="1378794"/>
                    <a:pt x="1845264" y="1378064"/>
                    <a:pt x="1844022" y="1376749"/>
                  </a:cubicBezTo>
                  <a:cubicBezTo>
                    <a:pt x="1842708" y="1375362"/>
                    <a:pt x="1842051" y="1373609"/>
                    <a:pt x="1842051" y="1371710"/>
                  </a:cubicBezTo>
                  <a:cubicBezTo>
                    <a:pt x="1842051" y="1369811"/>
                    <a:pt x="1842708" y="1368059"/>
                    <a:pt x="1844022" y="1366670"/>
                  </a:cubicBezTo>
                  <a:cubicBezTo>
                    <a:pt x="1845264" y="1365356"/>
                    <a:pt x="1846944" y="1364626"/>
                    <a:pt x="1848770" y="1364626"/>
                  </a:cubicBezTo>
                  <a:cubicBezTo>
                    <a:pt x="1875866" y="1363603"/>
                    <a:pt x="1903035" y="1362727"/>
                    <a:pt x="1930058" y="1362069"/>
                  </a:cubicBezTo>
                  <a:cubicBezTo>
                    <a:pt x="1931738" y="1362288"/>
                    <a:pt x="1933272" y="1363092"/>
                    <a:pt x="1934367" y="1364407"/>
                  </a:cubicBezTo>
                  <a:cubicBezTo>
                    <a:pt x="1936777" y="1367182"/>
                    <a:pt x="1936777" y="1371272"/>
                    <a:pt x="1934367" y="1374047"/>
                  </a:cubicBezTo>
                  <a:cubicBezTo>
                    <a:pt x="1933272" y="1375362"/>
                    <a:pt x="1931738" y="1376165"/>
                    <a:pt x="1930058" y="1376385"/>
                  </a:cubicBezTo>
                  <a:cubicBezTo>
                    <a:pt x="1902962" y="1376969"/>
                    <a:pt x="1875793" y="1377845"/>
                    <a:pt x="1848916" y="1378794"/>
                  </a:cubicBezTo>
                  <a:close/>
                  <a:moveTo>
                    <a:pt x="1606440" y="1365283"/>
                  </a:moveTo>
                  <a:lnTo>
                    <a:pt x="1604905" y="1365283"/>
                  </a:lnTo>
                  <a:cubicBezTo>
                    <a:pt x="1578248" y="1358783"/>
                    <a:pt x="1552028" y="1350603"/>
                    <a:pt x="1526392" y="1340817"/>
                  </a:cubicBezTo>
                  <a:cubicBezTo>
                    <a:pt x="1525516" y="1340524"/>
                    <a:pt x="1524713" y="1340013"/>
                    <a:pt x="1523983" y="1339428"/>
                  </a:cubicBezTo>
                  <a:cubicBezTo>
                    <a:pt x="1523252" y="1338844"/>
                    <a:pt x="1522668" y="1338041"/>
                    <a:pt x="1522303" y="1337165"/>
                  </a:cubicBezTo>
                  <a:cubicBezTo>
                    <a:pt x="1521573" y="1335339"/>
                    <a:pt x="1521573" y="1333367"/>
                    <a:pt x="1522303" y="1331541"/>
                  </a:cubicBezTo>
                  <a:cubicBezTo>
                    <a:pt x="1522595" y="1330591"/>
                    <a:pt x="1523106" y="1329788"/>
                    <a:pt x="1523763" y="1329058"/>
                  </a:cubicBezTo>
                  <a:cubicBezTo>
                    <a:pt x="1524348" y="1328400"/>
                    <a:pt x="1525151" y="1327816"/>
                    <a:pt x="1525955" y="1327451"/>
                  </a:cubicBezTo>
                  <a:cubicBezTo>
                    <a:pt x="1526831" y="1327086"/>
                    <a:pt x="1527708" y="1326867"/>
                    <a:pt x="1528657" y="1326867"/>
                  </a:cubicBezTo>
                  <a:cubicBezTo>
                    <a:pt x="1529533" y="1326867"/>
                    <a:pt x="1530483" y="1327086"/>
                    <a:pt x="1531286" y="1327451"/>
                  </a:cubicBezTo>
                  <a:cubicBezTo>
                    <a:pt x="1556410" y="1337238"/>
                    <a:pt x="1582045" y="1345418"/>
                    <a:pt x="1608192" y="1351990"/>
                  </a:cubicBezTo>
                  <a:cubicBezTo>
                    <a:pt x="1609872" y="1352356"/>
                    <a:pt x="1611332" y="1353378"/>
                    <a:pt x="1612282" y="1354766"/>
                  </a:cubicBezTo>
                  <a:cubicBezTo>
                    <a:pt x="1613231" y="1356227"/>
                    <a:pt x="1613670" y="1357907"/>
                    <a:pt x="1613524" y="1359659"/>
                  </a:cubicBezTo>
                  <a:cubicBezTo>
                    <a:pt x="1613304" y="1361412"/>
                    <a:pt x="1612501" y="1363019"/>
                    <a:pt x="1611259" y="1364187"/>
                  </a:cubicBezTo>
                  <a:cubicBezTo>
                    <a:pt x="1610018" y="1365356"/>
                    <a:pt x="1608412" y="1366013"/>
                    <a:pt x="1606731" y="1366013"/>
                  </a:cubicBezTo>
                  <a:close/>
                  <a:moveTo>
                    <a:pt x="1454161" y="1306855"/>
                  </a:moveTo>
                  <a:cubicBezTo>
                    <a:pt x="1453066" y="1306855"/>
                    <a:pt x="1452043" y="1306563"/>
                    <a:pt x="1451094" y="1306125"/>
                  </a:cubicBezTo>
                  <a:cubicBezTo>
                    <a:pt x="1427868" y="1293781"/>
                    <a:pt x="1403402" y="1279686"/>
                    <a:pt x="1379592" y="1264276"/>
                  </a:cubicBezTo>
                  <a:cubicBezTo>
                    <a:pt x="1378862" y="1263764"/>
                    <a:pt x="1378205" y="1263107"/>
                    <a:pt x="1377693" y="1262377"/>
                  </a:cubicBezTo>
                  <a:cubicBezTo>
                    <a:pt x="1377182" y="1261574"/>
                    <a:pt x="1376817" y="1260696"/>
                    <a:pt x="1376597" y="1259820"/>
                  </a:cubicBezTo>
                  <a:cubicBezTo>
                    <a:pt x="1376452" y="1258870"/>
                    <a:pt x="1376452" y="1257994"/>
                    <a:pt x="1376597" y="1257045"/>
                  </a:cubicBezTo>
                  <a:cubicBezTo>
                    <a:pt x="1376744" y="1256168"/>
                    <a:pt x="1377036" y="1255292"/>
                    <a:pt x="1377547" y="1254489"/>
                  </a:cubicBezTo>
                  <a:cubicBezTo>
                    <a:pt x="1377985" y="1253685"/>
                    <a:pt x="1378569" y="1253028"/>
                    <a:pt x="1379300" y="1252444"/>
                  </a:cubicBezTo>
                  <a:cubicBezTo>
                    <a:pt x="1380031" y="1251859"/>
                    <a:pt x="1380834" y="1251495"/>
                    <a:pt x="1381710" y="1251275"/>
                  </a:cubicBezTo>
                  <a:cubicBezTo>
                    <a:pt x="1382587" y="1251056"/>
                    <a:pt x="1383463" y="1251056"/>
                    <a:pt x="1384339" y="1251275"/>
                  </a:cubicBezTo>
                  <a:cubicBezTo>
                    <a:pt x="1385216" y="1251422"/>
                    <a:pt x="1386092" y="1251786"/>
                    <a:pt x="1386822" y="1252225"/>
                  </a:cubicBezTo>
                  <a:cubicBezTo>
                    <a:pt x="1409536" y="1267123"/>
                    <a:pt x="1433054" y="1280709"/>
                    <a:pt x="1457228" y="1293051"/>
                  </a:cubicBezTo>
                  <a:cubicBezTo>
                    <a:pt x="1458617" y="1293781"/>
                    <a:pt x="1459638" y="1295023"/>
                    <a:pt x="1460296" y="1296411"/>
                  </a:cubicBezTo>
                  <a:cubicBezTo>
                    <a:pt x="1460880" y="1297872"/>
                    <a:pt x="1461026" y="1299552"/>
                    <a:pt x="1460734" y="1301085"/>
                  </a:cubicBezTo>
                  <a:cubicBezTo>
                    <a:pt x="1460369" y="1302619"/>
                    <a:pt x="1459566" y="1304007"/>
                    <a:pt x="1458324" y="1305029"/>
                  </a:cubicBezTo>
                  <a:cubicBezTo>
                    <a:pt x="1457155" y="1305979"/>
                    <a:pt x="1455768" y="1306563"/>
                    <a:pt x="1454234" y="1306563"/>
                  </a:cubicBezTo>
                  <a:close/>
                  <a:moveTo>
                    <a:pt x="1314591" y="1219213"/>
                  </a:moveTo>
                  <a:cubicBezTo>
                    <a:pt x="1313203" y="1219213"/>
                    <a:pt x="1311888" y="1218774"/>
                    <a:pt x="1310793" y="1217898"/>
                  </a:cubicBezTo>
                  <a:cubicBezTo>
                    <a:pt x="1287422" y="1201977"/>
                    <a:pt x="1266241" y="1183061"/>
                    <a:pt x="1247691" y="1161734"/>
                  </a:cubicBezTo>
                  <a:cubicBezTo>
                    <a:pt x="1247106" y="1161077"/>
                    <a:pt x="1246668" y="1160273"/>
                    <a:pt x="1246376" y="1159397"/>
                  </a:cubicBezTo>
                  <a:cubicBezTo>
                    <a:pt x="1246230" y="1158447"/>
                    <a:pt x="1246230" y="1157571"/>
                    <a:pt x="1246376" y="1156621"/>
                  </a:cubicBezTo>
                  <a:cubicBezTo>
                    <a:pt x="1246376" y="1155673"/>
                    <a:pt x="1246595" y="1154723"/>
                    <a:pt x="1247033" y="1153919"/>
                  </a:cubicBezTo>
                  <a:cubicBezTo>
                    <a:pt x="1247399" y="1153116"/>
                    <a:pt x="1247909" y="1152312"/>
                    <a:pt x="1248567" y="1151728"/>
                  </a:cubicBezTo>
                  <a:cubicBezTo>
                    <a:pt x="1249224" y="1151071"/>
                    <a:pt x="1249955" y="1150633"/>
                    <a:pt x="1250831" y="1150340"/>
                  </a:cubicBezTo>
                  <a:cubicBezTo>
                    <a:pt x="1251634" y="1150049"/>
                    <a:pt x="1252584" y="1149903"/>
                    <a:pt x="1253460" y="1149903"/>
                  </a:cubicBezTo>
                  <a:cubicBezTo>
                    <a:pt x="1254337" y="1149976"/>
                    <a:pt x="1255213" y="1150195"/>
                    <a:pt x="1256017" y="1150633"/>
                  </a:cubicBezTo>
                  <a:cubicBezTo>
                    <a:pt x="1256820" y="1150998"/>
                    <a:pt x="1257551" y="1151582"/>
                    <a:pt x="1258135" y="1152312"/>
                  </a:cubicBezTo>
                  <a:cubicBezTo>
                    <a:pt x="1275956" y="1172763"/>
                    <a:pt x="1296332" y="1190802"/>
                    <a:pt x="1318754" y="1206139"/>
                  </a:cubicBezTo>
                  <a:cubicBezTo>
                    <a:pt x="1319923" y="1207016"/>
                    <a:pt x="1320871" y="1208258"/>
                    <a:pt x="1321310" y="1209718"/>
                  </a:cubicBezTo>
                  <a:cubicBezTo>
                    <a:pt x="1321676" y="1211179"/>
                    <a:pt x="1321676" y="1212640"/>
                    <a:pt x="1321310" y="1214101"/>
                  </a:cubicBezTo>
                  <a:cubicBezTo>
                    <a:pt x="1320871" y="1215561"/>
                    <a:pt x="1319995" y="1216803"/>
                    <a:pt x="1318827" y="1217753"/>
                  </a:cubicBezTo>
                  <a:cubicBezTo>
                    <a:pt x="1317658" y="1218774"/>
                    <a:pt x="1316125" y="1219286"/>
                    <a:pt x="1314591" y="1219213"/>
                  </a:cubicBezTo>
                  <a:close/>
                  <a:moveTo>
                    <a:pt x="1211319" y="1091328"/>
                  </a:moveTo>
                  <a:cubicBezTo>
                    <a:pt x="1209932" y="1091328"/>
                    <a:pt x="1208544" y="1090890"/>
                    <a:pt x="1207449" y="1090013"/>
                  </a:cubicBezTo>
                  <a:cubicBezTo>
                    <a:pt x="1206280" y="1089210"/>
                    <a:pt x="1205403" y="1088042"/>
                    <a:pt x="1204965" y="1086654"/>
                  </a:cubicBezTo>
                  <a:cubicBezTo>
                    <a:pt x="1197150" y="1063867"/>
                    <a:pt x="1191380" y="1040423"/>
                    <a:pt x="1187802" y="1016613"/>
                  </a:cubicBezTo>
                  <a:cubicBezTo>
                    <a:pt x="1187071" y="1011793"/>
                    <a:pt x="1186341" y="1006972"/>
                    <a:pt x="1185756" y="1002006"/>
                  </a:cubicBezTo>
                  <a:cubicBezTo>
                    <a:pt x="1185538" y="1001057"/>
                    <a:pt x="1185538" y="1000107"/>
                    <a:pt x="1185756" y="999158"/>
                  </a:cubicBezTo>
                  <a:cubicBezTo>
                    <a:pt x="1185976" y="998282"/>
                    <a:pt x="1186341" y="997405"/>
                    <a:pt x="1186852" y="996602"/>
                  </a:cubicBezTo>
                  <a:cubicBezTo>
                    <a:pt x="1187437" y="995872"/>
                    <a:pt x="1188094" y="995214"/>
                    <a:pt x="1188897" y="994703"/>
                  </a:cubicBezTo>
                  <a:cubicBezTo>
                    <a:pt x="1189701" y="994264"/>
                    <a:pt x="1190504" y="993973"/>
                    <a:pt x="1191380" y="993826"/>
                  </a:cubicBezTo>
                  <a:cubicBezTo>
                    <a:pt x="1193206" y="993534"/>
                    <a:pt x="1195032" y="994046"/>
                    <a:pt x="1196493" y="995141"/>
                  </a:cubicBezTo>
                  <a:cubicBezTo>
                    <a:pt x="1197954" y="996309"/>
                    <a:pt x="1198976" y="997989"/>
                    <a:pt x="1199196" y="999888"/>
                  </a:cubicBezTo>
                  <a:cubicBezTo>
                    <a:pt x="1199780" y="1004489"/>
                    <a:pt x="1200510" y="1009164"/>
                    <a:pt x="1201168" y="1013838"/>
                  </a:cubicBezTo>
                  <a:cubicBezTo>
                    <a:pt x="1204600" y="1036771"/>
                    <a:pt x="1210078" y="1059339"/>
                    <a:pt x="1217601" y="1081322"/>
                  </a:cubicBezTo>
                  <a:cubicBezTo>
                    <a:pt x="1218331" y="1083075"/>
                    <a:pt x="1218331" y="1085047"/>
                    <a:pt x="1217601" y="1086800"/>
                  </a:cubicBezTo>
                  <a:cubicBezTo>
                    <a:pt x="1216870" y="1088480"/>
                    <a:pt x="1215482" y="1089795"/>
                    <a:pt x="1213803" y="1090525"/>
                  </a:cubicBezTo>
                  <a:cubicBezTo>
                    <a:pt x="1213072" y="1090671"/>
                    <a:pt x="1212341" y="1090671"/>
                    <a:pt x="1211611" y="1090525"/>
                  </a:cubicBezTo>
                  <a:close/>
                  <a:moveTo>
                    <a:pt x="1187510" y="923347"/>
                  </a:moveTo>
                  <a:cubicBezTo>
                    <a:pt x="1186634" y="923347"/>
                    <a:pt x="1185756" y="923128"/>
                    <a:pt x="1184953" y="922763"/>
                  </a:cubicBezTo>
                  <a:cubicBezTo>
                    <a:pt x="1184150" y="922398"/>
                    <a:pt x="1183347" y="921887"/>
                    <a:pt x="1182763" y="921229"/>
                  </a:cubicBezTo>
                  <a:cubicBezTo>
                    <a:pt x="1182105" y="920572"/>
                    <a:pt x="1181667" y="919769"/>
                    <a:pt x="1181301" y="918892"/>
                  </a:cubicBezTo>
                  <a:cubicBezTo>
                    <a:pt x="1181010" y="918016"/>
                    <a:pt x="1180864" y="917140"/>
                    <a:pt x="1180864" y="916190"/>
                  </a:cubicBezTo>
                  <a:cubicBezTo>
                    <a:pt x="1181375" y="887414"/>
                    <a:pt x="1183493" y="858711"/>
                    <a:pt x="1187145" y="830154"/>
                  </a:cubicBezTo>
                  <a:cubicBezTo>
                    <a:pt x="1187218" y="829205"/>
                    <a:pt x="1187510" y="828256"/>
                    <a:pt x="1187948" y="827452"/>
                  </a:cubicBezTo>
                  <a:cubicBezTo>
                    <a:pt x="1188460" y="826649"/>
                    <a:pt x="1189044" y="825919"/>
                    <a:pt x="1189774" y="825334"/>
                  </a:cubicBezTo>
                  <a:cubicBezTo>
                    <a:pt x="1190504" y="824750"/>
                    <a:pt x="1191307" y="824311"/>
                    <a:pt x="1192184" y="824093"/>
                  </a:cubicBezTo>
                  <a:cubicBezTo>
                    <a:pt x="1193060" y="823947"/>
                    <a:pt x="1194009" y="823947"/>
                    <a:pt x="1194886" y="824093"/>
                  </a:cubicBezTo>
                  <a:cubicBezTo>
                    <a:pt x="1195763" y="824239"/>
                    <a:pt x="1196640" y="824531"/>
                    <a:pt x="1197443" y="824969"/>
                  </a:cubicBezTo>
                  <a:cubicBezTo>
                    <a:pt x="1198246" y="825480"/>
                    <a:pt x="1198903" y="826137"/>
                    <a:pt x="1199487" y="826868"/>
                  </a:cubicBezTo>
                  <a:cubicBezTo>
                    <a:pt x="1200656" y="828402"/>
                    <a:pt x="1201095" y="830374"/>
                    <a:pt x="1200802" y="832273"/>
                  </a:cubicBezTo>
                  <a:cubicBezTo>
                    <a:pt x="1197150" y="860245"/>
                    <a:pt x="1195105" y="888436"/>
                    <a:pt x="1194594" y="916628"/>
                  </a:cubicBezTo>
                  <a:cubicBezTo>
                    <a:pt x="1194448" y="918381"/>
                    <a:pt x="1193645" y="919988"/>
                    <a:pt x="1192330" y="921229"/>
                  </a:cubicBezTo>
                  <a:cubicBezTo>
                    <a:pt x="1191162" y="922471"/>
                    <a:pt x="1189481" y="923128"/>
                    <a:pt x="1187729" y="923055"/>
                  </a:cubicBezTo>
                  <a:close/>
                  <a:moveTo>
                    <a:pt x="1207522" y="753906"/>
                  </a:moveTo>
                  <a:lnTo>
                    <a:pt x="1206207" y="753906"/>
                  </a:lnTo>
                  <a:cubicBezTo>
                    <a:pt x="1204454" y="753541"/>
                    <a:pt x="1202994" y="752518"/>
                    <a:pt x="1202044" y="750985"/>
                  </a:cubicBezTo>
                  <a:cubicBezTo>
                    <a:pt x="1201021" y="749450"/>
                    <a:pt x="1200656" y="747552"/>
                    <a:pt x="1200948" y="745726"/>
                  </a:cubicBezTo>
                  <a:cubicBezTo>
                    <a:pt x="1205841" y="721405"/>
                    <a:pt x="1210954" y="697012"/>
                    <a:pt x="1216432" y="672691"/>
                  </a:cubicBezTo>
                  <a:lnTo>
                    <a:pt x="1218695" y="662393"/>
                  </a:lnTo>
                  <a:cubicBezTo>
                    <a:pt x="1219061" y="660567"/>
                    <a:pt x="1220157" y="658961"/>
                    <a:pt x="1221690" y="657938"/>
                  </a:cubicBezTo>
                  <a:cubicBezTo>
                    <a:pt x="1223151" y="656915"/>
                    <a:pt x="1224977" y="656623"/>
                    <a:pt x="1226730" y="656988"/>
                  </a:cubicBezTo>
                  <a:cubicBezTo>
                    <a:pt x="1228483" y="657426"/>
                    <a:pt x="1230016" y="658522"/>
                    <a:pt x="1230966" y="660128"/>
                  </a:cubicBezTo>
                  <a:cubicBezTo>
                    <a:pt x="1231915" y="661736"/>
                    <a:pt x="1232208" y="663634"/>
                    <a:pt x="1231842" y="665460"/>
                  </a:cubicBezTo>
                  <a:lnTo>
                    <a:pt x="1229651" y="675831"/>
                  </a:lnTo>
                  <a:cubicBezTo>
                    <a:pt x="1224319" y="700371"/>
                    <a:pt x="1219134" y="724837"/>
                    <a:pt x="1214094" y="748866"/>
                  </a:cubicBezTo>
                  <a:cubicBezTo>
                    <a:pt x="1213364" y="751788"/>
                    <a:pt x="1210735" y="753906"/>
                    <a:pt x="1207740" y="754052"/>
                  </a:cubicBezTo>
                  <a:close/>
                  <a:moveTo>
                    <a:pt x="1234325" y="585925"/>
                  </a:moveTo>
                  <a:cubicBezTo>
                    <a:pt x="1232572" y="585999"/>
                    <a:pt x="1230819" y="585267"/>
                    <a:pt x="1229651" y="583953"/>
                  </a:cubicBezTo>
                  <a:cubicBezTo>
                    <a:pt x="1228410" y="582638"/>
                    <a:pt x="1227679" y="580886"/>
                    <a:pt x="1227606" y="579060"/>
                  </a:cubicBezTo>
                  <a:cubicBezTo>
                    <a:pt x="1227314" y="551745"/>
                    <a:pt x="1220303" y="524940"/>
                    <a:pt x="1207156" y="500985"/>
                  </a:cubicBezTo>
                  <a:cubicBezTo>
                    <a:pt x="1206207" y="499378"/>
                    <a:pt x="1205987" y="497407"/>
                    <a:pt x="1206426" y="495581"/>
                  </a:cubicBezTo>
                  <a:cubicBezTo>
                    <a:pt x="1206864" y="493827"/>
                    <a:pt x="1207959" y="492294"/>
                    <a:pt x="1209493" y="491271"/>
                  </a:cubicBezTo>
                  <a:cubicBezTo>
                    <a:pt x="1211027" y="490322"/>
                    <a:pt x="1212853" y="490030"/>
                    <a:pt x="1214606" y="490468"/>
                  </a:cubicBezTo>
                  <a:cubicBezTo>
                    <a:pt x="1216359" y="490907"/>
                    <a:pt x="1217892" y="492148"/>
                    <a:pt x="1218768" y="493755"/>
                  </a:cubicBezTo>
                  <a:cubicBezTo>
                    <a:pt x="1233084" y="519755"/>
                    <a:pt x="1240752" y="548896"/>
                    <a:pt x="1241191" y="578622"/>
                  </a:cubicBezTo>
                  <a:cubicBezTo>
                    <a:pt x="1241264" y="580521"/>
                    <a:pt x="1240533" y="582347"/>
                    <a:pt x="1239292" y="583734"/>
                  </a:cubicBezTo>
                  <a:cubicBezTo>
                    <a:pt x="1238050" y="585049"/>
                    <a:pt x="1236370" y="585852"/>
                    <a:pt x="1234617" y="585925"/>
                  </a:cubicBezTo>
                  <a:close/>
                  <a:moveTo>
                    <a:pt x="1159318" y="440805"/>
                  </a:moveTo>
                  <a:cubicBezTo>
                    <a:pt x="1157711" y="440731"/>
                    <a:pt x="1156178" y="440074"/>
                    <a:pt x="1154936" y="439051"/>
                  </a:cubicBezTo>
                  <a:cubicBezTo>
                    <a:pt x="1137846" y="424152"/>
                    <a:pt x="1119587" y="410641"/>
                    <a:pt x="1100233" y="398809"/>
                  </a:cubicBezTo>
                  <a:lnTo>
                    <a:pt x="1088840" y="391506"/>
                  </a:lnTo>
                  <a:cubicBezTo>
                    <a:pt x="1087963" y="391067"/>
                    <a:pt x="1087232" y="390483"/>
                    <a:pt x="1086575" y="389752"/>
                  </a:cubicBezTo>
                  <a:cubicBezTo>
                    <a:pt x="1085991" y="388949"/>
                    <a:pt x="1085552" y="388073"/>
                    <a:pt x="1085261" y="387123"/>
                  </a:cubicBezTo>
                  <a:cubicBezTo>
                    <a:pt x="1085115" y="386174"/>
                    <a:pt x="1085115" y="385152"/>
                    <a:pt x="1085261" y="384202"/>
                  </a:cubicBezTo>
                  <a:cubicBezTo>
                    <a:pt x="1085406" y="383180"/>
                    <a:pt x="1085699" y="382230"/>
                    <a:pt x="1086210" y="381354"/>
                  </a:cubicBezTo>
                  <a:cubicBezTo>
                    <a:pt x="1086648" y="380477"/>
                    <a:pt x="1087305" y="379746"/>
                    <a:pt x="1088036" y="379162"/>
                  </a:cubicBezTo>
                  <a:cubicBezTo>
                    <a:pt x="1088840" y="378579"/>
                    <a:pt x="1089716" y="378213"/>
                    <a:pt x="1090665" y="377994"/>
                  </a:cubicBezTo>
                  <a:cubicBezTo>
                    <a:pt x="1091542" y="377775"/>
                    <a:pt x="1092564" y="377775"/>
                    <a:pt x="1093441" y="377994"/>
                  </a:cubicBezTo>
                  <a:cubicBezTo>
                    <a:pt x="1094390" y="378213"/>
                    <a:pt x="1095267" y="378579"/>
                    <a:pt x="1096070" y="379162"/>
                  </a:cubicBezTo>
                  <a:lnTo>
                    <a:pt x="1107463" y="386466"/>
                  </a:lnTo>
                  <a:cubicBezTo>
                    <a:pt x="1127401" y="398736"/>
                    <a:pt x="1146318" y="412612"/>
                    <a:pt x="1163992" y="428023"/>
                  </a:cubicBezTo>
                  <a:cubicBezTo>
                    <a:pt x="1165088" y="428973"/>
                    <a:pt x="1165891" y="430287"/>
                    <a:pt x="1166257" y="431675"/>
                  </a:cubicBezTo>
                  <a:cubicBezTo>
                    <a:pt x="1166694" y="433062"/>
                    <a:pt x="1166694" y="434596"/>
                    <a:pt x="1166257" y="435984"/>
                  </a:cubicBezTo>
                  <a:cubicBezTo>
                    <a:pt x="1165745" y="437298"/>
                    <a:pt x="1164869" y="438540"/>
                    <a:pt x="1163774" y="439416"/>
                  </a:cubicBezTo>
                  <a:cubicBezTo>
                    <a:pt x="1162386" y="440147"/>
                    <a:pt x="1160852" y="440366"/>
                    <a:pt x="1159318" y="440147"/>
                  </a:cubicBezTo>
                  <a:close/>
                  <a:moveTo>
                    <a:pt x="5362" y="427731"/>
                  </a:moveTo>
                  <a:cubicBezTo>
                    <a:pt x="3537" y="427731"/>
                    <a:pt x="1857" y="426928"/>
                    <a:pt x="616" y="425613"/>
                  </a:cubicBezTo>
                  <a:cubicBezTo>
                    <a:pt x="-699" y="424299"/>
                    <a:pt x="-1429" y="422473"/>
                    <a:pt x="-1429" y="420647"/>
                  </a:cubicBezTo>
                  <a:lnTo>
                    <a:pt x="-1429" y="418018"/>
                  </a:lnTo>
                  <a:cubicBezTo>
                    <a:pt x="-1502" y="416630"/>
                    <a:pt x="-1502" y="415242"/>
                    <a:pt x="-1429" y="413854"/>
                  </a:cubicBezTo>
                  <a:cubicBezTo>
                    <a:pt x="-1502" y="411517"/>
                    <a:pt x="-992" y="409253"/>
                    <a:pt x="-42" y="407135"/>
                  </a:cubicBezTo>
                  <a:lnTo>
                    <a:pt x="7700" y="391797"/>
                  </a:lnTo>
                  <a:cubicBezTo>
                    <a:pt x="8138" y="390994"/>
                    <a:pt x="8723" y="390264"/>
                    <a:pt x="9380" y="389680"/>
                  </a:cubicBezTo>
                  <a:cubicBezTo>
                    <a:pt x="10037" y="389095"/>
                    <a:pt x="10840" y="388657"/>
                    <a:pt x="11716" y="388365"/>
                  </a:cubicBezTo>
                  <a:cubicBezTo>
                    <a:pt x="13470" y="387781"/>
                    <a:pt x="15296" y="387999"/>
                    <a:pt x="16903" y="388876"/>
                  </a:cubicBezTo>
                  <a:cubicBezTo>
                    <a:pt x="17706" y="389314"/>
                    <a:pt x="18363" y="389898"/>
                    <a:pt x="18948" y="390629"/>
                  </a:cubicBezTo>
                  <a:cubicBezTo>
                    <a:pt x="19459" y="391360"/>
                    <a:pt x="19897" y="392163"/>
                    <a:pt x="20189" y="393039"/>
                  </a:cubicBezTo>
                  <a:cubicBezTo>
                    <a:pt x="20335" y="393989"/>
                    <a:pt x="20335" y="394865"/>
                    <a:pt x="20189" y="395815"/>
                  </a:cubicBezTo>
                  <a:cubicBezTo>
                    <a:pt x="20116" y="396764"/>
                    <a:pt x="19824" y="397641"/>
                    <a:pt x="19459" y="398517"/>
                  </a:cubicBezTo>
                  <a:lnTo>
                    <a:pt x="11716" y="413854"/>
                  </a:lnTo>
                  <a:lnTo>
                    <a:pt x="11716" y="416483"/>
                  </a:lnTo>
                  <a:cubicBezTo>
                    <a:pt x="11790" y="417871"/>
                    <a:pt x="11790" y="419259"/>
                    <a:pt x="11716" y="420647"/>
                  </a:cubicBezTo>
                  <a:cubicBezTo>
                    <a:pt x="11716" y="422473"/>
                    <a:pt x="11059" y="424225"/>
                    <a:pt x="9818" y="425540"/>
                  </a:cubicBezTo>
                  <a:cubicBezTo>
                    <a:pt x="8576" y="426562"/>
                    <a:pt x="6970" y="427074"/>
                    <a:pt x="5362" y="427074"/>
                  </a:cubicBezTo>
                  <a:close/>
                  <a:moveTo>
                    <a:pt x="1021720" y="350605"/>
                  </a:moveTo>
                  <a:cubicBezTo>
                    <a:pt x="1020624" y="350605"/>
                    <a:pt x="1019529" y="350314"/>
                    <a:pt x="1018507" y="349802"/>
                  </a:cubicBezTo>
                  <a:cubicBezTo>
                    <a:pt x="994989" y="336730"/>
                    <a:pt x="970595" y="325189"/>
                    <a:pt x="945472" y="315403"/>
                  </a:cubicBezTo>
                  <a:cubicBezTo>
                    <a:pt x="943792" y="314673"/>
                    <a:pt x="942477" y="313431"/>
                    <a:pt x="941674" y="311751"/>
                  </a:cubicBezTo>
                  <a:cubicBezTo>
                    <a:pt x="941016" y="309998"/>
                    <a:pt x="941016" y="308026"/>
                    <a:pt x="941674" y="306274"/>
                  </a:cubicBezTo>
                  <a:cubicBezTo>
                    <a:pt x="941966" y="305397"/>
                    <a:pt x="942477" y="304594"/>
                    <a:pt x="943061" y="303864"/>
                  </a:cubicBezTo>
                  <a:cubicBezTo>
                    <a:pt x="943646" y="303206"/>
                    <a:pt x="944376" y="302622"/>
                    <a:pt x="945179" y="302256"/>
                  </a:cubicBezTo>
                  <a:cubicBezTo>
                    <a:pt x="945982" y="301892"/>
                    <a:pt x="946859" y="301672"/>
                    <a:pt x="947735" y="301599"/>
                  </a:cubicBezTo>
                  <a:cubicBezTo>
                    <a:pt x="948612" y="301599"/>
                    <a:pt x="949561" y="301745"/>
                    <a:pt x="950364" y="302038"/>
                  </a:cubicBezTo>
                  <a:cubicBezTo>
                    <a:pt x="976073" y="312044"/>
                    <a:pt x="1001124" y="323729"/>
                    <a:pt x="1025298" y="337094"/>
                  </a:cubicBezTo>
                  <a:cubicBezTo>
                    <a:pt x="1026102" y="337533"/>
                    <a:pt x="1026833" y="338117"/>
                    <a:pt x="1027417" y="338847"/>
                  </a:cubicBezTo>
                  <a:cubicBezTo>
                    <a:pt x="1027928" y="339577"/>
                    <a:pt x="1028366" y="340453"/>
                    <a:pt x="1028659" y="341331"/>
                  </a:cubicBezTo>
                  <a:cubicBezTo>
                    <a:pt x="1028804" y="342279"/>
                    <a:pt x="1028804" y="343157"/>
                    <a:pt x="1028659" y="344105"/>
                  </a:cubicBezTo>
                  <a:cubicBezTo>
                    <a:pt x="1028512" y="346297"/>
                    <a:pt x="1027271" y="348342"/>
                    <a:pt x="1025445" y="349583"/>
                  </a:cubicBezTo>
                  <a:cubicBezTo>
                    <a:pt x="1024276" y="350022"/>
                    <a:pt x="1022962" y="350168"/>
                    <a:pt x="1021720" y="349948"/>
                  </a:cubicBezTo>
                  <a:close/>
                  <a:moveTo>
                    <a:pt x="51156" y="326651"/>
                  </a:moveTo>
                  <a:cubicBezTo>
                    <a:pt x="50060" y="326724"/>
                    <a:pt x="48892" y="326431"/>
                    <a:pt x="47942" y="325846"/>
                  </a:cubicBezTo>
                  <a:cubicBezTo>
                    <a:pt x="46336" y="324898"/>
                    <a:pt x="45167" y="323437"/>
                    <a:pt x="44655" y="321684"/>
                  </a:cubicBezTo>
                  <a:cubicBezTo>
                    <a:pt x="44145" y="319858"/>
                    <a:pt x="44364" y="317886"/>
                    <a:pt x="45167" y="316206"/>
                  </a:cubicBezTo>
                  <a:cubicBezTo>
                    <a:pt x="57802" y="291083"/>
                    <a:pt x="70729" y="265885"/>
                    <a:pt x="83948" y="240834"/>
                  </a:cubicBezTo>
                  <a:cubicBezTo>
                    <a:pt x="84752" y="239154"/>
                    <a:pt x="86213" y="237913"/>
                    <a:pt x="87966" y="237401"/>
                  </a:cubicBezTo>
                  <a:cubicBezTo>
                    <a:pt x="89645" y="236890"/>
                    <a:pt x="91544" y="237109"/>
                    <a:pt x="93078" y="237986"/>
                  </a:cubicBezTo>
                  <a:cubicBezTo>
                    <a:pt x="94612" y="238935"/>
                    <a:pt x="95780" y="240469"/>
                    <a:pt x="96292" y="242222"/>
                  </a:cubicBezTo>
                  <a:cubicBezTo>
                    <a:pt x="96803" y="244047"/>
                    <a:pt x="96656" y="245946"/>
                    <a:pt x="95780" y="247626"/>
                  </a:cubicBezTo>
                  <a:cubicBezTo>
                    <a:pt x="82780" y="272604"/>
                    <a:pt x="69999" y="297728"/>
                    <a:pt x="57437" y="322926"/>
                  </a:cubicBezTo>
                  <a:cubicBezTo>
                    <a:pt x="56853" y="324094"/>
                    <a:pt x="55903" y="325043"/>
                    <a:pt x="54807" y="325774"/>
                  </a:cubicBezTo>
                  <a:cubicBezTo>
                    <a:pt x="53639" y="326212"/>
                    <a:pt x="52398" y="326285"/>
                    <a:pt x="51156" y="325993"/>
                  </a:cubicBezTo>
                  <a:close/>
                  <a:moveTo>
                    <a:pt x="869149" y="294003"/>
                  </a:moveTo>
                  <a:lnTo>
                    <a:pt x="867981" y="294003"/>
                  </a:lnTo>
                  <a:cubicBezTo>
                    <a:pt x="844099" y="289475"/>
                    <a:pt x="818755" y="285896"/>
                    <a:pt x="788080" y="282098"/>
                  </a:cubicBezTo>
                  <a:cubicBezTo>
                    <a:pt x="787131" y="282025"/>
                    <a:pt x="786255" y="281734"/>
                    <a:pt x="785451" y="281295"/>
                  </a:cubicBezTo>
                  <a:cubicBezTo>
                    <a:pt x="784648" y="280784"/>
                    <a:pt x="783991" y="280127"/>
                    <a:pt x="783406" y="279396"/>
                  </a:cubicBezTo>
                  <a:cubicBezTo>
                    <a:pt x="782822" y="278666"/>
                    <a:pt x="782383" y="277790"/>
                    <a:pt x="782165" y="276840"/>
                  </a:cubicBezTo>
                  <a:cubicBezTo>
                    <a:pt x="781946" y="275891"/>
                    <a:pt x="781946" y="274941"/>
                    <a:pt x="782165" y="273992"/>
                  </a:cubicBezTo>
                  <a:cubicBezTo>
                    <a:pt x="782237" y="273042"/>
                    <a:pt x="782530" y="272093"/>
                    <a:pt x="783041" y="271289"/>
                  </a:cubicBezTo>
                  <a:cubicBezTo>
                    <a:pt x="783479" y="270413"/>
                    <a:pt x="784063" y="269683"/>
                    <a:pt x="784794" y="269099"/>
                  </a:cubicBezTo>
                  <a:cubicBezTo>
                    <a:pt x="785524" y="268514"/>
                    <a:pt x="786328" y="268076"/>
                    <a:pt x="787204" y="267857"/>
                  </a:cubicBezTo>
                  <a:cubicBezTo>
                    <a:pt x="788080" y="267711"/>
                    <a:pt x="789030" y="267711"/>
                    <a:pt x="789906" y="267857"/>
                  </a:cubicBezTo>
                  <a:cubicBezTo>
                    <a:pt x="820946" y="271363"/>
                    <a:pt x="846582" y="275160"/>
                    <a:pt x="870757" y="279908"/>
                  </a:cubicBezTo>
                  <a:cubicBezTo>
                    <a:pt x="871633" y="280054"/>
                    <a:pt x="872436" y="280419"/>
                    <a:pt x="873167" y="280857"/>
                  </a:cubicBezTo>
                  <a:cubicBezTo>
                    <a:pt x="873970" y="281368"/>
                    <a:pt x="874554" y="282025"/>
                    <a:pt x="875066" y="282830"/>
                  </a:cubicBezTo>
                  <a:cubicBezTo>
                    <a:pt x="875576" y="283560"/>
                    <a:pt x="875942" y="284436"/>
                    <a:pt x="876161" y="285312"/>
                  </a:cubicBezTo>
                  <a:cubicBezTo>
                    <a:pt x="876307" y="286262"/>
                    <a:pt x="876307" y="287138"/>
                    <a:pt x="876161" y="288088"/>
                  </a:cubicBezTo>
                  <a:cubicBezTo>
                    <a:pt x="875942" y="289768"/>
                    <a:pt x="875139" y="291374"/>
                    <a:pt x="873897" y="292543"/>
                  </a:cubicBezTo>
                  <a:cubicBezTo>
                    <a:pt x="872655" y="293712"/>
                    <a:pt x="870975" y="294296"/>
                    <a:pt x="869295" y="294296"/>
                  </a:cubicBezTo>
                  <a:close/>
                  <a:moveTo>
                    <a:pt x="707888" y="274065"/>
                  </a:moveTo>
                  <a:lnTo>
                    <a:pt x="707304" y="274065"/>
                  </a:lnTo>
                  <a:cubicBezTo>
                    <a:pt x="679843" y="271582"/>
                    <a:pt x="652746" y="266688"/>
                    <a:pt x="626161" y="259458"/>
                  </a:cubicBezTo>
                  <a:cubicBezTo>
                    <a:pt x="624408" y="258874"/>
                    <a:pt x="622948" y="257705"/>
                    <a:pt x="622072" y="256098"/>
                  </a:cubicBezTo>
                  <a:cubicBezTo>
                    <a:pt x="621195" y="254419"/>
                    <a:pt x="620976" y="252520"/>
                    <a:pt x="621488" y="250694"/>
                  </a:cubicBezTo>
                  <a:cubicBezTo>
                    <a:pt x="621925" y="248941"/>
                    <a:pt x="623094" y="247407"/>
                    <a:pt x="624628" y="246385"/>
                  </a:cubicBezTo>
                  <a:cubicBezTo>
                    <a:pt x="626161" y="245436"/>
                    <a:pt x="627987" y="245216"/>
                    <a:pt x="629741" y="245727"/>
                  </a:cubicBezTo>
                  <a:cubicBezTo>
                    <a:pt x="655521" y="252811"/>
                    <a:pt x="681887" y="257559"/>
                    <a:pt x="708545" y="259896"/>
                  </a:cubicBezTo>
                  <a:cubicBezTo>
                    <a:pt x="710225" y="260188"/>
                    <a:pt x="711759" y="261064"/>
                    <a:pt x="712782" y="262452"/>
                  </a:cubicBezTo>
                  <a:cubicBezTo>
                    <a:pt x="713876" y="263840"/>
                    <a:pt x="714461" y="265592"/>
                    <a:pt x="714388" y="267346"/>
                  </a:cubicBezTo>
                  <a:cubicBezTo>
                    <a:pt x="714315" y="269099"/>
                    <a:pt x="713658" y="270779"/>
                    <a:pt x="712416" y="272093"/>
                  </a:cubicBezTo>
                  <a:cubicBezTo>
                    <a:pt x="711174" y="273335"/>
                    <a:pt x="709568" y="274065"/>
                    <a:pt x="707888" y="274211"/>
                  </a:cubicBezTo>
                  <a:close/>
                  <a:moveTo>
                    <a:pt x="552834" y="227907"/>
                  </a:moveTo>
                  <a:cubicBezTo>
                    <a:pt x="551666" y="227907"/>
                    <a:pt x="550570" y="227615"/>
                    <a:pt x="549547" y="227031"/>
                  </a:cubicBezTo>
                  <a:cubicBezTo>
                    <a:pt x="529901" y="215490"/>
                    <a:pt x="511716" y="201614"/>
                    <a:pt x="495283" y="185839"/>
                  </a:cubicBezTo>
                  <a:cubicBezTo>
                    <a:pt x="491265" y="182041"/>
                    <a:pt x="487467" y="178535"/>
                    <a:pt x="483597" y="174372"/>
                  </a:cubicBezTo>
                  <a:cubicBezTo>
                    <a:pt x="482282" y="173057"/>
                    <a:pt x="481552" y="171232"/>
                    <a:pt x="481552" y="169406"/>
                  </a:cubicBezTo>
                  <a:cubicBezTo>
                    <a:pt x="481552" y="167507"/>
                    <a:pt x="482282" y="165681"/>
                    <a:pt x="483524" y="164293"/>
                  </a:cubicBezTo>
                  <a:cubicBezTo>
                    <a:pt x="484765" y="162979"/>
                    <a:pt x="486445" y="162175"/>
                    <a:pt x="488271" y="162175"/>
                  </a:cubicBezTo>
                  <a:cubicBezTo>
                    <a:pt x="490097" y="162175"/>
                    <a:pt x="491850" y="162906"/>
                    <a:pt x="493091" y="164221"/>
                  </a:cubicBezTo>
                  <a:lnTo>
                    <a:pt x="504412" y="175321"/>
                  </a:lnTo>
                  <a:cubicBezTo>
                    <a:pt x="520042" y="190367"/>
                    <a:pt x="537424" y="203513"/>
                    <a:pt x="556121" y="214541"/>
                  </a:cubicBezTo>
                  <a:cubicBezTo>
                    <a:pt x="557727" y="215490"/>
                    <a:pt x="558823" y="217025"/>
                    <a:pt x="559335" y="218851"/>
                  </a:cubicBezTo>
                  <a:cubicBezTo>
                    <a:pt x="559846" y="220677"/>
                    <a:pt x="559626" y="222576"/>
                    <a:pt x="558750" y="224255"/>
                  </a:cubicBezTo>
                  <a:cubicBezTo>
                    <a:pt x="558166" y="225351"/>
                    <a:pt x="557290" y="226300"/>
                    <a:pt x="556267" y="227031"/>
                  </a:cubicBezTo>
                  <a:cubicBezTo>
                    <a:pt x="555244" y="227688"/>
                    <a:pt x="554002" y="228053"/>
                    <a:pt x="552761" y="228053"/>
                  </a:cubicBezTo>
                  <a:close/>
                  <a:moveTo>
                    <a:pt x="129231" y="176782"/>
                  </a:moveTo>
                  <a:cubicBezTo>
                    <a:pt x="127989" y="176709"/>
                    <a:pt x="126747" y="176344"/>
                    <a:pt x="125725" y="175687"/>
                  </a:cubicBezTo>
                  <a:cubicBezTo>
                    <a:pt x="124994" y="175176"/>
                    <a:pt x="124264" y="174591"/>
                    <a:pt x="123753" y="173861"/>
                  </a:cubicBezTo>
                  <a:cubicBezTo>
                    <a:pt x="123241" y="173057"/>
                    <a:pt x="122877" y="172181"/>
                    <a:pt x="122657" y="171305"/>
                  </a:cubicBezTo>
                  <a:cubicBezTo>
                    <a:pt x="122511" y="170355"/>
                    <a:pt x="122511" y="169479"/>
                    <a:pt x="122657" y="168529"/>
                  </a:cubicBezTo>
                  <a:cubicBezTo>
                    <a:pt x="122803" y="167580"/>
                    <a:pt x="123095" y="166703"/>
                    <a:pt x="123534" y="165900"/>
                  </a:cubicBezTo>
                  <a:cubicBezTo>
                    <a:pt x="137411" y="141141"/>
                    <a:pt x="152967" y="117405"/>
                    <a:pt x="170057" y="94764"/>
                  </a:cubicBezTo>
                  <a:cubicBezTo>
                    <a:pt x="172175" y="91842"/>
                    <a:pt x="176338" y="91185"/>
                    <a:pt x="179260" y="93376"/>
                  </a:cubicBezTo>
                  <a:cubicBezTo>
                    <a:pt x="179406" y="93449"/>
                    <a:pt x="179479" y="93595"/>
                    <a:pt x="179625" y="93668"/>
                  </a:cubicBezTo>
                  <a:cubicBezTo>
                    <a:pt x="180355" y="94252"/>
                    <a:pt x="180866" y="95056"/>
                    <a:pt x="181305" y="95859"/>
                  </a:cubicBezTo>
                  <a:cubicBezTo>
                    <a:pt x="181742" y="96663"/>
                    <a:pt x="182035" y="97539"/>
                    <a:pt x="182108" y="98489"/>
                  </a:cubicBezTo>
                  <a:cubicBezTo>
                    <a:pt x="182254" y="99437"/>
                    <a:pt x="182254" y="100315"/>
                    <a:pt x="182108" y="101263"/>
                  </a:cubicBezTo>
                  <a:cubicBezTo>
                    <a:pt x="181816" y="102141"/>
                    <a:pt x="181378" y="103017"/>
                    <a:pt x="180793" y="103747"/>
                  </a:cubicBezTo>
                  <a:cubicBezTo>
                    <a:pt x="164142" y="125877"/>
                    <a:pt x="148950" y="149102"/>
                    <a:pt x="135365" y="173277"/>
                  </a:cubicBezTo>
                  <a:cubicBezTo>
                    <a:pt x="134781" y="174372"/>
                    <a:pt x="133905" y="175248"/>
                    <a:pt x="132882" y="175906"/>
                  </a:cubicBezTo>
                  <a:cubicBezTo>
                    <a:pt x="131860" y="176563"/>
                    <a:pt x="130691" y="176855"/>
                    <a:pt x="129450" y="176855"/>
                  </a:cubicBezTo>
                  <a:close/>
                  <a:moveTo>
                    <a:pt x="432034" y="114410"/>
                  </a:moveTo>
                  <a:cubicBezTo>
                    <a:pt x="431085" y="114410"/>
                    <a:pt x="430135" y="114264"/>
                    <a:pt x="429259" y="113826"/>
                  </a:cubicBezTo>
                  <a:cubicBezTo>
                    <a:pt x="428382" y="113461"/>
                    <a:pt x="427579" y="112877"/>
                    <a:pt x="426995" y="112146"/>
                  </a:cubicBezTo>
                  <a:lnTo>
                    <a:pt x="422758" y="107253"/>
                  </a:lnTo>
                  <a:cubicBezTo>
                    <a:pt x="411949" y="94618"/>
                    <a:pt x="400848" y="82056"/>
                    <a:pt x="390112" y="69713"/>
                  </a:cubicBezTo>
                  <a:cubicBezTo>
                    <a:pt x="386460" y="65623"/>
                    <a:pt x="382298" y="61533"/>
                    <a:pt x="378864" y="57808"/>
                  </a:cubicBezTo>
                  <a:lnTo>
                    <a:pt x="371561" y="50504"/>
                  </a:lnTo>
                  <a:cubicBezTo>
                    <a:pt x="370247" y="49117"/>
                    <a:pt x="369589" y="47364"/>
                    <a:pt x="369589" y="45465"/>
                  </a:cubicBezTo>
                  <a:cubicBezTo>
                    <a:pt x="369589" y="43566"/>
                    <a:pt x="370247" y="41814"/>
                    <a:pt x="371561" y="40425"/>
                  </a:cubicBezTo>
                  <a:cubicBezTo>
                    <a:pt x="372146" y="39768"/>
                    <a:pt x="372949" y="39257"/>
                    <a:pt x="373752" y="38892"/>
                  </a:cubicBezTo>
                  <a:cubicBezTo>
                    <a:pt x="374555" y="38526"/>
                    <a:pt x="375432" y="38380"/>
                    <a:pt x="376308" y="38380"/>
                  </a:cubicBezTo>
                  <a:cubicBezTo>
                    <a:pt x="377185" y="38380"/>
                    <a:pt x="378134" y="38526"/>
                    <a:pt x="378937" y="38892"/>
                  </a:cubicBezTo>
                  <a:cubicBezTo>
                    <a:pt x="379741" y="39257"/>
                    <a:pt x="380472" y="39768"/>
                    <a:pt x="381056" y="40425"/>
                  </a:cubicBezTo>
                  <a:lnTo>
                    <a:pt x="388870" y="47729"/>
                  </a:lnTo>
                  <a:lnTo>
                    <a:pt x="400410" y="59999"/>
                  </a:lnTo>
                  <a:cubicBezTo>
                    <a:pt x="411439" y="72415"/>
                    <a:pt x="422321" y="85050"/>
                    <a:pt x="433276" y="97685"/>
                  </a:cubicBezTo>
                  <a:lnTo>
                    <a:pt x="437439" y="102578"/>
                  </a:lnTo>
                  <a:cubicBezTo>
                    <a:pt x="438023" y="103309"/>
                    <a:pt x="438534" y="104112"/>
                    <a:pt x="438827" y="104988"/>
                  </a:cubicBezTo>
                  <a:cubicBezTo>
                    <a:pt x="438972" y="105938"/>
                    <a:pt x="438972" y="106814"/>
                    <a:pt x="438827" y="107764"/>
                  </a:cubicBezTo>
                  <a:cubicBezTo>
                    <a:pt x="438827" y="108713"/>
                    <a:pt x="438607" y="109589"/>
                    <a:pt x="438242" y="110466"/>
                  </a:cubicBezTo>
                  <a:cubicBezTo>
                    <a:pt x="437804" y="111270"/>
                    <a:pt x="437292" y="112073"/>
                    <a:pt x="436635" y="112730"/>
                  </a:cubicBezTo>
                  <a:cubicBezTo>
                    <a:pt x="435978" y="113387"/>
                    <a:pt x="435175" y="113826"/>
                    <a:pt x="434299" y="114191"/>
                  </a:cubicBezTo>
                  <a:cubicBezTo>
                    <a:pt x="433422" y="114337"/>
                    <a:pt x="432473" y="114337"/>
                    <a:pt x="431596" y="114191"/>
                  </a:cubicBezTo>
                  <a:close/>
                  <a:moveTo>
                    <a:pt x="232648" y="46269"/>
                  </a:moveTo>
                  <a:cubicBezTo>
                    <a:pt x="231626" y="46269"/>
                    <a:pt x="230603" y="46049"/>
                    <a:pt x="229654" y="45538"/>
                  </a:cubicBezTo>
                  <a:cubicBezTo>
                    <a:pt x="228704" y="45100"/>
                    <a:pt x="227901" y="44370"/>
                    <a:pt x="227316" y="43493"/>
                  </a:cubicBezTo>
                  <a:cubicBezTo>
                    <a:pt x="226732" y="42763"/>
                    <a:pt x="226294" y="41887"/>
                    <a:pt x="226075" y="41009"/>
                  </a:cubicBezTo>
                  <a:cubicBezTo>
                    <a:pt x="225929" y="40133"/>
                    <a:pt x="225929" y="39183"/>
                    <a:pt x="226075" y="38307"/>
                  </a:cubicBezTo>
                  <a:cubicBezTo>
                    <a:pt x="226222" y="37358"/>
                    <a:pt x="226513" y="36481"/>
                    <a:pt x="226952" y="35678"/>
                  </a:cubicBezTo>
                  <a:cubicBezTo>
                    <a:pt x="227389" y="34875"/>
                    <a:pt x="227974" y="34145"/>
                    <a:pt x="228631" y="33561"/>
                  </a:cubicBezTo>
                  <a:cubicBezTo>
                    <a:pt x="257042" y="10189"/>
                    <a:pt x="280925" y="-620"/>
                    <a:pt x="303930" y="-620"/>
                  </a:cubicBezTo>
                  <a:lnTo>
                    <a:pt x="306341" y="-620"/>
                  </a:lnTo>
                  <a:cubicBezTo>
                    <a:pt x="308167" y="-620"/>
                    <a:pt x="309846" y="110"/>
                    <a:pt x="311088" y="1425"/>
                  </a:cubicBezTo>
                  <a:cubicBezTo>
                    <a:pt x="312402" y="2812"/>
                    <a:pt x="313060" y="4565"/>
                    <a:pt x="313060" y="6464"/>
                  </a:cubicBezTo>
                  <a:cubicBezTo>
                    <a:pt x="313060" y="8363"/>
                    <a:pt x="312402" y="10116"/>
                    <a:pt x="311088" y="11504"/>
                  </a:cubicBezTo>
                  <a:cubicBezTo>
                    <a:pt x="309846" y="12818"/>
                    <a:pt x="308167" y="13549"/>
                    <a:pt x="306341" y="13549"/>
                  </a:cubicBezTo>
                  <a:lnTo>
                    <a:pt x="304296" y="13549"/>
                  </a:lnTo>
                  <a:cubicBezTo>
                    <a:pt x="284650" y="13549"/>
                    <a:pt x="263323" y="23409"/>
                    <a:pt x="237395" y="44734"/>
                  </a:cubicBezTo>
                  <a:cubicBezTo>
                    <a:pt x="236081" y="45611"/>
                    <a:pt x="234474" y="45903"/>
                    <a:pt x="232940" y="456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2" name="Google Shape;2782;p86"/>
            <p:cNvSpPr/>
            <p:nvPr/>
          </p:nvSpPr>
          <p:spPr>
            <a:xfrm>
              <a:off x="8256589" y="4269878"/>
              <a:ext cx="1090058" cy="1610545"/>
            </a:xfrm>
            <a:custGeom>
              <a:avLst/>
              <a:gdLst/>
              <a:ahLst/>
              <a:cxnLst/>
              <a:rect l="l" t="t" r="r" b="b"/>
              <a:pathLst>
                <a:path w="1090058" h="1610545" extrusionOk="0">
                  <a:moveTo>
                    <a:pt x="476466" y="1609926"/>
                  </a:moveTo>
                  <a:cubicBezTo>
                    <a:pt x="460984" y="1609926"/>
                    <a:pt x="444842" y="1609269"/>
                    <a:pt x="429140" y="1608612"/>
                  </a:cubicBezTo>
                  <a:lnTo>
                    <a:pt x="415701" y="1608027"/>
                  </a:lnTo>
                  <a:cubicBezTo>
                    <a:pt x="385392" y="1606786"/>
                    <a:pt x="354791" y="1602768"/>
                    <a:pt x="325284" y="1598679"/>
                  </a:cubicBezTo>
                  <a:cubicBezTo>
                    <a:pt x="295997" y="1594078"/>
                    <a:pt x="266490" y="1591010"/>
                    <a:pt x="236911" y="1589549"/>
                  </a:cubicBezTo>
                  <a:cubicBezTo>
                    <a:pt x="201124" y="1588015"/>
                    <a:pt x="164460" y="1590133"/>
                    <a:pt x="129038" y="1592179"/>
                  </a:cubicBezTo>
                  <a:cubicBezTo>
                    <a:pt x="108736" y="1593347"/>
                    <a:pt x="88651" y="1594588"/>
                    <a:pt x="68347" y="1595100"/>
                  </a:cubicBezTo>
                  <a:cubicBezTo>
                    <a:pt x="64403" y="1595100"/>
                    <a:pt x="60166" y="1595538"/>
                    <a:pt x="55712" y="1595903"/>
                  </a:cubicBezTo>
                  <a:cubicBezTo>
                    <a:pt x="34238" y="1597656"/>
                    <a:pt x="7581" y="1599775"/>
                    <a:pt x="-234" y="1575819"/>
                  </a:cubicBezTo>
                  <a:cubicBezTo>
                    <a:pt x="-5127" y="1560700"/>
                    <a:pt x="4368" y="1537110"/>
                    <a:pt x="27812" y="1505705"/>
                  </a:cubicBezTo>
                  <a:cubicBezTo>
                    <a:pt x="49723" y="1476491"/>
                    <a:pt x="73898" y="1447277"/>
                    <a:pt x="96903" y="1419377"/>
                  </a:cubicBezTo>
                  <a:cubicBezTo>
                    <a:pt x="112824" y="1400096"/>
                    <a:pt x="128674" y="1380814"/>
                    <a:pt x="144157" y="1360949"/>
                  </a:cubicBezTo>
                  <a:cubicBezTo>
                    <a:pt x="238300" y="1241683"/>
                    <a:pt x="327183" y="1106933"/>
                    <a:pt x="339160" y="930918"/>
                  </a:cubicBezTo>
                  <a:cubicBezTo>
                    <a:pt x="345222" y="842838"/>
                    <a:pt x="348436" y="738763"/>
                    <a:pt x="327037" y="635564"/>
                  </a:cubicBezTo>
                  <a:cubicBezTo>
                    <a:pt x="313088" y="568518"/>
                    <a:pt x="292784" y="501544"/>
                    <a:pt x="272772" y="436835"/>
                  </a:cubicBezTo>
                  <a:lnTo>
                    <a:pt x="265469" y="413830"/>
                  </a:lnTo>
                  <a:cubicBezTo>
                    <a:pt x="244068" y="343131"/>
                    <a:pt x="238080" y="276523"/>
                    <a:pt x="247647" y="215685"/>
                  </a:cubicBezTo>
                  <a:cubicBezTo>
                    <a:pt x="252907" y="182600"/>
                    <a:pt x="264445" y="150903"/>
                    <a:pt x="281828" y="122273"/>
                  </a:cubicBezTo>
                  <a:cubicBezTo>
                    <a:pt x="298918" y="94155"/>
                    <a:pt x="321413" y="69760"/>
                    <a:pt x="348070" y="50552"/>
                  </a:cubicBezTo>
                  <a:cubicBezTo>
                    <a:pt x="377357" y="28934"/>
                    <a:pt x="410808" y="13670"/>
                    <a:pt x="446304" y="5709"/>
                  </a:cubicBezTo>
                  <a:cubicBezTo>
                    <a:pt x="481505" y="-2252"/>
                    <a:pt x="517950" y="-2690"/>
                    <a:pt x="553300" y="4321"/>
                  </a:cubicBezTo>
                  <a:cubicBezTo>
                    <a:pt x="615964" y="16956"/>
                    <a:pt x="668915" y="52306"/>
                    <a:pt x="708353" y="81665"/>
                  </a:cubicBezTo>
                  <a:cubicBezTo>
                    <a:pt x="810602" y="158718"/>
                    <a:pt x="929577" y="195965"/>
                    <a:pt x="1082002" y="199179"/>
                  </a:cubicBezTo>
                  <a:cubicBezTo>
                    <a:pt x="1082878" y="199252"/>
                    <a:pt x="1083755" y="199471"/>
                    <a:pt x="1084557" y="199836"/>
                  </a:cubicBezTo>
                  <a:cubicBezTo>
                    <a:pt x="1085361" y="200202"/>
                    <a:pt x="1086091" y="200713"/>
                    <a:pt x="1086749" y="201370"/>
                  </a:cubicBezTo>
                  <a:cubicBezTo>
                    <a:pt x="1087333" y="202100"/>
                    <a:pt x="1087770" y="202831"/>
                    <a:pt x="1088136" y="203708"/>
                  </a:cubicBezTo>
                  <a:cubicBezTo>
                    <a:pt x="1088428" y="204584"/>
                    <a:pt x="1088574" y="205533"/>
                    <a:pt x="1088574" y="206483"/>
                  </a:cubicBezTo>
                  <a:cubicBezTo>
                    <a:pt x="1088574" y="207432"/>
                    <a:pt x="1088428" y="208382"/>
                    <a:pt x="1088063" y="209258"/>
                  </a:cubicBezTo>
                  <a:cubicBezTo>
                    <a:pt x="1087697" y="210062"/>
                    <a:pt x="1087187" y="210865"/>
                    <a:pt x="1086602" y="211522"/>
                  </a:cubicBezTo>
                  <a:cubicBezTo>
                    <a:pt x="1085944" y="212179"/>
                    <a:pt x="1085215" y="212691"/>
                    <a:pt x="1084338" y="213055"/>
                  </a:cubicBezTo>
                  <a:cubicBezTo>
                    <a:pt x="1083535" y="213421"/>
                    <a:pt x="1082585" y="213567"/>
                    <a:pt x="1081710" y="213494"/>
                  </a:cubicBezTo>
                  <a:cubicBezTo>
                    <a:pt x="926656" y="210208"/>
                    <a:pt x="805344" y="172010"/>
                    <a:pt x="700538" y="93278"/>
                  </a:cubicBezTo>
                  <a:cubicBezTo>
                    <a:pt x="662414" y="64721"/>
                    <a:pt x="611143" y="30467"/>
                    <a:pt x="551035" y="18271"/>
                  </a:cubicBezTo>
                  <a:cubicBezTo>
                    <a:pt x="517367" y="11625"/>
                    <a:pt x="482675" y="12136"/>
                    <a:pt x="449224" y="19732"/>
                  </a:cubicBezTo>
                  <a:cubicBezTo>
                    <a:pt x="415483" y="27401"/>
                    <a:pt x="383712" y="42008"/>
                    <a:pt x="355885" y="62530"/>
                  </a:cubicBezTo>
                  <a:cubicBezTo>
                    <a:pt x="330762" y="80716"/>
                    <a:pt x="309509" y="103722"/>
                    <a:pt x="293513" y="130307"/>
                  </a:cubicBezTo>
                  <a:cubicBezTo>
                    <a:pt x="277226" y="157184"/>
                    <a:pt x="266271" y="186909"/>
                    <a:pt x="261305" y="217949"/>
                  </a:cubicBezTo>
                  <a:cubicBezTo>
                    <a:pt x="252030" y="276377"/>
                    <a:pt x="257946" y="340940"/>
                    <a:pt x="278687" y="409447"/>
                  </a:cubicBezTo>
                  <a:lnTo>
                    <a:pt x="285990" y="432453"/>
                  </a:lnTo>
                  <a:cubicBezTo>
                    <a:pt x="305784" y="497747"/>
                    <a:pt x="326233" y="564793"/>
                    <a:pt x="340257" y="632497"/>
                  </a:cubicBezTo>
                  <a:cubicBezTo>
                    <a:pt x="362167" y="737521"/>
                    <a:pt x="358808" y="842838"/>
                    <a:pt x="352672" y="931941"/>
                  </a:cubicBezTo>
                  <a:cubicBezTo>
                    <a:pt x="340622" y="1111607"/>
                    <a:pt x="250423" y="1248548"/>
                    <a:pt x="154600" y="1369714"/>
                  </a:cubicBezTo>
                  <a:cubicBezTo>
                    <a:pt x="139118" y="1389433"/>
                    <a:pt x="123050" y="1408787"/>
                    <a:pt x="107054" y="1428142"/>
                  </a:cubicBezTo>
                  <a:cubicBezTo>
                    <a:pt x="83829" y="1455895"/>
                    <a:pt x="60532" y="1484671"/>
                    <a:pt x="38548" y="1513958"/>
                  </a:cubicBezTo>
                  <a:cubicBezTo>
                    <a:pt x="19121" y="1539812"/>
                    <a:pt x="9334" y="1560919"/>
                    <a:pt x="12547" y="1570560"/>
                  </a:cubicBezTo>
                  <a:cubicBezTo>
                    <a:pt x="16711" y="1583122"/>
                    <a:pt x="32632" y="1582903"/>
                    <a:pt x="54762" y="1581077"/>
                  </a:cubicBezTo>
                  <a:cubicBezTo>
                    <a:pt x="59364" y="1581077"/>
                    <a:pt x="63891" y="1580347"/>
                    <a:pt x="68054" y="1580274"/>
                  </a:cubicBezTo>
                  <a:cubicBezTo>
                    <a:pt x="88139" y="1579690"/>
                    <a:pt x="108151" y="1578594"/>
                    <a:pt x="128235" y="1577425"/>
                  </a:cubicBezTo>
                  <a:cubicBezTo>
                    <a:pt x="164022" y="1575307"/>
                    <a:pt x="201270" y="1573190"/>
                    <a:pt x="237349" y="1574650"/>
                  </a:cubicBezTo>
                  <a:cubicBezTo>
                    <a:pt x="267441" y="1575892"/>
                    <a:pt x="297677" y="1580055"/>
                    <a:pt x="326964" y="1583926"/>
                  </a:cubicBezTo>
                  <a:cubicBezTo>
                    <a:pt x="356251" y="1587797"/>
                    <a:pt x="386487" y="1592105"/>
                    <a:pt x="416139" y="1593201"/>
                  </a:cubicBezTo>
                  <a:lnTo>
                    <a:pt x="429725" y="1593712"/>
                  </a:lnTo>
                  <a:cubicBezTo>
                    <a:pt x="483989" y="1596123"/>
                    <a:pt x="539716" y="1598460"/>
                    <a:pt x="591862" y="1571802"/>
                  </a:cubicBezTo>
                  <a:cubicBezTo>
                    <a:pt x="649779" y="1542003"/>
                    <a:pt x="678847" y="1491463"/>
                    <a:pt x="680892" y="1416748"/>
                  </a:cubicBezTo>
                  <a:cubicBezTo>
                    <a:pt x="682864" y="1338162"/>
                    <a:pt x="679870" y="1258043"/>
                    <a:pt x="676874" y="1180041"/>
                  </a:cubicBezTo>
                  <a:lnTo>
                    <a:pt x="675195" y="1136220"/>
                  </a:lnTo>
                  <a:cubicBezTo>
                    <a:pt x="671835" y="1043392"/>
                    <a:pt x="711712" y="970577"/>
                    <a:pt x="790079" y="925660"/>
                  </a:cubicBezTo>
                  <a:cubicBezTo>
                    <a:pt x="888603" y="870737"/>
                    <a:pt x="983695" y="809972"/>
                    <a:pt x="1074916" y="743656"/>
                  </a:cubicBezTo>
                  <a:cubicBezTo>
                    <a:pt x="1076378" y="742560"/>
                    <a:pt x="1078204" y="742122"/>
                    <a:pt x="1079957" y="742488"/>
                  </a:cubicBezTo>
                  <a:cubicBezTo>
                    <a:pt x="1081783" y="742853"/>
                    <a:pt x="1083316" y="743875"/>
                    <a:pt x="1084338" y="745409"/>
                  </a:cubicBezTo>
                  <a:cubicBezTo>
                    <a:pt x="1085361" y="746943"/>
                    <a:pt x="1085798" y="748915"/>
                    <a:pt x="1085434" y="750741"/>
                  </a:cubicBezTo>
                  <a:cubicBezTo>
                    <a:pt x="1085142" y="752567"/>
                    <a:pt x="1084119" y="754247"/>
                    <a:pt x="1082658" y="755341"/>
                  </a:cubicBezTo>
                  <a:cubicBezTo>
                    <a:pt x="991072" y="821804"/>
                    <a:pt x="895616" y="882788"/>
                    <a:pt x="796799" y="937929"/>
                  </a:cubicBezTo>
                  <a:cubicBezTo>
                    <a:pt x="723033" y="980217"/>
                    <a:pt x="685858" y="1048431"/>
                    <a:pt x="688999" y="1135124"/>
                  </a:cubicBezTo>
                  <a:lnTo>
                    <a:pt x="690606" y="1178945"/>
                  </a:lnTo>
                  <a:cubicBezTo>
                    <a:pt x="693600" y="1256655"/>
                    <a:pt x="696668" y="1337066"/>
                    <a:pt x="694623" y="1416164"/>
                  </a:cubicBezTo>
                  <a:cubicBezTo>
                    <a:pt x="692578" y="1495261"/>
                    <a:pt x="660005" y="1552009"/>
                    <a:pt x="598071" y="1584145"/>
                  </a:cubicBezTo>
                  <a:cubicBezTo>
                    <a:pt x="558119" y="1605179"/>
                    <a:pt x="516928" y="1609926"/>
                    <a:pt x="476466" y="160992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3" name="Google Shape;2783;p86"/>
            <p:cNvSpPr/>
            <p:nvPr/>
          </p:nvSpPr>
          <p:spPr>
            <a:xfrm>
              <a:off x="7274994" y="565"/>
              <a:ext cx="846269" cy="1641273"/>
            </a:xfrm>
            <a:custGeom>
              <a:avLst/>
              <a:gdLst/>
              <a:ahLst/>
              <a:cxnLst/>
              <a:rect l="l" t="t" r="r" b="b"/>
              <a:pathLst>
                <a:path w="846269" h="1641273" extrusionOk="0">
                  <a:moveTo>
                    <a:pt x="245458" y="1640644"/>
                  </a:moveTo>
                  <a:cubicBezTo>
                    <a:pt x="215369" y="1640907"/>
                    <a:pt x="185497" y="1634992"/>
                    <a:pt x="157816" y="1623262"/>
                  </a:cubicBezTo>
                  <a:cubicBezTo>
                    <a:pt x="89893" y="1594048"/>
                    <a:pt x="62433" y="1531895"/>
                    <a:pt x="46145" y="1481355"/>
                  </a:cubicBezTo>
                  <a:cubicBezTo>
                    <a:pt x="27157" y="1422197"/>
                    <a:pt x="18830" y="1362089"/>
                    <a:pt x="12257" y="1290076"/>
                  </a:cubicBezTo>
                  <a:lnTo>
                    <a:pt x="10066" y="1266632"/>
                  </a:lnTo>
                  <a:cubicBezTo>
                    <a:pt x="3128" y="1192282"/>
                    <a:pt x="-4029" y="1115303"/>
                    <a:pt x="-597" y="1038105"/>
                  </a:cubicBezTo>
                  <a:cubicBezTo>
                    <a:pt x="1814" y="983694"/>
                    <a:pt x="14887" y="941041"/>
                    <a:pt x="39499" y="907591"/>
                  </a:cubicBezTo>
                  <a:cubicBezTo>
                    <a:pt x="72804" y="862382"/>
                    <a:pt x="109248" y="818415"/>
                    <a:pt x="143648" y="776127"/>
                  </a:cubicBezTo>
                  <a:cubicBezTo>
                    <a:pt x="164025" y="751661"/>
                    <a:pt x="184475" y="726464"/>
                    <a:pt x="204413" y="701266"/>
                  </a:cubicBezTo>
                  <a:cubicBezTo>
                    <a:pt x="257510" y="634074"/>
                    <a:pt x="309218" y="559432"/>
                    <a:pt x="327476" y="467992"/>
                  </a:cubicBezTo>
                  <a:cubicBezTo>
                    <a:pt x="342083" y="393935"/>
                    <a:pt x="346101" y="332366"/>
                    <a:pt x="339675" y="274157"/>
                  </a:cubicBezTo>
                  <a:cubicBezTo>
                    <a:pt x="334124" y="213458"/>
                    <a:pt x="331640" y="152517"/>
                    <a:pt x="332371" y="91569"/>
                  </a:cubicBezTo>
                  <a:cubicBezTo>
                    <a:pt x="332371" y="65569"/>
                    <a:pt x="332371" y="39495"/>
                    <a:pt x="331348" y="13422"/>
                  </a:cubicBezTo>
                  <a:cubicBezTo>
                    <a:pt x="331348" y="9741"/>
                    <a:pt x="332735" y="6191"/>
                    <a:pt x="335219" y="3489"/>
                  </a:cubicBezTo>
                  <a:cubicBezTo>
                    <a:pt x="340038" y="-1711"/>
                    <a:pt x="348146" y="-2018"/>
                    <a:pt x="353404" y="2809"/>
                  </a:cubicBezTo>
                  <a:cubicBezTo>
                    <a:pt x="353624" y="3029"/>
                    <a:pt x="353843" y="3255"/>
                    <a:pt x="354062" y="3489"/>
                  </a:cubicBezTo>
                  <a:cubicBezTo>
                    <a:pt x="356617" y="6140"/>
                    <a:pt x="358080" y="9660"/>
                    <a:pt x="358153" y="13348"/>
                  </a:cubicBezTo>
                  <a:cubicBezTo>
                    <a:pt x="358882" y="39568"/>
                    <a:pt x="359028" y="65861"/>
                    <a:pt x="359174" y="92154"/>
                  </a:cubicBezTo>
                  <a:cubicBezTo>
                    <a:pt x="358516" y="152079"/>
                    <a:pt x="361000" y="211997"/>
                    <a:pt x="366478" y="271674"/>
                  </a:cubicBezTo>
                  <a:cubicBezTo>
                    <a:pt x="373197" y="332950"/>
                    <a:pt x="369181" y="397440"/>
                    <a:pt x="353916" y="474566"/>
                  </a:cubicBezTo>
                  <a:cubicBezTo>
                    <a:pt x="334416" y="572505"/>
                    <a:pt x="280881" y="649850"/>
                    <a:pt x="225154" y="720256"/>
                  </a:cubicBezTo>
                  <a:cubicBezTo>
                    <a:pt x="205069" y="745599"/>
                    <a:pt x="184621" y="770504"/>
                    <a:pt x="164025" y="795482"/>
                  </a:cubicBezTo>
                  <a:cubicBezTo>
                    <a:pt x="129479" y="837696"/>
                    <a:pt x="93618" y="881371"/>
                    <a:pt x="60752" y="926069"/>
                  </a:cubicBezTo>
                  <a:cubicBezTo>
                    <a:pt x="39792" y="954552"/>
                    <a:pt x="28471" y="991800"/>
                    <a:pt x="26353" y="1040296"/>
                  </a:cubicBezTo>
                  <a:cubicBezTo>
                    <a:pt x="23066" y="1115303"/>
                    <a:pt x="30078" y="1191186"/>
                    <a:pt x="36871" y="1264587"/>
                  </a:cubicBezTo>
                  <a:lnTo>
                    <a:pt x="39061" y="1288104"/>
                  </a:lnTo>
                  <a:cubicBezTo>
                    <a:pt x="45489" y="1358071"/>
                    <a:pt x="53668" y="1416354"/>
                    <a:pt x="71634" y="1472956"/>
                  </a:cubicBezTo>
                  <a:cubicBezTo>
                    <a:pt x="93181" y="1539564"/>
                    <a:pt x="122759" y="1578054"/>
                    <a:pt x="168042" y="1597627"/>
                  </a:cubicBezTo>
                  <a:cubicBezTo>
                    <a:pt x="205874" y="1612921"/>
                    <a:pt x="247284" y="1616981"/>
                    <a:pt x="287307" y="1609313"/>
                  </a:cubicBezTo>
                  <a:cubicBezTo>
                    <a:pt x="397810" y="1592171"/>
                    <a:pt x="504223" y="1555048"/>
                    <a:pt x="601358" y="1499760"/>
                  </a:cubicBezTo>
                  <a:cubicBezTo>
                    <a:pt x="649562" y="1472788"/>
                    <a:pt x="690316" y="1434291"/>
                    <a:pt x="719967" y="1387724"/>
                  </a:cubicBezTo>
                  <a:cubicBezTo>
                    <a:pt x="757289" y="1328785"/>
                    <a:pt x="756923" y="1268750"/>
                    <a:pt x="719092" y="1209153"/>
                  </a:cubicBezTo>
                  <a:cubicBezTo>
                    <a:pt x="692579" y="1169086"/>
                    <a:pt x="663804" y="1130531"/>
                    <a:pt x="632983" y="1093685"/>
                  </a:cubicBezTo>
                  <a:lnTo>
                    <a:pt x="616623" y="1073162"/>
                  </a:lnTo>
                  <a:cubicBezTo>
                    <a:pt x="531392" y="965946"/>
                    <a:pt x="516639" y="844708"/>
                    <a:pt x="572437" y="702800"/>
                  </a:cubicBezTo>
                  <a:cubicBezTo>
                    <a:pt x="598438" y="637069"/>
                    <a:pt x="640360" y="584410"/>
                    <a:pt x="688710" y="527516"/>
                  </a:cubicBezTo>
                  <a:lnTo>
                    <a:pt x="689805" y="526275"/>
                  </a:lnTo>
                  <a:cubicBezTo>
                    <a:pt x="733626" y="474712"/>
                    <a:pt x="778761" y="421396"/>
                    <a:pt x="799357" y="354934"/>
                  </a:cubicBezTo>
                  <a:cubicBezTo>
                    <a:pt x="808998" y="323164"/>
                    <a:pt x="817909" y="289640"/>
                    <a:pt x="817689" y="256994"/>
                  </a:cubicBezTo>
                  <a:cubicBezTo>
                    <a:pt x="817104" y="199880"/>
                    <a:pt x="813526" y="141598"/>
                    <a:pt x="809947" y="85580"/>
                  </a:cubicBezTo>
                  <a:cubicBezTo>
                    <a:pt x="808560" y="62209"/>
                    <a:pt x="807099" y="38692"/>
                    <a:pt x="805857" y="15174"/>
                  </a:cubicBezTo>
                  <a:cubicBezTo>
                    <a:pt x="805784" y="13319"/>
                    <a:pt x="806003" y="11464"/>
                    <a:pt x="806588" y="9697"/>
                  </a:cubicBezTo>
                  <a:cubicBezTo>
                    <a:pt x="807173" y="7929"/>
                    <a:pt x="808121" y="6293"/>
                    <a:pt x="809289" y="4877"/>
                  </a:cubicBezTo>
                  <a:cubicBezTo>
                    <a:pt x="810459" y="3504"/>
                    <a:pt x="811919" y="2386"/>
                    <a:pt x="813526" y="1590"/>
                  </a:cubicBezTo>
                  <a:cubicBezTo>
                    <a:pt x="815132" y="765"/>
                    <a:pt x="816885" y="290"/>
                    <a:pt x="818638" y="202"/>
                  </a:cubicBezTo>
                  <a:cubicBezTo>
                    <a:pt x="822216" y="20"/>
                    <a:pt x="825722" y="1313"/>
                    <a:pt x="828352" y="3781"/>
                  </a:cubicBezTo>
                  <a:cubicBezTo>
                    <a:pt x="831055" y="6374"/>
                    <a:pt x="832662" y="9901"/>
                    <a:pt x="832808" y="13641"/>
                  </a:cubicBezTo>
                  <a:cubicBezTo>
                    <a:pt x="834049" y="36939"/>
                    <a:pt x="835509" y="60383"/>
                    <a:pt x="837043" y="83754"/>
                  </a:cubicBezTo>
                  <a:cubicBezTo>
                    <a:pt x="840475" y="140868"/>
                    <a:pt x="844346" y="199077"/>
                    <a:pt x="844785" y="257067"/>
                  </a:cubicBezTo>
                  <a:cubicBezTo>
                    <a:pt x="843471" y="293482"/>
                    <a:pt x="836823" y="329510"/>
                    <a:pt x="825066" y="363990"/>
                  </a:cubicBezTo>
                  <a:cubicBezTo>
                    <a:pt x="803155" y="435930"/>
                    <a:pt x="755756" y="491510"/>
                    <a:pt x="709889" y="545190"/>
                  </a:cubicBezTo>
                  <a:lnTo>
                    <a:pt x="708794" y="546505"/>
                  </a:lnTo>
                  <a:cubicBezTo>
                    <a:pt x="662270" y="601281"/>
                    <a:pt x="621955" y="651676"/>
                    <a:pt x="597560" y="713536"/>
                  </a:cubicBezTo>
                  <a:cubicBezTo>
                    <a:pt x="545999" y="845000"/>
                    <a:pt x="558780" y="956451"/>
                    <a:pt x="637439" y="1054684"/>
                  </a:cubicBezTo>
                  <a:lnTo>
                    <a:pt x="653799" y="1075060"/>
                  </a:lnTo>
                  <a:cubicBezTo>
                    <a:pt x="685202" y="1112776"/>
                    <a:pt x="714417" y="1152200"/>
                    <a:pt x="741441" y="1193158"/>
                  </a:cubicBezTo>
                  <a:cubicBezTo>
                    <a:pt x="785262" y="1262177"/>
                    <a:pt x="785626" y="1334919"/>
                    <a:pt x="742316" y="1403353"/>
                  </a:cubicBezTo>
                  <a:cubicBezTo>
                    <a:pt x="710328" y="1453375"/>
                    <a:pt x="666580" y="1494742"/>
                    <a:pt x="614797" y="1523788"/>
                  </a:cubicBezTo>
                  <a:cubicBezTo>
                    <a:pt x="514813" y="1580770"/>
                    <a:pt x="405333" y="1619033"/>
                    <a:pt x="291617" y="1636701"/>
                  </a:cubicBezTo>
                  <a:cubicBezTo>
                    <a:pt x="276352" y="1639272"/>
                    <a:pt x="260942" y="1640594"/>
                    <a:pt x="245458" y="16406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4" name="Google Shape;2784;p86"/>
            <p:cNvSpPr/>
            <p:nvPr/>
          </p:nvSpPr>
          <p:spPr>
            <a:xfrm>
              <a:off x="8330770" y="845087"/>
              <a:ext cx="1023112" cy="1309303"/>
            </a:xfrm>
            <a:custGeom>
              <a:avLst/>
              <a:gdLst/>
              <a:ahLst/>
              <a:cxnLst/>
              <a:rect l="l" t="t" r="r" b="b"/>
              <a:pathLst>
                <a:path w="1023112" h="1309303" extrusionOk="0">
                  <a:moveTo>
                    <a:pt x="383660" y="1308683"/>
                  </a:moveTo>
                  <a:cubicBezTo>
                    <a:pt x="325232" y="1308683"/>
                    <a:pt x="280024" y="1286772"/>
                    <a:pt x="246646" y="1242951"/>
                  </a:cubicBezTo>
                  <a:cubicBezTo>
                    <a:pt x="229996" y="1221041"/>
                    <a:pt x="213563" y="1198473"/>
                    <a:pt x="197130" y="1176124"/>
                  </a:cubicBezTo>
                  <a:cubicBezTo>
                    <a:pt x="183326" y="1157332"/>
                    <a:pt x="169450" y="1138584"/>
                    <a:pt x="155572" y="1119887"/>
                  </a:cubicBezTo>
                  <a:cubicBezTo>
                    <a:pt x="141915" y="1101628"/>
                    <a:pt x="128037" y="1083369"/>
                    <a:pt x="114308" y="1065475"/>
                  </a:cubicBezTo>
                  <a:cubicBezTo>
                    <a:pt x="86846" y="1029688"/>
                    <a:pt x="58508" y="992440"/>
                    <a:pt x="32362" y="954901"/>
                  </a:cubicBezTo>
                  <a:cubicBezTo>
                    <a:pt x="-8903" y="895230"/>
                    <a:pt x="-12555" y="829207"/>
                    <a:pt x="22063" y="768880"/>
                  </a:cubicBezTo>
                  <a:cubicBezTo>
                    <a:pt x="34188" y="748693"/>
                    <a:pt x="47479" y="729192"/>
                    <a:pt x="61723" y="710452"/>
                  </a:cubicBezTo>
                  <a:cubicBezTo>
                    <a:pt x="75014" y="692777"/>
                    <a:pt x="87431" y="674467"/>
                    <a:pt x="98896" y="655529"/>
                  </a:cubicBezTo>
                  <a:cubicBezTo>
                    <a:pt x="119347" y="620472"/>
                    <a:pt x="138846" y="584028"/>
                    <a:pt x="157836" y="548825"/>
                  </a:cubicBezTo>
                  <a:cubicBezTo>
                    <a:pt x="178871" y="509751"/>
                    <a:pt x="200563" y="469289"/>
                    <a:pt x="223568" y="430435"/>
                  </a:cubicBezTo>
                  <a:cubicBezTo>
                    <a:pt x="267389" y="356961"/>
                    <a:pt x="336334" y="321539"/>
                    <a:pt x="423903" y="328186"/>
                  </a:cubicBezTo>
                  <a:cubicBezTo>
                    <a:pt x="456988" y="331224"/>
                    <a:pt x="489854" y="336103"/>
                    <a:pt x="522354" y="342793"/>
                  </a:cubicBezTo>
                  <a:cubicBezTo>
                    <a:pt x="539664" y="345860"/>
                    <a:pt x="556973" y="349074"/>
                    <a:pt x="574356" y="351703"/>
                  </a:cubicBezTo>
                  <a:cubicBezTo>
                    <a:pt x="623874" y="359007"/>
                    <a:pt x="686100" y="343523"/>
                    <a:pt x="698516" y="274213"/>
                  </a:cubicBezTo>
                  <a:cubicBezTo>
                    <a:pt x="702241" y="253836"/>
                    <a:pt x="705819" y="233386"/>
                    <a:pt x="709471" y="213009"/>
                  </a:cubicBezTo>
                  <a:cubicBezTo>
                    <a:pt x="712319" y="196723"/>
                    <a:pt x="715095" y="180874"/>
                    <a:pt x="718089" y="164879"/>
                  </a:cubicBezTo>
                  <a:cubicBezTo>
                    <a:pt x="733573" y="80524"/>
                    <a:pt x="782433" y="25455"/>
                    <a:pt x="852838" y="13915"/>
                  </a:cubicBezTo>
                  <a:cubicBezTo>
                    <a:pt x="888188" y="8073"/>
                    <a:pt x="924267" y="5736"/>
                    <a:pt x="959251" y="3033"/>
                  </a:cubicBezTo>
                  <a:cubicBezTo>
                    <a:pt x="974735" y="1865"/>
                    <a:pt x="990656" y="842"/>
                    <a:pt x="1006285" y="-618"/>
                  </a:cubicBezTo>
                  <a:cubicBezTo>
                    <a:pt x="1009791" y="-677"/>
                    <a:pt x="1013152" y="638"/>
                    <a:pt x="1015634" y="3033"/>
                  </a:cubicBezTo>
                  <a:cubicBezTo>
                    <a:pt x="1018264" y="5494"/>
                    <a:pt x="1019870" y="8861"/>
                    <a:pt x="1020090" y="12455"/>
                  </a:cubicBezTo>
                  <a:cubicBezTo>
                    <a:pt x="1020382" y="16026"/>
                    <a:pt x="1019359" y="19590"/>
                    <a:pt x="1017240" y="22460"/>
                  </a:cubicBezTo>
                  <a:cubicBezTo>
                    <a:pt x="1015195" y="25280"/>
                    <a:pt x="1012055" y="27193"/>
                    <a:pt x="1008623" y="27792"/>
                  </a:cubicBezTo>
                  <a:cubicBezTo>
                    <a:pt x="993140" y="29253"/>
                    <a:pt x="976925" y="30348"/>
                    <a:pt x="961077" y="31444"/>
                  </a:cubicBezTo>
                  <a:cubicBezTo>
                    <a:pt x="926677" y="33927"/>
                    <a:pt x="891328" y="36484"/>
                    <a:pt x="857002" y="42034"/>
                  </a:cubicBezTo>
                  <a:cubicBezTo>
                    <a:pt x="774035" y="55691"/>
                    <a:pt x="750808" y="136249"/>
                    <a:pt x="744674" y="170211"/>
                  </a:cubicBezTo>
                  <a:lnTo>
                    <a:pt x="736055" y="218268"/>
                  </a:lnTo>
                  <a:cubicBezTo>
                    <a:pt x="732476" y="238718"/>
                    <a:pt x="728825" y="259168"/>
                    <a:pt x="725100" y="279617"/>
                  </a:cubicBezTo>
                  <a:cubicBezTo>
                    <a:pt x="711955" y="351484"/>
                    <a:pt x="649802" y="391726"/>
                    <a:pt x="570119" y="379821"/>
                  </a:cubicBezTo>
                  <a:cubicBezTo>
                    <a:pt x="552519" y="377192"/>
                    <a:pt x="534918" y="374052"/>
                    <a:pt x="517388" y="370838"/>
                  </a:cubicBezTo>
                  <a:cubicBezTo>
                    <a:pt x="485910" y="365214"/>
                    <a:pt x="453409" y="359372"/>
                    <a:pt x="421567" y="356889"/>
                  </a:cubicBezTo>
                  <a:cubicBezTo>
                    <a:pt x="343564" y="350827"/>
                    <a:pt x="284480" y="380625"/>
                    <a:pt x="246283" y="445480"/>
                  </a:cubicBezTo>
                  <a:cubicBezTo>
                    <a:pt x="223568" y="483970"/>
                    <a:pt x="202023" y="524139"/>
                    <a:pt x="181134" y="562921"/>
                  </a:cubicBezTo>
                  <a:cubicBezTo>
                    <a:pt x="162073" y="598343"/>
                    <a:pt x="142425" y="635006"/>
                    <a:pt x="121757" y="670429"/>
                  </a:cubicBezTo>
                  <a:cubicBezTo>
                    <a:pt x="109852" y="690141"/>
                    <a:pt x="96924" y="709203"/>
                    <a:pt x="83048" y="727542"/>
                  </a:cubicBezTo>
                  <a:cubicBezTo>
                    <a:pt x="69390" y="745538"/>
                    <a:pt x="56682" y="764264"/>
                    <a:pt x="45070" y="783633"/>
                  </a:cubicBezTo>
                  <a:cubicBezTo>
                    <a:pt x="15856" y="834246"/>
                    <a:pt x="19143" y="887635"/>
                    <a:pt x="54054" y="938102"/>
                  </a:cubicBezTo>
                  <a:cubicBezTo>
                    <a:pt x="79835" y="975423"/>
                    <a:pt x="108318" y="1012087"/>
                    <a:pt x="135195" y="1047655"/>
                  </a:cubicBezTo>
                  <a:cubicBezTo>
                    <a:pt x="149072" y="1065914"/>
                    <a:pt x="163022" y="1084172"/>
                    <a:pt x="176680" y="1102359"/>
                  </a:cubicBezTo>
                  <a:cubicBezTo>
                    <a:pt x="190337" y="1120544"/>
                    <a:pt x="204578" y="1139898"/>
                    <a:pt x="218383" y="1158815"/>
                  </a:cubicBezTo>
                  <a:cubicBezTo>
                    <a:pt x="234743" y="1180725"/>
                    <a:pt x="251102" y="1203293"/>
                    <a:pt x="267681" y="1225349"/>
                  </a:cubicBezTo>
                  <a:cubicBezTo>
                    <a:pt x="302958" y="1272165"/>
                    <a:pt x="355324" y="1288963"/>
                    <a:pt x="426825" y="1276474"/>
                  </a:cubicBezTo>
                  <a:cubicBezTo>
                    <a:pt x="502123" y="1262283"/>
                    <a:pt x="576474" y="1243207"/>
                    <a:pt x="649290" y="1219361"/>
                  </a:cubicBezTo>
                  <a:cubicBezTo>
                    <a:pt x="690993" y="1206434"/>
                    <a:pt x="732184" y="1184523"/>
                    <a:pt x="782872" y="1148005"/>
                  </a:cubicBezTo>
                  <a:cubicBezTo>
                    <a:pt x="834726" y="1110757"/>
                    <a:pt x="854737" y="1060363"/>
                    <a:pt x="847653" y="985721"/>
                  </a:cubicBezTo>
                  <a:cubicBezTo>
                    <a:pt x="845317" y="960232"/>
                    <a:pt x="842395" y="934597"/>
                    <a:pt x="839911" y="909399"/>
                  </a:cubicBezTo>
                  <a:cubicBezTo>
                    <a:pt x="835968" y="873904"/>
                    <a:pt x="832170" y="837095"/>
                    <a:pt x="829029" y="800796"/>
                  </a:cubicBezTo>
                  <a:cubicBezTo>
                    <a:pt x="822383" y="721093"/>
                    <a:pt x="828956" y="640842"/>
                    <a:pt x="848530" y="563286"/>
                  </a:cubicBezTo>
                  <a:cubicBezTo>
                    <a:pt x="868542" y="486088"/>
                    <a:pt x="920032" y="442413"/>
                    <a:pt x="1005994" y="429851"/>
                  </a:cubicBezTo>
                  <a:cubicBezTo>
                    <a:pt x="1007747" y="429486"/>
                    <a:pt x="1009573" y="429486"/>
                    <a:pt x="1011326" y="429851"/>
                  </a:cubicBezTo>
                  <a:cubicBezTo>
                    <a:pt x="1013079" y="430289"/>
                    <a:pt x="1014758" y="431114"/>
                    <a:pt x="1016219" y="432261"/>
                  </a:cubicBezTo>
                  <a:cubicBezTo>
                    <a:pt x="1017679" y="433429"/>
                    <a:pt x="1018920" y="434868"/>
                    <a:pt x="1019797" y="436497"/>
                  </a:cubicBezTo>
                  <a:cubicBezTo>
                    <a:pt x="1021550" y="439871"/>
                    <a:pt x="1022062" y="443742"/>
                    <a:pt x="1021258" y="447452"/>
                  </a:cubicBezTo>
                  <a:cubicBezTo>
                    <a:pt x="1020819" y="449256"/>
                    <a:pt x="1020017" y="450965"/>
                    <a:pt x="1018993" y="452491"/>
                  </a:cubicBezTo>
                  <a:cubicBezTo>
                    <a:pt x="1017898" y="454011"/>
                    <a:pt x="1016584" y="455303"/>
                    <a:pt x="1014978" y="456289"/>
                  </a:cubicBezTo>
                  <a:cubicBezTo>
                    <a:pt x="1013442" y="457254"/>
                    <a:pt x="1011763" y="457874"/>
                    <a:pt x="1009937" y="458115"/>
                  </a:cubicBezTo>
                  <a:cubicBezTo>
                    <a:pt x="934930" y="469071"/>
                    <a:pt x="891986" y="504931"/>
                    <a:pt x="874895" y="570808"/>
                  </a:cubicBezTo>
                  <a:cubicBezTo>
                    <a:pt x="856126" y="645166"/>
                    <a:pt x="849844" y="722115"/>
                    <a:pt x="856272" y="798532"/>
                  </a:cubicBezTo>
                  <a:cubicBezTo>
                    <a:pt x="858974" y="834319"/>
                    <a:pt x="863137" y="870837"/>
                    <a:pt x="867081" y="906040"/>
                  </a:cubicBezTo>
                  <a:cubicBezTo>
                    <a:pt x="869929" y="931675"/>
                    <a:pt x="872777" y="957165"/>
                    <a:pt x="875187" y="982946"/>
                  </a:cubicBezTo>
                  <a:cubicBezTo>
                    <a:pt x="882929" y="1068397"/>
                    <a:pt x="858974" y="1128286"/>
                    <a:pt x="798793" y="1171596"/>
                  </a:cubicBezTo>
                  <a:cubicBezTo>
                    <a:pt x="745623" y="1209793"/>
                    <a:pt x="702094" y="1232945"/>
                    <a:pt x="657615" y="1246676"/>
                  </a:cubicBezTo>
                  <a:cubicBezTo>
                    <a:pt x="583705" y="1270880"/>
                    <a:pt x="508259" y="1290256"/>
                    <a:pt x="431791" y="1304666"/>
                  </a:cubicBezTo>
                  <a:cubicBezTo>
                    <a:pt x="415870" y="1307368"/>
                    <a:pt x="399803" y="1308712"/>
                    <a:pt x="383660" y="1308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5" name="Google Shape;2785;p86"/>
            <p:cNvSpPr/>
            <p:nvPr/>
          </p:nvSpPr>
          <p:spPr>
            <a:xfrm>
              <a:off x="8254181" y="2205947"/>
              <a:ext cx="1092162" cy="1758472"/>
            </a:xfrm>
            <a:custGeom>
              <a:avLst/>
              <a:gdLst/>
              <a:ahLst/>
              <a:cxnLst/>
              <a:rect l="l" t="t" r="r" b="b"/>
              <a:pathLst>
                <a:path w="1092162" h="1758472" extrusionOk="0">
                  <a:moveTo>
                    <a:pt x="1084264" y="1757853"/>
                  </a:moveTo>
                  <a:lnTo>
                    <a:pt x="1083606" y="1757853"/>
                  </a:lnTo>
                  <a:lnTo>
                    <a:pt x="994065" y="1749746"/>
                  </a:lnTo>
                  <a:cubicBezTo>
                    <a:pt x="927529" y="1743903"/>
                    <a:pt x="858730" y="1737768"/>
                    <a:pt x="791173" y="1729954"/>
                  </a:cubicBezTo>
                  <a:cubicBezTo>
                    <a:pt x="750201" y="1725206"/>
                    <a:pt x="708643" y="1718998"/>
                    <a:pt x="668473" y="1713009"/>
                  </a:cubicBezTo>
                  <a:cubicBezTo>
                    <a:pt x="610849" y="1704391"/>
                    <a:pt x="551180" y="1695408"/>
                    <a:pt x="492460" y="1691098"/>
                  </a:cubicBezTo>
                  <a:cubicBezTo>
                    <a:pt x="409491" y="1685329"/>
                    <a:pt x="326232" y="1685329"/>
                    <a:pt x="243263" y="1691098"/>
                  </a:cubicBezTo>
                  <a:cubicBezTo>
                    <a:pt x="190239" y="1694166"/>
                    <a:pt x="151167" y="1687155"/>
                    <a:pt x="116402" y="1668165"/>
                  </a:cubicBezTo>
                  <a:cubicBezTo>
                    <a:pt x="30220" y="1621204"/>
                    <a:pt x="-24337" y="1461622"/>
                    <a:pt x="7871" y="1351924"/>
                  </a:cubicBezTo>
                  <a:cubicBezTo>
                    <a:pt x="31680" y="1271585"/>
                    <a:pt x="68125" y="1196870"/>
                    <a:pt x="100844" y="1132306"/>
                  </a:cubicBezTo>
                  <a:cubicBezTo>
                    <a:pt x="179576" y="976157"/>
                    <a:pt x="263640" y="786924"/>
                    <a:pt x="290153" y="567088"/>
                  </a:cubicBezTo>
                  <a:cubicBezTo>
                    <a:pt x="297456" y="506761"/>
                    <a:pt x="314545" y="419410"/>
                    <a:pt x="377795" y="357477"/>
                  </a:cubicBezTo>
                  <a:lnTo>
                    <a:pt x="399194" y="336369"/>
                  </a:lnTo>
                  <a:cubicBezTo>
                    <a:pt x="430963" y="305184"/>
                    <a:pt x="463756" y="272902"/>
                    <a:pt x="498813" y="244637"/>
                  </a:cubicBezTo>
                  <a:cubicBezTo>
                    <a:pt x="507723" y="237334"/>
                    <a:pt x="516633" y="230030"/>
                    <a:pt x="525399" y="222727"/>
                  </a:cubicBezTo>
                  <a:cubicBezTo>
                    <a:pt x="574917" y="182557"/>
                    <a:pt x="626186" y="141147"/>
                    <a:pt x="682132" y="111348"/>
                  </a:cubicBezTo>
                  <a:cubicBezTo>
                    <a:pt x="811696" y="42987"/>
                    <a:pt x="951484" y="17133"/>
                    <a:pt x="1083094" y="-614"/>
                  </a:cubicBezTo>
                  <a:cubicBezTo>
                    <a:pt x="1084847" y="-687"/>
                    <a:pt x="1086453" y="-81"/>
                    <a:pt x="1087769" y="1065"/>
                  </a:cubicBezTo>
                  <a:cubicBezTo>
                    <a:pt x="1089083" y="2263"/>
                    <a:pt x="1089888" y="3899"/>
                    <a:pt x="1090105" y="5667"/>
                  </a:cubicBezTo>
                  <a:cubicBezTo>
                    <a:pt x="1090324" y="7434"/>
                    <a:pt x="1089959" y="9223"/>
                    <a:pt x="1088937" y="10706"/>
                  </a:cubicBezTo>
                  <a:cubicBezTo>
                    <a:pt x="1087915" y="12144"/>
                    <a:pt x="1086453" y="13182"/>
                    <a:pt x="1084774" y="13627"/>
                  </a:cubicBezTo>
                  <a:cubicBezTo>
                    <a:pt x="954334" y="31156"/>
                    <a:pt x="815933" y="56718"/>
                    <a:pt x="688266" y="124056"/>
                  </a:cubicBezTo>
                  <a:cubicBezTo>
                    <a:pt x="633345" y="153270"/>
                    <a:pt x="582657" y="194243"/>
                    <a:pt x="533651" y="234120"/>
                  </a:cubicBezTo>
                  <a:lnTo>
                    <a:pt x="506994" y="255666"/>
                  </a:lnTo>
                  <a:cubicBezTo>
                    <a:pt x="472667" y="284252"/>
                    <a:pt x="439728" y="314547"/>
                    <a:pt x="408469" y="346448"/>
                  </a:cubicBezTo>
                  <a:lnTo>
                    <a:pt x="386559" y="367629"/>
                  </a:lnTo>
                  <a:cubicBezTo>
                    <a:pt x="326232" y="426057"/>
                    <a:pt x="309945" y="510412"/>
                    <a:pt x="302934" y="568548"/>
                  </a:cubicBezTo>
                  <a:cubicBezTo>
                    <a:pt x="276202" y="790575"/>
                    <a:pt x="191482" y="981343"/>
                    <a:pt x="112165" y="1138660"/>
                  </a:cubicBezTo>
                  <a:cubicBezTo>
                    <a:pt x="80103" y="1202201"/>
                    <a:pt x="44023" y="1276551"/>
                    <a:pt x="20433" y="1355795"/>
                  </a:cubicBezTo>
                  <a:cubicBezTo>
                    <a:pt x="-9803" y="1458044"/>
                    <a:pt x="42343" y="1611418"/>
                    <a:pt x="122026" y="1655239"/>
                  </a:cubicBezTo>
                  <a:cubicBezTo>
                    <a:pt x="154453" y="1672986"/>
                    <a:pt x="191773" y="1679778"/>
                    <a:pt x="241949" y="1676637"/>
                  </a:cubicBezTo>
                  <a:cubicBezTo>
                    <a:pt x="325427" y="1670867"/>
                    <a:pt x="409272" y="1670867"/>
                    <a:pt x="492752" y="1676637"/>
                  </a:cubicBezTo>
                  <a:cubicBezTo>
                    <a:pt x="551983" y="1681385"/>
                    <a:pt x="611871" y="1690295"/>
                    <a:pt x="669789" y="1698548"/>
                  </a:cubicBezTo>
                  <a:cubicBezTo>
                    <a:pt x="709812" y="1704610"/>
                    <a:pt x="751223" y="1710818"/>
                    <a:pt x="791977" y="1715565"/>
                  </a:cubicBezTo>
                  <a:cubicBezTo>
                    <a:pt x="859388" y="1723673"/>
                    <a:pt x="928114" y="1729442"/>
                    <a:pt x="994576" y="1735285"/>
                  </a:cubicBezTo>
                  <a:cubicBezTo>
                    <a:pt x="1024447" y="1737914"/>
                    <a:pt x="1054319" y="1740543"/>
                    <a:pt x="1084191" y="1743465"/>
                  </a:cubicBezTo>
                  <a:cubicBezTo>
                    <a:pt x="1086016" y="1743538"/>
                    <a:pt x="1087696" y="1744341"/>
                    <a:pt x="1088864" y="1745728"/>
                  </a:cubicBezTo>
                  <a:cubicBezTo>
                    <a:pt x="1091421" y="1748650"/>
                    <a:pt x="1091275" y="1753105"/>
                    <a:pt x="1088425" y="1755807"/>
                  </a:cubicBezTo>
                  <a:cubicBezTo>
                    <a:pt x="1087331" y="1756976"/>
                    <a:pt x="1085870" y="1757706"/>
                    <a:pt x="1084264" y="17578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6" name="Google Shape;2786;p86"/>
            <p:cNvSpPr/>
            <p:nvPr/>
          </p:nvSpPr>
          <p:spPr>
            <a:xfrm>
              <a:off x="8385909" y="2358282"/>
              <a:ext cx="960116" cy="1473871"/>
            </a:xfrm>
            <a:custGeom>
              <a:avLst/>
              <a:gdLst/>
              <a:ahLst/>
              <a:cxnLst/>
              <a:rect l="l" t="t" r="r" b="b"/>
              <a:pathLst>
                <a:path w="960116" h="1473871" extrusionOk="0">
                  <a:moveTo>
                    <a:pt x="605692" y="1473251"/>
                  </a:moveTo>
                  <a:cubicBezTo>
                    <a:pt x="552449" y="1473178"/>
                    <a:pt x="499352" y="1467190"/>
                    <a:pt x="447423" y="1455358"/>
                  </a:cubicBezTo>
                  <a:cubicBezTo>
                    <a:pt x="378990" y="1439875"/>
                    <a:pt x="308656" y="1426144"/>
                    <a:pt x="242925" y="1414531"/>
                  </a:cubicBezTo>
                  <a:cubicBezTo>
                    <a:pt x="228318" y="1411902"/>
                    <a:pt x="213711" y="1410295"/>
                    <a:pt x="199104" y="1408762"/>
                  </a:cubicBezTo>
                  <a:cubicBezTo>
                    <a:pt x="178800" y="1407081"/>
                    <a:pt x="158715" y="1403941"/>
                    <a:pt x="138850" y="1399486"/>
                  </a:cubicBezTo>
                  <a:cubicBezTo>
                    <a:pt x="109855" y="1393423"/>
                    <a:pt x="82540" y="1381373"/>
                    <a:pt x="58511" y="1364064"/>
                  </a:cubicBezTo>
                  <a:cubicBezTo>
                    <a:pt x="-9922" y="1310529"/>
                    <a:pt x="-5541" y="1229606"/>
                    <a:pt x="3662" y="1173515"/>
                  </a:cubicBezTo>
                  <a:cubicBezTo>
                    <a:pt x="20606" y="1070316"/>
                    <a:pt x="62821" y="975152"/>
                    <a:pt x="103575" y="883127"/>
                  </a:cubicBezTo>
                  <a:lnTo>
                    <a:pt x="107664" y="873997"/>
                  </a:lnTo>
                  <a:cubicBezTo>
                    <a:pt x="154188" y="769192"/>
                    <a:pt x="200127" y="654892"/>
                    <a:pt x="222330" y="530733"/>
                  </a:cubicBezTo>
                  <a:cubicBezTo>
                    <a:pt x="242998" y="415410"/>
                    <a:pt x="292150" y="333976"/>
                    <a:pt x="372928" y="281829"/>
                  </a:cubicBezTo>
                  <a:cubicBezTo>
                    <a:pt x="403968" y="259860"/>
                    <a:pt x="432816" y="234882"/>
                    <a:pt x="458963" y="207260"/>
                  </a:cubicBezTo>
                  <a:lnTo>
                    <a:pt x="479194" y="187541"/>
                  </a:lnTo>
                  <a:cubicBezTo>
                    <a:pt x="494677" y="172349"/>
                    <a:pt x="510161" y="156063"/>
                    <a:pt x="525207" y="140360"/>
                  </a:cubicBezTo>
                  <a:cubicBezTo>
                    <a:pt x="546021" y="118449"/>
                    <a:pt x="567493" y="95589"/>
                    <a:pt x="590573" y="75066"/>
                  </a:cubicBezTo>
                  <a:cubicBezTo>
                    <a:pt x="644837" y="27375"/>
                    <a:pt x="714733" y="2689"/>
                    <a:pt x="805369" y="-525"/>
                  </a:cubicBezTo>
                  <a:cubicBezTo>
                    <a:pt x="858100" y="-1920"/>
                    <a:pt x="910175" y="12008"/>
                    <a:pt x="955164" y="39571"/>
                  </a:cubicBezTo>
                  <a:cubicBezTo>
                    <a:pt x="956697" y="40557"/>
                    <a:pt x="957867" y="42098"/>
                    <a:pt x="958304" y="43880"/>
                  </a:cubicBezTo>
                  <a:cubicBezTo>
                    <a:pt x="958742" y="45699"/>
                    <a:pt x="958523" y="47620"/>
                    <a:pt x="957647" y="49285"/>
                  </a:cubicBezTo>
                  <a:cubicBezTo>
                    <a:pt x="956770" y="50906"/>
                    <a:pt x="955237" y="52097"/>
                    <a:pt x="953484" y="52571"/>
                  </a:cubicBezTo>
                  <a:cubicBezTo>
                    <a:pt x="951804" y="53083"/>
                    <a:pt x="949905" y="52871"/>
                    <a:pt x="948372" y="51987"/>
                  </a:cubicBezTo>
                  <a:cubicBezTo>
                    <a:pt x="905646" y="25621"/>
                    <a:pt x="856054" y="12315"/>
                    <a:pt x="805880" y="13717"/>
                  </a:cubicBezTo>
                  <a:cubicBezTo>
                    <a:pt x="718238" y="16784"/>
                    <a:pt x="650827" y="40448"/>
                    <a:pt x="599190" y="86022"/>
                  </a:cubicBezTo>
                  <a:cubicBezTo>
                    <a:pt x="576695" y="105814"/>
                    <a:pt x="555369" y="128309"/>
                    <a:pt x="534846" y="150147"/>
                  </a:cubicBezTo>
                  <a:cubicBezTo>
                    <a:pt x="519802" y="165995"/>
                    <a:pt x="504318" y="182793"/>
                    <a:pt x="488324" y="197765"/>
                  </a:cubicBezTo>
                  <a:lnTo>
                    <a:pt x="468678" y="217047"/>
                  </a:lnTo>
                  <a:cubicBezTo>
                    <a:pt x="441872" y="245377"/>
                    <a:pt x="412222" y="270917"/>
                    <a:pt x="380304" y="293295"/>
                  </a:cubicBezTo>
                  <a:cubicBezTo>
                    <a:pt x="302813" y="343252"/>
                    <a:pt x="256145" y="421472"/>
                    <a:pt x="236060" y="532632"/>
                  </a:cubicBezTo>
                  <a:cubicBezTo>
                    <a:pt x="213491" y="658544"/>
                    <a:pt x="167042" y="773647"/>
                    <a:pt x="120298" y="879402"/>
                  </a:cubicBezTo>
                  <a:lnTo>
                    <a:pt x="116210" y="888531"/>
                  </a:lnTo>
                  <a:cubicBezTo>
                    <a:pt x="75821" y="979680"/>
                    <a:pt x="34045" y="1073968"/>
                    <a:pt x="17393" y="1175341"/>
                  </a:cubicBezTo>
                  <a:cubicBezTo>
                    <a:pt x="3515" y="1259843"/>
                    <a:pt x="18780" y="1314107"/>
                    <a:pt x="66984" y="1352013"/>
                  </a:cubicBezTo>
                  <a:cubicBezTo>
                    <a:pt x="89405" y="1368154"/>
                    <a:pt x="114967" y="1379401"/>
                    <a:pt x="141991" y="1385025"/>
                  </a:cubicBezTo>
                  <a:cubicBezTo>
                    <a:pt x="161272" y="1389334"/>
                    <a:pt x="180772" y="1392329"/>
                    <a:pt x="200420" y="1393935"/>
                  </a:cubicBezTo>
                  <a:cubicBezTo>
                    <a:pt x="215027" y="1395469"/>
                    <a:pt x="230363" y="1397148"/>
                    <a:pt x="245262" y="1399924"/>
                  </a:cubicBezTo>
                  <a:cubicBezTo>
                    <a:pt x="310994" y="1411975"/>
                    <a:pt x="381472" y="1425340"/>
                    <a:pt x="450199" y="1440678"/>
                  </a:cubicBezTo>
                  <a:cubicBezTo>
                    <a:pt x="566032" y="1467335"/>
                    <a:pt x="686833" y="1463611"/>
                    <a:pt x="800768" y="1429869"/>
                  </a:cubicBezTo>
                  <a:cubicBezTo>
                    <a:pt x="835387" y="1419644"/>
                    <a:pt x="870517" y="1407227"/>
                    <a:pt x="903893" y="1395249"/>
                  </a:cubicBezTo>
                  <a:lnTo>
                    <a:pt x="949978" y="1378889"/>
                  </a:lnTo>
                  <a:cubicBezTo>
                    <a:pt x="951731" y="1378379"/>
                    <a:pt x="953557" y="1378525"/>
                    <a:pt x="955164" y="1379328"/>
                  </a:cubicBezTo>
                  <a:cubicBezTo>
                    <a:pt x="955968" y="1379766"/>
                    <a:pt x="956624" y="1380351"/>
                    <a:pt x="957209" y="1381081"/>
                  </a:cubicBezTo>
                  <a:cubicBezTo>
                    <a:pt x="957794" y="1381811"/>
                    <a:pt x="958231" y="1382614"/>
                    <a:pt x="958523" y="1383491"/>
                  </a:cubicBezTo>
                  <a:cubicBezTo>
                    <a:pt x="958669" y="1384440"/>
                    <a:pt x="958669" y="1385317"/>
                    <a:pt x="958523" y="1386266"/>
                  </a:cubicBezTo>
                  <a:cubicBezTo>
                    <a:pt x="958450" y="1387216"/>
                    <a:pt x="958231" y="1388092"/>
                    <a:pt x="957794" y="1388895"/>
                  </a:cubicBezTo>
                  <a:cubicBezTo>
                    <a:pt x="957428" y="1389772"/>
                    <a:pt x="956843" y="1390503"/>
                    <a:pt x="956187" y="1391087"/>
                  </a:cubicBezTo>
                  <a:cubicBezTo>
                    <a:pt x="955529" y="1391744"/>
                    <a:pt x="954725" y="1392182"/>
                    <a:pt x="953850" y="1392474"/>
                  </a:cubicBezTo>
                  <a:cubicBezTo>
                    <a:pt x="938365" y="1397879"/>
                    <a:pt x="923029" y="1403357"/>
                    <a:pt x="907983" y="1408762"/>
                  </a:cubicBezTo>
                  <a:cubicBezTo>
                    <a:pt x="874096" y="1420885"/>
                    <a:pt x="839112" y="1433301"/>
                    <a:pt x="804054" y="1443599"/>
                  </a:cubicBezTo>
                  <a:cubicBezTo>
                    <a:pt x="739710" y="1462880"/>
                    <a:pt x="672884" y="1472886"/>
                    <a:pt x="605692" y="14732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7" name="Google Shape;2787;p86"/>
            <p:cNvSpPr/>
            <p:nvPr/>
          </p:nvSpPr>
          <p:spPr>
            <a:xfrm>
              <a:off x="8549977" y="2622275"/>
              <a:ext cx="796707" cy="1090830"/>
            </a:xfrm>
            <a:custGeom>
              <a:avLst/>
              <a:gdLst/>
              <a:ahLst/>
              <a:cxnLst/>
              <a:rect l="l" t="t" r="r" b="b"/>
              <a:pathLst>
                <a:path w="796707" h="1090830" extrusionOk="0">
                  <a:moveTo>
                    <a:pt x="398093" y="1090210"/>
                  </a:moveTo>
                  <a:cubicBezTo>
                    <a:pt x="376037" y="1090137"/>
                    <a:pt x="354055" y="1088020"/>
                    <a:pt x="332362" y="1083856"/>
                  </a:cubicBezTo>
                  <a:cubicBezTo>
                    <a:pt x="259985" y="1069688"/>
                    <a:pt x="195057" y="1032294"/>
                    <a:pt x="132392" y="996214"/>
                  </a:cubicBezTo>
                  <a:cubicBezTo>
                    <a:pt x="112161" y="984602"/>
                    <a:pt x="91200" y="972478"/>
                    <a:pt x="70386" y="961449"/>
                  </a:cubicBezTo>
                  <a:cubicBezTo>
                    <a:pt x="19261" y="934061"/>
                    <a:pt x="-5133" y="886881"/>
                    <a:pt x="-1043" y="821222"/>
                  </a:cubicBezTo>
                  <a:cubicBezTo>
                    <a:pt x="3194" y="752423"/>
                    <a:pt x="25104" y="681945"/>
                    <a:pt x="67829" y="599561"/>
                  </a:cubicBezTo>
                  <a:cubicBezTo>
                    <a:pt x="79149" y="577650"/>
                    <a:pt x="91055" y="555740"/>
                    <a:pt x="103398" y="535070"/>
                  </a:cubicBezTo>
                  <a:cubicBezTo>
                    <a:pt x="117566" y="510604"/>
                    <a:pt x="132173" y="484895"/>
                    <a:pt x="144954" y="459041"/>
                  </a:cubicBezTo>
                  <a:cubicBezTo>
                    <a:pt x="157735" y="433187"/>
                    <a:pt x="169275" y="406310"/>
                    <a:pt x="180523" y="380163"/>
                  </a:cubicBezTo>
                  <a:cubicBezTo>
                    <a:pt x="191769" y="354017"/>
                    <a:pt x="203748" y="325460"/>
                    <a:pt x="217404" y="298583"/>
                  </a:cubicBezTo>
                  <a:cubicBezTo>
                    <a:pt x="241580" y="250014"/>
                    <a:pt x="284087" y="226935"/>
                    <a:pt x="337329" y="233289"/>
                  </a:cubicBezTo>
                  <a:cubicBezTo>
                    <a:pt x="384583" y="239132"/>
                    <a:pt x="400797" y="278936"/>
                    <a:pt x="412337" y="315819"/>
                  </a:cubicBezTo>
                  <a:cubicBezTo>
                    <a:pt x="421247" y="342331"/>
                    <a:pt x="434976" y="366944"/>
                    <a:pt x="452943" y="388343"/>
                  </a:cubicBezTo>
                  <a:cubicBezTo>
                    <a:pt x="462511" y="400028"/>
                    <a:pt x="472079" y="405798"/>
                    <a:pt x="480770" y="404703"/>
                  </a:cubicBezTo>
                  <a:cubicBezTo>
                    <a:pt x="485445" y="403462"/>
                    <a:pt x="489680" y="401124"/>
                    <a:pt x="493331" y="397984"/>
                  </a:cubicBezTo>
                  <a:cubicBezTo>
                    <a:pt x="497056" y="394697"/>
                    <a:pt x="499979" y="390680"/>
                    <a:pt x="501878" y="386079"/>
                  </a:cubicBezTo>
                  <a:cubicBezTo>
                    <a:pt x="514803" y="363219"/>
                    <a:pt x="522180" y="337657"/>
                    <a:pt x="523350" y="311437"/>
                  </a:cubicBezTo>
                  <a:cubicBezTo>
                    <a:pt x="522838" y="273970"/>
                    <a:pt x="517653" y="236795"/>
                    <a:pt x="507792" y="200643"/>
                  </a:cubicBezTo>
                  <a:cubicBezTo>
                    <a:pt x="493185" y="142799"/>
                    <a:pt x="497714" y="91747"/>
                    <a:pt x="522399" y="44713"/>
                  </a:cubicBezTo>
                  <a:cubicBezTo>
                    <a:pt x="535107" y="20246"/>
                    <a:pt x="550665" y="5566"/>
                    <a:pt x="568850" y="891"/>
                  </a:cubicBezTo>
                  <a:cubicBezTo>
                    <a:pt x="587036" y="-3783"/>
                    <a:pt x="605953" y="2498"/>
                    <a:pt x="626694" y="18128"/>
                  </a:cubicBezTo>
                  <a:lnTo>
                    <a:pt x="629907" y="20538"/>
                  </a:lnTo>
                  <a:cubicBezTo>
                    <a:pt x="639329" y="27316"/>
                    <a:pt x="648312" y="34787"/>
                    <a:pt x="656639" y="42887"/>
                  </a:cubicBezTo>
                  <a:cubicBezTo>
                    <a:pt x="690819" y="77725"/>
                    <a:pt x="734128" y="99416"/>
                    <a:pt x="789562" y="109203"/>
                  </a:cubicBezTo>
                  <a:cubicBezTo>
                    <a:pt x="790440" y="109363"/>
                    <a:pt x="791315" y="109685"/>
                    <a:pt x="792046" y="110152"/>
                  </a:cubicBezTo>
                  <a:cubicBezTo>
                    <a:pt x="792849" y="110656"/>
                    <a:pt x="793507" y="111299"/>
                    <a:pt x="794018" y="112051"/>
                  </a:cubicBezTo>
                  <a:cubicBezTo>
                    <a:pt x="794528" y="112833"/>
                    <a:pt x="794894" y="113694"/>
                    <a:pt x="795113" y="114607"/>
                  </a:cubicBezTo>
                  <a:cubicBezTo>
                    <a:pt x="795259" y="115527"/>
                    <a:pt x="795259" y="116463"/>
                    <a:pt x="795113" y="117383"/>
                  </a:cubicBezTo>
                  <a:cubicBezTo>
                    <a:pt x="794821" y="119216"/>
                    <a:pt x="793799" y="120859"/>
                    <a:pt x="792337" y="121984"/>
                  </a:cubicBezTo>
                  <a:cubicBezTo>
                    <a:pt x="790950" y="123080"/>
                    <a:pt x="789124" y="123525"/>
                    <a:pt x="787371" y="123225"/>
                  </a:cubicBezTo>
                  <a:cubicBezTo>
                    <a:pt x="729308" y="113001"/>
                    <a:pt x="683369" y="90068"/>
                    <a:pt x="647144" y="53039"/>
                  </a:cubicBezTo>
                  <a:cubicBezTo>
                    <a:pt x="639256" y="45480"/>
                    <a:pt x="630784" y="38475"/>
                    <a:pt x="621947" y="32078"/>
                  </a:cubicBezTo>
                  <a:lnTo>
                    <a:pt x="618807" y="29740"/>
                  </a:lnTo>
                  <a:cubicBezTo>
                    <a:pt x="601205" y="16521"/>
                    <a:pt x="585430" y="11482"/>
                    <a:pt x="571844" y="15133"/>
                  </a:cubicBezTo>
                  <a:cubicBezTo>
                    <a:pt x="558261" y="18785"/>
                    <a:pt x="545333" y="30763"/>
                    <a:pt x="534451" y="51651"/>
                  </a:cubicBezTo>
                  <a:cubicBezTo>
                    <a:pt x="511810" y="95472"/>
                    <a:pt x="507500" y="142945"/>
                    <a:pt x="521378" y="197064"/>
                  </a:cubicBezTo>
                  <a:cubicBezTo>
                    <a:pt x="531309" y="234312"/>
                    <a:pt x="536496" y="272729"/>
                    <a:pt x="536860" y="311291"/>
                  </a:cubicBezTo>
                  <a:cubicBezTo>
                    <a:pt x="535473" y="339920"/>
                    <a:pt x="527585" y="367894"/>
                    <a:pt x="513635" y="392944"/>
                  </a:cubicBezTo>
                  <a:cubicBezTo>
                    <a:pt x="503046" y="412664"/>
                    <a:pt x="490338" y="417849"/>
                    <a:pt x="482011" y="418799"/>
                  </a:cubicBezTo>
                  <a:cubicBezTo>
                    <a:pt x="473685" y="419748"/>
                    <a:pt x="458713" y="416827"/>
                    <a:pt x="442572" y="397399"/>
                  </a:cubicBezTo>
                  <a:cubicBezTo>
                    <a:pt x="423438" y="374539"/>
                    <a:pt x="408758" y="348320"/>
                    <a:pt x="399336" y="320055"/>
                  </a:cubicBezTo>
                  <a:cubicBezTo>
                    <a:pt x="386043" y="277184"/>
                    <a:pt x="371290" y="251548"/>
                    <a:pt x="335650" y="247020"/>
                  </a:cubicBezTo>
                  <a:cubicBezTo>
                    <a:pt x="287884" y="241104"/>
                    <a:pt x="251074" y="260970"/>
                    <a:pt x="229237" y="304572"/>
                  </a:cubicBezTo>
                  <a:cubicBezTo>
                    <a:pt x="216237" y="330791"/>
                    <a:pt x="204333" y="358472"/>
                    <a:pt x="192719" y="385276"/>
                  </a:cubicBezTo>
                  <a:cubicBezTo>
                    <a:pt x="181106" y="412079"/>
                    <a:pt x="169495" y="438591"/>
                    <a:pt x="156860" y="464738"/>
                  </a:cubicBezTo>
                  <a:cubicBezTo>
                    <a:pt x="144223" y="490884"/>
                    <a:pt x="129179" y="516666"/>
                    <a:pt x="114936" y="541497"/>
                  </a:cubicBezTo>
                  <a:cubicBezTo>
                    <a:pt x="103032" y="562313"/>
                    <a:pt x="90763" y="583858"/>
                    <a:pt x="79588" y="605403"/>
                  </a:cubicBezTo>
                  <a:cubicBezTo>
                    <a:pt x="37885" y="685742"/>
                    <a:pt x="16558" y="754614"/>
                    <a:pt x="12396" y="821295"/>
                  </a:cubicBezTo>
                  <a:cubicBezTo>
                    <a:pt x="8671" y="880673"/>
                    <a:pt x="30216" y="923545"/>
                    <a:pt x="76302" y="947865"/>
                  </a:cubicBezTo>
                  <a:cubicBezTo>
                    <a:pt x="97335" y="959040"/>
                    <a:pt x="118370" y="971091"/>
                    <a:pt x="138309" y="982849"/>
                  </a:cubicBezTo>
                  <a:cubicBezTo>
                    <a:pt x="200389" y="1018417"/>
                    <a:pt x="264075" y="1055300"/>
                    <a:pt x="334407" y="1068958"/>
                  </a:cubicBezTo>
                  <a:cubicBezTo>
                    <a:pt x="471494" y="1095615"/>
                    <a:pt x="625745" y="1037333"/>
                    <a:pt x="661093" y="846711"/>
                  </a:cubicBezTo>
                  <a:lnTo>
                    <a:pt x="663358" y="833638"/>
                  </a:lnTo>
                  <a:cubicBezTo>
                    <a:pt x="666134" y="813262"/>
                    <a:pt x="671027" y="793177"/>
                    <a:pt x="677965" y="773823"/>
                  </a:cubicBezTo>
                  <a:cubicBezTo>
                    <a:pt x="696004" y="729125"/>
                    <a:pt x="731646" y="704147"/>
                    <a:pt x="786496" y="697428"/>
                  </a:cubicBezTo>
                  <a:cubicBezTo>
                    <a:pt x="788175" y="697355"/>
                    <a:pt x="789855" y="698012"/>
                    <a:pt x="791096" y="699181"/>
                  </a:cubicBezTo>
                  <a:cubicBezTo>
                    <a:pt x="792410" y="700422"/>
                    <a:pt x="793214" y="702029"/>
                    <a:pt x="793360" y="703782"/>
                  </a:cubicBezTo>
                  <a:cubicBezTo>
                    <a:pt x="793580" y="705535"/>
                    <a:pt x="793141" y="707288"/>
                    <a:pt x="792193" y="708748"/>
                  </a:cubicBezTo>
                  <a:cubicBezTo>
                    <a:pt x="791242" y="710209"/>
                    <a:pt x="789709" y="711232"/>
                    <a:pt x="788029" y="711596"/>
                  </a:cubicBezTo>
                  <a:cubicBezTo>
                    <a:pt x="738219" y="717731"/>
                    <a:pt x="706230" y="739861"/>
                    <a:pt x="690234" y="779373"/>
                  </a:cubicBezTo>
                  <a:cubicBezTo>
                    <a:pt x="683588" y="797924"/>
                    <a:pt x="678915" y="817205"/>
                    <a:pt x="676358" y="836779"/>
                  </a:cubicBezTo>
                  <a:lnTo>
                    <a:pt x="673947" y="850144"/>
                  </a:lnTo>
                  <a:cubicBezTo>
                    <a:pt x="643565" y="1020170"/>
                    <a:pt x="522036" y="1090210"/>
                    <a:pt x="398093" y="10902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8" name="Google Shape;2788;p86"/>
            <p:cNvSpPr/>
            <p:nvPr/>
          </p:nvSpPr>
          <p:spPr>
            <a:xfrm>
              <a:off x="2965868" y="7212"/>
              <a:ext cx="1335986" cy="925446"/>
            </a:xfrm>
            <a:custGeom>
              <a:avLst/>
              <a:gdLst/>
              <a:ahLst/>
              <a:cxnLst/>
              <a:rect l="l" t="t" r="r" b="b"/>
              <a:pathLst>
                <a:path w="1335986" h="925446" extrusionOk="0">
                  <a:moveTo>
                    <a:pt x="607546" y="924826"/>
                  </a:moveTo>
                  <a:cubicBezTo>
                    <a:pt x="522972" y="924826"/>
                    <a:pt x="444751" y="893932"/>
                    <a:pt x="392019" y="839375"/>
                  </a:cubicBezTo>
                  <a:cubicBezTo>
                    <a:pt x="339288" y="784818"/>
                    <a:pt x="312411" y="708788"/>
                    <a:pt x="312850" y="619028"/>
                  </a:cubicBezTo>
                  <a:cubicBezTo>
                    <a:pt x="312850" y="578786"/>
                    <a:pt x="304085" y="537375"/>
                    <a:pt x="294006" y="494430"/>
                  </a:cubicBezTo>
                  <a:cubicBezTo>
                    <a:pt x="269686" y="390939"/>
                    <a:pt x="209285" y="313157"/>
                    <a:pt x="153486" y="250639"/>
                  </a:cubicBezTo>
                  <a:cubicBezTo>
                    <a:pt x="106963" y="198418"/>
                    <a:pt x="54232" y="136412"/>
                    <a:pt x="22023" y="60747"/>
                  </a:cubicBezTo>
                  <a:cubicBezTo>
                    <a:pt x="17277" y="49646"/>
                    <a:pt x="11944" y="38837"/>
                    <a:pt x="6540" y="28100"/>
                  </a:cubicBezTo>
                  <a:lnTo>
                    <a:pt x="-764" y="13493"/>
                  </a:lnTo>
                  <a:cubicBezTo>
                    <a:pt x="-1567" y="11755"/>
                    <a:pt x="-1713" y="9776"/>
                    <a:pt x="-1128" y="7943"/>
                  </a:cubicBezTo>
                  <a:cubicBezTo>
                    <a:pt x="-544" y="6139"/>
                    <a:pt x="624" y="4620"/>
                    <a:pt x="2304" y="3707"/>
                  </a:cubicBezTo>
                  <a:cubicBezTo>
                    <a:pt x="3911" y="2823"/>
                    <a:pt x="5883" y="2692"/>
                    <a:pt x="7635" y="3342"/>
                  </a:cubicBezTo>
                  <a:cubicBezTo>
                    <a:pt x="9388" y="3992"/>
                    <a:pt x="10776" y="5270"/>
                    <a:pt x="11580" y="6920"/>
                  </a:cubicBezTo>
                  <a:lnTo>
                    <a:pt x="19321" y="21528"/>
                  </a:lnTo>
                  <a:cubicBezTo>
                    <a:pt x="24725" y="32483"/>
                    <a:pt x="30130" y="43438"/>
                    <a:pt x="34877" y="54905"/>
                  </a:cubicBezTo>
                  <a:cubicBezTo>
                    <a:pt x="66283" y="127940"/>
                    <a:pt x="117845" y="189362"/>
                    <a:pt x="163858" y="240779"/>
                  </a:cubicBezTo>
                  <a:cubicBezTo>
                    <a:pt x="217538" y="300814"/>
                    <a:pt x="282467" y="383490"/>
                    <a:pt x="307664" y="490486"/>
                  </a:cubicBezTo>
                  <a:cubicBezTo>
                    <a:pt x="317962" y="534307"/>
                    <a:pt x="327164" y="576741"/>
                    <a:pt x="326945" y="618590"/>
                  </a:cubicBezTo>
                  <a:cubicBezTo>
                    <a:pt x="326507" y="705063"/>
                    <a:pt x="352434" y="777806"/>
                    <a:pt x="402098" y="829077"/>
                  </a:cubicBezTo>
                  <a:cubicBezTo>
                    <a:pt x="454099" y="882758"/>
                    <a:pt x="531955" y="912410"/>
                    <a:pt x="616603" y="910657"/>
                  </a:cubicBezTo>
                  <a:cubicBezTo>
                    <a:pt x="659328" y="909635"/>
                    <a:pt x="708408" y="895101"/>
                    <a:pt x="762673" y="867639"/>
                  </a:cubicBezTo>
                  <a:cubicBezTo>
                    <a:pt x="855720" y="820386"/>
                    <a:pt x="950373" y="766924"/>
                    <a:pt x="1051527" y="704406"/>
                  </a:cubicBezTo>
                  <a:cubicBezTo>
                    <a:pt x="1150928" y="642911"/>
                    <a:pt x="1224547" y="572285"/>
                    <a:pt x="1276841" y="488368"/>
                  </a:cubicBezTo>
                  <a:cubicBezTo>
                    <a:pt x="1302257" y="447534"/>
                    <a:pt x="1315476" y="400317"/>
                    <a:pt x="1315038" y="352230"/>
                  </a:cubicBezTo>
                  <a:lnTo>
                    <a:pt x="1315038" y="102085"/>
                  </a:lnTo>
                  <a:cubicBezTo>
                    <a:pt x="1315038" y="80174"/>
                    <a:pt x="1317156" y="57534"/>
                    <a:pt x="1318909" y="35843"/>
                  </a:cubicBezTo>
                  <a:cubicBezTo>
                    <a:pt x="1319712" y="25909"/>
                    <a:pt x="1320515" y="15904"/>
                    <a:pt x="1321246" y="5825"/>
                  </a:cubicBezTo>
                  <a:cubicBezTo>
                    <a:pt x="1321246" y="4883"/>
                    <a:pt x="1321465" y="3955"/>
                    <a:pt x="1321904" y="3123"/>
                  </a:cubicBezTo>
                  <a:cubicBezTo>
                    <a:pt x="1322268" y="2268"/>
                    <a:pt x="1322780" y="1508"/>
                    <a:pt x="1323510" y="932"/>
                  </a:cubicBezTo>
                  <a:cubicBezTo>
                    <a:pt x="1324167" y="289"/>
                    <a:pt x="1324970" y="-186"/>
                    <a:pt x="1325847" y="-456"/>
                  </a:cubicBezTo>
                  <a:cubicBezTo>
                    <a:pt x="1326723" y="-675"/>
                    <a:pt x="1327600" y="-675"/>
                    <a:pt x="1328476" y="-456"/>
                  </a:cubicBezTo>
                  <a:cubicBezTo>
                    <a:pt x="1329352" y="-391"/>
                    <a:pt x="1330229" y="-142"/>
                    <a:pt x="1331033" y="274"/>
                  </a:cubicBezTo>
                  <a:cubicBezTo>
                    <a:pt x="1331836" y="661"/>
                    <a:pt x="1332566" y="1238"/>
                    <a:pt x="1333077" y="1954"/>
                  </a:cubicBezTo>
                  <a:cubicBezTo>
                    <a:pt x="1333662" y="2670"/>
                    <a:pt x="1334100" y="3488"/>
                    <a:pt x="1334392" y="4364"/>
                  </a:cubicBezTo>
                  <a:cubicBezTo>
                    <a:pt x="1334538" y="5277"/>
                    <a:pt x="1334538" y="6219"/>
                    <a:pt x="1334392" y="7139"/>
                  </a:cubicBezTo>
                  <a:cubicBezTo>
                    <a:pt x="1333662" y="17145"/>
                    <a:pt x="1332786" y="27297"/>
                    <a:pt x="1332055" y="37303"/>
                  </a:cubicBezTo>
                  <a:cubicBezTo>
                    <a:pt x="1330229" y="58702"/>
                    <a:pt x="1328403" y="81124"/>
                    <a:pt x="1328184" y="102596"/>
                  </a:cubicBezTo>
                  <a:cubicBezTo>
                    <a:pt x="1327526" y="165699"/>
                    <a:pt x="1327600" y="229824"/>
                    <a:pt x="1328184" y="291831"/>
                  </a:cubicBezTo>
                  <a:lnTo>
                    <a:pt x="1328184" y="352158"/>
                  </a:lnTo>
                  <a:cubicBezTo>
                    <a:pt x="1328549" y="402983"/>
                    <a:pt x="1314527" y="452873"/>
                    <a:pt x="1287723" y="496037"/>
                  </a:cubicBezTo>
                  <a:cubicBezTo>
                    <a:pt x="1234261" y="581780"/>
                    <a:pt x="1159181" y="653939"/>
                    <a:pt x="1057954" y="716384"/>
                  </a:cubicBezTo>
                  <a:cubicBezTo>
                    <a:pt x="956728" y="778829"/>
                    <a:pt x="861490" y="833240"/>
                    <a:pt x="768004" y="880202"/>
                  </a:cubicBezTo>
                  <a:cubicBezTo>
                    <a:pt x="712060" y="908539"/>
                    <a:pt x="661008" y="923585"/>
                    <a:pt x="616383" y="9246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89" name="Google Shape;2789;p86"/>
            <p:cNvSpPr/>
            <p:nvPr/>
          </p:nvSpPr>
          <p:spPr>
            <a:xfrm>
              <a:off x="3101941" y="6792"/>
              <a:ext cx="1088641" cy="791774"/>
            </a:xfrm>
            <a:custGeom>
              <a:avLst/>
              <a:gdLst/>
              <a:ahLst/>
              <a:cxnLst/>
              <a:rect l="l" t="t" r="r" b="b"/>
              <a:pathLst>
                <a:path w="1088641" h="791774" extrusionOk="0">
                  <a:moveTo>
                    <a:pt x="539688" y="791154"/>
                  </a:moveTo>
                  <a:cubicBezTo>
                    <a:pt x="470670" y="791154"/>
                    <a:pt x="411731" y="758507"/>
                    <a:pt x="360898" y="691753"/>
                  </a:cubicBezTo>
                  <a:cubicBezTo>
                    <a:pt x="321095" y="639752"/>
                    <a:pt x="296920" y="579571"/>
                    <a:pt x="275666" y="522312"/>
                  </a:cubicBezTo>
                  <a:cubicBezTo>
                    <a:pt x="230969" y="403045"/>
                    <a:pt x="181378" y="302622"/>
                    <a:pt x="123680" y="215564"/>
                  </a:cubicBezTo>
                  <a:cubicBezTo>
                    <a:pt x="97022" y="175322"/>
                    <a:pt x="71314" y="133911"/>
                    <a:pt x="46190" y="93157"/>
                  </a:cubicBezTo>
                  <a:lnTo>
                    <a:pt x="22746" y="54667"/>
                  </a:lnTo>
                  <a:cubicBezTo>
                    <a:pt x="17049" y="45538"/>
                    <a:pt x="11936" y="35970"/>
                    <a:pt x="6751" y="26476"/>
                  </a:cubicBezTo>
                  <a:cubicBezTo>
                    <a:pt x="4414" y="22167"/>
                    <a:pt x="2077" y="17712"/>
                    <a:pt x="-552" y="13475"/>
                  </a:cubicBezTo>
                  <a:cubicBezTo>
                    <a:pt x="-1429" y="11825"/>
                    <a:pt x="-1721" y="9904"/>
                    <a:pt x="-1283" y="8071"/>
                  </a:cubicBezTo>
                  <a:cubicBezTo>
                    <a:pt x="-845" y="6260"/>
                    <a:pt x="324" y="4697"/>
                    <a:pt x="1857" y="3689"/>
                  </a:cubicBezTo>
                  <a:cubicBezTo>
                    <a:pt x="3392" y="2761"/>
                    <a:pt x="5218" y="2491"/>
                    <a:pt x="6970" y="2958"/>
                  </a:cubicBezTo>
                  <a:cubicBezTo>
                    <a:pt x="8723" y="3492"/>
                    <a:pt x="10183" y="4667"/>
                    <a:pt x="11133" y="6245"/>
                  </a:cubicBezTo>
                  <a:lnTo>
                    <a:pt x="18436" y="19464"/>
                  </a:lnTo>
                  <a:cubicBezTo>
                    <a:pt x="23403" y="28740"/>
                    <a:pt x="28369" y="38016"/>
                    <a:pt x="33920" y="46926"/>
                  </a:cubicBezTo>
                  <a:lnTo>
                    <a:pt x="57656" y="85415"/>
                  </a:lnTo>
                  <a:cubicBezTo>
                    <a:pt x="82488" y="125658"/>
                    <a:pt x="108124" y="166995"/>
                    <a:pt x="134636" y="207822"/>
                  </a:cubicBezTo>
                  <a:cubicBezTo>
                    <a:pt x="192698" y="295464"/>
                    <a:pt x="243166" y="396399"/>
                    <a:pt x="288009" y="516761"/>
                  </a:cubicBezTo>
                  <a:cubicBezTo>
                    <a:pt x="308897" y="572925"/>
                    <a:pt x="332707" y="632010"/>
                    <a:pt x="371343" y="682478"/>
                  </a:cubicBezTo>
                  <a:cubicBezTo>
                    <a:pt x="435906" y="766979"/>
                    <a:pt x="514345" y="794075"/>
                    <a:pt x="611263" y="765299"/>
                  </a:cubicBezTo>
                  <a:cubicBezTo>
                    <a:pt x="749227" y="724137"/>
                    <a:pt x="873606" y="646822"/>
                    <a:pt x="971618" y="541374"/>
                  </a:cubicBezTo>
                  <a:cubicBezTo>
                    <a:pt x="1024642" y="485356"/>
                    <a:pt x="1054002" y="431237"/>
                    <a:pt x="1064008" y="371056"/>
                  </a:cubicBezTo>
                  <a:cubicBezTo>
                    <a:pt x="1074817" y="308479"/>
                    <a:pt x="1076497" y="244668"/>
                    <a:pt x="1069047" y="181602"/>
                  </a:cubicBezTo>
                  <a:cubicBezTo>
                    <a:pt x="1065104" y="141119"/>
                    <a:pt x="1064227" y="100395"/>
                    <a:pt x="1066345" y="59780"/>
                  </a:cubicBezTo>
                  <a:cubicBezTo>
                    <a:pt x="1066930" y="41959"/>
                    <a:pt x="1067440" y="24139"/>
                    <a:pt x="1067440" y="6464"/>
                  </a:cubicBezTo>
                  <a:cubicBezTo>
                    <a:pt x="1067440" y="4594"/>
                    <a:pt x="1068097" y="2791"/>
                    <a:pt x="1069412" y="1425"/>
                  </a:cubicBezTo>
                  <a:cubicBezTo>
                    <a:pt x="1070654" y="117"/>
                    <a:pt x="1072407" y="-620"/>
                    <a:pt x="1074233" y="-620"/>
                  </a:cubicBezTo>
                  <a:cubicBezTo>
                    <a:pt x="1076059" y="-613"/>
                    <a:pt x="1077739" y="125"/>
                    <a:pt x="1078981" y="1425"/>
                  </a:cubicBezTo>
                  <a:cubicBezTo>
                    <a:pt x="1080295" y="2791"/>
                    <a:pt x="1080952" y="4594"/>
                    <a:pt x="1080952" y="6464"/>
                  </a:cubicBezTo>
                  <a:cubicBezTo>
                    <a:pt x="1080952" y="24358"/>
                    <a:pt x="1080514" y="42179"/>
                    <a:pt x="1079930" y="60145"/>
                  </a:cubicBezTo>
                  <a:cubicBezTo>
                    <a:pt x="1077739" y="100051"/>
                    <a:pt x="1078615" y="140067"/>
                    <a:pt x="1082413" y="179850"/>
                  </a:cubicBezTo>
                  <a:cubicBezTo>
                    <a:pt x="1090154" y="244369"/>
                    <a:pt x="1088401" y="309662"/>
                    <a:pt x="1077300" y="373685"/>
                  </a:cubicBezTo>
                  <a:cubicBezTo>
                    <a:pt x="1066930" y="436057"/>
                    <a:pt x="1035524" y="494266"/>
                    <a:pt x="981259" y="551599"/>
                  </a:cubicBezTo>
                  <a:cubicBezTo>
                    <a:pt x="881566" y="658843"/>
                    <a:pt x="754996" y="737429"/>
                    <a:pt x="614622" y="779176"/>
                  </a:cubicBezTo>
                  <a:cubicBezTo>
                    <a:pt x="590375" y="786779"/>
                    <a:pt x="565104" y="790818"/>
                    <a:pt x="539688" y="7911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0" name="Google Shape;2790;p86"/>
            <p:cNvSpPr/>
            <p:nvPr/>
          </p:nvSpPr>
          <p:spPr>
            <a:xfrm>
              <a:off x="8591122" y="4389512"/>
              <a:ext cx="752277" cy="629316"/>
            </a:xfrm>
            <a:custGeom>
              <a:avLst/>
              <a:gdLst/>
              <a:ahLst/>
              <a:cxnLst/>
              <a:rect l="l" t="t" r="r" b="b"/>
              <a:pathLst>
                <a:path w="752277" h="629316" extrusionOk="0">
                  <a:moveTo>
                    <a:pt x="354905" y="628696"/>
                  </a:moveTo>
                  <a:cubicBezTo>
                    <a:pt x="349281" y="628696"/>
                    <a:pt x="343511" y="628696"/>
                    <a:pt x="337814" y="628258"/>
                  </a:cubicBezTo>
                  <a:cubicBezTo>
                    <a:pt x="261857" y="625191"/>
                    <a:pt x="200215" y="595611"/>
                    <a:pt x="154568" y="539740"/>
                  </a:cubicBezTo>
                  <a:cubicBezTo>
                    <a:pt x="105855" y="480435"/>
                    <a:pt x="64298" y="407108"/>
                    <a:pt x="27415" y="315375"/>
                  </a:cubicBezTo>
                  <a:cubicBezTo>
                    <a:pt x="9083" y="269728"/>
                    <a:pt x="-10199" y="208744"/>
                    <a:pt x="2728" y="140529"/>
                  </a:cubicBezTo>
                  <a:cubicBezTo>
                    <a:pt x="21791" y="40471"/>
                    <a:pt x="120023" y="-12844"/>
                    <a:pt x="196564" y="1763"/>
                  </a:cubicBezTo>
                  <a:cubicBezTo>
                    <a:pt x="238632" y="9943"/>
                    <a:pt x="279459" y="28201"/>
                    <a:pt x="328027" y="61651"/>
                  </a:cubicBezTo>
                  <a:cubicBezTo>
                    <a:pt x="401354" y="111096"/>
                    <a:pt x="481912" y="148856"/>
                    <a:pt x="566851" y="173542"/>
                  </a:cubicBezTo>
                  <a:cubicBezTo>
                    <a:pt x="608556" y="186103"/>
                    <a:pt x="650332" y="200930"/>
                    <a:pt x="691011" y="215317"/>
                  </a:cubicBezTo>
                  <a:cubicBezTo>
                    <a:pt x="709343" y="221891"/>
                    <a:pt x="727748" y="228391"/>
                    <a:pt x="746153" y="234745"/>
                  </a:cubicBezTo>
                  <a:cubicBezTo>
                    <a:pt x="747833" y="235402"/>
                    <a:pt x="749295" y="236644"/>
                    <a:pt x="750024" y="238324"/>
                  </a:cubicBezTo>
                  <a:cubicBezTo>
                    <a:pt x="750828" y="240003"/>
                    <a:pt x="751048" y="241902"/>
                    <a:pt x="750463" y="243728"/>
                  </a:cubicBezTo>
                  <a:cubicBezTo>
                    <a:pt x="749878" y="245481"/>
                    <a:pt x="748710" y="247014"/>
                    <a:pt x="747103" y="247891"/>
                  </a:cubicBezTo>
                  <a:cubicBezTo>
                    <a:pt x="745497" y="248694"/>
                    <a:pt x="743671" y="248913"/>
                    <a:pt x="741918" y="248329"/>
                  </a:cubicBezTo>
                  <a:lnTo>
                    <a:pt x="686630" y="228829"/>
                  </a:lnTo>
                  <a:cubicBezTo>
                    <a:pt x="646461" y="214222"/>
                    <a:pt x="604831" y="199615"/>
                    <a:pt x="563419" y="187272"/>
                  </a:cubicBezTo>
                  <a:cubicBezTo>
                    <a:pt x="477166" y="162221"/>
                    <a:pt x="395365" y="123877"/>
                    <a:pt x="321016" y="73556"/>
                  </a:cubicBezTo>
                  <a:cubicBezTo>
                    <a:pt x="273324" y="40909"/>
                    <a:pt x="234105" y="23381"/>
                    <a:pt x="193862" y="15713"/>
                  </a:cubicBezTo>
                  <a:cubicBezTo>
                    <a:pt x="124113" y="2420"/>
                    <a:pt x="33185" y="54348"/>
                    <a:pt x="15582" y="143597"/>
                  </a:cubicBezTo>
                  <a:cubicBezTo>
                    <a:pt x="3240" y="208014"/>
                    <a:pt x="21864" y="266003"/>
                    <a:pt x="39319" y="310190"/>
                  </a:cubicBezTo>
                  <a:cubicBezTo>
                    <a:pt x="75836" y="400461"/>
                    <a:pt x="116517" y="472620"/>
                    <a:pt x="164210" y="530464"/>
                  </a:cubicBezTo>
                  <a:cubicBezTo>
                    <a:pt x="208031" y="583779"/>
                    <a:pt x="264998" y="610803"/>
                    <a:pt x="337814" y="614162"/>
                  </a:cubicBezTo>
                  <a:cubicBezTo>
                    <a:pt x="436997" y="618253"/>
                    <a:pt x="529751" y="585898"/>
                    <a:pt x="622651" y="515419"/>
                  </a:cubicBezTo>
                  <a:cubicBezTo>
                    <a:pt x="650697" y="494020"/>
                    <a:pt x="677574" y="469625"/>
                    <a:pt x="703575" y="446035"/>
                  </a:cubicBezTo>
                  <a:lnTo>
                    <a:pt x="739508" y="413389"/>
                  </a:lnTo>
                  <a:cubicBezTo>
                    <a:pt x="740166" y="412805"/>
                    <a:pt x="740968" y="412366"/>
                    <a:pt x="741845" y="412074"/>
                  </a:cubicBezTo>
                  <a:cubicBezTo>
                    <a:pt x="742721" y="411928"/>
                    <a:pt x="743598" y="411928"/>
                    <a:pt x="744473" y="412074"/>
                  </a:cubicBezTo>
                  <a:cubicBezTo>
                    <a:pt x="745351" y="412147"/>
                    <a:pt x="746226" y="412366"/>
                    <a:pt x="747030" y="412805"/>
                  </a:cubicBezTo>
                  <a:cubicBezTo>
                    <a:pt x="747833" y="413242"/>
                    <a:pt x="748491" y="413827"/>
                    <a:pt x="749076" y="414557"/>
                  </a:cubicBezTo>
                  <a:cubicBezTo>
                    <a:pt x="749659" y="415288"/>
                    <a:pt x="750097" y="416164"/>
                    <a:pt x="750317" y="417040"/>
                  </a:cubicBezTo>
                  <a:cubicBezTo>
                    <a:pt x="750463" y="417990"/>
                    <a:pt x="750463" y="418866"/>
                    <a:pt x="750317" y="419816"/>
                  </a:cubicBezTo>
                  <a:cubicBezTo>
                    <a:pt x="750170" y="421642"/>
                    <a:pt x="749295" y="423394"/>
                    <a:pt x="747906" y="424636"/>
                  </a:cubicBezTo>
                  <a:cubicBezTo>
                    <a:pt x="735783" y="435226"/>
                    <a:pt x="723950" y="445962"/>
                    <a:pt x="712119" y="456844"/>
                  </a:cubicBezTo>
                  <a:cubicBezTo>
                    <a:pt x="685899" y="480654"/>
                    <a:pt x="658803" y="505340"/>
                    <a:pt x="630247" y="526959"/>
                  </a:cubicBezTo>
                  <a:cubicBezTo>
                    <a:pt x="540999" y="594881"/>
                    <a:pt x="450434" y="628696"/>
                    <a:pt x="354905" y="62869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1" name="Google Shape;2791;p86"/>
            <p:cNvSpPr/>
            <p:nvPr/>
          </p:nvSpPr>
          <p:spPr>
            <a:xfrm>
              <a:off x="6412582" y="6964"/>
              <a:ext cx="1020562" cy="717909"/>
            </a:xfrm>
            <a:custGeom>
              <a:avLst/>
              <a:gdLst/>
              <a:ahLst/>
              <a:cxnLst/>
              <a:rect l="l" t="t" r="r" b="b"/>
              <a:pathLst>
                <a:path w="1020562" h="717909" extrusionOk="0">
                  <a:moveTo>
                    <a:pt x="525634" y="717289"/>
                  </a:moveTo>
                  <a:cubicBezTo>
                    <a:pt x="493207" y="717289"/>
                    <a:pt x="459099" y="700126"/>
                    <a:pt x="410020" y="655355"/>
                  </a:cubicBezTo>
                  <a:cubicBezTo>
                    <a:pt x="346114" y="596927"/>
                    <a:pt x="279433" y="539887"/>
                    <a:pt x="215016" y="484672"/>
                  </a:cubicBezTo>
                  <a:lnTo>
                    <a:pt x="166739" y="443188"/>
                  </a:lnTo>
                  <a:cubicBezTo>
                    <a:pt x="93704" y="380597"/>
                    <a:pt x="56165" y="319028"/>
                    <a:pt x="43822" y="243875"/>
                  </a:cubicBezTo>
                  <a:cubicBezTo>
                    <a:pt x="34838" y="189464"/>
                    <a:pt x="23883" y="134322"/>
                    <a:pt x="13220" y="80715"/>
                  </a:cubicBezTo>
                  <a:cubicBezTo>
                    <a:pt x="8327" y="56248"/>
                    <a:pt x="3506" y="31708"/>
                    <a:pt x="-1387" y="7680"/>
                  </a:cubicBezTo>
                  <a:cubicBezTo>
                    <a:pt x="-1679" y="5876"/>
                    <a:pt x="-1314" y="4028"/>
                    <a:pt x="-292" y="2494"/>
                  </a:cubicBezTo>
                  <a:cubicBezTo>
                    <a:pt x="658" y="982"/>
                    <a:pt x="2119" y="-99"/>
                    <a:pt x="3872" y="-500"/>
                  </a:cubicBezTo>
                  <a:cubicBezTo>
                    <a:pt x="5624" y="-844"/>
                    <a:pt x="7377" y="-442"/>
                    <a:pt x="8838" y="595"/>
                  </a:cubicBezTo>
                  <a:cubicBezTo>
                    <a:pt x="10299" y="1639"/>
                    <a:pt x="11321" y="3254"/>
                    <a:pt x="11613" y="5050"/>
                  </a:cubicBezTo>
                  <a:cubicBezTo>
                    <a:pt x="16360" y="29371"/>
                    <a:pt x="21108" y="53692"/>
                    <a:pt x="26220" y="78086"/>
                  </a:cubicBezTo>
                  <a:cubicBezTo>
                    <a:pt x="36884" y="131547"/>
                    <a:pt x="48130" y="186761"/>
                    <a:pt x="57187" y="241319"/>
                  </a:cubicBezTo>
                  <a:cubicBezTo>
                    <a:pt x="68946" y="312966"/>
                    <a:pt x="105391" y="371833"/>
                    <a:pt x="175431" y="432014"/>
                  </a:cubicBezTo>
                  <a:lnTo>
                    <a:pt x="223342" y="473936"/>
                  </a:lnTo>
                  <a:cubicBezTo>
                    <a:pt x="287905" y="529370"/>
                    <a:pt x="354805" y="586629"/>
                    <a:pt x="418711" y="645349"/>
                  </a:cubicBezTo>
                  <a:cubicBezTo>
                    <a:pt x="509859" y="728463"/>
                    <a:pt x="542871" y="710132"/>
                    <a:pt x="615249" y="669816"/>
                  </a:cubicBezTo>
                  <a:cubicBezTo>
                    <a:pt x="700116" y="622826"/>
                    <a:pt x="781257" y="569349"/>
                    <a:pt x="857944" y="509869"/>
                  </a:cubicBezTo>
                  <a:cubicBezTo>
                    <a:pt x="950918" y="437345"/>
                    <a:pt x="1001604" y="335607"/>
                    <a:pt x="1005184" y="216049"/>
                  </a:cubicBezTo>
                  <a:cubicBezTo>
                    <a:pt x="1006718" y="168284"/>
                    <a:pt x="1006279" y="119423"/>
                    <a:pt x="1005913" y="72169"/>
                  </a:cubicBezTo>
                  <a:lnTo>
                    <a:pt x="1005913" y="7753"/>
                  </a:lnTo>
                  <a:cubicBezTo>
                    <a:pt x="1005694" y="6767"/>
                    <a:pt x="1005694" y="5751"/>
                    <a:pt x="1005913" y="4758"/>
                  </a:cubicBezTo>
                  <a:cubicBezTo>
                    <a:pt x="1006206" y="3809"/>
                    <a:pt x="1006718" y="2925"/>
                    <a:pt x="1007301" y="2129"/>
                  </a:cubicBezTo>
                  <a:cubicBezTo>
                    <a:pt x="1007959" y="1406"/>
                    <a:pt x="1008763" y="807"/>
                    <a:pt x="1009638" y="376"/>
                  </a:cubicBezTo>
                  <a:cubicBezTo>
                    <a:pt x="1011391" y="-405"/>
                    <a:pt x="1013436" y="-405"/>
                    <a:pt x="1015189" y="376"/>
                  </a:cubicBezTo>
                  <a:cubicBezTo>
                    <a:pt x="1016066" y="792"/>
                    <a:pt x="1016869" y="1391"/>
                    <a:pt x="1017454" y="2129"/>
                  </a:cubicBezTo>
                  <a:cubicBezTo>
                    <a:pt x="1018110" y="2903"/>
                    <a:pt x="1018622" y="3794"/>
                    <a:pt x="1018914" y="4758"/>
                  </a:cubicBezTo>
                  <a:cubicBezTo>
                    <a:pt x="1019133" y="5751"/>
                    <a:pt x="1019133" y="6767"/>
                    <a:pt x="1018914" y="7753"/>
                  </a:cubicBezTo>
                  <a:lnTo>
                    <a:pt x="1018914" y="72097"/>
                  </a:lnTo>
                  <a:cubicBezTo>
                    <a:pt x="1018914" y="119423"/>
                    <a:pt x="1019572" y="168430"/>
                    <a:pt x="1018110" y="216560"/>
                  </a:cubicBezTo>
                  <a:cubicBezTo>
                    <a:pt x="1014385" y="340720"/>
                    <a:pt x="961581" y="446474"/>
                    <a:pt x="865467" y="521701"/>
                  </a:cubicBezTo>
                  <a:cubicBezTo>
                    <a:pt x="788268" y="581612"/>
                    <a:pt x="706543" y="635475"/>
                    <a:pt x="621092" y="682817"/>
                  </a:cubicBezTo>
                  <a:cubicBezTo>
                    <a:pt x="583989" y="702390"/>
                    <a:pt x="555360" y="717289"/>
                    <a:pt x="525634" y="71728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2" name="Google Shape;2792;p86"/>
            <p:cNvSpPr/>
            <p:nvPr/>
          </p:nvSpPr>
          <p:spPr>
            <a:xfrm>
              <a:off x="3268188" y="6936"/>
              <a:ext cx="813245" cy="660825"/>
            </a:xfrm>
            <a:custGeom>
              <a:avLst/>
              <a:gdLst/>
              <a:ahLst/>
              <a:cxnLst/>
              <a:rect l="l" t="t" r="r" b="b"/>
              <a:pathLst>
                <a:path w="813245" h="660825" extrusionOk="0">
                  <a:moveTo>
                    <a:pt x="433549" y="660203"/>
                  </a:moveTo>
                  <a:cubicBezTo>
                    <a:pt x="403167" y="660349"/>
                    <a:pt x="373223" y="652812"/>
                    <a:pt x="346565" y="638293"/>
                  </a:cubicBezTo>
                  <a:cubicBezTo>
                    <a:pt x="305592" y="615871"/>
                    <a:pt x="268490" y="581764"/>
                    <a:pt x="233652" y="534072"/>
                  </a:cubicBezTo>
                  <a:cubicBezTo>
                    <a:pt x="159960" y="432918"/>
                    <a:pt x="109492" y="317230"/>
                    <a:pt x="64576" y="207605"/>
                  </a:cubicBezTo>
                  <a:cubicBezTo>
                    <a:pt x="46391" y="163199"/>
                    <a:pt x="32002" y="116311"/>
                    <a:pt x="18125" y="71029"/>
                  </a:cubicBezTo>
                  <a:cubicBezTo>
                    <a:pt x="11626" y="50068"/>
                    <a:pt x="5272" y="29399"/>
                    <a:pt x="-1375" y="8657"/>
                  </a:cubicBezTo>
                  <a:cubicBezTo>
                    <a:pt x="-1521" y="7744"/>
                    <a:pt x="-1521" y="6802"/>
                    <a:pt x="-1375" y="5882"/>
                  </a:cubicBezTo>
                  <a:cubicBezTo>
                    <a:pt x="-1301" y="4954"/>
                    <a:pt x="-1082" y="4041"/>
                    <a:pt x="-717" y="3179"/>
                  </a:cubicBezTo>
                  <a:cubicBezTo>
                    <a:pt x="-279" y="2376"/>
                    <a:pt x="232" y="1638"/>
                    <a:pt x="889" y="988"/>
                  </a:cubicBezTo>
                  <a:cubicBezTo>
                    <a:pt x="1547" y="389"/>
                    <a:pt x="2350" y="-78"/>
                    <a:pt x="3154" y="-399"/>
                  </a:cubicBezTo>
                  <a:cubicBezTo>
                    <a:pt x="4030" y="-575"/>
                    <a:pt x="4906" y="-575"/>
                    <a:pt x="5783" y="-399"/>
                  </a:cubicBezTo>
                  <a:cubicBezTo>
                    <a:pt x="6659" y="-327"/>
                    <a:pt x="7536" y="-107"/>
                    <a:pt x="8339" y="258"/>
                  </a:cubicBezTo>
                  <a:cubicBezTo>
                    <a:pt x="9142" y="696"/>
                    <a:pt x="9873" y="1259"/>
                    <a:pt x="10457" y="1937"/>
                  </a:cubicBezTo>
                  <a:cubicBezTo>
                    <a:pt x="11041" y="2653"/>
                    <a:pt x="11480" y="3471"/>
                    <a:pt x="11771" y="4348"/>
                  </a:cubicBezTo>
                  <a:cubicBezTo>
                    <a:pt x="18564" y="24944"/>
                    <a:pt x="24918" y="45759"/>
                    <a:pt x="31272" y="66501"/>
                  </a:cubicBezTo>
                  <a:cubicBezTo>
                    <a:pt x="45149" y="111417"/>
                    <a:pt x="59390" y="158013"/>
                    <a:pt x="77795" y="201835"/>
                  </a:cubicBezTo>
                  <a:cubicBezTo>
                    <a:pt x="122200" y="310949"/>
                    <a:pt x="172011" y="425979"/>
                    <a:pt x="244827" y="525746"/>
                  </a:cubicBezTo>
                  <a:cubicBezTo>
                    <a:pt x="278423" y="572123"/>
                    <a:pt x="313772" y="604770"/>
                    <a:pt x="353138" y="625950"/>
                  </a:cubicBezTo>
                  <a:cubicBezTo>
                    <a:pt x="400903" y="651950"/>
                    <a:pt x="456848" y="652900"/>
                    <a:pt x="519293" y="628798"/>
                  </a:cubicBezTo>
                  <a:cubicBezTo>
                    <a:pt x="632570" y="584977"/>
                    <a:pt x="716488" y="510335"/>
                    <a:pt x="767613" y="406260"/>
                  </a:cubicBezTo>
                  <a:cubicBezTo>
                    <a:pt x="784118" y="372883"/>
                    <a:pt x="793613" y="329427"/>
                    <a:pt x="796388" y="273263"/>
                  </a:cubicBezTo>
                  <a:cubicBezTo>
                    <a:pt x="799529" y="210818"/>
                    <a:pt x="798871" y="146912"/>
                    <a:pt x="798214" y="85563"/>
                  </a:cubicBezTo>
                  <a:cubicBezTo>
                    <a:pt x="798214" y="59489"/>
                    <a:pt x="797703" y="33343"/>
                    <a:pt x="797703" y="7342"/>
                  </a:cubicBezTo>
                  <a:cubicBezTo>
                    <a:pt x="797484" y="6356"/>
                    <a:pt x="797484" y="5334"/>
                    <a:pt x="797703" y="4348"/>
                  </a:cubicBezTo>
                  <a:cubicBezTo>
                    <a:pt x="797995" y="3384"/>
                    <a:pt x="798433" y="2493"/>
                    <a:pt x="799091" y="1719"/>
                  </a:cubicBezTo>
                  <a:cubicBezTo>
                    <a:pt x="799748" y="996"/>
                    <a:pt x="800551" y="396"/>
                    <a:pt x="801427" y="-34"/>
                  </a:cubicBezTo>
                  <a:cubicBezTo>
                    <a:pt x="803181" y="-816"/>
                    <a:pt x="805225" y="-816"/>
                    <a:pt x="806978" y="-34"/>
                  </a:cubicBezTo>
                  <a:cubicBezTo>
                    <a:pt x="807854" y="396"/>
                    <a:pt x="808585" y="988"/>
                    <a:pt x="809243" y="1719"/>
                  </a:cubicBezTo>
                  <a:cubicBezTo>
                    <a:pt x="809900" y="2493"/>
                    <a:pt x="810411" y="3384"/>
                    <a:pt x="810703" y="4348"/>
                  </a:cubicBezTo>
                  <a:cubicBezTo>
                    <a:pt x="810922" y="5341"/>
                    <a:pt x="810922" y="6356"/>
                    <a:pt x="810703" y="7342"/>
                  </a:cubicBezTo>
                  <a:cubicBezTo>
                    <a:pt x="810703" y="33343"/>
                    <a:pt x="810703" y="59343"/>
                    <a:pt x="811215" y="85417"/>
                  </a:cubicBezTo>
                  <a:cubicBezTo>
                    <a:pt x="811872" y="147351"/>
                    <a:pt x="812529" y="211403"/>
                    <a:pt x="809389" y="274359"/>
                  </a:cubicBezTo>
                  <a:cubicBezTo>
                    <a:pt x="806394" y="332787"/>
                    <a:pt x="796461" y="377996"/>
                    <a:pt x="779079" y="413126"/>
                  </a:cubicBezTo>
                  <a:cubicBezTo>
                    <a:pt x="725836" y="520341"/>
                    <a:pt x="639509" y="597539"/>
                    <a:pt x="523456" y="642456"/>
                  </a:cubicBezTo>
                  <a:cubicBezTo>
                    <a:pt x="494826" y="653798"/>
                    <a:pt x="464371" y="659816"/>
                    <a:pt x="433549" y="66020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3" name="Google Shape;2793;p86"/>
            <p:cNvSpPr/>
            <p:nvPr/>
          </p:nvSpPr>
          <p:spPr>
            <a:xfrm>
              <a:off x="6555256" y="6132"/>
              <a:ext cx="806085" cy="522349"/>
            </a:xfrm>
            <a:custGeom>
              <a:avLst/>
              <a:gdLst/>
              <a:ahLst/>
              <a:cxnLst/>
              <a:rect l="l" t="t" r="r" b="b"/>
              <a:pathLst>
                <a:path w="806085" h="522349" extrusionOk="0">
                  <a:moveTo>
                    <a:pt x="460013" y="521729"/>
                  </a:moveTo>
                  <a:cubicBezTo>
                    <a:pt x="413125" y="521466"/>
                    <a:pt x="367550" y="506465"/>
                    <a:pt x="329719" y="478857"/>
                  </a:cubicBezTo>
                  <a:cubicBezTo>
                    <a:pt x="305324" y="461913"/>
                    <a:pt x="279617" y="446211"/>
                    <a:pt x="254858" y="430362"/>
                  </a:cubicBezTo>
                  <a:cubicBezTo>
                    <a:pt x="230099" y="414513"/>
                    <a:pt x="204974" y="399176"/>
                    <a:pt x="180727" y="382378"/>
                  </a:cubicBezTo>
                  <a:cubicBezTo>
                    <a:pt x="97101" y="324388"/>
                    <a:pt x="48168" y="250257"/>
                    <a:pt x="31005" y="155969"/>
                  </a:cubicBezTo>
                  <a:cubicBezTo>
                    <a:pt x="25015" y="122227"/>
                    <a:pt x="17128" y="88265"/>
                    <a:pt x="9094" y="55400"/>
                  </a:cubicBezTo>
                  <a:cubicBezTo>
                    <a:pt x="5662" y="39989"/>
                    <a:pt x="1791" y="24579"/>
                    <a:pt x="-1423" y="9023"/>
                  </a:cubicBezTo>
                  <a:cubicBezTo>
                    <a:pt x="-1642" y="7255"/>
                    <a:pt x="-1277" y="5466"/>
                    <a:pt x="-254" y="3983"/>
                  </a:cubicBezTo>
                  <a:cubicBezTo>
                    <a:pt x="1644" y="945"/>
                    <a:pt x="5662" y="-20"/>
                    <a:pt x="8729" y="1792"/>
                  </a:cubicBezTo>
                  <a:cubicBezTo>
                    <a:pt x="10263" y="2727"/>
                    <a:pt x="11358" y="4180"/>
                    <a:pt x="11870" y="5882"/>
                  </a:cubicBezTo>
                  <a:cubicBezTo>
                    <a:pt x="15156" y="21292"/>
                    <a:pt x="18734" y="36630"/>
                    <a:pt x="22313" y="52040"/>
                  </a:cubicBezTo>
                  <a:cubicBezTo>
                    <a:pt x="30055" y="85125"/>
                    <a:pt x="37797" y="119232"/>
                    <a:pt x="44224" y="153267"/>
                  </a:cubicBezTo>
                  <a:cubicBezTo>
                    <a:pt x="60583" y="243684"/>
                    <a:pt x="107619" y="314748"/>
                    <a:pt x="188030" y="370473"/>
                  </a:cubicBezTo>
                  <a:cubicBezTo>
                    <a:pt x="211986" y="386833"/>
                    <a:pt x="237256" y="403120"/>
                    <a:pt x="261576" y="418165"/>
                  </a:cubicBezTo>
                  <a:cubicBezTo>
                    <a:pt x="285898" y="433210"/>
                    <a:pt x="312701" y="449789"/>
                    <a:pt x="337022" y="467099"/>
                  </a:cubicBezTo>
                  <a:cubicBezTo>
                    <a:pt x="407794" y="516032"/>
                    <a:pt x="484334" y="520414"/>
                    <a:pt x="578037" y="479807"/>
                  </a:cubicBezTo>
                  <a:cubicBezTo>
                    <a:pt x="683063" y="434306"/>
                    <a:pt x="746384" y="362951"/>
                    <a:pt x="771800" y="262089"/>
                  </a:cubicBezTo>
                  <a:cubicBezTo>
                    <a:pt x="784873" y="210453"/>
                    <a:pt x="799553" y="151806"/>
                    <a:pt x="786407" y="90749"/>
                  </a:cubicBezTo>
                  <a:cubicBezTo>
                    <a:pt x="783121" y="71599"/>
                    <a:pt x="782463" y="52091"/>
                    <a:pt x="784362" y="32759"/>
                  </a:cubicBezTo>
                  <a:cubicBezTo>
                    <a:pt x="784362" y="24213"/>
                    <a:pt x="785239" y="15742"/>
                    <a:pt x="785239" y="7342"/>
                  </a:cubicBezTo>
                  <a:cubicBezTo>
                    <a:pt x="785020" y="6349"/>
                    <a:pt x="785020" y="5341"/>
                    <a:pt x="785239" y="4348"/>
                  </a:cubicBezTo>
                  <a:cubicBezTo>
                    <a:pt x="785531" y="3421"/>
                    <a:pt x="786041" y="2551"/>
                    <a:pt x="786626" y="1792"/>
                  </a:cubicBezTo>
                  <a:cubicBezTo>
                    <a:pt x="787284" y="1033"/>
                    <a:pt x="788086" y="412"/>
                    <a:pt x="788964" y="-34"/>
                  </a:cubicBezTo>
                  <a:cubicBezTo>
                    <a:pt x="790717" y="-816"/>
                    <a:pt x="792762" y="-816"/>
                    <a:pt x="794514" y="-34"/>
                  </a:cubicBezTo>
                  <a:cubicBezTo>
                    <a:pt x="795390" y="382"/>
                    <a:pt x="796194" y="1010"/>
                    <a:pt x="796779" y="1792"/>
                  </a:cubicBezTo>
                  <a:cubicBezTo>
                    <a:pt x="797435" y="2529"/>
                    <a:pt x="797947" y="3399"/>
                    <a:pt x="798239" y="4348"/>
                  </a:cubicBezTo>
                  <a:cubicBezTo>
                    <a:pt x="798459" y="5341"/>
                    <a:pt x="798459" y="6349"/>
                    <a:pt x="798239" y="7342"/>
                  </a:cubicBezTo>
                  <a:cubicBezTo>
                    <a:pt x="798239" y="15960"/>
                    <a:pt x="797728" y="24798"/>
                    <a:pt x="797289" y="33635"/>
                  </a:cubicBezTo>
                  <a:cubicBezTo>
                    <a:pt x="795463" y="51595"/>
                    <a:pt x="796048" y="69722"/>
                    <a:pt x="798969" y="87535"/>
                  </a:cubicBezTo>
                  <a:cubicBezTo>
                    <a:pt x="813066" y="151660"/>
                    <a:pt x="797874" y="211695"/>
                    <a:pt x="784362" y="265449"/>
                  </a:cubicBezTo>
                  <a:cubicBezTo>
                    <a:pt x="757851" y="370985"/>
                    <a:pt x="691900" y="444969"/>
                    <a:pt x="582786" y="492661"/>
                  </a:cubicBezTo>
                  <a:cubicBezTo>
                    <a:pt x="544296" y="510650"/>
                    <a:pt x="502520" y="520539"/>
                    <a:pt x="460013" y="5217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4" name="Google Shape;2794;p86"/>
            <p:cNvSpPr/>
            <p:nvPr/>
          </p:nvSpPr>
          <p:spPr>
            <a:xfrm>
              <a:off x="3136903" y="2487357"/>
              <a:ext cx="1002343" cy="561859"/>
            </a:xfrm>
            <a:custGeom>
              <a:avLst/>
              <a:gdLst/>
              <a:ahLst/>
              <a:cxnLst/>
              <a:rect l="l" t="t" r="r" b="b"/>
              <a:pathLst>
                <a:path w="1002343" h="561859" extrusionOk="0">
                  <a:moveTo>
                    <a:pt x="434832" y="561239"/>
                  </a:moveTo>
                  <a:cubicBezTo>
                    <a:pt x="411606" y="561239"/>
                    <a:pt x="387578" y="560508"/>
                    <a:pt x="363476" y="559705"/>
                  </a:cubicBezTo>
                  <a:cubicBezTo>
                    <a:pt x="266339" y="555907"/>
                    <a:pt x="218866" y="481777"/>
                    <a:pt x="191917" y="426124"/>
                  </a:cubicBezTo>
                  <a:cubicBezTo>
                    <a:pt x="185563" y="412978"/>
                    <a:pt x="179428" y="399758"/>
                    <a:pt x="173219" y="386539"/>
                  </a:cubicBezTo>
                  <a:cubicBezTo>
                    <a:pt x="149556" y="335414"/>
                    <a:pt x="125163" y="283194"/>
                    <a:pt x="89011" y="239592"/>
                  </a:cubicBezTo>
                  <a:cubicBezTo>
                    <a:pt x="61696" y="206362"/>
                    <a:pt x="37155" y="176052"/>
                    <a:pt x="14368" y="143186"/>
                  </a:cubicBezTo>
                  <a:cubicBezTo>
                    <a:pt x="-3891" y="116820"/>
                    <a:pt x="-6447" y="88702"/>
                    <a:pt x="7065" y="64016"/>
                  </a:cubicBezTo>
                  <a:cubicBezTo>
                    <a:pt x="20577" y="39330"/>
                    <a:pt x="42779" y="25891"/>
                    <a:pt x="74477" y="25380"/>
                  </a:cubicBezTo>
                  <a:cubicBezTo>
                    <a:pt x="109752" y="24358"/>
                    <a:pt x="137944" y="39987"/>
                    <a:pt x="165332" y="54594"/>
                  </a:cubicBezTo>
                  <a:cubicBezTo>
                    <a:pt x="225878" y="86584"/>
                    <a:pt x="274885" y="99000"/>
                    <a:pt x="324183" y="94764"/>
                  </a:cubicBezTo>
                  <a:cubicBezTo>
                    <a:pt x="336599" y="93741"/>
                    <a:pt x="348942" y="92938"/>
                    <a:pt x="361431" y="92061"/>
                  </a:cubicBezTo>
                  <a:cubicBezTo>
                    <a:pt x="395466" y="90674"/>
                    <a:pt x="429427" y="86795"/>
                    <a:pt x="462877" y="80449"/>
                  </a:cubicBezTo>
                  <a:cubicBezTo>
                    <a:pt x="545188" y="62774"/>
                    <a:pt x="628521" y="42616"/>
                    <a:pt x="709078" y="23335"/>
                  </a:cubicBezTo>
                  <a:cubicBezTo>
                    <a:pt x="741799" y="15301"/>
                    <a:pt x="774518" y="7392"/>
                    <a:pt x="807311" y="-401"/>
                  </a:cubicBezTo>
                  <a:cubicBezTo>
                    <a:pt x="808334" y="-693"/>
                    <a:pt x="809356" y="-693"/>
                    <a:pt x="810378" y="-401"/>
                  </a:cubicBezTo>
                  <a:lnTo>
                    <a:pt x="854199" y="-401"/>
                  </a:lnTo>
                  <a:cubicBezTo>
                    <a:pt x="902476" y="2593"/>
                    <a:pt x="943449" y="22386"/>
                    <a:pt x="969522" y="55179"/>
                  </a:cubicBezTo>
                  <a:cubicBezTo>
                    <a:pt x="981719" y="70962"/>
                    <a:pt x="990629" y="89009"/>
                    <a:pt x="995741" y="108275"/>
                  </a:cubicBezTo>
                  <a:cubicBezTo>
                    <a:pt x="1000854" y="127754"/>
                    <a:pt x="1002168" y="148043"/>
                    <a:pt x="999539" y="168018"/>
                  </a:cubicBezTo>
                  <a:cubicBezTo>
                    <a:pt x="993478" y="222940"/>
                    <a:pt x="965578" y="270632"/>
                    <a:pt x="916425" y="309779"/>
                  </a:cubicBezTo>
                  <a:lnTo>
                    <a:pt x="865301" y="350606"/>
                  </a:lnTo>
                  <a:cubicBezTo>
                    <a:pt x="836890" y="373612"/>
                    <a:pt x="808334" y="396472"/>
                    <a:pt x="779557" y="419113"/>
                  </a:cubicBezTo>
                  <a:lnTo>
                    <a:pt x="777221" y="420939"/>
                  </a:lnTo>
                  <a:cubicBezTo>
                    <a:pt x="744209" y="446866"/>
                    <a:pt x="710174" y="473670"/>
                    <a:pt x="674972" y="497845"/>
                  </a:cubicBezTo>
                  <a:cubicBezTo>
                    <a:pt x="621218" y="534801"/>
                    <a:pt x="558407" y="556346"/>
                    <a:pt x="493260" y="560217"/>
                  </a:cubicBezTo>
                  <a:cubicBezTo>
                    <a:pt x="474489" y="560728"/>
                    <a:pt x="454770" y="561239"/>
                    <a:pt x="434832" y="561239"/>
                  </a:cubicBezTo>
                  <a:close/>
                  <a:moveTo>
                    <a:pt x="76229" y="39330"/>
                  </a:moveTo>
                  <a:lnTo>
                    <a:pt x="74622" y="39330"/>
                  </a:lnTo>
                  <a:cubicBezTo>
                    <a:pt x="47819" y="39768"/>
                    <a:pt x="30801" y="49482"/>
                    <a:pt x="18824" y="70881"/>
                  </a:cubicBezTo>
                  <a:cubicBezTo>
                    <a:pt x="5020" y="95859"/>
                    <a:pt x="14734" y="119158"/>
                    <a:pt x="25323" y="134422"/>
                  </a:cubicBezTo>
                  <a:cubicBezTo>
                    <a:pt x="47819" y="167069"/>
                    <a:pt x="71847" y="196940"/>
                    <a:pt x="99308" y="230025"/>
                  </a:cubicBezTo>
                  <a:cubicBezTo>
                    <a:pt x="136557" y="275307"/>
                    <a:pt x="161315" y="328695"/>
                    <a:pt x="185417" y="380258"/>
                  </a:cubicBezTo>
                  <a:cubicBezTo>
                    <a:pt x="191551" y="393478"/>
                    <a:pt x="197614" y="406624"/>
                    <a:pt x="204041" y="419624"/>
                  </a:cubicBezTo>
                  <a:cubicBezTo>
                    <a:pt x="244941" y="504125"/>
                    <a:pt x="294239" y="542908"/>
                    <a:pt x="363915" y="545391"/>
                  </a:cubicBezTo>
                  <a:cubicBezTo>
                    <a:pt x="407005" y="547727"/>
                    <a:pt x="450096" y="547727"/>
                    <a:pt x="493187" y="545391"/>
                  </a:cubicBezTo>
                  <a:cubicBezTo>
                    <a:pt x="555997" y="541666"/>
                    <a:pt x="616543" y="520924"/>
                    <a:pt x="668471" y="485356"/>
                  </a:cubicBezTo>
                  <a:cubicBezTo>
                    <a:pt x="703090" y="461327"/>
                    <a:pt x="737051" y="434669"/>
                    <a:pt x="769844" y="408888"/>
                  </a:cubicBezTo>
                  <a:lnTo>
                    <a:pt x="772254" y="407062"/>
                  </a:lnTo>
                  <a:cubicBezTo>
                    <a:pt x="800884" y="384567"/>
                    <a:pt x="829368" y="361634"/>
                    <a:pt x="857486" y="338701"/>
                  </a:cubicBezTo>
                  <a:cubicBezTo>
                    <a:pt x="874503" y="324971"/>
                    <a:pt x="891375" y="311386"/>
                    <a:pt x="908611" y="297874"/>
                  </a:cubicBezTo>
                  <a:cubicBezTo>
                    <a:pt x="954622" y="261357"/>
                    <a:pt x="980843" y="216659"/>
                    <a:pt x="986467" y="165827"/>
                  </a:cubicBezTo>
                  <a:cubicBezTo>
                    <a:pt x="988876" y="147787"/>
                    <a:pt x="987708" y="129455"/>
                    <a:pt x="983106" y="111854"/>
                  </a:cubicBezTo>
                  <a:cubicBezTo>
                    <a:pt x="978505" y="94427"/>
                    <a:pt x="970471" y="78097"/>
                    <a:pt x="959516" y="63797"/>
                  </a:cubicBezTo>
                  <a:cubicBezTo>
                    <a:pt x="935487" y="33560"/>
                    <a:pt x="898898" y="16105"/>
                    <a:pt x="853761" y="13257"/>
                  </a:cubicBezTo>
                  <a:cubicBezTo>
                    <a:pt x="844340" y="12745"/>
                    <a:pt x="834919" y="12745"/>
                    <a:pt x="825497" y="13257"/>
                  </a:cubicBezTo>
                  <a:cubicBezTo>
                    <a:pt x="820457" y="13914"/>
                    <a:pt x="815418" y="13914"/>
                    <a:pt x="810378" y="13257"/>
                  </a:cubicBezTo>
                  <a:cubicBezTo>
                    <a:pt x="777585" y="20998"/>
                    <a:pt x="744646" y="29032"/>
                    <a:pt x="712219" y="36920"/>
                  </a:cubicBezTo>
                  <a:cubicBezTo>
                    <a:pt x="631881" y="56493"/>
                    <a:pt x="548109" y="76724"/>
                    <a:pt x="465653" y="94472"/>
                  </a:cubicBezTo>
                  <a:cubicBezTo>
                    <a:pt x="431545" y="100913"/>
                    <a:pt x="397072" y="104886"/>
                    <a:pt x="362381" y="106376"/>
                  </a:cubicBezTo>
                  <a:cubicBezTo>
                    <a:pt x="349965" y="107180"/>
                    <a:pt x="337622" y="107983"/>
                    <a:pt x="325279" y="109079"/>
                  </a:cubicBezTo>
                  <a:cubicBezTo>
                    <a:pt x="273424" y="113387"/>
                    <a:pt x="222227" y="100899"/>
                    <a:pt x="159344" y="67375"/>
                  </a:cubicBezTo>
                  <a:cubicBezTo>
                    <a:pt x="133781" y="53207"/>
                    <a:pt x="107415" y="39330"/>
                    <a:pt x="76229" y="3933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5" name="Google Shape;2795;p86"/>
            <p:cNvSpPr/>
            <p:nvPr/>
          </p:nvSpPr>
          <p:spPr>
            <a:xfrm>
              <a:off x="7707380" y="2417846"/>
              <a:ext cx="546252" cy="706961"/>
            </a:xfrm>
            <a:custGeom>
              <a:avLst/>
              <a:gdLst/>
              <a:ahLst/>
              <a:cxnLst/>
              <a:rect l="l" t="t" r="r" b="b"/>
              <a:pathLst>
                <a:path w="546252" h="706961" extrusionOk="0">
                  <a:moveTo>
                    <a:pt x="245732" y="706342"/>
                  </a:moveTo>
                  <a:cubicBezTo>
                    <a:pt x="230250" y="706342"/>
                    <a:pt x="214693" y="705392"/>
                    <a:pt x="197823" y="703786"/>
                  </a:cubicBezTo>
                  <a:cubicBezTo>
                    <a:pt x="130192" y="696993"/>
                    <a:pt x="88270" y="665587"/>
                    <a:pt x="72420" y="610446"/>
                  </a:cubicBezTo>
                  <a:cubicBezTo>
                    <a:pt x="56353" y="553333"/>
                    <a:pt x="42477" y="493006"/>
                    <a:pt x="29915" y="425156"/>
                  </a:cubicBezTo>
                  <a:cubicBezTo>
                    <a:pt x="23999" y="393240"/>
                    <a:pt x="19762" y="360520"/>
                    <a:pt x="15745" y="328896"/>
                  </a:cubicBezTo>
                  <a:cubicBezTo>
                    <a:pt x="12020" y="299682"/>
                    <a:pt x="7931" y="269810"/>
                    <a:pt x="2891" y="240669"/>
                  </a:cubicBezTo>
                  <a:cubicBezTo>
                    <a:pt x="-17267" y="126442"/>
                    <a:pt x="33201" y="34345"/>
                    <a:pt x="134354" y="-346"/>
                  </a:cubicBezTo>
                  <a:cubicBezTo>
                    <a:pt x="135597" y="-712"/>
                    <a:pt x="136838" y="-712"/>
                    <a:pt x="138079" y="-346"/>
                  </a:cubicBezTo>
                  <a:cubicBezTo>
                    <a:pt x="139102" y="-639"/>
                    <a:pt x="140124" y="-639"/>
                    <a:pt x="141147" y="-346"/>
                  </a:cubicBezTo>
                  <a:cubicBezTo>
                    <a:pt x="151445" y="2063"/>
                    <a:pt x="162473" y="3962"/>
                    <a:pt x="173136" y="5642"/>
                  </a:cubicBezTo>
                  <a:cubicBezTo>
                    <a:pt x="197092" y="9659"/>
                    <a:pt x="221777" y="13822"/>
                    <a:pt x="242885" y="25581"/>
                  </a:cubicBezTo>
                  <a:cubicBezTo>
                    <a:pt x="331112" y="75442"/>
                    <a:pt x="410720" y="139187"/>
                    <a:pt x="478643" y="214377"/>
                  </a:cubicBezTo>
                  <a:cubicBezTo>
                    <a:pt x="500699" y="240209"/>
                    <a:pt x="517642" y="269934"/>
                    <a:pt x="528744" y="302019"/>
                  </a:cubicBezTo>
                  <a:cubicBezTo>
                    <a:pt x="576509" y="432606"/>
                    <a:pt x="509098" y="562462"/>
                    <a:pt x="436794" y="634183"/>
                  </a:cubicBezTo>
                  <a:cubicBezTo>
                    <a:pt x="387641" y="682605"/>
                    <a:pt x="326217" y="706342"/>
                    <a:pt x="245732" y="706342"/>
                  </a:cubicBezTo>
                  <a:close/>
                  <a:moveTo>
                    <a:pt x="138590" y="13384"/>
                  </a:moveTo>
                  <a:cubicBezTo>
                    <a:pt x="44522" y="45519"/>
                    <a:pt x="-2295" y="131482"/>
                    <a:pt x="16549" y="237821"/>
                  </a:cubicBezTo>
                  <a:cubicBezTo>
                    <a:pt x="21734" y="267035"/>
                    <a:pt x="25605" y="297564"/>
                    <a:pt x="29403" y="326705"/>
                  </a:cubicBezTo>
                  <a:cubicBezTo>
                    <a:pt x="33421" y="358183"/>
                    <a:pt x="37655" y="390684"/>
                    <a:pt x="43425" y="422235"/>
                  </a:cubicBezTo>
                  <a:cubicBezTo>
                    <a:pt x="55914" y="489573"/>
                    <a:pt x="69719" y="549827"/>
                    <a:pt x="85640" y="606138"/>
                  </a:cubicBezTo>
                  <a:cubicBezTo>
                    <a:pt x="99516" y="655071"/>
                    <a:pt x="137786" y="683189"/>
                    <a:pt x="199429" y="689324"/>
                  </a:cubicBezTo>
                  <a:cubicBezTo>
                    <a:pt x="300216" y="699403"/>
                    <a:pt x="372376" y="678515"/>
                    <a:pt x="427810" y="623592"/>
                  </a:cubicBezTo>
                  <a:cubicBezTo>
                    <a:pt x="497048" y="554867"/>
                    <a:pt x="561829" y="430707"/>
                    <a:pt x="516474" y="306839"/>
                  </a:cubicBezTo>
                  <a:cubicBezTo>
                    <a:pt x="505958" y="276603"/>
                    <a:pt x="489890" y="248586"/>
                    <a:pt x="469148" y="224237"/>
                  </a:cubicBezTo>
                  <a:cubicBezTo>
                    <a:pt x="402321" y="150099"/>
                    <a:pt x="323953" y="87230"/>
                    <a:pt x="237115" y="38070"/>
                  </a:cubicBezTo>
                  <a:cubicBezTo>
                    <a:pt x="217981" y="27334"/>
                    <a:pt x="195412" y="23463"/>
                    <a:pt x="171383" y="19665"/>
                  </a:cubicBezTo>
                  <a:cubicBezTo>
                    <a:pt x="160574" y="17912"/>
                    <a:pt x="149473" y="16013"/>
                    <a:pt x="138664" y="133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6" name="Google Shape;2796;p86"/>
            <p:cNvSpPr/>
            <p:nvPr/>
          </p:nvSpPr>
          <p:spPr>
            <a:xfrm>
              <a:off x="6397287" y="2773726"/>
              <a:ext cx="201723" cy="214729"/>
            </a:xfrm>
            <a:custGeom>
              <a:avLst/>
              <a:gdLst/>
              <a:ahLst/>
              <a:cxnLst/>
              <a:rect l="l" t="t" r="r" b="b"/>
              <a:pathLst>
                <a:path w="201723" h="214729" extrusionOk="0">
                  <a:moveTo>
                    <a:pt x="112141" y="214105"/>
                  </a:moveTo>
                  <a:cubicBezTo>
                    <a:pt x="66567" y="214105"/>
                    <a:pt x="18071" y="183138"/>
                    <a:pt x="4852" y="142165"/>
                  </a:cubicBezTo>
                  <a:cubicBezTo>
                    <a:pt x="-5300" y="110541"/>
                    <a:pt x="-3182" y="76360"/>
                    <a:pt x="10695" y="46197"/>
                  </a:cubicBezTo>
                  <a:cubicBezTo>
                    <a:pt x="16538" y="34730"/>
                    <a:pt x="24645" y="24651"/>
                    <a:pt x="34577" y="16545"/>
                  </a:cubicBezTo>
                  <a:cubicBezTo>
                    <a:pt x="44364" y="8584"/>
                    <a:pt x="55685" y="2814"/>
                    <a:pt x="67881" y="-400"/>
                  </a:cubicBezTo>
                  <a:cubicBezTo>
                    <a:pt x="68977" y="-692"/>
                    <a:pt x="70218" y="-692"/>
                    <a:pt x="71314" y="-400"/>
                  </a:cubicBezTo>
                  <a:lnTo>
                    <a:pt x="72555" y="-400"/>
                  </a:lnTo>
                  <a:cubicBezTo>
                    <a:pt x="124265" y="-3394"/>
                    <a:pt x="163338" y="24067"/>
                    <a:pt x="191968" y="82422"/>
                  </a:cubicBezTo>
                  <a:cubicBezTo>
                    <a:pt x="208912" y="120766"/>
                    <a:pt x="199272" y="165610"/>
                    <a:pt x="168086" y="193582"/>
                  </a:cubicBezTo>
                  <a:cubicBezTo>
                    <a:pt x="158007" y="202419"/>
                    <a:pt x="146029" y="208700"/>
                    <a:pt x="133029" y="212059"/>
                  </a:cubicBezTo>
                  <a:cubicBezTo>
                    <a:pt x="126164" y="213448"/>
                    <a:pt x="119152" y="214178"/>
                    <a:pt x="112141" y="214105"/>
                  </a:cubicBezTo>
                  <a:close/>
                  <a:moveTo>
                    <a:pt x="71314" y="13477"/>
                  </a:moveTo>
                  <a:cubicBezTo>
                    <a:pt x="60943" y="16180"/>
                    <a:pt x="51230" y="21219"/>
                    <a:pt x="42977" y="28084"/>
                  </a:cubicBezTo>
                  <a:cubicBezTo>
                    <a:pt x="34504" y="34950"/>
                    <a:pt x="27566" y="43568"/>
                    <a:pt x="22599" y="53282"/>
                  </a:cubicBezTo>
                  <a:cubicBezTo>
                    <a:pt x="10402" y="79939"/>
                    <a:pt x="8649" y="110176"/>
                    <a:pt x="17706" y="138002"/>
                  </a:cubicBezTo>
                  <a:cubicBezTo>
                    <a:pt x="30706" y="178317"/>
                    <a:pt x="86359" y="208262"/>
                    <a:pt x="129961" y="198257"/>
                  </a:cubicBezTo>
                  <a:cubicBezTo>
                    <a:pt x="140771" y="195335"/>
                    <a:pt x="150776" y="190004"/>
                    <a:pt x="159175" y="182554"/>
                  </a:cubicBezTo>
                  <a:cubicBezTo>
                    <a:pt x="176119" y="166997"/>
                    <a:pt x="185979" y="145233"/>
                    <a:pt x="186636" y="122227"/>
                  </a:cubicBezTo>
                  <a:cubicBezTo>
                    <a:pt x="186636" y="110906"/>
                    <a:pt x="184153" y="99732"/>
                    <a:pt x="179333" y="89507"/>
                  </a:cubicBezTo>
                  <a:cubicBezTo>
                    <a:pt x="153333" y="36410"/>
                    <a:pt x="118568" y="11725"/>
                    <a:pt x="72628" y="14354"/>
                  </a:cubicBezTo>
                  <a:cubicBezTo>
                    <a:pt x="72044" y="14134"/>
                    <a:pt x="71460" y="13842"/>
                    <a:pt x="70949" y="1340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7" name="Google Shape;2797;p86"/>
            <p:cNvSpPr/>
            <p:nvPr/>
          </p:nvSpPr>
          <p:spPr>
            <a:xfrm>
              <a:off x="6740227" y="4115264"/>
              <a:ext cx="386464" cy="430370"/>
            </a:xfrm>
            <a:custGeom>
              <a:avLst/>
              <a:gdLst/>
              <a:ahLst/>
              <a:cxnLst/>
              <a:rect l="l" t="t" r="r" b="b"/>
              <a:pathLst>
                <a:path w="386464" h="430370" extrusionOk="0">
                  <a:moveTo>
                    <a:pt x="329160" y="429603"/>
                  </a:moveTo>
                  <a:lnTo>
                    <a:pt x="323756" y="429603"/>
                  </a:lnTo>
                  <a:cubicBezTo>
                    <a:pt x="298340" y="428215"/>
                    <a:pt x="273435" y="422300"/>
                    <a:pt x="250211" y="412002"/>
                  </a:cubicBezTo>
                  <a:cubicBezTo>
                    <a:pt x="194923" y="386293"/>
                    <a:pt x="143506" y="344663"/>
                    <a:pt x="88510" y="281415"/>
                  </a:cubicBezTo>
                  <a:cubicBezTo>
                    <a:pt x="46223" y="232554"/>
                    <a:pt x="16790" y="173834"/>
                    <a:pt x="2913" y="110659"/>
                  </a:cubicBezTo>
                  <a:cubicBezTo>
                    <a:pt x="-9284" y="56028"/>
                    <a:pt x="3935" y="18781"/>
                    <a:pt x="42060" y="83"/>
                  </a:cubicBezTo>
                  <a:cubicBezTo>
                    <a:pt x="43448" y="-647"/>
                    <a:pt x="45054" y="-793"/>
                    <a:pt x="46515" y="-428"/>
                  </a:cubicBezTo>
                  <a:lnTo>
                    <a:pt x="48049" y="-428"/>
                  </a:lnTo>
                  <a:cubicBezTo>
                    <a:pt x="78431" y="-1086"/>
                    <a:pt x="107207" y="10601"/>
                    <a:pt x="136568" y="36090"/>
                  </a:cubicBezTo>
                  <a:lnTo>
                    <a:pt x="156287" y="52450"/>
                  </a:lnTo>
                  <a:cubicBezTo>
                    <a:pt x="200108" y="89551"/>
                    <a:pt x="245316" y="127895"/>
                    <a:pt x="286070" y="169890"/>
                  </a:cubicBezTo>
                  <a:cubicBezTo>
                    <a:pt x="340993" y="226200"/>
                    <a:pt x="372762" y="285359"/>
                    <a:pt x="383354" y="350798"/>
                  </a:cubicBezTo>
                  <a:cubicBezTo>
                    <a:pt x="387662" y="376653"/>
                    <a:pt x="383354" y="398782"/>
                    <a:pt x="371155" y="412878"/>
                  </a:cubicBezTo>
                  <a:cubicBezTo>
                    <a:pt x="365824" y="418648"/>
                    <a:pt x="359252" y="423176"/>
                    <a:pt x="352021" y="426243"/>
                  </a:cubicBezTo>
                  <a:cubicBezTo>
                    <a:pt x="344718" y="429018"/>
                    <a:pt x="336902" y="430187"/>
                    <a:pt x="329160" y="429603"/>
                  </a:cubicBezTo>
                  <a:close/>
                  <a:moveTo>
                    <a:pt x="46734" y="12864"/>
                  </a:moveTo>
                  <a:cubicBezTo>
                    <a:pt x="15037" y="29151"/>
                    <a:pt x="5323" y="58804"/>
                    <a:pt x="15694" y="106787"/>
                  </a:cubicBezTo>
                  <a:cubicBezTo>
                    <a:pt x="28986" y="167626"/>
                    <a:pt x="57178" y="224155"/>
                    <a:pt x="97859" y="271336"/>
                  </a:cubicBezTo>
                  <a:cubicBezTo>
                    <a:pt x="151612" y="333489"/>
                    <a:pt x="201568" y="374024"/>
                    <a:pt x="255103" y="398855"/>
                  </a:cubicBezTo>
                  <a:cubicBezTo>
                    <a:pt x="276941" y="408423"/>
                    <a:pt x="300239" y="413974"/>
                    <a:pt x="324048" y="415142"/>
                  </a:cubicBezTo>
                  <a:cubicBezTo>
                    <a:pt x="330622" y="416091"/>
                    <a:pt x="337268" y="415507"/>
                    <a:pt x="343548" y="413316"/>
                  </a:cubicBezTo>
                  <a:cubicBezTo>
                    <a:pt x="350049" y="411271"/>
                    <a:pt x="355965" y="407620"/>
                    <a:pt x="360785" y="402799"/>
                  </a:cubicBezTo>
                  <a:cubicBezTo>
                    <a:pt x="370134" y="391844"/>
                    <a:pt x="373274" y="374096"/>
                    <a:pt x="369768" y="352551"/>
                  </a:cubicBezTo>
                  <a:cubicBezTo>
                    <a:pt x="359690" y="290179"/>
                    <a:pt x="329087" y="233649"/>
                    <a:pt x="276795" y="179458"/>
                  </a:cubicBezTo>
                  <a:cubicBezTo>
                    <a:pt x="236406" y="137974"/>
                    <a:pt x="191489" y="99776"/>
                    <a:pt x="147961" y="62602"/>
                  </a:cubicBezTo>
                  <a:lnTo>
                    <a:pt x="128460" y="46023"/>
                  </a:lnTo>
                  <a:cubicBezTo>
                    <a:pt x="101657" y="23163"/>
                    <a:pt x="75364" y="12354"/>
                    <a:pt x="48706" y="13376"/>
                  </a:cubicBezTo>
                  <a:cubicBezTo>
                    <a:pt x="48049" y="13230"/>
                    <a:pt x="47391" y="12937"/>
                    <a:pt x="46880" y="12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8" name="Google Shape;2798;p86"/>
            <p:cNvSpPr/>
            <p:nvPr/>
          </p:nvSpPr>
          <p:spPr>
            <a:xfrm>
              <a:off x="7305137" y="2299966"/>
              <a:ext cx="1037627" cy="1355077"/>
            </a:xfrm>
            <a:custGeom>
              <a:avLst/>
              <a:gdLst/>
              <a:ahLst/>
              <a:cxnLst/>
              <a:rect l="l" t="t" r="r" b="b"/>
              <a:pathLst>
                <a:path w="1037627" h="1355077" extrusionOk="0">
                  <a:moveTo>
                    <a:pt x="250811" y="1354457"/>
                  </a:moveTo>
                  <a:lnTo>
                    <a:pt x="246428" y="1354457"/>
                  </a:lnTo>
                  <a:cubicBezTo>
                    <a:pt x="184421" y="1353727"/>
                    <a:pt x="121685" y="1329991"/>
                    <a:pt x="60408" y="1283175"/>
                  </a:cubicBezTo>
                  <a:cubicBezTo>
                    <a:pt x="-4958" y="1233365"/>
                    <a:pt x="-19054" y="1165808"/>
                    <a:pt x="20531" y="1093284"/>
                  </a:cubicBezTo>
                  <a:cubicBezTo>
                    <a:pt x="37912" y="1062974"/>
                    <a:pt x="60262" y="1035805"/>
                    <a:pt x="86701" y="1012945"/>
                  </a:cubicBezTo>
                  <a:cubicBezTo>
                    <a:pt x="126870" y="976866"/>
                    <a:pt x="169376" y="943415"/>
                    <a:pt x="213855" y="912887"/>
                  </a:cubicBezTo>
                  <a:cubicBezTo>
                    <a:pt x="316835" y="842554"/>
                    <a:pt x="362555" y="748266"/>
                    <a:pt x="353353" y="624836"/>
                  </a:cubicBezTo>
                  <a:cubicBezTo>
                    <a:pt x="351963" y="606797"/>
                    <a:pt x="351307" y="588319"/>
                    <a:pt x="350576" y="570425"/>
                  </a:cubicBezTo>
                  <a:cubicBezTo>
                    <a:pt x="349628" y="546762"/>
                    <a:pt x="348750" y="522295"/>
                    <a:pt x="346341" y="498559"/>
                  </a:cubicBezTo>
                  <a:cubicBezTo>
                    <a:pt x="341520" y="451378"/>
                    <a:pt x="335094" y="403613"/>
                    <a:pt x="328812" y="357381"/>
                  </a:cubicBezTo>
                  <a:lnTo>
                    <a:pt x="323919" y="320864"/>
                  </a:lnTo>
                  <a:cubicBezTo>
                    <a:pt x="313620" y="243374"/>
                    <a:pt x="325087" y="173917"/>
                    <a:pt x="358026" y="114832"/>
                  </a:cubicBezTo>
                  <a:cubicBezTo>
                    <a:pt x="389870" y="57718"/>
                    <a:pt x="441358" y="19448"/>
                    <a:pt x="510961" y="1773"/>
                  </a:cubicBezTo>
                  <a:cubicBezTo>
                    <a:pt x="512058" y="1481"/>
                    <a:pt x="513153" y="1481"/>
                    <a:pt x="514249" y="1773"/>
                  </a:cubicBezTo>
                  <a:lnTo>
                    <a:pt x="514978" y="1773"/>
                  </a:lnTo>
                  <a:cubicBezTo>
                    <a:pt x="598313" y="-8963"/>
                    <a:pt x="673391" y="16380"/>
                    <a:pt x="744454" y="78533"/>
                  </a:cubicBezTo>
                  <a:cubicBezTo>
                    <a:pt x="761984" y="93944"/>
                    <a:pt x="779804" y="109062"/>
                    <a:pt x="797697" y="124180"/>
                  </a:cubicBezTo>
                  <a:cubicBezTo>
                    <a:pt x="827350" y="149231"/>
                    <a:pt x="858024" y="175305"/>
                    <a:pt x="887019" y="202328"/>
                  </a:cubicBezTo>
                  <a:cubicBezTo>
                    <a:pt x="920689" y="232740"/>
                    <a:pt x="951363" y="266314"/>
                    <a:pt x="978605" y="302605"/>
                  </a:cubicBezTo>
                  <a:cubicBezTo>
                    <a:pt x="1029730" y="374107"/>
                    <a:pt x="1047186" y="461018"/>
                    <a:pt x="1029364" y="560785"/>
                  </a:cubicBezTo>
                  <a:cubicBezTo>
                    <a:pt x="1004241" y="701012"/>
                    <a:pt x="944937" y="806474"/>
                    <a:pt x="847946" y="883015"/>
                  </a:cubicBezTo>
                  <a:cubicBezTo>
                    <a:pt x="792585" y="926836"/>
                    <a:pt x="726342" y="939326"/>
                    <a:pt x="661926" y="951522"/>
                  </a:cubicBezTo>
                  <a:lnTo>
                    <a:pt x="656302" y="952545"/>
                  </a:lnTo>
                  <a:cubicBezTo>
                    <a:pt x="554053" y="972045"/>
                    <a:pt x="495625" y="1017181"/>
                    <a:pt x="466411" y="1098615"/>
                  </a:cubicBezTo>
                  <a:cubicBezTo>
                    <a:pt x="461079" y="1113515"/>
                    <a:pt x="455894" y="1128487"/>
                    <a:pt x="450926" y="1143459"/>
                  </a:cubicBezTo>
                  <a:cubicBezTo>
                    <a:pt x="442163" y="1168437"/>
                    <a:pt x="433472" y="1193488"/>
                    <a:pt x="424342" y="1218320"/>
                  </a:cubicBezTo>
                  <a:cubicBezTo>
                    <a:pt x="383881" y="1330355"/>
                    <a:pt x="325599" y="1354457"/>
                    <a:pt x="250811" y="1354457"/>
                  </a:cubicBezTo>
                  <a:close/>
                  <a:moveTo>
                    <a:pt x="514394" y="15285"/>
                  </a:moveTo>
                  <a:cubicBezTo>
                    <a:pt x="448662" y="31645"/>
                    <a:pt x="399802" y="67870"/>
                    <a:pt x="369859" y="121405"/>
                  </a:cubicBezTo>
                  <a:cubicBezTo>
                    <a:pt x="338892" y="177788"/>
                    <a:pt x="327644" y="243812"/>
                    <a:pt x="337576" y="318162"/>
                  </a:cubicBezTo>
                  <a:lnTo>
                    <a:pt x="342470" y="354679"/>
                  </a:lnTo>
                  <a:cubicBezTo>
                    <a:pt x="348750" y="401057"/>
                    <a:pt x="355252" y="449041"/>
                    <a:pt x="359925" y="496441"/>
                  </a:cubicBezTo>
                  <a:cubicBezTo>
                    <a:pt x="362409" y="520907"/>
                    <a:pt x="363357" y="545447"/>
                    <a:pt x="364381" y="569476"/>
                  </a:cubicBezTo>
                  <a:cubicBezTo>
                    <a:pt x="365037" y="587442"/>
                    <a:pt x="365768" y="605409"/>
                    <a:pt x="367082" y="623303"/>
                  </a:cubicBezTo>
                  <a:cubicBezTo>
                    <a:pt x="376431" y="752428"/>
                    <a:pt x="328812" y="850954"/>
                    <a:pt x="221012" y="924426"/>
                  </a:cubicBezTo>
                  <a:cubicBezTo>
                    <a:pt x="177045" y="954663"/>
                    <a:pt x="135049" y="987675"/>
                    <a:pt x="95392" y="1023389"/>
                  </a:cubicBezTo>
                  <a:cubicBezTo>
                    <a:pt x="70122" y="1045081"/>
                    <a:pt x="48723" y="1071008"/>
                    <a:pt x="32217" y="1099930"/>
                  </a:cubicBezTo>
                  <a:cubicBezTo>
                    <a:pt x="-4300" y="1166611"/>
                    <a:pt x="8408" y="1225916"/>
                    <a:pt x="68150" y="1271270"/>
                  </a:cubicBezTo>
                  <a:cubicBezTo>
                    <a:pt x="127892" y="1316625"/>
                    <a:pt x="186978" y="1339193"/>
                    <a:pt x="246501" y="1339924"/>
                  </a:cubicBezTo>
                  <a:cubicBezTo>
                    <a:pt x="319536" y="1340946"/>
                    <a:pt x="373072" y="1319839"/>
                    <a:pt x="412144" y="1212696"/>
                  </a:cubicBezTo>
                  <a:cubicBezTo>
                    <a:pt x="421202" y="1188229"/>
                    <a:pt x="429966" y="1162886"/>
                    <a:pt x="438657" y="1137908"/>
                  </a:cubicBezTo>
                  <a:lnTo>
                    <a:pt x="454140" y="1093064"/>
                  </a:lnTo>
                  <a:cubicBezTo>
                    <a:pt x="484670" y="1007394"/>
                    <a:pt x="548210" y="958022"/>
                    <a:pt x="654184" y="938011"/>
                  </a:cubicBezTo>
                  <a:lnTo>
                    <a:pt x="659735" y="936915"/>
                  </a:lnTo>
                  <a:cubicBezTo>
                    <a:pt x="722253" y="925084"/>
                    <a:pt x="786888" y="912449"/>
                    <a:pt x="839692" y="871184"/>
                  </a:cubicBezTo>
                  <a:cubicBezTo>
                    <a:pt x="933836" y="796761"/>
                    <a:pt x="991460" y="694146"/>
                    <a:pt x="1015854" y="557571"/>
                  </a:cubicBezTo>
                  <a:cubicBezTo>
                    <a:pt x="1032943" y="461968"/>
                    <a:pt x="1016730" y="378927"/>
                    <a:pt x="967650" y="310712"/>
                  </a:cubicBezTo>
                  <a:cubicBezTo>
                    <a:pt x="940920" y="275298"/>
                    <a:pt x="910829" y="242504"/>
                    <a:pt x="877890" y="212772"/>
                  </a:cubicBezTo>
                  <a:cubicBezTo>
                    <a:pt x="849114" y="185895"/>
                    <a:pt x="818586" y="160041"/>
                    <a:pt x="789080" y="135062"/>
                  </a:cubicBezTo>
                  <a:cubicBezTo>
                    <a:pt x="771113" y="119871"/>
                    <a:pt x="753220" y="104680"/>
                    <a:pt x="735617" y="89270"/>
                  </a:cubicBezTo>
                  <a:cubicBezTo>
                    <a:pt x="667550" y="29527"/>
                    <a:pt x="596121" y="5571"/>
                    <a:pt x="516512" y="15869"/>
                  </a:cubicBezTo>
                  <a:lnTo>
                    <a:pt x="514322" y="1586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799" name="Google Shape;2799;p86"/>
            <p:cNvSpPr/>
            <p:nvPr/>
          </p:nvSpPr>
          <p:spPr>
            <a:xfrm>
              <a:off x="6800695" y="2288118"/>
              <a:ext cx="652345" cy="809307"/>
            </a:xfrm>
            <a:custGeom>
              <a:avLst/>
              <a:gdLst/>
              <a:ahLst/>
              <a:cxnLst/>
              <a:rect l="l" t="t" r="r" b="b"/>
              <a:pathLst>
                <a:path w="652345" h="809307" extrusionOk="0">
                  <a:moveTo>
                    <a:pt x="244956" y="808682"/>
                  </a:moveTo>
                  <a:cubicBezTo>
                    <a:pt x="177179" y="808682"/>
                    <a:pt x="139567" y="778007"/>
                    <a:pt x="109257" y="703001"/>
                  </a:cubicBezTo>
                  <a:cubicBezTo>
                    <a:pt x="78217" y="626313"/>
                    <a:pt x="52801" y="545683"/>
                    <a:pt x="28335" y="467754"/>
                  </a:cubicBezTo>
                  <a:lnTo>
                    <a:pt x="13727" y="422472"/>
                  </a:lnTo>
                  <a:cubicBezTo>
                    <a:pt x="-3655" y="369266"/>
                    <a:pt x="-6211" y="312313"/>
                    <a:pt x="6424" y="257778"/>
                  </a:cubicBezTo>
                  <a:cubicBezTo>
                    <a:pt x="26655" y="171377"/>
                    <a:pt x="89026" y="120326"/>
                    <a:pt x="145921" y="79353"/>
                  </a:cubicBezTo>
                  <a:cubicBezTo>
                    <a:pt x="205225" y="36701"/>
                    <a:pt x="274170" y="15813"/>
                    <a:pt x="339756" y="-401"/>
                  </a:cubicBezTo>
                  <a:cubicBezTo>
                    <a:pt x="340779" y="-693"/>
                    <a:pt x="341801" y="-693"/>
                    <a:pt x="342824" y="-401"/>
                  </a:cubicBezTo>
                  <a:lnTo>
                    <a:pt x="409870" y="-401"/>
                  </a:lnTo>
                  <a:cubicBezTo>
                    <a:pt x="493422" y="-401"/>
                    <a:pt x="556452" y="47510"/>
                    <a:pt x="578655" y="127775"/>
                  </a:cubicBezTo>
                  <a:cubicBezTo>
                    <a:pt x="582963" y="143186"/>
                    <a:pt x="587638" y="158523"/>
                    <a:pt x="592385" y="173860"/>
                  </a:cubicBezTo>
                  <a:cubicBezTo>
                    <a:pt x="602318" y="203907"/>
                    <a:pt x="610497" y="234516"/>
                    <a:pt x="616852" y="265520"/>
                  </a:cubicBezTo>
                  <a:cubicBezTo>
                    <a:pt x="619846" y="281003"/>
                    <a:pt x="622840" y="296487"/>
                    <a:pt x="625982" y="311970"/>
                  </a:cubicBezTo>
                  <a:cubicBezTo>
                    <a:pt x="638690" y="375876"/>
                    <a:pt x="651763" y="441900"/>
                    <a:pt x="650813" y="509676"/>
                  </a:cubicBezTo>
                  <a:cubicBezTo>
                    <a:pt x="649426" y="611122"/>
                    <a:pt x="606992" y="684960"/>
                    <a:pt x="520300" y="734990"/>
                  </a:cubicBezTo>
                  <a:cubicBezTo>
                    <a:pt x="441787" y="780637"/>
                    <a:pt x="356627" y="796631"/>
                    <a:pt x="283665" y="806272"/>
                  </a:cubicBezTo>
                  <a:cubicBezTo>
                    <a:pt x="270811" y="807952"/>
                    <a:pt x="257883" y="808755"/>
                    <a:pt x="244956" y="808682"/>
                  </a:cubicBezTo>
                  <a:close/>
                  <a:moveTo>
                    <a:pt x="343190" y="13476"/>
                  </a:moveTo>
                  <a:cubicBezTo>
                    <a:pt x="268766" y="31807"/>
                    <a:pt x="208146" y="52038"/>
                    <a:pt x="153882" y="91112"/>
                  </a:cubicBezTo>
                  <a:cubicBezTo>
                    <a:pt x="96549" y="132450"/>
                    <a:pt x="38997" y="179631"/>
                    <a:pt x="19935" y="261211"/>
                  </a:cubicBezTo>
                  <a:cubicBezTo>
                    <a:pt x="8031" y="313117"/>
                    <a:pt x="10513" y="367301"/>
                    <a:pt x="27239" y="417871"/>
                  </a:cubicBezTo>
                  <a:lnTo>
                    <a:pt x="41846" y="463372"/>
                  </a:lnTo>
                  <a:cubicBezTo>
                    <a:pt x="66239" y="540935"/>
                    <a:pt x="91510" y="621274"/>
                    <a:pt x="122184" y="697084"/>
                  </a:cubicBezTo>
                  <a:cubicBezTo>
                    <a:pt x="155415" y="779103"/>
                    <a:pt x="195950" y="803205"/>
                    <a:pt x="282863" y="791519"/>
                  </a:cubicBezTo>
                  <a:cubicBezTo>
                    <a:pt x="354509" y="782024"/>
                    <a:pt x="437916" y="766322"/>
                    <a:pt x="514676" y="721916"/>
                  </a:cubicBezTo>
                  <a:cubicBezTo>
                    <a:pt x="596475" y="674444"/>
                    <a:pt x="636864" y="605060"/>
                    <a:pt x="638178" y="508800"/>
                  </a:cubicBezTo>
                  <a:cubicBezTo>
                    <a:pt x="639053" y="442557"/>
                    <a:pt x="626128" y="377337"/>
                    <a:pt x="613564" y="314307"/>
                  </a:cubicBezTo>
                  <a:cubicBezTo>
                    <a:pt x="610497" y="298751"/>
                    <a:pt x="607357" y="283194"/>
                    <a:pt x="604508" y="267638"/>
                  </a:cubicBezTo>
                  <a:cubicBezTo>
                    <a:pt x="598155" y="237262"/>
                    <a:pt x="590120" y="207267"/>
                    <a:pt x="580408" y="177805"/>
                  </a:cubicBezTo>
                  <a:cubicBezTo>
                    <a:pt x="575659" y="162394"/>
                    <a:pt x="570840" y="146910"/>
                    <a:pt x="566530" y="131354"/>
                  </a:cubicBezTo>
                  <a:cubicBezTo>
                    <a:pt x="546153" y="57881"/>
                    <a:pt x="487944" y="13329"/>
                    <a:pt x="410747" y="13329"/>
                  </a:cubicBezTo>
                  <a:lnTo>
                    <a:pt x="345526" y="1332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0" name="Google Shape;2800;p86"/>
            <p:cNvSpPr/>
            <p:nvPr/>
          </p:nvSpPr>
          <p:spPr>
            <a:xfrm>
              <a:off x="3417501" y="4380720"/>
              <a:ext cx="366009" cy="341366"/>
            </a:xfrm>
            <a:custGeom>
              <a:avLst/>
              <a:gdLst/>
              <a:ahLst/>
              <a:cxnLst/>
              <a:rect l="l" t="t" r="r" b="b"/>
              <a:pathLst>
                <a:path w="366009" h="341366" extrusionOk="0">
                  <a:moveTo>
                    <a:pt x="189072" y="340746"/>
                  </a:moveTo>
                  <a:cubicBezTo>
                    <a:pt x="172639" y="340746"/>
                    <a:pt x="156279" y="339066"/>
                    <a:pt x="140211" y="335634"/>
                  </a:cubicBezTo>
                  <a:cubicBezTo>
                    <a:pt x="73749" y="321027"/>
                    <a:pt x="31681" y="288380"/>
                    <a:pt x="12400" y="234918"/>
                  </a:cubicBezTo>
                  <a:cubicBezTo>
                    <a:pt x="-11921" y="168018"/>
                    <a:pt x="-4253" y="108129"/>
                    <a:pt x="35113" y="56712"/>
                  </a:cubicBezTo>
                  <a:cubicBezTo>
                    <a:pt x="62721" y="20779"/>
                    <a:pt x="98728" y="7779"/>
                    <a:pt x="130059" y="-401"/>
                  </a:cubicBezTo>
                  <a:cubicBezTo>
                    <a:pt x="131082" y="-693"/>
                    <a:pt x="132177" y="-693"/>
                    <a:pt x="133200" y="-401"/>
                  </a:cubicBezTo>
                  <a:lnTo>
                    <a:pt x="135318" y="-401"/>
                  </a:lnTo>
                  <a:cubicBezTo>
                    <a:pt x="140430" y="-401"/>
                    <a:pt x="145543" y="110"/>
                    <a:pt x="150802" y="256"/>
                  </a:cubicBezTo>
                  <a:cubicBezTo>
                    <a:pt x="162341" y="183"/>
                    <a:pt x="173807" y="1279"/>
                    <a:pt x="185128" y="3615"/>
                  </a:cubicBezTo>
                  <a:cubicBezTo>
                    <a:pt x="277225" y="26111"/>
                    <a:pt x="336383" y="94691"/>
                    <a:pt x="360996" y="207603"/>
                  </a:cubicBezTo>
                  <a:cubicBezTo>
                    <a:pt x="374362" y="268733"/>
                    <a:pt x="349603" y="309852"/>
                    <a:pt x="289349" y="325409"/>
                  </a:cubicBezTo>
                  <a:cubicBezTo>
                    <a:pt x="256703" y="334757"/>
                    <a:pt x="223033" y="339943"/>
                    <a:pt x="189072" y="340746"/>
                  </a:cubicBezTo>
                  <a:close/>
                  <a:moveTo>
                    <a:pt x="133419" y="13694"/>
                  </a:moveTo>
                  <a:cubicBezTo>
                    <a:pt x="104205" y="20998"/>
                    <a:pt x="70682" y="33049"/>
                    <a:pt x="45777" y="65695"/>
                  </a:cubicBezTo>
                  <a:cubicBezTo>
                    <a:pt x="9260" y="113534"/>
                    <a:pt x="1956" y="167214"/>
                    <a:pt x="25108" y="229733"/>
                  </a:cubicBezTo>
                  <a:cubicBezTo>
                    <a:pt x="43148" y="278739"/>
                    <a:pt x="80542" y="308246"/>
                    <a:pt x="142987" y="321684"/>
                  </a:cubicBezTo>
                  <a:cubicBezTo>
                    <a:pt x="193381" y="332493"/>
                    <a:pt x="241584" y="323072"/>
                    <a:pt x="286208" y="311313"/>
                  </a:cubicBezTo>
                  <a:cubicBezTo>
                    <a:pt x="339524" y="297217"/>
                    <a:pt x="359828" y="264278"/>
                    <a:pt x="348215" y="210598"/>
                  </a:cubicBezTo>
                  <a:cubicBezTo>
                    <a:pt x="324990" y="102213"/>
                    <a:pt x="270725" y="39184"/>
                    <a:pt x="182499" y="17565"/>
                  </a:cubicBezTo>
                  <a:cubicBezTo>
                    <a:pt x="172127" y="15448"/>
                    <a:pt x="161538" y="14425"/>
                    <a:pt x="150947" y="14644"/>
                  </a:cubicBezTo>
                  <a:cubicBezTo>
                    <a:pt x="145616" y="14790"/>
                    <a:pt x="140211" y="14498"/>
                    <a:pt x="134880" y="1391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1" name="Google Shape;2801;p86"/>
            <p:cNvSpPr/>
            <p:nvPr/>
          </p:nvSpPr>
          <p:spPr>
            <a:xfrm>
              <a:off x="7093486" y="2175713"/>
              <a:ext cx="1321392" cy="1619922"/>
            </a:xfrm>
            <a:custGeom>
              <a:avLst/>
              <a:gdLst/>
              <a:ahLst/>
              <a:cxnLst/>
              <a:rect l="l" t="t" r="r" b="b"/>
              <a:pathLst>
                <a:path w="1321392" h="1619922" extrusionOk="0">
                  <a:moveTo>
                    <a:pt x="537689" y="1619302"/>
                  </a:moveTo>
                  <a:cubicBezTo>
                    <a:pt x="497593" y="1618864"/>
                    <a:pt x="457570" y="1614263"/>
                    <a:pt x="418422" y="1605499"/>
                  </a:cubicBezTo>
                  <a:cubicBezTo>
                    <a:pt x="361089" y="1593229"/>
                    <a:pt x="304050" y="1575043"/>
                    <a:pt x="248835" y="1557442"/>
                  </a:cubicBezTo>
                  <a:lnTo>
                    <a:pt x="229335" y="1551234"/>
                  </a:lnTo>
                  <a:cubicBezTo>
                    <a:pt x="176019" y="1534289"/>
                    <a:pt x="115546" y="1514717"/>
                    <a:pt x="64714" y="1475350"/>
                  </a:cubicBezTo>
                  <a:cubicBezTo>
                    <a:pt x="8987" y="1431529"/>
                    <a:pt x="-19496" y="1386247"/>
                    <a:pt x="10886" y="1292763"/>
                  </a:cubicBezTo>
                  <a:cubicBezTo>
                    <a:pt x="39078" y="1205704"/>
                    <a:pt x="95973" y="1130916"/>
                    <a:pt x="172367" y="1080522"/>
                  </a:cubicBezTo>
                  <a:cubicBezTo>
                    <a:pt x="197345" y="1063505"/>
                    <a:pt x="223127" y="1046926"/>
                    <a:pt x="248104" y="1030859"/>
                  </a:cubicBezTo>
                  <a:cubicBezTo>
                    <a:pt x="289661" y="1004054"/>
                    <a:pt x="332679" y="976447"/>
                    <a:pt x="372849" y="946283"/>
                  </a:cubicBezTo>
                  <a:cubicBezTo>
                    <a:pt x="443839" y="892968"/>
                    <a:pt x="482401" y="824826"/>
                    <a:pt x="487075" y="743830"/>
                  </a:cubicBezTo>
                  <a:cubicBezTo>
                    <a:pt x="489924" y="696357"/>
                    <a:pt x="489924" y="648665"/>
                    <a:pt x="487075" y="601192"/>
                  </a:cubicBezTo>
                  <a:cubicBezTo>
                    <a:pt x="483496" y="540719"/>
                    <a:pt x="477070" y="480589"/>
                    <a:pt x="467648" y="420796"/>
                  </a:cubicBezTo>
                  <a:cubicBezTo>
                    <a:pt x="448294" y="301676"/>
                    <a:pt x="477508" y="195044"/>
                    <a:pt x="554559" y="103823"/>
                  </a:cubicBezTo>
                  <a:cubicBezTo>
                    <a:pt x="607802" y="40721"/>
                    <a:pt x="740653" y="2012"/>
                    <a:pt x="740653" y="1574"/>
                  </a:cubicBezTo>
                  <a:cubicBezTo>
                    <a:pt x="844874" y="-10623"/>
                    <a:pt x="935804" y="27794"/>
                    <a:pt x="1026148" y="122666"/>
                  </a:cubicBezTo>
                  <a:cubicBezTo>
                    <a:pt x="1078879" y="178078"/>
                    <a:pt x="1134825" y="230320"/>
                    <a:pt x="1193690" y="279108"/>
                  </a:cubicBezTo>
                  <a:cubicBezTo>
                    <a:pt x="1271181" y="343598"/>
                    <a:pt x="1311204" y="431313"/>
                    <a:pt x="1318873" y="555180"/>
                  </a:cubicBezTo>
                  <a:cubicBezTo>
                    <a:pt x="1325080" y="665829"/>
                    <a:pt x="1303316" y="776185"/>
                    <a:pt x="1255550" y="876170"/>
                  </a:cubicBezTo>
                  <a:cubicBezTo>
                    <a:pt x="1218596" y="955851"/>
                    <a:pt x="1172583" y="1046050"/>
                    <a:pt x="1092245" y="1108422"/>
                  </a:cubicBezTo>
                  <a:cubicBezTo>
                    <a:pt x="1048058" y="1142675"/>
                    <a:pt x="998540" y="1163709"/>
                    <a:pt x="937191" y="1184670"/>
                  </a:cubicBezTo>
                  <a:cubicBezTo>
                    <a:pt x="852762" y="1213884"/>
                    <a:pt x="805728" y="1267784"/>
                    <a:pt x="792216" y="1350168"/>
                  </a:cubicBezTo>
                  <a:cubicBezTo>
                    <a:pt x="789880" y="1364775"/>
                    <a:pt x="786665" y="1380039"/>
                    <a:pt x="783598" y="1393989"/>
                  </a:cubicBezTo>
                  <a:cubicBezTo>
                    <a:pt x="779654" y="1411956"/>
                    <a:pt x="775783" y="1430507"/>
                    <a:pt x="773301" y="1448839"/>
                  </a:cubicBezTo>
                  <a:cubicBezTo>
                    <a:pt x="763367" y="1528155"/>
                    <a:pt x="722176" y="1579426"/>
                    <a:pt x="651185" y="1601482"/>
                  </a:cubicBezTo>
                  <a:cubicBezTo>
                    <a:pt x="614449" y="1613095"/>
                    <a:pt x="576179" y="1619083"/>
                    <a:pt x="537689" y="1619302"/>
                  </a:cubicBezTo>
                  <a:close/>
                  <a:moveTo>
                    <a:pt x="564273" y="113464"/>
                  </a:moveTo>
                  <a:cubicBezTo>
                    <a:pt x="489997" y="201106"/>
                    <a:pt x="462024" y="304305"/>
                    <a:pt x="480429" y="418532"/>
                  </a:cubicBezTo>
                  <a:cubicBezTo>
                    <a:pt x="490143" y="478808"/>
                    <a:pt x="496716" y="539478"/>
                    <a:pt x="500002" y="600535"/>
                  </a:cubicBezTo>
                  <a:cubicBezTo>
                    <a:pt x="502998" y="648593"/>
                    <a:pt x="502998" y="696869"/>
                    <a:pt x="500002" y="744926"/>
                  </a:cubicBezTo>
                  <a:cubicBezTo>
                    <a:pt x="494963" y="830377"/>
                    <a:pt x="454648" y="902098"/>
                    <a:pt x="380152" y="958115"/>
                  </a:cubicBezTo>
                  <a:cubicBezTo>
                    <a:pt x="339617" y="988571"/>
                    <a:pt x="296454" y="1016543"/>
                    <a:pt x="254605" y="1043201"/>
                  </a:cubicBezTo>
                  <a:cubicBezTo>
                    <a:pt x="229772" y="1059561"/>
                    <a:pt x="203990" y="1075848"/>
                    <a:pt x="179232" y="1092646"/>
                  </a:cubicBezTo>
                  <a:cubicBezTo>
                    <a:pt x="105612" y="1141506"/>
                    <a:pt x="50617" y="1213738"/>
                    <a:pt x="23082" y="1297655"/>
                  </a:cubicBezTo>
                  <a:cubicBezTo>
                    <a:pt x="-4597" y="1382011"/>
                    <a:pt x="19942" y="1423203"/>
                    <a:pt x="72090" y="1463883"/>
                  </a:cubicBezTo>
                  <a:cubicBezTo>
                    <a:pt x="121170" y="1502081"/>
                    <a:pt x="180620" y="1521071"/>
                    <a:pt x="232768" y="1537357"/>
                  </a:cubicBezTo>
                  <a:lnTo>
                    <a:pt x="252267" y="1543565"/>
                  </a:lnTo>
                  <a:cubicBezTo>
                    <a:pt x="307190" y="1561094"/>
                    <a:pt x="363938" y="1579206"/>
                    <a:pt x="420687" y="1591330"/>
                  </a:cubicBezTo>
                  <a:cubicBezTo>
                    <a:pt x="508985" y="1610173"/>
                    <a:pt x="581364" y="1609370"/>
                    <a:pt x="647752" y="1588773"/>
                  </a:cubicBezTo>
                  <a:cubicBezTo>
                    <a:pt x="714142" y="1568178"/>
                    <a:pt x="751025" y="1522165"/>
                    <a:pt x="760373" y="1447889"/>
                  </a:cubicBezTo>
                  <a:cubicBezTo>
                    <a:pt x="762782" y="1428900"/>
                    <a:pt x="766873" y="1410057"/>
                    <a:pt x="770744" y="1391871"/>
                  </a:cubicBezTo>
                  <a:cubicBezTo>
                    <a:pt x="773884" y="1377264"/>
                    <a:pt x="777026" y="1362657"/>
                    <a:pt x="779362" y="1348050"/>
                  </a:cubicBezTo>
                  <a:cubicBezTo>
                    <a:pt x="793386" y="1260408"/>
                    <a:pt x="843852" y="1201980"/>
                    <a:pt x="933466" y="1171378"/>
                  </a:cubicBezTo>
                  <a:cubicBezTo>
                    <a:pt x="993062" y="1150928"/>
                    <a:pt x="1041559" y="1130551"/>
                    <a:pt x="1084283" y="1097320"/>
                  </a:cubicBezTo>
                  <a:cubicBezTo>
                    <a:pt x="1161774" y="1036847"/>
                    <a:pt x="1207275" y="948329"/>
                    <a:pt x="1243500" y="870181"/>
                  </a:cubicBezTo>
                  <a:cubicBezTo>
                    <a:pt x="1290315" y="772387"/>
                    <a:pt x="1311643" y="664368"/>
                    <a:pt x="1305507" y="556130"/>
                  </a:cubicBezTo>
                  <a:cubicBezTo>
                    <a:pt x="1298204" y="436571"/>
                    <a:pt x="1259933" y="352070"/>
                    <a:pt x="1185438" y="290355"/>
                  </a:cubicBezTo>
                  <a:cubicBezTo>
                    <a:pt x="1125913" y="241114"/>
                    <a:pt x="1069384" y="188390"/>
                    <a:pt x="1016070" y="132453"/>
                  </a:cubicBezTo>
                  <a:cubicBezTo>
                    <a:pt x="928864" y="40940"/>
                    <a:pt x="841588" y="3838"/>
                    <a:pt x="741530" y="15597"/>
                  </a:cubicBezTo>
                  <a:cubicBezTo>
                    <a:pt x="740872" y="16692"/>
                    <a:pt x="603785" y="66794"/>
                    <a:pt x="564273" y="113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2" name="Google Shape;2802;p86"/>
            <p:cNvSpPr/>
            <p:nvPr/>
          </p:nvSpPr>
          <p:spPr>
            <a:xfrm>
              <a:off x="6099620" y="2164898"/>
              <a:ext cx="89663" cy="76481"/>
            </a:xfrm>
            <a:custGeom>
              <a:avLst/>
              <a:gdLst/>
              <a:ahLst/>
              <a:cxnLst/>
              <a:rect l="l" t="t" r="r" b="b"/>
              <a:pathLst>
                <a:path w="89663" h="76481" extrusionOk="0">
                  <a:moveTo>
                    <a:pt x="44193" y="75857"/>
                  </a:moveTo>
                  <a:cubicBezTo>
                    <a:pt x="40542" y="75922"/>
                    <a:pt x="36963" y="75272"/>
                    <a:pt x="33604" y="73958"/>
                  </a:cubicBezTo>
                  <a:cubicBezTo>
                    <a:pt x="20896" y="69137"/>
                    <a:pt x="154" y="56064"/>
                    <a:pt x="-1381" y="41311"/>
                  </a:cubicBezTo>
                  <a:cubicBezTo>
                    <a:pt x="-2548" y="30794"/>
                    <a:pt x="6362" y="21372"/>
                    <a:pt x="14979" y="12097"/>
                  </a:cubicBezTo>
                  <a:cubicBezTo>
                    <a:pt x="18120" y="8664"/>
                    <a:pt x="21334" y="5305"/>
                    <a:pt x="23890" y="2018"/>
                  </a:cubicBezTo>
                  <a:cubicBezTo>
                    <a:pt x="24620" y="944"/>
                    <a:pt x="25716" y="126"/>
                    <a:pt x="26957" y="-319"/>
                  </a:cubicBezTo>
                  <a:cubicBezTo>
                    <a:pt x="28199" y="-721"/>
                    <a:pt x="29514" y="-721"/>
                    <a:pt x="30755" y="-319"/>
                  </a:cubicBezTo>
                  <a:cubicBezTo>
                    <a:pt x="31412" y="-465"/>
                    <a:pt x="32143" y="-465"/>
                    <a:pt x="32800" y="-319"/>
                  </a:cubicBezTo>
                  <a:cubicBezTo>
                    <a:pt x="56026" y="1142"/>
                    <a:pt x="74065" y="8299"/>
                    <a:pt x="82537" y="19692"/>
                  </a:cubicBezTo>
                  <a:cubicBezTo>
                    <a:pt x="84947" y="22877"/>
                    <a:pt x="86700" y="26536"/>
                    <a:pt x="87577" y="30428"/>
                  </a:cubicBezTo>
                  <a:cubicBezTo>
                    <a:pt x="88380" y="34358"/>
                    <a:pt x="88380" y="38404"/>
                    <a:pt x="87577" y="42333"/>
                  </a:cubicBezTo>
                  <a:cubicBezTo>
                    <a:pt x="86043" y="48052"/>
                    <a:pt x="83414" y="53413"/>
                    <a:pt x="79762" y="58109"/>
                  </a:cubicBezTo>
                  <a:cubicBezTo>
                    <a:pt x="76183" y="62688"/>
                    <a:pt x="71655" y="66464"/>
                    <a:pt x="66542" y="69211"/>
                  </a:cubicBezTo>
                  <a:cubicBezTo>
                    <a:pt x="59823" y="73381"/>
                    <a:pt x="52082" y="75674"/>
                    <a:pt x="44193" y="75857"/>
                  </a:cubicBezTo>
                  <a:close/>
                  <a:moveTo>
                    <a:pt x="32435" y="13777"/>
                  </a:moveTo>
                  <a:cubicBezTo>
                    <a:pt x="30025" y="16654"/>
                    <a:pt x="27469" y="19364"/>
                    <a:pt x="24693" y="21883"/>
                  </a:cubicBezTo>
                  <a:cubicBezTo>
                    <a:pt x="19435" y="27361"/>
                    <a:pt x="11620" y="35687"/>
                    <a:pt x="12059" y="39485"/>
                  </a:cubicBezTo>
                  <a:cubicBezTo>
                    <a:pt x="12569" y="44525"/>
                    <a:pt x="24767" y="55114"/>
                    <a:pt x="38205" y="60300"/>
                  </a:cubicBezTo>
                  <a:cubicBezTo>
                    <a:pt x="41930" y="61250"/>
                    <a:pt x="45728" y="61396"/>
                    <a:pt x="49526" y="60738"/>
                  </a:cubicBezTo>
                  <a:cubicBezTo>
                    <a:pt x="53323" y="60008"/>
                    <a:pt x="56902" y="58518"/>
                    <a:pt x="60042" y="56356"/>
                  </a:cubicBezTo>
                  <a:cubicBezTo>
                    <a:pt x="66981" y="52748"/>
                    <a:pt x="72239" y="46562"/>
                    <a:pt x="74649" y="39120"/>
                  </a:cubicBezTo>
                  <a:cubicBezTo>
                    <a:pt x="75088" y="37199"/>
                    <a:pt x="75088" y="35198"/>
                    <a:pt x="74649" y="33277"/>
                  </a:cubicBezTo>
                  <a:cubicBezTo>
                    <a:pt x="74212" y="31371"/>
                    <a:pt x="73335" y="29581"/>
                    <a:pt x="72166" y="28019"/>
                  </a:cubicBezTo>
                  <a:cubicBezTo>
                    <a:pt x="65885" y="20277"/>
                    <a:pt x="51497" y="14945"/>
                    <a:pt x="32435" y="1377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3" name="Google Shape;2803;p86"/>
            <p:cNvSpPr/>
            <p:nvPr/>
          </p:nvSpPr>
          <p:spPr>
            <a:xfrm>
              <a:off x="7296005" y="4695630"/>
              <a:ext cx="774899" cy="719268"/>
            </a:xfrm>
            <a:custGeom>
              <a:avLst/>
              <a:gdLst/>
              <a:ahLst/>
              <a:cxnLst/>
              <a:rect l="l" t="t" r="r" b="b"/>
              <a:pathLst>
                <a:path w="774899" h="719268" extrusionOk="0">
                  <a:moveTo>
                    <a:pt x="274623" y="718648"/>
                  </a:moveTo>
                  <a:cubicBezTo>
                    <a:pt x="212543" y="718648"/>
                    <a:pt x="166092" y="684760"/>
                    <a:pt x="132351" y="615304"/>
                  </a:cubicBezTo>
                  <a:cubicBezTo>
                    <a:pt x="90356" y="528683"/>
                    <a:pt x="64501" y="434907"/>
                    <a:pt x="39304" y="344197"/>
                  </a:cubicBezTo>
                  <a:lnTo>
                    <a:pt x="31562" y="316151"/>
                  </a:lnTo>
                  <a:cubicBezTo>
                    <a:pt x="13888" y="252465"/>
                    <a:pt x="-2327" y="183666"/>
                    <a:pt x="-1450" y="112165"/>
                  </a:cubicBezTo>
                  <a:cubicBezTo>
                    <a:pt x="-792" y="48916"/>
                    <a:pt x="34629" y="9916"/>
                    <a:pt x="95614" y="6044"/>
                  </a:cubicBezTo>
                  <a:cubicBezTo>
                    <a:pt x="103429" y="5241"/>
                    <a:pt x="111169" y="3926"/>
                    <a:pt x="118839" y="2027"/>
                  </a:cubicBezTo>
                  <a:cubicBezTo>
                    <a:pt x="122636" y="1078"/>
                    <a:pt x="126581" y="274"/>
                    <a:pt x="130306" y="-456"/>
                  </a:cubicBezTo>
                  <a:cubicBezTo>
                    <a:pt x="131181" y="-675"/>
                    <a:pt x="132205" y="-675"/>
                    <a:pt x="133080" y="-456"/>
                  </a:cubicBezTo>
                  <a:cubicBezTo>
                    <a:pt x="133811" y="-602"/>
                    <a:pt x="134469" y="-602"/>
                    <a:pt x="135198" y="-456"/>
                  </a:cubicBezTo>
                  <a:cubicBezTo>
                    <a:pt x="213711" y="5022"/>
                    <a:pt x="306175" y="14151"/>
                    <a:pt x="396665" y="39860"/>
                  </a:cubicBezTo>
                  <a:cubicBezTo>
                    <a:pt x="460132" y="57972"/>
                    <a:pt x="521336" y="77838"/>
                    <a:pt x="574140" y="120929"/>
                  </a:cubicBezTo>
                  <a:cubicBezTo>
                    <a:pt x="650096" y="183008"/>
                    <a:pt x="703266" y="266196"/>
                    <a:pt x="741025" y="331635"/>
                  </a:cubicBezTo>
                  <a:cubicBezTo>
                    <a:pt x="772064" y="384878"/>
                    <a:pt x="780830" y="437682"/>
                    <a:pt x="767172" y="483402"/>
                  </a:cubicBezTo>
                  <a:cubicBezTo>
                    <a:pt x="753515" y="529122"/>
                    <a:pt x="717581" y="567539"/>
                    <a:pt x="663243" y="592955"/>
                  </a:cubicBezTo>
                  <a:cubicBezTo>
                    <a:pt x="587360" y="628596"/>
                    <a:pt x="507239" y="657007"/>
                    <a:pt x="429530" y="684468"/>
                  </a:cubicBezTo>
                  <a:lnTo>
                    <a:pt x="376872" y="703238"/>
                  </a:lnTo>
                  <a:cubicBezTo>
                    <a:pt x="351966" y="711126"/>
                    <a:pt x="326113" y="715727"/>
                    <a:pt x="299966" y="716968"/>
                  </a:cubicBezTo>
                  <a:lnTo>
                    <a:pt x="291056" y="717772"/>
                  </a:lnTo>
                  <a:cubicBezTo>
                    <a:pt x="286090" y="718430"/>
                    <a:pt x="280247" y="718648"/>
                    <a:pt x="274623" y="718648"/>
                  </a:cubicBezTo>
                  <a:close/>
                  <a:moveTo>
                    <a:pt x="133665" y="13494"/>
                  </a:moveTo>
                  <a:lnTo>
                    <a:pt x="122636" y="15904"/>
                  </a:lnTo>
                  <a:cubicBezTo>
                    <a:pt x="114238" y="17876"/>
                    <a:pt x="105692" y="19336"/>
                    <a:pt x="97147" y="20213"/>
                  </a:cubicBezTo>
                  <a:cubicBezTo>
                    <a:pt x="43320" y="24084"/>
                    <a:pt x="13376" y="56730"/>
                    <a:pt x="12645" y="112602"/>
                  </a:cubicBezTo>
                  <a:cubicBezTo>
                    <a:pt x="11916" y="181840"/>
                    <a:pt x="28129" y="249397"/>
                    <a:pt x="45145" y="312208"/>
                  </a:cubicBezTo>
                  <a:lnTo>
                    <a:pt x="52888" y="340180"/>
                  </a:lnTo>
                  <a:cubicBezTo>
                    <a:pt x="77647" y="429941"/>
                    <a:pt x="103210" y="523352"/>
                    <a:pt x="144620" y="608731"/>
                  </a:cubicBezTo>
                  <a:cubicBezTo>
                    <a:pt x="179093" y="679721"/>
                    <a:pt x="225690" y="709884"/>
                    <a:pt x="291056" y="703676"/>
                  </a:cubicBezTo>
                  <a:lnTo>
                    <a:pt x="299966" y="702800"/>
                  </a:lnTo>
                  <a:cubicBezTo>
                    <a:pt x="324944" y="701631"/>
                    <a:pt x="349703" y="697249"/>
                    <a:pt x="373659" y="689873"/>
                  </a:cubicBezTo>
                  <a:lnTo>
                    <a:pt x="426317" y="671102"/>
                  </a:lnTo>
                  <a:cubicBezTo>
                    <a:pt x="503807" y="643641"/>
                    <a:pt x="583343" y="615376"/>
                    <a:pt x="658860" y="579954"/>
                  </a:cubicBezTo>
                  <a:cubicBezTo>
                    <a:pt x="709985" y="556072"/>
                    <a:pt x="743070" y="521526"/>
                    <a:pt x="755558" y="479093"/>
                  </a:cubicBezTo>
                  <a:cubicBezTo>
                    <a:pt x="768049" y="436659"/>
                    <a:pt x="759430" y="388529"/>
                    <a:pt x="730727" y="338865"/>
                  </a:cubicBezTo>
                  <a:cubicBezTo>
                    <a:pt x="693552" y="274449"/>
                    <a:pt x="641332" y="192795"/>
                    <a:pt x="566983" y="132103"/>
                  </a:cubicBezTo>
                  <a:cubicBezTo>
                    <a:pt x="515858" y="90692"/>
                    <a:pt x="456114" y="71337"/>
                    <a:pt x="394034" y="53298"/>
                  </a:cubicBezTo>
                  <a:cubicBezTo>
                    <a:pt x="304786" y="27882"/>
                    <a:pt x="213126" y="18972"/>
                    <a:pt x="135198" y="1349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4" name="Google Shape;2804;p86"/>
            <p:cNvSpPr/>
            <p:nvPr/>
          </p:nvSpPr>
          <p:spPr>
            <a:xfrm>
              <a:off x="7848200" y="2628898"/>
              <a:ext cx="240834" cy="305691"/>
            </a:xfrm>
            <a:custGeom>
              <a:avLst/>
              <a:gdLst/>
              <a:ahLst/>
              <a:cxnLst/>
              <a:rect l="l" t="t" r="r" b="b"/>
              <a:pathLst>
                <a:path w="240834" h="305691" extrusionOk="0">
                  <a:moveTo>
                    <a:pt x="127627" y="305034"/>
                  </a:moveTo>
                  <a:cubicBezTo>
                    <a:pt x="108857" y="305545"/>
                    <a:pt x="90378" y="300798"/>
                    <a:pt x="74165" y="291303"/>
                  </a:cubicBezTo>
                  <a:cubicBezTo>
                    <a:pt x="57659" y="281663"/>
                    <a:pt x="44002" y="267786"/>
                    <a:pt x="34580" y="251134"/>
                  </a:cubicBezTo>
                  <a:cubicBezTo>
                    <a:pt x="6315" y="198402"/>
                    <a:pt x="-5808" y="138535"/>
                    <a:pt x="-111" y="78990"/>
                  </a:cubicBezTo>
                  <a:cubicBezTo>
                    <a:pt x="2663" y="47585"/>
                    <a:pt x="10186" y="13697"/>
                    <a:pt x="45609" y="988"/>
                  </a:cubicBezTo>
                  <a:cubicBezTo>
                    <a:pt x="46850" y="550"/>
                    <a:pt x="48237" y="550"/>
                    <a:pt x="49480" y="988"/>
                  </a:cubicBezTo>
                  <a:cubicBezTo>
                    <a:pt x="78694" y="-4928"/>
                    <a:pt x="113896" y="5589"/>
                    <a:pt x="149026" y="30641"/>
                  </a:cubicBezTo>
                  <a:cubicBezTo>
                    <a:pt x="194380" y="62703"/>
                    <a:pt x="229365" y="112440"/>
                    <a:pt x="237399" y="153267"/>
                  </a:cubicBezTo>
                  <a:cubicBezTo>
                    <a:pt x="246675" y="205414"/>
                    <a:pt x="222792" y="273555"/>
                    <a:pt x="167577" y="297292"/>
                  </a:cubicBezTo>
                  <a:cubicBezTo>
                    <a:pt x="154942" y="302551"/>
                    <a:pt x="141357" y="305180"/>
                    <a:pt x="127627" y="305034"/>
                  </a:cubicBezTo>
                  <a:close/>
                  <a:moveTo>
                    <a:pt x="49480" y="14500"/>
                  </a:moveTo>
                  <a:cubicBezTo>
                    <a:pt x="23406" y="24141"/>
                    <a:pt x="16175" y="47731"/>
                    <a:pt x="13399" y="79793"/>
                  </a:cubicBezTo>
                  <a:cubicBezTo>
                    <a:pt x="7777" y="136461"/>
                    <a:pt x="19242" y="193509"/>
                    <a:pt x="46338" y="243611"/>
                  </a:cubicBezTo>
                  <a:cubicBezTo>
                    <a:pt x="70367" y="288455"/>
                    <a:pt x="125070" y="299337"/>
                    <a:pt x="161880" y="283634"/>
                  </a:cubicBezTo>
                  <a:cubicBezTo>
                    <a:pt x="210521" y="262966"/>
                    <a:pt x="231629" y="200958"/>
                    <a:pt x="223887" y="155458"/>
                  </a:cubicBezTo>
                  <a:cubicBezTo>
                    <a:pt x="217095" y="117699"/>
                    <a:pt x="184083" y="71979"/>
                    <a:pt x="141869" y="41742"/>
                  </a:cubicBezTo>
                  <a:cubicBezTo>
                    <a:pt x="109661" y="18809"/>
                    <a:pt x="77963" y="9169"/>
                    <a:pt x="52474" y="14208"/>
                  </a:cubicBezTo>
                  <a:cubicBezTo>
                    <a:pt x="51525" y="14595"/>
                    <a:pt x="50502" y="14697"/>
                    <a:pt x="49480" y="14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5" name="Google Shape;2805;p86"/>
            <p:cNvSpPr/>
            <p:nvPr/>
          </p:nvSpPr>
          <p:spPr>
            <a:xfrm>
              <a:off x="5725981" y="1944702"/>
              <a:ext cx="695507" cy="544846"/>
            </a:xfrm>
            <a:custGeom>
              <a:avLst/>
              <a:gdLst/>
              <a:ahLst/>
              <a:cxnLst/>
              <a:rect l="l" t="t" r="r" b="b"/>
              <a:pathLst>
                <a:path w="695507" h="544846" extrusionOk="0">
                  <a:moveTo>
                    <a:pt x="386355" y="544226"/>
                  </a:moveTo>
                  <a:cubicBezTo>
                    <a:pt x="371894" y="544255"/>
                    <a:pt x="357506" y="542882"/>
                    <a:pt x="343337" y="540136"/>
                  </a:cubicBezTo>
                  <a:cubicBezTo>
                    <a:pt x="228964" y="518130"/>
                    <a:pt x="122552" y="465786"/>
                    <a:pt x="35348" y="388588"/>
                  </a:cubicBezTo>
                  <a:cubicBezTo>
                    <a:pt x="14898" y="372411"/>
                    <a:pt x="1752" y="348755"/>
                    <a:pt x="-1170" y="322856"/>
                  </a:cubicBezTo>
                  <a:cubicBezTo>
                    <a:pt x="-3434" y="296710"/>
                    <a:pt x="6572" y="269906"/>
                    <a:pt x="27606" y="243029"/>
                  </a:cubicBezTo>
                  <a:cubicBezTo>
                    <a:pt x="106849" y="143263"/>
                    <a:pt x="207784" y="36486"/>
                    <a:pt x="355753" y="844"/>
                  </a:cubicBezTo>
                  <a:cubicBezTo>
                    <a:pt x="356775" y="552"/>
                    <a:pt x="357798" y="552"/>
                    <a:pt x="358821" y="844"/>
                  </a:cubicBezTo>
                  <a:lnTo>
                    <a:pt x="359843" y="844"/>
                  </a:lnTo>
                  <a:cubicBezTo>
                    <a:pt x="443541" y="-7336"/>
                    <a:pt x="523807" y="18811"/>
                    <a:pt x="598303" y="77677"/>
                  </a:cubicBezTo>
                  <a:cubicBezTo>
                    <a:pt x="698653" y="156994"/>
                    <a:pt x="720564" y="254787"/>
                    <a:pt x="661843" y="360323"/>
                  </a:cubicBezTo>
                  <a:cubicBezTo>
                    <a:pt x="630876" y="415538"/>
                    <a:pt x="584353" y="454246"/>
                    <a:pt x="543600" y="486163"/>
                  </a:cubicBezTo>
                  <a:cubicBezTo>
                    <a:pt x="499194" y="522673"/>
                    <a:pt x="443834" y="543130"/>
                    <a:pt x="386355" y="544226"/>
                  </a:cubicBezTo>
                  <a:close/>
                  <a:moveTo>
                    <a:pt x="358894" y="14867"/>
                  </a:moveTo>
                  <a:cubicBezTo>
                    <a:pt x="214869" y="49486"/>
                    <a:pt x="115979" y="154218"/>
                    <a:pt x="38196" y="252158"/>
                  </a:cubicBezTo>
                  <a:cubicBezTo>
                    <a:pt x="19280" y="276114"/>
                    <a:pt x="10589" y="299412"/>
                    <a:pt x="12561" y="321688"/>
                  </a:cubicBezTo>
                  <a:cubicBezTo>
                    <a:pt x="14313" y="341918"/>
                    <a:pt x="24977" y="360761"/>
                    <a:pt x="44185" y="377706"/>
                  </a:cubicBezTo>
                  <a:cubicBezTo>
                    <a:pt x="129636" y="453319"/>
                    <a:pt x="233858" y="504553"/>
                    <a:pt x="345966" y="526040"/>
                  </a:cubicBezTo>
                  <a:cubicBezTo>
                    <a:pt x="410675" y="538529"/>
                    <a:pt x="476407" y="520708"/>
                    <a:pt x="535858" y="474915"/>
                  </a:cubicBezTo>
                  <a:cubicBezTo>
                    <a:pt x="575954" y="443802"/>
                    <a:pt x="621163" y="406189"/>
                    <a:pt x="650523" y="353312"/>
                  </a:cubicBezTo>
                  <a:cubicBezTo>
                    <a:pt x="719687" y="229152"/>
                    <a:pt x="656146" y="141510"/>
                    <a:pt x="590561" y="89363"/>
                  </a:cubicBezTo>
                  <a:cubicBezTo>
                    <a:pt x="517526" y="31811"/>
                    <a:pt x="443250" y="7710"/>
                    <a:pt x="361450" y="15232"/>
                  </a:cubicBezTo>
                  <a:cubicBezTo>
                    <a:pt x="360573" y="15320"/>
                    <a:pt x="359697" y="15196"/>
                    <a:pt x="358894" y="148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6" name="Google Shape;2806;p86"/>
            <p:cNvSpPr/>
            <p:nvPr/>
          </p:nvSpPr>
          <p:spPr>
            <a:xfrm>
              <a:off x="5072109" y="1807515"/>
              <a:ext cx="1460525" cy="877987"/>
            </a:xfrm>
            <a:custGeom>
              <a:avLst/>
              <a:gdLst/>
              <a:ahLst/>
              <a:cxnLst/>
              <a:rect l="l" t="t" r="r" b="b"/>
              <a:pathLst>
                <a:path w="1460525" h="877987" extrusionOk="0">
                  <a:moveTo>
                    <a:pt x="599313" y="877367"/>
                  </a:moveTo>
                  <a:cubicBezTo>
                    <a:pt x="552790" y="877367"/>
                    <a:pt x="509406" y="859400"/>
                    <a:pt x="466535" y="822517"/>
                  </a:cubicBezTo>
                  <a:cubicBezTo>
                    <a:pt x="417748" y="782020"/>
                    <a:pt x="365017" y="746473"/>
                    <a:pt x="309218" y="716398"/>
                  </a:cubicBezTo>
                  <a:cubicBezTo>
                    <a:pt x="187906" y="648767"/>
                    <a:pt x="96758" y="560394"/>
                    <a:pt x="30662" y="446168"/>
                  </a:cubicBezTo>
                  <a:cubicBezTo>
                    <a:pt x="-4980" y="384526"/>
                    <a:pt x="-10969" y="333182"/>
                    <a:pt x="12622" y="289142"/>
                  </a:cubicBezTo>
                  <a:cubicBezTo>
                    <a:pt x="64258" y="192370"/>
                    <a:pt x="147664" y="137594"/>
                    <a:pt x="253638" y="130656"/>
                  </a:cubicBezTo>
                  <a:cubicBezTo>
                    <a:pt x="311554" y="127004"/>
                    <a:pt x="365601" y="143583"/>
                    <a:pt x="411832" y="159358"/>
                  </a:cubicBezTo>
                  <a:cubicBezTo>
                    <a:pt x="527374" y="198798"/>
                    <a:pt x="632982" y="186600"/>
                    <a:pt x="734939" y="122111"/>
                  </a:cubicBezTo>
                  <a:lnTo>
                    <a:pt x="739833" y="118970"/>
                  </a:lnTo>
                  <a:cubicBezTo>
                    <a:pt x="817396" y="70037"/>
                    <a:pt x="897369" y="19350"/>
                    <a:pt x="990344" y="1018"/>
                  </a:cubicBezTo>
                  <a:cubicBezTo>
                    <a:pt x="991293" y="799"/>
                    <a:pt x="992243" y="799"/>
                    <a:pt x="993191" y="1018"/>
                  </a:cubicBezTo>
                  <a:lnTo>
                    <a:pt x="994214" y="1018"/>
                  </a:lnTo>
                  <a:cubicBezTo>
                    <a:pt x="1082732" y="-6285"/>
                    <a:pt x="1156206" y="10732"/>
                    <a:pt x="1219016" y="53969"/>
                  </a:cubicBezTo>
                  <a:lnTo>
                    <a:pt x="1223837" y="57328"/>
                  </a:lnTo>
                  <a:cubicBezTo>
                    <a:pt x="1277664" y="94357"/>
                    <a:pt x="1333390" y="132700"/>
                    <a:pt x="1381155" y="179005"/>
                  </a:cubicBezTo>
                  <a:cubicBezTo>
                    <a:pt x="1412486" y="211206"/>
                    <a:pt x="1435346" y="250609"/>
                    <a:pt x="1447835" y="293743"/>
                  </a:cubicBezTo>
                  <a:cubicBezTo>
                    <a:pt x="1470550" y="368239"/>
                    <a:pt x="1458718" y="448139"/>
                    <a:pt x="1412486" y="531107"/>
                  </a:cubicBezTo>
                  <a:cubicBezTo>
                    <a:pt x="1368665" y="609620"/>
                    <a:pt x="1306001" y="681122"/>
                    <a:pt x="1220258" y="749702"/>
                  </a:cubicBezTo>
                  <a:cubicBezTo>
                    <a:pt x="1130863" y="821203"/>
                    <a:pt x="1037670" y="853850"/>
                    <a:pt x="936005" y="849979"/>
                  </a:cubicBezTo>
                  <a:cubicBezTo>
                    <a:pt x="849532" y="846546"/>
                    <a:pt x="747720" y="846181"/>
                    <a:pt x="648758" y="870502"/>
                  </a:cubicBezTo>
                  <a:cubicBezTo>
                    <a:pt x="632617" y="874811"/>
                    <a:pt x="616038" y="877119"/>
                    <a:pt x="599313" y="877367"/>
                  </a:cubicBezTo>
                  <a:close/>
                  <a:moveTo>
                    <a:pt x="270655" y="144970"/>
                  </a:moveTo>
                  <a:cubicBezTo>
                    <a:pt x="265470" y="144883"/>
                    <a:pt x="260357" y="145051"/>
                    <a:pt x="255172" y="145482"/>
                  </a:cubicBezTo>
                  <a:cubicBezTo>
                    <a:pt x="152338" y="152201"/>
                    <a:pt x="74920" y="202595"/>
                    <a:pt x="24892" y="296664"/>
                  </a:cubicBezTo>
                  <a:cubicBezTo>
                    <a:pt x="4004" y="335884"/>
                    <a:pt x="9847" y="382481"/>
                    <a:pt x="42713" y="439302"/>
                  </a:cubicBezTo>
                  <a:cubicBezTo>
                    <a:pt x="107568" y="550973"/>
                    <a:pt x="196963" y="637592"/>
                    <a:pt x="316010" y="704055"/>
                  </a:cubicBezTo>
                  <a:cubicBezTo>
                    <a:pt x="372539" y="734532"/>
                    <a:pt x="425782" y="770575"/>
                    <a:pt x="475153" y="811635"/>
                  </a:cubicBezTo>
                  <a:cubicBezTo>
                    <a:pt x="529930" y="858743"/>
                    <a:pt x="582515" y="872839"/>
                    <a:pt x="645690" y="857282"/>
                  </a:cubicBezTo>
                  <a:cubicBezTo>
                    <a:pt x="746479" y="832743"/>
                    <a:pt x="849239" y="832743"/>
                    <a:pt x="936589" y="836321"/>
                  </a:cubicBezTo>
                  <a:cubicBezTo>
                    <a:pt x="1035114" y="840338"/>
                    <a:pt x="1125239" y="808495"/>
                    <a:pt x="1212078" y="739038"/>
                  </a:cubicBezTo>
                  <a:cubicBezTo>
                    <a:pt x="1296433" y="671554"/>
                    <a:pt x="1358149" y="601440"/>
                    <a:pt x="1400947" y="524534"/>
                  </a:cubicBezTo>
                  <a:cubicBezTo>
                    <a:pt x="1444768" y="445218"/>
                    <a:pt x="1456527" y="369481"/>
                    <a:pt x="1435054" y="298710"/>
                  </a:cubicBezTo>
                  <a:cubicBezTo>
                    <a:pt x="1423222" y="257897"/>
                    <a:pt x="1401604" y="220598"/>
                    <a:pt x="1372098" y="190033"/>
                  </a:cubicBezTo>
                  <a:cubicBezTo>
                    <a:pt x="1325136" y="144678"/>
                    <a:pt x="1269848" y="106627"/>
                    <a:pt x="1216533" y="69817"/>
                  </a:cubicBezTo>
                  <a:lnTo>
                    <a:pt x="1211640" y="66457"/>
                  </a:lnTo>
                  <a:cubicBezTo>
                    <a:pt x="1151386" y="25047"/>
                    <a:pt x="1080615" y="8029"/>
                    <a:pt x="995309" y="15844"/>
                  </a:cubicBezTo>
                  <a:lnTo>
                    <a:pt x="992753" y="15844"/>
                  </a:lnTo>
                  <a:cubicBezTo>
                    <a:pt x="902336" y="33665"/>
                    <a:pt x="823239" y="83621"/>
                    <a:pt x="746698" y="132043"/>
                  </a:cubicBezTo>
                  <a:lnTo>
                    <a:pt x="741951" y="135111"/>
                  </a:lnTo>
                  <a:cubicBezTo>
                    <a:pt x="636415" y="201865"/>
                    <a:pt x="527008" y="214427"/>
                    <a:pt x="407669" y="173746"/>
                  </a:cubicBezTo>
                  <a:cubicBezTo>
                    <a:pt x="367061" y="159285"/>
                    <a:pt x="319881" y="144751"/>
                    <a:pt x="270436" y="1447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7" name="Google Shape;2807;p86"/>
            <p:cNvSpPr/>
            <p:nvPr/>
          </p:nvSpPr>
          <p:spPr>
            <a:xfrm>
              <a:off x="8646595" y="1383666"/>
              <a:ext cx="308997" cy="388896"/>
            </a:xfrm>
            <a:custGeom>
              <a:avLst/>
              <a:gdLst/>
              <a:ahLst/>
              <a:cxnLst/>
              <a:rect l="l" t="t" r="r" b="b"/>
              <a:pathLst>
                <a:path w="308997" h="388896" extrusionOk="0">
                  <a:moveTo>
                    <a:pt x="215368" y="388276"/>
                  </a:moveTo>
                  <a:cubicBezTo>
                    <a:pt x="207626" y="388203"/>
                    <a:pt x="199884" y="386742"/>
                    <a:pt x="192653" y="383967"/>
                  </a:cubicBezTo>
                  <a:lnTo>
                    <a:pt x="186081" y="381557"/>
                  </a:lnTo>
                  <a:cubicBezTo>
                    <a:pt x="162417" y="373574"/>
                    <a:pt x="139337" y="363809"/>
                    <a:pt x="117134" y="352343"/>
                  </a:cubicBezTo>
                  <a:cubicBezTo>
                    <a:pt x="28982" y="304651"/>
                    <a:pt x="-10604" y="232054"/>
                    <a:pt x="278" y="137035"/>
                  </a:cubicBezTo>
                  <a:cubicBezTo>
                    <a:pt x="6706" y="78607"/>
                    <a:pt x="21606" y="21421"/>
                    <a:pt x="85584" y="1043"/>
                  </a:cubicBezTo>
                  <a:cubicBezTo>
                    <a:pt x="86752" y="744"/>
                    <a:pt x="87993" y="744"/>
                    <a:pt x="89163" y="1043"/>
                  </a:cubicBezTo>
                  <a:lnTo>
                    <a:pt x="90770" y="1043"/>
                  </a:lnTo>
                  <a:cubicBezTo>
                    <a:pt x="95516" y="1175"/>
                    <a:pt x="100265" y="905"/>
                    <a:pt x="105011" y="240"/>
                  </a:cubicBezTo>
                  <a:cubicBezTo>
                    <a:pt x="116039" y="-1323"/>
                    <a:pt x="127214" y="-753"/>
                    <a:pt x="138023" y="1920"/>
                  </a:cubicBezTo>
                  <a:cubicBezTo>
                    <a:pt x="217048" y="27263"/>
                    <a:pt x="271166" y="73567"/>
                    <a:pt x="294683" y="135647"/>
                  </a:cubicBezTo>
                  <a:cubicBezTo>
                    <a:pt x="318200" y="197727"/>
                    <a:pt x="309290" y="274852"/>
                    <a:pt x="268755" y="350224"/>
                  </a:cubicBezTo>
                  <a:cubicBezTo>
                    <a:pt x="255172" y="375349"/>
                    <a:pt x="236986" y="388276"/>
                    <a:pt x="215368" y="388276"/>
                  </a:cubicBezTo>
                  <a:close/>
                  <a:moveTo>
                    <a:pt x="89236" y="15067"/>
                  </a:moveTo>
                  <a:cubicBezTo>
                    <a:pt x="30077" y="34055"/>
                    <a:pt x="19487" y="88978"/>
                    <a:pt x="13644" y="139226"/>
                  </a:cubicBezTo>
                  <a:cubicBezTo>
                    <a:pt x="3784" y="227745"/>
                    <a:pt x="40740" y="295375"/>
                    <a:pt x="123197" y="340219"/>
                  </a:cubicBezTo>
                  <a:cubicBezTo>
                    <a:pt x="144815" y="351298"/>
                    <a:pt x="167237" y="360720"/>
                    <a:pt x="190316" y="368411"/>
                  </a:cubicBezTo>
                  <a:lnTo>
                    <a:pt x="196890" y="370747"/>
                  </a:lnTo>
                  <a:cubicBezTo>
                    <a:pt x="222306" y="380096"/>
                    <a:pt x="241952" y="370747"/>
                    <a:pt x="256851" y="343432"/>
                  </a:cubicBezTo>
                  <a:cubicBezTo>
                    <a:pt x="295560" y="271931"/>
                    <a:pt x="304251" y="200137"/>
                    <a:pt x="281975" y="141198"/>
                  </a:cubicBezTo>
                  <a:cubicBezTo>
                    <a:pt x="259699" y="82259"/>
                    <a:pt x="208940" y="39825"/>
                    <a:pt x="133933" y="15797"/>
                  </a:cubicBezTo>
                  <a:cubicBezTo>
                    <a:pt x="124730" y="13686"/>
                    <a:pt x="115235" y="13313"/>
                    <a:pt x="105888" y="14701"/>
                  </a:cubicBezTo>
                  <a:cubicBezTo>
                    <a:pt x="100774" y="14701"/>
                    <a:pt x="95662" y="15505"/>
                    <a:pt x="90404" y="15505"/>
                  </a:cubicBezTo>
                  <a:cubicBezTo>
                    <a:pt x="89965" y="15417"/>
                    <a:pt x="89600" y="15271"/>
                    <a:pt x="89236" y="150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8" name="Google Shape;2808;p86"/>
            <p:cNvSpPr/>
            <p:nvPr/>
          </p:nvSpPr>
          <p:spPr>
            <a:xfrm>
              <a:off x="7515202" y="1146206"/>
              <a:ext cx="375805" cy="314642"/>
            </a:xfrm>
            <a:custGeom>
              <a:avLst/>
              <a:gdLst/>
              <a:ahLst/>
              <a:cxnLst/>
              <a:rect l="l" t="t" r="r" b="b"/>
              <a:pathLst>
                <a:path w="375805" h="314642" extrusionOk="0">
                  <a:moveTo>
                    <a:pt x="116556" y="313876"/>
                  </a:moveTo>
                  <a:cubicBezTo>
                    <a:pt x="60246" y="313876"/>
                    <a:pt x="24679" y="291966"/>
                    <a:pt x="8027" y="248145"/>
                  </a:cubicBezTo>
                  <a:cubicBezTo>
                    <a:pt x="-11329" y="196144"/>
                    <a:pt x="-1030" y="144070"/>
                    <a:pt x="37897" y="97473"/>
                  </a:cubicBezTo>
                  <a:cubicBezTo>
                    <a:pt x="78212" y="47371"/>
                    <a:pt x="134595" y="12760"/>
                    <a:pt x="197479" y="-467"/>
                  </a:cubicBezTo>
                  <a:cubicBezTo>
                    <a:pt x="198501" y="-671"/>
                    <a:pt x="199452" y="-671"/>
                    <a:pt x="200473" y="-467"/>
                  </a:cubicBezTo>
                  <a:lnTo>
                    <a:pt x="202445" y="-467"/>
                  </a:lnTo>
                  <a:cubicBezTo>
                    <a:pt x="233412" y="789"/>
                    <a:pt x="263577" y="9853"/>
                    <a:pt x="290088" y="25899"/>
                  </a:cubicBezTo>
                  <a:cubicBezTo>
                    <a:pt x="317256" y="42237"/>
                    <a:pt x="339971" y="64951"/>
                    <a:pt x="356331" y="92069"/>
                  </a:cubicBezTo>
                  <a:cubicBezTo>
                    <a:pt x="395113" y="153345"/>
                    <a:pt x="365753" y="214987"/>
                    <a:pt x="319813" y="248729"/>
                  </a:cubicBezTo>
                  <a:cubicBezTo>
                    <a:pt x="266278" y="288168"/>
                    <a:pt x="204491" y="309494"/>
                    <a:pt x="130944" y="314022"/>
                  </a:cubicBezTo>
                  <a:close/>
                  <a:moveTo>
                    <a:pt x="200546" y="13118"/>
                  </a:moveTo>
                  <a:cubicBezTo>
                    <a:pt x="140512" y="25738"/>
                    <a:pt x="86759" y="58779"/>
                    <a:pt x="48415" y="106602"/>
                  </a:cubicBezTo>
                  <a:cubicBezTo>
                    <a:pt x="12554" y="149547"/>
                    <a:pt x="3278" y="195340"/>
                    <a:pt x="20954" y="242667"/>
                  </a:cubicBezTo>
                  <a:cubicBezTo>
                    <a:pt x="36510" y="284662"/>
                    <a:pt x="71640" y="302629"/>
                    <a:pt x="130507" y="299123"/>
                  </a:cubicBezTo>
                  <a:cubicBezTo>
                    <a:pt x="201570" y="294887"/>
                    <a:pt x="261020" y="274656"/>
                    <a:pt x="312583" y="236532"/>
                  </a:cubicBezTo>
                  <a:cubicBezTo>
                    <a:pt x="353191" y="206661"/>
                    <a:pt x="379190" y="152761"/>
                    <a:pt x="345741" y="99372"/>
                  </a:cubicBezTo>
                  <a:cubicBezTo>
                    <a:pt x="330549" y="73993"/>
                    <a:pt x="309370" y="52725"/>
                    <a:pt x="284100" y="37438"/>
                  </a:cubicBezTo>
                  <a:cubicBezTo>
                    <a:pt x="259267" y="22525"/>
                    <a:pt x="231003" y="14199"/>
                    <a:pt x="202080" y="1326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09" name="Google Shape;2809;p86"/>
            <p:cNvSpPr/>
            <p:nvPr/>
          </p:nvSpPr>
          <p:spPr>
            <a:xfrm>
              <a:off x="3653296" y="1118514"/>
              <a:ext cx="505783" cy="387105"/>
            </a:xfrm>
            <a:custGeom>
              <a:avLst/>
              <a:gdLst/>
              <a:ahLst/>
              <a:cxnLst/>
              <a:rect l="l" t="t" r="r" b="b"/>
              <a:pathLst>
                <a:path w="505783" h="387105" extrusionOk="0">
                  <a:moveTo>
                    <a:pt x="123230" y="386484"/>
                  </a:moveTo>
                  <a:cubicBezTo>
                    <a:pt x="102487" y="386535"/>
                    <a:pt x="81746" y="384899"/>
                    <a:pt x="61222" y="381591"/>
                  </a:cubicBezTo>
                  <a:cubicBezTo>
                    <a:pt x="33250" y="376917"/>
                    <a:pt x="12728" y="362602"/>
                    <a:pt x="3525" y="340764"/>
                  </a:cubicBezTo>
                  <a:cubicBezTo>
                    <a:pt x="-5677" y="318927"/>
                    <a:pt x="-2245" y="289640"/>
                    <a:pt x="14188" y="262325"/>
                  </a:cubicBezTo>
                  <a:cubicBezTo>
                    <a:pt x="19155" y="253750"/>
                    <a:pt x="24851" y="245570"/>
                    <a:pt x="31059" y="237858"/>
                  </a:cubicBezTo>
                  <a:cubicBezTo>
                    <a:pt x="111397" y="141378"/>
                    <a:pt x="212989" y="37595"/>
                    <a:pt x="362565" y="-456"/>
                  </a:cubicBezTo>
                  <a:cubicBezTo>
                    <a:pt x="363661" y="-675"/>
                    <a:pt x="364684" y="-675"/>
                    <a:pt x="365779" y="-456"/>
                  </a:cubicBezTo>
                  <a:lnTo>
                    <a:pt x="419606" y="-456"/>
                  </a:lnTo>
                  <a:cubicBezTo>
                    <a:pt x="457584" y="1078"/>
                    <a:pt x="499945" y="28758"/>
                    <a:pt x="502940" y="67686"/>
                  </a:cubicBezTo>
                  <a:cubicBezTo>
                    <a:pt x="506518" y="101925"/>
                    <a:pt x="503013" y="136521"/>
                    <a:pt x="492641" y="169351"/>
                  </a:cubicBezTo>
                  <a:cubicBezTo>
                    <a:pt x="472703" y="227085"/>
                    <a:pt x="433044" y="275946"/>
                    <a:pt x="380679" y="307314"/>
                  </a:cubicBezTo>
                  <a:cubicBezTo>
                    <a:pt x="331307" y="336528"/>
                    <a:pt x="264917" y="371877"/>
                    <a:pt x="189399" y="381956"/>
                  </a:cubicBezTo>
                  <a:cubicBezTo>
                    <a:pt x="167489" y="384929"/>
                    <a:pt x="145359" y="386440"/>
                    <a:pt x="123230" y="386484"/>
                  </a:cubicBezTo>
                  <a:close/>
                  <a:moveTo>
                    <a:pt x="365633" y="13421"/>
                  </a:moveTo>
                  <a:cubicBezTo>
                    <a:pt x="219563" y="50596"/>
                    <a:pt x="119723" y="152187"/>
                    <a:pt x="41138" y="247133"/>
                  </a:cubicBezTo>
                  <a:cubicBezTo>
                    <a:pt x="35442" y="254415"/>
                    <a:pt x="30182" y="262105"/>
                    <a:pt x="25581" y="270139"/>
                  </a:cubicBezTo>
                  <a:cubicBezTo>
                    <a:pt x="11705" y="293291"/>
                    <a:pt x="8200" y="316955"/>
                    <a:pt x="15941" y="335433"/>
                  </a:cubicBezTo>
                  <a:cubicBezTo>
                    <a:pt x="23683" y="353911"/>
                    <a:pt x="40116" y="363771"/>
                    <a:pt x="63341" y="367641"/>
                  </a:cubicBezTo>
                  <a:cubicBezTo>
                    <a:pt x="104532" y="373820"/>
                    <a:pt x="146308" y="373820"/>
                    <a:pt x="187500" y="367641"/>
                  </a:cubicBezTo>
                  <a:cubicBezTo>
                    <a:pt x="260535" y="357782"/>
                    <a:pt x="325464" y="323820"/>
                    <a:pt x="373521" y="294606"/>
                  </a:cubicBezTo>
                  <a:cubicBezTo>
                    <a:pt x="423185" y="265019"/>
                    <a:pt x="460798" y="218774"/>
                    <a:pt x="479568" y="164092"/>
                  </a:cubicBezTo>
                  <a:cubicBezTo>
                    <a:pt x="489282" y="133272"/>
                    <a:pt x="492495" y="100771"/>
                    <a:pt x="489063" y="68635"/>
                  </a:cubicBezTo>
                  <a:cubicBezTo>
                    <a:pt x="486871" y="37815"/>
                    <a:pt x="450281" y="14955"/>
                    <a:pt x="418803" y="13713"/>
                  </a:cubicBezTo>
                  <a:cubicBezTo>
                    <a:pt x="407044" y="13202"/>
                    <a:pt x="395577" y="13713"/>
                    <a:pt x="383453" y="13713"/>
                  </a:cubicBezTo>
                  <a:lnTo>
                    <a:pt x="367093" y="13713"/>
                  </a:lnTo>
                  <a:cubicBezTo>
                    <a:pt x="366583" y="13669"/>
                    <a:pt x="366072" y="13574"/>
                    <a:pt x="365633" y="1342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0" name="Google Shape;2810;p86"/>
            <p:cNvSpPr/>
            <p:nvPr/>
          </p:nvSpPr>
          <p:spPr>
            <a:xfrm>
              <a:off x="5039774" y="907217"/>
              <a:ext cx="666682" cy="574519"/>
            </a:xfrm>
            <a:custGeom>
              <a:avLst/>
              <a:gdLst/>
              <a:ahLst/>
              <a:cxnLst/>
              <a:rect l="l" t="t" r="r" b="b"/>
              <a:pathLst>
                <a:path w="666682" h="574519" extrusionOk="0">
                  <a:moveTo>
                    <a:pt x="279692" y="573899"/>
                  </a:moveTo>
                  <a:lnTo>
                    <a:pt x="260265" y="573899"/>
                  </a:lnTo>
                  <a:cubicBezTo>
                    <a:pt x="159476" y="568860"/>
                    <a:pt x="80379" y="524235"/>
                    <a:pt x="24507" y="441121"/>
                  </a:cubicBezTo>
                  <a:cubicBezTo>
                    <a:pt x="-10111" y="389412"/>
                    <a:pt x="-10185" y="337631"/>
                    <a:pt x="24507" y="282635"/>
                  </a:cubicBezTo>
                  <a:cubicBezTo>
                    <a:pt x="56862" y="230853"/>
                    <a:pt x="106015" y="206824"/>
                    <a:pt x="157869" y="184695"/>
                  </a:cubicBezTo>
                  <a:cubicBezTo>
                    <a:pt x="235433" y="151537"/>
                    <a:pt x="304816" y="119986"/>
                    <a:pt x="367992" y="69665"/>
                  </a:cubicBezTo>
                  <a:cubicBezTo>
                    <a:pt x="392678" y="51274"/>
                    <a:pt x="418824" y="34907"/>
                    <a:pt x="446139" y="20731"/>
                  </a:cubicBezTo>
                  <a:cubicBezTo>
                    <a:pt x="458044" y="14012"/>
                    <a:pt x="470095" y="7365"/>
                    <a:pt x="481780" y="354"/>
                  </a:cubicBezTo>
                  <a:cubicBezTo>
                    <a:pt x="483240" y="-603"/>
                    <a:pt x="485066" y="-873"/>
                    <a:pt x="486747" y="-376"/>
                  </a:cubicBezTo>
                  <a:cubicBezTo>
                    <a:pt x="487477" y="-522"/>
                    <a:pt x="488280" y="-522"/>
                    <a:pt x="489011" y="-376"/>
                  </a:cubicBezTo>
                  <a:cubicBezTo>
                    <a:pt x="496314" y="354"/>
                    <a:pt x="503618" y="500"/>
                    <a:pt x="511360" y="646"/>
                  </a:cubicBezTo>
                  <a:cubicBezTo>
                    <a:pt x="528523" y="-77"/>
                    <a:pt x="545686" y="2399"/>
                    <a:pt x="561899" y="7950"/>
                  </a:cubicBezTo>
                  <a:cubicBezTo>
                    <a:pt x="623176" y="33074"/>
                    <a:pt x="656845" y="87339"/>
                    <a:pt x="664149" y="173667"/>
                  </a:cubicBezTo>
                  <a:cubicBezTo>
                    <a:pt x="670284" y="243780"/>
                    <a:pt x="649542" y="311411"/>
                    <a:pt x="601339" y="380356"/>
                  </a:cubicBezTo>
                  <a:cubicBezTo>
                    <a:pt x="508146" y="512111"/>
                    <a:pt x="405605" y="573899"/>
                    <a:pt x="279692" y="573899"/>
                  </a:cubicBezTo>
                  <a:close/>
                  <a:moveTo>
                    <a:pt x="486747" y="12843"/>
                  </a:moveTo>
                  <a:cubicBezTo>
                    <a:pt x="475353" y="19563"/>
                    <a:pt x="463448" y="26135"/>
                    <a:pt x="452055" y="32563"/>
                  </a:cubicBezTo>
                  <a:cubicBezTo>
                    <a:pt x="425397" y="46549"/>
                    <a:pt x="399835" y="62638"/>
                    <a:pt x="375733" y="80693"/>
                  </a:cubicBezTo>
                  <a:cubicBezTo>
                    <a:pt x="311316" y="131818"/>
                    <a:pt x="238135" y="165194"/>
                    <a:pt x="162617" y="197549"/>
                  </a:cubicBezTo>
                  <a:cubicBezTo>
                    <a:pt x="112806" y="218802"/>
                    <a:pt x="65626" y="241808"/>
                    <a:pt x="35462" y="290085"/>
                  </a:cubicBezTo>
                  <a:cubicBezTo>
                    <a:pt x="4496" y="339675"/>
                    <a:pt x="4496" y="386272"/>
                    <a:pt x="35462" y="432503"/>
                  </a:cubicBezTo>
                  <a:cubicBezTo>
                    <a:pt x="88705" y="511892"/>
                    <a:pt x="164516" y="554545"/>
                    <a:pt x="260776" y="559219"/>
                  </a:cubicBezTo>
                  <a:cubicBezTo>
                    <a:pt x="390852" y="565865"/>
                    <a:pt x="495365" y="505903"/>
                    <a:pt x="589434" y="371153"/>
                  </a:cubicBezTo>
                  <a:cubicBezTo>
                    <a:pt x="636396" y="304180"/>
                    <a:pt x="655166" y="241589"/>
                    <a:pt x="649615" y="173959"/>
                  </a:cubicBezTo>
                  <a:cubicBezTo>
                    <a:pt x="642311" y="92305"/>
                    <a:pt x="613097" y="43372"/>
                    <a:pt x="556568" y="20147"/>
                  </a:cubicBezTo>
                  <a:cubicBezTo>
                    <a:pt x="541742" y="15392"/>
                    <a:pt x="526113" y="13369"/>
                    <a:pt x="510556" y="14158"/>
                  </a:cubicBezTo>
                  <a:cubicBezTo>
                    <a:pt x="502741" y="14340"/>
                    <a:pt x="495000" y="13975"/>
                    <a:pt x="487258" y="13062"/>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1" name="Google Shape;2811;p86"/>
            <p:cNvSpPr/>
            <p:nvPr/>
          </p:nvSpPr>
          <p:spPr>
            <a:xfrm>
              <a:off x="3244099" y="851735"/>
              <a:ext cx="1321686" cy="1034323"/>
            </a:xfrm>
            <a:custGeom>
              <a:avLst/>
              <a:gdLst/>
              <a:ahLst/>
              <a:cxnLst/>
              <a:rect l="l" t="t" r="r" b="b"/>
              <a:pathLst>
                <a:path w="1321686" h="1034323" extrusionOk="0">
                  <a:moveTo>
                    <a:pt x="1150085" y="1033703"/>
                  </a:moveTo>
                  <a:cubicBezTo>
                    <a:pt x="1090341" y="1033703"/>
                    <a:pt x="1037246" y="1007557"/>
                    <a:pt x="987289" y="980534"/>
                  </a:cubicBezTo>
                  <a:cubicBezTo>
                    <a:pt x="970418" y="971258"/>
                    <a:pt x="953766" y="961180"/>
                    <a:pt x="937553" y="951320"/>
                  </a:cubicBezTo>
                  <a:cubicBezTo>
                    <a:pt x="913597" y="936713"/>
                    <a:pt x="888838" y="922106"/>
                    <a:pt x="863641" y="909763"/>
                  </a:cubicBezTo>
                  <a:cubicBezTo>
                    <a:pt x="828219" y="892599"/>
                    <a:pt x="798566" y="887852"/>
                    <a:pt x="767161" y="894353"/>
                  </a:cubicBezTo>
                  <a:cubicBezTo>
                    <a:pt x="731958" y="901656"/>
                    <a:pt x="700772" y="918819"/>
                    <a:pt x="670536" y="935106"/>
                  </a:cubicBezTo>
                  <a:cubicBezTo>
                    <a:pt x="661333" y="940292"/>
                    <a:pt x="652057" y="945331"/>
                    <a:pt x="642637" y="950224"/>
                  </a:cubicBezTo>
                  <a:cubicBezTo>
                    <a:pt x="587422" y="978438"/>
                    <a:pt x="525195" y="990197"/>
                    <a:pt x="463481" y="984113"/>
                  </a:cubicBezTo>
                  <a:cubicBezTo>
                    <a:pt x="436166" y="981702"/>
                    <a:pt x="408705" y="977686"/>
                    <a:pt x="382047" y="973742"/>
                  </a:cubicBezTo>
                  <a:cubicBezTo>
                    <a:pt x="358749" y="970309"/>
                    <a:pt x="334501" y="966438"/>
                    <a:pt x="310691" y="964466"/>
                  </a:cubicBezTo>
                  <a:cubicBezTo>
                    <a:pt x="279651" y="961326"/>
                    <a:pt x="247443" y="959135"/>
                    <a:pt x="216550" y="957163"/>
                  </a:cubicBezTo>
                  <a:cubicBezTo>
                    <a:pt x="185655" y="955191"/>
                    <a:pt x="155857" y="953073"/>
                    <a:pt x="125547" y="949859"/>
                  </a:cubicBezTo>
                  <a:cubicBezTo>
                    <a:pt x="66243" y="944090"/>
                    <a:pt x="13439" y="900852"/>
                    <a:pt x="2776" y="848851"/>
                  </a:cubicBezTo>
                  <a:cubicBezTo>
                    <a:pt x="-3725" y="813817"/>
                    <a:pt x="-2775" y="777810"/>
                    <a:pt x="5551" y="743170"/>
                  </a:cubicBezTo>
                  <a:cubicBezTo>
                    <a:pt x="19062" y="678533"/>
                    <a:pt x="48860" y="620763"/>
                    <a:pt x="77564" y="564964"/>
                  </a:cubicBezTo>
                  <a:cubicBezTo>
                    <a:pt x="119120" y="482033"/>
                    <a:pt x="188212" y="416162"/>
                    <a:pt x="273079" y="378651"/>
                  </a:cubicBezTo>
                  <a:cubicBezTo>
                    <a:pt x="356631" y="341038"/>
                    <a:pt x="453841" y="293054"/>
                    <a:pt x="541556" y="222868"/>
                  </a:cubicBezTo>
                  <a:cubicBezTo>
                    <a:pt x="642344" y="142529"/>
                    <a:pt x="745032" y="87168"/>
                    <a:pt x="855607" y="54302"/>
                  </a:cubicBezTo>
                  <a:cubicBezTo>
                    <a:pt x="900159" y="41083"/>
                    <a:pt x="945659" y="28521"/>
                    <a:pt x="989627" y="16324"/>
                  </a:cubicBezTo>
                  <a:lnTo>
                    <a:pt x="1050538" y="-620"/>
                  </a:lnTo>
                  <a:cubicBezTo>
                    <a:pt x="1052583" y="-474"/>
                    <a:pt x="1054628" y="-474"/>
                    <a:pt x="1056672" y="-620"/>
                  </a:cubicBezTo>
                  <a:cubicBezTo>
                    <a:pt x="1113494" y="9093"/>
                    <a:pt x="1145630" y="26038"/>
                    <a:pt x="1152057" y="87826"/>
                  </a:cubicBezTo>
                  <a:cubicBezTo>
                    <a:pt x="1156731" y="135028"/>
                    <a:pt x="1155708" y="182625"/>
                    <a:pt x="1148989" y="229587"/>
                  </a:cubicBezTo>
                  <a:cubicBezTo>
                    <a:pt x="1137669" y="312116"/>
                    <a:pt x="1121528" y="392017"/>
                    <a:pt x="1107213" y="459282"/>
                  </a:cubicBezTo>
                  <a:cubicBezTo>
                    <a:pt x="1089977" y="540936"/>
                    <a:pt x="1108527" y="609077"/>
                    <a:pt x="1164181" y="668455"/>
                  </a:cubicBezTo>
                  <a:cubicBezTo>
                    <a:pt x="1206030" y="713079"/>
                    <a:pt x="1246710" y="756900"/>
                    <a:pt x="1284323" y="802474"/>
                  </a:cubicBezTo>
                  <a:cubicBezTo>
                    <a:pt x="1313537" y="838116"/>
                    <a:pt x="1324930" y="872369"/>
                    <a:pt x="1318431" y="907134"/>
                  </a:cubicBezTo>
                  <a:cubicBezTo>
                    <a:pt x="1303824" y="984770"/>
                    <a:pt x="1230789" y="1026619"/>
                    <a:pt x="1169950" y="1032608"/>
                  </a:cubicBezTo>
                  <a:cubicBezTo>
                    <a:pt x="1163304" y="1033411"/>
                    <a:pt x="1156585" y="1033703"/>
                    <a:pt x="1150085" y="1033703"/>
                  </a:cubicBezTo>
                  <a:close/>
                  <a:moveTo>
                    <a:pt x="794184" y="877700"/>
                  </a:moveTo>
                  <a:cubicBezTo>
                    <a:pt x="820550" y="878307"/>
                    <a:pt x="846332" y="884982"/>
                    <a:pt x="869703" y="897201"/>
                  </a:cubicBezTo>
                  <a:cubicBezTo>
                    <a:pt x="895484" y="909763"/>
                    <a:pt x="920827" y="924735"/>
                    <a:pt x="944637" y="939342"/>
                  </a:cubicBezTo>
                  <a:cubicBezTo>
                    <a:pt x="960704" y="949056"/>
                    <a:pt x="977283" y="959062"/>
                    <a:pt x="993862" y="968556"/>
                  </a:cubicBezTo>
                  <a:cubicBezTo>
                    <a:pt x="1047178" y="997770"/>
                    <a:pt x="1104511" y="1025670"/>
                    <a:pt x="1168709" y="1019243"/>
                  </a:cubicBezTo>
                  <a:cubicBezTo>
                    <a:pt x="1225165" y="1013765"/>
                    <a:pt x="1291919" y="975421"/>
                    <a:pt x="1305138" y="904942"/>
                  </a:cubicBezTo>
                  <a:cubicBezTo>
                    <a:pt x="1310908" y="874852"/>
                    <a:pt x="1300756" y="844616"/>
                    <a:pt x="1274171" y="812480"/>
                  </a:cubicBezTo>
                  <a:cubicBezTo>
                    <a:pt x="1236704" y="766833"/>
                    <a:pt x="1196242" y="723012"/>
                    <a:pt x="1154613" y="679191"/>
                  </a:cubicBezTo>
                  <a:cubicBezTo>
                    <a:pt x="1095454" y="616015"/>
                    <a:pt x="1075661" y="543273"/>
                    <a:pt x="1093993" y="456872"/>
                  </a:cubicBezTo>
                  <a:cubicBezTo>
                    <a:pt x="1108600" y="389753"/>
                    <a:pt x="1124376" y="309998"/>
                    <a:pt x="1135624" y="228345"/>
                  </a:cubicBezTo>
                  <a:cubicBezTo>
                    <a:pt x="1142051" y="182589"/>
                    <a:pt x="1143074" y="136226"/>
                    <a:pt x="1138545" y="90235"/>
                  </a:cubicBezTo>
                  <a:cubicBezTo>
                    <a:pt x="1133579" y="42106"/>
                    <a:pt x="1113933" y="24504"/>
                    <a:pt x="1054482" y="14279"/>
                  </a:cubicBezTo>
                  <a:lnTo>
                    <a:pt x="1053970" y="14279"/>
                  </a:lnTo>
                  <a:lnTo>
                    <a:pt x="993059" y="31223"/>
                  </a:lnTo>
                  <a:cubicBezTo>
                    <a:pt x="949238" y="43347"/>
                    <a:pt x="903737" y="55690"/>
                    <a:pt x="859331" y="69128"/>
                  </a:cubicBezTo>
                  <a:cubicBezTo>
                    <a:pt x="746200" y="103718"/>
                    <a:pt x="641030" y="160196"/>
                    <a:pt x="549663" y="235356"/>
                  </a:cubicBezTo>
                  <a:cubicBezTo>
                    <a:pt x="460852" y="306492"/>
                    <a:pt x="362620" y="354915"/>
                    <a:pt x="278337" y="392966"/>
                  </a:cubicBezTo>
                  <a:cubicBezTo>
                    <a:pt x="196757" y="428724"/>
                    <a:pt x="130295" y="492038"/>
                    <a:pt x="90636" y="571829"/>
                  </a:cubicBezTo>
                  <a:cubicBezTo>
                    <a:pt x="61422" y="628139"/>
                    <a:pt x="32208" y="684961"/>
                    <a:pt x="19136" y="747552"/>
                  </a:cubicBezTo>
                  <a:cubicBezTo>
                    <a:pt x="11247" y="780169"/>
                    <a:pt x="10298" y="814087"/>
                    <a:pt x="16360" y="847099"/>
                  </a:cubicBezTo>
                  <a:cubicBezTo>
                    <a:pt x="25854" y="893184"/>
                    <a:pt x="73546" y="931820"/>
                    <a:pt x="127227" y="936859"/>
                  </a:cubicBezTo>
                  <a:cubicBezTo>
                    <a:pt x="157391" y="939780"/>
                    <a:pt x="188066" y="941826"/>
                    <a:pt x="217791" y="944163"/>
                  </a:cubicBezTo>
                  <a:cubicBezTo>
                    <a:pt x="248831" y="946207"/>
                    <a:pt x="280820" y="948398"/>
                    <a:pt x="312299" y="951466"/>
                  </a:cubicBezTo>
                  <a:cubicBezTo>
                    <a:pt x="336400" y="953803"/>
                    <a:pt x="360794" y="957382"/>
                    <a:pt x="384311" y="960814"/>
                  </a:cubicBezTo>
                  <a:cubicBezTo>
                    <a:pt x="410750" y="964758"/>
                    <a:pt x="438065" y="968994"/>
                    <a:pt x="464650" y="971112"/>
                  </a:cubicBezTo>
                  <a:cubicBezTo>
                    <a:pt x="523954" y="977196"/>
                    <a:pt x="583843" y="965854"/>
                    <a:pt x="636793" y="938466"/>
                  </a:cubicBezTo>
                  <a:cubicBezTo>
                    <a:pt x="646069" y="933646"/>
                    <a:pt x="655198" y="928606"/>
                    <a:pt x="664401" y="923859"/>
                  </a:cubicBezTo>
                  <a:cubicBezTo>
                    <a:pt x="695368" y="906768"/>
                    <a:pt x="727576" y="889094"/>
                    <a:pt x="764678" y="881425"/>
                  </a:cubicBezTo>
                  <a:cubicBezTo>
                    <a:pt x="774319" y="879147"/>
                    <a:pt x="784252" y="877897"/>
                    <a:pt x="794184" y="8777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2" name="Google Shape;2812;p86"/>
            <p:cNvSpPr/>
            <p:nvPr/>
          </p:nvSpPr>
          <p:spPr>
            <a:xfrm>
              <a:off x="6206729" y="768806"/>
              <a:ext cx="301037" cy="350826"/>
            </a:xfrm>
            <a:custGeom>
              <a:avLst/>
              <a:gdLst/>
              <a:ahLst/>
              <a:cxnLst/>
              <a:rect l="l" t="t" r="r" b="b"/>
              <a:pathLst>
                <a:path w="301037" h="350826" extrusionOk="0">
                  <a:moveTo>
                    <a:pt x="231855" y="350202"/>
                  </a:moveTo>
                  <a:cubicBezTo>
                    <a:pt x="214326" y="349238"/>
                    <a:pt x="197236" y="344023"/>
                    <a:pt x="182191" y="335011"/>
                  </a:cubicBezTo>
                  <a:cubicBezTo>
                    <a:pt x="108352" y="295280"/>
                    <a:pt x="49705" y="230863"/>
                    <a:pt x="8002" y="143367"/>
                  </a:cubicBezTo>
                  <a:cubicBezTo>
                    <a:pt x="-1273" y="120587"/>
                    <a:pt x="-3830" y="95609"/>
                    <a:pt x="699" y="71427"/>
                  </a:cubicBezTo>
                  <a:cubicBezTo>
                    <a:pt x="5957" y="36881"/>
                    <a:pt x="29036" y="12999"/>
                    <a:pt x="69352" y="583"/>
                  </a:cubicBezTo>
                  <a:cubicBezTo>
                    <a:pt x="70520" y="218"/>
                    <a:pt x="71689" y="218"/>
                    <a:pt x="72857" y="583"/>
                  </a:cubicBezTo>
                  <a:lnTo>
                    <a:pt x="73953" y="583"/>
                  </a:lnTo>
                  <a:cubicBezTo>
                    <a:pt x="159185" y="-7597"/>
                    <a:pt x="223602" y="25999"/>
                    <a:pt x="265743" y="99546"/>
                  </a:cubicBezTo>
                  <a:cubicBezTo>
                    <a:pt x="295395" y="150641"/>
                    <a:pt x="306058" y="210595"/>
                    <a:pt x="295688" y="268768"/>
                  </a:cubicBezTo>
                  <a:cubicBezTo>
                    <a:pt x="289334" y="309010"/>
                    <a:pt x="276406" y="334061"/>
                    <a:pt x="256029" y="344652"/>
                  </a:cubicBezTo>
                  <a:cubicBezTo>
                    <a:pt x="248506" y="348405"/>
                    <a:pt x="240253" y="350304"/>
                    <a:pt x="231855" y="350202"/>
                  </a:cubicBezTo>
                  <a:close/>
                  <a:moveTo>
                    <a:pt x="73149" y="14240"/>
                  </a:moveTo>
                  <a:cubicBezTo>
                    <a:pt x="37946" y="25269"/>
                    <a:pt x="18884" y="44696"/>
                    <a:pt x="14210" y="73691"/>
                  </a:cubicBezTo>
                  <a:cubicBezTo>
                    <a:pt x="10120" y="94930"/>
                    <a:pt x="12165" y="116899"/>
                    <a:pt x="20126" y="137012"/>
                  </a:cubicBezTo>
                  <a:cubicBezTo>
                    <a:pt x="60514" y="221660"/>
                    <a:pt x="117116" y="283886"/>
                    <a:pt x="188107" y="322303"/>
                  </a:cubicBezTo>
                  <a:cubicBezTo>
                    <a:pt x="214253" y="336399"/>
                    <a:pt x="234995" y="339466"/>
                    <a:pt x="250114" y="331651"/>
                  </a:cubicBezTo>
                  <a:cubicBezTo>
                    <a:pt x="265232" y="323836"/>
                    <a:pt x="277063" y="301122"/>
                    <a:pt x="282541" y="266358"/>
                  </a:cubicBezTo>
                  <a:cubicBezTo>
                    <a:pt x="292182" y="211508"/>
                    <a:pt x="282175" y="155008"/>
                    <a:pt x="254203" y="106849"/>
                  </a:cubicBezTo>
                  <a:cubicBezTo>
                    <a:pt x="214473" y="37246"/>
                    <a:pt x="156045" y="7083"/>
                    <a:pt x="75267" y="14678"/>
                  </a:cubicBezTo>
                  <a:cubicBezTo>
                    <a:pt x="74537" y="14562"/>
                    <a:pt x="73807" y="14313"/>
                    <a:pt x="73149" y="1394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3" name="Google Shape;2813;p86"/>
            <p:cNvSpPr/>
            <p:nvPr/>
          </p:nvSpPr>
          <p:spPr>
            <a:xfrm>
              <a:off x="4912180" y="742329"/>
              <a:ext cx="899203" cy="906877"/>
            </a:xfrm>
            <a:custGeom>
              <a:avLst/>
              <a:gdLst/>
              <a:ahLst/>
              <a:cxnLst/>
              <a:rect l="l" t="t" r="r" b="b"/>
              <a:pathLst>
                <a:path w="899203" h="906877" extrusionOk="0">
                  <a:moveTo>
                    <a:pt x="442197" y="906257"/>
                  </a:moveTo>
                  <a:cubicBezTo>
                    <a:pt x="412326" y="905943"/>
                    <a:pt x="382819" y="899136"/>
                    <a:pt x="355796" y="886319"/>
                  </a:cubicBezTo>
                  <a:cubicBezTo>
                    <a:pt x="243322" y="835216"/>
                    <a:pt x="144068" y="758952"/>
                    <a:pt x="65701" y="663415"/>
                  </a:cubicBezTo>
                  <a:cubicBezTo>
                    <a:pt x="-20408" y="558902"/>
                    <a:pt x="-23694" y="460889"/>
                    <a:pt x="55549" y="355061"/>
                  </a:cubicBezTo>
                  <a:cubicBezTo>
                    <a:pt x="87465" y="311298"/>
                    <a:pt x="125079" y="271998"/>
                    <a:pt x="167365" y="238205"/>
                  </a:cubicBezTo>
                  <a:cubicBezTo>
                    <a:pt x="203153" y="210232"/>
                    <a:pt x="241423" y="184962"/>
                    <a:pt x="278598" y="160495"/>
                  </a:cubicBezTo>
                  <a:cubicBezTo>
                    <a:pt x="311391" y="138585"/>
                    <a:pt x="345352" y="116674"/>
                    <a:pt x="377195" y="92427"/>
                  </a:cubicBezTo>
                  <a:cubicBezTo>
                    <a:pt x="435623" y="48094"/>
                    <a:pt x="490254" y="10846"/>
                    <a:pt x="559345" y="-401"/>
                  </a:cubicBezTo>
                  <a:cubicBezTo>
                    <a:pt x="560222" y="-547"/>
                    <a:pt x="561098" y="-547"/>
                    <a:pt x="561975" y="-401"/>
                  </a:cubicBezTo>
                  <a:cubicBezTo>
                    <a:pt x="563070" y="-693"/>
                    <a:pt x="564166" y="-693"/>
                    <a:pt x="565261" y="-401"/>
                  </a:cubicBezTo>
                  <a:cubicBezTo>
                    <a:pt x="577092" y="2812"/>
                    <a:pt x="589070" y="5661"/>
                    <a:pt x="600902" y="8509"/>
                  </a:cubicBezTo>
                  <a:cubicBezTo>
                    <a:pt x="627560" y="14242"/>
                    <a:pt x="653779" y="21853"/>
                    <a:pt x="679415" y="31296"/>
                  </a:cubicBezTo>
                  <a:cubicBezTo>
                    <a:pt x="772461" y="68179"/>
                    <a:pt x="838048" y="146618"/>
                    <a:pt x="874419" y="264497"/>
                  </a:cubicBezTo>
                  <a:cubicBezTo>
                    <a:pt x="915392" y="397568"/>
                    <a:pt x="902245" y="515738"/>
                    <a:pt x="835637" y="615066"/>
                  </a:cubicBezTo>
                  <a:cubicBezTo>
                    <a:pt x="764720" y="720215"/>
                    <a:pt x="670432" y="807543"/>
                    <a:pt x="560149" y="870251"/>
                  </a:cubicBezTo>
                  <a:cubicBezTo>
                    <a:pt x="524800" y="892600"/>
                    <a:pt x="484046" y="905030"/>
                    <a:pt x="442197" y="906257"/>
                  </a:cubicBezTo>
                  <a:close/>
                  <a:moveTo>
                    <a:pt x="561975" y="13476"/>
                  </a:moveTo>
                  <a:lnTo>
                    <a:pt x="561391" y="13476"/>
                  </a:lnTo>
                  <a:cubicBezTo>
                    <a:pt x="495293" y="23920"/>
                    <a:pt x="442489" y="60510"/>
                    <a:pt x="385084" y="103674"/>
                  </a:cubicBezTo>
                  <a:cubicBezTo>
                    <a:pt x="352875" y="128214"/>
                    <a:pt x="318694" y="150490"/>
                    <a:pt x="285683" y="172254"/>
                  </a:cubicBezTo>
                  <a:cubicBezTo>
                    <a:pt x="249165" y="196721"/>
                    <a:pt x="210749" y="221699"/>
                    <a:pt x="175399" y="249306"/>
                  </a:cubicBezTo>
                  <a:cubicBezTo>
                    <a:pt x="133989" y="282362"/>
                    <a:pt x="97179" y="320771"/>
                    <a:pt x="65846" y="363533"/>
                  </a:cubicBezTo>
                  <a:cubicBezTo>
                    <a:pt x="-9672" y="464468"/>
                    <a:pt x="-6604" y="554009"/>
                    <a:pt x="75634" y="653775"/>
                  </a:cubicBezTo>
                  <a:cubicBezTo>
                    <a:pt x="152612" y="747625"/>
                    <a:pt x="250042" y="822581"/>
                    <a:pt x="360471" y="872880"/>
                  </a:cubicBezTo>
                  <a:cubicBezTo>
                    <a:pt x="424157" y="902094"/>
                    <a:pt x="485288" y="897347"/>
                    <a:pt x="552991" y="857835"/>
                  </a:cubicBezTo>
                  <a:cubicBezTo>
                    <a:pt x="661302" y="796383"/>
                    <a:pt x="753984" y="710720"/>
                    <a:pt x="823805" y="607544"/>
                  </a:cubicBezTo>
                  <a:cubicBezTo>
                    <a:pt x="888150" y="511283"/>
                    <a:pt x="900712" y="397348"/>
                    <a:pt x="861126" y="268880"/>
                  </a:cubicBezTo>
                  <a:cubicBezTo>
                    <a:pt x="825631" y="153703"/>
                    <a:pt x="764428" y="80303"/>
                    <a:pt x="674230" y="44589"/>
                  </a:cubicBezTo>
                  <a:cubicBezTo>
                    <a:pt x="649178" y="35518"/>
                    <a:pt x="623616" y="28199"/>
                    <a:pt x="597543" y="22678"/>
                  </a:cubicBezTo>
                  <a:cubicBezTo>
                    <a:pt x="585857" y="19538"/>
                    <a:pt x="573879" y="16689"/>
                    <a:pt x="561975" y="134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4" name="Google Shape;2814;p86"/>
            <p:cNvSpPr/>
            <p:nvPr/>
          </p:nvSpPr>
          <p:spPr>
            <a:xfrm>
              <a:off x="6071295" y="632940"/>
              <a:ext cx="640788" cy="761825"/>
            </a:xfrm>
            <a:custGeom>
              <a:avLst/>
              <a:gdLst/>
              <a:ahLst/>
              <a:cxnLst/>
              <a:rect l="l" t="t" r="r" b="b"/>
              <a:pathLst>
                <a:path w="640788" h="761825" extrusionOk="0">
                  <a:moveTo>
                    <a:pt x="518471" y="761191"/>
                  </a:moveTo>
                  <a:cubicBezTo>
                    <a:pt x="494808" y="760782"/>
                    <a:pt x="471364" y="756232"/>
                    <a:pt x="449234" y="747752"/>
                  </a:cubicBezTo>
                  <a:cubicBezTo>
                    <a:pt x="397087" y="727829"/>
                    <a:pt x="350563" y="695605"/>
                    <a:pt x="313607" y="653829"/>
                  </a:cubicBezTo>
                  <a:cubicBezTo>
                    <a:pt x="233269" y="565311"/>
                    <a:pt x="166296" y="490085"/>
                    <a:pt x="102463" y="410476"/>
                  </a:cubicBezTo>
                  <a:cubicBezTo>
                    <a:pt x="50535" y="346132"/>
                    <a:pt x="19860" y="286755"/>
                    <a:pt x="5910" y="223652"/>
                  </a:cubicBezTo>
                  <a:cubicBezTo>
                    <a:pt x="-14539" y="130897"/>
                    <a:pt x="7444" y="64144"/>
                    <a:pt x="71642" y="25143"/>
                  </a:cubicBezTo>
                  <a:cubicBezTo>
                    <a:pt x="87783" y="16306"/>
                    <a:pt x="105239" y="9929"/>
                    <a:pt x="123278" y="6227"/>
                  </a:cubicBezTo>
                  <a:cubicBezTo>
                    <a:pt x="131019" y="4182"/>
                    <a:pt x="138761" y="2137"/>
                    <a:pt x="146503" y="-346"/>
                  </a:cubicBezTo>
                  <a:cubicBezTo>
                    <a:pt x="147672" y="-712"/>
                    <a:pt x="148913" y="-712"/>
                    <a:pt x="150082" y="-346"/>
                  </a:cubicBezTo>
                  <a:lnTo>
                    <a:pt x="151543" y="-346"/>
                  </a:lnTo>
                  <a:cubicBezTo>
                    <a:pt x="260073" y="-2611"/>
                    <a:pt x="350929" y="29379"/>
                    <a:pt x="429076" y="96790"/>
                  </a:cubicBezTo>
                  <a:cubicBezTo>
                    <a:pt x="483341" y="143387"/>
                    <a:pt x="522853" y="207292"/>
                    <a:pt x="550534" y="292013"/>
                  </a:cubicBezTo>
                  <a:cubicBezTo>
                    <a:pt x="579748" y="382431"/>
                    <a:pt x="604287" y="473140"/>
                    <a:pt x="622181" y="542013"/>
                  </a:cubicBezTo>
                  <a:lnTo>
                    <a:pt x="624883" y="552675"/>
                  </a:lnTo>
                  <a:cubicBezTo>
                    <a:pt x="633721" y="586272"/>
                    <a:pt x="643800" y="624396"/>
                    <a:pt x="637153" y="657627"/>
                  </a:cubicBezTo>
                  <a:cubicBezTo>
                    <a:pt x="628973" y="698381"/>
                    <a:pt x="609619" y="728471"/>
                    <a:pt x="580917" y="745270"/>
                  </a:cubicBezTo>
                  <a:cubicBezTo>
                    <a:pt x="561854" y="756035"/>
                    <a:pt x="540309" y="761527"/>
                    <a:pt x="518471" y="761191"/>
                  </a:cubicBezTo>
                  <a:close/>
                  <a:moveTo>
                    <a:pt x="150374" y="13384"/>
                  </a:moveTo>
                  <a:cubicBezTo>
                    <a:pt x="142633" y="15940"/>
                    <a:pt x="134890" y="17985"/>
                    <a:pt x="126491" y="20030"/>
                  </a:cubicBezTo>
                  <a:cubicBezTo>
                    <a:pt x="109547" y="23405"/>
                    <a:pt x="93188" y="29291"/>
                    <a:pt x="77924" y="37486"/>
                  </a:cubicBezTo>
                  <a:cubicBezTo>
                    <a:pt x="18837" y="73492"/>
                    <a:pt x="-444" y="133308"/>
                    <a:pt x="18764" y="220074"/>
                  </a:cubicBezTo>
                  <a:cubicBezTo>
                    <a:pt x="32277" y="280912"/>
                    <a:pt x="62001" y="338391"/>
                    <a:pt x="112469" y="401055"/>
                  </a:cubicBezTo>
                  <a:cubicBezTo>
                    <a:pt x="176448" y="480298"/>
                    <a:pt x="242910" y="555378"/>
                    <a:pt x="323102" y="643750"/>
                  </a:cubicBezTo>
                  <a:cubicBezTo>
                    <a:pt x="358451" y="683861"/>
                    <a:pt x="402930" y="714916"/>
                    <a:pt x="452740" y="734314"/>
                  </a:cubicBezTo>
                  <a:cubicBezTo>
                    <a:pt x="499993" y="751696"/>
                    <a:pt x="543084" y="751112"/>
                    <a:pt x="573978" y="732707"/>
                  </a:cubicBezTo>
                  <a:cubicBezTo>
                    <a:pt x="599613" y="717516"/>
                    <a:pt x="616265" y="691150"/>
                    <a:pt x="623642" y="654341"/>
                  </a:cubicBezTo>
                  <a:cubicBezTo>
                    <a:pt x="629630" y="624542"/>
                    <a:pt x="620428" y="589777"/>
                    <a:pt x="611591" y="556400"/>
                  </a:cubicBezTo>
                  <a:lnTo>
                    <a:pt x="608816" y="545737"/>
                  </a:lnTo>
                  <a:cubicBezTo>
                    <a:pt x="591068" y="477011"/>
                    <a:pt x="566820" y="386594"/>
                    <a:pt x="537387" y="296542"/>
                  </a:cubicBezTo>
                  <a:cubicBezTo>
                    <a:pt x="510657" y="214377"/>
                    <a:pt x="472313" y="152589"/>
                    <a:pt x="420531" y="107745"/>
                  </a:cubicBezTo>
                  <a:cubicBezTo>
                    <a:pt x="344940" y="42452"/>
                    <a:pt x="256787" y="11923"/>
                    <a:pt x="151835" y="1389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5" name="Google Shape;2815;p86"/>
            <p:cNvSpPr/>
            <p:nvPr/>
          </p:nvSpPr>
          <p:spPr>
            <a:xfrm>
              <a:off x="2949882" y="523534"/>
              <a:ext cx="1813770" cy="1711086"/>
            </a:xfrm>
            <a:custGeom>
              <a:avLst/>
              <a:gdLst/>
              <a:ahLst/>
              <a:cxnLst/>
              <a:rect l="l" t="t" r="r" b="b"/>
              <a:pathLst>
                <a:path w="1813770" h="1711086" extrusionOk="0">
                  <a:moveTo>
                    <a:pt x="846582" y="1710429"/>
                  </a:moveTo>
                  <a:cubicBezTo>
                    <a:pt x="789541" y="1711729"/>
                    <a:pt x="737248" y="1678841"/>
                    <a:pt x="713731" y="1626877"/>
                  </a:cubicBezTo>
                  <a:cubicBezTo>
                    <a:pt x="707742" y="1613804"/>
                    <a:pt x="700585" y="1601388"/>
                    <a:pt x="692989" y="1588314"/>
                  </a:cubicBezTo>
                  <a:cubicBezTo>
                    <a:pt x="688096" y="1579696"/>
                    <a:pt x="683276" y="1571224"/>
                    <a:pt x="678382" y="1562533"/>
                  </a:cubicBezTo>
                  <a:cubicBezTo>
                    <a:pt x="654280" y="1516521"/>
                    <a:pt x="620904" y="1489060"/>
                    <a:pt x="576133" y="1477228"/>
                  </a:cubicBezTo>
                  <a:cubicBezTo>
                    <a:pt x="492143" y="1455317"/>
                    <a:pt x="405596" y="1466491"/>
                    <a:pt x="325257" y="1481683"/>
                  </a:cubicBezTo>
                  <a:cubicBezTo>
                    <a:pt x="293049" y="1487818"/>
                    <a:pt x="260475" y="1497458"/>
                    <a:pt x="228924" y="1506807"/>
                  </a:cubicBezTo>
                  <a:cubicBezTo>
                    <a:pt x="204311" y="1514111"/>
                    <a:pt x="178822" y="1521414"/>
                    <a:pt x="153332" y="1527768"/>
                  </a:cubicBezTo>
                  <a:cubicBezTo>
                    <a:pt x="126383" y="1533684"/>
                    <a:pt x="98556" y="1534918"/>
                    <a:pt x="71168" y="1531420"/>
                  </a:cubicBezTo>
                  <a:cubicBezTo>
                    <a:pt x="60505" y="1529872"/>
                    <a:pt x="50280" y="1526059"/>
                    <a:pt x="41150" y="1520245"/>
                  </a:cubicBezTo>
                  <a:cubicBezTo>
                    <a:pt x="31948" y="1514271"/>
                    <a:pt x="24061" y="1506434"/>
                    <a:pt x="18071" y="1497239"/>
                  </a:cubicBezTo>
                  <a:cubicBezTo>
                    <a:pt x="9599" y="1484465"/>
                    <a:pt x="3683" y="1470143"/>
                    <a:pt x="762" y="1455098"/>
                  </a:cubicBezTo>
                  <a:cubicBezTo>
                    <a:pt x="-2233" y="1439929"/>
                    <a:pt x="-2233" y="1424328"/>
                    <a:pt x="762" y="1409159"/>
                  </a:cubicBezTo>
                  <a:cubicBezTo>
                    <a:pt x="8065" y="1372642"/>
                    <a:pt x="14273" y="1335686"/>
                    <a:pt x="20700" y="1298803"/>
                  </a:cubicBezTo>
                  <a:cubicBezTo>
                    <a:pt x="23768" y="1280982"/>
                    <a:pt x="26909" y="1263111"/>
                    <a:pt x="30122" y="1245195"/>
                  </a:cubicBezTo>
                  <a:cubicBezTo>
                    <a:pt x="52617" y="1119429"/>
                    <a:pt x="86213" y="1028938"/>
                    <a:pt x="138652" y="951448"/>
                  </a:cubicBezTo>
                  <a:cubicBezTo>
                    <a:pt x="189850" y="877930"/>
                    <a:pt x="237177" y="801850"/>
                    <a:pt x="280633" y="723505"/>
                  </a:cubicBezTo>
                  <a:cubicBezTo>
                    <a:pt x="335482" y="623228"/>
                    <a:pt x="416624" y="566991"/>
                    <a:pt x="528953" y="551434"/>
                  </a:cubicBezTo>
                  <a:cubicBezTo>
                    <a:pt x="612139" y="540318"/>
                    <a:pt x="691747" y="510337"/>
                    <a:pt x="761569" y="463792"/>
                  </a:cubicBezTo>
                  <a:cubicBezTo>
                    <a:pt x="844683" y="407957"/>
                    <a:pt x="930646" y="356467"/>
                    <a:pt x="1019091" y="309542"/>
                  </a:cubicBezTo>
                  <a:cubicBezTo>
                    <a:pt x="1169032" y="230664"/>
                    <a:pt x="1277417" y="159309"/>
                    <a:pt x="1370463" y="78167"/>
                  </a:cubicBezTo>
                  <a:lnTo>
                    <a:pt x="1378863" y="70863"/>
                  </a:lnTo>
                  <a:cubicBezTo>
                    <a:pt x="1412093" y="41649"/>
                    <a:pt x="1446638" y="11486"/>
                    <a:pt x="1492505" y="-346"/>
                  </a:cubicBezTo>
                  <a:cubicBezTo>
                    <a:pt x="1494111" y="-712"/>
                    <a:pt x="1495792" y="-712"/>
                    <a:pt x="1497398" y="-346"/>
                  </a:cubicBezTo>
                  <a:cubicBezTo>
                    <a:pt x="1499224" y="-609"/>
                    <a:pt x="1501123" y="-456"/>
                    <a:pt x="1502949" y="92"/>
                  </a:cubicBezTo>
                  <a:cubicBezTo>
                    <a:pt x="1519528" y="5570"/>
                    <a:pt x="1534792" y="14451"/>
                    <a:pt x="1547720" y="26166"/>
                  </a:cubicBezTo>
                  <a:cubicBezTo>
                    <a:pt x="1560866" y="38151"/>
                    <a:pt x="1571529" y="52655"/>
                    <a:pt x="1579051" y="68818"/>
                  </a:cubicBezTo>
                  <a:cubicBezTo>
                    <a:pt x="1631564" y="174281"/>
                    <a:pt x="1647194" y="293401"/>
                    <a:pt x="1625501" y="423111"/>
                  </a:cubicBezTo>
                  <a:cubicBezTo>
                    <a:pt x="1614619" y="488405"/>
                    <a:pt x="1600597" y="553625"/>
                    <a:pt x="1586793" y="617093"/>
                  </a:cubicBezTo>
                  <a:cubicBezTo>
                    <a:pt x="1581316" y="642655"/>
                    <a:pt x="1575838" y="668217"/>
                    <a:pt x="1570580" y="693926"/>
                  </a:cubicBezTo>
                  <a:cubicBezTo>
                    <a:pt x="1553197" y="777916"/>
                    <a:pt x="1568972" y="851828"/>
                    <a:pt x="1617103" y="913688"/>
                  </a:cubicBezTo>
                  <a:cubicBezTo>
                    <a:pt x="1642665" y="946335"/>
                    <a:pt x="1671733" y="977521"/>
                    <a:pt x="1699852" y="1007466"/>
                  </a:cubicBezTo>
                  <a:cubicBezTo>
                    <a:pt x="1716358" y="1025213"/>
                    <a:pt x="1732864" y="1042815"/>
                    <a:pt x="1748931" y="1060928"/>
                  </a:cubicBezTo>
                  <a:cubicBezTo>
                    <a:pt x="1818168" y="1139148"/>
                    <a:pt x="1830731" y="1222846"/>
                    <a:pt x="1786252" y="1309247"/>
                  </a:cubicBezTo>
                  <a:cubicBezTo>
                    <a:pt x="1741774" y="1398686"/>
                    <a:pt x="1676042" y="1475884"/>
                    <a:pt x="1594900" y="1534122"/>
                  </a:cubicBezTo>
                  <a:cubicBezTo>
                    <a:pt x="1525078" y="1583056"/>
                    <a:pt x="1450875" y="1593938"/>
                    <a:pt x="1374699" y="1565600"/>
                  </a:cubicBezTo>
                  <a:cubicBezTo>
                    <a:pt x="1348991" y="1555960"/>
                    <a:pt x="1323574" y="1544639"/>
                    <a:pt x="1299035" y="1533684"/>
                  </a:cubicBezTo>
                  <a:cubicBezTo>
                    <a:pt x="1281945" y="1526380"/>
                    <a:pt x="1264782" y="1518347"/>
                    <a:pt x="1247399" y="1511262"/>
                  </a:cubicBezTo>
                  <a:cubicBezTo>
                    <a:pt x="1189555" y="1487599"/>
                    <a:pt x="1142155" y="1493515"/>
                    <a:pt x="1102352" y="1529521"/>
                  </a:cubicBezTo>
                  <a:cubicBezTo>
                    <a:pt x="1082924" y="1548028"/>
                    <a:pt x="1064884" y="1567996"/>
                    <a:pt x="1048524" y="1589264"/>
                  </a:cubicBezTo>
                  <a:cubicBezTo>
                    <a:pt x="1007844" y="1639731"/>
                    <a:pt x="969354" y="1671721"/>
                    <a:pt x="923707" y="1692974"/>
                  </a:cubicBezTo>
                  <a:cubicBezTo>
                    <a:pt x="899606" y="1704404"/>
                    <a:pt x="873239" y="1710363"/>
                    <a:pt x="846582" y="1710429"/>
                  </a:cubicBezTo>
                  <a:close/>
                  <a:moveTo>
                    <a:pt x="474833" y="1436474"/>
                  </a:moveTo>
                  <a:cubicBezTo>
                    <a:pt x="511424" y="1436189"/>
                    <a:pt x="547868" y="1440557"/>
                    <a:pt x="583363" y="1449475"/>
                  </a:cubicBezTo>
                  <a:cubicBezTo>
                    <a:pt x="634927" y="1462767"/>
                    <a:pt x="675023" y="1496144"/>
                    <a:pt x="702556" y="1548729"/>
                  </a:cubicBezTo>
                  <a:cubicBezTo>
                    <a:pt x="706939" y="1556836"/>
                    <a:pt x="711686" y="1565016"/>
                    <a:pt x="716433" y="1573196"/>
                  </a:cubicBezTo>
                  <a:cubicBezTo>
                    <a:pt x="724467" y="1586416"/>
                    <a:pt x="731770" y="1600044"/>
                    <a:pt x="738344" y="1614023"/>
                  </a:cubicBezTo>
                  <a:cubicBezTo>
                    <a:pt x="770990" y="1685597"/>
                    <a:pt x="852717" y="1694361"/>
                    <a:pt x="912971" y="1666024"/>
                  </a:cubicBezTo>
                  <a:cubicBezTo>
                    <a:pt x="954747" y="1646523"/>
                    <a:pt x="990461" y="1617090"/>
                    <a:pt x="1028148" y="1569910"/>
                  </a:cubicBezTo>
                  <a:cubicBezTo>
                    <a:pt x="1045384" y="1547473"/>
                    <a:pt x="1064373" y="1526446"/>
                    <a:pt x="1084969" y="1507026"/>
                  </a:cubicBezTo>
                  <a:cubicBezTo>
                    <a:pt x="1132369" y="1464082"/>
                    <a:pt x="1190431" y="1456339"/>
                    <a:pt x="1257551" y="1483801"/>
                  </a:cubicBezTo>
                  <a:cubicBezTo>
                    <a:pt x="1275152" y="1491104"/>
                    <a:pt x="1292461" y="1498408"/>
                    <a:pt x="1309844" y="1506515"/>
                  </a:cubicBezTo>
                  <a:cubicBezTo>
                    <a:pt x="1334019" y="1517397"/>
                    <a:pt x="1359069" y="1528426"/>
                    <a:pt x="1384048" y="1537774"/>
                  </a:cubicBezTo>
                  <a:cubicBezTo>
                    <a:pt x="1452555" y="1563409"/>
                    <a:pt x="1516753" y="1554061"/>
                    <a:pt x="1580074" y="1509509"/>
                  </a:cubicBezTo>
                  <a:cubicBezTo>
                    <a:pt x="1657419" y="1454156"/>
                    <a:pt x="1720083" y="1380748"/>
                    <a:pt x="1762662" y="1295662"/>
                  </a:cubicBezTo>
                  <a:cubicBezTo>
                    <a:pt x="1801444" y="1219852"/>
                    <a:pt x="1790635" y="1149592"/>
                    <a:pt x="1729358" y="1080063"/>
                  </a:cubicBezTo>
                  <a:cubicBezTo>
                    <a:pt x="1713875" y="1062096"/>
                    <a:pt x="1697149" y="1044640"/>
                    <a:pt x="1680790" y="1027258"/>
                  </a:cubicBezTo>
                  <a:cubicBezTo>
                    <a:pt x="1652306" y="996729"/>
                    <a:pt x="1622361" y="965324"/>
                    <a:pt x="1596434" y="931509"/>
                  </a:cubicBezTo>
                  <a:cubicBezTo>
                    <a:pt x="1542607" y="862564"/>
                    <a:pt x="1525006" y="780472"/>
                    <a:pt x="1544214" y="687499"/>
                  </a:cubicBezTo>
                  <a:cubicBezTo>
                    <a:pt x="1549473" y="661790"/>
                    <a:pt x="1555023" y="636374"/>
                    <a:pt x="1560501" y="610447"/>
                  </a:cubicBezTo>
                  <a:cubicBezTo>
                    <a:pt x="1573939" y="547491"/>
                    <a:pt x="1587889" y="482270"/>
                    <a:pt x="1598698" y="417780"/>
                  </a:cubicBezTo>
                  <a:cubicBezTo>
                    <a:pt x="1619440" y="294497"/>
                    <a:pt x="1604760" y="181146"/>
                    <a:pt x="1554877" y="81818"/>
                  </a:cubicBezTo>
                  <a:cubicBezTo>
                    <a:pt x="1549180" y="69315"/>
                    <a:pt x="1541073" y="58053"/>
                    <a:pt x="1531068" y="48660"/>
                  </a:cubicBezTo>
                  <a:cubicBezTo>
                    <a:pt x="1521208" y="39502"/>
                    <a:pt x="1509595" y="32425"/>
                    <a:pt x="1496960" y="27845"/>
                  </a:cubicBezTo>
                  <a:cubicBezTo>
                    <a:pt x="1458179" y="38509"/>
                    <a:pt x="1427869" y="64947"/>
                    <a:pt x="1396172" y="93139"/>
                  </a:cubicBezTo>
                  <a:lnTo>
                    <a:pt x="1387773" y="100442"/>
                  </a:lnTo>
                  <a:cubicBezTo>
                    <a:pt x="1292827" y="183045"/>
                    <a:pt x="1183274" y="255496"/>
                    <a:pt x="1031214" y="335323"/>
                  </a:cubicBezTo>
                  <a:cubicBezTo>
                    <a:pt x="943427" y="381649"/>
                    <a:pt x="858122" y="432526"/>
                    <a:pt x="775591" y="487747"/>
                  </a:cubicBezTo>
                  <a:cubicBezTo>
                    <a:pt x="702556" y="536528"/>
                    <a:pt x="619297" y="567999"/>
                    <a:pt x="532239" y="579772"/>
                  </a:cubicBezTo>
                  <a:cubicBezTo>
                    <a:pt x="427871" y="594379"/>
                    <a:pt x="355421" y="644481"/>
                    <a:pt x="304369" y="737747"/>
                  </a:cubicBezTo>
                  <a:cubicBezTo>
                    <a:pt x="260475" y="816939"/>
                    <a:pt x="212564" y="893874"/>
                    <a:pt x="160928" y="968246"/>
                  </a:cubicBezTo>
                  <a:cubicBezTo>
                    <a:pt x="110534" y="1041646"/>
                    <a:pt x="78398" y="1128923"/>
                    <a:pt x="56634" y="1250235"/>
                  </a:cubicBezTo>
                  <a:cubicBezTo>
                    <a:pt x="53493" y="1268055"/>
                    <a:pt x="50426" y="1285876"/>
                    <a:pt x="47285" y="1303696"/>
                  </a:cubicBezTo>
                  <a:cubicBezTo>
                    <a:pt x="40785" y="1340725"/>
                    <a:pt x="34358" y="1377754"/>
                    <a:pt x="27201" y="1414564"/>
                  </a:cubicBezTo>
                  <a:cubicBezTo>
                    <a:pt x="25010" y="1425804"/>
                    <a:pt x="25010" y="1437358"/>
                    <a:pt x="27201" y="1448598"/>
                  </a:cubicBezTo>
                  <a:cubicBezTo>
                    <a:pt x="29392" y="1459751"/>
                    <a:pt x="33701" y="1470363"/>
                    <a:pt x="39982" y="1479857"/>
                  </a:cubicBezTo>
                  <a:cubicBezTo>
                    <a:pt x="43780" y="1485853"/>
                    <a:pt x="48746" y="1491002"/>
                    <a:pt x="54589" y="1494975"/>
                  </a:cubicBezTo>
                  <a:cubicBezTo>
                    <a:pt x="60432" y="1498802"/>
                    <a:pt x="67078" y="1501300"/>
                    <a:pt x="74016" y="1502279"/>
                  </a:cubicBezTo>
                  <a:cubicBezTo>
                    <a:pt x="98337" y="1505456"/>
                    <a:pt x="123096" y="1504397"/>
                    <a:pt x="147051" y="1499138"/>
                  </a:cubicBezTo>
                  <a:cubicBezTo>
                    <a:pt x="171884" y="1493296"/>
                    <a:pt x="196934" y="1485919"/>
                    <a:pt x="221182" y="1478616"/>
                  </a:cubicBezTo>
                  <a:cubicBezTo>
                    <a:pt x="254048" y="1468339"/>
                    <a:pt x="287425" y="1459758"/>
                    <a:pt x="321167" y="1452907"/>
                  </a:cubicBezTo>
                  <a:cubicBezTo>
                    <a:pt x="371781" y="1442697"/>
                    <a:pt x="423197" y="1437197"/>
                    <a:pt x="474833" y="14364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6" name="Google Shape;2816;p86"/>
            <p:cNvSpPr/>
            <p:nvPr/>
          </p:nvSpPr>
          <p:spPr>
            <a:xfrm>
              <a:off x="5295317" y="2158535"/>
              <a:ext cx="208955" cy="157847"/>
            </a:xfrm>
            <a:custGeom>
              <a:avLst/>
              <a:gdLst/>
              <a:ahLst/>
              <a:cxnLst/>
              <a:rect l="l" t="t" r="r" b="b"/>
              <a:pathLst>
                <a:path w="208955" h="157847" extrusionOk="0">
                  <a:moveTo>
                    <a:pt x="114858" y="157227"/>
                  </a:moveTo>
                  <a:cubicBezTo>
                    <a:pt x="89003" y="156372"/>
                    <a:pt x="64026" y="147462"/>
                    <a:pt x="43503" y="131737"/>
                  </a:cubicBezTo>
                  <a:cubicBezTo>
                    <a:pt x="23345" y="117569"/>
                    <a:pt x="-3021" y="94051"/>
                    <a:pt x="-1414" y="53663"/>
                  </a:cubicBezTo>
                  <a:cubicBezTo>
                    <a:pt x="340" y="18314"/>
                    <a:pt x="28239" y="7943"/>
                    <a:pt x="50806" y="-383"/>
                  </a:cubicBezTo>
                  <a:cubicBezTo>
                    <a:pt x="52048" y="-675"/>
                    <a:pt x="53435" y="-675"/>
                    <a:pt x="54677" y="-383"/>
                  </a:cubicBezTo>
                  <a:lnTo>
                    <a:pt x="56649" y="-383"/>
                  </a:lnTo>
                  <a:cubicBezTo>
                    <a:pt x="105363" y="-2939"/>
                    <a:pt x="149696" y="15173"/>
                    <a:pt x="188113" y="53152"/>
                  </a:cubicBezTo>
                  <a:cubicBezTo>
                    <a:pt x="205933" y="70607"/>
                    <a:pt x="208343" y="86602"/>
                    <a:pt x="207248" y="96973"/>
                  </a:cubicBezTo>
                  <a:cubicBezTo>
                    <a:pt x="205422" y="113260"/>
                    <a:pt x="194028" y="127867"/>
                    <a:pt x="174309" y="139845"/>
                  </a:cubicBezTo>
                  <a:cubicBezTo>
                    <a:pt x="156488" y="151012"/>
                    <a:pt x="135892" y="157029"/>
                    <a:pt x="114858" y="157227"/>
                  </a:cubicBezTo>
                  <a:close/>
                  <a:moveTo>
                    <a:pt x="55407" y="13055"/>
                  </a:moveTo>
                  <a:cubicBezTo>
                    <a:pt x="33059" y="21162"/>
                    <a:pt x="13558" y="28539"/>
                    <a:pt x="12390" y="54320"/>
                  </a:cubicBezTo>
                  <a:cubicBezTo>
                    <a:pt x="11222" y="80102"/>
                    <a:pt x="23199" y="100113"/>
                    <a:pt x="51172" y="119614"/>
                  </a:cubicBezTo>
                  <a:cubicBezTo>
                    <a:pt x="91049" y="147586"/>
                    <a:pt x="129100" y="149777"/>
                    <a:pt x="167443" y="126479"/>
                  </a:cubicBezTo>
                  <a:cubicBezTo>
                    <a:pt x="183438" y="116838"/>
                    <a:pt x="192495" y="105737"/>
                    <a:pt x="193736" y="94343"/>
                  </a:cubicBezTo>
                  <a:cubicBezTo>
                    <a:pt x="194977" y="82950"/>
                    <a:pt x="189865" y="73382"/>
                    <a:pt x="179129" y="62646"/>
                  </a:cubicBezTo>
                  <a:cubicBezTo>
                    <a:pt x="143269" y="27370"/>
                    <a:pt x="102589" y="10718"/>
                    <a:pt x="57672" y="129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7" name="Google Shape;2817;p86"/>
            <p:cNvSpPr/>
            <p:nvPr/>
          </p:nvSpPr>
          <p:spPr>
            <a:xfrm>
              <a:off x="5957380" y="467745"/>
              <a:ext cx="979307" cy="1075268"/>
            </a:xfrm>
            <a:custGeom>
              <a:avLst/>
              <a:gdLst/>
              <a:ahLst/>
              <a:cxnLst/>
              <a:rect l="l" t="t" r="r" b="b"/>
              <a:pathLst>
                <a:path w="979307" h="1075268" extrusionOk="0">
                  <a:moveTo>
                    <a:pt x="694027" y="1074648"/>
                  </a:moveTo>
                  <a:cubicBezTo>
                    <a:pt x="663353" y="1074473"/>
                    <a:pt x="632970" y="1068937"/>
                    <a:pt x="604194" y="1058288"/>
                  </a:cubicBezTo>
                  <a:cubicBezTo>
                    <a:pt x="528749" y="1031046"/>
                    <a:pt x="461119" y="983719"/>
                    <a:pt x="385089" y="904914"/>
                  </a:cubicBezTo>
                  <a:cubicBezTo>
                    <a:pt x="286491" y="803030"/>
                    <a:pt x="202501" y="688438"/>
                    <a:pt x="133848" y="589914"/>
                  </a:cubicBezTo>
                  <a:cubicBezTo>
                    <a:pt x="85791" y="521115"/>
                    <a:pt x="52633" y="455602"/>
                    <a:pt x="32475" y="389505"/>
                  </a:cubicBezTo>
                  <a:cubicBezTo>
                    <a:pt x="-2144" y="276008"/>
                    <a:pt x="-3386" y="160101"/>
                    <a:pt x="-464" y="62162"/>
                  </a:cubicBezTo>
                  <a:cubicBezTo>
                    <a:pt x="121" y="43173"/>
                    <a:pt x="1216" y="11475"/>
                    <a:pt x="33205" y="885"/>
                  </a:cubicBezTo>
                  <a:cubicBezTo>
                    <a:pt x="34374" y="520"/>
                    <a:pt x="35689" y="520"/>
                    <a:pt x="36857" y="885"/>
                  </a:cubicBezTo>
                  <a:lnTo>
                    <a:pt x="38464" y="885"/>
                  </a:lnTo>
                  <a:cubicBezTo>
                    <a:pt x="44818" y="885"/>
                    <a:pt x="51318" y="885"/>
                    <a:pt x="57745" y="155"/>
                  </a:cubicBezTo>
                  <a:cubicBezTo>
                    <a:pt x="72352" y="-1240"/>
                    <a:pt x="87105" y="-751"/>
                    <a:pt x="101566" y="1616"/>
                  </a:cubicBezTo>
                  <a:cubicBezTo>
                    <a:pt x="200018" y="21773"/>
                    <a:pt x="304604" y="44706"/>
                    <a:pt x="405100" y="82538"/>
                  </a:cubicBezTo>
                  <a:cubicBezTo>
                    <a:pt x="547008" y="134612"/>
                    <a:pt x="664741" y="237271"/>
                    <a:pt x="735658" y="370808"/>
                  </a:cubicBezTo>
                  <a:lnTo>
                    <a:pt x="747562" y="392719"/>
                  </a:lnTo>
                  <a:cubicBezTo>
                    <a:pt x="799928" y="488468"/>
                    <a:pt x="854047" y="587576"/>
                    <a:pt x="923284" y="674634"/>
                  </a:cubicBezTo>
                  <a:cubicBezTo>
                    <a:pt x="989016" y="756653"/>
                    <a:pt x="994859" y="832609"/>
                    <a:pt x="943369" y="920836"/>
                  </a:cubicBezTo>
                  <a:cubicBezTo>
                    <a:pt x="923504" y="954293"/>
                    <a:pt x="897722" y="983843"/>
                    <a:pt x="867267" y="1008040"/>
                  </a:cubicBezTo>
                  <a:cubicBezTo>
                    <a:pt x="810299" y="1052372"/>
                    <a:pt x="753113" y="1074648"/>
                    <a:pt x="694027" y="1074648"/>
                  </a:cubicBezTo>
                  <a:close/>
                  <a:moveTo>
                    <a:pt x="36711" y="14469"/>
                  </a:moveTo>
                  <a:cubicBezTo>
                    <a:pt x="15896" y="21773"/>
                    <a:pt x="13486" y="39593"/>
                    <a:pt x="12902" y="62527"/>
                  </a:cubicBezTo>
                  <a:cubicBezTo>
                    <a:pt x="9834" y="159518"/>
                    <a:pt x="11221" y="273598"/>
                    <a:pt x="45256" y="384831"/>
                  </a:cubicBezTo>
                  <a:cubicBezTo>
                    <a:pt x="67824" y="454967"/>
                    <a:pt x="101421" y="521063"/>
                    <a:pt x="144730" y="580638"/>
                  </a:cubicBezTo>
                  <a:cubicBezTo>
                    <a:pt x="213310" y="678578"/>
                    <a:pt x="296570" y="792805"/>
                    <a:pt x="394511" y="894032"/>
                  </a:cubicBezTo>
                  <a:cubicBezTo>
                    <a:pt x="469299" y="971303"/>
                    <a:pt x="535395" y="1017680"/>
                    <a:pt x="608722" y="1044192"/>
                  </a:cubicBezTo>
                  <a:cubicBezTo>
                    <a:pt x="696365" y="1075670"/>
                    <a:pt x="777799" y="1059821"/>
                    <a:pt x="858795" y="995697"/>
                  </a:cubicBezTo>
                  <a:cubicBezTo>
                    <a:pt x="888009" y="972617"/>
                    <a:pt x="912768" y="944397"/>
                    <a:pt x="931830" y="912437"/>
                  </a:cubicBezTo>
                  <a:cubicBezTo>
                    <a:pt x="980472" y="829177"/>
                    <a:pt x="974775" y="760524"/>
                    <a:pt x="912914" y="682814"/>
                  </a:cubicBezTo>
                  <a:cubicBezTo>
                    <a:pt x="843165" y="595172"/>
                    <a:pt x="788754" y="495114"/>
                    <a:pt x="735877" y="398853"/>
                  </a:cubicBezTo>
                  <a:lnTo>
                    <a:pt x="723899" y="376943"/>
                  </a:lnTo>
                  <a:cubicBezTo>
                    <a:pt x="650864" y="242777"/>
                    <a:pt x="541311" y="147832"/>
                    <a:pt x="400572" y="94808"/>
                  </a:cubicBezTo>
                  <a:cubicBezTo>
                    <a:pt x="300879" y="57341"/>
                    <a:pt x="196950" y="34554"/>
                    <a:pt x="99010" y="14469"/>
                  </a:cubicBezTo>
                  <a:cubicBezTo>
                    <a:pt x="85645" y="12352"/>
                    <a:pt x="72060" y="11986"/>
                    <a:pt x="58621" y="13374"/>
                  </a:cubicBezTo>
                  <a:cubicBezTo>
                    <a:pt x="51976" y="13374"/>
                    <a:pt x="45329" y="14031"/>
                    <a:pt x="38683" y="1403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8" name="Google Shape;2818;p86"/>
            <p:cNvSpPr/>
            <p:nvPr/>
          </p:nvSpPr>
          <p:spPr>
            <a:xfrm>
              <a:off x="8432884" y="99291"/>
              <a:ext cx="380387" cy="506462"/>
            </a:xfrm>
            <a:custGeom>
              <a:avLst/>
              <a:gdLst/>
              <a:ahLst/>
              <a:cxnLst/>
              <a:rect l="l" t="t" r="r" b="b"/>
              <a:pathLst>
                <a:path w="380387" h="506462" extrusionOk="0">
                  <a:moveTo>
                    <a:pt x="133797" y="505842"/>
                  </a:moveTo>
                  <a:cubicBezTo>
                    <a:pt x="88369" y="505842"/>
                    <a:pt x="55064" y="494229"/>
                    <a:pt x="32352" y="470566"/>
                  </a:cubicBezTo>
                  <a:cubicBezTo>
                    <a:pt x="7228" y="444419"/>
                    <a:pt x="-4166" y="403228"/>
                    <a:pt x="-953" y="348159"/>
                  </a:cubicBezTo>
                  <a:cubicBezTo>
                    <a:pt x="3211" y="273371"/>
                    <a:pt x="20519" y="195442"/>
                    <a:pt x="53750" y="102834"/>
                  </a:cubicBezTo>
                  <a:cubicBezTo>
                    <a:pt x="69891" y="57479"/>
                    <a:pt x="94943" y="9641"/>
                    <a:pt x="157314" y="-511"/>
                  </a:cubicBezTo>
                  <a:cubicBezTo>
                    <a:pt x="158191" y="-657"/>
                    <a:pt x="159140" y="-657"/>
                    <a:pt x="160017" y="-511"/>
                  </a:cubicBezTo>
                  <a:lnTo>
                    <a:pt x="162208" y="-511"/>
                  </a:lnTo>
                  <a:cubicBezTo>
                    <a:pt x="236338" y="5916"/>
                    <a:pt x="293672" y="46232"/>
                    <a:pt x="333183" y="119413"/>
                  </a:cubicBezTo>
                  <a:cubicBezTo>
                    <a:pt x="363274" y="173912"/>
                    <a:pt x="378976" y="235159"/>
                    <a:pt x="378903" y="297400"/>
                  </a:cubicBezTo>
                  <a:cubicBezTo>
                    <a:pt x="378391" y="370873"/>
                    <a:pt x="355020" y="421194"/>
                    <a:pt x="305868" y="454717"/>
                  </a:cubicBezTo>
                  <a:cubicBezTo>
                    <a:pt x="261243" y="484508"/>
                    <a:pt x="209462" y="501854"/>
                    <a:pt x="155853" y="504965"/>
                  </a:cubicBezTo>
                  <a:cubicBezTo>
                    <a:pt x="147967" y="505550"/>
                    <a:pt x="141100" y="505842"/>
                    <a:pt x="133797" y="505842"/>
                  </a:cubicBezTo>
                  <a:close/>
                  <a:moveTo>
                    <a:pt x="160017" y="13585"/>
                  </a:moveTo>
                  <a:lnTo>
                    <a:pt x="159359" y="13585"/>
                  </a:lnTo>
                  <a:cubicBezTo>
                    <a:pt x="104146" y="22641"/>
                    <a:pt x="81870" y="64272"/>
                    <a:pt x="66385" y="107873"/>
                  </a:cubicBezTo>
                  <a:cubicBezTo>
                    <a:pt x="33666" y="199167"/>
                    <a:pt x="16575" y="275854"/>
                    <a:pt x="12632" y="348889"/>
                  </a:cubicBezTo>
                  <a:cubicBezTo>
                    <a:pt x="9783" y="400014"/>
                    <a:pt x="19936" y="437116"/>
                    <a:pt x="41846" y="460195"/>
                  </a:cubicBezTo>
                  <a:cubicBezTo>
                    <a:pt x="63757" y="483274"/>
                    <a:pt x="102174" y="494375"/>
                    <a:pt x="154685" y="490650"/>
                  </a:cubicBezTo>
                  <a:cubicBezTo>
                    <a:pt x="205956" y="487649"/>
                    <a:pt x="255547" y="471063"/>
                    <a:pt x="298272" y="442594"/>
                  </a:cubicBezTo>
                  <a:cubicBezTo>
                    <a:pt x="344211" y="411481"/>
                    <a:pt x="364881" y="366637"/>
                    <a:pt x="365537" y="297107"/>
                  </a:cubicBezTo>
                  <a:cubicBezTo>
                    <a:pt x="365537" y="237386"/>
                    <a:pt x="350493" y="178630"/>
                    <a:pt x="321716" y="126278"/>
                  </a:cubicBezTo>
                  <a:cubicBezTo>
                    <a:pt x="284250" y="56384"/>
                    <a:pt x="231884" y="19574"/>
                    <a:pt x="161404" y="1358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19" name="Google Shape;2819;p86"/>
            <p:cNvSpPr/>
            <p:nvPr/>
          </p:nvSpPr>
          <p:spPr>
            <a:xfrm>
              <a:off x="4897776" y="2787751"/>
              <a:ext cx="1035329" cy="1197777"/>
            </a:xfrm>
            <a:custGeom>
              <a:avLst/>
              <a:gdLst/>
              <a:ahLst/>
              <a:cxnLst/>
              <a:rect l="l" t="t" r="r" b="b"/>
              <a:pathLst>
                <a:path w="1035329" h="1197777" extrusionOk="0">
                  <a:moveTo>
                    <a:pt x="903867" y="1197156"/>
                  </a:moveTo>
                  <a:cubicBezTo>
                    <a:pt x="889407" y="1197010"/>
                    <a:pt x="875165" y="1194235"/>
                    <a:pt x="861726" y="1188976"/>
                  </a:cubicBezTo>
                  <a:cubicBezTo>
                    <a:pt x="827473" y="1175976"/>
                    <a:pt x="794461" y="1159762"/>
                    <a:pt x="763275" y="1140554"/>
                  </a:cubicBezTo>
                  <a:cubicBezTo>
                    <a:pt x="736617" y="1124194"/>
                    <a:pt x="710106" y="1106301"/>
                    <a:pt x="684544" y="1089429"/>
                  </a:cubicBezTo>
                  <a:cubicBezTo>
                    <a:pt x="648902" y="1065400"/>
                    <a:pt x="612092" y="1040423"/>
                    <a:pt x="574333" y="1019316"/>
                  </a:cubicBezTo>
                  <a:cubicBezTo>
                    <a:pt x="517293" y="987180"/>
                    <a:pt x="456820" y="959353"/>
                    <a:pt x="398172" y="932404"/>
                  </a:cubicBezTo>
                  <a:lnTo>
                    <a:pt x="370492" y="919696"/>
                  </a:lnTo>
                  <a:cubicBezTo>
                    <a:pt x="262327" y="869813"/>
                    <a:pt x="181039" y="784873"/>
                    <a:pt x="115673" y="708405"/>
                  </a:cubicBezTo>
                  <a:cubicBezTo>
                    <a:pt x="67688" y="652095"/>
                    <a:pt x="32559" y="586071"/>
                    <a:pt x="12620" y="514861"/>
                  </a:cubicBezTo>
                  <a:cubicBezTo>
                    <a:pt x="-17836" y="408815"/>
                    <a:pt x="934" y="323364"/>
                    <a:pt x="69879" y="254637"/>
                  </a:cubicBezTo>
                  <a:cubicBezTo>
                    <a:pt x="75430" y="249086"/>
                    <a:pt x="80908" y="243537"/>
                    <a:pt x="86385" y="237913"/>
                  </a:cubicBezTo>
                  <a:cubicBezTo>
                    <a:pt x="104936" y="218266"/>
                    <a:pt x="124656" y="199861"/>
                    <a:pt x="145471" y="182698"/>
                  </a:cubicBezTo>
                  <a:cubicBezTo>
                    <a:pt x="239613" y="108421"/>
                    <a:pt x="319513" y="49263"/>
                    <a:pt x="420302" y="20487"/>
                  </a:cubicBezTo>
                  <a:cubicBezTo>
                    <a:pt x="438780" y="15228"/>
                    <a:pt x="457477" y="10627"/>
                    <a:pt x="476174" y="5880"/>
                  </a:cubicBezTo>
                  <a:cubicBezTo>
                    <a:pt x="484719" y="3835"/>
                    <a:pt x="493118" y="1790"/>
                    <a:pt x="501590" y="-401"/>
                  </a:cubicBezTo>
                  <a:cubicBezTo>
                    <a:pt x="502686" y="-693"/>
                    <a:pt x="503782" y="-693"/>
                    <a:pt x="504876" y="-401"/>
                  </a:cubicBezTo>
                  <a:lnTo>
                    <a:pt x="581199" y="-401"/>
                  </a:lnTo>
                  <a:cubicBezTo>
                    <a:pt x="610413" y="-401"/>
                    <a:pt x="652042" y="5296"/>
                    <a:pt x="671543" y="51892"/>
                  </a:cubicBezTo>
                  <a:cubicBezTo>
                    <a:pt x="675779" y="61971"/>
                    <a:pt x="680088" y="72123"/>
                    <a:pt x="684470" y="82202"/>
                  </a:cubicBezTo>
                  <a:cubicBezTo>
                    <a:pt x="702510" y="121422"/>
                    <a:pt x="717628" y="161956"/>
                    <a:pt x="729679" y="203439"/>
                  </a:cubicBezTo>
                  <a:cubicBezTo>
                    <a:pt x="753999" y="303133"/>
                    <a:pt x="805197" y="394208"/>
                    <a:pt x="877648" y="466805"/>
                  </a:cubicBezTo>
                  <a:cubicBezTo>
                    <a:pt x="927677" y="517491"/>
                    <a:pt x="962222" y="581396"/>
                    <a:pt x="977122" y="651072"/>
                  </a:cubicBezTo>
                  <a:cubicBezTo>
                    <a:pt x="989537" y="704461"/>
                    <a:pt x="1003414" y="767928"/>
                    <a:pt x="1012690" y="832930"/>
                  </a:cubicBezTo>
                  <a:cubicBezTo>
                    <a:pt x="1014881" y="847537"/>
                    <a:pt x="1017291" y="862509"/>
                    <a:pt x="1019993" y="877262"/>
                  </a:cubicBezTo>
                  <a:cubicBezTo>
                    <a:pt x="1030365" y="941168"/>
                    <a:pt x="1041101" y="1007265"/>
                    <a:pt x="1027297" y="1074895"/>
                  </a:cubicBezTo>
                  <a:cubicBezTo>
                    <a:pt x="1017511" y="1121711"/>
                    <a:pt x="990195" y="1163048"/>
                    <a:pt x="956015" y="1182988"/>
                  </a:cubicBezTo>
                  <a:cubicBezTo>
                    <a:pt x="940239" y="1192336"/>
                    <a:pt x="922199" y="1197229"/>
                    <a:pt x="903867" y="1197156"/>
                  </a:cubicBezTo>
                  <a:close/>
                  <a:moveTo>
                    <a:pt x="504949" y="13402"/>
                  </a:moveTo>
                  <a:lnTo>
                    <a:pt x="479387" y="19756"/>
                  </a:lnTo>
                  <a:cubicBezTo>
                    <a:pt x="460909" y="24212"/>
                    <a:pt x="442286" y="28740"/>
                    <a:pt x="424027" y="34363"/>
                  </a:cubicBezTo>
                  <a:cubicBezTo>
                    <a:pt x="325649" y="62336"/>
                    <a:pt x="246624" y="120837"/>
                    <a:pt x="153797" y="194165"/>
                  </a:cubicBezTo>
                  <a:cubicBezTo>
                    <a:pt x="133493" y="211035"/>
                    <a:pt x="114211" y="229148"/>
                    <a:pt x="96026" y="248356"/>
                  </a:cubicBezTo>
                  <a:cubicBezTo>
                    <a:pt x="90548" y="253980"/>
                    <a:pt x="85070" y="259604"/>
                    <a:pt x="79447" y="265155"/>
                  </a:cubicBezTo>
                  <a:cubicBezTo>
                    <a:pt x="14591" y="329791"/>
                    <a:pt x="-2936" y="410202"/>
                    <a:pt x="25839" y="510991"/>
                  </a:cubicBezTo>
                  <a:cubicBezTo>
                    <a:pt x="45267" y="580082"/>
                    <a:pt x="79447" y="644134"/>
                    <a:pt x="126043" y="698691"/>
                  </a:cubicBezTo>
                  <a:cubicBezTo>
                    <a:pt x="190387" y="774063"/>
                    <a:pt x="270507" y="857616"/>
                    <a:pt x="376262" y="906403"/>
                  </a:cubicBezTo>
                  <a:lnTo>
                    <a:pt x="403869" y="919184"/>
                  </a:lnTo>
                  <a:cubicBezTo>
                    <a:pt x="462735" y="946207"/>
                    <a:pt x="523574" y="974180"/>
                    <a:pt x="581052" y="1006826"/>
                  </a:cubicBezTo>
                  <a:cubicBezTo>
                    <a:pt x="619177" y="1028737"/>
                    <a:pt x="656278" y="1053350"/>
                    <a:pt x="692139" y="1077525"/>
                  </a:cubicBezTo>
                  <a:cubicBezTo>
                    <a:pt x="717628" y="1094688"/>
                    <a:pt x="743993" y="1112362"/>
                    <a:pt x="770432" y="1128649"/>
                  </a:cubicBezTo>
                  <a:cubicBezTo>
                    <a:pt x="801034" y="1147127"/>
                    <a:pt x="833243" y="1162757"/>
                    <a:pt x="866693" y="1175246"/>
                  </a:cubicBezTo>
                  <a:cubicBezTo>
                    <a:pt x="893497" y="1186639"/>
                    <a:pt x="924098" y="1184814"/>
                    <a:pt x="949296" y="1170207"/>
                  </a:cubicBezTo>
                  <a:cubicBezTo>
                    <a:pt x="980263" y="1152312"/>
                    <a:pt x="1004949" y="1114481"/>
                    <a:pt x="1013932" y="1071609"/>
                  </a:cubicBezTo>
                  <a:cubicBezTo>
                    <a:pt x="1027516" y="1006681"/>
                    <a:pt x="1016926" y="941972"/>
                    <a:pt x="1006628" y="879380"/>
                  </a:cubicBezTo>
                  <a:cubicBezTo>
                    <a:pt x="1004145" y="864773"/>
                    <a:pt x="1001735" y="849655"/>
                    <a:pt x="999325" y="834829"/>
                  </a:cubicBezTo>
                  <a:cubicBezTo>
                    <a:pt x="990049" y="770193"/>
                    <a:pt x="976026" y="707310"/>
                    <a:pt x="963903" y="654140"/>
                  </a:cubicBezTo>
                  <a:cubicBezTo>
                    <a:pt x="949587" y="587166"/>
                    <a:pt x="916430" y="525598"/>
                    <a:pt x="868299" y="476810"/>
                  </a:cubicBezTo>
                  <a:cubicBezTo>
                    <a:pt x="794753" y="403775"/>
                    <a:pt x="745089" y="315476"/>
                    <a:pt x="716387" y="206580"/>
                  </a:cubicBezTo>
                  <a:cubicBezTo>
                    <a:pt x="704628" y="165827"/>
                    <a:pt x="689729" y="125950"/>
                    <a:pt x="671981" y="87387"/>
                  </a:cubicBezTo>
                  <a:cubicBezTo>
                    <a:pt x="667672" y="77235"/>
                    <a:pt x="663217" y="67083"/>
                    <a:pt x="658981" y="56858"/>
                  </a:cubicBezTo>
                  <a:cubicBezTo>
                    <a:pt x="646419" y="26768"/>
                    <a:pt x="622464" y="13037"/>
                    <a:pt x="580979" y="13037"/>
                  </a:cubicBezTo>
                  <a:lnTo>
                    <a:pt x="506629" y="13037"/>
                  </a:lnTo>
                  <a:cubicBezTo>
                    <a:pt x="506045" y="13110"/>
                    <a:pt x="505534" y="13183"/>
                    <a:pt x="504949" y="131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0" name="Google Shape;2820;p86"/>
            <p:cNvSpPr/>
            <p:nvPr/>
          </p:nvSpPr>
          <p:spPr>
            <a:xfrm>
              <a:off x="4988286" y="2944226"/>
              <a:ext cx="809149" cy="827351"/>
            </a:xfrm>
            <a:custGeom>
              <a:avLst/>
              <a:gdLst/>
              <a:ahLst/>
              <a:cxnLst/>
              <a:rect l="l" t="t" r="r" b="b"/>
              <a:pathLst>
                <a:path w="809149" h="827351" extrusionOk="0">
                  <a:moveTo>
                    <a:pt x="720019" y="826687"/>
                  </a:moveTo>
                  <a:cubicBezTo>
                    <a:pt x="706726" y="826469"/>
                    <a:pt x="693580" y="824570"/>
                    <a:pt x="680799" y="821064"/>
                  </a:cubicBezTo>
                  <a:cubicBezTo>
                    <a:pt x="676782" y="820042"/>
                    <a:pt x="672692" y="819311"/>
                    <a:pt x="668602" y="818727"/>
                  </a:cubicBezTo>
                  <a:cubicBezTo>
                    <a:pt x="661372" y="817924"/>
                    <a:pt x="654215" y="816244"/>
                    <a:pt x="647422" y="813615"/>
                  </a:cubicBezTo>
                  <a:lnTo>
                    <a:pt x="631500" y="806311"/>
                  </a:lnTo>
                  <a:cubicBezTo>
                    <a:pt x="491930" y="746641"/>
                    <a:pt x="347905" y="684854"/>
                    <a:pt x="217025" y="598234"/>
                  </a:cubicBezTo>
                  <a:cubicBezTo>
                    <a:pt x="154361" y="556677"/>
                    <a:pt x="83664" y="505845"/>
                    <a:pt x="37141" y="427405"/>
                  </a:cubicBezTo>
                  <a:cubicBezTo>
                    <a:pt x="-28591" y="317414"/>
                    <a:pt x="-9384" y="203990"/>
                    <a:pt x="86804" y="124017"/>
                  </a:cubicBezTo>
                  <a:cubicBezTo>
                    <a:pt x="148811" y="72381"/>
                    <a:pt x="225571" y="17385"/>
                    <a:pt x="320516" y="-143"/>
                  </a:cubicBezTo>
                  <a:cubicBezTo>
                    <a:pt x="321466" y="-362"/>
                    <a:pt x="322415" y="-362"/>
                    <a:pt x="323365" y="-143"/>
                  </a:cubicBezTo>
                  <a:lnTo>
                    <a:pt x="324607" y="-143"/>
                  </a:lnTo>
                  <a:cubicBezTo>
                    <a:pt x="412249" y="-5548"/>
                    <a:pt x="478784" y="34987"/>
                    <a:pt x="522239" y="120072"/>
                  </a:cubicBezTo>
                  <a:cubicBezTo>
                    <a:pt x="538308" y="152500"/>
                    <a:pt x="552549" y="185804"/>
                    <a:pt x="564965" y="219839"/>
                  </a:cubicBezTo>
                  <a:cubicBezTo>
                    <a:pt x="589578" y="285133"/>
                    <a:pt x="622079" y="334066"/>
                    <a:pt x="661445" y="365909"/>
                  </a:cubicBezTo>
                  <a:cubicBezTo>
                    <a:pt x="770998" y="453551"/>
                    <a:pt x="818251" y="573694"/>
                    <a:pt x="805689" y="732618"/>
                  </a:cubicBezTo>
                  <a:cubicBezTo>
                    <a:pt x="802768" y="769136"/>
                    <a:pt x="791082" y="795867"/>
                    <a:pt x="770121" y="811423"/>
                  </a:cubicBezTo>
                  <a:cubicBezTo>
                    <a:pt x="755587" y="821941"/>
                    <a:pt x="737986" y="827272"/>
                    <a:pt x="720019" y="826687"/>
                  </a:cubicBezTo>
                  <a:close/>
                  <a:moveTo>
                    <a:pt x="323365" y="13953"/>
                  </a:moveTo>
                  <a:lnTo>
                    <a:pt x="323365" y="13953"/>
                  </a:lnTo>
                  <a:cubicBezTo>
                    <a:pt x="231195" y="31189"/>
                    <a:pt x="156480" y="85016"/>
                    <a:pt x="95569" y="135484"/>
                  </a:cubicBezTo>
                  <a:cubicBezTo>
                    <a:pt x="3617" y="211586"/>
                    <a:pt x="-13400" y="315004"/>
                    <a:pt x="49044" y="420321"/>
                  </a:cubicBezTo>
                  <a:cubicBezTo>
                    <a:pt x="89579" y="488608"/>
                    <a:pt x="148591" y="536227"/>
                    <a:pt x="224329" y="586621"/>
                  </a:cubicBezTo>
                  <a:cubicBezTo>
                    <a:pt x="354186" y="672657"/>
                    <a:pt x="497773" y="734152"/>
                    <a:pt x="636613" y="793676"/>
                  </a:cubicBezTo>
                  <a:lnTo>
                    <a:pt x="652607" y="800541"/>
                  </a:lnTo>
                  <a:cubicBezTo>
                    <a:pt x="658450" y="802659"/>
                    <a:pt x="664512" y="804120"/>
                    <a:pt x="670647" y="804777"/>
                  </a:cubicBezTo>
                  <a:cubicBezTo>
                    <a:pt x="675176" y="805435"/>
                    <a:pt x="679631" y="806311"/>
                    <a:pt x="684086" y="807407"/>
                  </a:cubicBezTo>
                  <a:cubicBezTo>
                    <a:pt x="717682" y="816244"/>
                    <a:pt x="744047" y="813761"/>
                    <a:pt x="762379" y="800103"/>
                  </a:cubicBezTo>
                  <a:cubicBezTo>
                    <a:pt x="780711" y="786445"/>
                    <a:pt x="789767" y="764097"/>
                    <a:pt x="792323" y="731669"/>
                  </a:cubicBezTo>
                  <a:cubicBezTo>
                    <a:pt x="804521" y="578295"/>
                    <a:pt x="759093" y="462388"/>
                    <a:pt x="653557" y="377521"/>
                  </a:cubicBezTo>
                  <a:cubicBezTo>
                    <a:pt x="612219" y="344510"/>
                    <a:pt x="578258" y="293312"/>
                    <a:pt x="552769" y="225609"/>
                  </a:cubicBezTo>
                  <a:cubicBezTo>
                    <a:pt x="540571" y="192231"/>
                    <a:pt x="526476" y="159512"/>
                    <a:pt x="510700" y="127668"/>
                  </a:cubicBezTo>
                  <a:cubicBezTo>
                    <a:pt x="469435" y="47330"/>
                    <a:pt x="407428" y="9716"/>
                    <a:pt x="325629" y="14537"/>
                  </a:cubicBezTo>
                  <a:cubicBezTo>
                    <a:pt x="324825" y="14464"/>
                    <a:pt x="324095" y="14318"/>
                    <a:pt x="323365" y="139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1" name="Google Shape;2821;p86"/>
            <p:cNvSpPr/>
            <p:nvPr/>
          </p:nvSpPr>
          <p:spPr>
            <a:xfrm>
              <a:off x="6942820" y="2485031"/>
              <a:ext cx="414900" cy="466945"/>
            </a:xfrm>
            <a:custGeom>
              <a:avLst/>
              <a:gdLst/>
              <a:ahLst/>
              <a:cxnLst/>
              <a:rect l="l" t="t" r="r" b="b"/>
              <a:pathLst>
                <a:path w="414900" h="466945" extrusionOk="0">
                  <a:moveTo>
                    <a:pt x="229693" y="466283"/>
                  </a:moveTo>
                  <a:cubicBezTo>
                    <a:pt x="193905" y="466210"/>
                    <a:pt x="158777" y="456350"/>
                    <a:pt x="128100" y="437799"/>
                  </a:cubicBezTo>
                  <a:cubicBezTo>
                    <a:pt x="61201" y="397630"/>
                    <a:pt x="20083" y="329050"/>
                    <a:pt x="2262" y="227896"/>
                  </a:cubicBezTo>
                  <a:cubicBezTo>
                    <a:pt x="-11396" y="150625"/>
                    <a:pt x="12560" y="86500"/>
                    <a:pt x="69745" y="47426"/>
                  </a:cubicBezTo>
                  <a:cubicBezTo>
                    <a:pt x="91656" y="33696"/>
                    <a:pt x="115102" y="22550"/>
                    <a:pt x="139567" y="14195"/>
                  </a:cubicBezTo>
                  <a:cubicBezTo>
                    <a:pt x="150157" y="10032"/>
                    <a:pt x="160749" y="6016"/>
                    <a:pt x="171119" y="1341"/>
                  </a:cubicBezTo>
                  <a:cubicBezTo>
                    <a:pt x="172506" y="830"/>
                    <a:pt x="173967" y="830"/>
                    <a:pt x="175356" y="1341"/>
                  </a:cubicBezTo>
                  <a:lnTo>
                    <a:pt x="176231" y="1341"/>
                  </a:lnTo>
                  <a:cubicBezTo>
                    <a:pt x="272127" y="-10783"/>
                    <a:pt x="340853" y="33331"/>
                    <a:pt x="380730" y="132804"/>
                  </a:cubicBezTo>
                  <a:cubicBezTo>
                    <a:pt x="395483" y="171849"/>
                    <a:pt x="405416" y="212537"/>
                    <a:pt x="410382" y="253969"/>
                  </a:cubicBezTo>
                  <a:cubicBezTo>
                    <a:pt x="424843" y="331679"/>
                    <a:pt x="386646" y="409680"/>
                    <a:pt x="316385" y="445833"/>
                  </a:cubicBezTo>
                  <a:cubicBezTo>
                    <a:pt x="289655" y="459929"/>
                    <a:pt x="259856" y="466940"/>
                    <a:pt x="229693" y="466283"/>
                  </a:cubicBezTo>
                  <a:close/>
                  <a:moveTo>
                    <a:pt x="175429" y="14926"/>
                  </a:moveTo>
                  <a:cubicBezTo>
                    <a:pt x="165130" y="19381"/>
                    <a:pt x="154686" y="23471"/>
                    <a:pt x="144389" y="27561"/>
                  </a:cubicBezTo>
                  <a:cubicBezTo>
                    <a:pt x="121016" y="35631"/>
                    <a:pt x="98596" y="46316"/>
                    <a:pt x="77561" y="59404"/>
                  </a:cubicBezTo>
                  <a:cubicBezTo>
                    <a:pt x="25341" y="95118"/>
                    <a:pt x="3431" y="154350"/>
                    <a:pt x="16066" y="225267"/>
                  </a:cubicBezTo>
                  <a:cubicBezTo>
                    <a:pt x="33083" y="322111"/>
                    <a:pt x="72083" y="387551"/>
                    <a:pt x="135333" y="425383"/>
                  </a:cubicBezTo>
                  <a:cubicBezTo>
                    <a:pt x="217934" y="475047"/>
                    <a:pt x="322155" y="453502"/>
                    <a:pt x="372768" y="376450"/>
                  </a:cubicBezTo>
                  <a:cubicBezTo>
                    <a:pt x="395337" y="340370"/>
                    <a:pt x="403954" y="297352"/>
                    <a:pt x="397089" y="255357"/>
                  </a:cubicBezTo>
                  <a:cubicBezTo>
                    <a:pt x="392050" y="215056"/>
                    <a:pt x="382117" y="175523"/>
                    <a:pt x="367510" y="137625"/>
                  </a:cubicBezTo>
                  <a:cubicBezTo>
                    <a:pt x="330482" y="44943"/>
                    <a:pt x="266723" y="3751"/>
                    <a:pt x="177618" y="15218"/>
                  </a:cubicBezTo>
                  <a:cubicBezTo>
                    <a:pt x="176962" y="15327"/>
                    <a:pt x="176304" y="15327"/>
                    <a:pt x="175646" y="152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2" name="Google Shape;2822;p86"/>
            <p:cNvSpPr/>
            <p:nvPr/>
          </p:nvSpPr>
          <p:spPr>
            <a:xfrm>
              <a:off x="3509504" y="3080419"/>
              <a:ext cx="1792168" cy="1699240"/>
            </a:xfrm>
            <a:custGeom>
              <a:avLst/>
              <a:gdLst/>
              <a:ahLst/>
              <a:cxnLst/>
              <a:rect l="l" t="t" r="r" b="b"/>
              <a:pathLst>
                <a:path w="1792168" h="1699240" extrusionOk="0">
                  <a:moveTo>
                    <a:pt x="1653521" y="1698599"/>
                  </a:moveTo>
                  <a:cubicBezTo>
                    <a:pt x="1634532" y="1698380"/>
                    <a:pt x="1615615" y="1695459"/>
                    <a:pt x="1597429" y="1689909"/>
                  </a:cubicBezTo>
                  <a:cubicBezTo>
                    <a:pt x="1532574" y="1670627"/>
                    <a:pt x="1477287" y="1629582"/>
                    <a:pt x="1428426" y="1564434"/>
                  </a:cubicBezTo>
                  <a:cubicBezTo>
                    <a:pt x="1391908" y="1515428"/>
                    <a:pt x="1362694" y="1474089"/>
                    <a:pt x="1337278" y="1433847"/>
                  </a:cubicBezTo>
                  <a:cubicBezTo>
                    <a:pt x="1300760" y="1376734"/>
                    <a:pt x="1248175" y="1356941"/>
                    <a:pt x="1171635" y="1372279"/>
                  </a:cubicBezTo>
                  <a:cubicBezTo>
                    <a:pt x="1070846" y="1392509"/>
                    <a:pt x="980136" y="1407262"/>
                    <a:pt x="886067" y="1382358"/>
                  </a:cubicBezTo>
                  <a:cubicBezTo>
                    <a:pt x="791997" y="1357453"/>
                    <a:pt x="682007" y="1318963"/>
                    <a:pt x="596774" y="1226646"/>
                  </a:cubicBezTo>
                  <a:cubicBezTo>
                    <a:pt x="550981" y="1177128"/>
                    <a:pt x="509132" y="1132650"/>
                    <a:pt x="463778" y="1090582"/>
                  </a:cubicBezTo>
                  <a:cubicBezTo>
                    <a:pt x="424339" y="1054064"/>
                    <a:pt x="376720" y="1029305"/>
                    <a:pt x="330635" y="1005131"/>
                  </a:cubicBezTo>
                  <a:cubicBezTo>
                    <a:pt x="307409" y="993007"/>
                    <a:pt x="284185" y="980664"/>
                    <a:pt x="260886" y="966714"/>
                  </a:cubicBezTo>
                  <a:cubicBezTo>
                    <a:pt x="216115" y="940276"/>
                    <a:pt x="175289" y="907556"/>
                    <a:pt x="139648" y="869650"/>
                  </a:cubicBezTo>
                  <a:cubicBezTo>
                    <a:pt x="84798" y="809323"/>
                    <a:pt x="53831" y="730884"/>
                    <a:pt x="26809" y="656315"/>
                  </a:cubicBezTo>
                  <a:cubicBezTo>
                    <a:pt x="-799" y="579555"/>
                    <a:pt x="-8102" y="511267"/>
                    <a:pt x="4460" y="447362"/>
                  </a:cubicBezTo>
                  <a:cubicBezTo>
                    <a:pt x="19943" y="367023"/>
                    <a:pt x="72383" y="314437"/>
                    <a:pt x="155204" y="295302"/>
                  </a:cubicBezTo>
                  <a:cubicBezTo>
                    <a:pt x="220643" y="279454"/>
                    <a:pt x="287106" y="268060"/>
                    <a:pt x="354152" y="261268"/>
                  </a:cubicBezTo>
                  <a:cubicBezTo>
                    <a:pt x="431715" y="253965"/>
                    <a:pt x="495621" y="216862"/>
                    <a:pt x="554706" y="143536"/>
                  </a:cubicBezTo>
                  <a:lnTo>
                    <a:pt x="560769" y="136232"/>
                  </a:lnTo>
                  <a:cubicBezTo>
                    <a:pt x="605904" y="80214"/>
                    <a:pt x="652647" y="22005"/>
                    <a:pt x="726412" y="678"/>
                  </a:cubicBezTo>
                  <a:cubicBezTo>
                    <a:pt x="727581" y="459"/>
                    <a:pt x="728750" y="459"/>
                    <a:pt x="729917" y="678"/>
                  </a:cubicBezTo>
                  <a:lnTo>
                    <a:pt x="730648" y="678"/>
                  </a:lnTo>
                  <a:cubicBezTo>
                    <a:pt x="754750" y="-2316"/>
                    <a:pt x="779216" y="-125"/>
                    <a:pt x="802369" y="7179"/>
                  </a:cubicBezTo>
                  <a:cubicBezTo>
                    <a:pt x="825740" y="14555"/>
                    <a:pt x="847359" y="26825"/>
                    <a:pt x="865764" y="43039"/>
                  </a:cubicBezTo>
                  <a:cubicBezTo>
                    <a:pt x="876646" y="52242"/>
                    <a:pt x="887674" y="60932"/>
                    <a:pt x="899140" y="69769"/>
                  </a:cubicBezTo>
                  <a:cubicBezTo>
                    <a:pt x="915062" y="82040"/>
                    <a:pt x="931495" y="94894"/>
                    <a:pt x="946832" y="108698"/>
                  </a:cubicBezTo>
                  <a:cubicBezTo>
                    <a:pt x="955596" y="116805"/>
                    <a:pt x="964507" y="124327"/>
                    <a:pt x="973417" y="132215"/>
                  </a:cubicBezTo>
                  <a:cubicBezTo>
                    <a:pt x="1007963" y="161136"/>
                    <a:pt x="1040317" y="192469"/>
                    <a:pt x="1070335" y="226065"/>
                  </a:cubicBezTo>
                  <a:cubicBezTo>
                    <a:pt x="1147387" y="316336"/>
                    <a:pt x="1200264" y="421872"/>
                    <a:pt x="1241895" y="513823"/>
                  </a:cubicBezTo>
                  <a:cubicBezTo>
                    <a:pt x="1281406" y="601027"/>
                    <a:pt x="1303901" y="699333"/>
                    <a:pt x="1309817" y="814436"/>
                  </a:cubicBezTo>
                  <a:cubicBezTo>
                    <a:pt x="1311643" y="847521"/>
                    <a:pt x="1312884" y="880679"/>
                    <a:pt x="1314126" y="913837"/>
                  </a:cubicBezTo>
                  <a:cubicBezTo>
                    <a:pt x="1316390" y="972265"/>
                    <a:pt x="1318581" y="1032227"/>
                    <a:pt x="1323986" y="1091094"/>
                  </a:cubicBezTo>
                  <a:cubicBezTo>
                    <a:pt x="1330486" y="1162084"/>
                    <a:pt x="1367807" y="1205320"/>
                    <a:pt x="1434342" y="1219123"/>
                  </a:cubicBezTo>
                  <a:cubicBezTo>
                    <a:pt x="1506720" y="1234315"/>
                    <a:pt x="1577125" y="1251113"/>
                    <a:pt x="1641616" y="1290114"/>
                  </a:cubicBezTo>
                  <a:cubicBezTo>
                    <a:pt x="1746055" y="1352997"/>
                    <a:pt x="1794990" y="1436185"/>
                    <a:pt x="1790388" y="1543107"/>
                  </a:cubicBezTo>
                  <a:cubicBezTo>
                    <a:pt x="1788051" y="1601535"/>
                    <a:pt x="1768478" y="1646234"/>
                    <a:pt x="1733567" y="1672818"/>
                  </a:cubicBezTo>
                  <a:cubicBezTo>
                    <a:pt x="1710487" y="1690055"/>
                    <a:pt x="1682296" y="1699111"/>
                    <a:pt x="1653521" y="1698599"/>
                  </a:cubicBezTo>
                  <a:close/>
                  <a:moveTo>
                    <a:pt x="1219399" y="1353144"/>
                  </a:moveTo>
                  <a:cubicBezTo>
                    <a:pt x="1275710" y="1353144"/>
                    <a:pt x="1317632" y="1376880"/>
                    <a:pt x="1348890" y="1426179"/>
                  </a:cubicBezTo>
                  <a:cubicBezTo>
                    <a:pt x="1374307" y="1465983"/>
                    <a:pt x="1403156" y="1507101"/>
                    <a:pt x="1439454" y="1555743"/>
                  </a:cubicBezTo>
                  <a:cubicBezTo>
                    <a:pt x="1486489" y="1618480"/>
                    <a:pt x="1539513" y="1657992"/>
                    <a:pt x="1601520" y="1676324"/>
                  </a:cubicBezTo>
                  <a:cubicBezTo>
                    <a:pt x="1650526" y="1690931"/>
                    <a:pt x="1694931" y="1685745"/>
                    <a:pt x="1726409" y="1661717"/>
                  </a:cubicBezTo>
                  <a:cubicBezTo>
                    <a:pt x="1757887" y="1637688"/>
                    <a:pt x="1775416" y="1596423"/>
                    <a:pt x="1777534" y="1542962"/>
                  </a:cubicBezTo>
                  <a:cubicBezTo>
                    <a:pt x="1781624" y="1439763"/>
                    <a:pt x="1736561" y="1363368"/>
                    <a:pt x="1635553" y="1302457"/>
                  </a:cubicBezTo>
                  <a:cubicBezTo>
                    <a:pt x="1572816" y="1264552"/>
                    <a:pt x="1504090" y="1247973"/>
                    <a:pt x="1432370" y="1233073"/>
                  </a:cubicBezTo>
                  <a:cubicBezTo>
                    <a:pt x="1359335" y="1217736"/>
                    <a:pt x="1318289" y="1170483"/>
                    <a:pt x="1311132" y="1092481"/>
                  </a:cubicBezTo>
                  <a:cubicBezTo>
                    <a:pt x="1305654" y="1033176"/>
                    <a:pt x="1303316" y="972849"/>
                    <a:pt x="1301272" y="914421"/>
                  </a:cubicBezTo>
                  <a:cubicBezTo>
                    <a:pt x="1300030" y="881336"/>
                    <a:pt x="1298788" y="848252"/>
                    <a:pt x="1296962" y="815240"/>
                  </a:cubicBezTo>
                  <a:cubicBezTo>
                    <a:pt x="1290828" y="702035"/>
                    <a:pt x="1268990" y="605410"/>
                    <a:pt x="1230208" y="519958"/>
                  </a:cubicBezTo>
                  <a:cubicBezTo>
                    <a:pt x="1189090" y="429321"/>
                    <a:pt x="1136724" y="324516"/>
                    <a:pt x="1060840" y="235560"/>
                  </a:cubicBezTo>
                  <a:cubicBezTo>
                    <a:pt x="1031261" y="202475"/>
                    <a:pt x="999344" y="171581"/>
                    <a:pt x="965384" y="143097"/>
                  </a:cubicBezTo>
                  <a:cubicBezTo>
                    <a:pt x="956399" y="134990"/>
                    <a:pt x="947489" y="127467"/>
                    <a:pt x="938652" y="119434"/>
                  </a:cubicBezTo>
                  <a:cubicBezTo>
                    <a:pt x="923607" y="105995"/>
                    <a:pt x="907686" y="93433"/>
                    <a:pt x="891690" y="81163"/>
                  </a:cubicBezTo>
                  <a:cubicBezTo>
                    <a:pt x="880371" y="72399"/>
                    <a:pt x="868977" y="63488"/>
                    <a:pt x="857875" y="54213"/>
                  </a:cubicBezTo>
                  <a:cubicBezTo>
                    <a:pt x="841004" y="39022"/>
                    <a:pt x="821066" y="27556"/>
                    <a:pt x="799447" y="20690"/>
                  </a:cubicBezTo>
                  <a:cubicBezTo>
                    <a:pt x="777975" y="13898"/>
                    <a:pt x="755334" y="11926"/>
                    <a:pt x="732985" y="14847"/>
                  </a:cubicBezTo>
                  <a:lnTo>
                    <a:pt x="730575" y="14847"/>
                  </a:lnTo>
                  <a:cubicBezTo>
                    <a:pt x="660826" y="35151"/>
                    <a:pt x="615545" y="91388"/>
                    <a:pt x="571797" y="145799"/>
                  </a:cubicBezTo>
                  <a:lnTo>
                    <a:pt x="565808" y="153103"/>
                  </a:lnTo>
                  <a:cubicBezTo>
                    <a:pt x="504166" y="229424"/>
                    <a:pt x="437485" y="268426"/>
                    <a:pt x="356051" y="275510"/>
                  </a:cubicBezTo>
                  <a:cubicBezTo>
                    <a:pt x="289662" y="282302"/>
                    <a:pt x="223711" y="293549"/>
                    <a:pt x="158856" y="309252"/>
                  </a:cubicBezTo>
                  <a:cubicBezTo>
                    <a:pt x="81366" y="327072"/>
                    <a:pt x="33163" y="375787"/>
                    <a:pt x="18483" y="450210"/>
                  </a:cubicBezTo>
                  <a:cubicBezTo>
                    <a:pt x="6359" y="511414"/>
                    <a:pt x="13516" y="577145"/>
                    <a:pt x="40393" y="651202"/>
                  </a:cubicBezTo>
                  <a:cubicBezTo>
                    <a:pt x="67270" y="725260"/>
                    <a:pt x="97142" y="801363"/>
                    <a:pt x="149946" y="859791"/>
                  </a:cubicBezTo>
                  <a:cubicBezTo>
                    <a:pt x="184711" y="896746"/>
                    <a:pt x="224515" y="928590"/>
                    <a:pt x="268189" y="954371"/>
                  </a:cubicBezTo>
                  <a:cubicBezTo>
                    <a:pt x="290539" y="967955"/>
                    <a:pt x="314202" y="980372"/>
                    <a:pt x="336989" y="992350"/>
                  </a:cubicBezTo>
                  <a:cubicBezTo>
                    <a:pt x="383439" y="1016816"/>
                    <a:pt x="431935" y="1042379"/>
                    <a:pt x="472907" y="1079992"/>
                  </a:cubicBezTo>
                  <a:cubicBezTo>
                    <a:pt x="518920" y="1122352"/>
                    <a:pt x="560549" y="1167049"/>
                    <a:pt x="606707" y="1216933"/>
                  </a:cubicBezTo>
                  <a:cubicBezTo>
                    <a:pt x="689603" y="1306693"/>
                    <a:pt x="796599" y="1343941"/>
                    <a:pt x="889646" y="1368627"/>
                  </a:cubicBezTo>
                  <a:cubicBezTo>
                    <a:pt x="981012" y="1393094"/>
                    <a:pt x="1070408" y="1378340"/>
                    <a:pt x="1169370" y="1358402"/>
                  </a:cubicBezTo>
                  <a:cubicBezTo>
                    <a:pt x="1185803" y="1355042"/>
                    <a:pt x="1202602" y="1353289"/>
                    <a:pt x="1219399" y="13531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3" name="Google Shape;2823;p86"/>
            <p:cNvSpPr/>
            <p:nvPr/>
          </p:nvSpPr>
          <p:spPr>
            <a:xfrm>
              <a:off x="5121580" y="3101583"/>
              <a:ext cx="310632" cy="328877"/>
            </a:xfrm>
            <a:custGeom>
              <a:avLst/>
              <a:gdLst/>
              <a:ahLst/>
              <a:cxnLst/>
              <a:rect l="l" t="t" r="r" b="b"/>
              <a:pathLst>
                <a:path w="310632" h="328877" extrusionOk="0">
                  <a:moveTo>
                    <a:pt x="254634" y="328257"/>
                  </a:moveTo>
                  <a:cubicBezTo>
                    <a:pt x="162390" y="328257"/>
                    <a:pt x="87311" y="296341"/>
                    <a:pt x="31219" y="233311"/>
                  </a:cubicBezTo>
                  <a:cubicBezTo>
                    <a:pt x="-11945" y="184889"/>
                    <a:pt x="-12602" y="126680"/>
                    <a:pt x="30562" y="73657"/>
                  </a:cubicBezTo>
                  <a:cubicBezTo>
                    <a:pt x="59776" y="37139"/>
                    <a:pt x="99215" y="13841"/>
                    <a:pt x="154722" y="-401"/>
                  </a:cubicBezTo>
                  <a:cubicBezTo>
                    <a:pt x="155745" y="-693"/>
                    <a:pt x="156912" y="-693"/>
                    <a:pt x="157935" y="-401"/>
                  </a:cubicBezTo>
                  <a:lnTo>
                    <a:pt x="159323" y="-401"/>
                  </a:lnTo>
                  <a:cubicBezTo>
                    <a:pt x="214903" y="-2446"/>
                    <a:pt x="256168" y="26841"/>
                    <a:pt x="271943" y="79938"/>
                  </a:cubicBezTo>
                  <a:cubicBezTo>
                    <a:pt x="288303" y="139681"/>
                    <a:pt x="300500" y="200519"/>
                    <a:pt x="308460" y="261942"/>
                  </a:cubicBezTo>
                  <a:cubicBezTo>
                    <a:pt x="309702" y="270121"/>
                    <a:pt x="309264" y="278520"/>
                    <a:pt x="307146" y="286554"/>
                  </a:cubicBezTo>
                  <a:cubicBezTo>
                    <a:pt x="305101" y="294515"/>
                    <a:pt x="301376" y="302038"/>
                    <a:pt x="296191" y="308465"/>
                  </a:cubicBezTo>
                  <a:cubicBezTo>
                    <a:pt x="291517" y="314380"/>
                    <a:pt x="285600" y="319201"/>
                    <a:pt x="278882" y="322633"/>
                  </a:cubicBezTo>
                  <a:cubicBezTo>
                    <a:pt x="272235" y="325993"/>
                    <a:pt x="264932" y="327819"/>
                    <a:pt x="257482" y="327965"/>
                  </a:cubicBezTo>
                  <a:close/>
                  <a:moveTo>
                    <a:pt x="157716" y="14206"/>
                  </a:moveTo>
                  <a:cubicBezTo>
                    <a:pt x="105423" y="27644"/>
                    <a:pt x="68321" y="49774"/>
                    <a:pt x="40859" y="83663"/>
                  </a:cubicBezTo>
                  <a:cubicBezTo>
                    <a:pt x="2516" y="131208"/>
                    <a:pt x="2589" y="181603"/>
                    <a:pt x="40859" y="224328"/>
                  </a:cubicBezTo>
                  <a:cubicBezTo>
                    <a:pt x="94249" y="284290"/>
                    <a:pt x="166115" y="314600"/>
                    <a:pt x="254415" y="314600"/>
                  </a:cubicBezTo>
                  <a:lnTo>
                    <a:pt x="256459" y="314600"/>
                  </a:lnTo>
                  <a:cubicBezTo>
                    <a:pt x="262010" y="314453"/>
                    <a:pt x="267415" y="313139"/>
                    <a:pt x="272381" y="310655"/>
                  </a:cubicBezTo>
                  <a:cubicBezTo>
                    <a:pt x="277420" y="308099"/>
                    <a:pt x="281803" y="304448"/>
                    <a:pt x="285309" y="300066"/>
                  </a:cubicBezTo>
                  <a:cubicBezTo>
                    <a:pt x="289179" y="295245"/>
                    <a:pt x="292027" y="289621"/>
                    <a:pt x="293562" y="283633"/>
                  </a:cubicBezTo>
                  <a:cubicBezTo>
                    <a:pt x="295168" y="277571"/>
                    <a:pt x="295461" y="271289"/>
                    <a:pt x="294511" y="265082"/>
                  </a:cubicBezTo>
                  <a:cubicBezTo>
                    <a:pt x="286550" y="204317"/>
                    <a:pt x="274354" y="144209"/>
                    <a:pt x="257994" y="85123"/>
                  </a:cubicBezTo>
                  <a:cubicBezTo>
                    <a:pt x="243971" y="37650"/>
                    <a:pt x="208768" y="12088"/>
                    <a:pt x="158885" y="14425"/>
                  </a:cubicBezTo>
                  <a:cubicBezTo>
                    <a:pt x="158520" y="14425"/>
                    <a:pt x="158081" y="14352"/>
                    <a:pt x="157716" y="1420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4" name="Google Shape;2824;p86"/>
            <p:cNvSpPr/>
            <p:nvPr/>
          </p:nvSpPr>
          <p:spPr>
            <a:xfrm>
              <a:off x="6137915" y="3306374"/>
              <a:ext cx="2166465" cy="3079964"/>
            </a:xfrm>
            <a:custGeom>
              <a:avLst/>
              <a:gdLst/>
              <a:ahLst/>
              <a:cxnLst/>
              <a:rect l="l" t="t" r="r" b="b"/>
              <a:pathLst>
                <a:path w="2166465" h="3079964" extrusionOk="0">
                  <a:moveTo>
                    <a:pt x="587039" y="3079345"/>
                  </a:moveTo>
                  <a:cubicBezTo>
                    <a:pt x="532847" y="3078834"/>
                    <a:pt x="479386" y="3066344"/>
                    <a:pt x="430598" y="3042827"/>
                  </a:cubicBezTo>
                  <a:cubicBezTo>
                    <a:pt x="388019" y="3022962"/>
                    <a:pt x="329079" y="2987904"/>
                    <a:pt x="309871" y="2914212"/>
                  </a:cubicBezTo>
                  <a:cubicBezTo>
                    <a:pt x="297674" y="2867689"/>
                    <a:pt x="306803" y="2822261"/>
                    <a:pt x="318635" y="2779974"/>
                  </a:cubicBezTo>
                  <a:cubicBezTo>
                    <a:pt x="343175" y="2691528"/>
                    <a:pt x="387580" y="2606004"/>
                    <a:pt x="454334" y="2518873"/>
                  </a:cubicBezTo>
                  <a:cubicBezTo>
                    <a:pt x="555123" y="2386387"/>
                    <a:pt x="655181" y="2299768"/>
                    <a:pt x="768385" y="2245576"/>
                  </a:cubicBezTo>
                  <a:cubicBezTo>
                    <a:pt x="811403" y="2225053"/>
                    <a:pt x="856684" y="2208474"/>
                    <a:pt x="900213" y="2192406"/>
                  </a:cubicBezTo>
                  <a:cubicBezTo>
                    <a:pt x="914820" y="2187002"/>
                    <a:pt x="929427" y="2181670"/>
                    <a:pt x="944034" y="2176120"/>
                  </a:cubicBezTo>
                  <a:cubicBezTo>
                    <a:pt x="1052565" y="2135292"/>
                    <a:pt x="1087403" y="2083437"/>
                    <a:pt x="1083532" y="1971036"/>
                  </a:cubicBezTo>
                  <a:cubicBezTo>
                    <a:pt x="1082072" y="1917940"/>
                    <a:pt x="1075644" y="1865135"/>
                    <a:pt x="1064325" y="1813280"/>
                  </a:cubicBezTo>
                  <a:cubicBezTo>
                    <a:pt x="1031896" y="1668013"/>
                    <a:pt x="976683" y="1578035"/>
                    <a:pt x="886045" y="1521140"/>
                  </a:cubicBezTo>
                  <a:cubicBezTo>
                    <a:pt x="808993" y="1473156"/>
                    <a:pt x="740486" y="1428531"/>
                    <a:pt x="682423" y="1367766"/>
                  </a:cubicBezTo>
                  <a:cubicBezTo>
                    <a:pt x="664895" y="1349434"/>
                    <a:pt x="647147" y="1331175"/>
                    <a:pt x="629108" y="1312990"/>
                  </a:cubicBezTo>
                  <a:cubicBezTo>
                    <a:pt x="570680" y="1253101"/>
                    <a:pt x="509476" y="1191240"/>
                    <a:pt x="458571" y="1122441"/>
                  </a:cubicBezTo>
                  <a:cubicBezTo>
                    <a:pt x="379182" y="1015152"/>
                    <a:pt x="281460" y="891723"/>
                    <a:pt x="157738" y="790351"/>
                  </a:cubicBezTo>
                  <a:cubicBezTo>
                    <a:pt x="104715" y="747771"/>
                    <a:pt x="67467" y="688612"/>
                    <a:pt x="52130" y="622370"/>
                  </a:cubicBezTo>
                  <a:cubicBezTo>
                    <a:pt x="44388" y="588189"/>
                    <a:pt x="39276" y="553059"/>
                    <a:pt x="34309" y="519171"/>
                  </a:cubicBezTo>
                  <a:cubicBezTo>
                    <a:pt x="31388" y="499817"/>
                    <a:pt x="28540" y="480389"/>
                    <a:pt x="25253" y="460743"/>
                  </a:cubicBezTo>
                  <a:lnTo>
                    <a:pt x="22186" y="443214"/>
                  </a:lnTo>
                  <a:cubicBezTo>
                    <a:pt x="9258" y="369157"/>
                    <a:pt x="-4108" y="292616"/>
                    <a:pt x="-1040" y="214687"/>
                  </a:cubicBezTo>
                  <a:cubicBezTo>
                    <a:pt x="3124" y="118719"/>
                    <a:pt x="55489" y="42471"/>
                    <a:pt x="132249" y="20487"/>
                  </a:cubicBezTo>
                  <a:cubicBezTo>
                    <a:pt x="150874" y="15156"/>
                    <a:pt x="169936" y="10481"/>
                    <a:pt x="188341" y="5880"/>
                  </a:cubicBezTo>
                  <a:lnTo>
                    <a:pt x="213830" y="-401"/>
                  </a:lnTo>
                  <a:cubicBezTo>
                    <a:pt x="215436" y="-693"/>
                    <a:pt x="217043" y="-693"/>
                    <a:pt x="218650" y="-401"/>
                  </a:cubicBezTo>
                  <a:lnTo>
                    <a:pt x="221060" y="-401"/>
                  </a:lnTo>
                  <a:cubicBezTo>
                    <a:pt x="232819" y="256"/>
                    <a:pt x="244650" y="622"/>
                    <a:pt x="256555" y="986"/>
                  </a:cubicBezTo>
                  <a:cubicBezTo>
                    <a:pt x="283213" y="1206"/>
                    <a:pt x="309725" y="3251"/>
                    <a:pt x="336091" y="7194"/>
                  </a:cubicBezTo>
                  <a:cubicBezTo>
                    <a:pt x="478582" y="32319"/>
                    <a:pt x="575208" y="114483"/>
                    <a:pt x="623484" y="251424"/>
                  </a:cubicBezTo>
                  <a:cubicBezTo>
                    <a:pt x="662193" y="361561"/>
                    <a:pt x="720621" y="439927"/>
                    <a:pt x="801763" y="490760"/>
                  </a:cubicBezTo>
                  <a:cubicBezTo>
                    <a:pt x="839522" y="514424"/>
                    <a:pt x="877427" y="539256"/>
                    <a:pt x="914018" y="563357"/>
                  </a:cubicBezTo>
                  <a:cubicBezTo>
                    <a:pt x="974637" y="603162"/>
                    <a:pt x="1037373" y="644280"/>
                    <a:pt x="1100915" y="680213"/>
                  </a:cubicBezTo>
                  <a:cubicBezTo>
                    <a:pt x="1192354" y="731045"/>
                    <a:pt x="1293216" y="762670"/>
                    <a:pt x="1397291" y="773187"/>
                  </a:cubicBezTo>
                  <a:cubicBezTo>
                    <a:pt x="1455646" y="779906"/>
                    <a:pt x="1513052" y="792687"/>
                    <a:pt x="1568704" y="811457"/>
                  </a:cubicBezTo>
                  <a:cubicBezTo>
                    <a:pt x="1616469" y="827745"/>
                    <a:pt x="1663650" y="847098"/>
                    <a:pt x="1709589" y="866015"/>
                  </a:cubicBezTo>
                  <a:cubicBezTo>
                    <a:pt x="1739242" y="878284"/>
                    <a:pt x="1769916" y="890919"/>
                    <a:pt x="1800298" y="902533"/>
                  </a:cubicBezTo>
                  <a:cubicBezTo>
                    <a:pt x="1844119" y="919257"/>
                    <a:pt x="1893347" y="943286"/>
                    <a:pt x="1923583" y="994557"/>
                  </a:cubicBezTo>
                  <a:cubicBezTo>
                    <a:pt x="1985882" y="1097755"/>
                    <a:pt x="2039635" y="1205920"/>
                    <a:pt x="2084260" y="1317883"/>
                  </a:cubicBezTo>
                  <a:cubicBezTo>
                    <a:pt x="2145682" y="1475566"/>
                    <a:pt x="2171902" y="1627552"/>
                    <a:pt x="2163431" y="1782314"/>
                  </a:cubicBezTo>
                  <a:cubicBezTo>
                    <a:pt x="2160947" y="1850967"/>
                    <a:pt x="2143492" y="1918305"/>
                    <a:pt x="2112306" y="1979509"/>
                  </a:cubicBezTo>
                  <a:cubicBezTo>
                    <a:pt x="2060450" y="2078763"/>
                    <a:pt x="1976241" y="2148147"/>
                    <a:pt x="1855003" y="2191676"/>
                  </a:cubicBezTo>
                  <a:lnTo>
                    <a:pt x="1761955" y="2224760"/>
                  </a:lnTo>
                  <a:cubicBezTo>
                    <a:pt x="1659049" y="2261278"/>
                    <a:pt x="1552637" y="2299330"/>
                    <a:pt x="1449073" y="2338987"/>
                  </a:cubicBezTo>
                  <a:cubicBezTo>
                    <a:pt x="1361943" y="2372583"/>
                    <a:pt x="1299351" y="2421079"/>
                    <a:pt x="1257941" y="2487030"/>
                  </a:cubicBezTo>
                  <a:cubicBezTo>
                    <a:pt x="1214484" y="2556048"/>
                    <a:pt x="1176286" y="2627185"/>
                    <a:pt x="1144590" y="2687584"/>
                  </a:cubicBezTo>
                  <a:cubicBezTo>
                    <a:pt x="1108073" y="2757040"/>
                    <a:pt x="1064688" y="2828031"/>
                    <a:pt x="993479" y="2877038"/>
                  </a:cubicBezTo>
                  <a:cubicBezTo>
                    <a:pt x="973395" y="2890914"/>
                    <a:pt x="953383" y="2905010"/>
                    <a:pt x="933371" y="2919106"/>
                  </a:cubicBezTo>
                  <a:cubicBezTo>
                    <a:pt x="886410" y="2952336"/>
                    <a:pt x="837843" y="2986663"/>
                    <a:pt x="787813" y="3017045"/>
                  </a:cubicBezTo>
                  <a:cubicBezTo>
                    <a:pt x="722811" y="3058895"/>
                    <a:pt x="654816" y="3079345"/>
                    <a:pt x="587039" y="3079345"/>
                  </a:cubicBezTo>
                  <a:close/>
                  <a:moveTo>
                    <a:pt x="220111" y="28521"/>
                  </a:moveTo>
                  <a:lnTo>
                    <a:pt x="195644" y="34509"/>
                  </a:lnTo>
                  <a:cubicBezTo>
                    <a:pt x="177531" y="38965"/>
                    <a:pt x="158761" y="43493"/>
                    <a:pt x="140649" y="48678"/>
                  </a:cubicBezTo>
                  <a:cubicBezTo>
                    <a:pt x="74333" y="67667"/>
                    <a:pt x="31096" y="131939"/>
                    <a:pt x="27225" y="216659"/>
                  </a:cubicBezTo>
                  <a:cubicBezTo>
                    <a:pt x="24012" y="291374"/>
                    <a:pt x="37084" y="366235"/>
                    <a:pt x="49792" y="438759"/>
                  </a:cubicBezTo>
                  <a:lnTo>
                    <a:pt x="52787" y="456360"/>
                  </a:lnTo>
                  <a:cubicBezTo>
                    <a:pt x="56146" y="475861"/>
                    <a:pt x="59068" y="495507"/>
                    <a:pt x="61916" y="515227"/>
                  </a:cubicBezTo>
                  <a:cubicBezTo>
                    <a:pt x="66810" y="548604"/>
                    <a:pt x="71849" y="583077"/>
                    <a:pt x="79372" y="616161"/>
                  </a:cubicBezTo>
                  <a:cubicBezTo>
                    <a:pt x="93395" y="676124"/>
                    <a:pt x="127137" y="729658"/>
                    <a:pt x="175267" y="768148"/>
                  </a:cubicBezTo>
                  <a:cubicBezTo>
                    <a:pt x="301253" y="871493"/>
                    <a:pt x="400507" y="996675"/>
                    <a:pt x="480846" y="1105205"/>
                  </a:cubicBezTo>
                  <a:cubicBezTo>
                    <a:pt x="530583" y="1172470"/>
                    <a:pt x="590399" y="1233674"/>
                    <a:pt x="648827" y="1292905"/>
                  </a:cubicBezTo>
                  <a:cubicBezTo>
                    <a:pt x="666866" y="1311164"/>
                    <a:pt x="684760" y="1329423"/>
                    <a:pt x="702435" y="1347901"/>
                  </a:cubicBezTo>
                  <a:cubicBezTo>
                    <a:pt x="758233" y="1406329"/>
                    <a:pt x="825279" y="1450150"/>
                    <a:pt x="900725" y="1496820"/>
                  </a:cubicBezTo>
                  <a:cubicBezTo>
                    <a:pt x="1027222" y="1575697"/>
                    <a:pt x="1070166" y="1711470"/>
                    <a:pt x="1091420" y="1806926"/>
                  </a:cubicBezTo>
                  <a:cubicBezTo>
                    <a:pt x="1103105" y="1860607"/>
                    <a:pt x="1109752" y="1915237"/>
                    <a:pt x="1111359" y="1970160"/>
                  </a:cubicBezTo>
                  <a:cubicBezTo>
                    <a:pt x="1116179" y="2112652"/>
                    <a:pt x="1054610" y="2164945"/>
                    <a:pt x="953822" y="2203069"/>
                  </a:cubicBezTo>
                  <a:lnTo>
                    <a:pt x="909416" y="2219429"/>
                  </a:lnTo>
                  <a:cubicBezTo>
                    <a:pt x="866253" y="2235205"/>
                    <a:pt x="821773" y="2251565"/>
                    <a:pt x="779633" y="2271576"/>
                  </a:cubicBezTo>
                  <a:cubicBezTo>
                    <a:pt x="670080" y="2323650"/>
                    <a:pt x="573674" y="2407933"/>
                    <a:pt x="475441" y="2536767"/>
                  </a:cubicBezTo>
                  <a:cubicBezTo>
                    <a:pt x="410952" y="2621268"/>
                    <a:pt x="368153" y="2703579"/>
                    <a:pt x="344563" y="2788373"/>
                  </a:cubicBezTo>
                  <a:cubicBezTo>
                    <a:pt x="333972" y="2826570"/>
                    <a:pt x="325573" y="2867396"/>
                    <a:pt x="335944" y="2907055"/>
                  </a:cubicBezTo>
                  <a:cubicBezTo>
                    <a:pt x="348287" y="2954308"/>
                    <a:pt x="381884" y="2989293"/>
                    <a:pt x="441626" y="3017119"/>
                  </a:cubicBezTo>
                  <a:cubicBezTo>
                    <a:pt x="552640" y="3069047"/>
                    <a:pt x="665260" y="3060940"/>
                    <a:pt x="776347" y="2993675"/>
                  </a:cubicBezTo>
                  <a:cubicBezTo>
                    <a:pt x="825498" y="2963876"/>
                    <a:pt x="873775" y="2929769"/>
                    <a:pt x="920444" y="2896903"/>
                  </a:cubicBezTo>
                  <a:cubicBezTo>
                    <a:pt x="940529" y="2882735"/>
                    <a:pt x="960467" y="2868492"/>
                    <a:pt x="980698" y="2854615"/>
                  </a:cubicBezTo>
                  <a:cubicBezTo>
                    <a:pt x="1047015" y="2809041"/>
                    <a:pt x="1088279" y="2741557"/>
                    <a:pt x="1122970" y="2675095"/>
                  </a:cubicBezTo>
                  <a:cubicBezTo>
                    <a:pt x="1154888" y="2614038"/>
                    <a:pt x="1193523" y="2542317"/>
                    <a:pt x="1237418" y="2472496"/>
                  </a:cubicBezTo>
                  <a:cubicBezTo>
                    <a:pt x="1282187" y="2401287"/>
                    <a:pt x="1349016" y="2349212"/>
                    <a:pt x="1441916" y="2313425"/>
                  </a:cubicBezTo>
                  <a:cubicBezTo>
                    <a:pt x="1545845" y="2273256"/>
                    <a:pt x="1652402" y="2235351"/>
                    <a:pt x="1755382" y="2198687"/>
                  </a:cubicBezTo>
                  <a:lnTo>
                    <a:pt x="1848064" y="2165529"/>
                  </a:lnTo>
                  <a:cubicBezTo>
                    <a:pt x="1962657" y="2124776"/>
                    <a:pt x="2041826" y="2059482"/>
                    <a:pt x="2090395" y="1966727"/>
                  </a:cubicBezTo>
                  <a:cubicBezTo>
                    <a:pt x="2119536" y="1909176"/>
                    <a:pt x="2135750" y="1846000"/>
                    <a:pt x="2137868" y="1781510"/>
                  </a:cubicBezTo>
                  <a:cubicBezTo>
                    <a:pt x="2145609" y="1630912"/>
                    <a:pt x="2120631" y="1483089"/>
                    <a:pt x="2060743" y="1329423"/>
                  </a:cubicBezTo>
                  <a:cubicBezTo>
                    <a:pt x="2016702" y="1218774"/>
                    <a:pt x="1963752" y="1111997"/>
                    <a:pt x="1902257" y="1010040"/>
                  </a:cubicBezTo>
                  <a:cubicBezTo>
                    <a:pt x="1876256" y="966219"/>
                    <a:pt x="1832435" y="944746"/>
                    <a:pt x="1792704" y="929701"/>
                  </a:cubicBezTo>
                  <a:cubicBezTo>
                    <a:pt x="1761664" y="918016"/>
                    <a:pt x="1731134" y="905235"/>
                    <a:pt x="1701264" y="893184"/>
                  </a:cubicBezTo>
                  <a:cubicBezTo>
                    <a:pt x="1655909" y="874413"/>
                    <a:pt x="1608947" y="854987"/>
                    <a:pt x="1561766" y="839284"/>
                  </a:cubicBezTo>
                  <a:cubicBezTo>
                    <a:pt x="1507867" y="821098"/>
                    <a:pt x="1452213" y="808609"/>
                    <a:pt x="1395684" y="802182"/>
                  </a:cubicBezTo>
                  <a:cubicBezTo>
                    <a:pt x="1281677" y="789255"/>
                    <a:pt x="1178624" y="756827"/>
                    <a:pt x="1089302" y="705922"/>
                  </a:cubicBezTo>
                  <a:cubicBezTo>
                    <a:pt x="1024958" y="669404"/>
                    <a:pt x="961929" y="627848"/>
                    <a:pt x="901017" y="587750"/>
                  </a:cubicBezTo>
                  <a:cubicBezTo>
                    <a:pt x="864500" y="563796"/>
                    <a:pt x="826741" y="538744"/>
                    <a:pt x="789273" y="515592"/>
                  </a:cubicBezTo>
                  <a:cubicBezTo>
                    <a:pt x="702216" y="461254"/>
                    <a:pt x="639990" y="378067"/>
                    <a:pt x="599382" y="261576"/>
                  </a:cubicBezTo>
                  <a:cubicBezTo>
                    <a:pt x="554173" y="133107"/>
                    <a:pt x="467042" y="59195"/>
                    <a:pt x="333023" y="35605"/>
                  </a:cubicBezTo>
                  <a:cubicBezTo>
                    <a:pt x="307899" y="31807"/>
                    <a:pt x="282555" y="29836"/>
                    <a:pt x="257139" y="29689"/>
                  </a:cubicBezTo>
                  <a:cubicBezTo>
                    <a:pt x="245016" y="29689"/>
                    <a:pt x="232892" y="28959"/>
                    <a:pt x="220622" y="2822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5" name="Google Shape;2825;p86"/>
            <p:cNvSpPr/>
            <p:nvPr/>
          </p:nvSpPr>
          <p:spPr>
            <a:xfrm>
              <a:off x="3651002" y="3341026"/>
              <a:ext cx="1051372" cy="1005659"/>
            </a:xfrm>
            <a:custGeom>
              <a:avLst/>
              <a:gdLst/>
              <a:ahLst/>
              <a:cxnLst/>
              <a:rect l="l" t="t" r="r" b="b"/>
              <a:pathLst>
                <a:path w="1051372" h="1005659" extrusionOk="0">
                  <a:moveTo>
                    <a:pt x="782182" y="1005039"/>
                  </a:moveTo>
                  <a:cubicBezTo>
                    <a:pt x="763047" y="1004894"/>
                    <a:pt x="744058" y="1002849"/>
                    <a:pt x="725361" y="998759"/>
                  </a:cubicBezTo>
                  <a:cubicBezTo>
                    <a:pt x="624646" y="976848"/>
                    <a:pt x="537442" y="920831"/>
                    <a:pt x="465795" y="831508"/>
                  </a:cubicBezTo>
                  <a:cubicBezTo>
                    <a:pt x="421973" y="776294"/>
                    <a:pt x="368293" y="729624"/>
                    <a:pt x="307454" y="693983"/>
                  </a:cubicBezTo>
                  <a:cubicBezTo>
                    <a:pt x="286858" y="681859"/>
                    <a:pt x="265313" y="670539"/>
                    <a:pt x="244498" y="659511"/>
                  </a:cubicBezTo>
                  <a:cubicBezTo>
                    <a:pt x="215868" y="644392"/>
                    <a:pt x="186070" y="628763"/>
                    <a:pt x="158317" y="610577"/>
                  </a:cubicBezTo>
                  <a:cubicBezTo>
                    <a:pt x="50881" y="541778"/>
                    <a:pt x="-1411" y="451653"/>
                    <a:pt x="-1484" y="334869"/>
                  </a:cubicBezTo>
                  <a:cubicBezTo>
                    <a:pt x="-1484" y="287031"/>
                    <a:pt x="17943" y="254530"/>
                    <a:pt x="58039" y="236053"/>
                  </a:cubicBezTo>
                  <a:cubicBezTo>
                    <a:pt x="117782" y="208226"/>
                    <a:pt x="173288" y="230940"/>
                    <a:pt x="209806" y="250660"/>
                  </a:cubicBezTo>
                  <a:cubicBezTo>
                    <a:pt x="228868" y="260739"/>
                    <a:pt x="247346" y="272571"/>
                    <a:pt x="265239" y="284110"/>
                  </a:cubicBezTo>
                  <a:cubicBezTo>
                    <a:pt x="285252" y="297330"/>
                    <a:pt x="305994" y="309526"/>
                    <a:pt x="327247" y="320627"/>
                  </a:cubicBezTo>
                  <a:cubicBezTo>
                    <a:pt x="353320" y="333774"/>
                    <a:pt x="384653" y="346117"/>
                    <a:pt x="420294" y="338375"/>
                  </a:cubicBezTo>
                  <a:cubicBezTo>
                    <a:pt x="441693" y="334431"/>
                    <a:pt x="461631" y="324936"/>
                    <a:pt x="478064" y="310695"/>
                  </a:cubicBezTo>
                  <a:cubicBezTo>
                    <a:pt x="494935" y="296161"/>
                    <a:pt x="507790" y="277610"/>
                    <a:pt x="515531" y="256795"/>
                  </a:cubicBezTo>
                  <a:cubicBezTo>
                    <a:pt x="525026" y="233131"/>
                    <a:pt x="532987" y="207862"/>
                    <a:pt x="540656" y="183760"/>
                  </a:cubicBezTo>
                  <a:cubicBezTo>
                    <a:pt x="546279" y="166012"/>
                    <a:pt x="552049" y="148192"/>
                    <a:pt x="558330" y="130736"/>
                  </a:cubicBezTo>
                  <a:cubicBezTo>
                    <a:pt x="578269" y="75376"/>
                    <a:pt x="605438" y="15195"/>
                    <a:pt x="676793" y="-289"/>
                  </a:cubicBezTo>
                  <a:cubicBezTo>
                    <a:pt x="677743" y="-581"/>
                    <a:pt x="678838" y="-581"/>
                    <a:pt x="679787" y="-289"/>
                  </a:cubicBezTo>
                  <a:lnTo>
                    <a:pt x="681029" y="-289"/>
                  </a:lnTo>
                  <a:cubicBezTo>
                    <a:pt x="737704" y="-3356"/>
                    <a:pt x="789559" y="14829"/>
                    <a:pt x="838638" y="55364"/>
                  </a:cubicBezTo>
                  <a:cubicBezTo>
                    <a:pt x="911090" y="114669"/>
                    <a:pt x="954400" y="195664"/>
                    <a:pt x="989310" y="267166"/>
                  </a:cubicBezTo>
                  <a:cubicBezTo>
                    <a:pt x="1039120" y="368904"/>
                    <a:pt x="1057817" y="469912"/>
                    <a:pt x="1046862" y="575301"/>
                  </a:cubicBezTo>
                  <a:cubicBezTo>
                    <a:pt x="1038609" y="653668"/>
                    <a:pt x="1027069" y="737439"/>
                    <a:pt x="999535" y="819458"/>
                  </a:cubicBezTo>
                  <a:cubicBezTo>
                    <a:pt x="958562" y="940915"/>
                    <a:pt x="882606" y="1005039"/>
                    <a:pt x="782182" y="1005039"/>
                  </a:cubicBezTo>
                  <a:close/>
                  <a:moveTo>
                    <a:pt x="115956" y="237440"/>
                  </a:moveTo>
                  <a:cubicBezTo>
                    <a:pt x="97770" y="237440"/>
                    <a:pt x="79877" y="241531"/>
                    <a:pt x="63516" y="249418"/>
                  </a:cubicBezTo>
                  <a:cubicBezTo>
                    <a:pt x="28387" y="265778"/>
                    <a:pt x="12392" y="293239"/>
                    <a:pt x="12392" y="335234"/>
                  </a:cubicBezTo>
                  <a:cubicBezTo>
                    <a:pt x="12392" y="446540"/>
                    <a:pt x="62640" y="532429"/>
                    <a:pt x="165766" y="598745"/>
                  </a:cubicBezTo>
                  <a:cubicBezTo>
                    <a:pt x="193154" y="616274"/>
                    <a:pt x="222587" y="631392"/>
                    <a:pt x="250998" y="646803"/>
                  </a:cubicBezTo>
                  <a:cubicBezTo>
                    <a:pt x="271959" y="657831"/>
                    <a:pt x="293650" y="669297"/>
                    <a:pt x="314466" y="681567"/>
                  </a:cubicBezTo>
                  <a:cubicBezTo>
                    <a:pt x="376764" y="718012"/>
                    <a:pt x="431687" y="765776"/>
                    <a:pt x="476530" y="822306"/>
                  </a:cubicBezTo>
                  <a:cubicBezTo>
                    <a:pt x="546279" y="909072"/>
                    <a:pt x="631000" y="963775"/>
                    <a:pt x="728575" y="984736"/>
                  </a:cubicBezTo>
                  <a:cubicBezTo>
                    <a:pt x="851346" y="1011248"/>
                    <a:pt x="940815" y="952455"/>
                    <a:pt x="986973" y="815003"/>
                  </a:cubicBezTo>
                  <a:cubicBezTo>
                    <a:pt x="1014142" y="734664"/>
                    <a:pt x="1025754" y="651769"/>
                    <a:pt x="1033497" y="573987"/>
                  </a:cubicBezTo>
                  <a:cubicBezTo>
                    <a:pt x="1044379" y="471226"/>
                    <a:pt x="1025754" y="373067"/>
                    <a:pt x="977405" y="273666"/>
                  </a:cubicBezTo>
                  <a:cubicBezTo>
                    <a:pt x="943152" y="203771"/>
                    <a:pt x="900718" y="124236"/>
                    <a:pt x="830459" y="66757"/>
                  </a:cubicBezTo>
                  <a:cubicBezTo>
                    <a:pt x="783935" y="28414"/>
                    <a:pt x="735513" y="11251"/>
                    <a:pt x="681905" y="14026"/>
                  </a:cubicBezTo>
                  <a:lnTo>
                    <a:pt x="679933" y="14026"/>
                  </a:lnTo>
                  <a:cubicBezTo>
                    <a:pt x="615224" y="28049"/>
                    <a:pt x="590758" y="81949"/>
                    <a:pt x="571403" y="136433"/>
                  </a:cubicBezTo>
                  <a:cubicBezTo>
                    <a:pt x="565195" y="153815"/>
                    <a:pt x="559571" y="171417"/>
                    <a:pt x="553948" y="189018"/>
                  </a:cubicBezTo>
                  <a:cubicBezTo>
                    <a:pt x="546206" y="213558"/>
                    <a:pt x="538100" y="238755"/>
                    <a:pt x="528385" y="262492"/>
                  </a:cubicBezTo>
                  <a:cubicBezTo>
                    <a:pt x="519914" y="285570"/>
                    <a:pt x="505671" y="306093"/>
                    <a:pt x="487120" y="322161"/>
                  </a:cubicBezTo>
                  <a:cubicBezTo>
                    <a:pt x="469008" y="337864"/>
                    <a:pt x="447024" y="348454"/>
                    <a:pt x="423434" y="352836"/>
                  </a:cubicBezTo>
                  <a:cubicBezTo>
                    <a:pt x="383776" y="361016"/>
                    <a:pt x="348427" y="347285"/>
                    <a:pt x="321988" y="333920"/>
                  </a:cubicBezTo>
                  <a:cubicBezTo>
                    <a:pt x="300297" y="322526"/>
                    <a:pt x="279189" y="309965"/>
                    <a:pt x="258740" y="296453"/>
                  </a:cubicBezTo>
                  <a:cubicBezTo>
                    <a:pt x="241138" y="285132"/>
                    <a:pt x="222880" y="273374"/>
                    <a:pt x="204475" y="263806"/>
                  </a:cubicBezTo>
                  <a:cubicBezTo>
                    <a:pt x="170732" y="245986"/>
                    <a:pt x="142614" y="237440"/>
                    <a:pt x="115956" y="23744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6" name="Google Shape;2826;p86"/>
            <p:cNvSpPr/>
            <p:nvPr/>
          </p:nvSpPr>
          <p:spPr>
            <a:xfrm>
              <a:off x="6262990" y="3478024"/>
              <a:ext cx="1950710" cy="2087544"/>
            </a:xfrm>
            <a:custGeom>
              <a:avLst/>
              <a:gdLst/>
              <a:ahLst/>
              <a:cxnLst/>
              <a:rect l="l" t="t" r="r" b="b"/>
              <a:pathLst>
                <a:path w="1950710" h="2087544" extrusionOk="0">
                  <a:moveTo>
                    <a:pt x="1155872" y="2086925"/>
                  </a:moveTo>
                  <a:cubicBezTo>
                    <a:pt x="1131258" y="2086925"/>
                    <a:pt x="1112782" y="2081009"/>
                    <a:pt x="1099781" y="2069031"/>
                  </a:cubicBezTo>
                  <a:cubicBezTo>
                    <a:pt x="1084224" y="2054424"/>
                    <a:pt x="1076482" y="2032514"/>
                    <a:pt x="1076482" y="2000451"/>
                  </a:cubicBezTo>
                  <a:cubicBezTo>
                    <a:pt x="1075241" y="1961815"/>
                    <a:pt x="1071004" y="1923326"/>
                    <a:pt x="1063993" y="1885275"/>
                  </a:cubicBezTo>
                  <a:cubicBezTo>
                    <a:pt x="1042813" y="1749064"/>
                    <a:pt x="1011554" y="1614680"/>
                    <a:pt x="970508" y="1483071"/>
                  </a:cubicBezTo>
                  <a:cubicBezTo>
                    <a:pt x="935889" y="1373518"/>
                    <a:pt x="872130" y="1291937"/>
                    <a:pt x="775723" y="1232998"/>
                  </a:cubicBezTo>
                  <a:cubicBezTo>
                    <a:pt x="632502" y="1146451"/>
                    <a:pt x="508123" y="1032005"/>
                    <a:pt x="409964" y="896452"/>
                  </a:cubicBezTo>
                  <a:cubicBezTo>
                    <a:pt x="391266" y="870525"/>
                    <a:pt x="374907" y="842260"/>
                    <a:pt x="358839" y="814872"/>
                  </a:cubicBezTo>
                  <a:cubicBezTo>
                    <a:pt x="340727" y="781860"/>
                    <a:pt x="320276" y="750163"/>
                    <a:pt x="297782" y="719926"/>
                  </a:cubicBezTo>
                  <a:cubicBezTo>
                    <a:pt x="252062" y="661498"/>
                    <a:pt x="201230" y="606430"/>
                    <a:pt x="151712" y="553040"/>
                  </a:cubicBezTo>
                  <a:cubicBezTo>
                    <a:pt x="135643" y="535513"/>
                    <a:pt x="119649" y="517984"/>
                    <a:pt x="103800" y="500529"/>
                  </a:cubicBezTo>
                  <a:cubicBezTo>
                    <a:pt x="70350" y="464522"/>
                    <a:pt x="45372" y="421505"/>
                    <a:pt x="30765" y="374616"/>
                  </a:cubicBezTo>
                  <a:cubicBezTo>
                    <a:pt x="7029" y="298586"/>
                    <a:pt x="-3781" y="219197"/>
                    <a:pt x="-1078" y="139589"/>
                  </a:cubicBezTo>
                  <a:cubicBezTo>
                    <a:pt x="1624" y="66116"/>
                    <a:pt x="32518" y="18789"/>
                    <a:pt x="90654" y="-346"/>
                  </a:cubicBezTo>
                  <a:cubicBezTo>
                    <a:pt x="91822" y="-712"/>
                    <a:pt x="93137" y="-712"/>
                    <a:pt x="94306" y="-346"/>
                  </a:cubicBezTo>
                  <a:lnTo>
                    <a:pt x="95840" y="-346"/>
                  </a:lnTo>
                  <a:cubicBezTo>
                    <a:pt x="132357" y="-1223"/>
                    <a:pt x="171431" y="676"/>
                    <a:pt x="209701" y="20103"/>
                  </a:cubicBezTo>
                  <a:cubicBezTo>
                    <a:pt x="275068" y="53992"/>
                    <a:pt x="328968" y="106358"/>
                    <a:pt x="364755" y="170702"/>
                  </a:cubicBezTo>
                  <a:cubicBezTo>
                    <a:pt x="434503" y="289384"/>
                    <a:pt x="516522" y="376003"/>
                    <a:pt x="615704" y="435162"/>
                  </a:cubicBezTo>
                  <a:cubicBezTo>
                    <a:pt x="692537" y="481101"/>
                    <a:pt x="747167" y="552019"/>
                    <a:pt x="801286" y="621183"/>
                  </a:cubicBezTo>
                  <a:lnTo>
                    <a:pt x="817426" y="642071"/>
                  </a:lnTo>
                  <a:cubicBezTo>
                    <a:pt x="890461" y="735337"/>
                    <a:pt x="965322" y="831962"/>
                    <a:pt x="1021049" y="940565"/>
                  </a:cubicBezTo>
                  <a:cubicBezTo>
                    <a:pt x="1070787" y="1037848"/>
                    <a:pt x="1151781" y="1083568"/>
                    <a:pt x="1268565" y="1079916"/>
                  </a:cubicBezTo>
                  <a:cubicBezTo>
                    <a:pt x="1309538" y="1078821"/>
                    <a:pt x="1351168" y="1076484"/>
                    <a:pt x="1391556" y="1074292"/>
                  </a:cubicBezTo>
                  <a:cubicBezTo>
                    <a:pt x="1450860" y="1071079"/>
                    <a:pt x="1512284" y="1067720"/>
                    <a:pt x="1572830" y="1067720"/>
                  </a:cubicBezTo>
                  <a:lnTo>
                    <a:pt x="1574071" y="1067720"/>
                  </a:lnTo>
                  <a:cubicBezTo>
                    <a:pt x="1615262" y="1066989"/>
                    <a:pt x="1656016" y="1076337"/>
                    <a:pt x="1692753" y="1094962"/>
                  </a:cubicBezTo>
                  <a:cubicBezTo>
                    <a:pt x="1730073" y="1113951"/>
                    <a:pt x="1762429" y="1141485"/>
                    <a:pt x="1787114" y="1175300"/>
                  </a:cubicBezTo>
                  <a:cubicBezTo>
                    <a:pt x="1852846" y="1264330"/>
                    <a:pt x="1901488" y="1364753"/>
                    <a:pt x="1930702" y="1471530"/>
                  </a:cubicBezTo>
                  <a:cubicBezTo>
                    <a:pt x="1952613" y="1549313"/>
                    <a:pt x="1954949" y="1623005"/>
                    <a:pt x="1938443" y="1690636"/>
                  </a:cubicBezTo>
                  <a:cubicBezTo>
                    <a:pt x="1909229" y="1807492"/>
                    <a:pt x="1836851" y="1886954"/>
                    <a:pt x="1722625" y="1927270"/>
                  </a:cubicBezTo>
                  <a:cubicBezTo>
                    <a:pt x="1693411" y="1937641"/>
                    <a:pt x="1663320" y="1946114"/>
                    <a:pt x="1634106" y="1954366"/>
                  </a:cubicBezTo>
                  <a:cubicBezTo>
                    <a:pt x="1603066" y="1963057"/>
                    <a:pt x="1571514" y="1971967"/>
                    <a:pt x="1541059" y="1983069"/>
                  </a:cubicBezTo>
                  <a:cubicBezTo>
                    <a:pt x="1432528" y="2022581"/>
                    <a:pt x="1310194" y="2067352"/>
                    <a:pt x="1181946" y="2084442"/>
                  </a:cubicBezTo>
                  <a:cubicBezTo>
                    <a:pt x="1173326" y="2085902"/>
                    <a:pt x="1164636" y="2086706"/>
                    <a:pt x="1155872" y="2086925"/>
                  </a:cubicBezTo>
                  <a:close/>
                  <a:moveTo>
                    <a:pt x="94744" y="13603"/>
                  </a:moveTo>
                  <a:cubicBezTo>
                    <a:pt x="42232" y="31132"/>
                    <a:pt x="15355" y="72616"/>
                    <a:pt x="12799" y="140465"/>
                  </a:cubicBezTo>
                  <a:cubicBezTo>
                    <a:pt x="10169" y="218394"/>
                    <a:pt x="20686" y="296176"/>
                    <a:pt x="43839" y="370599"/>
                  </a:cubicBezTo>
                  <a:cubicBezTo>
                    <a:pt x="57862" y="415442"/>
                    <a:pt x="81670" y="456561"/>
                    <a:pt x="113587" y="491034"/>
                  </a:cubicBezTo>
                  <a:lnTo>
                    <a:pt x="161425" y="543327"/>
                  </a:lnTo>
                  <a:cubicBezTo>
                    <a:pt x="210797" y="597008"/>
                    <a:pt x="261848" y="652880"/>
                    <a:pt x="307861" y="711308"/>
                  </a:cubicBezTo>
                  <a:cubicBezTo>
                    <a:pt x="330794" y="741910"/>
                    <a:pt x="351463" y="774118"/>
                    <a:pt x="369868" y="807642"/>
                  </a:cubicBezTo>
                  <a:cubicBezTo>
                    <a:pt x="385351" y="835248"/>
                    <a:pt x="402076" y="862053"/>
                    <a:pt x="420116" y="887980"/>
                  </a:cubicBezTo>
                  <a:cubicBezTo>
                    <a:pt x="517179" y="1022073"/>
                    <a:pt x="640171" y="1135277"/>
                    <a:pt x="781859" y="1220874"/>
                  </a:cubicBezTo>
                  <a:cubicBezTo>
                    <a:pt x="881259" y="1281639"/>
                    <a:pt x="946991" y="1365995"/>
                    <a:pt x="982706" y="1478689"/>
                  </a:cubicBezTo>
                  <a:cubicBezTo>
                    <a:pt x="1024262" y="1611028"/>
                    <a:pt x="1056033" y="1746289"/>
                    <a:pt x="1077651" y="1883303"/>
                  </a:cubicBezTo>
                  <a:cubicBezTo>
                    <a:pt x="1084809" y="1922012"/>
                    <a:pt x="1089117" y="1961231"/>
                    <a:pt x="1090359" y="2000598"/>
                  </a:cubicBezTo>
                  <a:cubicBezTo>
                    <a:pt x="1090359" y="2028278"/>
                    <a:pt x="1096786" y="2047267"/>
                    <a:pt x="1109274" y="2059026"/>
                  </a:cubicBezTo>
                  <a:cubicBezTo>
                    <a:pt x="1123445" y="2072099"/>
                    <a:pt x="1146889" y="2076189"/>
                    <a:pt x="1180776" y="2071587"/>
                  </a:cubicBezTo>
                  <a:cubicBezTo>
                    <a:pt x="1307566" y="2054717"/>
                    <a:pt x="1429534" y="2010238"/>
                    <a:pt x="1537334" y="1970945"/>
                  </a:cubicBezTo>
                  <a:cubicBezTo>
                    <a:pt x="1568374" y="1959698"/>
                    <a:pt x="1600218" y="1950714"/>
                    <a:pt x="1631258" y="1941731"/>
                  </a:cubicBezTo>
                  <a:cubicBezTo>
                    <a:pt x="1660472" y="1933551"/>
                    <a:pt x="1690123" y="1925371"/>
                    <a:pt x="1718900" y="1914927"/>
                  </a:cubicBezTo>
                  <a:cubicBezTo>
                    <a:pt x="1828453" y="1875926"/>
                    <a:pt x="1898273" y="1799458"/>
                    <a:pt x="1925954" y="1687787"/>
                  </a:cubicBezTo>
                  <a:cubicBezTo>
                    <a:pt x="1942021" y="1622494"/>
                    <a:pt x="1939539" y="1551724"/>
                    <a:pt x="1918212" y="1476424"/>
                  </a:cubicBezTo>
                  <a:cubicBezTo>
                    <a:pt x="1889729" y="1371180"/>
                    <a:pt x="1841890" y="1272072"/>
                    <a:pt x="1777182" y="1184284"/>
                  </a:cubicBezTo>
                  <a:cubicBezTo>
                    <a:pt x="1753736" y="1152075"/>
                    <a:pt x="1723062" y="1125855"/>
                    <a:pt x="1687568" y="1107816"/>
                  </a:cubicBezTo>
                  <a:cubicBezTo>
                    <a:pt x="1652657" y="1090141"/>
                    <a:pt x="1613948" y="1081304"/>
                    <a:pt x="1574800" y="1082107"/>
                  </a:cubicBezTo>
                  <a:lnTo>
                    <a:pt x="1573486" y="1082107"/>
                  </a:lnTo>
                  <a:cubicBezTo>
                    <a:pt x="1513378" y="1082107"/>
                    <a:pt x="1452176" y="1085467"/>
                    <a:pt x="1393017" y="1088608"/>
                  </a:cubicBezTo>
                  <a:cubicBezTo>
                    <a:pt x="1352555" y="1090798"/>
                    <a:pt x="1310779" y="1093136"/>
                    <a:pt x="1269661" y="1094305"/>
                  </a:cubicBezTo>
                  <a:cubicBezTo>
                    <a:pt x="1147181" y="1097810"/>
                    <a:pt x="1062240" y="1049826"/>
                    <a:pt x="1009801" y="947430"/>
                  </a:cubicBezTo>
                  <a:cubicBezTo>
                    <a:pt x="954806" y="839776"/>
                    <a:pt x="880018" y="743881"/>
                    <a:pt x="807714" y="651200"/>
                  </a:cubicBezTo>
                  <a:lnTo>
                    <a:pt x="791864" y="630312"/>
                  </a:lnTo>
                  <a:cubicBezTo>
                    <a:pt x="736795" y="559322"/>
                    <a:pt x="684795" y="492202"/>
                    <a:pt x="610007" y="447724"/>
                  </a:cubicBezTo>
                  <a:cubicBezTo>
                    <a:pt x="508781" y="387324"/>
                    <a:pt x="425155" y="299243"/>
                    <a:pt x="354384" y="178444"/>
                  </a:cubicBezTo>
                  <a:cubicBezTo>
                    <a:pt x="319912" y="116437"/>
                    <a:pt x="267910" y="65969"/>
                    <a:pt x="204954" y="33323"/>
                  </a:cubicBezTo>
                  <a:cubicBezTo>
                    <a:pt x="171211" y="16160"/>
                    <a:pt x="137542" y="13384"/>
                    <a:pt x="97227" y="1426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27" name="Google Shape;2827;p86"/>
            <p:cNvSpPr/>
            <p:nvPr/>
          </p:nvSpPr>
          <p:spPr>
            <a:xfrm>
              <a:off x="4228898" y="3799926"/>
              <a:ext cx="293144" cy="356137"/>
            </a:xfrm>
            <a:custGeom>
              <a:avLst/>
              <a:gdLst/>
              <a:ahLst/>
              <a:cxnLst/>
              <a:rect l="l" t="t" r="r" b="b"/>
              <a:pathLst>
                <a:path w="293144" h="356137" extrusionOk="0">
                  <a:moveTo>
                    <a:pt x="142572" y="355517"/>
                  </a:moveTo>
                  <a:cubicBezTo>
                    <a:pt x="134173" y="355444"/>
                    <a:pt x="125847" y="354276"/>
                    <a:pt x="117813" y="352012"/>
                  </a:cubicBezTo>
                  <a:cubicBezTo>
                    <a:pt x="56244" y="334922"/>
                    <a:pt x="18485" y="294826"/>
                    <a:pt x="2272" y="230481"/>
                  </a:cubicBezTo>
                  <a:cubicBezTo>
                    <a:pt x="-1526" y="217993"/>
                    <a:pt x="-2476" y="204773"/>
                    <a:pt x="-431" y="191845"/>
                  </a:cubicBezTo>
                  <a:cubicBezTo>
                    <a:pt x="1614" y="178992"/>
                    <a:pt x="6654" y="166795"/>
                    <a:pt x="14176" y="156205"/>
                  </a:cubicBezTo>
                  <a:cubicBezTo>
                    <a:pt x="31486" y="133053"/>
                    <a:pt x="51424" y="112018"/>
                    <a:pt x="73553" y="93540"/>
                  </a:cubicBezTo>
                  <a:cubicBezTo>
                    <a:pt x="101088" y="70534"/>
                    <a:pt x="129937" y="48624"/>
                    <a:pt x="158055" y="27809"/>
                  </a:cubicBezTo>
                  <a:lnTo>
                    <a:pt x="193624" y="786"/>
                  </a:lnTo>
                  <a:cubicBezTo>
                    <a:pt x="194427" y="201"/>
                    <a:pt x="195303" y="-236"/>
                    <a:pt x="196253" y="-456"/>
                  </a:cubicBezTo>
                  <a:cubicBezTo>
                    <a:pt x="197202" y="-675"/>
                    <a:pt x="198225" y="-675"/>
                    <a:pt x="199174" y="-456"/>
                  </a:cubicBezTo>
                  <a:lnTo>
                    <a:pt x="200488" y="-456"/>
                  </a:lnTo>
                  <a:cubicBezTo>
                    <a:pt x="242849" y="-2135"/>
                    <a:pt x="262568" y="28174"/>
                    <a:pt x="275349" y="54759"/>
                  </a:cubicBezTo>
                  <a:cubicBezTo>
                    <a:pt x="315884" y="142401"/>
                    <a:pt x="275349" y="277370"/>
                    <a:pt x="214292" y="326523"/>
                  </a:cubicBezTo>
                  <a:cubicBezTo>
                    <a:pt x="197641" y="339450"/>
                    <a:pt x="173320" y="355517"/>
                    <a:pt x="142572" y="355517"/>
                  </a:cubicBezTo>
                  <a:close/>
                  <a:moveTo>
                    <a:pt x="199904" y="13348"/>
                  </a:moveTo>
                  <a:lnTo>
                    <a:pt x="165943" y="39130"/>
                  </a:lnTo>
                  <a:cubicBezTo>
                    <a:pt x="138044" y="60164"/>
                    <a:pt x="109194" y="81855"/>
                    <a:pt x="81879" y="104423"/>
                  </a:cubicBezTo>
                  <a:cubicBezTo>
                    <a:pt x="60627" y="122317"/>
                    <a:pt x="41492" y="142547"/>
                    <a:pt x="24839" y="164750"/>
                  </a:cubicBezTo>
                  <a:cubicBezTo>
                    <a:pt x="12204" y="182789"/>
                    <a:pt x="8698" y="205649"/>
                    <a:pt x="15344" y="226610"/>
                  </a:cubicBezTo>
                  <a:cubicBezTo>
                    <a:pt x="29951" y="285915"/>
                    <a:pt x="64863" y="322287"/>
                    <a:pt x="121245" y="338062"/>
                  </a:cubicBezTo>
                  <a:cubicBezTo>
                    <a:pt x="149291" y="345804"/>
                    <a:pt x="176241" y="338062"/>
                    <a:pt x="206478" y="314472"/>
                  </a:cubicBezTo>
                  <a:cubicBezTo>
                    <a:pt x="262714" y="269482"/>
                    <a:pt x="300839" y="140794"/>
                    <a:pt x="263518" y="60310"/>
                  </a:cubicBezTo>
                  <a:cubicBezTo>
                    <a:pt x="247450" y="25618"/>
                    <a:pt x="229484" y="11814"/>
                    <a:pt x="201511" y="131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2828" name="Google Shape;2828;p86"/>
          <p:cNvSpPr txBox="1">
            <a:spLocks noGrp="1"/>
          </p:cNvSpPr>
          <p:nvPr>
            <p:ph type="body" idx="1"/>
          </p:nvPr>
        </p:nvSpPr>
        <p:spPr>
          <a:xfrm>
            <a:off x="808365" y="2828590"/>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29" name="Google Shape;2829;p86"/>
          <p:cNvSpPr txBox="1">
            <a:spLocks noGrp="1"/>
          </p:cNvSpPr>
          <p:nvPr>
            <p:ph type="body" idx="2"/>
          </p:nvPr>
        </p:nvSpPr>
        <p:spPr>
          <a:xfrm>
            <a:off x="808365" y="3181928"/>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0" name="Google Shape;2830;p86"/>
          <p:cNvSpPr txBox="1">
            <a:spLocks noGrp="1"/>
          </p:cNvSpPr>
          <p:nvPr>
            <p:ph type="body" idx="3"/>
          </p:nvPr>
        </p:nvSpPr>
        <p:spPr>
          <a:xfrm>
            <a:off x="3501058" y="2828590"/>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1" name="Google Shape;2831;p86"/>
          <p:cNvSpPr txBox="1">
            <a:spLocks noGrp="1"/>
          </p:cNvSpPr>
          <p:nvPr>
            <p:ph type="body" idx="4"/>
          </p:nvPr>
        </p:nvSpPr>
        <p:spPr>
          <a:xfrm>
            <a:off x="3501058" y="3181928"/>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2" name="Google Shape;2832;p86"/>
          <p:cNvSpPr txBox="1">
            <a:spLocks noGrp="1"/>
          </p:cNvSpPr>
          <p:nvPr>
            <p:ph type="body" idx="5"/>
          </p:nvPr>
        </p:nvSpPr>
        <p:spPr>
          <a:xfrm>
            <a:off x="6193751" y="2828590"/>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3" name="Google Shape;2833;p86"/>
          <p:cNvSpPr txBox="1">
            <a:spLocks noGrp="1"/>
          </p:cNvSpPr>
          <p:nvPr>
            <p:ph type="body" idx="6"/>
          </p:nvPr>
        </p:nvSpPr>
        <p:spPr>
          <a:xfrm>
            <a:off x="6193751" y="3181928"/>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4" name="Google Shape;2834;p86"/>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835" name="Google Shape;2835;p86"/>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836" name="Google Shape;2836;p86"/>
          <p:cNvSpPr txBox="1">
            <a:spLocks noGrp="1"/>
          </p:cNvSpPr>
          <p:nvPr>
            <p:ph type="body" idx="7"/>
          </p:nvPr>
        </p:nvSpPr>
        <p:spPr>
          <a:xfrm>
            <a:off x="8886443" y="2828590"/>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37" name="Google Shape;2837;p86"/>
          <p:cNvSpPr txBox="1">
            <a:spLocks noGrp="1"/>
          </p:cNvSpPr>
          <p:nvPr>
            <p:ph type="body" idx="8"/>
          </p:nvPr>
        </p:nvSpPr>
        <p:spPr>
          <a:xfrm>
            <a:off x="8886443" y="3181928"/>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grpSp>
        <p:nvGrpSpPr>
          <p:cNvPr id="2838" name="Google Shape;2838;p86"/>
          <p:cNvGrpSpPr/>
          <p:nvPr/>
        </p:nvGrpSpPr>
        <p:grpSpPr>
          <a:xfrm>
            <a:off x="759198" y="549535"/>
            <a:ext cx="1465304" cy="274322"/>
            <a:chOff x="6096000" y="6120483"/>
            <a:chExt cx="1570866" cy="294084"/>
          </a:xfrm>
        </p:grpSpPr>
        <p:sp>
          <p:nvSpPr>
            <p:cNvPr id="2839" name="Google Shape;2839;p86"/>
            <p:cNvSpPr/>
            <p:nvPr/>
          </p:nvSpPr>
          <p:spPr>
            <a:xfrm>
              <a:off x="6153245" y="6121273"/>
              <a:ext cx="190880" cy="151605"/>
            </a:xfrm>
            <a:custGeom>
              <a:avLst/>
              <a:gdLst/>
              <a:ahLst/>
              <a:cxnLst/>
              <a:rect l="l" t="t" r="r" b="b"/>
              <a:pathLst>
                <a:path w="190880" h="151605" extrusionOk="0">
                  <a:moveTo>
                    <a:pt x="185653" y="-877"/>
                  </a:moveTo>
                  <a:lnTo>
                    <a:pt x="1439" y="36366"/>
                  </a:lnTo>
                  <a:cubicBezTo>
                    <a:pt x="-84" y="36642"/>
                    <a:pt x="-1227" y="38013"/>
                    <a:pt x="-1227" y="39604"/>
                  </a:cubicBezTo>
                  <a:lnTo>
                    <a:pt x="-1227" y="110470"/>
                  </a:lnTo>
                  <a:cubicBezTo>
                    <a:pt x="-1227" y="112070"/>
                    <a:pt x="-84" y="113452"/>
                    <a:pt x="1439" y="113804"/>
                  </a:cubicBezTo>
                  <a:lnTo>
                    <a:pt x="185653" y="150570"/>
                  </a:lnTo>
                  <a:cubicBezTo>
                    <a:pt x="187367" y="150989"/>
                    <a:pt x="189177" y="149923"/>
                    <a:pt x="189558" y="148189"/>
                  </a:cubicBezTo>
                  <a:cubicBezTo>
                    <a:pt x="189653" y="147903"/>
                    <a:pt x="189653" y="147617"/>
                    <a:pt x="189653" y="147332"/>
                  </a:cubicBezTo>
                  <a:lnTo>
                    <a:pt x="189653" y="2361"/>
                  </a:lnTo>
                  <a:cubicBezTo>
                    <a:pt x="189653" y="523"/>
                    <a:pt x="188129" y="-963"/>
                    <a:pt x="186319" y="-944"/>
                  </a:cubicBezTo>
                  <a:cubicBezTo>
                    <a:pt x="186033" y="-944"/>
                    <a:pt x="185843" y="-915"/>
                    <a:pt x="185653" y="-877"/>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0" name="Google Shape;2840;p86"/>
            <p:cNvSpPr/>
            <p:nvPr/>
          </p:nvSpPr>
          <p:spPr>
            <a:xfrm>
              <a:off x="6096000" y="6263310"/>
              <a:ext cx="190880" cy="151257"/>
            </a:xfrm>
            <a:custGeom>
              <a:avLst/>
              <a:gdLst/>
              <a:ahLst/>
              <a:cxnLst/>
              <a:rect l="l" t="t" r="r" b="b"/>
              <a:pathLst>
                <a:path w="190880" h="151257" extrusionOk="0">
                  <a:moveTo>
                    <a:pt x="186987" y="35871"/>
                  </a:moveTo>
                  <a:lnTo>
                    <a:pt x="2772" y="-896"/>
                  </a:lnTo>
                  <a:cubicBezTo>
                    <a:pt x="868" y="-1210"/>
                    <a:pt x="-847" y="47"/>
                    <a:pt x="-1227" y="1914"/>
                  </a:cubicBezTo>
                  <a:cubicBezTo>
                    <a:pt x="-1227" y="2085"/>
                    <a:pt x="-1227" y="2266"/>
                    <a:pt x="-1227" y="2438"/>
                  </a:cubicBezTo>
                  <a:lnTo>
                    <a:pt x="-1227" y="146932"/>
                  </a:lnTo>
                  <a:cubicBezTo>
                    <a:pt x="-1227" y="148828"/>
                    <a:pt x="391" y="150342"/>
                    <a:pt x="2202" y="150314"/>
                  </a:cubicBezTo>
                  <a:cubicBezTo>
                    <a:pt x="2392" y="150314"/>
                    <a:pt x="2582" y="150294"/>
                    <a:pt x="2772" y="150266"/>
                  </a:cubicBezTo>
                  <a:lnTo>
                    <a:pt x="186987" y="113404"/>
                  </a:lnTo>
                  <a:cubicBezTo>
                    <a:pt x="188510" y="113090"/>
                    <a:pt x="189653" y="111737"/>
                    <a:pt x="189653" y="110165"/>
                  </a:cubicBezTo>
                  <a:lnTo>
                    <a:pt x="189653" y="39109"/>
                  </a:lnTo>
                  <a:cubicBezTo>
                    <a:pt x="189653" y="37537"/>
                    <a:pt x="188510" y="36185"/>
                    <a:pt x="186987" y="35871"/>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1" name="Google Shape;2841;p86"/>
            <p:cNvSpPr/>
            <p:nvPr/>
          </p:nvSpPr>
          <p:spPr>
            <a:xfrm>
              <a:off x="6439662" y="6120769"/>
              <a:ext cx="177736" cy="259460"/>
            </a:xfrm>
            <a:custGeom>
              <a:avLst/>
              <a:gdLst/>
              <a:ahLst/>
              <a:cxnLst/>
              <a:rect l="l" t="t" r="r" b="b"/>
              <a:pathLst>
                <a:path w="177736" h="259460" extrusionOk="0">
                  <a:moveTo>
                    <a:pt x="107929" y="105069"/>
                  </a:moveTo>
                  <a:cubicBezTo>
                    <a:pt x="77735" y="94972"/>
                    <a:pt x="54398" y="93258"/>
                    <a:pt x="54398" y="71065"/>
                  </a:cubicBezTo>
                  <a:cubicBezTo>
                    <a:pt x="54398" y="54301"/>
                    <a:pt x="68020" y="47347"/>
                    <a:pt x="86784" y="47347"/>
                  </a:cubicBezTo>
                  <a:cubicBezTo>
                    <a:pt x="111930" y="48567"/>
                    <a:pt x="136313" y="55748"/>
                    <a:pt x="158126" y="68302"/>
                  </a:cubicBezTo>
                  <a:cubicBezTo>
                    <a:pt x="160031" y="69350"/>
                    <a:pt x="162413" y="68684"/>
                    <a:pt x="163460" y="66798"/>
                  </a:cubicBezTo>
                  <a:cubicBezTo>
                    <a:pt x="163745" y="66207"/>
                    <a:pt x="163936" y="65550"/>
                    <a:pt x="163936" y="64873"/>
                  </a:cubicBezTo>
                  <a:lnTo>
                    <a:pt x="163936" y="19534"/>
                  </a:lnTo>
                  <a:cubicBezTo>
                    <a:pt x="163936" y="18048"/>
                    <a:pt x="163174" y="16677"/>
                    <a:pt x="161841" y="16010"/>
                  </a:cubicBezTo>
                  <a:cubicBezTo>
                    <a:pt x="138505" y="4895"/>
                    <a:pt x="112977" y="-897"/>
                    <a:pt x="87070" y="-944"/>
                  </a:cubicBezTo>
                  <a:cubicBezTo>
                    <a:pt x="34205" y="-944"/>
                    <a:pt x="-1227" y="28297"/>
                    <a:pt x="-1227" y="75256"/>
                  </a:cubicBezTo>
                  <a:cubicBezTo>
                    <a:pt x="-1227" y="119071"/>
                    <a:pt x="30110" y="136120"/>
                    <a:pt x="64876" y="147646"/>
                  </a:cubicBezTo>
                  <a:cubicBezTo>
                    <a:pt x="97166" y="158028"/>
                    <a:pt x="120787" y="160123"/>
                    <a:pt x="120787" y="183460"/>
                  </a:cubicBezTo>
                  <a:cubicBezTo>
                    <a:pt x="120787" y="202510"/>
                    <a:pt x="105834" y="210225"/>
                    <a:pt x="85736" y="210225"/>
                  </a:cubicBezTo>
                  <a:cubicBezTo>
                    <a:pt x="59447" y="209063"/>
                    <a:pt x="33919" y="201405"/>
                    <a:pt x="11345" y="187936"/>
                  </a:cubicBezTo>
                  <a:cubicBezTo>
                    <a:pt x="9536" y="186774"/>
                    <a:pt x="7155" y="187317"/>
                    <a:pt x="5916" y="189137"/>
                  </a:cubicBezTo>
                  <a:cubicBezTo>
                    <a:pt x="5535" y="189746"/>
                    <a:pt x="5344" y="190451"/>
                    <a:pt x="5344" y="191175"/>
                  </a:cubicBezTo>
                  <a:lnTo>
                    <a:pt x="5344" y="237657"/>
                  </a:lnTo>
                  <a:cubicBezTo>
                    <a:pt x="5344" y="239152"/>
                    <a:pt x="6202" y="240524"/>
                    <a:pt x="7536" y="241181"/>
                  </a:cubicBezTo>
                  <a:cubicBezTo>
                    <a:pt x="31824" y="252430"/>
                    <a:pt x="58209" y="258336"/>
                    <a:pt x="84974" y="258517"/>
                  </a:cubicBezTo>
                  <a:cubicBezTo>
                    <a:pt x="139266" y="258517"/>
                    <a:pt x="176510" y="228989"/>
                    <a:pt x="176510" y="179936"/>
                  </a:cubicBezTo>
                  <a:cubicBezTo>
                    <a:pt x="176128" y="135359"/>
                    <a:pt x="145838" y="117642"/>
                    <a:pt x="107929" y="105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2" name="Google Shape;2842;p86"/>
            <p:cNvSpPr/>
            <p:nvPr/>
          </p:nvSpPr>
          <p:spPr>
            <a:xfrm>
              <a:off x="6641591" y="6201432"/>
              <a:ext cx="171926" cy="178722"/>
            </a:xfrm>
            <a:custGeom>
              <a:avLst/>
              <a:gdLst/>
              <a:ahLst/>
              <a:cxnLst/>
              <a:rect l="l" t="t" r="r" b="b"/>
              <a:pathLst>
                <a:path w="171926" h="178722" extrusionOk="0">
                  <a:moveTo>
                    <a:pt x="88499" y="-930"/>
                  </a:moveTo>
                  <a:cubicBezTo>
                    <a:pt x="39826" y="-1778"/>
                    <a:pt x="-369" y="37007"/>
                    <a:pt x="-1227" y="85718"/>
                  </a:cubicBezTo>
                  <a:cubicBezTo>
                    <a:pt x="-1227" y="86833"/>
                    <a:pt x="-1227" y="87957"/>
                    <a:pt x="-1227" y="89081"/>
                  </a:cubicBezTo>
                  <a:cubicBezTo>
                    <a:pt x="-1227" y="142707"/>
                    <a:pt x="39445" y="177759"/>
                    <a:pt x="95833" y="177759"/>
                  </a:cubicBezTo>
                  <a:cubicBezTo>
                    <a:pt x="117740" y="178130"/>
                    <a:pt x="139362" y="173158"/>
                    <a:pt x="158889" y="163281"/>
                  </a:cubicBezTo>
                  <a:cubicBezTo>
                    <a:pt x="160127" y="162604"/>
                    <a:pt x="160793" y="161328"/>
                    <a:pt x="160793" y="159947"/>
                  </a:cubicBezTo>
                  <a:lnTo>
                    <a:pt x="160793" y="124990"/>
                  </a:lnTo>
                  <a:cubicBezTo>
                    <a:pt x="160793" y="122838"/>
                    <a:pt x="158984" y="121094"/>
                    <a:pt x="156889" y="121104"/>
                  </a:cubicBezTo>
                  <a:cubicBezTo>
                    <a:pt x="156126" y="121104"/>
                    <a:pt x="155460" y="121304"/>
                    <a:pt x="154888" y="121656"/>
                  </a:cubicBezTo>
                  <a:cubicBezTo>
                    <a:pt x="139171" y="131162"/>
                    <a:pt x="121170" y="136354"/>
                    <a:pt x="102786" y="136706"/>
                  </a:cubicBezTo>
                  <a:cubicBezTo>
                    <a:pt x="80307" y="136706"/>
                    <a:pt x="62019" y="127181"/>
                    <a:pt x="55161" y="107655"/>
                  </a:cubicBezTo>
                  <a:cubicBezTo>
                    <a:pt x="54400" y="105645"/>
                    <a:pt x="55352" y="103378"/>
                    <a:pt x="57352" y="102587"/>
                  </a:cubicBezTo>
                  <a:cubicBezTo>
                    <a:pt x="57828" y="102416"/>
                    <a:pt x="58304" y="102321"/>
                    <a:pt x="58781" y="102321"/>
                  </a:cubicBezTo>
                  <a:lnTo>
                    <a:pt x="166223" y="102321"/>
                  </a:lnTo>
                  <a:cubicBezTo>
                    <a:pt x="168223" y="102330"/>
                    <a:pt x="169842" y="100787"/>
                    <a:pt x="170033" y="98796"/>
                  </a:cubicBezTo>
                  <a:cubicBezTo>
                    <a:pt x="170033" y="94415"/>
                    <a:pt x="170699" y="88795"/>
                    <a:pt x="170699" y="84223"/>
                  </a:cubicBezTo>
                  <a:cubicBezTo>
                    <a:pt x="169842" y="26882"/>
                    <a:pt x="130218" y="-930"/>
                    <a:pt x="88499" y="-930"/>
                  </a:cubicBezTo>
                  <a:close/>
                  <a:moveTo>
                    <a:pt x="117074" y="68983"/>
                  </a:moveTo>
                  <a:lnTo>
                    <a:pt x="58304" y="68983"/>
                  </a:lnTo>
                  <a:cubicBezTo>
                    <a:pt x="56113" y="68954"/>
                    <a:pt x="54400" y="67183"/>
                    <a:pt x="54495" y="65030"/>
                  </a:cubicBezTo>
                  <a:cubicBezTo>
                    <a:pt x="54495" y="64592"/>
                    <a:pt x="54495" y="64154"/>
                    <a:pt x="54684" y="63744"/>
                  </a:cubicBezTo>
                  <a:cubicBezTo>
                    <a:pt x="59257" y="49057"/>
                    <a:pt x="72973" y="39132"/>
                    <a:pt x="88308" y="39360"/>
                  </a:cubicBezTo>
                  <a:cubicBezTo>
                    <a:pt x="103548" y="39008"/>
                    <a:pt x="116978" y="49190"/>
                    <a:pt x="120789" y="63935"/>
                  </a:cubicBezTo>
                  <a:cubicBezTo>
                    <a:pt x="121455" y="65983"/>
                    <a:pt x="120407" y="68193"/>
                    <a:pt x="118312" y="68878"/>
                  </a:cubicBezTo>
                  <a:cubicBezTo>
                    <a:pt x="117646" y="69107"/>
                    <a:pt x="116883" y="69145"/>
                    <a:pt x="116217" y="689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3" name="Google Shape;2843;p86"/>
            <p:cNvSpPr/>
            <p:nvPr/>
          </p:nvSpPr>
          <p:spPr>
            <a:xfrm>
              <a:off x="6847046"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4" name="Google Shape;2844;p86"/>
            <p:cNvSpPr/>
            <p:nvPr/>
          </p:nvSpPr>
          <p:spPr>
            <a:xfrm>
              <a:off x="6933247" y="6201443"/>
              <a:ext cx="149923" cy="179169"/>
            </a:xfrm>
            <a:custGeom>
              <a:avLst/>
              <a:gdLst/>
              <a:ahLst/>
              <a:cxnLst/>
              <a:rect l="l" t="t" r="r" b="b"/>
              <a:pathLst>
                <a:path w="149923" h="179169" extrusionOk="0">
                  <a:moveTo>
                    <a:pt x="96214" y="69638"/>
                  </a:moveTo>
                  <a:cubicBezTo>
                    <a:pt x="70782" y="63352"/>
                    <a:pt x="52398" y="64399"/>
                    <a:pt x="52398" y="51921"/>
                  </a:cubicBezTo>
                  <a:cubicBezTo>
                    <a:pt x="52398" y="43921"/>
                    <a:pt x="60685" y="39730"/>
                    <a:pt x="74592" y="39730"/>
                  </a:cubicBezTo>
                  <a:cubicBezTo>
                    <a:pt x="95071" y="40597"/>
                    <a:pt x="115074" y="45864"/>
                    <a:pt x="133361" y="55160"/>
                  </a:cubicBezTo>
                  <a:cubicBezTo>
                    <a:pt x="135267" y="56103"/>
                    <a:pt x="137648" y="55303"/>
                    <a:pt x="138600" y="53370"/>
                  </a:cubicBezTo>
                  <a:cubicBezTo>
                    <a:pt x="138886" y="52827"/>
                    <a:pt x="138982" y="52236"/>
                    <a:pt x="138982" y="51636"/>
                  </a:cubicBezTo>
                  <a:lnTo>
                    <a:pt x="138982" y="15060"/>
                  </a:lnTo>
                  <a:cubicBezTo>
                    <a:pt x="138982" y="13536"/>
                    <a:pt x="138124" y="12145"/>
                    <a:pt x="136696" y="11536"/>
                  </a:cubicBezTo>
                  <a:cubicBezTo>
                    <a:pt x="116692" y="3192"/>
                    <a:pt x="95261" y="-1047"/>
                    <a:pt x="73545" y="-942"/>
                  </a:cubicBezTo>
                  <a:cubicBezTo>
                    <a:pt x="31158" y="-942"/>
                    <a:pt x="-846" y="19537"/>
                    <a:pt x="-1227" y="56208"/>
                  </a:cubicBezTo>
                  <a:cubicBezTo>
                    <a:pt x="-1227" y="84783"/>
                    <a:pt x="17823" y="97927"/>
                    <a:pt x="50303" y="105928"/>
                  </a:cubicBezTo>
                  <a:cubicBezTo>
                    <a:pt x="76021" y="112500"/>
                    <a:pt x="95166" y="111167"/>
                    <a:pt x="95166" y="124312"/>
                  </a:cubicBezTo>
                  <a:cubicBezTo>
                    <a:pt x="95166" y="133837"/>
                    <a:pt x="86403" y="137551"/>
                    <a:pt x="71830" y="137551"/>
                  </a:cubicBezTo>
                  <a:cubicBezTo>
                    <a:pt x="50303" y="136694"/>
                    <a:pt x="29158" y="130989"/>
                    <a:pt x="10108" y="120882"/>
                  </a:cubicBezTo>
                  <a:cubicBezTo>
                    <a:pt x="8202" y="119882"/>
                    <a:pt x="5821" y="120625"/>
                    <a:pt x="4869" y="122531"/>
                  </a:cubicBezTo>
                  <a:cubicBezTo>
                    <a:pt x="4584" y="123083"/>
                    <a:pt x="4393" y="123693"/>
                    <a:pt x="4393" y="124312"/>
                  </a:cubicBezTo>
                  <a:lnTo>
                    <a:pt x="4393" y="161554"/>
                  </a:lnTo>
                  <a:cubicBezTo>
                    <a:pt x="4393" y="163050"/>
                    <a:pt x="5250" y="164402"/>
                    <a:pt x="6584" y="165079"/>
                  </a:cubicBezTo>
                  <a:cubicBezTo>
                    <a:pt x="27252" y="173861"/>
                    <a:pt x="49446" y="178338"/>
                    <a:pt x="71830" y="178223"/>
                  </a:cubicBezTo>
                  <a:cubicBezTo>
                    <a:pt x="115645" y="178223"/>
                    <a:pt x="148030" y="157744"/>
                    <a:pt x="148696" y="120216"/>
                  </a:cubicBezTo>
                  <a:cubicBezTo>
                    <a:pt x="148696" y="90117"/>
                    <a:pt x="128885" y="77639"/>
                    <a:pt x="96214" y="696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5" name="Google Shape;2845;p86"/>
            <p:cNvSpPr/>
            <p:nvPr/>
          </p:nvSpPr>
          <p:spPr>
            <a:xfrm>
              <a:off x="7114889" y="6201395"/>
              <a:ext cx="274129" cy="175310"/>
            </a:xfrm>
            <a:custGeom>
              <a:avLst/>
              <a:gdLst/>
              <a:ahLst/>
              <a:cxnLst/>
              <a:rect l="l" t="t" r="r" b="b"/>
              <a:pathLst>
                <a:path w="274129" h="175310" extrusionOk="0">
                  <a:moveTo>
                    <a:pt x="213561" y="-893"/>
                  </a:moveTo>
                  <a:cubicBezTo>
                    <a:pt x="192511" y="-808"/>
                    <a:pt x="172223" y="6831"/>
                    <a:pt x="156411" y="20633"/>
                  </a:cubicBezTo>
                  <a:cubicBezTo>
                    <a:pt x="154697" y="21985"/>
                    <a:pt x="152316" y="21719"/>
                    <a:pt x="150887" y="20043"/>
                  </a:cubicBezTo>
                  <a:cubicBezTo>
                    <a:pt x="150887" y="19986"/>
                    <a:pt x="150791" y="19928"/>
                    <a:pt x="150791" y="19871"/>
                  </a:cubicBezTo>
                  <a:cubicBezTo>
                    <a:pt x="138980" y="6012"/>
                    <a:pt x="121359" y="-1646"/>
                    <a:pt x="103166" y="-893"/>
                  </a:cubicBezTo>
                  <a:cubicBezTo>
                    <a:pt x="84307" y="-893"/>
                    <a:pt x="66019" y="5870"/>
                    <a:pt x="51636" y="18157"/>
                  </a:cubicBezTo>
                  <a:lnTo>
                    <a:pt x="50970" y="18157"/>
                  </a:lnTo>
                  <a:lnTo>
                    <a:pt x="50970" y="7679"/>
                  </a:lnTo>
                  <a:cubicBezTo>
                    <a:pt x="50970" y="5527"/>
                    <a:pt x="49160" y="3784"/>
                    <a:pt x="47064" y="3793"/>
                  </a:cubicBezTo>
                  <a:cubicBezTo>
                    <a:pt x="46779" y="3793"/>
                    <a:pt x="46588" y="3821"/>
                    <a:pt x="46302" y="3869"/>
                  </a:cubicBezTo>
                  <a:lnTo>
                    <a:pt x="1916" y="12727"/>
                  </a:lnTo>
                  <a:cubicBezTo>
                    <a:pt x="106" y="13118"/>
                    <a:pt x="-1227" y="14699"/>
                    <a:pt x="-1227" y="16538"/>
                  </a:cubicBezTo>
                  <a:lnTo>
                    <a:pt x="-1227" y="170081"/>
                  </a:lnTo>
                  <a:cubicBezTo>
                    <a:pt x="-1227" y="172233"/>
                    <a:pt x="487" y="173986"/>
                    <a:pt x="2678" y="173986"/>
                  </a:cubicBezTo>
                  <a:lnTo>
                    <a:pt x="47731" y="173986"/>
                  </a:lnTo>
                  <a:cubicBezTo>
                    <a:pt x="49922" y="173986"/>
                    <a:pt x="51636" y="172233"/>
                    <a:pt x="51636" y="170081"/>
                  </a:cubicBezTo>
                  <a:lnTo>
                    <a:pt x="51636" y="60448"/>
                  </a:lnTo>
                  <a:cubicBezTo>
                    <a:pt x="51636" y="59266"/>
                    <a:pt x="52112" y="58152"/>
                    <a:pt x="53065" y="57400"/>
                  </a:cubicBezTo>
                  <a:cubicBezTo>
                    <a:pt x="62114" y="49808"/>
                    <a:pt x="73258" y="45332"/>
                    <a:pt x="85069" y="44636"/>
                  </a:cubicBezTo>
                  <a:cubicBezTo>
                    <a:pt x="91832" y="44370"/>
                    <a:pt x="98499" y="47036"/>
                    <a:pt x="103166" y="51970"/>
                  </a:cubicBezTo>
                  <a:cubicBezTo>
                    <a:pt x="108120" y="58638"/>
                    <a:pt x="110310" y="66953"/>
                    <a:pt x="109358" y="75211"/>
                  </a:cubicBezTo>
                  <a:lnTo>
                    <a:pt x="109358" y="170461"/>
                  </a:lnTo>
                  <a:cubicBezTo>
                    <a:pt x="109358" y="172614"/>
                    <a:pt x="111073" y="174367"/>
                    <a:pt x="113263" y="174367"/>
                  </a:cubicBezTo>
                  <a:lnTo>
                    <a:pt x="158316" y="174367"/>
                  </a:lnTo>
                  <a:cubicBezTo>
                    <a:pt x="160507" y="174367"/>
                    <a:pt x="162222" y="172614"/>
                    <a:pt x="162222" y="170461"/>
                  </a:cubicBezTo>
                  <a:lnTo>
                    <a:pt x="162222" y="66544"/>
                  </a:lnTo>
                  <a:cubicBezTo>
                    <a:pt x="162222" y="64734"/>
                    <a:pt x="162222" y="62734"/>
                    <a:pt x="162222" y="60828"/>
                  </a:cubicBezTo>
                  <a:cubicBezTo>
                    <a:pt x="162127" y="59600"/>
                    <a:pt x="162602" y="58390"/>
                    <a:pt x="163555" y="57590"/>
                  </a:cubicBezTo>
                  <a:cubicBezTo>
                    <a:pt x="172509" y="49780"/>
                    <a:pt x="183843" y="45217"/>
                    <a:pt x="195749" y="44636"/>
                  </a:cubicBezTo>
                  <a:cubicBezTo>
                    <a:pt x="202513" y="44350"/>
                    <a:pt x="209084" y="47027"/>
                    <a:pt x="213751" y="51970"/>
                  </a:cubicBezTo>
                  <a:cubicBezTo>
                    <a:pt x="218895" y="58543"/>
                    <a:pt x="221181" y="66934"/>
                    <a:pt x="220038" y="75211"/>
                  </a:cubicBezTo>
                  <a:lnTo>
                    <a:pt x="220038" y="170461"/>
                  </a:lnTo>
                  <a:cubicBezTo>
                    <a:pt x="220038" y="172614"/>
                    <a:pt x="221753" y="174367"/>
                    <a:pt x="223944" y="174367"/>
                  </a:cubicBezTo>
                  <a:lnTo>
                    <a:pt x="268997" y="174367"/>
                  </a:lnTo>
                  <a:cubicBezTo>
                    <a:pt x="271187" y="174367"/>
                    <a:pt x="272902" y="172614"/>
                    <a:pt x="272902" y="170461"/>
                  </a:cubicBezTo>
                  <a:lnTo>
                    <a:pt x="272902" y="66544"/>
                  </a:lnTo>
                  <a:cubicBezTo>
                    <a:pt x="272902" y="42160"/>
                    <a:pt x="268045" y="27206"/>
                    <a:pt x="257281" y="16156"/>
                  </a:cubicBezTo>
                  <a:cubicBezTo>
                    <a:pt x="245660" y="4727"/>
                    <a:pt x="229849" y="-1436"/>
                    <a:pt x="213561" y="-8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6" name="Google Shape;2846;p86"/>
            <p:cNvSpPr/>
            <p:nvPr/>
          </p:nvSpPr>
          <p:spPr>
            <a:xfrm>
              <a:off x="7515510" y="6201823"/>
              <a:ext cx="151356" cy="178697"/>
            </a:xfrm>
            <a:custGeom>
              <a:avLst/>
              <a:gdLst/>
              <a:ahLst/>
              <a:cxnLst/>
              <a:rect l="l" t="t" r="r" b="b"/>
              <a:pathLst>
                <a:path w="151356" h="178697" extrusionOk="0">
                  <a:moveTo>
                    <a:pt x="144124" y="119550"/>
                  </a:moveTo>
                  <a:cubicBezTo>
                    <a:pt x="130789" y="127751"/>
                    <a:pt x="115549" y="132219"/>
                    <a:pt x="99928" y="132504"/>
                  </a:cubicBezTo>
                  <a:cubicBezTo>
                    <a:pt x="71353" y="132504"/>
                    <a:pt x="51637" y="114121"/>
                    <a:pt x="51637" y="88022"/>
                  </a:cubicBezTo>
                  <a:cubicBezTo>
                    <a:pt x="51446" y="63400"/>
                    <a:pt x="71164" y="43274"/>
                    <a:pt x="95833" y="43055"/>
                  </a:cubicBezTo>
                  <a:cubicBezTo>
                    <a:pt x="96976" y="43045"/>
                    <a:pt x="98119" y="43083"/>
                    <a:pt x="99262" y="43159"/>
                  </a:cubicBezTo>
                  <a:cubicBezTo>
                    <a:pt x="114216" y="43607"/>
                    <a:pt x="128885" y="47903"/>
                    <a:pt x="141743" y="55637"/>
                  </a:cubicBezTo>
                  <a:cubicBezTo>
                    <a:pt x="143649" y="56695"/>
                    <a:pt x="146030" y="56019"/>
                    <a:pt x="147078" y="54133"/>
                  </a:cubicBezTo>
                  <a:cubicBezTo>
                    <a:pt x="147364" y="53570"/>
                    <a:pt x="147553" y="52942"/>
                    <a:pt x="147553" y="52304"/>
                  </a:cubicBezTo>
                  <a:lnTo>
                    <a:pt x="147553" y="12965"/>
                  </a:lnTo>
                  <a:cubicBezTo>
                    <a:pt x="147553" y="11470"/>
                    <a:pt x="146696" y="10098"/>
                    <a:pt x="145363" y="9441"/>
                  </a:cubicBezTo>
                  <a:cubicBezTo>
                    <a:pt x="130123" y="2488"/>
                    <a:pt x="113549" y="-1055"/>
                    <a:pt x="96785" y="-941"/>
                  </a:cubicBezTo>
                  <a:cubicBezTo>
                    <a:pt x="43255" y="-941"/>
                    <a:pt x="-1227" y="34873"/>
                    <a:pt x="-1227" y="88785"/>
                  </a:cubicBezTo>
                  <a:cubicBezTo>
                    <a:pt x="-1227" y="140219"/>
                    <a:pt x="39064" y="177748"/>
                    <a:pt x="94023" y="177748"/>
                  </a:cubicBezTo>
                  <a:cubicBezTo>
                    <a:pt x="112788" y="177929"/>
                    <a:pt x="131266" y="173690"/>
                    <a:pt x="148030" y="165365"/>
                  </a:cubicBezTo>
                  <a:cubicBezTo>
                    <a:pt x="149268" y="164679"/>
                    <a:pt x="150125" y="163375"/>
                    <a:pt x="150125" y="161936"/>
                  </a:cubicBezTo>
                  <a:lnTo>
                    <a:pt x="150125" y="122979"/>
                  </a:lnTo>
                  <a:cubicBezTo>
                    <a:pt x="150220" y="120826"/>
                    <a:pt x="148507" y="119016"/>
                    <a:pt x="146315" y="118940"/>
                  </a:cubicBezTo>
                  <a:cubicBezTo>
                    <a:pt x="145553" y="118912"/>
                    <a:pt x="144792" y="119122"/>
                    <a:pt x="144124" y="119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7" name="Google Shape;2847;p86"/>
            <p:cNvSpPr/>
            <p:nvPr/>
          </p:nvSpPr>
          <p:spPr>
            <a:xfrm>
              <a:off x="7429214"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8" name="Google Shape;2848;p86"/>
            <p:cNvSpPr/>
            <p:nvPr/>
          </p:nvSpPr>
          <p:spPr>
            <a:xfrm>
              <a:off x="6843331" y="6120864"/>
              <a:ext cx="60388" cy="60388"/>
            </a:xfrm>
            <a:custGeom>
              <a:avLst/>
              <a:gdLst/>
              <a:ahLst/>
              <a:cxnLst/>
              <a:rect l="l" t="t" r="r" b="b"/>
              <a:pathLst>
                <a:path w="60388" h="60388" extrusionOk="0">
                  <a:moveTo>
                    <a:pt x="60389" y="30194"/>
                  </a:moveTo>
                  <a:cubicBezTo>
                    <a:pt x="60389" y="46870"/>
                    <a:pt x="46870" y="60389"/>
                    <a:pt x="30194" y="60389"/>
                  </a:cubicBezTo>
                  <a:cubicBezTo>
                    <a:pt x="13518" y="60389"/>
                    <a:pt x="0" y="46870"/>
                    <a:pt x="0" y="30194"/>
                  </a:cubicBezTo>
                  <a:cubicBezTo>
                    <a:pt x="0" y="13518"/>
                    <a:pt x="13518" y="0"/>
                    <a:pt x="30194" y="0"/>
                  </a:cubicBezTo>
                  <a:cubicBezTo>
                    <a:pt x="46870" y="0"/>
                    <a:pt x="60389" y="13518"/>
                    <a:pt x="60389" y="30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49" name="Google Shape;2849;p86"/>
            <p:cNvSpPr/>
            <p:nvPr/>
          </p:nvSpPr>
          <p:spPr>
            <a:xfrm>
              <a:off x="7425499" y="6120483"/>
              <a:ext cx="60388" cy="60388"/>
            </a:xfrm>
            <a:custGeom>
              <a:avLst/>
              <a:gdLst/>
              <a:ahLst/>
              <a:cxnLst/>
              <a:rect l="l" t="t" r="r" b="b"/>
              <a:pathLst>
                <a:path w="60388" h="60388" extrusionOk="0">
                  <a:moveTo>
                    <a:pt x="28967" y="-944"/>
                  </a:moveTo>
                  <a:cubicBezTo>
                    <a:pt x="12299" y="-944"/>
                    <a:pt x="-1227" y="12572"/>
                    <a:pt x="-1227" y="29250"/>
                  </a:cubicBezTo>
                  <a:cubicBezTo>
                    <a:pt x="-1227" y="45929"/>
                    <a:pt x="12299" y="59445"/>
                    <a:pt x="28967" y="59445"/>
                  </a:cubicBezTo>
                  <a:cubicBezTo>
                    <a:pt x="45636" y="59445"/>
                    <a:pt x="59161" y="45929"/>
                    <a:pt x="59161" y="29250"/>
                  </a:cubicBezTo>
                  <a:cubicBezTo>
                    <a:pt x="59161" y="29222"/>
                    <a:pt x="59161" y="29184"/>
                    <a:pt x="59161" y="29155"/>
                  </a:cubicBezTo>
                  <a:cubicBezTo>
                    <a:pt x="59161" y="12534"/>
                    <a:pt x="45731" y="-944"/>
                    <a:pt x="29063" y="-944"/>
                  </a:cubicBezTo>
                  <a:cubicBezTo>
                    <a:pt x="29063" y="-944"/>
                    <a:pt x="28967" y="-944"/>
                    <a:pt x="28967" y="-9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grpSp>
      <p:sp>
        <p:nvSpPr>
          <p:cNvPr id="2850" name="Google Shape;2850;p86"/>
          <p:cNvSpPr>
            <a:spLocks noGrp="1"/>
          </p:cNvSpPr>
          <p:nvPr>
            <p:ph type="pic" idx="9"/>
          </p:nvPr>
        </p:nvSpPr>
        <p:spPr>
          <a:xfrm>
            <a:off x="1357005" y="1259171"/>
            <a:ext cx="1463100" cy="1463100"/>
          </a:xfrm>
          <a:prstGeom prst="roundRect">
            <a:avLst>
              <a:gd name="adj" fmla="val 16283"/>
            </a:avLst>
          </a:prstGeom>
          <a:noFill/>
          <a:ln>
            <a:noFill/>
          </a:ln>
        </p:spPr>
      </p:sp>
      <p:sp>
        <p:nvSpPr>
          <p:cNvPr id="2851" name="Google Shape;2851;p86"/>
          <p:cNvSpPr>
            <a:spLocks noGrp="1"/>
          </p:cNvSpPr>
          <p:nvPr>
            <p:ph type="pic" idx="13"/>
          </p:nvPr>
        </p:nvSpPr>
        <p:spPr>
          <a:xfrm>
            <a:off x="4049698" y="1259171"/>
            <a:ext cx="1463100" cy="1463100"/>
          </a:xfrm>
          <a:prstGeom prst="roundRect">
            <a:avLst>
              <a:gd name="adj" fmla="val 16283"/>
            </a:avLst>
          </a:prstGeom>
          <a:noFill/>
          <a:ln>
            <a:noFill/>
          </a:ln>
        </p:spPr>
      </p:sp>
      <p:sp>
        <p:nvSpPr>
          <p:cNvPr id="2852" name="Google Shape;2852;p86"/>
          <p:cNvSpPr>
            <a:spLocks noGrp="1"/>
          </p:cNvSpPr>
          <p:nvPr>
            <p:ph type="pic" idx="14"/>
          </p:nvPr>
        </p:nvSpPr>
        <p:spPr>
          <a:xfrm>
            <a:off x="6742391" y="1259171"/>
            <a:ext cx="1463100" cy="1463100"/>
          </a:xfrm>
          <a:prstGeom prst="roundRect">
            <a:avLst>
              <a:gd name="adj" fmla="val 16283"/>
            </a:avLst>
          </a:prstGeom>
          <a:noFill/>
          <a:ln>
            <a:noFill/>
          </a:ln>
        </p:spPr>
      </p:sp>
      <p:sp>
        <p:nvSpPr>
          <p:cNvPr id="2853" name="Google Shape;2853;p86"/>
          <p:cNvSpPr>
            <a:spLocks noGrp="1"/>
          </p:cNvSpPr>
          <p:nvPr>
            <p:ph type="pic" idx="15"/>
          </p:nvPr>
        </p:nvSpPr>
        <p:spPr>
          <a:xfrm>
            <a:off x="9435083" y="1259171"/>
            <a:ext cx="1463100" cy="1463100"/>
          </a:xfrm>
          <a:prstGeom prst="roundRect">
            <a:avLst>
              <a:gd name="adj" fmla="val 16283"/>
            </a:avLst>
          </a:prstGeom>
          <a:noFill/>
          <a:ln>
            <a:noFill/>
          </a:ln>
        </p:spPr>
      </p:sp>
      <p:sp>
        <p:nvSpPr>
          <p:cNvPr id="2854" name="Google Shape;2854;p86"/>
          <p:cNvSpPr txBox="1">
            <a:spLocks noGrp="1"/>
          </p:cNvSpPr>
          <p:nvPr>
            <p:ph type="body" idx="16"/>
          </p:nvPr>
        </p:nvSpPr>
        <p:spPr>
          <a:xfrm>
            <a:off x="808365" y="5443853"/>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5" name="Google Shape;2855;p86"/>
          <p:cNvSpPr txBox="1">
            <a:spLocks noGrp="1"/>
          </p:cNvSpPr>
          <p:nvPr>
            <p:ph type="body" idx="17"/>
          </p:nvPr>
        </p:nvSpPr>
        <p:spPr>
          <a:xfrm>
            <a:off x="808365" y="5797191"/>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6" name="Google Shape;2856;p86"/>
          <p:cNvSpPr txBox="1">
            <a:spLocks noGrp="1"/>
          </p:cNvSpPr>
          <p:nvPr>
            <p:ph type="body" idx="18"/>
          </p:nvPr>
        </p:nvSpPr>
        <p:spPr>
          <a:xfrm>
            <a:off x="3501058" y="5443853"/>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7" name="Google Shape;2857;p86"/>
          <p:cNvSpPr txBox="1">
            <a:spLocks noGrp="1"/>
          </p:cNvSpPr>
          <p:nvPr>
            <p:ph type="body" idx="19"/>
          </p:nvPr>
        </p:nvSpPr>
        <p:spPr>
          <a:xfrm>
            <a:off x="3501058" y="5797191"/>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8" name="Google Shape;2858;p86"/>
          <p:cNvSpPr txBox="1">
            <a:spLocks noGrp="1"/>
          </p:cNvSpPr>
          <p:nvPr>
            <p:ph type="body" idx="20"/>
          </p:nvPr>
        </p:nvSpPr>
        <p:spPr>
          <a:xfrm>
            <a:off x="6193751" y="5443853"/>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9" name="Google Shape;2859;p86"/>
          <p:cNvSpPr txBox="1">
            <a:spLocks noGrp="1"/>
          </p:cNvSpPr>
          <p:nvPr>
            <p:ph type="body" idx="21"/>
          </p:nvPr>
        </p:nvSpPr>
        <p:spPr>
          <a:xfrm>
            <a:off x="6193751" y="5797191"/>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60" name="Google Shape;2860;p86"/>
          <p:cNvSpPr txBox="1">
            <a:spLocks noGrp="1"/>
          </p:cNvSpPr>
          <p:nvPr>
            <p:ph type="body" idx="22"/>
          </p:nvPr>
        </p:nvSpPr>
        <p:spPr>
          <a:xfrm>
            <a:off x="8886443" y="5443853"/>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61" name="Google Shape;2861;p86"/>
          <p:cNvSpPr txBox="1">
            <a:spLocks noGrp="1"/>
          </p:cNvSpPr>
          <p:nvPr>
            <p:ph type="body" idx="23"/>
          </p:nvPr>
        </p:nvSpPr>
        <p:spPr>
          <a:xfrm>
            <a:off x="8886443" y="5797191"/>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62" name="Google Shape;2862;p86"/>
          <p:cNvSpPr>
            <a:spLocks noGrp="1"/>
          </p:cNvSpPr>
          <p:nvPr>
            <p:ph type="pic" idx="24"/>
          </p:nvPr>
        </p:nvSpPr>
        <p:spPr>
          <a:xfrm>
            <a:off x="1357005" y="3874434"/>
            <a:ext cx="1463100" cy="1463100"/>
          </a:xfrm>
          <a:prstGeom prst="roundRect">
            <a:avLst>
              <a:gd name="adj" fmla="val 16283"/>
            </a:avLst>
          </a:prstGeom>
          <a:noFill/>
          <a:ln>
            <a:noFill/>
          </a:ln>
        </p:spPr>
      </p:sp>
      <p:sp>
        <p:nvSpPr>
          <p:cNvPr id="2863" name="Google Shape;2863;p86"/>
          <p:cNvSpPr>
            <a:spLocks noGrp="1"/>
          </p:cNvSpPr>
          <p:nvPr>
            <p:ph type="pic" idx="25"/>
          </p:nvPr>
        </p:nvSpPr>
        <p:spPr>
          <a:xfrm>
            <a:off x="4049698" y="3874434"/>
            <a:ext cx="1463100" cy="1463100"/>
          </a:xfrm>
          <a:prstGeom prst="roundRect">
            <a:avLst>
              <a:gd name="adj" fmla="val 16283"/>
            </a:avLst>
          </a:prstGeom>
          <a:noFill/>
          <a:ln>
            <a:noFill/>
          </a:ln>
        </p:spPr>
      </p:sp>
      <p:sp>
        <p:nvSpPr>
          <p:cNvPr id="2864" name="Google Shape;2864;p86"/>
          <p:cNvSpPr>
            <a:spLocks noGrp="1"/>
          </p:cNvSpPr>
          <p:nvPr>
            <p:ph type="pic" idx="26"/>
          </p:nvPr>
        </p:nvSpPr>
        <p:spPr>
          <a:xfrm>
            <a:off x="6742391" y="3874434"/>
            <a:ext cx="1463100" cy="1463100"/>
          </a:xfrm>
          <a:prstGeom prst="roundRect">
            <a:avLst>
              <a:gd name="adj" fmla="val 16283"/>
            </a:avLst>
          </a:prstGeom>
          <a:noFill/>
          <a:ln>
            <a:noFill/>
          </a:ln>
        </p:spPr>
      </p:sp>
      <p:sp>
        <p:nvSpPr>
          <p:cNvPr id="2865" name="Google Shape;2865;p86"/>
          <p:cNvSpPr>
            <a:spLocks noGrp="1"/>
          </p:cNvSpPr>
          <p:nvPr>
            <p:ph type="pic" idx="27"/>
          </p:nvPr>
        </p:nvSpPr>
        <p:spPr>
          <a:xfrm>
            <a:off x="9435083" y="3874434"/>
            <a:ext cx="1463100" cy="1463100"/>
          </a:xfrm>
          <a:prstGeom prst="roundRect">
            <a:avLst>
              <a:gd name="adj" fmla="val 16283"/>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38"/>
                                        </p:tgtEl>
                                        <p:attrNameLst>
                                          <p:attrName>style.visibility</p:attrName>
                                        </p:attrNameLst>
                                      </p:cBhvr>
                                      <p:to>
                                        <p:strVal val="visible"/>
                                      </p:to>
                                    </p:set>
                                    <p:animEffect transition="in" filter="fade">
                                      <p:cBhvr>
                                        <p:cTn id="7" dur="250"/>
                                        <p:tgtEl>
                                          <p:spTgt spid="2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2_Thank-you">
  <p:cSld name="Thank you_1">
    <p:spTree>
      <p:nvGrpSpPr>
        <p:cNvPr id="1" name="Shape 2866"/>
        <p:cNvGrpSpPr/>
        <p:nvPr/>
      </p:nvGrpSpPr>
      <p:grpSpPr>
        <a:xfrm>
          <a:off x="0" y="0"/>
          <a:ext cx="0" cy="0"/>
          <a:chOff x="0" y="0"/>
          <a:chExt cx="0" cy="0"/>
        </a:xfrm>
      </p:grpSpPr>
      <p:sp>
        <p:nvSpPr>
          <p:cNvPr id="2867" name="Google Shape;2867;p87"/>
          <p:cNvSpPr/>
          <p:nvPr/>
        </p:nvSpPr>
        <p:spPr>
          <a:xfrm>
            <a:off x="0" y="1493046"/>
            <a:ext cx="12192000" cy="5364954"/>
          </a:xfrm>
          <a:custGeom>
            <a:avLst/>
            <a:gdLst/>
            <a:ahLst/>
            <a:cxnLst/>
            <a:rect l="l" t="t" r="r" b="b"/>
            <a:pathLst>
              <a:path w="12192000" h="5364954" extrusionOk="0">
                <a:moveTo>
                  <a:pt x="12190897" y="0"/>
                </a:moveTo>
                <a:lnTo>
                  <a:pt x="12192000" y="0"/>
                </a:lnTo>
                <a:lnTo>
                  <a:pt x="12192000" y="1360522"/>
                </a:lnTo>
                <a:cubicBezTo>
                  <a:pt x="12192000" y="1213515"/>
                  <a:pt x="12191561" y="730941"/>
                  <a:pt x="12190985" y="96637"/>
                </a:cubicBezTo>
                <a:close/>
                <a:moveTo>
                  <a:pt x="0" y="0"/>
                </a:moveTo>
                <a:lnTo>
                  <a:pt x="3239" y="0"/>
                </a:lnTo>
                <a:lnTo>
                  <a:pt x="3239" y="3111164"/>
                </a:lnTo>
                <a:cubicBezTo>
                  <a:pt x="3239" y="3473023"/>
                  <a:pt x="177598" y="3996288"/>
                  <a:pt x="1009780" y="3834883"/>
                </a:cubicBezTo>
                <a:lnTo>
                  <a:pt x="11592075" y="1952831"/>
                </a:lnTo>
                <a:cubicBezTo>
                  <a:pt x="11790908" y="1934260"/>
                  <a:pt x="12192000" y="1788184"/>
                  <a:pt x="12192000" y="1360522"/>
                </a:cubicBezTo>
                <a:lnTo>
                  <a:pt x="12192000" y="5364954"/>
                </a:lnTo>
                <a:lnTo>
                  <a:pt x="0" y="536495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grpSp>
        <p:nvGrpSpPr>
          <p:cNvPr id="2868" name="Google Shape;2868;p87"/>
          <p:cNvGrpSpPr/>
          <p:nvPr/>
        </p:nvGrpSpPr>
        <p:grpSpPr>
          <a:xfrm>
            <a:off x="5607539" y="6307046"/>
            <a:ext cx="976922" cy="182891"/>
            <a:chOff x="6096000" y="6120483"/>
            <a:chExt cx="1570866" cy="294084"/>
          </a:xfrm>
        </p:grpSpPr>
        <p:sp>
          <p:nvSpPr>
            <p:cNvPr id="2869" name="Google Shape;2869;p87"/>
            <p:cNvSpPr/>
            <p:nvPr/>
          </p:nvSpPr>
          <p:spPr>
            <a:xfrm>
              <a:off x="6153245" y="6121273"/>
              <a:ext cx="190880" cy="151605"/>
            </a:xfrm>
            <a:custGeom>
              <a:avLst/>
              <a:gdLst/>
              <a:ahLst/>
              <a:cxnLst/>
              <a:rect l="l" t="t" r="r" b="b"/>
              <a:pathLst>
                <a:path w="190880" h="151605" extrusionOk="0">
                  <a:moveTo>
                    <a:pt x="185653" y="-877"/>
                  </a:moveTo>
                  <a:lnTo>
                    <a:pt x="1439" y="36366"/>
                  </a:lnTo>
                  <a:cubicBezTo>
                    <a:pt x="-84" y="36642"/>
                    <a:pt x="-1227" y="38013"/>
                    <a:pt x="-1227" y="39604"/>
                  </a:cubicBezTo>
                  <a:lnTo>
                    <a:pt x="-1227" y="110470"/>
                  </a:lnTo>
                  <a:cubicBezTo>
                    <a:pt x="-1227" y="112070"/>
                    <a:pt x="-84" y="113452"/>
                    <a:pt x="1439" y="113804"/>
                  </a:cubicBezTo>
                  <a:lnTo>
                    <a:pt x="185653" y="150570"/>
                  </a:lnTo>
                  <a:cubicBezTo>
                    <a:pt x="187367" y="150989"/>
                    <a:pt x="189177" y="149923"/>
                    <a:pt x="189558" y="148189"/>
                  </a:cubicBezTo>
                  <a:cubicBezTo>
                    <a:pt x="189653" y="147903"/>
                    <a:pt x="189653" y="147617"/>
                    <a:pt x="189653" y="147332"/>
                  </a:cubicBezTo>
                  <a:lnTo>
                    <a:pt x="189653" y="2361"/>
                  </a:lnTo>
                  <a:cubicBezTo>
                    <a:pt x="189653" y="523"/>
                    <a:pt x="188129" y="-963"/>
                    <a:pt x="186319" y="-944"/>
                  </a:cubicBezTo>
                  <a:cubicBezTo>
                    <a:pt x="186033" y="-944"/>
                    <a:pt x="185843" y="-915"/>
                    <a:pt x="185653" y="-877"/>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0" name="Google Shape;2870;p87"/>
            <p:cNvSpPr/>
            <p:nvPr/>
          </p:nvSpPr>
          <p:spPr>
            <a:xfrm>
              <a:off x="6096000" y="6263310"/>
              <a:ext cx="190880" cy="151257"/>
            </a:xfrm>
            <a:custGeom>
              <a:avLst/>
              <a:gdLst/>
              <a:ahLst/>
              <a:cxnLst/>
              <a:rect l="l" t="t" r="r" b="b"/>
              <a:pathLst>
                <a:path w="190880" h="151257" extrusionOk="0">
                  <a:moveTo>
                    <a:pt x="186987" y="35871"/>
                  </a:moveTo>
                  <a:lnTo>
                    <a:pt x="2772" y="-896"/>
                  </a:lnTo>
                  <a:cubicBezTo>
                    <a:pt x="868" y="-1210"/>
                    <a:pt x="-847" y="47"/>
                    <a:pt x="-1227" y="1914"/>
                  </a:cubicBezTo>
                  <a:cubicBezTo>
                    <a:pt x="-1227" y="2085"/>
                    <a:pt x="-1227" y="2266"/>
                    <a:pt x="-1227" y="2438"/>
                  </a:cubicBezTo>
                  <a:lnTo>
                    <a:pt x="-1227" y="146932"/>
                  </a:lnTo>
                  <a:cubicBezTo>
                    <a:pt x="-1227" y="148828"/>
                    <a:pt x="391" y="150342"/>
                    <a:pt x="2202" y="150314"/>
                  </a:cubicBezTo>
                  <a:cubicBezTo>
                    <a:pt x="2392" y="150314"/>
                    <a:pt x="2582" y="150294"/>
                    <a:pt x="2772" y="150266"/>
                  </a:cubicBezTo>
                  <a:lnTo>
                    <a:pt x="186987" y="113404"/>
                  </a:lnTo>
                  <a:cubicBezTo>
                    <a:pt x="188510" y="113090"/>
                    <a:pt x="189653" y="111737"/>
                    <a:pt x="189653" y="110165"/>
                  </a:cubicBezTo>
                  <a:lnTo>
                    <a:pt x="189653" y="39109"/>
                  </a:lnTo>
                  <a:cubicBezTo>
                    <a:pt x="189653" y="37537"/>
                    <a:pt x="188510" y="36185"/>
                    <a:pt x="186987" y="35871"/>
                  </a:cubicBezTo>
                  <a:close/>
                </a:path>
              </a:pathLst>
            </a:custGeom>
            <a:solidFill>
              <a:srgbClr val="FE5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1" name="Google Shape;2871;p87"/>
            <p:cNvSpPr/>
            <p:nvPr/>
          </p:nvSpPr>
          <p:spPr>
            <a:xfrm>
              <a:off x="6439662" y="6120769"/>
              <a:ext cx="177736" cy="259460"/>
            </a:xfrm>
            <a:custGeom>
              <a:avLst/>
              <a:gdLst/>
              <a:ahLst/>
              <a:cxnLst/>
              <a:rect l="l" t="t" r="r" b="b"/>
              <a:pathLst>
                <a:path w="177736" h="259460" extrusionOk="0">
                  <a:moveTo>
                    <a:pt x="107929" y="105069"/>
                  </a:moveTo>
                  <a:cubicBezTo>
                    <a:pt x="77735" y="94972"/>
                    <a:pt x="54398" y="93258"/>
                    <a:pt x="54398" y="71065"/>
                  </a:cubicBezTo>
                  <a:cubicBezTo>
                    <a:pt x="54398" y="54301"/>
                    <a:pt x="68020" y="47347"/>
                    <a:pt x="86784" y="47347"/>
                  </a:cubicBezTo>
                  <a:cubicBezTo>
                    <a:pt x="111930" y="48567"/>
                    <a:pt x="136313" y="55748"/>
                    <a:pt x="158126" y="68302"/>
                  </a:cubicBezTo>
                  <a:cubicBezTo>
                    <a:pt x="160031" y="69350"/>
                    <a:pt x="162413" y="68684"/>
                    <a:pt x="163460" y="66798"/>
                  </a:cubicBezTo>
                  <a:cubicBezTo>
                    <a:pt x="163745" y="66207"/>
                    <a:pt x="163936" y="65550"/>
                    <a:pt x="163936" y="64873"/>
                  </a:cubicBezTo>
                  <a:lnTo>
                    <a:pt x="163936" y="19534"/>
                  </a:lnTo>
                  <a:cubicBezTo>
                    <a:pt x="163936" y="18048"/>
                    <a:pt x="163174" y="16677"/>
                    <a:pt x="161841" y="16010"/>
                  </a:cubicBezTo>
                  <a:cubicBezTo>
                    <a:pt x="138505" y="4895"/>
                    <a:pt x="112977" y="-897"/>
                    <a:pt x="87070" y="-944"/>
                  </a:cubicBezTo>
                  <a:cubicBezTo>
                    <a:pt x="34205" y="-944"/>
                    <a:pt x="-1227" y="28297"/>
                    <a:pt x="-1227" y="75256"/>
                  </a:cubicBezTo>
                  <a:cubicBezTo>
                    <a:pt x="-1227" y="119071"/>
                    <a:pt x="30110" y="136120"/>
                    <a:pt x="64876" y="147646"/>
                  </a:cubicBezTo>
                  <a:cubicBezTo>
                    <a:pt x="97166" y="158028"/>
                    <a:pt x="120787" y="160123"/>
                    <a:pt x="120787" y="183460"/>
                  </a:cubicBezTo>
                  <a:cubicBezTo>
                    <a:pt x="120787" y="202510"/>
                    <a:pt x="105834" y="210225"/>
                    <a:pt x="85736" y="210225"/>
                  </a:cubicBezTo>
                  <a:cubicBezTo>
                    <a:pt x="59447" y="209063"/>
                    <a:pt x="33919" y="201405"/>
                    <a:pt x="11345" y="187936"/>
                  </a:cubicBezTo>
                  <a:cubicBezTo>
                    <a:pt x="9536" y="186774"/>
                    <a:pt x="7155" y="187317"/>
                    <a:pt x="5916" y="189137"/>
                  </a:cubicBezTo>
                  <a:cubicBezTo>
                    <a:pt x="5535" y="189746"/>
                    <a:pt x="5344" y="190451"/>
                    <a:pt x="5344" y="191175"/>
                  </a:cubicBezTo>
                  <a:lnTo>
                    <a:pt x="5344" y="237657"/>
                  </a:lnTo>
                  <a:cubicBezTo>
                    <a:pt x="5344" y="239152"/>
                    <a:pt x="6202" y="240524"/>
                    <a:pt x="7536" y="241181"/>
                  </a:cubicBezTo>
                  <a:cubicBezTo>
                    <a:pt x="31824" y="252430"/>
                    <a:pt x="58209" y="258336"/>
                    <a:pt x="84974" y="258517"/>
                  </a:cubicBezTo>
                  <a:cubicBezTo>
                    <a:pt x="139266" y="258517"/>
                    <a:pt x="176510" y="228989"/>
                    <a:pt x="176510" y="179936"/>
                  </a:cubicBezTo>
                  <a:cubicBezTo>
                    <a:pt x="176128" y="135359"/>
                    <a:pt x="145838" y="117642"/>
                    <a:pt x="107929" y="105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2" name="Google Shape;2872;p87"/>
            <p:cNvSpPr/>
            <p:nvPr/>
          </p:nvSpPr>
          <p:spPr>
            <a:xfrm>
              <a:off x="6641591" y="6201432"/>
              <a:ext cx="171926" cy="178722"/>
            </a:xfrm>
            <a:custGeom>
              <a:avLst/>
              <a:gdLst/>
              <a:ahLst/>
              <a:cxnLst/>
              <a:rect l="l" t="t" r="r" b="b"/>
              <a:pathLst>
                <a:path w="171926" h="178722" extrusionOk="0">
                  <a:moveTo>
                    <a:pt x="88499" y="-930"/>
                  </a:moveTo>
                  <a:cubicBezTo>
                    <a:pt x="39826" y="-1778"/>
                    <a:pt x="-369" y="37007"/>
                    <a:pt x="-1227" y="85718"/>
                  </a:cubicBezTo>
                  <a:cubicBezTo>
                    <a:pt x="-1227" y="86833"/>
                    <a:pt x="-1227" y="87957"/>
                    <a:pt x="-1227" y="89081"/>
                  </a:cubicBezTo>
                  <a:cubicBezTo>
                    <a:pt x="-1227" y="142707"/>
                    <a:pt x="39445" y="177759"/>
                    <a:pt x="95833" y="177759"/>
                  </a:cubicBezTo>
                  <a:cubicBezTo>
                    <a:pt x="117740" y="178130"/>
                    <a:pt x="139362" y="173158"/>
                    <a:pt x="158889" y="163281"/>
                  </a:cubicBezTo>
                  <a:cubicBezTo>
                    <a:pt x="160127" y="162604"/>
                    <a:pt x="160793" y="161328"/>
                    <a:pt x="160793" y="159947"/>
                  </a:cubicBezTo>
                  <a:lnTo>
                    <a:pt x="160793" y="124990"/>
                  </a:lnTo>
                  <a:cubicBezTo>
                    <a:pt x="160793" y="122838"/>
                    <a:pt x="158984" y="121094"/>
                    <a:pt x="156889" y="121104"/>
                  </a:cubicBezTo>
                  <a:cubicBezTo>
                    <a:pt x="156126" y="121104"/>
                    <a:pt x="155460" y="121304"/>
                    <a:pt x="154888" y="121656"/>
                  </a:cubicBezTo>
                  <a:cubicBezTo>
                    <a:pt x="139171" y="131162"/>
                    <a:pt x="121170" y="136354"/>
                    <a:pt x="102786" y="136706"/>
                  </a:cubicBezTo>
                  <a:cubicBezTo>
                    <a:pt x="80307" y="136706"/>
                    <a:pt x="62019" y="127181"/>
                    <a:pt x="55161" y="107655"/>
                  </a:cubicBezTo>
                  <a:cubicBezTo>
                    <a:pt x="54400" y="105645"/>
                    <a:pt x="55352" y="103378"/>
                    <a:pt x="57352" y="102587"/>
                  </a:cubicBezTo>
                  <a:cubicBezTo>
                    <a:pt x="57828" y="102416"/>
                    <a:pt x="58304" y="102321"/>
                    <a:pt x="58781" y="102321"/>
                  </a:cubicBezTo>
                  <a:lnTo>
                    <a:pt x="166223" y="102321"/>
                  </a:lnTo>
                  <a:cubicBezTo>
                    <a:pt x="168223" y="102330"/>
                    <a:pt x="169842" y="100787"/>
                    <a:pt x="170033" y="98796"/>
                  </a:cubicBezTo>
                  <a:cubicBezTo>
                    <a:pt x="170033" y="94415"/>
                    <a:pt x="170699" y="88795"/>
                    <a:pt x="170699" y="84223"/>
                  </a:cubicBezTo>
                  <a:cubicBezTo>
                    <a:pt x="169842" y="26882"/>
                    <a:pt x="130218" y="-930"/>
                    <a:pt x="88499" y="-930"/>
                  </a:cubicBezTo>
                  <a:close/>
                  <a:moveTo>
                    <a:pt x="117074" y="68983"/>
                  </a:moveTo>
                  <a:lnTo>
                    <a:pt x="58304" y="68983"/>
                  </a:lnTo>
                  <a:cubicBezTo>
                    <a:pt x="56113" y="68954"/>
                    <a:pt x="54400" y="67183"/>
                    <a:pt x="54495" y="65030"/>
                  </a:cubicBezTo>
                  <a:cubicBezTo>
                    <a:pt x="54495" y="64592"/>
                    <a:pt x="54495" y="64154"/>
                    <a:pt x="54684" y="63744"/>
                  </a:cubicBezTo>
                  <a:cubicBezTo>
                    <a:pt x="59257" y="49057"/>
                    <a:pt x="72973" y="39132"/>
                    <a:pt x="88308" y="39360"/>
                  </a:cubicBezTo>
                  <a:cubicBezTo>
                    <a:pt x="103548" y="39008"/>
                    <a:pt x="116978" y="49190"/>
                    <a:pt x="120789" y="63935"/>
                  </a:cubicBezTo>
                  <a:cubicBezTo>
                    <a:pt x="121455" y="65983"/>
                    <a:pt x="120407" y="68193"/>
                    <a:pt x="118312" y="68878"/>
                  </a:cubicBezTo>
                  <a:cubicBezTo>
                    <a:pt x="117646" y="69107"/>
                    <a:pt x="116883" y="69145"/>
                    <a:pt x="116217" y="689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3" name="Google Shape;2873;p87"/>
            <p:cNvSpPr/>
            <p:nvPr/>
          </p:nvSpPr>
          <p:spPr>
            <a:xfrm>
              <a:off x="6847046"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4" name="Google Shape;2874;p87"/>
            <p:cNvSpPr/>
            <p:nvPr/>
          </p:nvSpPr>
          <p:spPr>
            <a:xfrm>
              <a:off x="6933247" y="6201443"/>
              <a:ext cx="149923" cy="179169"/>
            </a:xfrm>
            <a:custGeom>
              <a:avLst/>
              <a:gdLst/>
              <a:ahLst/>
              <a:cxnLst/>
              <a:rect l="l" t="t" r="r" b="b"/>
              <a:pathLst>
                <a:path w="149923" h="179169" extrusionOk="0">
                  <a:moveTo>
                    <a:pt x="96214" y="69638"/>
                  </a:moveTo>
                  <a:cubicBezTo>
                    <a:pt x="70782" y="63352"/>
                    <a:pt x="52398" y="64399"/>
                    <a:pt x="52398" y="51921"/>
                  </a:cubicBezTo>
                  <a:cubicBezTo>
                    <a:pt x="52398" y="43921"/>
                    <a:pt x="60685" y="39730"/>
                    <a:pt x="74592" y="39730"/>
                  </a:cubicBezTo>
                  <a:cubicBezTo>
                    <a:pt x="95071" y="40597"/>
                    <a:pt x="115074" y="45864"/>
                    <a:pt x="133361" y="55160"/>
                  </a:cubicBezTo>
                  <a:cubicBezTo>
                    <a:pt x="135267" y="56103"/>
                    <a:pt x="137648" y="55303"/>
                    <a:pt x="138600" y="53370"/>
                  </a:cubicBezTo>
                  <a:cubicBezTo>
                    <a:pt x="138886" y="52827"/>
                    <a:pt x="138982" y="52236"/>
                    <a:pt x="138982" y="51636"/>
                  </a:cubicBezTo>
                  <a:lnTo>
                    <a:pt x="138982" y="15060"/>
                  </a:lnTo>
                  <a:cubicBezTo>
                    <a:pt x="138982" y="13536"/>
                    <a:pt x="138124" y="12145"/>
                    <a:pt x="136696" y="11536"/>
                  </a:cubicBezTo>
                  <a:cubicBezTo>
                    <a:pt x="116692" y="3192"/>
                    <a:pt x="95261" y="-1047"/>
                    <a:pt x="73545" y="-942"/>
                  </a:cubicBezTo>
                  <a:cubicBezTo>
                    <a:pt x="31158" y="-942"/>
                    <a:pt x="-846" y="19537"/>
                    <a:pt x="-1227" y="56208"/>
                  </a:cubicBezTo>
                  <a:cubicBezTo>
                    <a:pt x="-1227" y="84783"/>
                    <a:pt x="17823" y="97927"/>
                    <a:pt x="50303" y="105928"/>
                  </a:cubicBezTo>
                  <a:cubicBezTo>
                    <a:pt x="76021" y="112500"/>
                    <a:pt x="95166" y="111167"/>
                    <a:pt x="95166" y="124312"/>
                  </a:cubicBezTo>
                  <a:cubicBezTo>
                    <a:pt x="95166" y="133837"/>
                    <a:pt x="86403" y="137551"/>
                    <a:pt x="71830" y="137551"/>
                  </a:cubicBezTo>
                  <a:cubicBezTo>
                    <a:pt x="50303" y="136694"/>
                    <a:pt x="29158" y="130989"/>
                    <a:pt x="10108" y="120882"/>
                  </a:cubicBezTo>
                  <a:cubicBezTo>
                    <a:pt x="8202" y="119882"/>
                    <a:pt x="5821" y="120625"/>
                    <a:pt x="4869" y="122531"/>
                  </a:cubicBezTo>
                  <a:cubicBezTo>
                    <a:pt x="4584" y="123083"/>
                    <a:pt x="4393" y="123693"/>
                    <a:pt x="4393" y="124312"/>
                  </a:cubicBezTo>
                  <a:lnTo>
                    <a:pt x="4393" y="161554"/>
                  </a:lnTo>
                  <a:cubicBezTo>
                    <a:pt x="4393" y="163050"/>
                    <a:pt x="5250" y="164402"/>
                    <a:pt x="6584" y="165079"/>
                  </a:cubicBezTo>
                  <a:cubicBezTo>
                    <a:pt x="27252" y="173861"/>
                    <a:pt x="49446" y="178338"/>
                    <a:pt x="71830" y="178223"/>
                  </a:cubicBezTo>
                  <a:cubicBezTo>
                    <a:pt x="115645" y="178223"/>
                    <a:pt x="148030" y="157744"/>
                    <a:pt x="148696" y="120216"/>
                  </a:cubicBezTo>
                  <a:cubicBezTo>
                    <a:pt x="148696" y="90117"/>
                    <a:pt x="128885" y="77639"/>
                    <a:pt x="96214" y="696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5" name="Google Shape;2875;p87"/>
            <p:cNvSpPr/>
            <p:nvPr/>
          </p:nvSpPr>
          <p:spPr>
            <a:xfrm>
              <a:off x="7114889" y="6201395"/>
              <a:ext cx="274129" cy="175310"/>
            </a:xfrm>
            <a:custGeom>
              <a:avLst/>
              <a:gdLst/>
              <a:ahLst/>
              <a:cxnLst/>
              <a:rect l="l" t="t" r="r" b="b"/>
              <a:pathLst>
                <a:path w="274129" h="175310" extrusionOk="0">
                  <a:moveTo>
                    <a:pt x="213561" y="-893"/>
                  </a:moveTo>
                  <a:cubicBezTo>
                    <a:pt x="192511" y="-808"/>
                    <a:pt x="172223" y="6831"/>
                    <a:pt x="156411" y="20633"/>
                  </a:cubicBezTo>
                  <a:cubicBezTo>
                    <a:pt x="154697" y="21985"/>
                    <a:pt x="152316" y="21719"/>
                    <a:pt x="150887" y="20043"/>
                  </a:cubicBezTo>
                  <a:cubicBezTo>
                    <a:pt x="150887" y="19986"/>
                    <a:pt x="150791" y="19928"/>
                    <a:pt x="150791" y="19871"/>
                  </a:cubicBezTo>
                  <a:cubicBezTo>
                    <a:pt x="138980" y="6012"/>
                    <a:pt x="121359" y="-1646"/>
                    <a:pt x="103166" y="-893"/>
                  </a:cubicBezTo>
                  <a:cubicBezTo>
                    <a:pt x="84307" y="-893"/>
                    <a:pt x="66019" y="5870"/>
                    <a:pt x="51636" y="18157"/>
                  </a:cubicBezTo>
                  <a:lnTo>
                    <a:pt x="50970" y="18157"/>
                  </a:lnTo>
                  <a:lnTo>
                    <a:pt x="50970" y="7679"/>
                  </a:lnTo>
                  <a:cubicBezTo>
                    <a:pt x="50970" y="5527"/>
                    <a:pt x="49160" y="3784"/>
                    <a:pt x="47064" y="3793"/>
                  </a:cubicBezTo>
                  <a:cubicBezTo>
                    <a:pt x="46779" y="3793"/>
                    <a:pt x="46588" y="3821"/>
                    <a:pt x="46302" y="3869"/>
                  </a:cubicBezTo>
                  <a:lnTo>
                    <a:pt x="1916" y="12727"/>
                  </a:lnTo>
                  <a:cubicBezTo>
                    <a:pt x="106" y="13118"/>
                    <a:pt x="-1227" y="14699"/>
                    <a:pt x="-1227" y="16538"/>
                  </a:cubicBezTo>
                  <a:lnTo>
                    <a:pt x="-1227" y="170081"/>
                  </a:lnTo>
                  <a:cubicBezTo>
                    <a:pt x="-1227" y="172233"/>
                    <a:pt x="487" y="173986"/>
                    <a:pt x="2678" y="173986"/>
                  </a:cubicBezTo>
                  <a:lnTo>
                    <a:pt x="47731" y="173986"/>
                  </a:lnTo>
                  <a:cubicBezTo>
                    <a:pt x="49922" y="173986"/>
                    <a:pt x="51636" y="172233"/>
                    <a:pt x="51636" y="170081"/>
                  </a:cubicBezTo>
                  <a:lnTo>
                    <a:pt x="51636" y="60448"/>
                  </a:lnTo>
                  <a:cubicBezTo>
                    <a:pt x="51636" y="59266"/>
                    <a:pt x="52112" y="58152"/>
                    <a:pt x="53065" y="57400"/>
                  </a:cubicBezTo>
                  <a:cubicBezTo>
                    <a:pt x="62114" y="49808"/>
                    <a:pt x="73258" y="45332"/>
                    <a:pt x="85069" y="44636"/>
                  </a:cubicBezTo>
                  <a:cubicBezTo>
                    <a:pt x="91832" y="44370"/>
                    <a:pt x="98499" y="47036"/>
                    <a:pt x="103166" y="51970"/>
                  </a:cubicBezTo>
                  <a:cubicBezTo>
                    <a:pt x="108120" y="58638"/>
                    <a:pt x="110310" y="66953"/>
                    <a:pt x="109358" y="75211"/>
                  </a:cubicBezTo>
                  <a:lnTo>
                    <a:pt x="109358" y="170461"/>
                  </a:lnTo>
                  <a:cubicBezTo>
                    <a:pt x="109358" y="172614"/>
                    <a:pt x="111073" y="174367"/>
                    <a:pt x="113263" y="174367"/>
                  </a:cubicBezTo>
                  <a:lnTo>
                    <a:pt x="158316" y="174367"/>
                  </a:lnTo>
                  <a:cubicBezTo>
                    <a:pt x="160507" y="174367"/>
                    <a:pt x="162222" y="172614"/>
                    <a:pt x="162222" y="170461"/>
                  </a:cubicBezTo>
                  <a:lnTo>
                    <a:pt x="162222" y="66544"/>
                  </a:lnTo>
                  <a:cubicBezTo>
                    <a:pt x="162222" y="64734"/>
                    <a:pt x="162222" y="62734"/>
                    <a:pt x="162222" y="60828"/>
                  </a:cubicBezTo>
                  <a:cubicBezTo>
                    <a:pt x="162127" y="59600"/>
                    <a:pt x="162602" y="58390"/>
                    <a:pt x="163555" y="57590"/>
                  </a:cubicBezTo>
                  <a:cubicBezTo>
                    <a:pt x="172509" y="49780"/>
                    <a:pt x="183843" y="45217"/>
                    <a:pt x="195749" y="44636"/>
                  </a:cubicBezTo>
                  <a:cubicBezTo>
                    <a:pt x="202513" y="44350"/>
                    <a:pt x="209084" y="47027"/>
                    <a:pt x="213751" y="51970"/>
                  </a:cubicBezTo>
                  <a:cubicBezTo>
                    <a:pt x="218895" y="58543"/>
                    <a:pt x="221181" y="66934"/>
                    <a:pt x="220038" y="75211"/>
                  </a:cubicBezTo>
                  <a:lnTo>
                    <a:pt x="220038" y="170461"/>
                  </a:lnTo>
                  <a:cubicBezTo>
                    <a:pt x="220038" y="172614"/>
                    <a:pt x="221753" y="174367"/>
                    <a:pt x="223944" y="174367"/>
                  </a:cubicBezTo>
                  <a:lnTo>
                    <a:pt x="268997" y="174367"/>
                  </a:lnTo>
                  <a:cubicBezTo>
                    <a:pt x="271187" y="174367"/>
                    <a:pt x="272902" y="172614"/>
                    <a:pt x="272902" y="170461"/>
                  </a:cubicBezTo>
                  <a:lnTo>
                    <a:pt x="272902" y="66544"/>
                  </a:lnTo>
                  <a:cubicBezTo>
                    <a:pt x="272902" y="42160"/>
                    <a:pt x="268045" y="27206"/>
                    <a:pt x="257281" y="16156"/>
                  </a:cubicBezTo>
                  <a:cubicBezTo>
                    <a:pt x="245660" y="4727"/>
                    <a:pt x="229849" y="-1436"/>
                    <a:pt x="213561" y="-8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6" name="Google Shape;2876;p87"/>
            <p:cNvSpPr/>
            <p:nvPr/>
          </p:nvSpPr>
          <p:spPr>
            <a:xfrm>
              <a:off x="7515510" y="6201823"/>
              <a:ext cx="151356" cy="178697"/>
            </a:xfrm>
            <a:custGeom>
              <a:avLst/>
              <a:gdLst/>
              <a:ahLst/>
              <a:cxnLst/>
              <a:rect l="l" t="t" r="r" b="b"/>
              <a:pathLst>
                <a:path w="151356" h="178697" extrusionOk="0">
                  <a:moveTo>
                    <a:pt x="144124" y="119550"/>
                  </a:moveTo>
                  <a:cubicBezTo>
                    <a:pt x="130789" y="127751"/>
                    <a:pt x="115549" y="132219"/>
                    <a:pt x="99928" y="132504"/>
                  </a:cubicBezTo>
                  <a:cubicBezTo>
                    <a:pt x="71353" y="132504"/>
                    <a:pt x="51637" y="114121"/>
                    <a:pt x="51637" y="88022"/>
                  </a:cubicBezTo>
                  <a:cubicBezTo>
                    <a:pt x="51446" y="63400"/>
                    <a:pt x="71164" y="43274"/>
                    <a:pt x="95833" y="43055"/>
                  </a:cubicBezTo>
                  <a:cubicBezTo>
                    <a:pt x="96976" y="43045"/>
                    <a:pt x="98119" y="43083"/>
                    <a:pt x="99262" y="43159"/>
                  </a:cubicBezTo>
                  <a:cubicBezTo>
                    <a:pt x="114216" y="43607"/>
                    <a:pt x="128885" y="47903"/>
                    <a:pt x="141743" y="55637"/>
                  </a:cubicBezTo>
                  <a:cubicBezTo>
                    <a:pt x="143649" y="56695"/>
                    <a:pt x="146030" y="56019"/>
                    <a:pt x="147078" y="54133"/>
                  </a:cubicBezTo>
                  <a:cubicBezTo>
                    <a:pt x="147364" y="53570"/>
                    <a:pt x="147553" y="52942"/>
                    <a:pt x="147553" y="52304"/>
                  </a:cubicBezTo>
                  <a:lnTo>
                    <a:pt x="147553" y="12965"/>
                  </a:lnTo>
                  <a:cubicBezTo>
                    <a:pt x="147553" y="11470"/>
                    <a:pt x="146696" y="10098"/>
                    <a:pt x="145363" y="9441"/>
                  </a:cubicBezTo>
                  <a:cubicBezTo>
                    <a:pt x="130123" y="2488"/>
                    <a:pt x="113549" y="-1055"/>
                    <a:pt x="96785" y="-941"/>
                  </a:cubicBezTo>
                  <a:cubicBezTo>
                    <a:pt x="43255" y="-941"/>
                    <a:pt x="-1227" y="34873"/>
                    <a:pt x="-1227" y="88785"/>
                  </a:cubicBezTo>
                  <a:cubicBezTo>
                    <a:pt x="-1227" y="140219"/>
                    <a:pt x="39064" y="177748"/>
                    <a:pt x="94023" y="177748"/>
                  </a:cubicBezTo>
                  <a:cubicBezTo>
                    <a:pt x="112788" y="177929"/>
                    <a:pt x="131266" y="173690"/>
                    <a:pt x="148030" y="165365"/>
                  </a:cubicBezTo>
                  <a:cubicBezTo>
                    <a:pt x="149268" y="164679"/>
                    <a:pt x="150125" y="163375"/>
                    <a:pt x="150125" y="161936"/>
                  </a:cubicBezTo>
                  <a:lnTo>
                    <a:pt x="150125" y="122979"/>
                  </a:lnTo>
                  <a:cubicBezTo>
                    <a:pt x="150220" y="120826"/>
                    <a:pt x="148507" y="119016"/>
                    <a:pt x="146315" y="118940"/>
                  </a:cubicBezTo>
                  <a:cubicBezTo>
                    <a:pt x="145553" y="118912"/>
                    <a:pt x="144792" y="119122"/>
                    <a:pt x="144124" y="119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7" name="Google Shape;2877;p87"/>
            <p:cNvSpPr/>
            <p:nvPr/>
          </p:nvSpPr>
          <p:spPr>
            <a:xfrm>
              <a:off x="7429214" y="6206130"/>
              <a:ext cx="52877" cy="170004"/>
            </a:xfrm>
            <a:custGeom>
              <a:avLst/>
              <a:gdLst/>
              <a:ahLst/>
              <a:cxnLst/>
              <a:rect l="l" t="t" r="r" b="b"/>
              <a:pathLst>
                <a:path w="52877" h="170004" extrusionOk="0">
                  <a:moveTo>
                    <a:pt x="46969" y="-866"/>
                  </a:moveTo>
                  <a:lnTo>
                    <a:pt x="1916" y="8087"/>
                  </a:lnTo>
                  <a:cubicBezTo>
                    <a:pt x="106" y="8478"/>
                    <a:pt x="-1227" y="10059"/>
                    <a:pt x="-1227" y="11898"/>
                  </a:cubicBezTo>
                  <a:lnTo>
                    <a:pt x="-1227" y="165155"/>
                  </a:lnTo>
                  <a:cubicBezTo>
                    <a:pt x="-1227" y="167307"/>
                    <a:pt x="487" y="169060"/>
                    <a:pt x="2678" y="169060"/>
                  </a:cubicBezTo>
                  <a:lnTo>
                    <a:pt x="47731" y="169060"/>
                  </a:lnTo>
                  <a:cubicBezTo>
                    <a:pt x="49922" y="169060"/>
                    <a:pt x="51636" y="167307"/>
                    <a:pt x="51636" y="165155"/>
                  </a:cubicBezTo>
                  <a:lnTo>
                    <a:pt x="51636" y="3229"/>
                  </a:lnTo>
                  <a:cubicBezTo>
                    <a:pt x="51826" y="1077"/>
                    <a:pt x="50113" y="-790"/>
                    <a:pt x="48016" y="-933"/>
                  </a:cubicBezTo>
                  <a:cubicBezTo>
                    <a:pt x="47636" y="-962"/>
                    <a:pt x="47350" y="-933"/>
                    <a:pt x="46969" y="-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8" name="Google Shape;2878;p87"/>
            <p:cNvSpPr/>
            <p:nvPr/>
          </p:nvSpPr>
          <p:spPr>
            <a:xfrm>
              <a:off x="6843331" y="6120864"/>
              <a:ext cx="60388" cy="60388"/>
            </a:xfrm>
            <a:custGeom>
              <a:avLst/>
              <a:gdLst/>
              <a:ahLst/>
              <a:cxnLst/>
              <a:rect l="l" t="t" r="r" b="b"/>
              <a:pathLst>
                <a:path w="60388" h="60388" extrusionOk="0">
                  <a:moveTo>
                    <a:pt x="60389" y="30194"/>
                  </a:moveTo>
                  <a:cubicBezTo>
                    <a:pt x="60389" y="46870"/>
                    <a:pt x="46870" y="60389"/>
                    <a:pt x="30194" y="60389"/>
                  </a:cubicBezTo>
                  <a:cubicBezTo>
                    <a:pt x="13518" y="60389"/>
                    <a:pt x="0" y="46870"/>
                    <a:pt x="0" y="30194"/>
                  </a:cubicBezTo>
                  <a:cubicBezTo>
                    <a:pt x="0" y="13518"/>
                    <a:pt x="13518" y="0"/>
                    <a:pt x="30194" y="0"/>
                  </a:cubicBezTo>
                  <a:cubicBezTo>
                    <a:pt x="46870" y="0"/>
                    <a:pt x="60389" y="13518"/>
                    <a:pt x="60389" y="30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sp>
          <p:nvSpPr>
            <p:cNvPr id="2879" name="Google Shape;2879;p87"/>
            <p:cNvSpPr/>
            <p:nvPr/>
          </p:nvSpPr>
          <p:spPr>
            <a:xfrm>
              <a:off x="7425499" y="6120483"/>
              <a:ext cx="60388" cy="60388"/>
            </a:xfrm>
            <a:custGeom>
              <a:avLst/>
              <a:gdLst/>
              <a:ahLst/>
              <a:cxnLst/>
              <a:rect l="l" t="t" r="r" b="b"/>
              <a:pathLst>
                <a:path w="60388" h="60388" extrusionOk="0">
                  <a:moveTo>
                    <a:pt x="28967" y="-944"/>
                  </a:moveTo>
                  <a:cubicBezTo>
                    <a:pt x="12299" y="-944"/>
                    <a:pt x="-1227" y="12572"/>
                    <a:pt x="-1227" y="29250"/>
                  </a:cubicBezTo>
                  <a:cubicBezTo>
                    <a:pt x="-1227" y="45929"/>
                    <a:pt x="12299" y="59445"/>
                    <a:pt x="28967" y="59445"/>
                  </a:cubicBezTo>
                  <a:cubicBezTo>
                    <a:pt x="45636" y="59445"/>
                    <a:pt x="59161" y="45929"/>
                    <a:pt x="59161" y="29250"/>
                  </a:cubicBezTo>
                  <a:cubicBezTo>
                    <a:pt x="59161" y="29222"/>
                    <a:pt x="59161" y="29184"/>
                    <a:pt x="59161" y="29155"/>
                  </a:cubicBezTo>
                  <a:cubicBezTo>
                    <a:pt x="59161" y="12534"/>
                    <a:pt x="45731" y="-944"/>
                    <a:pt x="29063" y="-944"/>
                  </a:cubicBezTo>
                  <a:cubicBezTo>
                    <a:pt x="29063" y="-944"/>
                    <a:pt x="28967" y="-944"/>
                    <a:pt x="28967" y="-9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dk1"/>
                </a:solidFill>
                <a:latin typeface="Proxima Nova"/>
                <a:ea typeface="Proxima Nova"/>
                <a:cs typeface="Proxima Nova"/>
                <a:sym typeface="Proxima Nova"/>
              </a:endParaRPr>
            </a:p>
          </p:txBody>
        </p:sp>
      </p:grpSp>
      <p:sp>
        <p:nvSpPr>
          <p:cNvPr id="2880" name="Google Shape;2880;p87"/>
          <p:cNvSpPr txBox="1">
            <a:spLocks noGrp="1"/>
          </p:cNvSpPr>
          <p:nvPr>
            <p:ph type="title"/>
          </p:nvPr>
        </p:nvSpPr>
        <p:spPr>
          <a:xfrm>
            <a:off x="2173941" y="5122547"/>
            <a:ext cx="7844100" cy="909300"/>
          </a:xfrm>
          <a:prstGeom prst="rect">
            <a:avLst/>
          </a:prstGeom>
          <a:noFill/>
          <a:ln>
            <a:noFill/>
          </a:ln>
        </p:spPr>
        <p:txBody>
          <a:bodyPr spcFirstLastPara="1" wrap="square" lIns="0" tIns="45700" rIns="0" bIns="45700" anchor="ctr" anchorCtr="0">
            <a:noAutofit/>
          </a:bodyPr>
          <a:lstStyle>
            <a:lvl1pPr lvl="0" algn="ctr">
              <a:lnSpc>
                <a:spcPct val="100000"/>
              </a:lnSpc>
              <a:spcBef>
                <a:spcPts val="0"/>
              </a:spcBef>
              <a:spcAft>
                <a:spcPts val="0"/>
              </a:spcAft>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ivider Full Image &amp; Mask_0">
  <p:cSld name="Divider Image Dusk Logo 3_1">
    <p:spTree>
      <p:nvGrpSpPr>
        <p:cNvPr id="1" name="Shape 2881"/>
        <p:cNvGrpSpPr/>
        <p:nvPr/>
      </p:nvGrpSpPr>
      <p:grpSpPr>
        <a:xfrm>
          <a:off x="0" y="0"/>
          <a:ext cx="0" cy="0"/>
          <a:chOff x="0" y="0"/>
          <a:chExt cx="0" cy="0"/>
        </a:xfrm>
      </p:grpSpPr>
      <p:sp>
        <p:nvSpPr>
          <p:cNvPr id="2882" name="Google Shape;2882;p88"/>
          <p:cNvSpPr/>
          <p:nvPr/>
        </p:nvSpPr>
        <p:spPr>
          <a:xfrm>
            <a:off x="0" y="0"/>
            <a:ext cx="12192000" cy="6858000"/>
          </a:xfrm>
          <a:prstGeom prst="rect">
            <a:avLst/>
          </a:prstGeom>
          <a:solidFill>
            <a:srgbClr val="FFFFFF">
              <a:alpha val="7843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83" name="Google Shape;2883;p88"/>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884" name="Google Shape;2884;p88"/>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885" name="Google Shape;2885;p88"/>
          <p:cNvSpPr txBox="1">
            <a:spLocks noGrp="1"/>
          </p:cNvSpPr>
          <p:nvPr>
            <p:ph type="title"/>
          </p:nvPr>
        </p:nvSpPr>
        <p:spPr>
          <a:xfrm>
            <a:off x="1295400" y="1293975"/>
            <a:ext cx="9601200" cy="2852700"/>
          </a:xfrm>
          <a:prstGeom prst="rect">
            <a:avLst/>
          </a:prstGeom>
          <a:noFill/>
          <a:ln>
            <a:noFill/>
          </a:ln>
        </p:spPr>
        <p:txBody>
          <a:bodyPr spcFirstLastPara="1" wrap="square" lIns="0" tIns="45700" rIns="0" bIns="45700" anchor="b" anchorCtr="0">
            <a:noAutofit/>
          </a:bodyPr>
          <a:lstStyle>
            <a:lvl1pPr lvl="0" algn="ctr">
              <a:lnSpc>
                <a:spcPct val="90000"/>
              </a:lnSpc>
              <a:spcBef>
                <a:spcPts val="0"/>
              </a:spcBef>
              <a:spcAft>
                <a:spcPts val="0"/>
              </a:spcAft>
              <a:buClr>
                <a:schemeClr val="dk2"/>
              </a:buClr>
              <a:buSzPts val="6000"/>
              <a:buFont typeface="Montserrat"/>
              <a:buNone/>
              <a:defRPr sz="6000">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86" name="Google Shape;2886;p88"/>
          <p:cNvSpPr txBox="1">
            <a:spLocks noGrp="1"/>
          </p:cNvSpPr>
          <p:nvPr>
            <p:ph type="subTitle" idx="1"/>
          </p:nvPr>
        </p:nvSpPr>
        <p:spPr>
          <a:xfrm>
            <a:off x="1981200" y="4329850"/>
            <a:ext cx="8229600" cy="668400"/>
          </a:xfrm>
          <a:prstGeom prst="rect">
            <a:avLst/>
          </a:prstGeom>
          <a:noFill/>
          <a:ln>
            <a:noFill/>
          </a:ln>
        </p:spPr>
        <p:txBody>
          <a:bodyPr spcFirstLastPara="1" wrap="square" lIns="0" tIns="45700" rIns="0" bIns="45700" anchor="t" anchorCtr="0">
            <a:noAutofit/>
          </a:bodyPr>
          <a:lstStyle>
            <a:lvl1pPr lvl="0" algn="ctr">
              <a:lnSpc>
                <a:spcPct val="120000"/>
              </a:lnSpc>
              <a:spcBef>
                <a:spcPts val="120"/>
              </a:spcBef>
              <a:spcAft>
                <a:spcPts val="0"/>
              </a:spcAft>
              <a:buSzPts val="2400"/>
              <a:buNone/>
              <a:defRPr sz="2400"/>
            </a:lvl1pPr>
            <a:lvl2pPr lvl="1" algn="l">
              <a:lnSpc>
                <a:spcPct val="120000"/>
              </a:lnSpc>
              <a:spcBef>
                <a:spcPts val="120"/>
              </a:spcBef>
              <a:spcAft>
                <a:spcPts val="0"/>
              </a:spcAft>
              <a:buSzPts val="1600"/>
              <a:buNone/>
              <a:defRPr/>
            </a:lvl2pPr>
            <a:lvl3pPr lvl="2" algn="l">
              <a:lnSpc>
                <a:spcPct val="120000"/>
              </a:lnSpc>
              <a:spcBef>
                <a:spcPts val="120"/>
              </a:spcBef>
              <a:spcAft>
                <a:spcPts val="0"/>
              </a:spcAft>
              <a:buSzPts val="1400"/>
              <a:buNone/>
              <a:defRPr/>
            </a:lvl3pPr>
            <a:lvl4pPr lvl="3" algn="l">
              <a:lnSpc>
                <a:spcPct val="120000"/>
              </a:lnSpc>
              <a:spcBef>
                <a:spcPts val="120"/>
              </a:spcBef>
              <a:spcAft>
                <a:spcPts val="0"/>
              </a:spcAft>
              <a:buSzPts val="1400"/>
              <a:buNone/>
              <a:defRPr/>
            </a:lvl4pPr>
            <a:lvl5pPr lvl="4" algn="l">
              <a:lnSpc>
                <a:spcPct val="120000"/>
              </a:lnSpc>
              <a:spcBef>
                <a:spcPts val="120"/>
              </a:spcBef>
              <a:spcAft>
                <a:spcPts val="0"/>
              </a:spcAft>
              <a:buSzPts val="14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a:endParaRPr/>
          </a:p>
        </p:txBody>
      </p:sp>
      <p:pic>
        <p:nvPicPr>
          <p:cNvPr id="2887" name="Google Shape;2887;p88"/>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 Full Image &amp; Mask_1">
  <p:cSld name="Divider Image Dusk Logo 3_1_559ca4b01d6947e1b9685fe243d40ed8">
    <p:spTree>
      <p:nvGrpSpPr>
        <p:cNvPr id="1" name="Shape 2888"/>
        <p:cNvGrpSpPr/>
        <p:nvPr/>
      </p:nvGrpSpPr>
      <p:grpSpPr>
        <a:xfrm>
          <a:off x="0" y="0"/>
          <a:ext cx="0" cy="0"/>
          <a:chOff x="0" y="0"/>
          <a:chExt cx="0" cy="0"/>
        </a:xfrm>
      </p:grpSpPr>
      <p:sp>
        <p:nvSpPr>
          <p:cNvPr id="2889" name="Google Shape;2889;p89"/>
          <p:cNvSpPr/>
          <p:nvPr/>
        </p:nvSpPr>
        <p:spPr>
          <a:xfrm>
            <a:off x="0" y="0"/>
            <a:ext cx="12192000" cy="6858000"/>
          </a:xfrm>
          <a:prstGeom prst="rect">
            <a:avLst/>
          </a:prstGeom>
          <a:solidFill>
            <a:srgbClr val="FFFFFF">
              <a:alpha val="7843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890" name="Google Shape;2890;p89"/>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891" name="Google Shape;2891;p89"/>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892" name="Google Shape;2892;p89"/>
          <p:cNvSpPr txBox="1">
            <a:spLocks noGrp="1"/>
          </p:cNvSpPr>
          <p:nvPr>
            <p:ph type="title"/>
          </p:nvPr>
        </p:nvSpPr>
        <p:spPr>
          <a:xfrm>
            <a:off x="1295400" y="1293975"/>
            <a:ext cx="9601200" cy="2852700"/>
          </a:xfrm>
          <a:prstGeom prst="rect">
            <a:avLst/>
          </a:prstGeom>
          <a:noFill/>
          <a:ln>
            <a:noFill/>
          </a:ln>
        </p:spPr>
        <p:txBody>
          <a:bodyPr spcFirstLastPara="1" wrap="square" lIns="0" tIns="45700" rIns="0" bIns="45700" anchor="b" anchorCtr="0">
            <a:noAutofit/>
          </a:bodyPr>
          <a:lstStyle>
            <a:lvl1pPr lvl="0" algn="ctr">
              <a:lnSpc>
                <a:spcPct val="90000"/>
              </a:lnSpc>
              <a:spcBef>
                <a:spcPts val="0"/>
              </a:spcBef>
              <a:spcAft>
                <a:spcPts val="0"/>
              </a:spcAft>
              <a:buClr>
                <a:schemeClr val="dk2"/>
              </a:buClr>
              <a:buSzPts val="6000"/>
              <a:buFont typeface="Montserrat"/>
              <a:buNone/>
              <a:defRPr sz="6000">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93" name="Google Shape;2893;p89"/>
          <p:cNvSpPr txBox="1">
            <a:spLocks noGrp="1"/>
          </p:cNvSpPr>
          <p:nvPr>
            <p:ph type="subTitle" idx="1"/>
          </p:nvPr>
        </p:nvSpPr>
        <p:spPr>
          <a:xfrm>
            <a:off x="1981200" y="4329850"/>
            <a:ext cx="8229600" cy="668400"/>
          </a:xfrm>
          <a:prstGeom prst="rect">
            <a:avLst/>
          </a:prstGeom>
          <a:noFill/>
          <a:ln>
            <a:noFill/>
          </a:ln>
        </p:spPr>
        <p:txBody>
          <a:bodyPr spcFirstLastPara="1" wrap="square" lIns="0" tIns="45700" rIns="0" bIns="45700" anchor="t" anchorCtr="0">
            <a:noAutofit/>
          </a:bodyPr>
          <a:lstStyle>
            <a:lvl1pPr lvl="0" algn="ctr">
              <a:lnSpc>
                <a:spcPct val="120000"/>
              </a:lnSpc>
              <a:spcBef>
                <a:spcPts val="120"/>
              </a:spcBef>
              <a:spcAft>
                <a:spcPts val="0"/>
              </a:spcAft>
              <a:buSzPts val="2400"/>
              <a:buNone/>
              <a:defRPr sz="2400"/>
            </a:lvl1pPr>
            <a:lvl2pPr lvl="1" algn="l">
              <a:lnSpc>
                <a:spcPct val="120000"/>
              </a:lnSpc>
              <a:spcBef>
                <a:spcPts val="120"/>
              </a:spcBef>
              <a:spcAft>
                <a:spcPts val="0"/>
              </a:spcAft>
              <a:buSzPts val="1600"/>
              <a:buNone/>
              <a:defRPr/>
            </a:lvl2pPr>
            <a:lvl3pPr lvl="2" algn="l">
              <a:lnSpc>
                <a:spcPct val="120000"/>
              </a:lnSpc>
              <a:spcBef>
                <a:spcPts val="120"/>
              </a:spcBef>
              <a:spcAft>
                <a:spcPts val="0"/>
              </a:spcAft>
              <a:buSzPts val="1400"/>
              <a:buNone/>
              <a:defRPr/>
            </a:lvl3pPr>
            <a:lvl4pPr lvl="3" algn="l">
              <a:lnSpc>
                <a:spcPct val="120000"/>
              </a:lnSpc>
              <a:spcBef>
                <a:spcPts val="120"/>
              </a:spcBef>
              <a:spcAft>
                <a:spcPts val="0"/>
              </a:spcAft>
              <a:buSzPts val="1400"/>
              <a:buNone/>
              <a:defRPr/>
            </a:lvl4pPr>
            <a:lvl5pPr lvl="4" algn="l">
              <a:lnSpc>
                <a:spcPct val="120000"/>
              </a:lnSpc>
              <a:spcBef>
                <a:spcPts val="120"/>
              </a:spcBef>
              <a:spcAft>
                <a:spcPts val="0"/>
              </a:spcAft>
              <a:buSzPts val="14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a:endParaRPr/>
          </a:p>
        </p:txBody>
      </p:sp>
      <p:pic>
        <p:nvPicPr>
          <p:cNvPr id="2894" name="Google Shape;2894;p89"/>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_7">
  <p:cSld name="Timeline long 1_c376c096cbea4c768b087f5a3c9d3a44">
    <p:spTree>
      <p:nvGrpSpPr>
        <p:cNvPr id="1" name="Shape 2895"/>
        <p:cNvGrpSpPr/>
        <p:nvPr/>
      </p:nvGrpSpPr>
      <p:grpSpPr>
        <a:xfrm>
          <a:off x="0" y="0"/>
          <a:ext cx="0" cy="0"/>
          <a:chOff x="0" y="0"/>
          <a:chExt cx="0" cy="0"/>
        </a:xfrm>
      </p:grpSpPr>
      <p:cxnSp>
        <p:nvCxnSpPr>
          <p:cNvPr id="2896" name="Google Shape;2896;p90"/>
          <p:cNvCxnSpPr/>
          <p:nvPr/>
        </p:nvCxnSpPr>
        <p:spPr>
          <a:xfrm>
            <a:off x="0" y="2567124"/>
            <a:ext cx="12192000" cy="0"/>
          </a:xfrm>
          <a:prstGeom prst="straightConnector1">
            <a:avLst/>
          </a:prstGeom>
          <a:noFill/>
          <a:ln w="28575" cap="rnd" cmpd="sng">
            <a:solidFill>
              <a:srgbClr val="D8D8D8"/>
            </a:solidFill>
            <a:prstDash val="dot"/>
            <a:round/>
            <a:headEnd type="none" w="sm" len="sm"/>
            <a:tailEnd type="none" w="sm" len="sm"/>
          </a:ln>
        </p:spPr>
      </p:cxnSp>
      <p:sp>
        <p:nvSpPr>
          <p:cNvPr id="2897" name="Google Shape;2897;p90"/>
          <p:cNvSpPr>
            <a:spLocks noGrp="1"/>
          </p:cNvSpPr>
          <p:nvPr>
            <p:ph type="body" idx="1"/>
          </p:nvPr>
        </p:nvSpPr>
        <p:spPr>
          <a:xfrm>
            <a:off x="842460" y="2342202"/>
            <a:ext cx="457200" cy="457200"/>
          </a:xfrm>
          <a:prstGeom prst="ellipse">
            <a:avLst/>
          </a:prstGeom>
          <a:solidFill>
            <a:schemeClr val="lt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SzPts val="1600"/>
              <a:buNone/>
              <a:defRPr sz="1400" b="1">
                <a:solidFill>
                  <a:schemeClr val="lt1"/>
                </a:solidFill>
                <a:latin typeface="Arial"/>
                <a:ea typeface="Arial"/>
                <a:cs typeface="Arial"/>
                <a:sym typeface="Aria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898" name="Google Shape;2898;p90"/>
          <p:cNvSpPr txBox="1">
            <a:spLocks noGrp="1"/>
          </p:cNvSpPr>
          <p:nvPr>
            <p:ph type="title"/>
          </p:nvPr>
        </p:nvSpPr>
        <p:spPr>
          <a:xfrm>
            <a:off x="696559" y="914400"/>
            <a:ext cx="10837845" cy="9144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SzPts val="36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9" name="Google Shape;2899;p90"/>
          <p:cNvSpPr txBox="1">
            <a:spLocks noGrp="1"/>
          </p:cNvSpPr>
          <p:nvPr>
            <p:ph type="body" idx="2"/>
          </p:nvPr>
        </p:nvSpPr>
        <p:spPr>
          <a:xfrm>
            <a:off x="842460" y="3133468"/>
            <a:ext cx="2286000" cy="3383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0" name="Google Shape;2900;p90"/>
          <p:cNvSpPr txBox="1">
            <a:spLocks noGrp="1"/>
          </p:cNvSpPr>
          <p:nvPr>
            <p:ph type="body" idx="3"/>
          </p:nvPr>
        </p:nvSpPr>
        <p:spPr>
          <a:xfrm>
            <a:off x="842460" y="3471792"/>
            <a:ext cx="2286000" cy="2776608"/>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1" name="Google Shape;2901;p90"/>
          <p:cNvSpPr>
            <a:spLocks noGrp="1"/>
          </p:cNvSpPr>
          <p:nvPr>
            <p:ph type="body" idx="4"/>
          </p:nvPr>
        </p:nvSpPr>
        <p:spPr>
          <a:xfrm>
            <a:off x="3644566" y="2342202"/>
            <a:ext cx="457200" cy="457200"/>
          </a:xfrm>
          <a:prstGeom prst="ellipse">
            <a:avLst/>
          </a:prstGeom>
          <a:solidFill>
            <a:schemeClr val="accent2"/>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SzPts val="1600"/>
              <a:buNone/>
              <a:defRPr sz="1400" b="1">
                <a:solidFill>
                  <a:schemeClr val="lt1"/>
                </a:solidFill>
                <a:latin typeface="Arial"/>
                <a:ea typeface="Arial"/>
                <a:cs typeface="Arial"/>
                <a:sym typeface="Aria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2" name="Google Shape;2902;p90"/>
          <p:cNvSpPr txBox="1">
            <a:spLocks noGrp="1"/>
          </p:cNvSpPr>
          <p:nvPr>
            <p:ph type="body" idx="5"/>
          </p:nvPr>
        </p:nvSpPr>
        <p:spPr>
          <a:xfrm>
            <a:off x="3644566" y="3133468"/>
            <a:ext cx="2286000" cy="3383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3" name="Google Shape;2903;p90"/>
          <p:cNvSpPr txBox="1">
            <a:spLocks noGrp="1"/>
          </p:cNvSpPr>
          <p:nvPr>
            <p:ph type="body" idx="6"/>
          </p:nvPr>
        </p:nvSpPr>
        <p:spPr>
          <a:xfrm>
            <a:off x="3644566" y="3471792"/>
            <a:ext cx="2286000" cy="2776608"/>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4" name="Google Shape;2904;p90"/>
          <p:cNvSpPr>
            <a:spLocks noGrp="1"/>
          </p:cNvSpPr>
          <p:nvPr>
            <p:ph type="body" idx="7"/>
          </p:nvPr>
        </p:nvSpPr>
        <p:spPr>
          <a:xfrm>
            <a:off x="6389521" y="2342202"/>
            <a:ext cx="457200" cy="457200"/>
          </a:xfrm>
          <a:prstGeom prst="ellipse">
            <a:avLst/>
          </a:prstGeom>
          <a:solidFill>
            <a:schemeClr val="accent3"/>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SzPts val="1600"/>
              <a:buNone/>
              <a:defRPr sz="1400" b="1">
                <a:solidFill>
                  <a:schemeClr val="lt2"/>
                </a:solidFill>
                <a:latin typeface="Arial"/>
                <a:ea typeface="Arial"/>
                <a:cs typeface="Arial"/>
                <a:sym typeface="Aria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5" name="Google Shape;2905;p90"/>
          <p:cNvSpPr txBox="1">
            <a:spLocks noGrp="1"/>
          </p:cNvSpPr>
          <p:nvPr>
            <p:ph type="body" idx="8"/>
          </p:nvPr>
        </p:nvSpPr>
        <p:spPr>
          <a:xfrm>
            <a:off x="6389521" y="3133468"/>
            <a:ext cx="2286000" cy="3383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6" name="Google Shape;2906;p90"/>
          <p:cNvSpPr txBox="1">
            <a:spLocks noGrp="1"/>
          </p:cNvSpPr>
          <p:nvPr>
            <p:ph type="body" idx="9"/>
          </p:nvPr>
        </p:nvSpPr>
        <p:spPr>
          <a:xfrm>
            <a:off x="6389521" y="3471792"/>
            <a:ext cx="2286000" cy="2776608"/>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7" name="Google Shape;2907;p90"/>
          <p:cNvSpPr>
            <a:spLocks noGrp="1"/>
          </p:cNvSpPr>
          <p:nvPr>
            <p:ph type="body" idx="13"/>
          </p:nvPr>
        </p:nvSpPr>
        <p:spPr>
          <a:xfrm>
            <a:off x="9134477" y="2342202"/>
            <a:ext cx="457200" cy="457200"/>
          </a:xfrm>
          <a:prstGeom prst="ellipse">
            <a:avLst/>
          </a:prstGeom>
          <a:solidFill>
            <a:schemeClr val="accent4"/>
          </a:solidFill>
          <a:ln>
            <a:noFill/>
          </a:ln>
        </p:spPr>
        <p:txBody>
          <a:bodyPr spcFirstLastPara="1" wrap="square" lIns="0" tIns="0" rIns="0" bIns="0" anchor="ctr" anchorCtr="0">
            <a:noAutofit/>
          </a:bodyPr>
          <a:lstStyle>
            <a:lvl1pPr marL="457200" lvl="0" indent="-228600" algn="ctr">
              <a:lnSpc>
                <a:spcPct val="100000"/>
              </a:lnSpc>
              <a:spcBef>
                <a:spcPts val="120"/>
              </a:spcBef>
              <a:spcAft>
                <a:spcPts val="0"/>
              </a:spcAft>
              <a:buSzPts val="1600"/>
              <a:buNone/>
              <a:defRPr sz="1400" b="1">
                <a:solidFill>
                  <a:schemeClr val="lt2"/>
                </a:solidFill>
                <a:latin typeface="Arial"/>
                <a:ea typeface="Arial"/>
                <a:cs typeface="Arial"/>
                <a:sym typeface="Aria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8" name="Google Shape;2908;p90"/>
          <p:cNvSpPr txBox="1">
            <a:spLocks noGrp="1"/>
          </p:cNvSpPr>
          <p:nvPr>
            <p:ph type="body" idx="14"/>
          </p:nvPr>
        </p:nvSpPr>
        <p:spPr>
          <a:xfrm>
            <a:off x="9134477" y="3133468"/>
            <a:ext cx="2286000" cy="3383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09" name="Google Shape;2909;p90"/>
          <p:cNvSpPr txBox="1">
            <a:spLocks noGrp="1"/>
          </p:cNvSpPr>
          <p:nvPr>
            <p:ph type="body" idx="15"/>
          </p:nvPr>
        </p:nvSpPr>
        <p:spPr>
          <a:xfrm>
            <a:off x="9134477" y="3471792"/>
            <a:ext cx="2286000" cy="2776608"/>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10" name="Google Shape;2910;p90"/>
          <p:cNvSpPr txBox="1">
            <a:spLocks noGrp="1"/>
          </p:cNvSpPr>
          <p:nvPr>
            <p:ph type="ftr" idx="11"/>
          </p:nvPr>
        </p:nvSpPr>
        <p:spPr>
          <a:xfrm>
            <a:off x="557036" y="648970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chemeClr val="lt2"/>
                </a:solidFill>
                <a:latin typeface="Proxima Nova"/>
                <a:ea typeface="Proxima Nova"/>
                <a:cs typeface="Proxima Nova"/>
                <a:sym typeface="Proxima Nova"/>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11" name="Google Shape;2911;p90"/>
          <p:cNvSpPr txBox="1">
            <a:spLocks noGrp="1"/>
          </p:cNvSpPr>
          <p:nvPr>
            <p:ph type="sldNum" idx="12"/>
          </p:nvPr>
        </p:nvSpPr>
        <p:spPr>
          <a:xfrm>
            <a:off x="107314" y="6489700"/>
            <a:ext cx="365126"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1pPr>
            <a:lvl2pPr marL="0" marR="0" lvl="1"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2pPr>
            <a:lvl3pPr marL="0" marR="0" lvl="2"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3pPr>
            <a:lvl4pPr marL="0" marR="0" lvl="3"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4pPr>
            <a:lvl5pPr marL="0" marR="0" lvl="4"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5pPr>
            <a:lvl6pPr marL="0" marR="0" lvl="5"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6pPr>
            <a:lvl7pPr marL="0" marR="0" lvl="6"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7pPr>
            <a:lvl8pPr marL="0" marR="0" lvl="7"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8pPr>
            <a:lvl9pPr marL="0" marR="0" lvl="8"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2912" name="Google Shape;2912;p90"/>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_8">
  <p:cSld name="1_Timeline long 2_c47424ac8d024249890bfd67b85abc01">
    <p:spTree>
      <p:nvGrpSpPr>
        <p:cNvPr id="1" name="Shape 2913"/>
        <p:cNvGrpSpPr/>
        <p:nvPr/>
      </p:nvGrpSpPr>
      <p:grpSpPr>
        <a:xfrm>
          <a:off x="0" y="0"/>
          <a:ext cx="0" cy="0"/>
          <a:chOff x="0" y="0"/>
          <a:chExt cx="0" cy="0"/>
        </a:xfrm>
      </p:grpSpPr>
      <p:cxnSp>
        <p:nvCxnSpPr>
          <p:cNvPr id="2914" name="Google Shape;2914;p91"/>
          <p:cNvCxnSpPr/>
          <p:nvPr/>
        </p:nvCxnSpPr>
        <p:spPr>
          <a:xfrm>
            <a:off x="947585" y="3846512"/>
            <a:ext cx="10268716" cy="0"/>
          </a:xfrm>
          <a:prstGeom prst="straightConnector1">
            <a:avLst/>
          </a:prstGeom>
          <a:noFill/>
          <a:ln w="28575" cap="rnd" cmpd="sng">
            <a:solidFill>
              <a:srgbClr val="D8D8D8"/>
            </a:solidFill>
            <a:prstDash val="dot"/>
            <a:round/>
            <a:headEnd type="none" w="sm" len="sm"/>
            <a:tailEnd type="none" w="sm" len="sm"/>
          </a:ln>
        </p:spPr>
      </p:cxnSp>
      <p:sp>
        <p:nvSpPr>
          <p:cNvPr id="2915" name="Google Shape;2915;p91"/>
          <p:cNvSpPr txBox="1">
            <a:spLocks noGrp="1"/>
          </p:cNvSpPr>
          <p:nvPr>
            <p:ph type="title"/>
          </p:nvPr>
        </p:nvSpPr>
        <p:spPr>
          <a:xfrm>
            <a:off x="696559" y="914400"/>
            <a:ext cx="10837845" cy="914400"/>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SzPts val="36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16" name="Google Shape;2916;p91"/>
          <p:cNvPicPr preferRelativeResize="0"/>
          <p:nvPr/>
        </p:nvPicPr>
        <p:blipFill rotWithShape="1">
          <a:blip r:embed="rId2">
            <a:alphaModFix/>
          </a:blip>
          <a:srcRect/>
          <a:stretch/>
        </p:blipFill>
        <p:spPr>
          <a:xfrm>
            <a:off x="11500264" y="324173"/>
            <a:ext cx="393424" cy="393424"/>
          </a:xfrm>
          <a:prstGeom prst="rect">
            <a:avLst/>
          </a:prstGeom>
          <a:noFill/>
          <a:ln>
            <a:noFill/>
          </a:ln>
        </p:spPr>
      </p:pic>
      <p:cxnSp>
        <p:nvCxnSpPr>
          <p:cNvPr id="2917" name="Google Shape;2917;p91"/>
          <p:cNvCxnSpPr/>
          <p:nvPr/>
        </p:nvCxnSpPr>
        <p:spPr>
          <a:xfrm>
            <a:off x="1520405" y="1956122"/>
            <a:ext cx="0" cy="1714542"/>
          </a:xfrm>
          <a:prstGeom prst="straightConnector1">
            <a:avLst/>
          </a:prstGeom>
          <a:noFill/>
          <a:ln w="9525" cap="flat" cmpd="sng">
            <a:solidFill>
              <a:srgbClr val="BFBFBF"/>
            </a:solidFill>
            <a:prstDash val="solid"/>
            <a:round/>
            <a:headEnd type="oval" w="med" len="med"/>
            <a:tailEnd type="none" w="sm" len="sm"/>
          </a:ln>
        </p:spPr>
      </p:cxnSp>
      <p:sp>
        <p:nvSpPr>
          <p:cNvPr id="2918" name="Google Shape;2918;p91"/>
          <p:cNvSpPr/>
          <p:nvPr/>
        </p:nvSpPr>
        <p:spPr>
          <a:xfrm>
            <a:off x="11993008" y="1490791"/>
            <a:ext cx="110373" cy="110375"/>
          </a:xfrm>
          <a:custGeom>
            <a:avLst/>
            <a:gdLst/>
            <a:ahLst/>
            <a:cxnLst/>
            <a:rect l="l" t="t" r="r" b="b"/>
            <a:pathLst>
              <a:path w="102" h="102" extrusionOk="0">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solidFill>
            <a:schemeClr val="lt1"/>
          </a:solidFill>
          <a:ln>
            <a:noFill/>
          </a:ln>
        </p:spPr>
        <p:txBody>
          <a:bodyPr spcFirstLastPara="1" wrap="square" lIns="162550" tIns="81275" rIns="162550" bIns="81275" anchor="t" anchorCtr="0">
            <a:noAutofit/>
          </a:bodyPr>
          <a:lstStyle/>
          <a:p>
            <a:pPr marL="0" marR="0" lvl="0" indent="0" algn="l" rtl="0">
              <a:lnSpc>
                <a:spcPct val="100000"/>
              </a:lnSpc>
              <a:spcBef>
                <a:spcPts val="0"/>
              </a:spcBef>
              <a:spcAft>
                <a:spcPts val="0"/>
              </a:spcAft>
              <a:buNone/>
            </a:pPr>
            <a:endParaRPr sz="2133" b="0" i="0" u="none" strike="noStrike" cap="none">
              <a:solidFill>
                <a:srgbClr val="595959"/>
              </a:solidFill>
              <a:latin typeface="Proxima Nova"/>
              <a:ea typeface="Proxima Nova"/>
              <a:cs typeface="Proxima Nova"/>
              <a:sym typeface="Proxima Nova"/>
            </a:endParaRPr>
          </a:p>
        </p:txBody>
      </p:sp>
      <p:cxnSp>
        <p:nvCxnSpPr>
          <p:cNvPr id="2919" name="Google Shape;2919;p91"/>
          <p:cNvCxnSpPr/>
          <p:nvPr/>
        </p:nvCxnSpPr>
        <p:spPr>
          <a:xfrm rot="10800000">
            <a:off x="3520881" y="3907084"/>
            <a:ext cx="0" cy="2308521"/>
          </a:xfrm>
          <a:prstGeom prst="straightConnector1">
            <a:avLst/>
          </a:prstGeom>
          <a:noFill/>
          <a:ln w="9525" cap="flat" cmpd="sng">
            <a:solidFill>
              <a:srgbClr val="BFBFBF"/>
            </a:solidFill>
            <a:prstDash val="solid"/>
            <a:round/>
            <a:headEnd type="oval" w="med" len="med"/>
            <a:tailEnd type="none" w="sm" len="sm"/>
          </a:ln>
        </p:spPr>
      </p:cxnSp>
      <p:sp>
        <p:nvSpPr>
          <p:cNvPr id="2920" name="Google Shape;2920;p91"/>
          <p:cNvSpPr/>
          <p:nvPr/>
        </p:nvSpPr>
        <p:spPr>
          <a:xfrm>
            <a:off x="3335809" y="3655016"/>
            <a:ext cx="370144" cy="37014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0" i="0" u="none" strike="noStrike" cap="none">
              <a:solidFill>
                <a:srgbClr val="595959"/>
              </a:solidFill>
              <a:latin typeface="Proxima Nova"/>
              <a:ea typeface="Proxima Nova"/>
              <a:cs typeface="Proxima Nova"/>
              <a:sym typeface="Proxima Nova"/>
            </a:endParaRPr>
          </a:p>
        </p:txBody>
      </p:sp>
      <p:sp>
        <p:nvSpPr>
          <p:cNvPr id="2921" name="Google Shape;2921;p91"/>
          <p:cNvSpPr txBox="1">
            <a:spLocks noGrp="1"/>
          </p:cNvSpPr>
          <p:nvPr>
            <p:ph type="body" idx="1"/>
          </p:nvPr>
        </p:nvSpPr>
        <p:spPr>
          <a:xfrm>
            <a:off x="1778434" y="2158934"/>
            <a:ext cx="2950554" cy="337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22" name="Google Shape;2922;p91"/>
          <p:cNvSpPr txBox="1">
            <a:spLocks noGrp="1"/>
          </p:cNvSpPr>
          <p:nvPr>
            <p:ph type="body" idx="2"/>
          </p:nvPr>
        </p:nvSpPr>
        <p:spPr>
          <a:xfrm>
            <a:off x="1778434" y="2496471"/>
            <a:ext cx="2950554" cy="1038814"/>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lvl1pPr>
            <a:lvl2pPr marL="914400" lvl="1" indent="-330200" algn="l">
              <a:lnSpc>
                <a:spcPct val="120000"/>
              </a:lnSpc>
              <a:spcBef>
                <a:spcPts val="120"/>
              </a:spcBef>
              <a:spcAft>
                <a:spcPts val="0"/>
              </a:spcAft>
              <a:buSzPts val="1600"/>
              <a:buChar char="•"/>
              <a:defRPr/>
            </a:lvl2pPr>
            <a:lvl3pPr marL="1371600" lvl="2" indent="-317500" algn="l">
              <a:lnSpc>
                <a:spcPct val="120000"/>
              </a:lnSpc>
              <a:spcBef>
                <a:spcPts val="120"/>
              </a:spcBef>
              <a:spcAft>
                <a:spcPts val="0"/>
              </a:spcAft>
              <a:buSzPts val="1400"/>
              <a:buChar char="•"/>
              <a:defRPr/>
            </a:lvl3pPr>
            <a:lvl4pPr marL="1828800" lvl="3" indent="-317500" algn="l">
              <a:lnSpc>
                <a:spcPct val="120000"/>
              </a:lnSpc>
              <a:spcBef>
                <a:spcPts val="120"/>
              </a:spcBef>
              <a:spcAft>
                <a:spcPts val="0"/>
              </a:spcAft>
              <a:buSzPts val="1400"/>
              <a:buChar char="•"/>
              <a:defRPr/>
            </a:lvl4pPr>
            <a:lvl5pPr marL="2286000" lvl="4" indent="-317500" algn="l">
              <a:lnSpc>
                <a:spcPct val="120000"/>
              </a:lnSpc>
              <a:spcBef>
                <a:spcPts val="12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23" name="Google Shape;2923;p91"/>
          <p:cNvSpPr txBox="1">
            <a:spLocks noGrp="1"/>
          </p:cNvSpPr>
          <p:nvPr>
            <p:ph type="body" idx="3"/>
          </p:nvPr>
        </p:nvSpPr>
        <p:spPr>
          <a:xfrm>
            <a:off x="1069701" y="4802121"/>
            <a:ext cx="2266108" cy="337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24" name="Google Shape;2924;p91"/>
          <p:cNvSpPr txBox="1">
            <a:spLocks noGrp="1"/>
          </p:cNvSpPr>
          <p:nvPr>
            <p:ph type="body" idx="4"/>
          </p:nvPr>
        </p:nvSpPr>
        <p:spPr>
          <a:xfrm>
            <a:off x="1069701" y="5139658"/>
            <a:ext cx="2266108" cy="1038814"/>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lvl1pPr>
            <a:lvl2pPr marL="914400" lvl="1" indent="-330200" algn="l">
              <a:lnSpc>
                <a:spcPct val="120000"/>
              </a:lnSpc>
              <a:spcBef>
                <a:spcPts val="120"/>
              </a:spcBef>
              <a:spcAft>
                <a:spcPts val="0"/>
              </a:spcAft>
              <a:buSzPts val="1600"/>
              <a:buChar char="•"/>
              <a:defRPr/>
            </a:lvl2pPr>
            <a:lvl3pPr marL="1371600" lvl="2" indent="-317500" algn="l">
              <a:lnSpc>
                <a:spcPct val="120000"/>
              </a:lnSpc>
              <a:spcBef>
                <a:spcPts val="120"/>
              </a:spcBef>
              <a:spcAft>
                <a:spcPts val="0"/>
              </a:spcAft>
              <a:buSzPts val="1400"/>
              <a:buChar char="•"/>
              <a:defRPr/>
            </a:lvl3pPr>
            <a:lvl4pPr marL="1828800" lvl="3" indent="-317500" algn="l">
              <a:lnSpc>
                <a:spcPct val="120000"/>
              </a:lnSpc>
              <a:spcBef>
                <a:spcPts val="120"/>
              </a:spcBef>
              <a:spcAft>
                <a:spcPts val="0"/>
              </a:spcAft>
              <a:buSzPts val="1400"/>
              <a:buChar char="•"/>
              <a:defRPr/>
            </a:lvl4pPr>
            <a:lvl5pPr marL="2286000" lvl="4" indent="-317500" algn="l">
              <a:lnSpc>
                <a:spcPct val="120000"/>
              </a:lnSpc>
              <a:spcBef>
                <a:spcPts val="12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25" name="Google Shape;2925;p91"/>
          <p:cNvSpPr txBox="1">
            <a:spLocks noGrp="1"/>
          </p:cNvSpPr>
          <p:nvPr>
            <p:ph type="body" idx="5"/>
          </p:nvPr>
        </p:nvSpPr>
        <p:spPr>
          <a:xfrm>
            <a:off x="5947216" y="2147754"/>
            <a:ext cx="2364789" cy="337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26" name="Google Shape;2926;p91"/>
          <p:cNvSpPr txBox="1">
            <a:spLocks noGrp="1"/>
          </p:cNvSpPr>
          <p:nvPr>
            <p:ph type="body" idx="6"/>
          </p:nvPr>
        </p:nvSpPr>
        <p:spPr>
          <a:xfrm>
            <a:off x="5947216" y="2485291"/>
            <a:ext cx="2364789" cy="1038814"/>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lvl1pPr>
            <a:lvl2pPr marL="914400" lvl="1" indent="-330200" algn="l">
              <a:lnSpc>
                <a:spcPct val="120000"/>
              </a:lnSpc>
              <a:spcBef>
                <a:spcPts val="120"/>
              </a:spcBef>
              <a:spcAft>
                <a:spcPts val="0"/>
              </a:spcAft>
              <a:buSzPts val="1600"/>
              <a:buChar char="•"/>
              <a:defRPr/>
            </a:lvl2pPr>
            <a:lvl3pPr marL="1371600" lvl="2" indent="-317500" algn="l">
              <a:lnSpc>
                <a:spcPct val="120000"/>
              </a:lnSpc>
              <a:spcBef>
                <a:spcPts val="120"/>
              </a:spcBef>
              <a:spcAft>
                <a:spcPts val="0"/>
              </a:spcAft>
              <a:buSzPts val="1400"/>
              <a:buChar char="•"/>
              <a:defRPr/>
            </a:lvl3pPr>
            <a:lvl4pPr marL="1828800" lvl="3" indent="-317500" algn="l">
              <a:lnSpc>
                <a:spcPct val="120000"/>
              </a:lnSpc>
              <a:spcBef>
                <a:spcPts val="120"/>
              </a:spcBef>
              <a:spcAft>
                <a:spcPts val="0"/>
              </a:spcAft>
              <a:buSzPts val="1400"/>
              <a:buChar char="•"/>
              <a:defRPr/>
            </a:lvl4pPr>
            <a:lvl5pPr marL="2286000" lvl="4" indent="-317500" algn="l">
              <a:lnSpc>
                <a:spcPct val="120000"/>
              </a:lnSpc>
              <a:spcBef>
                <a:spcPts val="12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27" name="Google Shape;2927;p91"/>
          <p:cNvSpPr txBox="1">
            <a:spLocks noGrp="1"/>
          </p:cNvSpPr>
          <p:nvPr>
            <p:ph type="body" idx="7"/>
          </p:nvPr>
        </p:nvSpPr>
        <p:spPr>
          <a:xfrm>
            <a:off x="5059423" y="4802121"/>
            <a:ext cx="2950554" cy="3375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400" b="1">
                <a:solidFill>
                  <a:schemeClr val="lt2"/>
                </a:solidFill>
              </a:defRPr>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28" name="Google Shape;2928;p91"/>
          <p:cNvSpPr txBox="1">
            <a:spLocks noGrp="1"/>
          </p:cNvSpPr>
          <p:nvPr>
            <p:ph type="body" idx="8"/>
          </p:nvPr>
        </p:nvSpPr>
        <p:spPr>
          <a:xfrm>
            <a:off x="5059423" y="5139658"/>
            <a:ext cx="2950554" cy="1038814"/>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20"/>
              </a:spcBef>
              <a:spcAft>
                <a:spcPts val="0"/>
              </a:spcAft>
              <a:buSzPts val="1600"/>
              <a:buNone/>
              <a:defRPr sz="1200" b="0"/>
            </a:lvl1pPr>
            <a:lvl2pPr marL="914400" lvl="1" indent="-330200" algn="l">
              <a:lnSpc>
                <a:spcPct val="120000"/>
              </a:lnSpc>
              <a:spcBef>
                <a:spcPts val="120"/>
              </a:spcBef>
              <a:spcAft>
                <a:spcPts val="0"/>
              </a:spcAft>
              <a:buSzPts val="1600"/>
              <a:buChar char="•"/>
              <a:defRPr/>
            </a:lvl2pPr>
            <a:lvl3pPr marL="1371600" lvl="2" indent="-317500" algn="l">
              <a:lnSpc>
                <a:spcPct val="120000"/>
              </a:lnSpc>
              <a:spcBef>
                <a:spcPts val="120"/>
              </a:spcBef>
              <a:spcAft>
                <a:spcPts val="0"/>
              </a:spcAft>
              <a:buSzPts val="1400"/>
              <a:buChar char="•"/>
              <a:defRPr/>
            </a:lvl3pPr>
            <a:lvl4pPr marL="1828800" lvl="3" indent="-317500" algn="l">
              <a:lnSpc>
                <a:spcPct val="120000"/>
              </a:lnSpc>
              <a:spcBef>
                <a:spcPts val="120"/>
              </a:spcBef>
              <a:spcAft>
                <a:spcPts val="0"/>
              </a:spcAft>
              <a:buSzPts val="1400"/>
              <a:buChar char="•"/>
              <a:defRPr/>
            </a:lvl4pPr>
            <a:lvl5pPr marL="2286000" lvl="4" indent="-317500" algn="l">
              <a:lnSpc>
                <a:spcPct val="120000"/>
              </a:lnSpc>
              <a:spcBef>
                <a:spcPts val="12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29" name="Google Shape;2929;p91"/>
          <p:cNvSpPr/>
          <p:nvPr/>
        </p:nvSpPr>
        <p:spPr>
          <a:xfrm>
            <a:off x="5543941" y="3655016"/>
            <a:ext cx="370144" cy="37014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0" i="0" u="none" strike="noStrike" cap="none">
              <a:solidFill>
                <a:srgbClr val="595959"/>
              </a:solidFill>
              <a:latin typeface="Proxima Nova"/>
              <a:ea typeface="Proxima Nova"/>
              <a:cs typeface="Proxima Nova"/>
              <a:sym typeface="Proxima Nova"/>
            </a:endParaRPr>
          </a:p>
        </p:txBody>
      </p:sp>
      <p:sp>
        <p:nvSpPr>
          <p:cNvPr id="2930" name="Google Shape;2930;p91"/>
          <p:cNvSpPr/>
          <p:nvPr/>
        </p:nvSpPr>
        <p:spPr>
          <a:xfrm>
            <a:off x="8195049" y="3655016"/>
            <a:ext cx="370144" cy="37014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0" i="0" u="none" strike="noStrike" cap="none">
              <a:solidFill>
                <a:srgbClr val="595959"/>
              </a:solidFill>
              <a:latin typeface="Proxima Nova"/>
              <a:ea typeface="Proxima Nova"/>
              <a:cs typeface="Proxima Nova"/>
              <a:sym typeface="Proxima Nova"/>
            </a:endParaRPr>
          </a:p>
        </p:txBody>
      </p:sp>
      <p:sp>
        <p:nvSpPr>
          <p:cNvPr id="2931" name="Google Shape;2931;p91"/>
          <p:cNvSpPr/>
          <p:nvPr/>
        </p:nvSpPr>
        <p:spPr>
          <a:xfrm>
            <a:off x="1335333" y="3633098"/>
            <a:ext cx="370144" cy="37014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33" b="0" i="0" u="none" strike="noStrike" cap="none">
              <a:solidFill>
                <a:srgbClr val="595959"/>
              </a:solidFill>
              <a:latin typeface="Proxima Nova"/>
              <a:ea typeface="Proxima Nova"/>
              <a:cs typeface="Proxima Nova"/>
              <a:sym typeface="Proxima Nova"/>
            </a:endParaRPr>
          </a:p>
        </p:txBody>
      </p:sp>
      <p:cxnSp>
        <p:nvCxnSpPr>
          <p:cNvPr id="2932" name="Google Shape;2932;p91"/>
          <p:cNvCxnSpPr/>
          <p:nvPr/>
        </p:nvCxnSpPr>
        <p:spPr>
          <a:xfrm rot="10800000">
            <a:off x="8380121" y="4025160"/>
            <a:ext cx="0" cy="2308521"/>
          </a:xfrm>
          <a:prstGeom prst="straightConnector1">
            <a:avLst/>
          </a:prstGeom>
          <a:noFill/>
          <a:ln w="9525" cap="flat" cmpd="sng">
            <a:solidFill>
              <a:srgbClr val="BFBFBF"/>
            </a:solidFill>
            <a:prstDash val="solid"/>
            <a:round/>
            <a:headEnd type="oval" w="med" len="med"/>
            <a:tailEnd type="none" w="sm" len="sm"/>
          </a:ln>
        </p:spPr>
      </p:cxnSp>
      <p:cxnSp>
        <p:nvCxnSpPr>
          <p:cNvPr id="2933" name="Google Shape;2933;p91"/>
          <p:cNvCxnSpPr/>
          <p:nvPr/>
        </p:nvCxnSpPr>
        <p:spPr>
          <a:xfrm>
            <a:off x="5723489" y="1940474"/>
            <a:ext cx="0" cy="1714542"/>
          </a:xfrm>
          <a:prstGeom prst="straightConnector1">
            <a:avLst/>
          </a:prstGeom>
          <a:noFill/>
          <a:ln w="9525" cap="flat" cmpd="sng">
            <a:solidFill>
              <a:srgbClr val="BFBFBF"/>
            </a:solidFill>
            <a:prstDash val="solid"/>
            <a:round/>
            <a:headEnd type="oval" w="med" len="med"/>
            <a:tailEnd type="none" w="sm" len="sm"/>
          </a:ln>
        </p:spPr>
      </p:cxnSp>
    </p:spTree>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3_Title-Align-Left">
  <p:cSld name="13_Title-Align-Left">
    <p:spTree>
      <p:nvGrpSpPr>
        <p:cNvPr id="1" name="Shape 2934"/>
        <p:cNvGrpSpPr/>
        <p:nvPr/>
      </p:nvGrpSpPr>
      <p:grpSpPr>
        <a:xfrm>
          <a:off x="0" y="0"/>
          <a:ext cx="0" cy="0"/>
          <a:chOff x="0" y="0"/>
          <a:chExt cx="0" cy="0"/>
        </a:xfrm>
      </p:grpSpPr>
      <p:sp>
        <p:nvSpPr>
          <p:cNvPr id="2935" name="Google Shape;2935;p92"/>
          <p:cNvSpPr txBox="1">
            <a:spLocks noGrp="1"/>
          </p:cNvSpPr>
          <p:nvPr>
            <p:ph type="title"/>
          </p:nvPr>
        </p:nvSpPr>
        <p:spPr>
          <a:xfrm>
            <a:off x="696559" y="914400"/>
            <a:ext cx="10745400" cy="594000"/>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2"/>
              </a:buClr>
              <a:buSzPts val="3600"/>
              <a:buFont typeface="Montserrat ExtraBol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6" name="Google Shape;2936;p92"/>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937" name="Google Shape;2937;p92"/>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pic>
        <p:nvPicPr>
          <p:cNvPr id="2938" name="Google Shape;2938;p92"/>
          <p:cNvPicPr preferRelativeResize="0"/>
          <p:nvPr/>
        </p:nvPicPr>
        <p:blipFill rotWithShape="1">
          <a:blip r:embed="rId2">
            <a:alphaModFix/>
          </a:blip>
          <a:srcRect/>
          <a:stretch/>
        </p:blipFill>
        <p:spPr>
          <a:xfrm>
            <a:off x="11500264" y="324173"/>
            <a:ext cx="393424" cy="393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2_4-Speakers">
  <p:cSld name="Four Speakers">
    <p:spTree>
      <p:nvGrpSpPr>
        <p:cNvPr id="1" name="Shape 189"/>
        <p:cNvGrpSpPr/>
        <p:nvPr/>
      </p:nvGrpSpPr>
      <p:grpSpPr>
        <a:xfrm>
          <a:off x="0" y="0"/>
          <a:ext cx="0" cy="0"/>
          <a:chOff x="0" y="0"/>
          <a:chExt cx="0" cy="0"/>
        </a:xfrm>
      </p:grpSpPr>
      <p:grpSp>
        <p:nvGrpSpPr>
          <p:cNvPr id="190" name="Google Shape;190;p12"/>
          <p:cNvGrpSpPr/>
          <p:nvPr/>
        </p:nvGrpSpPr>
        <p:grpSpPr>
          <a:xfrm rot="5400000">
            <a:off x="5503383" y="169188"/>
            <a:ext cx="6519375" cy="6857858"/>
            <a:chOff x="2838416" y="565"/>
            <a:chExt cx="6515466" cy="6853746"/>
          </a:xfrm>
        </p:grpSpPr>
        <p:sp>
          <p:nvSpPr>
            <p:cNvPr id="191" name="Google Shape;191;p12"/>
            <p:cNvSpPr/>
            <p:nvPr/>
          </p:nvSpPr>
          <p:spPr>
            <a:xfrm>
              <a:off x="2842479" y="3974023"/>
              <a:ext cx="4251510" cy="2880216"/>
            </a:xfrm>
            <a:custGeom>
              <a:avLst/>
              <a:gdLst/>
              <a:ahLst/>
              <a:cxnLst/>
              <a:rect l="l" t="t" r="r" b="b"/>
              <a:pathLst>
                <a:path w="4251510" h="2880216" extrusionOk="0">
                  <a:moveTo>
                    <a:pt x="2964643" y="2879559"/>
                  </a:moveTo>
                  <a:cubicBezTo>
                    <a:pt x="2961794" y="2879559"/>
                    <a:pt x="2959238" y="2877733"/>
                    <a:pt x="2958362" y="2874957"/>
                  </a:cubicBezTo>
                  <a:cubicBezTo>
                    <a:pt x="2957705" y="2873205"/>
                    <a:pt x="2957705" y="2871306"/>
                    <a:pt x="2958362" y="2869553"/>
                  </a:cubicBezTo>
                  <a:lnTo>
                    <a:pt x="2978447" y="2822664"/>
                  </a:lnTo>
                  <a:cubicBezTo>
                    <a:pt x="2993492" y="2787753"/>
                    <a:pt x="3009049" y="2751747"/>
                    <a:pt x="3022998" y="2715740"/>
                  </a:cubicBezTo>
                  <a:lnTo>
                    <a:pt x="3033296" y="2689521"/>
                  </a:lnTo>
                  <a:cubicBezTo>
                    <a:pt x="3051847" y="2644824"/>
                    <a:pt x="3067550" y="2599030"/>
                    <a:pt x="3080185" y="2552288"/>
                  </a:cubicBezTo>
                  <a:cubicBezTo>
                    <a:pt x="3096472" y="2486556"/>
                    <a:pt x="3093404" y="2415347"/>
                    <a:pt x="3071129" y="2341216"/>
                  </a:cubicBezTo>
                  <a:cubicBezTo>
                    <a:pt x="3059515" y="2302727"/>
                    <a:pt x="3045055" y="2264311"/>
                    <a:pt x="3031105" y="2226990"/>
                  </a:cubicBezTo>
                  <a:cubicBezTo>
                    <a:pt x="3025919" y="2213843"/>
                    <a:pt x="3021027" y="2200697"/>
                    <a:pt x="3016498" y="2187551"/>
                  </a:cubicBezTo>
                  <a:cubicBezTo>
                    <a:pt x="3013138" y="2178129"/>
                    <a:pt x="3009194" y="2168780"/>
                    <a:pt x="3005397" y="2159578"/>
                  </a:cubicBezTo>
                  <a:cubicBezTo>
                    <a:pt x="3000211" y="2147528"/>
                    <a:pt x="2995026" y="2135111"/>
                    <a:pt x="2990790" y="2122184"/>
                  </a:cubicBezTo>
                  <a:cubicBezTo>
                    <a:pt x="2981076" y="2092970"/>
                    <a:pt x="2980638" y="2070329"/>
                    <a:pt x="2989256" y="2052655"/>
                  </a:cubicBezTo>
                  <a:cubicBezTo>
                    <a:pt x="2997874" y="2034980"/>
                    <a:pt x="3014526" y="2023441"/>
                    <a:pt x="3040819" y="2014969"/>
                  </a:cubicBezTo>
                  <a:cubicBezTo>
                    <a:pt x="3086393" y="1999704"/>
                    <a:pt x="3133866" y="1990575"/>
                    <a:pt x="3181849" y="1987727"/>
                  </a:cubicBezTo>
                  <a:cubicBezTo>
                    <a:pt x="3255907" y="1984878"/>
                    <a:pt x="3313678" y="1956102"/>
                    <a:pt x="3358886" y="1900084"/>
                  </a:cubicBezTo>
                  <a:lnTo>
                    <a:pt x="3399056" y="1849836"/>
                  </a:lnTo>
                  <a:cubicBezTo>
                    <a:pt x="3439883" y="1798712"/>
                    <a:pt x="3482097" y="1745907"/>
                    <a:pt x="3524896" y="1694783"/>
                  </a:cubicBezTo>
                  <a:cubicBezTo>
                    <a:pt x="3572514" y="1638181"/>
                    <a:pt x="3605235" y="1570623"/>
                    <a:pt x="3637005" y="1504891"/>
                  </a:cubicBezTo>
                  <a:lnTo>
                    <a:pt x="3650662" y="1476845"/>
                  </a:lnTo>
                  <a:cubicBezTo>
                    <a:pt x="3688567" y="1399574"/>
                    <a:pt x="3724428" y="1381900"/>
                    <a:pt x="3804036" y="1401838"/>
                  </a:cubicBezTo>
                  <a:cubicBezTo>
                    <a:pt x="3925128" y="1431783"/>
                    <a:pt x="4039501" y="1420097"/>
                    <a:pt x="4143869" y="1367146"/>
                  </a:cubicBezTo>
                  <a:cubicBezTo>
                    <a:pt x="4222455" y="1327196"/>
                    <a:pt x="4252398" y="1252847"/>
                    <a:pt x="4227713" y="1157170"/>
                  </a:cubicBezTo>
                  <a:cubicBezTo>
                    <a:pt x="4206241" y="1073253"/>
                    <a:pt x="4152121" y="1016286"/>
                    <a:pt x="4067036" y="987802"/>
                  </a:cubicBezTo>
                  <a:cubicBezTo>
                    <a:pt x="4042423" y="979622"/>
                    <a:pt x="4017007" y="972246"/>
                    <a:pt x="3992394" y="965235"/>
                  </a:cubicBezTo>
                  <a:cubicBezTo>
                    <a:pt x="3954708" y="954352"/>
                    <a:pt x="3915779" y="943324"/>
                    <a:pt x="3878605" y="928717"/>
                  </a:cubicBezTo>
                  <a:cubicBezTo>
                    <a:pt x="3759119" y="881098"/>
                    <a:pt x="3672719" y="800759"/>
                    <a:pt x="3621813" y="689745"/>
                  </a:cubicBezTo>
                  <a:cubicBezTo>
                    <a:pt x="3609397" y="661262"/>
                    <a:pt x="3598442" y="632194"/>
                    <a:pt x="3588947" y="602615"/>
                  </a:cubicBezTo>
                  <a:cubicBezTo>
                    <a:pt x="3582666" y="583917"/>
                    <a:pt x="3576094" y="564636"/>
                    <a:pt x="3568936" y="546086"/>
                  </a:cubicBezTo>
                  <a:cubicBezTo>
                    <a:pt x="3515620" y="408779"/>
                    <a:pt x="3427905" y="325738"/>
                    <a:pt x="3300897" y="293092"/>
                  </a:cubicBezTo>
                  <a:cubicBezTo>
                    <a:pt x="3267520" y="284473"/>
                    <a:pt x="3222968" y="292362"/>
                    <a:pt x="3207850" y="343121"/>
                  </a:cubicBezTo>
                  <a:cubicBezTo>
                    <a:pt x="3191490" y="397678"/>
                    <a:pt x="3184552" y="457421"/>
                    <a:pt x="3185940" y="536007"/>
                  </a:cubicBezTo>
                  <a:cubicBezTo>
                    <a:pt x="3186451" y="570625"/>
                    <a:pt x="3187912" y="601739"/>
                    <a:pt x="3200547" y="632925"/>
                  </a:cubicBezTo>
                  <a:cubicBezTo>
                    <a:pt x="3205805" y="647605"/>
                    <a:pt x="3214497" y="660824"/>
                    <a:pt x="3225890" y="671487"/>
                  </a:cubicBezTo>
                  <a:cubicBezTo>
                    <a:pt x="3237064" y="682004"/>
                    <a:pt x="3250649" y="689527"/>
                    <a:pt x="3265475" y="693397"/>
                  </a:cubicBezTo>
                  <a:cubicBezTo>
                    <a:pt x="3292571" y="700847"/>
                    <a:pt x="3319740" y="708150"/>
                    <a:pt x="3346982" y="715308"/>
                  </a:cubicBezTo>
                  <a:cubicBezTo>
                    <a:pt x="3379921" y="723488"/>
                    <a:pt x="3413955" y="732690"/>
                    <a:pt x="3447333" y="742258"/>
                  </a:cubicBezTo>
                  <a:cubicBezTo>
                    <a:pt x="3482024" y="752191"/>
                    <a:pt x="3515036" y="764169"/>
                    <a:pt x="3538772" y="795501"/>
                  </a:cubicBezTo>
                  <a:cubicBezTo>
                    <a:pt x="3570835" y="838518"/>
                    <a:pt x="3561998" y="899648"/>
                    <a:pt x="3517373" y="944127"/>
                  </a:cubicBezTo>
                  <a:cubicBezTo>
                    <a:pt x="3488305" y="971296"/>
                    <a:pt x="3456681" y="995543"/>
                    <a:pt x="3422865" y="1016504"/>
                  </a:cubicBezTo>
                  <a:cubicBezTo>
                    <a:pt x="3412129" y="1023808"/>
                    <a:pt x="3400955" y="1031112"/>
                    <a:pt x="3390731" y="1038415"/>
                  </a:cubicBezTo>
                  <a:cubicBezTo>
                    <a:pt x="3376123" y="1048422"/>
                    <a:pt x="3361516" y="1057623"/>
                    <a:pt x="3346909" y="1066534"/>
                  </a:cubicBezTo>
                  <a:cubicBezTo>
                    <a:pt x="3332302" y="1075444"/>
                    <a:pt x="3315065" y="1086253"/>
                    <a:pt x="3299874" y="1097136"/>
                  </a:cubicBezTo>
                  <a:cubicBezTo>
                    <a:pt x="3258829" y="1126350"/>
                    <a:pt x="3235165" y="1172581"/>
                    <a:pt x="3225379" y="1242549"/>
                  </a:cubicBezTo>
                  <a:cubicBezTo>
                    <a:pt x="3221142" y="1272420"/>
                    <a:pt x="3219243" y="1303314"/>
                    <a:pt x="3217637" y="1333186"/>
                  </a:cubicBezTo>
                  <a:cubicBezTo>
                    <a:pt x="3215957" y="1358309"/>
                    <a:pt x="3214424" y="1384310"/>
                    <a:pt x="3211429" y="1409726"/>
                  </a:cubicBezTo>
                  <a:cubicBezTo>
                    <a:pt x="3204125" y="1472098"/>
                    <a:pt x="3182215" y="1518476"/>
                    <a:pt x="3099685" y="1542285"/>
                  </a:cubicBezTo>
                  <a:cubicBezTo>
                    <a:pt x="3078651" y="1548420"/>
                    <a:pt x="3057544" y="1554190"/>
                    <a:pt x="3036437" y="1560032"/>
                  </a:cubicBezTo>
                  <a:cubicBezTo>
                    <a:pt x="3008756" y="1567336"/>
                    <a:pt x="2981149" y="1575296"/>
                    <a:pt x="2953614" y="1583476"/>
                  </a:cubicBezTo>
                  <a:cubicBezTo>
                    <a:pt x="2876051" y="1606483"/>
                    <a:pt x="2823612" y="1647967"/>
                    <a:pt x="2792937" y="1710338"/>
                  </a:cubicBezTo>
                  <a:cubicBezTo>
                    <a:pt x="2779718" y="1739407"/>
                    <a:pt x="2768544" y="1769424"/>
                    <a:pt x="2759707" y="1800099"/>
                  </a:cubicBezTo>
                  <a:cubicBezTo>
                    <a:pt x="2754521" y="1816386"/>
                    <a:pt x="2749335" y="1832745"/>
                    <a:pt x="2743493" y="1849033"/>
                  </a:cubicBezTo>
                  <a:cubicBezTo>
                    <a:pt x="2725234" y="1899719"/>
                    <a:pt x="2686160" y="1929372"/>
                    <a:pt x="2633940" y="1931489"/>
                  </a:cubicBezTo>
                  <a:cubicBezTo>
                    <a:pt x="2569012" y="1934557"/>
                    <a:pt x="2502915" y="1935726"/>
                    <a:pt x="2439082" y="1936820"/>
                  </a:cubicBezTo>
                  <a:cubicBezTo>
                    <a:pt x="2400300" y="1937552"/>
                    <a:pt x="2361007" y="1938209"/>
                    <a:pt x="2322226" y="1939304"/>
                  </a:cubicBezTo>
                  <a:cubicBezTo>
                    <a:pt x="2290821" y="1940327"/>
                    <a:pt x="2264601" y="1931124"/>
                    <a:pt x="2246415" y="1912281"/>
                  </a:cubicBezTo>
                  <a:cubicBezTo>
                    <a:pt x="2228230" y="1893438"/>
                    <a:pt x="2217201" y="1864443"/>
                    <a:pt x="2217201" y="1829459"/>
                  </a:cubicBezTo>
                  <a:cubicBezTo>
                    <a:pt x="2216544" y="1731519"/>
                    <a:pt x="2245758" y="1666226"/>
                    <a:pt x="2309299" y="1625983"/>
                  </a:cubicBezTo>
                  <a:cubicBezTo>
                    <a:pt x="2335518" y="1609550"/>
                    <a:pt x="2365463" y="1599837"/>
                    <a:pt x="2396357" y="1597719"/>
                  </a:cubicBezTo>
                  <a:cubicBezTo>
                    <a:pt x="2519494" y="1590415"/>
                    <a:pt x="2593552" y="1504160"/>
                    <a:pt x="2594063" y="1367731"/>
                  </a:cubicBezTo>
                  <a:cubicBezTo>
                    <a:pt x="2594063" y="1338517"/>
                    <a:pt x="2593113" y="1307477"/>
                    <a:pt x="2584130" y="1281696"/>
                  </a:cubicBezTo>
                  <a:cubicBezTo>
                    <a:pt x="2564484" y="1224582"/>
                    <a:pt x="2495684" y="1186750"/>
                    <a:pt x="2433751" y="1200115"/>
                  </a:cubicBezTo>
                  <a:cubicBezTo>
                    <a:pt x="2419144" y="1203183"/>
                    <a:pt x="2404537" y="1206104"/>
                    <a:pt x="2389930" y="1209099"/>
                  </a:cubicBezTo>
                  <a:cubicBezTo>
                    <a:pt x="2353047" y="1216403"/>
                    <a:pt x="2314776" y="1224217"/>
                    <a:pt x="2278112" y="1234880"/>
                  </a:cubicBezTo>
                  <a:cubicBezTo>
                    <a:pt x="2248534" y="1244302"/>
                    <a:pt x="2216982" y="1245324"/>
                    <a:pt x="2186892" y="1237801"/>
                  </a:cubicBezTo>
                  <a:cubicBezTo>
                    <a:pt x="2156437" y="1230132"/>
                    <a:pt x="2128683" y="1214284"/>
                    <a:pt x="2106553" y="1191935"/>
                  </a:cubicBezTo>
                  <a:cubicBezTo>
                    <a:pt x="2068575" y="1155418"/>
                    <a:pt x="2033518" y="1114226"/>
                    <a:pt x="1999118" y="1074641"/>
                  </a:cubicBezTo>
                  <a:cubicBezTo>
                    <a:pt x="1983635" y="1056893"/>
                    <a:pt x="1968152" y="1039073"/>
                    <a:pt x="1952595" y="1021544"/>
                  </a:cubicBezTo>
                  <a:cubicBezTo>
                    <a:pt x="1937039" y="1004016"/>
                    <a:pt x="1920460" y="985027"/>
                    <a:pt x="1904537" y="966841"/>
                  </a:cubicBezTo>
                  <a:cubicBezTo>
                    <a:pt x="1866779" y="923458"/>
                    <a:pt x="1827778" y="878542"/>
                    <a:pt x="1786367" y="838299"/>
                  </a:cubicBezTo>
                  <a:cubicBezTo>
                    <a:pt x="1749192" y="802366"/>
                    <a:pt x="1698725" y="781843"/>
                    <a:pt x="1635476" y="777607"/>
                  </a:cubicBezTo>
                  <a:cubicBezTo>
                    <a:pt x="1611302" y="776000"/>
                    <a:pt x="1587127" y="774540"/>
                    <a:pt x="1563098" y="773225"/>
                  </a:cubicBezTo>
                  <a:cubicBezTo>
                    <a:pt x="1517451" y="770523"/>
                    <a:pt x="1470051" y="767820"/>
                    <a:pt x="1424331" y="763365"/>
                  </a:cubicBezTo>
                  <a:cubicBezTo>
                    <a:pt x="1319161" y="753286"/>
                    <a:pt x="1243205" y="730719"/>
                    <a:pt x="1178276" y="689892"/>
                  </a:cubicBezTo>
                  <a:cubicBezTo>
                    <a:pt x="1131753" y="661116"/>
                    <a:pt x="1091730" y="618318"/>
                    <a:pt x="1051852" y="555434"/>
                  </a:cubicBezTo>
                  <a:cubicBezTo>
                    <a:pt x="1023223" y="510079"/>
                    <a:pt x="995615" y="469983"/>
                    <a:pt x="967789" y="432954"/>
                  </a:cubicBezTo>
                  <a:cubicBezTo>
                    <a:pt x="895338" y="336474"/>
                    <a:pt x="791409" y="302878"/>
                    <a:pt x="708879" y="284546"/>
                  </a:cubicBezTo>
                  <a:lnTo>
                    <a:pt x="705081" y="283670"/>
                  </a:lnTo>
                  <a:cubicBezTo>
                    <a:pt x="669295" y="276951"/>
                    <a:pt x="634384" y="266580"/>
                    <a:pt x="600715" y="252703"/>
                  </a:cubicBezTo>
                  <a:cubicBezTo>
                    <a:pt x="553096" y="230793"/>
                    <a:pt x="531477" y="185438"/>
                    <a:pt x="510589" y="141325"/>
                  </a:cubicBezTo>
                  <a:cubicBezTo>
                    <a:pt x="507886" y="135555"/>
                    <a:pt x="505111" y="129785"/>
                    <a:pt x="502336" y="124015"/>
                  </a:cubicBezTo>
                  <a:cubicBezTo>
                    <a:pt x="489481" y="95458"/>
                    <a:pt x="473414" y="68509"/>
                    <a:pt x="454279" y="43677"/>
                  </a:cubicBezTo>
                  <a:cubicBezTo>
                    <a:pt x="425065" y="8547"/>
                    <a:pt x="388986" y="4238"/>
                    <a:pt x="350496" y="31188"/>
                  </a:cubicBezTo>
                  <a:cubicBezTo>
                    <a:pt x="329023" y="47182"/>
                    <a:pt x="309012" y="64857"/>
                    <a:pt x="290461" y="84138"/>
                  </a:cubicBezTo>
                  <a:lnTo>
                    <a:pt x="282719" y="91442"/>
                  </a:lnTo>
                  <a:cubicBezTo>
                    <a:pt x="229477" y="143589"/>
                    <a:pt x="175650" y="192012"/>
                    <a:pt x="104440" y="212023"/>
                  </a:cubicBezTo>
                  <a:cubicBezTo>
                    <a:pt x="82238" y="217719"/>
                    <a:pt x="59670" y="222102"/>
                    <a:pt x="36956" y="225023"/>
                  </a:cubicBezTo>
                  <a:cubicBezTo>
                    <a:pt x="26731" y="226484"/>
                    <a:pt x="16579" y="228017"/>
                    <a:pt x="6428" y="229843"/>
                  </a:cubicBezTo>
                  <a:cubicBezTo>
                    <a:pt x="4675" y="230136"/>
                    <a:pt x="2849" y="229697"/>
                    <a:pt x="1388" y="228602"/>
                  </a:cubicBezTo>
                  <a:cubicBezTo>
                    <a:pt x="-72" y="227506"/>
                    <a:pt x="-1095" y="225827"/>
                    <a:pt x="-1387" y="224001"/>
                  </a:cubicBezTo>
                  <a:cubicBezTo>
                    <a:pt x="-1680" y="222175"/>
                    <a:pt x="-1314" y="220203"/>
                    <a:pt x="-219" y="218669"/>
                  </a:cubicBezTo>
                  <a:cubicBezTo>
                    <a:pt x="804" y="217135"/>
                    <a:pt x="2337" y="216113"/>
                    <a:pt x="4163" y="215821"/>
                  </a:cubicBezTo>
                  <a:cubicBezTo>
                    <a:pt x="14388" y="213995"/>
                    <a:pt x="24687" y="212461"/>
                    <a:pt x="35203" y="210927"/>
                  </a:cubicBezTo>
                  <a:cubicBezTo>
                    <a:pt x="57333" y="208079"/>
                    <a:pt x="79317" y="203843"/>
                    <a:pt x="100935" y="198292"/>
                  </a:cubicBezTo>
                  <a:cubicBezTo>
                    <a:pt x="169369" y="179084"/>
                    <a:pt x="221808" y="131831"/>
                    <a:pt x="273736" y="80998"/>
                  </a:cubicBezTo>
                  <a:lnTo>
                    <a:pt x="281477" y="73694"/>
                  </a:lnTo>
                  <a:cubicBezTo>
                    <a:pt x="300613" y="53902"/>
                    <a:pt x="321355" y="35789"/>
                    <a:pt x="343484" y="19356"/>
                  </a:cubicBezTo>
                  <a:cubicBezTo>
                    <a:pt x="387890" y="-11684"/>
                    <a:pt x="431126" y="-6352"/>
                    <a:pt x="464942" y="33963"/>
                  </a:cubicBezTo>
                  <a:cubicBezTo>
                    <a:pt x="484662" y="59526"/>
                    <a:pt x="501241" y="87352"/>
                    <a:pt x="514314" y="116858"/>
                  </a:cubicBezTo>
                  <a:cubicBezTo>
                    <a:pt x="517162" y="122628"/>
                    <a:pt x="519937" y="128470"/>
                    <a:pt x="522640" y="134387"/>
                  </a:cubicBezTo>
                  <a:cubicBezTo>
                    <a:pt x="543455" y="178208"/>
                    <a:pt x="562955" y="219400"/>
                    <a:pt x="605973" y="238900"/>
                  </a:cubicBezTo>
                  <a:cubicBezTo>
                    <a:pt x="638912" y="252557"/>
                    <a:pt x="673165" y="262782"/>
                    <a:pt x="708222" y="269355"/>
                  </a:cubicBezTo>
                  <a:lnTo>
                    <a:pt x="711947" y="270232"/>
                  </a:lnTo>
                  <a:cubicBezTo>
                    <a:pt x="796668" y="289075"/>
                    <a:pt x="903591" y="323693"/>
                    <a:pt x="978672" y="423606"/>
                  </a:cubicBezTo>
                  <a:cubicBezTo>
                    <a:pt x="1006790" y="461146"/>
                    <a:pt x="1034543" y="501535"/>
                    <a:pt x="1063465" y="547181"/>
                  </a:cubicBezTo>
                  <a:cubicBezTo>
                    <a:pt x="1102173" y="608312"/>
                    <a:pt x="1140956" y="649431"/>
                    <a:pt x="1185434" y="677695"/>
                  </a:cubicBezTo>
                  <a:cubicBezTo>
                    <a:pt x="1248609" y="717060"/>
                    <a:pt x="1322740" y="739044"/>
                    <a:pt x="1425793" y="748978"/>
                  </a:cubicBezTo>
                  <a:cubicBezTo>
                    <a:pt x="1471732" y="753360"/>
                    <a:pt x="1518766" y="756281"/>
                    <a:pt x="1564121" y="758691"/>
                  </a:cubicBezTo>
                  <a:cubicBezTo>
                    <a:pt x="1588369" y="760078"/>
                    <a:pt x="1612543" y="761466"/>
                    <a:pt x="1636718" y="763073"/>
                  </a:cubicBezTo>
                  <a:cubicBezTo>
                    <a:pt x="1702888" y="767674"/>
                    <a:pt x="1756423" y="789365"/>
                    <a:pt x="1795862" y="827563"/>
                  </a:cubicBezTo>
                  <a:cubicBezTo>
                    <a:pt x="1837784" y="868390"/>
                    <a:pt x="1876931" y="913307"/>
                    <a:pt x="1914909" y="956982"/>
                  </a:cubicBezTo>
                  <a:cubicBezTo>
                    <a:pt x="1930831" y="975240"/>
                    <a:pt x="1946752" y="993499"/>
                    <a:pt x="1962820" y="1011466"/>
                  </a:cubicBezTo>
                  <a:cubicBezTo>
                    <a:pt x="1978888" y="1029432"/>
                    <a:pt x="1993860" y="1046960"/>
                    <a:pt x="2009344" y="1064855"/>
                  </a:cubicBezTo>
                  <a:cubicBezTo>
                    <a:pt x="2043304" y="1104220"/>
                    <a:pt x="2078435" y="1145193"/>
                    <a:pt x="2115975" y="1181126"/>
                  </a:cubicBezTo>
                  <a:cubicBezTo>
                    <a:pt x="2161914" y="1225532"/>
                    <a:pt x="2215229" y="1239554"/>
                    <a:pt x="2274534" y="1221952"/>
                  </a:cubicBezTo>
                  <a:cubicBezTo>
                    <a:pt x="2311782" y="1211290"/>
                    <a:pt x="2350198" y="1203548"/>
                    <a:pt x="2387374" y="1196025"/>
                  </a:cubicBezTo>
                  <a:cubicBezTo>
                    <a:pt x="2401981" y="1193104"/>
                    <a:pt x="2416588" y="1190109"/>
                    <a:pt x="2430756" y="1187042"/>
                  </a:cubicBezTo>
                  <a:cubicBezTo>
                    <a:pt x="2498898" y="1172435"/>
                    <a:pt x="2574708" y="1213919"/>
                    <a:pt x="2596692" y="1277460"/>
                  </a:cubicBezTo>
                  <a:cubicBezTo>
                    <a:pt x="2606260" y="1305359"/>
                    <a:pt x="2607429" y="1337714"/>
                    <a:pt x="2607355" y="1368461"/>
                  </a:cubicBezTo>
                  <a:cubicBezTo>
                    <a:pt x="2606698" y="1511099"/>
                    <a:pt x="2526067" y="1605095"/>
                    <a:pt x="2396795" y="1612545"/>
                  </a:cubicBezTo>
                  <a:cubicBezTo>
                    <a:pt x="2368092" y="1614516"/>
                    <a:pt x="2340339" y="1623500"/>
                    <a:pt x="2316018" y="1638838"/>
                  </a:cubicBezTo>
                  <a:cubicBezTo>
                    <a:pt x="2257005" y="1676596"/>
                    <a:pt x="2229836" y="1737289"/>
                    <a:pt x="2230348" y="1830043"/>
                  </a:cubicBezTo>
                  <a:cubicBezTo>
                    <a:pt x="2230348" y="1861083"/>
                    <a:pt x="2239185" y="1886134"/>
                    <a:pt x="2255399" y="1902640"/>
                  </a:cubicBezTo>
                  <a:cubicBezTo>
                    <a:pt x="2271612" y="1919147"/>
                    <a:pt x="2293815" y="1926450"/>
                    <a:pt x="2321130" y="1925720"/>
                  </a:cubicBezTo>
                  <a:cubicBezTo>
                    <a:pt x="2359912" y="1924624"/>
                    <a:pt x="2399278" y="1923966"/>
                    <a:pt x="2437986" y="1923309"/>
                  </a:cubicBezTo>
                  <a:cubicBezTo>
                    <a:pt x="2501819" y="1922140"/>
                    <a:pt x="2567770" y="1921045"/>
                    <a:pt x="2632552" y="1917905"/>
                  </a:cubicBezTo>
                  <a:cubicBezTo>
                    <a:pt x="2680025" y="1915641"/>
                    <a:pt x="2713913" y="1890224"/>
                    <a:pt x="2730346" y="1844432"/>
                  </a:cubicBezTo>
                  <a:cubicBezTo>
                    <a:pt x="2736190" y="1828144"/>
                    <a:pt x="2741302" y="1811784"/>
                    <a:pt x="2746414" y="1795498"/>
                  </a:cubicBezTo>
                  <a:cubicBezTo>
                    <a:pt x="2755543" y="1764093"/>
                    <a:pt x="2766937" y="1733345"/>
                    <a:pt x="2780522" y="1703620"/>
                  </a:cubicBezTo>
                  <a:cubicBezTo>
                    <a:pt x="2812438" y="1638326"/>
                    <a:pt x="2869259" y="1593555"/>
                    <a:pt x="2949452" y="1569674"/>
                  </a:cubicBezTo>
                  <a:cubicBezTo>
                    <a:pt x="2977059" y="1561566"/>
                    <a:pt x="3004812" y="1553825"/>
                    <a:pt x="3032420" y="1546156"/>
                  </a:cubicBezTo>
                  <a:cubicBezTo>
                    <a:pt x="3053527" y="1540386"/>
                    <a:pt x="3074561" y="1534543"/>
                    <a:pt x="3095668" y="1528482"/>
                  </a:cubicBezTo>
                  <a:cubicBezTo>
                    <a:pt x="3171186" y="1506571"/>
                    <a:pt x="3190614" y="1466109"/>
                    <a:pt x="3197479" y="1407974"/>
                  </a:cubicBezTo>
                  <a:cubicBezTo>
                    <a:pt x="3200474" y="1382922"/>
                    <a:pt x="3202007" y="1356849"/>
                    <a:pt x="3203541" y="1332236"/>
                  </a:cubicBezTo>
                  <a:cubicBezTo>
                    <a:pt x="3205513" y="1302000"/>
                    <a:pt x="3207412" y="1270813"/>
                    <a:pt x="3211648" y="1240431"/>
                  </a:cubicBezTo>
                  <a:cubicBezTo>
                    <a:pt x="3222092" y="1166227"/>
                    <a:pt x="3247581" y="1116928"/>
                    <a:pt x="3291987" y="1085377"/>
                  </a:cubicBezTo>
                  <a:cubicBezTo>
                    <a:pt x="3307470" y="1074276"/>
                    <a:pt x="3323903" y="1064124"/>
                    <a:pt x="3339751" y="1054337"/>
                  </a:cubicBezTo>
                  <a:cubicBezTo>
                    <a:pt x="3354358" y="1045500"/>
                    <a:pt x="3368965" y="1036371"/>
                    <a:pt x="3382696" y="1026656"/>
                  </a:cubicBezTo>
                  <a:cubicBezTo>
                    <a:pt x="3393287" y="1019353"/>
                    <a:pt x="3404242" y="1012049"/>
                    <a:pt x="3415124" y="1004746"/>
                  </a:cubicBezTo>
                  <a:cubicBezTo>
                    <a:pt x="3448136" y="984224"/>
                    <a:pt x="3479103" y="960560"/>
                    <a:pt x="3507514" y="934122"/>
                  </a:cubicBezTo>
                  <a:cubicBezTo>
                    <a:pt x="3546880" y="894902"/>
                    <a:pt x="3555205" y="841586"/>
                    <a:pt x="3527598" y="804630"/>
                  </a:cubicBezTo>
                  <a:cubicBezTo>
                    <a:pt x="3506418" y="776220"/>
                    <a:pt x="3475597" y="765556"/>
                    <a:pt x="3443169" y="756208"/>
                  </a:cubicBezTo>
                  <a:cubicBezTo>
                    <a:pt x="3410742" y="746859"/>
                    <a:pt x="3376050" y="737949"/>
                    <a:pt x="3343185" y="729477"/>
                  </a:cubicBezTo>
                  <a:cubicBezTo>
                    <a:pt x="3315869" y="722173"/>
                    <a:pt x="3288919" y="715235"/>
                    <a:pt x="3261458" y="707566"/>
                  </a:cubicBezTo>
                  <a:cubicBezTo>
                    <a:pt x="3244660" y="703258"/>
                    <a:pt x="3229177" y="694858"/>
                    <a:pt x="3216468" y="683027"/>
                  </a:cubicBezTo>
                  <a:cubicBezTo>
                    <a:pt x="3203322" y="670976"/>
                    <a:pt x="3193316" y="655930"/>
                    <a:pt x="3187254" y="639206"/>
                  </a:cubicBezTo>
                  <a:cubicBezTo>
                    <a:pt x="3173451" y="605682"/>
                    <a:pt x="3171770" y="573035"/>
                    <a:pt x="3171770" y="536956"/>
                  </a:cubicBezTo>
                  <a:cubicBezTo>
                    <a:pt x="3170676" y="456618"/>
                    <a:pt x="3177687" y="395706"/>
                    <a:pt x="3194485" y="339761"/>
                  </a:cubicBezTo>
                  <a:cubicBezTo>
                    <a:pt x="3211283" y="283816"/>
                    <a:pt x="3261604" y="269282"/>
                    <a:pt x="3304038" y="280165"/>
                  </a:cubicBezTo>
                  <a:cubicBezTo>
                    <a:pt x="3433675" y="313396"/>
                    <a:pt x="3527013" y="401257"/>
                    <a:pt x="3581571" y="541265"/>
                  </a:cubicBezTo>
                  <a:cubicBezTo>
                    <a:pt x="3588875" y="560108"/>
                    <a:pt x="3595447" y="579536"/>
                    <a:pt x="3601948" y="598378"/>
                  </a:cubicBezTo>
                  <a:cubicBezTo>
                    <a:pt x="3611223" y="627520"/>
                    <a:pt x="3622032" y="656149"/>
                    <a:pt x="3634229" y="684122"/>
                  </a:cubicBezTo>
                  <a:cubicBezTo>
                    <a:pt x="3683528" y="791630"/>
                    <a:pt x="3767445" y="869631"/>
                    <a:pt x="3883645" y="915936"/>
                  </a:cubicBezTo>
                  <a:cubicBezTo>
                    <a:pt x="3920454" y="930031"/>
                    <a:pt x="3957994" y="942228"/>
                    <a:pt x="3996118" y="952453"/>
                  </a:cubicBezTo>
                  <a:cubicBezTo>
                    <a:pt x="4020877" y="959757"/>
                    <a:pt x="4046439" y="967060"/>
                    <a:pt x="4071198" y="975240"/>
                  </a:cubicBezTo>
                  <a:cubicBezTo>
                    <a:pt x="4161177" y="1005331"/>
                    <a:pt x="4218511" y="1065658"/>
                    <a:pt x="4241079" y="1154760"/>
                  </a:cubicBezTo>
                  <a:cubicBezTo>
                    <a:pt x="4267444" y="1257667"/>
                    <a:pt x="4235090" y="1338152"/>
                    <a:pt x="4150003" y="1381169"/>
                  </a:cubicBezTo>
                  <a:cubicBezTo>
                    <a:pt x="4042788" y="1435580"/>
                    <a:pt x="3925201" y="1447631"/>
                    <a:pt x="3801115" y="1416957"/>
                  </a:cubicBezTo>
                  <a:cubicBezTo>
                    <a:pt x="3727642" y="1398698"/>
                    <a:pt x="3697989" y="1413232"/>
                    <a:pt x="3662932" y="1484661"/>
                  </a:cubicBezTo>
                  <a:lnTo>
                    <a:pt x="3649274" y="1512560"/>
                  </a:lnTo>
                  <a:cubicBezTo>
                    <a:pt x="3617212" y="1578730"/>
                    <a:pt x="3583981" y="1647164"/>
                    <a:pt x="3535340" y="1705080"/>
                  </a:cubicBezTo>
                  <a:cubicBezTo>
                    <a:pt x="3492614" y="1756205"/>
                    <a:pt x="3450473" y="1808717"/>
                    <a:pt x="3409646" y="1860134"/>
                  </a:cubicBezTo>
                  <a:lnTo>
                    <a:pt x="3369185" y="1909432"/>
                  </a:lnTo>
                  <a:cubicBezTo>
                    <a:pt x="3321419" y="1968810"/>
                    <a:pt x="3260654" y="1999193"/>
                    <a:pt x="3182361" y="2002114"/>
                  </a:cubicBezTo>
                  <a:cubicBezTo>
                    <a:pt x="3135472" y="2004963"/>
                    <a:pt x="3089095" y="2014019"/>
                    <a:pt x="3044544" y="2028919"/>
                  </a:cubicBezTo>
                  <a:cubicBezTo>
                    <a:pt x="3021975" y="2036222"/>
                    <a:pt x="3008026" y="2045862"/>
                    <a:pt x="3001307" y="2059301"/>
                  </a:cubicBezTo>
                  <a:cubicBezTo>
                    <a:pt x="2994587" y="2072740"/>
                    <a:pt x="2995172" y="2092459"/>
                    <a:pt x="3003498" y="2117729"/>
                  </a:cubicBezTo>
                  <a:cubicBezTo>
                    <a:pt x="3007588" y="2129999"/>
                    <a:pt x="3012701" y="2142268"/>
                    <a:pt x="3017520" y="2154246"/>
                  </a:cubicBezTo>
                  <a:cubicBezTo>
                    <a:pt x="3021611" y="2163668"/>
                    <a:pt x="3025335" y="2173235"/>
                    <a:pt x="3029060" y="2182876"/>
                  </a:cubicBezTo>
                  <a:cubicBezTo>
                    <a:pt x="3033808" y="2196022"/>
                    <a:pt x="3038774" y="2209023"/>
                    <a:pt x="3043667" y="2222169"/>
                  </a:cubicBezTo>
                  <a:cubicBezTo>
                    <a:pt x="3057690" y="2259563"/>
                    <a:pt x="3072297" y="2298271"/>
                    <a:pt x="3083983" y="2337273"/>
                  </a:cubicBezTo>
                  <a:cubicBezTo>
                    <a:pt x="3107281" y="2414033"/>
                    <a:pt x="3110202" y="2487652"/>
                    <a:pt x="3093258" y="2556378"/>
                  </a:cubicBezTo>
                  <a:cubicBezTo>
                    <a:pt x="3080476" y="2603632"/>
                    <a:pt x="3064482" y="2650009"/>
                    <a:pt x="3045566" y="2695145"/>
                  </a:cubicBezTo>
                  <a:lnTo>
                    <a:pt x="3035341" y="2721364"/>
                  </a:lnTo>
                  <a:cubicBezTo>
                    <a:pt x="3021245" y="2757882"/>
                    <a:pt x="3005615" y="2793742"/>
                    <a:pt x="2990571" y="2828726"/>
                  </a:cubicBezTo>
                  <a:cubicBezTo>
                    <a:pt x="2983778" y="2844282"/>
                    <a:pt x="2977059" y="2859912"/>
                    <a:pt x="2970559" y="2875615"/>
                  </a:cubicBezTo>
                  <a:cubicBezTo>
                    <a:pt x="2970047" y="2876930"/>
                    <a:pt x="2969244" y="2878024"/>
                    <a:pt x="2968148" y="2878901"/>
                  </a:cubicBezTo>
                  <a:cubicBezTo>
                    <a:pt x="2967054" y="2879413"/>
                    <a:pt x="2965885" y="2879705"/>
                    <a:pt x="2964643" y="287955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2" name="Google Shape;192;p12"/>
            <p:cNvSpPr/>
            <p:nvPr/>
          </p:nvSpPr>
          <p:spPr>
            <a:xfrm>
              <a:off x="2842630" y="8408"/>
              <a:ext cx="3069301" cy="5416495"/>
            </a:xfrm>
            <a:custGeom>
              <a:avLst/>
              <a:gdLst/>
              <a:ahLst/>
              <a:cxnLst/>
              <a:rect l="l" t="t" r="r" b="b"/>
              <a:pathLst>
                <a:path w="3069301" h="5416495" extrusionOk="0">
                  <a:moveTo>
                    <a:pt x="2854647" y="5415876"/>
                  </a:moveTo>
                  <a:cubicBezTo>
                    <a:pt x="2850995" y="5415876"/>
                    <a:pt x="2847344" y="5415876"/>
                    <a:pt x="2843619" y="5415219"/>
                  </a:cubicBezTo>
                  <a:cubicBezTo>
                    <a:pt x="2757510" y="5405505"/>
                    <a:pt x="2748673" y="5360881"/>
                    <a:pt x="2735819" y="5299093"/>
                  </a:cubicBezTo>
                  <a:cubicBezTo>
                    <a:pt x="2734504" y="5292885"/>
                    <a:pt x="2733263" y="5286531"/>
                    <a:pt x="2731801" y="5279884"/>
                  </a:cubicBezTo>
                  <a:cubicBezTo>
                    <a:pt x="2724279" y="5240957"/>
                    <a:pt x="2719240" y="5201664"/>
                    <a:pt x="2716757" y="5162079"/>
                  </a:cubicBezTo>
                  <a:cubicBezTo>
                    <a:pt x="2714931" y="5141045"/>
                    <a:pt x="2713178" y="5119353"/>
                    <a:pt x="2710548" y="5098319"/>
                  </a:cubicBezTo>
                  <a:cubicBezTo>
                    <a:pt x="2707992" y="5080207"/>
                    <a:pt x="2703756" y="5062313"/>
                    <a:pt x="2697986" y="5044931"/>
                  </a:cubicBezTo>
                  <a:cubicBezTo>
                    <a:pt x="2690683" y="5023020"/>
                    <a:pt x="2676076" y="5012795"/>
                    <a:pt x="2653435" y="5015717"/>
                  </a:cubicBezTo>
                  <a:cubicBezTo>
                    <a:pt x="2627069" y="5019003"/>
                    <a:pt x="2600777" y="5022362"/>
                    <a:pt x="2574411" y="5025723"/>
                  </a:cubicBezTo>
                  <a:cubicBezTo>
                    <a:pt x="2537894" y="5030470"/>
                    <a:pt x="2501376" y="5035217"/>
                    <a:pt x="2464859" y="5039453"/>
                  </a:cubicBezTo>
                  <a:lnTo>
                    <a:pt x="2441633" y="5042229"/>
                  </a:lnTo>
                  <a:cubicBezTo>
                    <a:pt x="2342378" y="5054207"/>
                    <a:pt x="2240056" y="5066695"/>
                    <a:pt x="2146060" y="5003885"/>
                  </a:cubicBezTo>
                  <a:cubicBezTo>
                    <a:pt x="2106621" y="4978323"/>
                    <a:pt x="2069446" y="4949400"/>
                    <a:pt x="2034973" y="4917484"/>
                  </a:cubicBezTo>
                  <a:cubicBezTo>
                    <a:pt x="2003422" y="4887394"/>
                    <a:pt x="1972455" y="4855550"/>
                    <a:pt x="1942584" y="4824657"/>
                  </a:cubicBezTo>
                  <a:cubicBezTo>
                    <a:pt x="1912712" y="4793763"/>
                    <a:pt x="1880577" y="4760897"/>
                    <a:pt x="1848806" y="4730587"/>
                  </a:cubicBezTo>
                  <a:cubicBezTo>
                    <a:pt x="1808856" y="4692683"/>
                    <a:pt x="1755760" y="4670333"/>
                    <a:pt x="1680825" y="4660255"/>
                  </a:cubicBezTo>
                  <a:lnTo>
                    <a:pt x="1658039" y="4657114"/>
                  </a:lnTo>
                  <a:cubicBezTo>
                    <a:pt x="1556593" y="4643529"/>
                    <a:pt x="1451714" y="4629288"/>
                    <a:pt x="1351876" y="4597298"/>
                  </a:cubicBezTo>
                  <a:cubicBezTo>
                    <a:pt x="1244879" y="4563045"/>
                    <a:pt x="1164905" y="4504325"/>
                    <a:pt x="1107281" y="4417778"/>
                  </a:cubicBezTo>
                  <a:cubicBezTo>
                    <a:pt x="1064482" y="4353726"/>
                    <a:pt x="1004009" y="4273825"/>
                    <a:pt x="914979" y="4225258"/>
                  </a:cubicBezTo>
                  <a:cubicBezTo>
                    <a:pt x="869405" y="4200352"/>
                    <a:pt x="821932" y="4178733"/>
                    <a:pt x="772634" y="4156896"/>
                  </a:cubicBezTo>
                  <a:cubicBezTo>
                    <a:pt x="707632" y="4127682"/>
                    <a:pt x="657603" y="4075827"/>
                    <a:pt x="624007" y="4001842"/>
                  </a:cubicBezTo>
                  <a:cubicBezTo>
                    <a:pt x="580989" y="3906824"/>
                    <a:pt x="527528" y="3816845"/>
                    <a:pt x="464645" y="3733585"/>
                  </a:cubicBezTo>
                  <a:cubicBezTo>
                    <a:pt x="456903" y="3722995"/>
                    <a:pt x="447481" y="3712843"/>
                    <a:pt x="438790" y="3703056"/>
                  </a:cubicBezTo>
                  <a:lnTo>
                    <a:pt x="435795" y="3699769"/>
                  </a:lnTo>
                  <a:cubicBezTo>
                    <a:pt x="399278" y="3659016"/>
                    <a:pt x="361154" y="3655145"/>
                    <a:pt x="318939" y="3687938"/>
                  </a:cubicBezTo>
                  <a:cubicBezTo>
                    <a:pt x="286512" y="3713062"/>
                    <a:pt x="258612" y="3746366"/>
                    <a:pt x="231297" y="3778794"/>
                  </a:cubicBezTo>
                  <a:lnTo>
                    <a:pt x="228595" y="3782080"/>
                  </a:lnTo>
                  <a:cubicBezTo>
                    <a:pt x="217420" y="3796103"/>
                    <a:pt x="207050" y="3810710"/>
                    <a:pt x="197555" y="3825901"/>
                  </a:cubicBezTo>
                  <a:cubicBezTo>
                    <a:pt x="187988" y="3841019"/>
                    <a:pt x="177690" y="3855626"/>
                    <a:pt x="166588" y="3869722"/>
                  </a:cubicBezTo>
                  <a:cubicBezTo>
                    <a:pt x="114003" y="3933409"/>
                    <a:pt x="64923" y="3967662"/>
                    <a:pt x="7444" y="3981831"/>
                  </a:cubicBezTo>
                  <a:cubicBezTo>
                    <a:pt x="6495" y="3981977"/>
                    <a:pt x="5618" y="3981977"/>
                    <a:pt x="4669" y="3981831"/>
                  </a:cubicBezTo>
                  <a:cubicBezTo>
                    <a:pt x="3719" y="3981685"/>
                    <a:pt x="2770" y="3981393"/>
                    <a:pt x="1967" y="3980881"/>
                  </a:cubicBezTo>
                  <a:cubicBezTo>
                    <a:pt x="1163" y="3980371"/>
                    <a:pt x="433" y="3979713"/>
                    <a:pt x="-151" y="3978909"/>
                  </a:cubicBezTo>
                  <a:cubicBezTo>
                    <a:pt x="-663" y="3978106"/>
                    <a:pt x="-1100" y="3977230"/>
                    <a:pt x="-1320" y="3976280"/>
                  </a:cubicBezTo>
                  <a:cubicBezTo>
                    <a:pt x="-1539" y="3975258"/>
                    <a:pt x="-1539" y="3974308"/>
                    <a:pt x="-1320" y="3973286"/>
                  </a:cubicBezTo>
                  <a:cubicBezTo>
                    <a:pt x="-1173" y="3972337"/>
                    <a:pt x="-809" y="3971387"/>
                    <a:pt x="-224" y="3970583"/>
                  </a:cubicBezTo>
                  <a:cubicBezTo>
                    <a:pt x="287" y="3969780"/>
                    <a:pt x="944" y="3969050"/>
                    <a:pt x="1748" y="3968539"/>
                  </a:cubicBezTo>
                  <a:cubicBezTo>
                    <a:pt x="2551" y="3968027"/>
                    <a:pt x="3428" y="3967662"/>
                    <a:pt x="4377" y="3967516"/>
                  </a:cubicBezTo>
                  <a:cubicBezTo>
                    <a:pt x="58642" y="3954516"/>
                    <a:pt x="105823" y="3921358"/>
                    <a:pt x="156363" y="3860082"/>
                  </a:cubicBezTo>
                  <a:cubicBezTo>
                    <a:pt x="166880" y="3846497"/>
                    <a:pt x="176594" y="3832328"/>
                    <a:pt x="185577" y="3817721"/>
                  </a:cubicBezTo>
                  <a:cubicBezTo>
                    <a:pt x="195437" y="3802018"/>
                    <a:pt x="206247" y="3786827"/>
                    <a:pt x="217932" y="3772367"/>
                  </a:cubicBezTo>
                  <a:lnTo>
                    <a:pt x="220634" y="3769079"/>
                  </a:lnTo>
                  <a:cubicBezTo>
                    <a:pt x="248169" y="3736433"/>
                    <a:pt x="276579" y="3702252"/>
                    <a:pt x="310248" y="3676106"/>
                  </a:cubicBezTo>
                  <a:cubicBezTo>
                    <a:pt x="358378" y="3638858"/>
                    <a:pt x="403733" y="3643459"/>
                    <a:pt x="445071" y="3689690"/>
                  </a:cubicBezTo>
                  <a:lnTo>
                    <a:pt x="447993" y="3692977"/>
                  </a:lnTo>
                  <a:cubicBezTo>
                    <a:pt x="456976" y="3702983"/>
                    <a:pt x="466178" y="3713354"/>
                    <a:pt x="474578" y="3724382"/>
                  </a:cubicBezTo>
                  <a:cubicBezTo>
                    <a:pt x="538118" y="3808446"/>
                    <a:pt x="592164" y="3899302"/>
                    <a:pt x="635693" y="3995269"/>
                  </a:cubicBezTo>
                  <a:cubicBezTo>
                    <a:pt x="667682" y="4065821"/>
                    <a:pt x="715520" y="4115486"/>
                    <a:pt x="777527" y="4143093"/>
                  </a:cubicBezTo>
                  <a:cubicBezTo>
                    <a:pt x="826753" y="4165004"/>
                    <a:pt x="874810" y="4186914"/>
                    <a:pt x="920822" y="4211965"/>
                  </a:cubicBezTo>
                  <a:cubicBezTo>
                    <a:pt x="1012481" y="4261921"/>
                    <a:pt x="1074196" y="4343428"/>
                    <a:pt x="1118017" y="4409160"/>
                  </a:cubicBezTo>
                  <a:cubicBezTo>
                    <a:pt x="1173816" y="4492931"/>
                    <a:pt x="1251526" y="4549899"/>
                    <a:pt x="1355454" y="4583202"/>
                  </a:cubicBezTo>
                  <a:cubicBezTo>
                    <a:pt x="1454125" y="4614827"/>
                    <a:pt x="1558492" y="4628849"/>
                    <a:pt x="1659354" y="4642507"/>
                  </a:cubicBezTo>
                  <a:lnTo>
                    <a:pt x="1682214" y="4645574"/>
                  </a:lnTo>
                  <a:cubicBezTo>
                    <a:pt x="1759777" y="4656019"/>
                    <a:pt x="1815576" y="4679536"/>
                    <a:pt x="1857498" y="4719486"/>
                  </a:cubicBezTo>
                  <a:cubicBezTo>
                    <a:pt x="1889852" y="4750088"/>
                    <a:pt x="1921331" y="4782515"/>
                    <a:pt x="1951787" y="4814432"/>
                  </a:cubicBezTo>
                  <a:cubicBezTo>
                    <a:pt x="1982242" y="4846348"/>
                    <a:pt x="2012332" y="4876804"/>
                    <a:pt x="2043738" y="4906675"/>
                  </a:cubicBezTo>
                  <a:cubicBezTo>
                    <a:pt x="2077772" y="4938154"/>
                    <a:pt x="2114362" y="4966637"/>
                    <a:pt x="2153290" y="4991761"/>
                  </a:cubicBezTo>
                  <a:cubicBezTo>
                    <a:pt x="2242978" y="5051796"/>
                    <a:pt x="2343182" y="5039672"/>
                    <a:pt x="2440173" y="5028279"/>
                  </a:cubicBezTo>
                  <a:lnTo>
                    <a:pt x="2463397" y="5025430"/>
                  </a:lnTo>
                  <a:cubicBezTo>
                    <a:pt x="2499915" y="5021195"/>
                    <a:pt x="2536432" y="5016520"/>
                    <a:pt x="2572950" y="5011773"/>
                  </a:cubicBezTo>
                  <a:cubicBezTo>
                    <a:pt x="2599242" y="5008340"/>
                    <a:pt x="2625681" y="5004908"/>
                    <a:pt x="2652048" y="5001767"/>
                  </a:cubicBezTo>
                  <a:cubicBezTo>
                    <a:pt x="2664683" y="4999284"/>
                    <a:pt x="2677828" y="5001913"/>
                    <a:pt x="2688565" y="5009070"/>
                  </a:cubicBezTo>
                  <a:cubicBezTo>
                    <a:pt x="2699593" y="5016593"/>
                    <a:pt x="2707335" y="5027913"/>
                    <a:pt x="2710476" y="5040841"/>
                  </a:cubicBezTo>
                  <a:cubicBezTo>
                    <a:pt x="2716537" y="5059099"/>
                    <a:pt x="2720919" y="5077797"/>
                    <a:pt x="2723622" y="5096786"/>
                  </a:cubicBezTo>
                  <a:cubicBezTo>
                    <a:pt x="2726178" y="5118185"/>
                    <a:pt x="2728077" y="5140023"/>
                    <a:pt x="2729829" y="5161202"/>
                  </a:cubicBezTo>
                  <a:cubicBezTo>
                    <a:pt x="2732240" y="5200131"/>
                    <a:pt x="2737133" y="5238839"/>
                    <a:pt x="2744436" y="5277109"/>
                  </a:cubicBezTo>
                  <a:cubicBezTo>
                    <a:pt x="2745898" y="5283682"/>
                    <a:pt x="2747212" y="5290183"/>
                    <a:pt x="2748454" y="5296390"/>
                  </a:cubicBezTo>
                  <a:cubicBezTo>
                    <a:pt x="2760796" y="5356571"/>
                    <a:pt x="2768173" y="5392797"/>
                    <a:pt x="2844495" y="5401415"/>
                  </a:cubicBezTo>
                  <a:cubicBezTo>
                    <a:pt x="2859175" y="5402365"/>
                    <a:pt x="2873928" y="5401269"/>
                    <a:pt x="2888316" y="5398275"/>
                  </a:cubicBezTo>
                  <a:cubicBezTo>
                    <a:pt x="2973621" y="5384398"/>
                    <a:pt x="3024818" y="5342476"/>
                    <a:pt x="3044392" y="5269879"/>
                  </a:cubicBezTo>
                  <a:cubicBezTo>
                    <a:pt x="3054982" y="5228468"/>
                    <a:pt x="3056808" y="5185231"/>
                    <a:pt x="3049651" y="5143090"/>
                  </a:cubicBezTo>
                  <a:cubicBezTo>
                    <a:pt x="3037308" y="5065527"/>
                    <a:pt x="3007875" y="5014109"/>
                    <a:pt x="2956604" y="4981390"/>
                  </a:cubicBezTo>
                  <a:cubicBezTo>
                    <a:pt x="2920086" y="4958457"/>
                    <a:pt x="2881377" y="4939176"/>
                    <a:pt x="2840990" y="4923911"/>
                  </a:cubicBezTo>
                  <a:cubicBezTo>
                    <a:pt x="2785701" y="4902001"/>
                    <a:pt x="2788769" y="4865483"/>
                    <a:pt x="2799140" y="4832471"/>
                  </a:cubicBezTo>
                  <a:cubicBezTo>
                    <a:pt x="2808342" y="4799971"/>
                    <a:pt x="2822949" y="4769296"/>
                    <a:pt x="2842523" y="4741762"/>
                  </a:cubicBezTo>
                  <a:cubicBezTo>
                    <a:pt x="2869108" y="4706559"/>
                    <a:pt x="2898613" y="4673109"/>
                    <a:pt x="2927170" y="4640681"/>
                  </a:cubicBezTo>
                  <a:cubicBezTo>
                    <a:pt x="2939952" y="4626074"/>
                    <a:pt x="2952733" y="4611467"/>
                    <a:pt x="2965295" y="4596860"/>
                  </a:cubicBezTo>
                  <a:cubicBezTo>
                    <a:pt x="3013060" y="4542230"/>
                    <a:pt x="3039499" y="4472189"/>
                    <a:pt x="3039864" y="4399665"/>
                  </a:cubicBezTo>
                  <a:cubicBezTo>
                    <a:pt x="3039864" y="4323197"/>
                    <a:pt x="3002835" y="4264039"/>
                    <a:pt x="2928632" y="4223943"/>
                  </a:cubicBezTo>
                  <a:cubicBezTo>
                    <a:pt x="2862900" y="4188228"/>
                    <a:pt x="2797168" y="4148498"/>
                    <a:pt x="2734212" y="4109715"/>
                  </a:cubicBezTo>
                  <a:lnTo>
                    <a:pt x="2674688" y="4073637"/>
                  </a:lnTo>
                  <a:cubicBezTo>
                    <a:pt x="2610052" y="4034928"/>
                    <a:pt x="2539281" y="3996438"/>
                    <a:pt x="2458942" y="3978691"/>
                  </a:cubicBezTo>
                  <a:lnTo>
                    <a:pt x="2456240" y="3978106"/>
                  </a:lnTo>
                  <a:cubicBezTo>
                    <a:pt x="2409644" y="3969050"/>
                    <a:pt x="2363777" y="3956634"/>
                    <a:pt x="2319007" y="3941004"/>
                  </a:cubicBezTo>
                  <a:cubicBezTo>
                    <a:pt x="2229977" y="3907409"/>
                    <a:pt x="2184768" y="3830137"/>
                    <a:pt x="2142700" y="3747023"/>
                  </a:cubicBezTo>
                  <a:cubicBezTo>
                    <a:pt x="2111733" y="3685746"/>
                    <a:pt x="2080401" y="3624616"/>
                    <a:pt x="2048703" y="3563632"/>
                  </a:cubicBezTo>
                  <a:lnTo>
                    <a:pt x="1993489" y="3456270"/>
                  </a:lnTo>
                  <a:cubicBezTo>
                    <a:pt x="1948426" y="3368628"/>
                    <a:pt x="1902779" y="3273682"/>
                    <a:pt x="1883280" y="3170264"/>
                  </a:cubicBezTo>
                  <a:cubicBezTo>
                    <a:pt x="1867723" y="3087297"/>
                    <a:pt x="1879116" y="3025728"/>
                    <a:pt x="1919797" y="2976357"/>
                  </a:cubicBezTo>
                  <a:cubicBezTo>
                    <a:pt x="1932797" y="2960581"/>
                    <a:pt x="1945870" y="2944878"/>
                    <a:pt x="1958578" y="2929248"/>
                  </a:cubicBezTo>
                  <a:cubicBezTo>
                    <a:pt x="1986624" y="2895871"/>
                    <a:pt x="2015692" y="2861253"/>
                    <a:pt x="2042058" y="2825612"/>
                  </a:cubicBezTo>
                  <a:cubicBezTo>
                    <a:pt x="2072148" y="2784785"/>
                    <a:pt x="2106255" y="2739211"/>
                    <a:pt x="2127947" y="2689913"/>
                  </a:cubicBezTo>
                  <a:cubicBezTo>
                    <a:pt x="2150807" y="2637984"/>
                    <a:pt x="2144526" y="2585180"/>
                    <a:pt x="2110638" y="2545011"/>
                  </a:cubicBezTo>
                  <a:cubicBezTo>
                    <a:pt x="2082738" y="2512408"/>
                    <a:pt x="2052648" y="2481755"/>
                    <a:pt x="2020512" y="2453279"/>
                  </a:cubicBezTo>
                  <a:cubicBezTo>
                    <a:pt x="1981731" y="2418002"/>
                    <a:pt x="1938494" y="2374912"/>
                    <a:pt x="1924106" y="2308961"/>
                  </a:cubicBezTo>
                  <a:cubicBezTo>
                    <a:pt x="1909499" y="2241038"/>
                    <a:pt x="1919505" y="2169318"/>
                    <a:pt x="1955584" y="2089856"/>
                  </a:cubicBezTo>
                  <a:cubicBezTo>
                    <a:pt x="1978444" y="2042083"/>
                    <a:pt x="2004225" y="1995743"/>
                    <a:pt x="2032709" y="1951089"/>
                  </a:cubicBezTo>
                  <a:cubicBezTo>
                    <a:pt x="2043518" y="1933195"/>
                    <a:pt x="2054620" y="1915229"/>
                    <a:pt x="2064991" y="1897189"/>
                  </a:cubicBezTo>
                  <a:cubicBezTo>
                    <a:pt x="2142554" y="1763973"/>
                    <a:pt x="2140144" y="1674724"/>
                    <a:pt x="2055204" y="1556626"/>
                  </a:cubicBezTo>
                  <a:cubicBezTo>
                    <a:pt x="2032855" y="1525513"/>
                    <a:pt x="2007950" y="1495350"/>
                    <a:pt x="1983848" y="1466208"/>
                  </a:cubicBezTo>
                  <a:cubicBezTo>
                    <a:pt x="1972090" y="1451601"/>
                    <a:pt x="1960624" y="1437652"/>
                    <a:pt x="1948646" y="1423264"/>
                  </a:cubicBezTo>
                  <a:cubicBezTo>
                    <a:pt x="1887369" y="1346650"/>
                    <a:pt x="1862829" y="1271132"/>
                    <a:pt x="1873712" y="1192108"/>
                  </a:cubicBezTo>
                  <a:cubicBezTo>
                    <a:pt x="1881234" y="1145913"/>
                    <a:pt x="1892043" y="1100317"/>
                    <a:pt x="1906140" y="1055678"/>
                  </a:cubicBezTo>
                  <a:cubicBezTo>
                    <a:pt x="1910302" y="1041582"/>
                    <a:pt x="1914393" y="1027340"/>
                    <a:pt x="1918263" y="1013172"/>
                  </a:cubicBezTo>
                  <a:cubicBezTo>
                    <a:pt x="1938056" y="940940"/>
                    <a:pt x="1954050" y="863157"/>
                    <a:pt x="1937106" y="784644"/>
                  </a:cubicBezTo>
                  <a:lnTo>
                    <a:pt x="1929364" y="747543"/>
                  </a:lnTo>
                  <a:cubicBezTo>
                    <a:pt x="1911471" y="665086"/>
                    <a:pt x="1892847" y="579927"/>
                    <a:pt x="1883717" y="493307"/>
                  </a:cubicBezTo>
                  <a:cubicBezTo>
                    <a:pt x="1873201" y="395367"/>
                    <a:pt x="1892774" y="304073"/>
                    <a:pt x="1915341" y="220229"/>
                  </a:cubicBezTo>
                  <a:cubicBezTo>
                    <a:pt x="1928927" y="169689"/>
                    <a:pt x="1943752" y="118637"/>
                    <a:pt x="1958214" y="69265"/>
                  </a:cubicBezTo>
                  <a:cubicBezTo>
                    <a:pt x="1964421" y="47355"/>
                    <a:pt x="1970702" y="26174"/>
                    <a:pt x="1976837" y="4556"/>
                  </a:cubicBezTo>
                  <a:cubicBezTo>
                    <a:pt x="1977130" y="3672"/>
                    <a:pt x="1977567" y="2840"/>
                    <a:pt x="1978079" y="2073"/>
                  </a:cubicBezTo>
                  <a:cubicBezTo>
                    <a:pt x="1978663" y="1357"/>
                    <a:pt x="1979320" y="758"/>
                    <a:pt x="1980124" y="320"/>
                  </a:cubicBezTo>
                  <a:cubicBezTo>
                    <a:pt x="1980928" y="-126"/>
                    <a:pt x="1981804" y="-396"/>
                    <a:pt x="1982680" y="-484"/>
                  </a:cubicBezTo>
                  <a:cubicBezTo>
                    <a:pt x="1983557" y="-666"/>
                    <a:pt x="1984433" y="-666"/>
                    <a:pt x="1985309" y="-484"/>
                  </a:cubicBezTo>
                  <a:cubicBezTo>
                    <a:pt x="1986843" y="108"/>
                    <a:pt x="1988158" y="1218"/>
                    <a:pt x="1989034" y="2657"/>
                  </a:cubicBezTo>
                  <a:cubicBezTo>
                    <a:pt x="1989911" y="4132"/>
                    <a:pt x="1990202" y="5863"/>
                    <a:pt x="1989911" y="7551"/>
                  </a:cubicBezTo>
                  <a:cubicBezTo>
                    <a:pt x="1983703" y="29315"/>
                    <a:pt x="1977421" y="50882"/>
                    <a:pt x="1971140" y="72260"/>
                  </a:cubicBezTo>
                  <a:cubicBezTo>
                    <a:pt x="1956899" y="121193"/>
                    <a:pt x="1941926" y="172537"/>
                    <a:pt x="1928415" y="222931"/>
                  </a:cubicBezTo>
                  <a:cubicBezTo>
                    <a:pt x="1906504" y="305388"/>
                    <a:pt x="1887004" y="394856"/>
                    <a:pt x="1897375" y="490532"/>
                  </a:cubicBezTo>
                  <a:cubicBezTo>
                    <a:pt x="1906504" y="576348"/>
                    <a:pt x="1924909" y="661142"/>
                    <a:pt x="1942729" y="743453"/>
                  </a:cubicBezTo>
                  <a:lnTo>
                    <a:pt x="1950545" y="780627"/>
                  </a:lnTo>
                  <a:cubicBezTo>
                    <a:pt x="1968219" y="862719"/>
                    <a:pt x="1951859" y="942619"/>
                    <a:pt x="1931556" y="1016677"/>
                  </a:cubicBezTo>
                  <a:cubicBezTo>
                    <a:pt x="1927538" y="1030919"/>
                    <a:pt x="1923740" y="1045161"/>
                    <a:pt x="1919358" y="1059403"/>
                  </a:cubicBezTo>
                  <a:cubicBezTo>
                    <a:pt x="1905409" y="1103333"/>
                    <a:pt x="1894746" y="1148221"/>
                    <a:pt x="1887369" y="1193714"/>
                  </a:cubicBezTo>
                  <a:cubicBezTo>
                    <a:pt x="1876998" y="1268429"/>
                    <a:pt x="1900516" y="1340588"/>
                    <a:pt x="1959162" y="1413623"/>
                  </a:cubicBezTo>
                  <a:cubicBezTo>
                    <a:pt x="1970776" y="1428230"/>
                    <a:pt x="1982461" y="1442180"/>
                    <a:pt x="1994293" y="1456495"/>
                  </a:cubicBezTo>
                  <a:cubicBezTo>
                    <a:pt x="2018468" y="1485709"/>
                    <a:pt x="2043518" y="1516018"/>
                    <a:pt x="2066232" y="1547570"/>
                  </a:cubicBezTo>
                  <a:cubicBezTo>
                    <a:pt x="2153874" y="1669977"/>
                    <a:pt x="2157015" y="1766675"/>
                    <a:pt x="2076823" y="1904200"/>
                  </a:cubicBezTo>
                  <a:cubicBezTo>
                    <a:pt x="2066159" y="1922386"/>
                    <a:pt x="2054912" y="1940353"/>
                    <a:pt x="2044322" y="1958246"/>
                  </a:cubicBezTo>
                  <a:cubicBezTo>
                    <a:pt x="2016130" y="2002491"/>
                    <a:pt x="1990641" y="2048386"/>
                    <a:pt x="1968000" y="2095698"/>
                  </a:cubicBezTo>
                  <a:cubicBezTo>
                    <a:pt x="1932870" y="2173554"/>
                    <a:pt x="1923083" y="2240308"/>
                    <a:pt x="1937471" y="2305821"/>
                  </a:cubicBezTo>
                  <a:cubicBezTo>
                    <a:pt x="1949668" y="2361473"/>
                    <a:pt x="1981731" y="2399452"/>
                    <a:pt x="2029568" y="2442542"/>
                  </a:cubicBezTo>
                  <a:cubicBezTo>
                    <a:pt x="2062143" y="2471464"/>
                    <a:pt x="2092744" y="2502577"/>
                    <a:pt x="2121082" y="2535662"/>
                  </a:cubicBezTo>
                  <a:cubicBezTo>
                    <a:pt x="2158695" y="2580214"/>
                    <a:pt x="2165706" y="2638642"/>
                    <a:pt x="2140436" y="2696339"/>
                  </a:cubicBezTo>
                  <a:cubicBezTo>
                    <a:pt x="2118087" y="2747026"/>
                    <a:pt x="2083541" y="2793768"/>
                    <a:pt x="2052794" y="2835106"/>
                  </a:cubicBezTo>
                  <a:cubicBezTo>
                    <a:pt x="2026136" y="2871113"/>
                    <a:pt x="1996995" y="2905804"/>
                    <a:pt x="1968730" y="2939400"/>
                  </a:cubicBezTo>
                  <a:cubicBezTo>
                    <a:pt x="1955657" y="2954957"/>
                    <a:pt x="1942584" y="2970587"/>
                    <a:pt x="1929948" y="2986289"/>
                  </a:cubicBezTo>
                  <a:cubicBezTo>
                    <a:pt x="1892482" y="3032082"/>
                    <a:pt x="1881891" y="3089853"/>
                    <a:pt x="1896645" y="3168146"/>
                  </a:cubicBezTo>
                  <a:cubicBezTo>
                    <a:pt x="1915853" y="3269958"/>
                    <a:pt x="1960916" y="3363370"/>
                    <a:pt x="2005175" y="3450281"/>
                  </a:cubicBezTo>
                  <a:cubicBezTo>
                    <a:pt x="2023580" y="3485995"/>
                    <a:pt x="2041985" y="3521783"/>
                    <a:pt x="2060463" y="3557497"/>
                  </a:cubicBezTo>
                  <a:cubicBezTo>
                    <a:pt x="2091941" y="3618627"/>
                    <a:pt x="2123273" y="3679831"/>
                    <a:pt x="2154459" y="3741034"/>
                  </a:cubicBezTo>
                  <a:cubicBezTo>
                    <a:pt x="2195359" y="3821373"/>
                    <a:pt x="2238887" y="3896088"/>
                    <a:pt x="2323389" y="3928296"/>
                  </a:cubicBezTo>
                  <a:cubicBezTo>
                    <a:pt x="2367941" y="3943634"/>
                    <a:pt x="2413441" y="3955831"/>
                    <a:pt x="2459672" y="3964814"/>
                  </a:cubicBezTo>
                  <a:lnTo>
                    <a:pt x="2462375" y="3965471"/>
                  </a:lnTo>
                  <a:cubicBezTo>
                    <a:pt x="2544612" y="3983803"/>
                    <a:pt x="2616552" y="4022585"/>
                    <a:pt x="2681992" y="4062243"/>
                  </a:cubicBezTo>
                  <a:cubicBezTo>
                    <a:pt x="2701857" y="4074147"/>
                    <a:pt x="2721723" y="4086125"/>
                    <a:pt x="2741588" y="4098322"/>
                  </a:cubicBezTo>
                  <a:cubicBezTo>
                    <a:pt x="2804617" y="4136666"/>
                    <a:pt x="2869765" y="4176324"/>
                    <a:pt x="2935350" y="4211819"/>
                  </a:cubicBezTo>
                  <a:cubicBezTo>
                    <a:pt x="3014448" y="4254617"/>
                    <a:pt x="3054325" y="4317939"/>
                    <a:pt x="3053886" y="4400323"/>
                  </a:cubicBezTo>
                  <a:cubicBezTo>
                    <a:pt x="3053522" y="4476279"/>
                    <a:pt x="3025841" y="4549533"/>
                    <a:pt x="2975885" y="4606793"/>
                  </a:cubicBezTo>
                  <a:cubicBezTo>
                    <a:pt x="2963250" y="4621400"/>
                    <a:pt x="2950469" y="4636007"/>
                    <a:pt x="2937615" y="4650614"/>
                  </a:cubicBezTo>
                  <a:cubicBezTo>
                    <a:pt x="2909204" y="4682749"/>
                    <a:pt x="2879844" y="4715907"/>
                    <a:pt x="2853551" y="4750818"/>
                  </a:cubicBezTo>
                  <a:cubicBezTo>
                    <a:pt x="2835146" y="4777038"/>
                    <a:pt x="2821269" y="4806252"/>
                    <a:pt x="2812506" y="4837072"/>
                  </a:cubicBezTo>
                  <a:cubicBezTo>
                    <a:pt x="2801842" y="4871180"/>
                    <a:pt x="2803960" y="4894259"/>
                    <a:pt x="2846321" y="4910546"/>
                  </a:cubicBezTo>
                  <a:cubicBezTo>
                    <a:pt x="2887440" y="4926103"/>
                    <a:pt x="2926951" y="4945676"/>
                    <a:pt x="2964200" y="4968974"/>
                  </a:cubicBezTo>
                  <a:cubicBezTo>
                    <a:pt x="3018464" y="5003958"/>
                    <a:pt x="3050234" y="5058735"/>
                    <a:pt x="3063308" y="5140314"/>
                  </a:cubicBezTo>
                  <a:cubicBezTo>
                    <a:pt x="3070831" y="5184501"/>
                    <a:pt x="3068932" y="5229856"/>
                    <a:pt x="3057684" y="5273239"/>
                  </a:cubicBezTo>
                  <a:cubicBezTo>
                    <a:pt x="3036504" y="5351752"/>
                    <a:pt x="2981947" y="5397399"/>
                    <a:pt x="2890653" y="5412006"/>
                  </a:cubicBezTo>
                  <a:cubicBezTo>
                    <a:pt x="2878748" y="5414269"/>
                    <a:pt x="2866697" y="5415584"/>
                    <a:pt x="2854647" y="54158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3" name="Google Shape;193;p12"/>
            <p:cNvSpPr/>
            <p:nvPr/>
          </p:nvSpPr>
          <p:spPr>
            <a:xfrm>
              <a:off x="6907912" y="7832"/>
              <a:ext cx="2379430" cy="4004133"/>
            </a:xfrm>
            <a:custGeom>
              <a:avLst/>
              <a:gdLst/>
              <a:ahLst/>
              <a:cxnLst/>
              <a:rect l="l" t="t" r="r" b="b"/>
              <a:pathLst>
                <a:path w="2379430" h="4004133" extrusionOk="0">
                  <a:moveTo>
                    <a:pt x="1178053" y="4003514"/>
                  </a:moveTo>
                  <a:lnTo>
                    <a:pt x="1174618" y="4003514"/>
                  </a:lnTo>
                  <a:cubicBezTo>
                    <a:pt x="1172793" y="4003367"/>
                    <a:pt x="1171113" y="4002637"/>
                    <a:pt x="1169872" y="4001322"/>
                  </a:cubicBezTo>
                  <a:cubicBezTo>
                    <a:pt x="1168631" y="3999935"/>
                    <a:pt x="1167900" y="3998109"/>
                    <a:pt x="1167973" y="3996210"/>
                  </a:cubicBezTo>
                  <a:cubicBezTo>
                    <a:pt x="1167900" y="3994311"/>
                    <a:pt x="1168631" y="3992485"/>
                    <a:pt x="1169872" y="3991098"/>
                  </a:cubicBezTo>
                  <a:cubicBezTo>
                    <a:pt x="1170530" y="3990440"/>
                    <a:pt x="1171332" y="3989929"/>
                    <a:pt x="1172136" y="3989564"/>
                  </a:cubicBezTo>
                  <a:cubicBezTo>
                    <a:pt x="1173012" y="3989418"/>
                    <a:pt x="1173889" y="3989418"/>
                    <a:pt x="1174765" y="3989564"/>
                  </a:cubicBezTo>
                  <a:lnTo>
                    <a:pt x="1178053" y="3989564"/>
                  </a:lnTo>
                  <a:cubicBezTo>
                    <a:pt x="1210114" y="3989564"/>
                    <a:pt x="1230199" y="3980434"/>
                    <a:pt x="1239401" y="3961738"/>
                  </a:cubicBezTo>
                  <a:cubicBezTo>
                    <a:pt x="1240206" y="3960058"/>
                    <a:pt x="1241593" y="3958816"/>
                    <a:pt x="1243346" y="3958232"/>
                  </a:cubicBezTo>
                  <a:cubicBezTo>
                    <a:pt x="1245098" y="3957721"/>
                    <a:pt x="1246924" y="3957867"/>
                    <a:pt x="1248531" y="3958743"/>
                  </a:cubicBezTo>
                  <a:cubicBezTo>
                    <a:pt x="1250137" y="3959619"/>
                    <a:pt x="1251305" y="3961081"/>
                    <a:pt x="1251890" y="3962833"/>
                  </a:cubicBezTo>
                  <a:cubicBezTo>
                    <a:pt x="1252402" y="3964659"/>
                    <a:pt x="1252256" y="3966631"/>
                    <a:pt x="1251452" y="3968311"/>
                  </a:cubicBezTo>
                  <a:cubicBezTo>
                    <a:pt x="1239694" y="3991682"/>
                    <a:pt x="1215592" y="4003514"/>
                    <a:pt x="1178053" y="4003514"/>
                  </a:cubicBezTo>
                  <a:close/>
                  <a:moveTo>
                    <a:pt x="1094792" y="3989710"/>
                  </a:moveTo>
                  <a:lnTo>
                    <a:pt x="1093112" y="3989710"/>
                  </a:lnTo>
                  <a:cubicBezTo>
                    <a:pt x="1082815" y="3986861"/>
                    <a:pt x="1072515" y="3983721"/>
                    <a:pt x="1062072" y="3980581"/>
                  </a:cubicBezTo>
                  <a:cubicBezTo>
                    <a:pt x="1046589" y="3975833"/>
                    <a:pt x="1030520" y="3971013"/>
                    <a:pt x="1014745" y="3967069"/>
                  </a:cubicBezTo>
                  <a:cubicBezTo>
                    <a:pt x="1013868" y="3966850"/>
                    <a:pt x="1013066" y="3966485"/>
                    <a:pt x="1012335" y="3965974"/>
                  </a:cubicBezTo>
                  <a:cubicBezTo>
                    <a:pt x="1011605" y="3965390"/>
                    <a:pt x="1010947" y="3964732"/>
                    <a:pt x="1010509" y="3963928"/>
                  </a:cubicBezTo>
                  <a:cubicBezTo>
                    <a:pt x="1010072" y="3963125"/>
                    <a:pt x="1009706" y="3962249"/>
                    <a:pt x="1009560" y="3961299"/>
                  </a:cubicBezTo>
                  <a:cubicBezTo>
                    <a:pt x="1009341" y="3959400"/>
                    <a:pt x="1009779" y="3957574"/>
                    <a:pt x="1010801" y="3955968"/>
                  </a:cubicBezTo>
                  <a:cubicBezTo>
                    <a:pt x="1011313" y="3955238"/>
                    <a:pt x="1011971" y="3954580"/>
                    <a:pt x="1012700" y="3954069"/>
                  </a:cubicBezTo>
                  <a:cubicBezTo>
                    <a:pt x="1013431" y="3953631"/>
                    <a:pt x="1014307" y="3953265"/>
                    <a:pt x="1015184" y="3953119"/>
                  </a:cubicBezTo>
                  <a:cubicBezTo>
                    <a:pt x="1016059" y="3952900"/>
                    <a:pt x="1016937" y="3952900"/>
                    <a:pt x="1017812" y="3953119"/>
                  </a:cubicBezTo>
                  <a:cubicBezTo>
                    <a:pt x="1033953" y="3957137"/>
                    <a:pt x="1050168" y="3962029"/>
                    <a:pt x="1065797" y="3966850"/>
                  </a:cubicBezTo>
                  <a:cubicBezTo>
                    <a:pt x="1075948" y="3969845"/>
                    <a:pt x="1086101" y="3972985"/>
                    <a:pt x="1096325" y="3975833"/>
                  </a:cubicBezTo>
                  <a:cubicBezTo>
                    <a:pt x="1098005" y="3976199"/>
                    <a:pt x="1099540" y="3977221"/>
                    <a:pt x="1100488" y="3978682"/>
                  </a:cubicBezTo>
                  <a:cubicBezTo>
                    <a:pt x="1101510" y="3980143"/>
                    <a:pt x="1101876" y="3981969"/>
                    <a:pt x="1101656" y="3983721"/>
                  </a:cubicBezTo>
                  <a:cubicBezTo>
                    <a:pt x="1101439" y="3985474"/>
                    <a:pt x="1100562" y="3987081"/>
                    <a:pt x="1099247" y="3988250"/>
                  </a:cubicBezTo>
                  <a:cubicBezTo>
                    <a:pt x="1098005" y="3989418"/>
                    <a:pt x="1096252" y="3990002"/>
                    <a:pt x="1094572" y="3989856"/>
                  </a:cubicBezTo>
                  <a:close/>
                  <a:moveTo>
                    <a:pt x="937327" y="3947861"/>
                  </a:moveTo>
                  <a:lnTo>
                    <a:pt x="935867" y="3947861"/>
                  </a:lnTo>
                  <a:cubicBezTo>
                    <a:pt x="905412" y="3940557"/>
                    <a:pt x="880215" y="3935372"/>
                    <a:pt x="856552" y="3930771"/>
                  </a:cubicBezTo>
                  <a:cubicBezTo>
                    <a:pt x="854799" y="3930405"/>
                    <a:pt x="853264" y="3929383"/>
                    <a:pt x="852242" y="3927922"/>
                  </a:cubicBezTo>
                  <a:cubicBezTo>
                    <a:pt x="851220" y="3926389"/>
                    <a:pt x="850782" y="3924490"/>
                    <a:pt x="851074" y="3922664"/>
                  </a:cubicBezTo>
                  <a:cubicBezTo>
                    <a:pt x="851438" y="3920911"/>
                    <a:pt x="852388" y="3919304"/>
                    <a:pt x="853849" y="3918136"/>
                  </a:cubicBezTo>
                  <a:cubicBezTo>
                    <a:pt x="855309" y="3917113"/>
                    <a:pt x="857062" y="3916675"/>
                    <a:pt x="858814" y="3916894"/>
                  </a:cubicBezTo>
                  <a:cubicBezTo>
                    <a:pt x="882697" y="3921568"/>
                    <a:pt x="908040" y="3926973"/>
                    <a:pt x="938570" y="3934057"/>
                  </a:cubicBezTo>
                  <a:cubicBezTo>
                    <a:pt x="940323" y="3934277"/>
                    <a:pt x="941929" y="3935226"/>
                    <a:pt x="943024" y="3936686"/>
                  </a:cubicBezTo>
                  <a:cubicBezTo>
                    <a:pt x="944121" y="3938148"/>
                    <a:pt x="944631" y="3939973"/>
                    <a:pt x="944413" y="3941799"/>
                  </a:cubicBezTo>
                  <a:cubicBezTo>
                    <a:pt x="944267" y="3943625"/>
                    <a:pt x="943390" y="3945378"/>
                    <a:pt x="942003" y="3946546"/>
                  </a:cubicBezTo>
                  <a:cubicBezTo>
                    <a:pt x="940688" y="3947715"/>
                    <a:pt x="938936" y="3948300"/>
                    <a:pt x="937181" y="3948153"/>
                  </a:cubicBezTo>
                  <a:close/>
                  <a:moveTo>
                    <a:pt x="777454" y="3918647"/>
                  </a:moveTo>
                  <a:lnTo>
                    <a:pt x="776577" y="3918647"/>
                  </a:lnTo>
                  <a:lnTo>
                    <a:pt x="770370" y="3917844"/>
                  </a:lnTo>
                  <a:cubicBezTo>
                    <a:pt x="745902" y="3914703"/>
                    <a:pt x="720633" y="3911416"/>
                    <a:pt x="695801" y="3906961"/>
                  </a:cubicBezTo>
                  <a:cubicBezTo>
                    <a:pt x="694049" y="3906596"/>
                    <a:pt x="692442" y="3905500"/>
                    <a:pt x="691419" y="3904040"/>
                  </a:cubicBezTo>
                  <a:cubicBezTo>
                    <a:pt x="690397" y="3902506"/>
                    <a:pt x="689958" y="3900534"/>
                    <a:pt x="690324" y="3898708"/>
                  </a:cubicBezTo>
                  <a:cubicBezTo>
                    <a:pt x="690834" y="3894984"/>
                    <a:pt x="694339" y="3892354"/>
                    <a:pt x="698064" y="3892865"/>
                  </a:cubicBezTo>
                  <a:cubicBezTo>
                    <a:pt x="698064" y="3892865"/>
                    <a:pt x="698137" y="3892865"/>
                    <a:pt x="698137" y="3892865"/>
                  </a:cubicBezTo>
                  <a:cubicBezTo>
                    <a:pt x="722532" y="3897320"/>
                    <a:pt x="747728" y="3900169"/>
                    <a:pt x="772050" y="3903747"/>
                  </a:cubicBezTo>
                  <a:lnTo>
                    <a:pt x="778258" y="3904478"/>
                  </a:lnTo>
                  <a:cubicBezTo>
                    <a:pt x="780084" y="3904624"/>
                    <a:pt x="781764" y="3905500"/>
                    <a:pt x="782932" y="3906888"/>
                  </a:cubicBezTo>
                  <a:cubicBezTo>
                    <a:pt x="784100" y="3908349"/>
                    <a:pt x="784758" y="3910175"/>
                    <a:pt x="784611" y="3912000"/>
                  </a:cubicBezTo>
                  <a:cubicBezTo>
                    <a:pt x="784538" y="3913826"/>
                    <a:pt x="783663" y="3915579"/>
                    <a:pt x="782347" y="3916894"/>
                  </a:cubicBezTo>
                  <a:cubicBezTo>
                    <a:pt x="781033" y="3918136"/>
                    <a:pt x="779207" y="3918793"/>
                    <a:pt x="777381" y="3918647"/>
                  </a:cubicBezTo>
                  <a:close/>
                  <a:moveTo>
                    <a:pt x="617289" y="3890529"/>
                  </a:moveTo>
                  <a:lnTo>
                    <a:pt x="615900" y="3890529"/>
                  </a:lnTo>
                  <a:cubicBezTo>
                    <a:pt x="589389" y="3884685"/>
                    <a:pt x="562949" y="3878770"/>
                    <a:pt x="536438" y="3872781"/>
                  </a:cubicBezTo>
                  <a:cubicBezTo>
                    <a:pt x="534685" y="3872416"/>
                    <a:pt x="533152" y="3871320"/>
                    <a:pt x="532275" y="3869787"/>
                  </a:cubicBezTo>
                  <a:cubicBezTo>
                    <a:pt x="531326" y="3868252"/>
                    <a:pt x="530961" y="3866427"/>
                    <a:pt x="531180" y="3864674"/>
                  </a:cubicBezTo>
                  <a:cubicBezTo>
                    <a:pt x="531545" y="3862921"/>
                    <a:pt x="532567" y="3861388"/>
                    <a:pt x="534027" y="3860292"/>
                  </a:cubicBezTo>
                  <a:cubicBezTo>
                    <a:pt x="535488" y="3859269"/>
                    <a:pt x="537242" y="3858904"/>
                    <a:pt x="538995" y="3859196"/>
                  </a:cubicBezTo>
                  <a:cubicBezTo>
                    <a:pt x="565360" y="3865258"/>
                    <a:pt x="591799" y="3871174"/>
                    <a:pt x="618383" y="3876871"/>
                  </a:cubicBezTo>
                  <a:cubicBezTo>
                    <a:pt x="622035" y="3877601"/>
                    <a:pt x="624519" y="3880960"/>
                    <a:pt x="624153" y="3884685"/>
                  </a:cubicBezTo>
                  <a:cubicBezTo>
                    <a:pt x="624007" y="3886511"/>
                    <a:pt x="623130" y="3888118"/>
                    <a:pt x="621816" y="3889360"/>
                  </a:cubicBezTo>
                  <a:cubicBezTo>
                    <a:pt x="620502" y="3890602"/>
                    <a:pt x="618749" y="3891186"/>
                    <a:pt x="616923" y="3891039"/>
                  </a:cubicBezTo>
                  <a:close/>
                  <a:moveTo>
                    <a:pt x="1246266" y="3888337"/>
                  </a:moveTo>
                  <a:cubicBezTo>
                    <a:pt x="1244733" y="3888337"/>
                    <a:pt x="1243273" y="3887753"/>
                    <a:pt x="1242103" y="3886804"/>
                  </a:cubicBezTo>
                  <a:cubicBezTo>
                    <a:pt x="1240862" y="3885781"/>
                    <a:pt x="1240059" y="3884394"/>
                    <a:pt x="1239694" y="3882859"/>
                  </a:cubicBezTo>
                  <a:cubicBezTo>
                    <a:pt x="1232973" y="3852988"/>
                    <a:pt x="1223627" y="3823847"/>
                    <a:pt x="1216396" y="3801718"/>
                  </a:cubicBezTo>
                  <a:cubicBezTo>
                    <a:pt x="1215738" y="3799965"/>
                    <a:pt x="1215738" y="3798066"/>
                    <a:pt x="1216396" y="3796313"/>
                  </a:cubicBezTo>
                  <a:cubicBezTo>
                    <a:pt x="1217198" y="3794633"/>
                    <a:pt x="1218586" y="3793318"/>
                    <a:pt x="1220265" y="3792661"/>
                  </a:cubicBezTo>
                  <a:cubicBezTo>
                    <a:pt x="1221874" y="3792004"/>
                    <a:pt x="1223773" y="3792004"/>
                    <a:pt x="1225379" y="3792661"/>
                  </a:cubicBezTo>
                  <a:cubicBezTo>
                    <a:pt x="1226986" y="3793538"/>
                    <a:pt x="1228300" y="3794926"/>
                    <a:pt x="1228885" y="3796679"/>
                  </a:cubicBezTo>
                  <a:cubicBezTo>
                    <a:pt x="1238087" y="3823774"/>
                    <a:pt x="1245974" y="3851309"/>
                    <a:pt x="1252548" y="3879208"/>
                  </a:cubicBezTo>
                  <a:cubicBezTo>
                    <a:pt x="1253424" y="3883006"/>
                    <a:pt x="1251232" y="3886804"/>
                    <a:pt x="1247509" y="3887899"/>
                  </a:cubicBezTo>
                  <a:close/>
                  <a:moveTo>
                    <a:pt x="458510" y="3854595"/>
                  </a:moveTo>
                  <a:lnTo>
                    <a:pt x="457048" y="3854595"/>
                  </a:lnTo>
                  <a:lnTo>
                    <a:pt x="392194" y="3839988"/>
                  </a:lnTo>
                  <a:lnTo>
                    <a:pt x="377587" y="3836629"/>
                  </a:lnTo>
                  <a:cubicBezTo>
                    <a:pt x="375907" y="3836263"/>
                    <a:pt x="374374" y="3835167"/>
                    <a:pt x="373423" y="3833707"/>
                  </a:cubicBezTo>
                  <a:cubicBezTo>
                    <a:pt x="372475" y="3832174"/>
                    <a:pt x="372109" y="3830348"/>
                    <a:pt x="372401" y="3828522"/>
                  </a:cubicBezTo>
                  <a:cubicBezTo>
                    <a:pt x="372767" y="3826769"/>
                    <a:pt x="373789" y="3825235"/>
                    <a:pt x="375249" y="3824212"/>
                  </a:cubicBezTo>
                  <a:cubicBezTo>
                    <a:pt x="376636" y="3823190"/>
                    <a:pt x="378462" y="3822825"/>
                    <a:pt x="380144" y="3823117"/>
                  </a:cubicBezTo>
                  <a:lnTo>
                    <a:pt x="394751" y="3826403"/>
                  </a:lnTo>
                  <a:lnTo>
                    <a:pt x="459678" y="3841010"/>
                  </a:lnTo>
                  <a:cubicBezTo>
                    <a:pt x="461358" y="3841376"/>
                    <a:pt x="462745" y="3842399"/>
                    <a:pt x="463695" y="3843786"/>
                  </a:cubicBezTo>
                  <a:cubicBezTo>
                    <a:pt x="464644" y="3845246"/>
                    <a:pt x="465083" y="3846927"/>
                    <a:pt x="464936" y="3848680"/>
                  </a:cubicBezTo>
                  <a:cubicBezTo>
                    <a:pt x="464790" y="3850432"/>
                    <a:pt x="463988" y="3852039"/>
                    <a:pt x="462745" y="3853208"/>
                  </a:cubicBezTo>
                  <a:cubicBezTo>
                    <a:pt x="461577" y="3854376"/>
                    <a:pt x="459971" y="3855034"/>
                    <a:pt x="458291" y="3855034"/>
                  </a:cubicBezTo>
                  <a:close/>
                  <a:moveTo>
                    <a:pt x="300388" y="3815521"/>
                  </a:moveTo>
                  <a:cubicBezTo>
                    <a:pt x="299732" y="3815668"/>
                    <a:pt x="299147" y="3815668"/>
                    <a:pt x="298489" y="3815521"/>
                  </a:cubicBezTo>
                  <a:cubicBezTo>
                    <a:pt x="272197" y="3807561"/>
                    <a:pt x="246343" y="3798212"/>
                    <a:pt x="221000" y="3787476"/>
                  </a:cubicBezTo>
                  <a:cubicBezTo>
                    <a:pt x="219320" y="3786673"/>
                    <a:pt x="218004" y="3785358"/>
                    <a:pt x="217275" y="3783605"/>
                  </a:cubicBezTo>
                  <a:cubicBezTo>
                    <a:pt x="216617" y="3781852"/>
                    <a:pt x="216617" y="3779953"/>
                    <a:pt x="217275" y="3778200"/>
                  </a:cubicBezTo>
                  <a:cubicBezTo>
                    <a:pt x="217931" y="3776448"/>
                    <a:pt x="219247" y="3775060"/>
                    <a:pt x="220927" y="3774256"/>
                  </a:cubicBezTo>
                  <a:cubicBezTo>
                    <a:pt x="222606" y="3773526"/>
                    <a:pt x="224432" y="3773526"/>
                    <a:pt x="226112" y="3774256"/>
                  </a:cubicBezTo>
                  <a:cubicBezTo>
                    <a:pt x="251016" y="3784774"/>
                    <a:pt x="276359" y="3793976"/>
                    <a:pt x="302214" y="3801864"/>
                  </a:cubicBezTo>
                  <a:cubicBezTo>
                    <a:pt x="305500" y="3802959"/>
                    <a:pt x="307545" y="3806319"/>
                    <a:pt x="307108" y="3809751"/>
                  </a:cubicBezTo>
                  <a:cubicBezTo>
                    <a:pt x="306889" y="3811431"/>
                    <a:pt x="306085" y="3813038"/>
                    <a:pt x="304771" y="3814206"/>
                  </a:cubicBezTo>
                  <a:cubicBezTo>
                    <a:pt x="303530" y="3815302"/>
                    <a:pt x="301921" y="3815887"/>
                    <a:pt x="300242" y="3815887"/>
                  </a:cubicBezTo>
                  <a:close/>
                  <a:moveTo>
                    <a:pt x="150520" y="3750666"/>
                  </a:moveTo>
                  <a:cubicBezTo>
                    <a:pt x="149352" y="3750666"/>
                    <a:pt x="148184" y="3750301"/>
                    <a:pt x="147160" y="3749717"/>
                  </a:cubicBezTo>
                  <a:cubicBezTo>
                    <a:pt x="138104" y="3744385"/>
                    <a:pt x="129194" y="3738761"/>
                    <a:pt x="120357" y="3732773"/>
                  </a:cubicBezTo>
                  <a:cubicBezTo>
                    <a:pt x="105896" y="3723059"/>
                    <a:pt x="92092" y="3712323"/>
                    <a:pt x="79164" y="3700637"/>
                  </a:cubicBezTo>
                  <a:cubicBezTo>
                    <a:pt x="78435" y="3700052"/>
                    <a:pt x="77777" y="3699322"/>
                    <a:pt x="77265" y="3698446"/>
                  </a:cubicBezTo>
                  <a:cubicBezTo>
                    <a:pt x="76755" y="3697569"/>
                    <a:pt x="76463" y="3696620"/>
                    <a:pt x="76317" y="3695597"/>
                  </a:cubicBezTo>
                  <a:cubicBezTo>
                    <a:pt x="76170" y="3694648"/>
                    <a:pt x="76170" y="3693625"/>
                    <a:pt x="76317" y="3692677"/>
                  </a:cubicBezTo>
                  <a:cubicBezTo>
                    <a:pt x="76536" y="3691727"/>
                    <a:pt x="77048" y="3690778"/>
                    <a:pt x="77704" y="3690047"/>
                  </a:cubicBezTo>
                  <a:cubicBezTo>
                    <a:pt x="78289" y="3689243"/>
                    <a:pt x="79091" y="3688659"/>
                    <a:pt x="79968" y="3688221"/>
                  </a:cubicBezTo>
                  <a:cubicBezTo>
                    <a:pt x="80773" y="3687783"/>
                    <a:pt x="81721" y="3687564"/>
                    <a:pt x="82670" y="3687564"/>
                  </a:cubicBezTo>
                  <a:cubicBezTo>
                    <a:pt x="83620" y="3687564"/>
                    <a:pt x="84642" y="3687783"/>
                    <a:pt x="85519" y="3688148"/>
                  </a:cubicBezTo>
                  <a:cubicBezTo>
                    <a:pt x="86395" y="3688513"/>
                    <a:pt x="87199" y="3689097"/>
                    <a:pt x="87784" y="3689828"/>
                  </a:cubicBezTo>
                  <a:cubicBezTo>
                    <a:pt x="100199" y="3701075"/>
                    <a:pt x="113419" y="3711373"/>
                    <a:pt x="127368" y="3720722"/>
                  </a:cubicBezTo>
                  <a:cubicBezTo>
                    <a:pt x="135913" y="3726564"/>
                    <a:pt x="144678" y="3732042"/>
                    <a:pt x="153515" y="3737009"/>
                  </a:cubicBezTo>
                  <a:cubicBezTo>
                    <a:pt x="154829" y="3737812"/>
                    <a:pt x="155851" y="3739054"/>
                    <a:pt x="156436" y="3740441"/>
                  </a:cubicBezTo>
                  <a:cubicBezTo>
                    <a:pt x="157021" y="3741902"/>
                    <a:pt x="157167" y="3743509"/>
                    <a:pt x="156802" y="3745042"/>
                  </a:cubicBezTo>
                  <a:cubicBezTo>
                    <a:pt x="156436" y="3746503"/>
                    <a:pt x="155561" y="3747891"/>
                    <a:pt x="154391" y="3748840"/>
                  </a:cubicBezTo>
                  <a:cubicBezTo>
                    <a:pt x="153223" y="3749790"/>
                    <a:pt x="151763" y="3750301"/>
                    <a:pt x="150227" y="3750301"/>
                  </a:cubicBezTo>
                  <a:close/>
                  <a:moveTo>
                    <a:pt x="1195727" y="3726199"/>
                  </a:moveTo>
                  <a:cubicBezTo>
                    <a:pt x="1192804" y="3726053"/>
                    <a:pt x="1190322" y="3724154"/>
                    <a:pt x="1189299" y="3721379"/>
                  </a:cubicBezTo>
                  <a:lnTo>
                    <a:pt x="1186378" y="3712176"/>
                  </a:lnTo>
                  <a:cubicBezTo>
                    <a:pt x="1178126" y="3687929"/>
                    <a:pt x="1171771" y="3663097"/>
                    <a:pt x="1167315" y="3637900"/>
                  </a:cubicBezTo>
                  <a:cubicBezTo>
                    <a:pt x="1167170" y="3636147"/>
                    <a:pt x="1167680" y="3634321"/>
                    <a:pt x="1168777" y="3632933"/>
                  </a:cubicBezTo>
                  <a:cubicBezTo>
                    <a:pt x="1169799" y="3631545"/>
                    <a:pt x="1171332" y="3630597"/>
                    <a:pt x="1173012" y="3630304"/>
                  </a:cubicBezTo>
                  <a:cubicBezTo>
                    <a:pt x="1174692" y="3630012"/>
                    <a:pt x="1176444" y="3630377"/>
                    <a:pt x="1177833" y="3631400"/>
                  </a:cubicBezTo>
                  <a:cubicBezTo>
                    <a:pt x="1179221" y="3632423"/>
                    <a:pt x="1180242" y="3633883"/>
                    <a:pt x="1180681" y="3635563"/>
                  </a:cubicBezTo>
                  <a:cubicBezTo>
                    <a:pt x="1184991" y="3660029"/>
                    <a:pt x="1191198" y="3684131"/>
                    <a:pt x="1199232" y="3707648"/>
                  </a:cubicBezTo>
                  <a:lnTo>
                    <a:pt x="1202080" y="3716705"/>
                  </a:lnTo>
                  <a:cubicBezTo>
                    <a:pt x="1202226" y="3717654"/>
                    <a:pt x="1202226" y="3718530"/>
                    <a:pt x="1202080" y="3719480"/>
                  </a:cubicBezTo>
                  <a:cubicBezTo>
                    <a:pt x="1202007" y="3721306"/>
                    <a:pt x="1201131" y="3723059"/>
                    <a:pt x="1199817" y="3724374"/>
                  </a:cubicBezTo>
                  <a:cubicBezTo>
                    <a:pt x="1199159" y="3725031"/>
                    <a:pt x="1198428" y="3725469"/>
                    <a:pt x="1197552" y="3725761"/>
                  </a:cubicBezTo>
                  <a:cubicBezTo>
                    <a:pt x="1196821" y="3725907"/>
                    <a:pt x="1196092" y="3725907"/>
                    <a:pt x="1195361" y="3725761"/>
                  </a:cubicBezTo>
                  <a:close/>
                  <a:moveTo>
                    <a:pt x="31181" y="3637608"/>
                  </a:moveTo>
                  <a:cubicBezTo>
                    <a:pt x="30013" y="3637608"/>
                    <a:pt x="28844" y="3637315"/>
                    <a:pt x="27821" y="3636658"/>
                  </a:cubicBezTo>
                  <a:cubicBezTo>
                    <a:pt x="26799" y="3636074"/>
                    <a:pt x="25922" y="3635197"/>
                    <a:pt x="25411" y="3634102"/>
                  </a:cubicBezTo>
                  <a:cubicBezTo>
                    <a:pt x="10804" y="3608540"/>
                    <a:pt x="1675" y="3580129"/>
                    <a:pt x="-1320" y="3550842"/>
                  </a:cubicBezTo>
                  <a:cubicBezTo>
                    <a:pt x="-1539" y="3549893"/>
                    <a:pt x="-1539" y="3548943"/>
                    <a:pt x="-1320" y="3547994"/>
                  </a:cubicBezTo>
                  <a:cubicBezTo>
                    <a:pt x="-1100" y="3547044"/>
                    <a:pt x="-736" y="3546241"/>
                    <a:pt x="-151" y="3545437"/>
                  </a:cubicBezTo>
                  <a:cubicBezTo>
                    <a:pt x="433" y="3544707"/>
                    <a:pt x="1163" y="3544049"/>
                    <a:pt x="1967" y="3543538"/>
                  </a:cubicBezTo>
                  <a:cubicBezTo>
                    <a:pt x="2770" y="3543100"/>
                    <a:pt x="3647" y="3542808"/>
                    <a:pt x="4523" y="3542735"/>
                  </a:cubicBezTo>
                  <a:cubicBezTo>
                    <a:pt x="6349" y="3542516"/>
                    <a:pt x="8175" y="3543027"/>
                    <a:pt x="9636" y="3544196"/>
                  </a:cubicBezTo>
                  <a:cubicBezTo>
                    <a:pt x="11096" y="3545437"/>
                    <a:pt x="12045" y="3547190"/>
                    <a:pt x="12265" y="3549089"/>
                  </a:cubicBezTo>
                  <a:cubicBezTo>
                    <a:pt x="15040" y="3576331"/>
                    <a:pt x="23512" y="3602697"/>
                    <a:pt x="37097" y="3626506"/>
                  </a:cubicBezTo>
                  <a:cubicBezTo>
                    <a:pt x="37681" y="3627602"/>
                    <a:pt x="38046" y="3628843"/>
                    <a:pt x="38046" y="3630085"/>
                  </a:cubicBezTo>
                  <a:cubicBezTo>
                    <a:pt x="38119" y="3632641"/>
                    <a:pt x="36804" y="3634979"/>
                    <a:pt x="34687" y="3636366"/>
                  </a:cubicBezTo>
                  <a:cubicBezTo>
                    <a:pt x="33664" y="3636951"/>
                    <a:pt x="32496" y="3637315"/>
                    <a:pt x="31254" y="3637315"/>
                  </a:cubicBezTo>
                  <a:close/>
                  <a:moveTo>
                    <a:pt x="1180096" y="3559387"/>
                  </a:moveTo>
                  <a:cubicBezTo>
                    <a:pt x="1179294" y="3559387"/>
                    <a:pt x="1178490" y="3559241"/>
                    <a:pt x="1177760" y="3558949"/>
                  </a:cubicBezTo>
                  <a:cubicBezTo>
                    <a:pt x="1176081" y="3558219"/>
                    <a:pt x="1174692" y="3556904"/>
                    <a:pt x="1173962" y="3555224"/>
                  </a:cubicBezTo>
                  <a:cubicBezTo>
                    <a:pt x="1173231" y="3553471"/>
                    <a:pt x="1173231" y="3551499"/>
                    <a:pt x="1173962" y="3549746"/>
                  </a:cubicBezTo>
                  <a:cubicBezTo>
                    <a:pt x="1175203" y="3546387"/>
                    <a:pt x="1176517" y="3542955"/>
                    <a:pt x="1178053" y="3539521"/>
                  </a:cubicBezTo>
                  <a:cubicBezTo>
                    <a:pt x="1188350" y="3516443"/>
                    <a:pt x="1201570" y="3494751"/>
                    <a:pt x="1217345" y="3475031"/>
                  </a:cubicBezTo>
                  <a:cubicBezTo>
                    <a:pt x="1219097" y="3472840"/>
                    <a:pt x="1222018" y="3471964"/>
                    <a:pt x="1224648" y="3472840"/>
                  </a:cubicBezTo>
                  <a:cubicBezTo>
                    <a:pt x="1225525" y="3473133"/>
                    <a:pt x="1226255" y="3473571"/>
                    <a:pt x="1226986" y="3474155"/>
                  </a:cubicBezTo>
                  <a:cubicBezTo>
                    <a:pt x="1227642" y="3474739"/>
                    <a:pt x="1228227" y="3475469"/>
                    <a:pt x="1228592" y="3476346"/>
                  </a:cubicBezTo>
                  <a:cubicBezTo>
                    <a:pt x="1229031" y="3477150"/>
                    <a:pt x="1229250" y="3478026"/>
                    <a:pt x="1229322" y="3478976"/>
                  </a:cubicBezTo>
                  <a:cubicBezTo>
                    <a:pt x="1229468" y="3479925"/>
                    <a:pt x="1229468" y="3480802"/>
                    <a:pt x="1229322" y="3481751"/>
                  </a:cubicBezTo>
                  <a:cubicBezTo>
                    <a:pt x="1229031" y="3482627"/>
                    <a:pt x="1228592" y="3483504"/>
                    <a:pt x="1228008" y="3484234"/>
                  </a:cubicBezTo>
                  <a:cubicBezTo>
                    <a:pt x="1212962" y="3503004"/>
                    <a:pt x="1200400" y="3523600"/>
                    <a:pt x="1190614" y="3545584"/>
                  </a:cubicBezTo>
                  <a:cubicBezTo>
                    <a:pt x="1189299" y="3548577"/>
                    <a:pt x="1188058" y="3551718"/>
                    <a:pt x="1186963" y="3554713"/>
                  </a:cubicBezTo>
                  <a:cubicBezTo>
                    <a:pt x="1186451" y="3556027"/>
                    <a:pt x="1185647" y="3557196"/>
                    <a:pt x="1184479" y="3558072"/>
                  </a:cubicBezTo>
                  <a:cubicBezTo>
                    <a:pt x="1183238" y="3558949"/>
                    <a:pt x="1181631" y="3559387"/>
                    <a:pt x="1180096" y="3559168"/>
                  </a:cubicBezTo>
                  <a:close/>
                  <a:moveTo>
                    <a:pt x="14237" y="3472840"/>
                  </a:moveTo>
                  <a:cubicBezTo>
                    <a:pt x="13580" y="3472986"/>
                    <a:pt x="12849" y="3472986"/>
                    <a:pt x="12192" y="3472840"/>
                  </a:cubicBezTo>
                  <a:cubicBezTo>
                    <a:pt x="11315" y="3472549"/>
                    <a:pt x="10512" y="3472110"/>
                    <a:pt x="9855" y="3471526"/>
                  </a:cubicBezTo>
                  <a:cubicBezTo>
                    <a:pt x="9197" y="3470941"/>
                    <a:pt x="8613" y="3470211"/>
                    <a:pt x="8247" y="3469408"/>
                  </a:cubicBezTo>
                  <a:cubicBezTo>
                    <a:pt x="7810" y="3468531"/>
                    <a:pt x="7590" y="3467655"/>
                    <a:pt x="7444" y="3466705"/>
                  </a:cubicBezTo>
                  <a:cubicBezTo>
                    <a:pt x="7371" y="3465756"/>
                    <a:pt x="7517" y="3464806"/>
                    <a:pt x="7810" y="3463930"/>
                  </a:cubicBezTo>
                  <a:cubicBezTo>
                    <a:pt x="14310" y="3442458"/>
                    <a:pt x="23220" y="3421862"/>
                    <a:pt x="34395" y="3402434"/>
                  </a:cubicBezTo>
                  <a:cubicBezTo>
                    <a:pt x="37535" y="3396738"/>
                    <a:pt x="40822" y="3391187"/>
                    <a:pt x="44254" y="3386074"/>
                  </a:cubicBezTo>
                  <a:cubicBezTo>
                    <a:pt x="44765" y="3385344"/>
                    <a:pt x="45350" y="3384614"/>
                    <a:pt x="46080" y="3384103"/>
                  </a:cubicBezTo>
                  <a:cubicBezTo>
                    <a:pt x="46810" y="3383591"/>
                    <a:pt x="47614" y="3383226"/>
                    <a:pt x="48490" y="3383007"/>
                  </a:cubicBezTo>
                  <a:cubicBezTo>
                    <a:pt x="49367" y="3382861"/>
                    <a:pt x="50243" y="3382861"/>
                    <a:pt x="51120" y="3383007"/>
                  </a:cubicBezTo>
                  <a:cubicBezTo>
                    <a:pt x="51995" y="3383154"/>
                    <a:pt x="52800" y="3383518"/>
                    <a:pt x="53529" y="3384030"/>
                  </a:cubicBezTo>
                  <a:cubicBezTo>
                    <a:pt x="54260" y="3384541"/>
                    <a:pt x="54918" y="3385198"/>
                    <a:pt x="55428" y="3385929"/>
                  </a:cubicBezTo>
                  <a:cubicBezTo>
                    <a:pt x="55940" y="3386732"/>
                    <a:pt x="56305" y="3387609"/>
                    <a:pt x="56451" y="3388485"/>
                  </a:cubicBezTo>
                  <a:cubicBezTo>
                    <a:pt x="56598" y="3389435"/>
                    <a:pt x="56598" y="3390311"/>
                    <a:pt x="56451" y="3391260"/>
                  </a:cubicBezTo>
                  <a:cubicBezTo>
                    <a:pt x="56305" y="3392210"/>
                    <a:pt x="55940" y="3393086"/>
                    <a:pt x="55501" y="3393890"/>
                  </a:cubicBezTo>
                  <a:cubicBezTo>
                    <a:pt x="52215" y="3399148"/>
                    <a:pt x="49002" y="3404626"/>
                    <a:pt x="45934" y="3410176"/>
                  </a:cubicBezTo>
                  <a:cubicBezTo>
                    <a:pt x="35271" y="3428654"/>
                    <a:pt x="26799" y="3448227"/>
                    <a:pt x="20591" y="3468604"/>
                  </a:cubicBezTo>
                  <a:cubicBezTo>
                    <a:pt x="20007" y="3469846"/>
                    <a:pt x="19130" y="3470941"/>
                    <a:pt x="17962" y="3471745"/>
                  </a:cubicBezTo>
                  <a:cubicBezTo>
                    <a:pt x="16866" y="3472402"/>
                    <a:pt x="15551" y="3472694"/>
                    <a:pt x="14237" y="3472622"/>
                  </a:cubicBezTo>
                  <a:close/>
                  <a:moveTo>
                    <a:pt x="1278476" y="3425221"/>
                  </a:moveTo>
                  <a:cubicBezTo>
                    <a:pt x="1276723" y="3425221"/>
                    <a:pt x="1274969" y="3424491"/>
                    <a:pt x="1273728" y="3423250"/>
                  </a:cubicBezTo>
                  <a:cubicBezTo>
                    <a:pt x="1273071" y="3422592"/>
                    <a:pt x="1272560" y="3421789"/>
                    <a:pt x="1272194" y="3420912"/>
                  </a:cubicBezTo>
                  <a:cubicBezTo>
                    <a:pt x="1271463" y="3419159"/>
                    <a:pt x="1271463" y="3417187"/>
                    <a:pt x="1272194" y="3415435"/>
                  </a:cubicBezTo>
                  <a:cubicBezTo>
                    <a:pt x="1272560" y="3414558"/>
                    <a:pt x="1273071" y="3413755"/>
                    <a:pt x="1273728" y="3413098"/>
                  </a:cubicBezTo>
                  <a:cubicBezTo>
                    <a:pt x="1294763" y="3390165"/>
                    <a:pt x="1312510" y="3369714"/>
                    <a:pt x="1328358" y="3350433"/>
                  </a:cubicBezTo>
                  <a:cubicBezTo>
                    <a:pt x="1329527" y="3349046"/>
                    <a:pt x="1331134" y="3348169"/>
                    <a:pt x="1332960" y="3348023"/>
                  </a:cubicBezTo>
                  <a:cubicBezTo>
                    <a:pt x="1334786" y="3347877"/>
                    <a:pt x="1336539" y="3348462"/>
                    <a:pt x="1337926" y="3349703"/>
                  </a:cubicBezTo>
                  <a:cubicBezTo>
                    <a:pt x="1339313" y="3350945"/>
                    <a:pt x="1340117" y="3352698"/>
                    <a:pt x="1340263" y="3354597"/>
                  </a:cubicBezTo>
                  <a:cubicBezTo>
                    <a:pt x="1340337" y="3356496"/>
                    <a:pt x="1339752" y="3358321"/>
                    <a:pt x="1338584" y="3359782"/>
                  </a:cubicBezTo>
                  <a:cubicBezTo>
                    <a:pt x="1323099" y="3379136"/>
                    <a:pt x="1304621" y="3399878"/>
                    <a:pt x="1283515" y="3423031"/>
                  </a:cubicBezTo>
                  <a:cubicBezTo>
                    <a:pt x="1282857" y="3423688"/>
                    <a:pt x="1282055" y="3424272"/>
                    <a:pt x="1281177" y="3424637"/>
                  </a:cubicBezTo>
                  <a:cubicBezTo>
                    <a:pt x="1280302" y="3424929"/>
                    <a:pt x="1279425" y="3425076"/>
                    <a:pt x="1278476" y="3425003"/>
                  </a:cubicBezTo>
                  <a:close/>
                  <a:moveTo>
                    <a:pt x="99249" y="3328596"/>
                  </a:moveTo>
                  <a:cubicBezTo>
                    <a:pt x="97569" y="3328596"/>
                    <a:pt x="95963" y="3327939"/>
                    <a:pt x="94795" y="3326770"/>
                  </a:cubicBezTo>
                  <a:cubicBezTo>
                    <a:pt x="94064" y="3326186"/>
                    <a:pt x="93554" y="3325456"/>
                    <a:pt x="93188" y="3324579"/>
                  </a:cubicBezTo>
                  <a:cubicBezTo>
                    <a:pt x="92823" y="3323703"/>
                    <a:pt x="92603" y="3322826"/>
                    <a:pt x="92530" y="3321877"/>
                  </a:cubicBezTo>
                  <a:cubicBezTo>
                    <a:pt x="92457" y="3320928"/>
                    <a:pt x="92603" y="3319978"/>
                    <a:pt x="92896" y="3319102"/>
                  </a:cubicBezTo>
                  <a:cubicBezTo>
                    <a:pt x="93188" y="3318225"/>
                    <a:pt x="93698" y="3317494"/>
                    <a:pt x="94283" y="3316764"/>
                  </a:cubicBezTo>
                  <a:cubicBezTo>
                    <a:pt x="112542" y="3295365"/>
                    <a:pt x="132407" y="3275427"/>
                    <a:pt x="153662" y="3257022"/>
                  </a:cubicBezTo>
                  <a:cubicBezTo>
                    <a:pt x="155049" y="3255926"/>
                    <a:pt x="156802" y="3255342"/>
                    <a:pt x="158627" y="3255414"/>
                  </a:cubicBezTo>
                  <a:cubicBezTo>
                    <a:pt x="160453" y="3255634"/>
                    <a:pt x="162060" y="3256510"/>
                    <a:pt x="163228" y="3257971"/>
                  </a:cubicBezTo>
                  <a:cubicBezTo>
                    <a:pt x="163813" y="3258701"/>
                    <a:pt x="164251" y="3259578"/>
                    <a:pt x="164471" y="3260454"/>
                  </a:cubicBezTo>
                  <a:cubicBezTo>
                    <a:pt x="164617" y="3261404"/>
                    <a:pt x="164617" y="3262280"/>
                    <a:pt x="164471" y="3263230"/>
                  </a:cubicBezTo>
                  <a:cubicBezTo>
                    <a:pt x="164398" y="3264179"/>
                    <a:pt x="164105" y="3265055"/>
                    <a:pt x="163666" y="3265859"/>
                  </a:cubicBezTo>
                  <a:cubicBezTo>
                    <a:pt x="163301" y="3266735"/>
                    <a:pt x="162718" y="3267465"/>
                    <a:pt x="161987" y="3268050"/>
                  </a:cubicBezTo>
                  <a:cubicBezTo>
                    <a:pt x="141244" y="3286090"/>
                    <a:pt x="121891" y="3305663"/>
                    <a:pt x="103997" y="3326478"/>
                  </a:cubicBezTo>
                  <a:cubicBezTo>
                    <a:pt x="103412" y="3327282"/>
                    <a:pt x="102610" y="3327865"/>
                    <a:pt x="101733" y="3328304"/>
                  </a:cubicBezTo>
                  <a:cubicBezTo>
                    <a:pt x="100929" y="3328449"/>
                    <a:pt x="100053" y="3328523"/>
                    <a:pt x="99249" y="3328377"/>
                  </a:cubicBezTo>
                  <a:close/>
                  <a:moveTo>
                    <a:pt x="1383938" y="3295219"/>
                  </a:moveTo>
                  <a:cubicBezTo>
                    <a:pt x="1382551" y="3295219"/>
                    <a:pt x="1381162" y="3294780"/>
                    <a:pt x="1379994" y="3293904"/>
                  </a:cubicBezTo>
                  <a:cubicBezTo>
                    <a:pt x="1378534" y="3292736"/>
                    <a:pt x="1377510" y="3291055"/>
                    <a:pt x="1377218" y="3289230"/>
                  </a:cubicBezTo>
                  <a:cubicBezTo>
                    <a:pt x="1377073" y="3288280"/>
                    <a:pt x="1377073" y="3287404"/>
                    <a:pt x="1377218" y="3286454"/>
                  </a:cubicBezTo>
                  <a:cubicBezTo>
                    <a:pt x="1377437" y="3285578"/>
                    <a:pt x="1377803" y="3284701"/>
                    <a:pt x="1378314" y="3283971"/>
                  </a:cubicBezTo>
                  <a:cubicBezTo>
                    <a:pt x="1391680" y="3264106"/>
                    <a:pt x="1403877" y="3244021"/>
                    <a:pt x="1414832" y="3224229"/>
                  </a:cubicBezTo>
                  <a:lnTo>
                    <a:pt x="1421258" y="3212178"/>
                  </a:lnTo>
                  <a:cubicBezTo>
                    <a:pt x="1422136" y="3210572"/>
                    <a:pt x="1423596" y="3209403"/>
                    <a:pt x="1425349" y="3208891"/>
                  </a:cubicBezTo>
                  <a:cubicBezTo>
                    <a:pt x="1427028" y="3208380"/>
                    <a:pt x="1428927" y="3208599"/>
                    <a:pt x="1430461" y="3209476"/>
                  </a:cubicBezTo>
                  <a:cubicBezTo>
                    <a:pt x="1431265" y="3209987"/>
                    <a:pt x="1431923" y="3210572"/>
                    <a:pt x="1432506" y="3211302"/>
                  </a:cubicBezTo>
                  <a:cubicBezTo>
                    <a:pt x="1433018" y="3212032"/>
                    <a:pt x="1433456" y="3212908"/>
                    <a:pt x="1433676" y="3213785"/>
                  </a:cubicBezTo>
                  <a:cubicBezTo>
                    <a:pt x="1433820" y="3214734"/>
                    <a:pt x="1433820" y="3215611"/>
                    <a:pt x="1433676" y="3216560"/>
                  </a:cubicBezTo>
                  <a:cubicBezTo>
                    <a:pt x="1433529" y="3217509"/>
                    <a:pt x="1433237" y="3218386"/>
                    <a:pt x="1432798" y="3219189"/>
                  </a:cubicBezTo>
                  <a:lnTo>
                    <a:pt x="1426299" y="3231533"/>
                  </a:lnTo>
                  <a:cubicBezTo>
                    <a:pt x="1414905" y="3252494"/>
                    <a:pt x="1402563" y="3272797"/>
                    <a:pt x="1389270" y="3292444"/>
                  </a:cubicBezTo>
                  <a:cubicBezTo>
                    <a:pt x="1388612" y="3293320"/>
                    <a:pt x="1387736" y="3293977"/>
                    <a:pt x="1386786" y="3294489"/>
                  </a:cubicBezTo>
                  <a:cubicBezTo>
                    <a:pt x="1385910" y="3294853"/>
                    <a:pt x="1384887" y="3295073"/>
                    <a:pt x="1383938" y="3295000"/>
                  </a:cubicBezTo>
                  <a:close/>
                  <a:moveTo>
                    <a:pt x="224140" y="3220139"/>
                  </a:moveTo>
                  <a:cubicBezTo>
                    <a:pt x="222679" y="3220139"/>
                    <a:pt x="221219" y="3219628"/>
                    <a:pt x="220049" y="3218678"/>
                  </a:cubicBezTo>
                  <a:cubicBezTo>
                    <a:pt x="218881" y="3217729"/>
                    <a:pt x="218004" y="3216414"/>
                    <a:pt x="217640" y="3214953"/>
                  </a:cubicBezTo>
                  <a:cubicBezTo>
                    <a:pt x="217129" y="3213492"/>
                    <a:pt x="217129" y="3211886"/>
                    <a:pt x="217640" y="3210425"/>
                  </a:cubicBezTo>
                  <a:cubicBezTo>
                    <a:pt x="218150" y="3209037"/>
                    <a:pt x="219101" y="3207869"/>
                    <a:pt x="220342" y="3206993"/>
                  </a:cubicBezTo>
                  <a:lnTo>
                    <a:pt x="228084" y="3202026"/>
                  </a:lnTo>
                  <a:cubicBezTo>
                    <a:pt x="247072" y="3190194"/>
                    <a:pt x="267888" y="3178070"/>
                    <a:pt x="291843" y="3165509"/>
                  </a:cubicBezTo>
                  <a:cubicBezTo>
                    <a:pt x="293450" y="3164559"/>
                    <a:pt x="295349" y="3164413"/>
                    <a:pt x="297029" y="3165070"/>
                  </a:cubicBezTo>
                  <a:cubicBezTo>
                    <a:pt x="297833" y="3165362"/>
                    <a:pt x="298635" y="3165801"/>
                    <a:pt x="299293" y="3166385"/>
                  </a:cubicBezTo>
                  <a:cubicBezTo>
                    <a:pt x="300023" y="3166969"/>
                    <a:pt x="300534" y="3167772"/>
                    <a:pt x="300973" y="3168576"/>
                  </a:cubicBezTo>
                  <a:cubicBezTo>
                    <a:pt x="301338" y="3169380"/>
                    <a:pt x="301631" y="3170329"/>
                    <a:pt x="301704" y="3171205"/>
                  </a:cubicBezTo>
                  <a:cubicBezTo>
                    <a:pt x="301848" y="3172155"/>
                    <a:pt x="301848" y="3173031"/>
                    <a:pt x="301704" y="3173981"/>
                  </a:cubicBezTo>
                  <a:cubicBezTo>
                    <a:pt x="301412" y="3174857"/>
                    <a:pt x="300973" y="3175661"/>
                    <a:pt x="300388" y="3176391"/>
                  </a:cubicBezTo>
                  <a:cubicBezTo>
                    <a:pt x="299805" y="3177121"/>
                    <a:pt x="299147" y="3177706"/>
                    <a:pt x="298343" y="3178143"/>
                  </a:cubicBezTo>
                  <a:cubicBezTo>
                    <a:pt x="274606" y="3190851"/>
                    <a:pt x="254085" y="3202610"/>
                    <a:pt x="235387" y="3214661"/>
                  </a:cubicBezTo>
                  <a:lnTo>
                    <a:pt x="227645" y="3219555"/>
                  </a:lnTo>
                  <a:cubicBezTo>
                    <a:pt x="226550" y="3219992"/>
                    <a:pt x="225308" y="3220066"/>
                    <a:pt x="224140" y="3219919"/>
                  </a:cubicBezTo>
                  <a:close/>
                  <a:moveTo>
                    <a:pt x="1465299" y="3147104"/>
                  </a:moveTo>
                  <a:cubicBezTo>
                    <a:pt x="1464204" y="3147104"/>
                    <a:pt x="1463180" y="3146811"/>
                    <a:pt x="1462232" y="3146300"/>
                  </a:cubicBezTo>
                  <a:cubicBezTo>
                    <a:pt x="1461428" y="3145862"/>
                    <a:pt x="1460771" y="3145278"/>
                    <a:pt x="1460187" y="3144621"/>
                  </a:cubicBezTo>
                  <a:cubicBezTo>
                    <a:pt x="1459602" y="3143890"/>
                    <a:pt x="1459165" y="3143087"/>
                    <a:pt x="1458872" y="3142210"/>
                  </a:cubicBezTo>
                  <a:cubicBezTo>
                    <a:pt x="1458288" y="3140384"/>
                    <a:pt x="1458434" y="3138413"/>
                    <a:pt x="1459238" y="3136732"/>
                  </a:cubicBezTo>
                  <a:cubicBezTo>
                    <a:pt x="1471727" y="3110440"/>
                    <a:pt x="1483047" y="3084440"/>
                    <a:pt x="1493052" y="3059534"/>
                  </a:cubicBezTo>
                  <a:cubicBezTo>
                    <a:pt x="1493345" y="3058658"/>
                    <a:pt x="1493857" y="3057928"/>
                    <a:pt x="1494513" y="3057271"/>
                  </a:cubicBezTo>
                  <a:cubicBezTo>
                    <a:pt x="1495171" y="3056613"/>
                    <a:pt x="1495900" y="3056102"/>
                    <a:pt x="1496704" y="3055736"/>
                  </a:cubicBezTo>
                  <a:cubicBezTo>
                    <a:pt x="1497508" y="3055372"/>
                    <a:pt x="1498457" y="3055153"/>
                    <a:pt x="1499334" y="3055226"/>
                  </a:cubicBezTo>
                  <a:cubicBezTo>
                    <a:pt x="1500210" y="3055226"/>
                    <a:pt x="1501087" y="3055372"/>
                    <a:pt x="1501889" y="3055736"/>
                  </a:cubicBezTo>
                  <a:cubicBezTo>
                    <a:pt x="1502694" y="3056102"/>
                    <a:pt x="1503496" y="3056686"/>
                    <a:pt x="1504081" y="3057343"/>
                  </a:cubicBezTo>
                  <a:cubicBezTo>
                    <a:pt x="1504739" y="3058001"/>
                    <a:pt x="1505176" y="3058804"/>
                    <a:pt x="1505541" y="3059608"/>
                  </a:cubicBezTo>
                  <a:cubicBezTo>
                    <a:pt x="1505907" y="3060484"/>
                    <a:pt x="1506053" y="3061433"/>
                    <a:pt x="1506053" y="3062383"/>
                  </a:cubicBezTo>
                  <a:cubicBezTo>
                    <a:pt x="1506053" y="3063332"/>
                    <a:pt x="1505834" y="3064209"/>
                    <a:pt x="1505541" y="3065085"/>
                  </a:cubicBezTo>
                  <a:cubicBezTo>
                    <a:pt x="1495463" y="3090282"/>
                    <a:pt x="1483631" y="3116210"/>
                    <a:pt x="1471288" y="3143087"/>
                  </a:cubicBezTo>
                  <a:cubicBezTo>
                    <a:pt x="1470266" y="3145497"/>
                    <a:pt x="1467929" y="3147104"/>
                    <a:pt x="1465299" y="3147104"/>
                  </a:cubicBezTo>
                  <a:close/>
                  <a:moveTo>
                    <a:pt x="368092" y="3140823"/>
                  </a:moveTo>
                  <a:cubicBezTo>
                    <a:pt x="366851" y="3140823"/>
                    <a:pt x="365537" y="3140457"/>
                    <a:pt x="364513" y="3139727"/>
                  </a:cubicBezTo>
                  <a:cubicBezTo>
                    <a:pt x="363418" y="3138997"/>
                    <a:pt x="362541" y="3137974"/>
                    <a:pt x="361958" y="3136732"/>
                  </a:cubicBezTo>
                  <a:cubicBezTo>
                    <a:pt x="361592" y="3135856"/>
                    <a:pt x="361373" y="3134979"/>
                    <a:pt x="361300" y="3134030"/>
                  </a:cubicBezTo>
                  <a:cubicBezTo>
                    <a:pt x="361154" y="3133154"/>
                    <a:pt x="361154" y="3132204"/>
                    <a:pt x="361300" y="3131328"/>
                  </a:cubicBezTo>
                  <a:cubicBezTo>
                    <a:pt x="361592" y="3130451"/>
                    <a:pt x="362102" y="3129648"/>
                    <a:pt x="362687" y="3128918"/>
                  </a:cubicBezTo>
                  <a:cubicBezTo>
                    <a:pt x="363272" y="3128261"/>
                    <a:pt x="364001" y="3127676"/>
                    <a:pt x="364806" y="3127311"/>
                  </a:cubicBezTo>
                  <a:cubicBezTo>
                    <a:pt x="389127" y="3114968"/>
                    <a:pt x="413446" y="3102772"/>
                    <a:pt x="437841" y="3089698"/>
                  </a:cubicBezTo>
                  <a:cubicBezTo>
                    <a:pt x="438645" y="3089114"/>
                    <a:pt x="439593" y="3088749"/>
                    <a:pt x="440542" y="3088602"/>
                  </a:cubicBezTo>
                  <a:cubicBezTo>
                    <a:pt x="441492" y="3088383"/>
                    <a:pt x="442441" y="3088383"/>
                    <a:pt x="443318" y="3088602"/>
                  </a:cubicBezTo>
                  <a:cubicBezTo>
                    <a:pt x="444194" y="3088895"/>
                    <a:pt x="445071" y="3089332"/>
                    <a:pt x="445802" y="3089917"/>
                  </a:cubicBezTo>
                  <a:cubicBezTo>
                    <a:pt x="446531" y="3090574"/>
                    <a:pt x="447116" y="3091378"/>
                    <a:pt x="447555" y="3092254"/>
                  </a:cubicBezTo>
                  <a:cubicBezTo>
                    <a:pt x="447992" y="3093130"/>
                    <a:pt x="448284" y="3094080"/>
                    <a:pt x="448357" y="3095103"/>
                  </a:cubicBezTo>
                  <a:cubicBezTo>
                    <a:pt x="448357" y="3096125"/>
                    <a:pt x="448211" y="3097075"/>
                    <a:pt x="447919" y="3098024"/>
                  </a:cubicBezTo>
                  <a:cubicBezTo>
                    <a:pt x="447555" y="3098974"/>
                    <a:pt x="447043" y="3099777"/>
                    <a:pt x="446385" y="3100507"/>
                  </a:cubicBezTo>
                  <a:cubicBezTo>
                    <a:pt x="445729" y="3101237"/>
                    <a:pt x="444925" y="3101822"/>
                    <a:pt x="444049" y="3102187"/>
                  </a:cubicBezTo>
                  <a:cubicBezTo>
                    <a:pt x="419947" y="3115187"/>
                    <a:pt x="395480" y="3127531"/>
                    <a:pt x="371014" y="3139873"/>
                  </a:cubicBezTo>
                  <a:cubicBezTo>
                    <a:pt x="370210" y="3140457"/>
                    <a:pt x="369333" y="3140823"/>
                    <a:pt x="368384" y="3140896"/>
                  </a:cubicBezTo>
                  <a:close/>
                  <a:moveTo>
                    <a:pt x="509999" y="3058293"/>
                  </a:moveTo>
                  <a:cubicBezTo>
                    <a:pt x="508977" y="3058293"/>
                    <a:pt x="507955" y="3058074"/>
                    <a:pt x="507005" y="3057635"/>
                  </a:cubicBezTo>
                  <a:cubicBezTo>
                    <a:pt x="506129" y="3057125"/>
                    <a:pt x="505325" y="3056467"/>
                    <a:pt x="504667" y="3055663"/>
                  </a:cubicBezTo>
                  <a:cubicBezTo>
                    <a:pt x="503572" y="3054130"/>
                    <a:pt x="503061" y="3052231"/>
                    <a:pt x="503353" y="3050332"/>
                  </a:cubicBezTo>
                  <a:cubicBezTo>
                    <a:pt x="503572" y="3048506"/>
                    <a:pt x="504448" y="3046826"/>
                    <a:pt x="505837" y="3045584"/>
                  </a:cubicBezTo>
                  <a:cubicBezTo>
                    <a:pt x="526943" y="3028421"/>
                    <a:pt x="545421" y="3008337"/>
                    <a:pt x="560833" y="2985915"/>
                  </a:cubicBezTo>
                  <a:cubicBezTo>
                    <a:pt x="561342" y="2985112"/>
                    <a:pt x="561927" y="2984381"/>
                    <a:pt x="562732" y="2983870"/>
                  </a:cubicBezTo>
                  <a:cubicBezTo>
                    <a:pt x="563461" y="2983286"/>
                    <a:pt x="564338" y="2982921"/>
                    <a:pt x="565214" y="2982701"/>
                  </a:cubicBezTo>
                  <a:cubicBezTo>
                    <a:pt x="567039" y="2982337"/>
                    <a:pt x="568938" y="2982701"/>
                    <a:pt x="570472" y="2983870"/>
                  </a:cubicBezTo>
                  <a:cubicBezTo>
                    <a:pt x="571203" y="2984454"/>
                    <a:pt x="571861" y="2985184"/>
                    <a:pt x="572298" y="2985988"/>
                  </a:cubicBezTo>
                  <a:cubicBezTo>
                    <a:pt x="572810" y="2986792"/>
                    <a:pt x="573102" y="2987741"/>
                    <a:pt x="573248" y="2988691"/>
                  </a:cubicBezTo>
                  <a:cubicBezTo>
                    <a:pt x="573541" y="2990590"/>
                    <a:pt x="573029" y="2992561"/>
                    <a:pt x="571861" y="2994095"/>
                  </a:cubicBezTo>
                  <a:cubicBezTo>
                    <a:pt x="555719" y="3017612"/>
                    <a:pt x="536292" y="3038720"/>
                    <a:pt x="514162" y="3056686"/>
                  </a:cubicBezTo>
                  <a:cubicBezTo>
                    <a:pt x="512994" y="3057709"/>
                    <a:pt x="511534" y="3058366"/>
                    <a:pt x="509999" y="3058366"/>
                  </a:cubicBezTo>
                  <a:close/>
                  <a:moveTo>
                    <a:pt x="1527817" y="2989421"/>
                  </a:moveTo>
                  <a:cubicBezTo>
                    <a:pt x="1527086" y="2989567"/>
                    <a:pt x="1526430" y="2989567"/>
                    <a:pt x="1525699" y="2989421"/>
                  </a:cubicBezTo>
                  <a:cubicBezTo>
                    <a:pt x="1523946" y="2988836"/>
                    <a:pt x="1522559" y="2987522"/>
                    <a:pt x="1521755" y="2985842"/>
                  </a:cubicBezTo>
                  <a:cubicBezTo>
                    <a:pt x="1520952" y="2984163"/>
                    <a:pt x="1520806" y="2982190"/>
                    <a:pt x="1521391" y="2980365"/>
                  </a:cubicBezTo>
                  <a:cubicBezTo>
                    <a:pt x="1529935" y="2952976"/>
                    <a:pt x="1536873" y="2925588"/>
                    <a:pt x="1543301" y="2898784"/>
                  </a:cubicBezTo>
                  <a:cubicBezTo>
                    <a:pt x="1543519" y="2897908"/>
                    <a:pt x="1543885" y="2897031"/>
                    <a:pt x="1544396" y="2896228"/>
                  </a:cubicBezTo>
                  <a:cubicBezTo>
                    <a:pt x="1544908" y="2895497"/>
                    <a:pt x="1545564" y="2894840"/>
                    <a:pt x="1546295" y="2894329"/>
                  </a:cubicBezTo>
                  <a:cubicBezTo>
                    <a:pt x="1547025" y="2893818"/>
                    <a:pt x="1547902" y="2893526"/>
                    <a:pt x="1548779" y="2893306"/>
                  </a:cubicBezTo>
                  <a:cubicBezTo>
                    <a:pt x="1549655" y="2893161"/>
                    <a:pt x="1550532" y="2893161"/>
                    <a:pt x="1551407" y="2893306"/>
                  </a:cubicBezTo>
                  <a:cubicBezTo>
                    <a:pt x="1552285" y="2893526"/>
                    <a:pt x="1553087" y="2893964"/>
                    <a:pt x="1553818" y="2894475"/>
                  </a:cubicBezTo>
                  <a:cubicBezTo>
                    <a:pt x="1554547" y="2894986"/>
                    <a:pt x="1555132" y="2895644"/>
                    <a:pt x="1555571" y="2896447"/>
                  </a:cubicBezTo>
                  <a:cubicBezTo>
                    <a:pt x="1556083" y="2897251"/>
                    <a:pt x="1556373" y="2898127"/>
                    <a:pt x="1556593" y="2899076"/>
                  </a:cubicBezTo>
                  <a:cubicBezTo>
                    <a:pt x="1556739" y="2899953"/>
                    <a:pt x="1556739" y="2900902"/>
                    <a:pt x="1556593" y="2901779"/>
                  </a:cubicBezTo>
                  <a:cubicBezTo>
                    <a:pt x="1550749" y="2929021"/>
                    <a:pt x="1543373" y="2956993"/>
                    <a:pt x="1534682" y="2984820"/>
                  </a:cubicBezTo>
                  <a:cubicBezTo>
                    <a:pt x="1534172" y="2986134"/>
                    <a:pt x="1533368" y="2987303"/>
                    <a:pt x="1532200" y="2988179"/>
                  </a:cubicBezTo>
                  <a:cubicBezTo>
                    <a:pt x="1530957" y="2989202"/>
                    <a:pt x="1529424" y="2989640"/>
                    <a:pt x="1527817" y="2989494"/>
                  </a:cubicBezTo>
                  <a:close/>
                  <a:moveTo>
                    <a:pt x="602097" y="2921206"/>
                  </a:moveTo>
                  <a:cubicBezTo>
                    <a:pt x="601439" y="2921352"/>
                    <a:pt x="600856" y="2921352"/>
                    <a:pt x="600198" y="2921206"/>
                  </a:cubicBezTo>
                  <a:cubicBezTo>
                    <a:pt x="599322" y="2920914"/>
                    <a:pt x="598518" y="2920476"/>
                    <a:pt x="597860" y="2919891"/>
                  </a:cubicBezTo>
                  <a:cubicBezTo>
                    <a:pt x="597204" y="2919307"/>
                    <a:pt x="596619" y="2918577"/>
                    <a:pt x="596180" y="2917773"/>
                  </a:cubicBezTo>
                  <a:cubicBezTo>
                    <a:pt x="595742" y="2916897"/>
                    <a:pt x="595524" y="2916020"/>
                    <a:pt x="595451" y="2915071"/>
                  </a:cubicBezTo>
                  <a:cubicBezTo>
                    <a:pt x="595305" y="2914122"/>
                    <a:pt x="595305" y="2913245"/>
                    <a:pt x="595451" y="2912296"/>
                  </a:cubicBezTo>
                  <a:cubicBezTo>
                    <a:pt x="596180" y="2909739"/>
                    <a:pt x="596985" y="2907110"/>
                    <a:pt x="597641" y="2904189"/>
                  </a:cubicBezTo>
                  <a:cubicBezTo>
                    <a:pt x="603849" y="2879868"/>
                    <a:pt x="607355" y="2854890"/>
                    <a:pt x="608159" y="2829766"/>
                  </a:cubicBezTo>
                  <a:cubicBezTo>
                    <a:pt x="608378" y="2827940"/>
                    <a:pt x="609181" y="2826187"/>
                    <a:pt x="610495" y="2824872"/>
                  </a:cubicBezTo>
                  <a:cubicBezTo>
                    <a:pt x="611811" y="2823631"/>
                    <a:pt x="613491" y="2822974"/>
                    <a:pt x="615243" y="2822900"/>
                  </a:cubicBezTo>
                  <a:cubicBezTo>
                    <a:pt x="617069" y="2822974"/>
                    <a:pt x="618749" y="2823777"/>
                    <a:pt x="619990" y="2825165"/>
                  </a:cubicBezTo>
                  <a:cubicBezTo>
                    <a:pt x="621233" y="2826552"/>
                    <a:pt x="621816" y="2828378"/>
                    <a:pt x="621743" y="2830277"/>
                  </a:cubicBezTo>
                  <a:cubicBezTo>
                    <a:pt x="620867" y="2856497"/>
                    <a:pt x="617142" y="2882497"/>
                    <a:pt x="610641" y="2907913"/>
                  </a:cubicBezTo>
                  <a:cubicBezTo>
                    <a:pt x="609985" y="2910689"/>
                    <a:pt x="609181" y="2913537"/>
                    <a:pt x="608452" y="2916093"/>
                  </a:cubicBezTo>
                  <a:cubicBezTo>
                    <a:pt x="608013" y="2917554"/>
                    <a:pt x="607136" y="2918796"/>
                    <a:pt x="605968" y="2919745"/>
                  </a:cubicBezTo>
                  <a:cubicBezTo>
                    <a:pt x="604871" y="2920621"/>
                    <a:pt x="603484" y="2921133"/>
                    <a:pt x="602097" y="2921206"/>
                  </a:cubicBezTo>
                  <a:close/>
                  <a:moveTo>
                    <a:pt x="1562582" y="2823120"/>
                  </a:moveTo>
                  <a:lnTo>
                    <a:pt x="1561924" y="2823120"/>
                  </a:lnTo>
                  <a:cubicBezTo>
                    <a:pt x="1560975" y="2823047"/>
                    <a:pt x="1560098" y="2822755"/>
                    <a:pt x="1559296" y="2822316"/>
                  </a:cubicBezTo>
                  <a:cubicBezTo>
                    <a:pt x="1557689" y="2821294"/>
                    <a:pt x="1556446" y="2819687"/>
                    <a:pt x="1556010" y="2817861"/>
                  </a:cubicBezTo>
                  <a:cubicBezTo>
                    <a:pt x="1555790" y="2816912"/>
                    <a:pt x="1555790" y="2815962"/>
                    <a:pt x="1556010" y="2815013"/>
                  </a:cubicBezTo>
                  <a:cubicBezTo>
                    <a:pt x="1557762" y="2795805"/>
                    <a:pt x="1558930" y="2776523"/>
                    <a:pt x="1560025" y="2757315"/>
                  </a:cubicBezTo>
                  <a:lnTo>
                    <a:pt x="1561632" y="2729927"/>
                  </a:lnTo>
                  <a:cubicBezTo>
                    <a:pt x="1561632" y="2728955"/>
                    <a:pt x="1561778" y="2727984"/>
                    <a:pt x="1562143" y="2727078"/>
                  </a:cubicBezTo>
                  <a:cubicBezTo>
                    <a:pt x="1562509" y="2726165"/>
                    <a:pt x="1563021" y="2725318"/>
                    <a:pt x="1563677" y="2724595"/>
                  </a:cubicBezTo>
                  <a:cubicBezTo>
                    <a:pt x="1564408" y="2723931"/>
                    <a:pt x="1565212" y="2723412"/>
                    <a:pt x="1566088" y="2723061"/>
                  </a:cubicBezTo>
                  <a:cubicBezTo>
                    <a:pt x="1566965" y="2722696"/>
                    <a:pt x="1567913" y="2722543"/>
                    <a:pt x="1568864" y="2722623"/>
                  </a:cubicBezTo>
                  <a:cubicBezTo>
                    <a:pt x="1569812" y="2722667"/>
                    <a:pt x="1570761" y="2722945"/>
                    <a:pt x="1571565" y="2723427"/>
                  </a:cubicBezTo>
                  <a:cubicBezTo>
                    <a:pt x="1572442" y="2723872"/>
                    <a:pt x="1573172" y="2724493"/>
                    <a:pt x="1573757" y="2725252"/>
                  </a:cubicBezTo>
                  <a:cubicBezTo>
                    <a:pt x="1574341" y="2726034"/>
                    <a:pt x="1574778" y="2726933"/>
                    <a:pt x="1574998" y="2727882"/>
                  </a:cubicBezTo>
                  <a:cubicBezTo>
                    <a:pt x="1575217" y="2728868"/>
                    <a:pt x="1575217" y="2729890"/>
                    <a:pt x="1574998" y="2730876"/>
                  </a:cubicBezTo>
                  <a:cubicBezTo>
                    <a:pt x="1574341" y="2740006"/>
                    <a:pt x="1573830" y="2749062"/>
                    <a:pt x="1573245" y="2758191"/>
                  </a:cubicBezTo>
                  <a:cubicBezTo>
                    <a:pt x="1572150" y="2777619"/>
                    <a:pt x="1570980" y="2797046"/>
                    <a:pt x="1569301" y="2816619"/>
                  </a:cubicBezTo>
                  <a:cubicBezTo>
                    <a:pt x="1569228" y="2818372"/>
                    <a:pt x="1568425" y="2820125"/>
                    <a:pt x="1567182" y="2821367"/>
                  </a:cubicBezTo>
                  <a:cubicBezTo>
                    <a:pt x="1565941" y="2822535"/>
                    <a:pt x="1564262" y="2823120"/>
                    <a:pt x="1562582" y="2823120"/>
                  </a:cubicBezTo>
                  <a:close/>
                  <a:moveTo>
                    <a:pt x="611080" y="2751326"/>
                  </a:moveTo>
                  <a:cubicBezTo>
                    <a:pt x="609400" y="2751334"/>
                    <a:pt x="607794" y="2750676"/>
                    <a:pt x="606626" y="2749500"/>
                  </a:cubicBezTo>
                  <a:cubicBezTo>
                    <a:pt x="605383" y="2748324"/>
                    <a:pt x="604581" y="2746747"/>
                    <a:pt x="604361" y="2745045"/>
                  </a:cubicBezTo>
                  <a:cubicBezTo>
                    <a:pt x="602755" y="2730438"/>
                    <a:pt x="600709" y="2715831"/>
                    <a:pt x="598372" y="2701662"/>
                  </a:cubicBezTo>
                  <a:lnTo>
                    <a:pt x="591653" y="2660836"/>
                  </a:lnTo>
                  <a:cubicBezTo>
                    <a:pt x="591361" y="2658973"/>
                    <a:pt x="591726" y="2657067"/>
                    <a:pt x="592821" y="2655504"/>
                  </a:cubicBezTo>
                  <a:cubicBezTo>
                    <a:pt x="593845" y="2653978"/>
                    <a:pt x="595378" y="2652919"/>
                    <a:pt x="597204" y="2652583"/>
                  </a:cubicBezTo>
                  <a:cubicBezTo>
                    <a:pt x="598957" y="2652269"/>
                    <a:pt x="600783" y="2652692"/>
                    <a:pt x="602243" y="2653751"/>
                  </a:cubicBezTo>
                  <a:cubicBezTo>
                    <a:pt x="603703" y="2654876"/>
                    <a:pt x="604727" y="2656519"/>
                    <a:pt x="605017" y="2658352"/>
                  </a:cubicBezTo>
                  <a:lnTo>
                    <a:pt x="611665" y="2699179"/>
                  </a:lnTo>
                  <a:cubicBezTo>
                    <a:pt x="614001" y="2713786"/>
                    <a:pt x="616119" y="2728393"/>
                    <a:pt x="617799" y="2743000"/>
                  </a:cubicBezTo>
                  <a:cubicBezTo>
                    <a:pt x="618018" y="2743942"/>
                    <a:pt x="618018" y="2744907"/>
                    <a:pt x="617799" y="2745848"/>
                  </a:cubicBezTo>
                  <a:cubicBezTo>
                    <a:pt x="617581" y="2746776"/>
                    <a:pt x="617215" y="2747652"/>
                    <a:pt x="616631" y="2748405"/>
                  </a:cubicBezTo>
                  <a:cubicBezTo>
                    <a:pt x="616119" y="2749179"/>
                    <a:pt x="615463" y="2749829"/>
                    <a:pt x="614659" y="2750304"/>
                  </a:cubicBezTo>
                  <a:cubicBezTo>
                    <a:pt x="613856" y="2750808"/>
                    <a:pt x="612979" y="2751114"/>
                    <a:pt x="612030" y="2751180"/>
                  </a:cubicBezTo>
                  <a:close/>
                  <a:moveTo>
                    <a:pt x="1574705" y="2652290"/>
                  </a:moveTo>
                  <a:lnTo>
                    <a:pt x="1574195" y="2652290"/>
                  </a:lnTo>
                  <a:cubicBezTo>
                    <a:pt x="1573318" y="2652203"/>
                    <a:pt x="1572442" y="2651932"/>
                    <a:pt x="1571638" y="2651487"/>
                  </a:cubicBezTo>
                  <a:cubicBezTo>
                    <a:pt x="1570834" y="2651056"/>
                    <a:pt x="1570178" y="2650486"/>
                    <a:pt x="1569593" y="2649807"/>
                  </a:cubicBezTo>
                  <a:cubicBezTo>
                    <a:pt x="1569008" y="2649070"/>
                    <a:pt x="1568571" y="2648230"/>
                    <a:pt x="1568279" y="2647324"/>
                  </a:cubicBezTo>
                  <a:cubicBezTo>
                    <a:pt x="1568133" y="2646433"/>
                    <a:pt x="1568133" y="2645513"/>
                    <a:pt x="1568279" y="2644622"/>
                  </a:cubicBezTo>
                  <a:lnTo>
                    <a:pt x="1574924" y="2559390"/>
                  </a:lnTo>
                  <a:cubicBezTo>
                    <a:pt x="1575071" y="2557535"/>
                    <a:pt x="1575948" y="2555811"/>
                    <a:pt x="1577335" y="2554569"/>
                  </a:cubicBezTo>
                  <a:cubicBezTo>
                    <a:pt x="1578649" y="2553350"/>
                    <a:pt x="1580402" y="2552736"/>
                    <a:pt x="1582228" y="2552890"/>
                  </a:cubicBezTo>
                  <a:cubicBezTo>
                    <a:pt x="1584054" y="2553036"/>
                    <a:pt x="1585734" y="2553941"/>
                    <a:pt x="1586830" y="2555373"/>
                  </a:cubicBezTo>
                  <a:cubicBezTo>
                    <a:pt x="1587998" y="2556833"/>
                    <a:pt x="1588583" y="2558689"/>
                    <a:pt x="1588437" y="2560558"/>
                  </a:cubicBezTo>
                  <a:lnTo>
                    <a:pt x="1581789" y="2645790"/>
                  </a:lnTo>
                  <a:cubicBezTo>
                    <a:pt x="1581645" y="2647536"/>
                    <a:pt x="1580841" y="2649172"/>
                    <a:pt x="1579600" y="2650391"/>
                  </a:cubicBezTo>
                  <a:cubicBezTo>
                    <a:pt x="1578357" y="2651735"/>
                    <a:pt x="1576531" y="2652480"/>
                    <a:pt x="1574705" y="2652437"/>
                  </a:cubicBezTo>
                  <a:close/>
                  <a:moveTo>
                    <a:pt x="586176" y="2582323"/>
                  </a:moveTo>
                  <a:cubicBezTo>
                    <a:pt x="584496" y="2582308"/>
                    <a:pt x="582889" y="2581687"/>
                    <a:pt x="581646" y="2580570"/>
                  </a:cubicBezTo>
                  <a:cubicBezTo>
                    <a:pt x="580405" y="2579365"/>
                    <a:pt x="579601" y="2577766"/>
                    <a:pt x="579455" y="2576042"/>
                  </a:cubicBezTo>
                  <a:cubicBezTo>
                    <a:pt x="577995" y="2562969"/>
                    <a:pt x="576827" y="2549822"/>
                    <a:pt x="576023" y="2536676"/>
                  </a:cubicBezTo>
                  <a:cubicBezTo>
                    <a:pt x="575001" y="2520389"/>
                    <a:pt x="574416" y="2505052"/>
                    <a:pt x="574124" y="2490080"/>
                  </a:cubicBezTo>
                  <a:cubicBezTo>
                    <a:pt x="574124" y="2488210"/>
                    <a:pt x="574782" y="2486406"/>
                    <a:pt x="576096" y="2485040"/>
                  </a:cubicBezTo>
                  <a:cubicBezTo>
                    <a:pt x="577265" y="2483660"/>
                    <a:pt x="579018" y="2482864"/>
                    <a:pt x="580844" y="2482849"/>
                  </a:cubicBezTo>
                  <a:cubicBezTo>
                    <a:pt x="581720" y="2482783"/>
                    <a:pt x="582670" y="2482929"/>
                    <a:pt x="583472" y="2483287"/>
                  </a:cubicBezTo>
                  <a:cubicBezTo>
                    <a:pt x="584350" y="2483608"/>
                    <a:pt x="585079" y="2484105"/>
                    <a:pt x="585737" y="2484748"/>
                  </a:cubicBezTo>
                  <a:cubicBezTo>
                    <a:pt x="586395" y="2485405"/>
                    <a:pt x="586905" y="2486201"/>
                    <a:pt x="587197" y="2487085"/>
                  </a:cubicBezTo>
                  <a:cubicBezTo>
                    <a:pt x="587563" y="2487969"/>
                    <a:pt x="587709" y="2488911"/>
                    <a:pt x="587709" y="2489860"/>
                  </a:cubicBezTo>
                  <a:cubicBezTo>
                    <a:pt x="587709" y="2504467"/>
                    <a:pt x="588584" y="2520024"/>
                    <a:pt x="589535" y="2535799"/>
                  </a:cubicBezTo>
                  <a:cubicBezTo>
                    <a:pt x="590264" y="2548727"/>
                    <a:pt x="591434" y="2561581"/>
                    <a:pt x="592894" y="2574435"/>
                  </a:cubicBezTo>
                  <a:cubicBezTo>
                    <a:pt x="593113" y="2575377"/>
                    <a:pt x="593113" y="2576341"/>
                    <a:pt x="592894" y="2577284"/>
                  </a:cubicBezTo>
                  <a:cubicBezTo>
                    <a:pt x="592675" y="2578204"/>
                    <a:pt x="592309" y="2579073"/>
                    <a:pt x="591726" y="2579840"/>
                  </a:cubicBezTo>
                  <a:cubicBezTo>
                    <a:pt x="591141" y="2580570"/>
                    <a:pt x="590483" y="2581191"/>
                    <a:pt x="589681" y="2581666"/>
                  </a:cubicBezTo>
                  <a:cubicBezTo>
                    <a:pt x="588877" y="2582162"/>
                    <a:pt x="588001" y="2582462"/>
                    <a:pt x="587124" y="2582542"/>
                  </a:cubicBezTo>
                  <a:close/>
                  <a:moveTo>
                    <a:pt x="1588071" y="2481900"/>
                  </a:moveTo>
                  <a:lnTo>
                    <a:pt x="1587486" y="2481900"/>
                  </a:lnTo>
                  <a:cubicBezTo>
                    <a:pt x="1586611" y="2481834"/>
                    <a:pt x="1585734" y="2481585"/>
                    <a:pt x="1584931" y="2481169"/>
                  </a:cubicBezTo>
                  <a:cubicBezTo>
                    <a:pt x="1584127" y="2480709"/>
                    <a:pt x="1583471" y="2480118"/>
                    <a:pt x="1582886" y="2479416"/>
                  </a:cubicBezTo>
                  <a:cubicBezTo>
                    <a:pt x="1582301" y="2478700"/>
                    <a:pt x="1581862" y="2477882"/>
                    <a:pt x="1581572" y="2477006"/>
                  </a:cubicBezTo>
                  <a:cubicBezTo>
                    <a:pt x="1581426" y="2476086"/>
                    <a:pt x="1581426" y="2475151"/>
                    <a:pt x="1581572" y="2474231"/>
                  </a:cubicBezTo>
                  <a:lnTo>
                    <a:pt x="1582740" y="2457286"/>
                  </a:lnTo>
                  <a:cubicBezTo>
                    <a:pt x="1583981" y="2432681"/>
                    <a:pt x="1594571" y="2409478"/>
                    <a:pt x="1612392" y="2392432"/>
                  </a:cubicBezTo>
                  <a:cubicBezTo>
                    <a:pt x="1613707" y="2391139"/>
                    <a:pt x="1615459" y="2390452"/>
                    <a:pt x="1617285" y="2390533"/>
                  </a:cubicBezTo>
                  <a:cubicBezTo>
                    <a:pt x="1619111" y="2390650"/>
                    <a:pt x="1620791" y="2391489"/>
                    <a:pt x="1621959" y="2392870"/>
                  </a:cubicBezTo>
                  <a:cubicBezTo>
                    <a:pt x="1623202" y="2394287"/>
                    <a:pt x="1623785" y="2396120"/>
                    <a:pt x="1623711" y="2397982"/>
                  </a:cubicBezTo>
                  <a:cubicBezTo>
                    <a:pt x="1623640" y="2399859"/>
                    <a:pt x="1622836" y="2401634"/>
                    <a:pt x="1621522" y="2402948"/>
                  </a:cubicBezTo>
                  <a:cubicBezTo>
                    <a:pt x="1613999" y="2410040"/>
                    <a:pt x="1607863" y="2418556"/>
                    <a:pt x="1603627" y="2428000"/>
                  </a:cubicBezTo>
                  <a:cubicBezTo>
                    <a:pt x="1599319" y="2437553"/>
                    <a:pt x="1596835" y="2447836"/>
                    <a:pt x="1596323" y="2458309"/>
                  </a:cubicBezTo>
                  <a:lnTo>
                    <a:pt x="1595155" y="2475326"/>
                  </a:lnTo>
                  <a:cubicBezTo>
                    <a:pt x="1595009" y="2477086"/>
                    <a:pt x="1594280" y="2478752"/>
                    <a:pt x="1593037" y="2480001"/>
                  </a:cubicBezTo>
                  <a:cubicBezTo>
                    <a:pt x="1591723" y="2481315"/>
                    <a:pt x="1589897" y="2482002"/>
                    <a:pt x="1588071" y="2481900"/>
                  </a:cubicBezTo>
                  <a:close/>
                  <a:moveTo>
                    <a:pt x="584423" y="2411859"/>
                  </a:moveTo>
                  <a:lnTo>
                    <a:pt x="583765" y="2411859"/>
                  </a:lnTo>
                  <a:cubicBezTo>
                    <a:pt x="582816" y="2411720"/>
                    <a:pt x="581939" y="2411428"/>
                    <a:pt x="581135" y="2410982"/>
                  </a:cubicBezTo>
                  <a:cubicBezTo>
                    <a:pt x="580332" y="2410486"/>
                    <a:pt x="579674" y="2409843"/>
                    <a:pt x="579091" y="2409083"/>
                  </a:cubicBezTo>
                  <a:cubicBezTo>
                    <a:pt x="577922" y="2407535"/>
                    <a:pt x="577412" y="2405592"/>
                    <a:pt x="577702" y="2403679"/>
                  </a:cubicBezTo>
                  <a:cubicBezTo>
                    <a:pt x="580479" y="2374976"/>
                    <a:pt x="585371" y="2346507"/>
                    <a:pt x="592309" y="2318520"/>
                  </a:cubicBezTo>
                  <a:cubicBezTo>
                    <a:pt x="592529" y="2317629"/>
                    <a:pt x="592967" y="2316789"/>
                    <a:pt x="593479" y="2316037"/>
                  </a:cubicBezTo>
                  <a:cubicBezTo>
                    <a:pt x="593989" y="2315262"/>
                    <a:pt x="594647" y="2314613"/>
                    <a:pt x="595451" y="2314138"/>
                  </a:cubicBezTo>
                  <a:cubicBezTo>
                    <a:pt x="596180" y="2313663"/>
                    <a:pt x="597058" y="2313363"/>
                    <a:pt x="597933" y="2313261"/>
                  </a:cubicBezTo>
                  <a:cubicBezTo>
                    <a:pt x="598810" y="2313079"/>
                    <a:pt x="599686" y="2313079"/>
                    <a:pt x="600563" y="2313261"/>
                  </a:cubicBezTo>
                  <a:cubicBezTo>
                    <a:pt x="602316" y="2313795"/>
                    <a:pt x="603776" y="2314970"/>
                    <a:pt x="604727" y="2316548"/>
                  </a:cubicBezTo>
                  <a:cubicBezTo>
                    <a:pt x="605602" y="2318228"/>
                    <a:pt x="605895" y="2320170"/>
                    <a:pt x="605456" y="2322026"/>
                  </a:cubicBezTo>
                  <a:cubicBezTo>
                    <a:pt x="598737" y="2349297"/>
                    <a:pt x="594062" y="2377029"/>
                    <a:pt x="591434" y="2404994"/>
                  </a:cubicBezTo>
                  <a:cubicBezTo>
                    <a:pt x="591361" y="2406783"/>
                    <a:pt x="590557" y="2408470"/>
                    <a:pt x="589316" y="2409741"/>
                  </a:cubicBezTo>
                  <a:cubicBezTo>
                    <a:pt x="587928" y="2411106"/>
                    <a:pt x="586102" y="2411874"/>
                    <a:pt x="584130" y="2411859"/>
                  </a:cubicBezTo>
                  <a:close/>
                  <a:moveTo>
                    <a:pt x="1687763" y="2364313"/>
                  </a:moveTo>
                  <a:cubicBezTo>
                    <a:pt x="1686449" y="2364320"/>
                    <a:pt x="1685135" y="2363941"/>
                    <a:pt x="1684039" y="2363218"/>
                  </a:cubicBezTo>
                  <a:cubicBezTo>
                    <a:pt x="1682944" y="2362421"/>
                    <a:pt x="1682068" y="2361333"/>
                    <a:pt x="1681557" y="2360077"/>
                  </a:cubicBezTo>
                  <a:cubicBezTo>
                    <a:pt x="1680899" y="2358339"/>
                    <a:pt x="1680899" y="2356411"/>
                    <a:pt x="1681557" y="2354672"/>
                  </a:cubicBezTo>
                  <a:cubicBezTo>
                    <a:pt x="1682140" y="2352927"/>
                    <a:pt x="1683455" y="2351503"/>
                    <a:pt x="1685135" y="2350728"/>
                  </a:cubicBezTo>
                  <a:lnTo>
                    <a:pt x="1759411" y="2316110"/>
                  </a:lnTo>
                  <a:cubicBezTo>
                    <a:pt x="1760216" y="2315745"/>
                    <a:pt x="1761164" y="2315547"/>
                    <a:pt x="1762041" y="2315525"/>
                  </a:cubicBezTo>
                  <a:cubicBezTo>
                    <a:pt x="1762917" y="2315489"/>
                    <a:pt x="1763794" y="2315635"/>
                    <a:pt x="1764597" y="2315964"/>
                  </a:cubicBezTo>
                  <a:cubicBezTo>
                    <a:pt x="1765474" y="2316329"/>
                    <a:pt x="1766203" y="2316848"/>
                    <a:pt x="1766861" y="2317498"/>
                  </a:cubicBezTo>
                  <a:cubicBezTo>
                    <a:pt x="1767519" y="2318126"/>
                    <a:pt x="1768029" y="2318900"/>
                    <a:pt x="1768321" y="2319762"/>
                  </a:cubicBezTo>
                  <a:cubicBezTo>
                    <a:pt x="1768687" y="2320616"/>
                    <a:pt x="1768906" y="2321536"/>
                    <a:pt x="1768906" y="2322464"/>
                  </a:cubicBezTo>
                  <a:cubicBezTo>
                    <a:pt x="1768906" y="2323406"/>
                    <a:pt x="1768760" y="2324341"/>
                    <a:pt x="1768468" y="2325239"/>
                  </a:cubicBezTo>
                  <a:cubicBezTo>
                    <a:pt x="1768102" y="2326101"/>
                    <a:pt x="1767665" y="2326897"/>
                    <a:pt x="1767007" y="2327576"/>
                  </a:cubicBezTo>
                  <a:cubicBezTo>
                    <a:pt x="1766422" y="2328255"/>
                    <a:pt x="1765693" y="2328796"/>
                    <a:pt x="1764889" y="2329183"/>
                  </a:cubicBezTo>
                  <a:lnTo>
                    <a:pt x="1690320" y="2363728"/>
                  </a:lnTo>
                  <a:cubicBezTo>
                    <a:pt x="1689443" y="2364152"/>
                    <a:pt x="1688421" y="2364349"/>
                    <a:pt x="1687473" y="2364313"/>
                  </a:cubicBezTo>
                  <a:close/>
                  <a:moveTo>
                    <a:pt x="1836391" y="2295806"/>
                  </a:moveTo>
                  <a:cubicBezTo>
                    <a:pt x="1835077" y="2295799"/>
                    <a:pt x="1833761" y="2295361"/>
                    <a:pt x="1832666" y="2294564"/>
                  </a:cubicBezTo>
                  <a:cubicBezTo>
                    <a:pt x="1831571" y="2293798"/>
                    <a:pt x="1830694" y="2292702"/>
                    <a:pt x="1830182" y="2291424"/>
                  </a:cubicBezTo>
                  <a:cubicBezTo>
                    <a:pt x="1829526" y="2289685"/>
                    <a:pt x="1829526" y="2287757"/>
                    <a:pt x="1830182" y="2286019"/>
                  </a:cubicBezTo>
                  <a:cubicBezTo>
                    <a:pt x="1830840" y="2284289"/>
                    <a:pt x="1832154" y="2282879"/>
                    <a:pt x="1833834" y="2282075"/>
                  </a:cubicBezTo>
                  <a:cubicBezTo>
                    <a:pt x="1858740" y="2270828"/>
                    <a:pt x="1883717" y="2259778"/>
                    <a:pt x="1908768" y="2248917"/>
                  </a:cubicBezTo>
                  <a:cubicBezTo>
                    <a:pt x="1909572" y="2248567"/>
                    <a:pt x="1910448" y="2248391"/>
                    <a:pt x="1911325" y="2248406"/>
                  </a:cubicBezTo>
                  <a:cubicBezTo>
                    <a:pt x="1912200" y="2248406"/>
                    <a:pt x="1913151" y="2248611"/>
                    <a:pt x="1913955" y="2248991"/>
                  </a:cubicBezTo>
                  <a:cubicBezTo>
                    <a:pt x="1914757" y="2249363"/>
                    <a:pt x="1915488" y="2249882"/>
                    <a:pt x="1916144" y="2250524"/>
                  </a:cubicBezTo>
                  <a:cubicBezTo>
                    <a:pt x="1917460" y="2251890"/>
                    <a:pt x="1918117" y="2253694"/>
                    <a:pt x="1918117" y="2255563"/>
                  </a:cubicBezTo>
                  <a:cubicBezTo>
                    <a:pt x="1918117" y="2256513"/>
                    <a:pt x="1917897" y="2257448"/>
                    <a:pt x="1917607" y="2258339"/>
                  </a:cubicBezTo>
                  <a:cubicBezTo>
                    <a:pt x="1917241" y="2259186"/>
                    <a:pt x="1916729" y="2259953"/>
                    <a:pt x="1916071" y="2260603"/>
                  </a:cubicBezTo>
                  <a:cubicBezTo>
                    <a:pt x="1915488" y="2261260"/>
                    <a:pt x="1914684" y="2261779"/>
                    <a:pt x="1913882" y="2262137"/>
                  </a:cubicBezTo>
                  <a:cubicBezTo>
                    <a:pt x="1888903" y="2272946"/>
                    <a:pt x="1863925" y="2284047"/>
                    <a:pt x="1839165" y="2295221"/>
                  </a:cubicBezTo>
                  <a:cubicBezTo>
                    <a:pt x="1838436" y="2295529"/>
                    <a:pt x="1837632" y="2295726"/>
                    <a:pt x="1836829" y="2295806"/>
                  </a:cubicBezTo>
                  <a:close/>
                  <a:moveTo>
                    <a:pt x="1433237" y="2247384"/>
                  </a:moveTo>
                  <a:cubicBezTo>
                    <a:pt x="1431850" y="2247391"/>
                    <a:pt x="1430534" y="2246953"/>
                    <a:pt x="1429439" y="2246142"/>
                  </a:cubicBezTo>
                  <a:cubicBezTo>
                    <a:pt x="1428271" y="2245309"/>
                    <a:pt x="1427394" y="2244133"/>
                    <a:pt x="1426955" y="2242782"/>
                  </a:cubicBezTo>
                  <a:cubicBezTo>
                    <a:pt x="1426299" y="2241044"/>
                    <a:pt x="1426299" y="2239116"/>
                    <a:pt x="1426955" y="2237378"/>
                  </a:cubicBezTo>
                  <a:cubicBezTo>
                    <a:pt x="1427686" y="2235691"/>
                    <a:pt x="1429000" y="2234332"/>
                    <a:pt x="1430680" y="2233580"/>
                  </a:cubicBezTo>
                  <a:cubicBezTo>
                    <a:pt x="1447186" y="2227007"/>
                    <a:pt x="1457339" y="2207141"/>
                    <a:pt x="1457849" y="2180630"/>
                  </a:cubicBezTo>
                  <a:lnTo>
                    <a:pt x="1464569" y="2177781"/>
                  </a:lnTo>
                  <a:lnTo>
                    <a:pt x="1457849" y="2177781"/>
                  </a:lnTo>
                  <a:lnTo>
                    <a:pt x="1457849" y="2168141"/>
                  </a:lnTo>
                  <a:cubicBezTo>
                    <a:pt x="1457703" y="2167228"/>
                    <a:pt x="1457703" y="2166278"/>
                    <a:pt x="1457849" y="2165365"/>
                  </a:cubicBezTo>
                  <a:cubicBezTo>
                    <a:pt x="1458141" y="2164504"/>
                    <a:pt x="1458580" y="2163715"/>
                    <a:pt x="1459165" y="2163028"/>
                  </a:cubicBezTo>
                  <a:cubicBezTo>
                    <a:pt x="1459748" y="2162312"/>
                    <a:pt x="1460479" y="2161735"/>
                    <a:pt x="1461281" y="2161348"/>
                  </a:cubicBezTo>
                  <a:cubicBezTo>
                    <a:pt x="1462086" y="2160932"/>
                    <a:pt x="1462963" y="2160684"/>
                    <a:pt x="1463838" y="2160618"/>
                  </a:cubicBezTo>
                  <a:cubicBezTo>
                    <a:pt x="1465591" y="2160552"/>
                    <a:pt x="1467344" y="2161209"/>
                    <a:pt x="1468658" y="2162444"/>
                  </a:cubicBezTo>
                  <a:cubicBezTo>
                    <a:pt x="1469974" y="2163729"/>
                    <a:pt x="1470849" y="2165475"/>
                    <a:pt x="1470923" y="2167337"/>
                  </a:cubicBezTo>
                  <a:lnTo>
                    <a:pt x="1470923" y="2180995"/>
                  </a:lnTo>
                  <a:cubicBezTo>
                    <a:pt x="1470411" y="2213568"/>
                    <a:pt x="1456973" y="2238108"/>
                    <a:pt x="1435136" y="2246726"/>
                  </a:cubicBezTo>
                  <a:cubicBezTo>
                    <a:pt x="1434478" y="2247018"/>
                    <a:pt x="1433820" y="2247165"/>
                    <a:pt x="1433091" y="2247165"/>
                  </a:cubicBezTo>
                  <a:close/>
                  <a:moveTo>
                    <a:pt x="625614" y="2247384"/>
                  </a:moveTo>
                  <a:cubicBezTo>
                    <a:pt x="624592" y="2247384"/>
                    <a:pt x="623642" y="2247157"/>
                    <a:pt x="622766" y="2246726"/>
                  </a:cubicBezTo>
                  <a:cubicBezTo>
                    <a:pt x="621962" y="2246325"/>
                    <a:pt x="621233" y="2245784"/>
                    <a:pt x="620575" y="2245119"/>
                  </a:cubicBezTo>
                  <a:cubicBezTo>
                    <a:pt x="619990" y="2244389"/>
                    <a:pt x="619551" y="2243571"/>
                    <a:pt x="619188" y="2242710"/>
                  </a:cubicBezTo>
                  <a:cubicBezTo>
                    <a:pt x="618895" y="2241840"/>
                    <a:pt x="618749" y="2240920"/>
                    <a:pt x="618822" y="2240007"/>
                  </a:cubicBezTo>
                  <a:cubicBezTo>
                    <a:pt x="618822" y="2239050"/>
                    <a:pt x="619041" y="2238108"/>
                    <a:pt x="619407" y="2237232"/>
                  </a:cubicBezTo>
                  <a:cubicBezTo>
                    <a:pt x="626564" y="2221120"/>
                    <a:pt x="634524" y="2205396"/>
                    <a:pt x="643361" y="2190124"/>
                  </a:cubicBezTo>
                  <a:cubicBezTo>
                    <a:pt x="648838" y="2180557"/>
                    <a:pt x="654535" y="2171208"/>
                    <a:pt x="660379" y="2162225"/>
                  </a:cubicBezTo>
                  <a:cubicBezTo>
                    <a:pt x="661329" y="2160662"/>
                    <a:pt x="662862" y="2159566"/>
                    <a:pt x="664688" y="2159230"/>
                  </a:cubicBezTo>
                  <a:cubicBezTo>
                    <a:pt x="666441" y="2158843"/>
                    <a:pt x="668340" y="2159245"/>
                    <a:pt x="669800" y="2160326"/>
                  </a:cubicBezTo>
                  <a:cubicBezTo>
                    <a:pt x="670531" y="2160837"/>
                    <a:pt x="671188" y="2161509"/>
                    <a:pt x="671626" y="2162298"/>
                  </a:cubicBezTo>
                  <a:cubicBezTo>
                    <a:pt x="672138" y="2163079"/>
                    <a:pt x="672502" y="2163948"/>
                    <a:pt x="672648" y="2164854"/>
                  </a:cubicBezTo>
                  <a:cubicBezTo>
                    <a:pt x="672794" y="2165774"/>
                    <a:pt x="672794" y="2166709"/>
                    <a:pt x="672648" y="2167629"/>
                  </a:cubicBezTo>
                  <a:cubicBezTo>
                    <a:pt x="672429" y="2168528"/>
                    <a:pt x="672065" y="2169390"/>
                    <a:pt x="671626" y="2170185"/>
                  </a:cubicBezTo>
                  <a:cubicBezTo>
                    <a:pt x="665856" y="2179001"/>
                    <a:pt x="660305" y="2188101"/>
                    <a:pt x="654901" y="2197501"/>
                  </a:cubicBezTo>
                  <a:cubicBezTo>
                    <a:pt x="646356" y="2212312"/>
                    <a:pt x="638614" y="2227577"/>
                    <a:pt x="631676" y="2243221"/>
                  </a:cubicBezTo>
                  <a:cubicBezTo>
                    <a:pt x="631165" y="2244382"/>
                    <a:pt x="630362" y="2245390"/>
                    <a:pt x="629339" y="2246142"/>
                  </a:cubicBezTo>
                  <a:cubicBezTo>
                    <a:pt x="628317" y="2246872"/>
                    <a:pt x="627074" y="2247303"/>
                    <a:pt x="625833" y="2247384"/>
                  </a:cubicBezTo>
                  <a:close/>
                  <a:moveTo>
                    <a:pt x="1986551" y="2231097"/>
                  </a:moveTo>
                  <a:cubicBezTo>
                    <a:pt x="1984945" y="2231067"/>
                    <a:pt x="1983338" y="2230505"/>
                    <a:pt x="1982095" y="2229490"/>
                  </a:cubicBezTo>
                  <a:cubicBezTo>
                    <a:pt x="1980854" y="2228387"/>
                    <a:pt x="1980050" y="2226890"/>
                    <a:pt x="1979758" y="2225254"/>
                  </a:cubicBezTo>
                  <a:cubicBezTo>
                    <a:pt x="1979467" y="2223603"/>
                    <a:pt x="1979758" y="2221902"/>
                    <a:pt x="1980562" y="2220434"/>
                  </a:cubicBezTo>
                  <a:cubicBezTo>
                    <a:pt x="1981293" y="2218980"/>
                    <a:pt x="1982607" y="2217856"/>
                    <a:pt x="1984141" y="2217293"/>
                  </a:cubicBezTo>
                  <a:cubicBezTo>
                    <a:pt x="2006928" y="2208237"/>
                    <a:pt x="2031979" y="2198742"/>
                    <a:pt x="2060681" y="2188079"/>
                  </a:cubicBezTo>
                  <a:cubicBezTo>
                    <a:pt x="2061559" y="2187779"/>
                    <a:pt x="2062434" y="2187656"/>
                    <a:pt x="2063311" y="2187714"/>
                  </a:cubicBezTo>
                  <a:cubicBezTo>
                    <a:pt x="2064187" y="2187787"/>
                    <a:pt x="2065064" y="2188006"/>
                    <a:pt x="2065867" y="2188371"/>
                  </a:cubicBezTo>
                  <a:cubicBezTo>
                    <a:pt x="2066671" y="2188810"/>
                    <a:pt x="2067400" y="2189372"/>
                    <a:pt x="2067985" y="2190051"/>
                  </a:cubicBezTo>
                  <a:cubicBezTo>
                    <a:pt x="2068570" y="2190767"/>
                    <a:pt x="2069008" y="2191585"/>
                    <a:pt x="2069299" y="2192461"/>
                  </a:cubicBezTo>
                  <a:cubicBezTo>
                    <a:pt x="2069957" y="2194229"/>
                    <a:pt x="2069957" y="2196172"/>
                    <a:pt x="2069299" y="2197939"/>
                  </a:cubicBezTo>
                  <a:cubicBezTo>
                    <a:pt x="2068570" y="2199597"/>
                    <a:pt x="2067109" y="2200890"/>
                    <a:pt x="2065430" y="2201518"/>
                  </a:cubicBezTo>
                  <a:cubicBezTo>
                    <a:pt x="2036726" y="2211889"/>
                    <a:pt x="2011821" y="2221383"/>
                    <a:pt x="1989107" y="2230732"/>
                  </a:cubicBezTo>
                  <a:cubicBezTo>
                    <a:pt x="1988450" y="2231009"/>
                    <a:pt x="1987792" y="2231185"/>
                    <a:pt x="1987061" y="2231243"/>
                  </a:cubicBezTo>
                  <a:close/>
                  <a:moveTo>
                    <a:pt x="1359105" y="2222917"/>
                  </a:moveTo>
                  <a:cubicBezTo>
                    <a:pt x="1357718" y="2222895"/>
                    <a:pt x="1356404" y="2222464"/>
                    <a:pt x="1355307" y="2221675"/>
                  </a:cubicBezTo>
                  <a:cubicBezTo>
                    <a:pt x="1332521" y="2205768"/>
                    <a:pt x="1310611" y="2188700"/>
                    <a:pt x="1289576" y="2170551"/>
                  </a:cubicBezTo>
                  <a:cubicBezTo>
                    <a:pt x="1288919" y="2169952"/>
                    <a:pt x="1288335" y="2169200"/>
                    <a:pt x="1287969" y="2168359"/>
                  </a:cubicBezTo>
                  <a:cubicBezTo>
                    <a:pt x="1287532" y="2167549"/>
                    <a:pt x="1287240" y="2166658"/>
                    <a:pt x="1287167" y="2165730"/>
                  </a:cubicBezTo>
                  <a:cubicBezTo>
                    <a:pt x="1287021" y="2164810"/>
                    <a:pt x="1287021" y="2163875"/>
                    <a:pt x="1287167" y="2162955"/>
                  </a:cubicBezTo>
                  <a:cubicBezTo>
                    <a:pt x="1287459" y="2162079"/>
                    <a:pt x="1287896" y="2161261"/>
                    <a:pt x="1288481" y="2160545"/>
                  </a:cubicBezTo>
                  <a:cubicBezTo>
                    <a:pt x="1288993" y="2159814"/>
                    <a:pt x="1289722" y="2159208"/>
                    <a:pt x="1290526" y="2158792"/>
                  </a:cubicBezTo>
                  <a:cubicBezTo>
                    <a:pt x="1291257" y="2158339"/>
                    <a:pt x="1292133" y="2158069"/>
                    <a:pt x="1293010" y="2157989"/>
                  </a:cubicBezTo>
                  <a:cubicBezTo>
                    <a:pt x="1293885" y="2157813"/>
                    <a:pt x="1294763" y="2157813"/>
                    <a:pt x="1295638" y="2157989"/>
                  </a:cubicBezTo>
                  <a:cubicBezTo>
                    <a:pt x="1296442" y="2158288"/>
                    <a:pt x="1297245" y="2158733"/>
                    <a:pt x="1297903" y="2159303"/>
                  </a:cubicBezTo>
                  <a:cubicBezTo>
                    <a:pt x="1318207" y="2176978"/>
                    <a:pt x="1339971" y="2193922"/>
                    <a:pt x="1362539" y="2209916"/>
                  </a:cubicBezTo>
                  <a:cubicBezTo>
                    <a:pt x="1363269" y="2210450"/>
                    <a:pt x="1363927" y="2211114"/>
                    <a:pt x="1364437" y="2211889"/>
                  </a:cubicBezTo>
                  <a:cubicBezTo>
                    <a:pt x="1364875" y="2212685"/>
                    <a:pt x="1365241" y="2213546"/>
                    <a:pt x="1365387" y="2214445"/>
                  </a:cubicBezTo>
                  <a:cubicBezTo>
                    <a:pt x="1365533" y="2215358"/>
                    <a:pt x="1365533" y="2216300"/>
                    <a:pt x="1365387" y="2217220"/>
                  </a:cubicBezTo>
                  <a:cubicBezTo>
                    <a:pt x="1365241" y="2218126"/>
                    <a:pt x="1364875" y="2218995"/>
                    <a:pt x="1364365" y="2219777"/>
                  </a:cubicBezTo>
                  <a:cubicBezTo>
                    <a:pt x="1363707" y="2220631"/>
                    <a:pt x="1362903" y="2221347"/>
                    <a:pt x="1362028" y="2221894"/>
                  </a:cubicBezTo>
                  <a:cubicBezTo>
                    <a:pt x="1361077" y="2222384"/>
                    <a:pt x="1360056" y="2222632"/>
                    <a:pt x="1359032" y="2222625"/>
                  </a:cubicBezTo>
                  <a:close/>
                  <a:moveTo>
                    <a:pt x="2139852" y="2175225"/>
                  </a:moveTo>
                  <a:cubicBezTo>
                    <a:pt x="2138246" y="2175269"/>
                    <a:pt x="2136639" y="2174663"/>
                    <a:pt x="2135469" y="2173545"/>
                  </a:cubicBezTo>
                  <a:cubicBezTo>
                    <a:pt x="2132914" y="2171216"/>
                    <a:pt x="2132329" y="2167403"/>
                    <a:pt x="2134082" y="2164416"/>
                  </a:cubicBezTo>
                  <a:cubicBezTo>
                    <a:pt x="2134886" y="2162970"/>
                    <a:pt x="2136200" y="2161874"/>
                    <a:pt x="2137734" y="2161348"/>
                  </a:cubicBezTo>
                  <a:lnTo>
                    <a:pt x="2187908" y="2143747"/>
                  </a:lnTo>
                  <a:lnTo>
                    <a:pt x="2214859" y="2134325"/>
                  </a:lnTo>
                  <a:cubicBezTo>
                    <a:pt x="2216466" y="2133602"/>
                    <a:pt x="2218365" y="2133602"/>
                    <a:pt x="2219971" y="2134325"/>
                  </a:cubicBezTo>
                  <a:cubicBezTo>
                    <a:pt x="2220774" y="2134763"/>
                    <a:pt x="2221505" y="2135326"/>
                    <a:pt x="2222090" y="2136005"/>
                  </a:cubicBezTo>
                  <a:cubicBezTo>
                    <a:pt x="2222673" y="2136736"/>
                    <a:pt x="2223111" y="2137583"/>
                    <a:pt x="2223331" y="2138488"/>
                  </a:cubicBezTo>
                  <a:cubicBezTo>
                    <a:pt x="2223916" y="2140271"/>
                    <a:pt x="2223769" y="2142206"/>
                    <a:pt x="2222965" y="2143893"/>
                  </a:cubicBezTo>
                  <a:cubicBezTo>
                    <a:pt x="2222236" y="2145551"/>
                    <a:pt x="2220774" y="2146843"/>
                    <a:pt x="2219094" y="2147472"/>
                  </a:cubicBezTo>
                  <a:lnTo>
                    <a:pt x="2192218" y="2156893"/>
                  </a:lnTo>
                  <a:lnTo>
                    <a:pt x="2142044" y="2174495"/>
                  </a:lnTo>
                  <a:cubicBezTo>
                    <a:pt x="2141386" y="2174568"/>
                    <a:pt x="2140728" y="2174568"/>
                    <a:pt x="2140071" y="2174495"/>
                  </a:cubicBezTo>
                  <a:close/>
                  <a:moveTo>
                    <a:pt x="2294101" y="2121471"/>
                  </a:moveTo>
                  <a:cubicBezTo>
                    <a:pt x="2292495" y="2121471"/>
                    <a:pt x="2290888" y="2120872"/>
                    <a:pt x="2289720" y="2119791"/>
                  </a:cubicBezTo>
                  <a:cubicBezTo>
                    <a:pt x="2288478" y="2118667"/>
                    <a:pt x="2287675" y="2117148"/>
                    <a:pt x="2287383" y="2115482"/>
                  </a:cubicBezTo>
                  <a:cubicBezTo>
                    <a:pt x="2287163" y="2113817"/>
                    <a:pt x="2287456" y="2112108"/>
                    <a:pt x="2288331" y="2110662"/>
                  </a:cubicBezTo>
                  <a:cubicBezTo>
                    <a:pt x="2289209" y="2109245"/>
                    <a:pt x="2290523" y="2108164"/>
                    <a:pt x="2292056" y="2107595"/>
                  </a:cubicBezTo>
                  <a:lnTo>
                    <a:pt x="2369547" y="2081302"/>
                  </a:lnTo>
                  <a:cubicBezTo>
                    <a:pt x="2371227" y="2080937"/>
                    <a:pt x="2372980" y="2081221"/>
                    <a:pt x="2374440" y="2082105"/>
                  </a:cubicBezTo>
                  <a:cubicBezTo>
                    <a:pt x="2375902" y="2083054"/>
                    <a:pt x="2376997" y="2084508"/>
                    <a:pt x="2377509" y="2086195"/>
                  </a:cubicBezTo>
                  <a:cubicBezTo>
                    <a:pt x="2378092" y="2087846"/>
                    <a:pt x="2378092" y="2089650"/>
                    <a:pt x="2377509" y="2091307"/>
                  </a:cubicBezTo>
                  <a:cubicBezTo>
                    <a:pt x="2376778" y="2092914"/>
                    <a:pt x="2375537" y="2094214"/>
                    <a:pt x="2373930" y="2094959"/>
                  </a:cubicBezTo>
                  <a:lnTo>
                    <a:pt x="2296439" y="2121106"/>
                  </a:lnTo>
                  <a:cubicBezTo>
                    <a:pt x="2295635" y="2121391"/>
                    <a:pt x="2294832" y="2121515"/>
                    <a:pt x="2293955" y="2121471"/>
                  </a:cubicBezTo>
                  <a:close/>
                  <a:moveTo>
                    <a:pt x="1233851" y="2114168"/>
                  </a:moveTo>
                  <a:cubicBezTo>
                    <a:pt x="1232171" y="2114182"/>
                    <a:pt x="1230491" y="2113496"/>
                    <a:pt x="1229322" y="2112269"/>
                  </a:cubicBezTo>
                  <a:cubicBezTo>
                    <a:pt x="1209895" y="2093082"/>
                    <a:pt x="1188935" y="2075539"/>
                    <a:pt x="1166586" y="2059829"/>
                  </a:cubicBezTo>
                  <a:cubicBezTo>
                    <a:pt x="1165052" y="2058763"/>
                    <a:pt x="1164029" y="2057090"/>
                    <a:pt x="1163736" y="2055228"/>
                  </a:cubicBezTo>
                  <a:cubicBezTo>
                    <a:pt x="1163373" y="2053358"/>
                    <a:pt x="1163736" y="2051423"/>
                    <a:pt x="1164760" y="2049824"/>
                  </a:cubicBezTo>
                  <a:cubicBezTo>
                    <a:pt x="1165781" y="2048254"/>
                    <a:pt x="1167388" y="2047173"/>
                    <a:pt x="1169214" y="2046829"/>
                  </a:cubicBezTo>
                  <a:cubicBezTo>
                    <a:pt x="1170967" y="2046457"/>
                    <a:pt x="1172866" y="2046851"/>
                    <a:pt x="1174328" y="2047925"/>
                  </a:cubicBezTo>
                  <a:cubicBezTo>
                    <a:pt x="1197260" y="2064065"/>
                    <a:pt x="1218805" y="2082091"/>
                    <a:pt x="1238743" y="2101825"/>
                  </a:cubicBezTo>
                  <a:cubicBezTo>
                    <a:pt x="1239401" y="2102453"/>
                    <a:pt x="1239913" y="2103227"/>
                    <a:pt x="1240206" y="2104089"/>
                  </a:cubicBezTo>
                  <a:cubicBezTo>
                    <a:pt x="1241008" y="2105834"/>
                    <a:pt x="1241008" y="2107821"/>
                    <a:pt x="1240206" y="2109566"/>
                  </a:cubicBezTo>
                  <a:cubicBezTo>
                    <a:pt x="1239913" y="2110428"/>
                    <a:pt x="1239401" y="2111202"/>
                    <a:pt x="1238743" y="2111830"/>
                  </a:cubicBezTo>
                  <a:cubicBezTo>
                    <a:pt x="1238160" y="2112510"/>
                    <a:pt x="1237429" y="2113050"/>
                    <a:pt x="1236625" y="2113437"/>
                  </a:cubicBezTo>
                  <a:cubicBezTo>
                    <a:pt x="1235823" y="2113788"/>
                    <a:pt x="1234946" y="2113963"/>
                    <a:pt x="1234070" y="2113949"/>
                  </a:cubicBezTo>
                  <a:close/>
                  <a:moveTo>
                    <a:pt x="717493" y="2107522"/>
                  </a:moveTo>
                  <a:cubicBezTo>
                    <a:pt x="716542" y="2107470"/>
                    <a:pt x="715667" y="2107222"/>
                    <a:pt x="714863" y="2106791"/>
                  </a:cubicBezTo>
                  <a:cubicBezTo>
                    <a:pt x="713987" y="2106397"/>
                    <a:pt x="713256" y="2105798"/>
                    <a:pt x="712671" y="2105038"/>
                  </a:cubicBezTo>
                  <a:cubicBezTo>
                    <a:pt x="709970" y="2102219"/>
                    <a:pt x="709970" y="2097778"/>
                    <a:pt x="712671" y="2094959"/>
                  </a:cubicBezTo>
                  <a:cubicBezTo>
                    <a:pt x="732100" y="2074495"/>
                    <a:pt x="754229" y="2056754"/>
                    <a:pt x="778403" y="2042228"/>
                  </a:cubicBezTo>
                  <a:cubicBezTo>
                    <a:pt x="779207" y="2041797"/>
                    <a:pt x="780084" y="2041497"/>
                    <a:pt x="780960" y="2041352"/>
                  </a:cubicBezTo>
                  <a:cubicBezTo>
                    <a:pt x="781837" y="2041132"/>
                    <a:pt x="782712" y="2041132"/>
                    <a:pt x="783590" y="2041352"/>
                  </a:cubicBezTo>
                  <a:cubicBezTo>
                    <a:pt x="784465" y="2041571"/>
                    <a:pt x="785269" y="2041994"/>
                    <a:pt x="785926" y="2042593"/>
                  </a:cubicBezTo>
                  <a:cubicBezTo>
                    <a:pt x="786657" y="2043185"/>
                    <a:pt x="787241" y="2043901"/>
                    <a:pt x="787678" y="2044711"/>
                  </a:cubicBezTo>
                  <a:cubicBezTo>
                    <a:pt x="789577" y="2048114"/>
                    <a:pt x="788409" y="2052380"/>
                    <a:pt x="785123" y="2054425"/>
                  </a:cubicBezTo>
                  <a:cubicBezTo>
                    <a:pt x="761897" y="2068287"/>
                    <a:pt x="740717" y="2085245"/>
                    <a:pt x="722093" y="2104819"/>
                  </a:cubicBezTo>
                  <a:cubicBezTo>
                    <a:pt x="720925" y="2106178"/>
                    <a:pt x="719318" y="2107017"/>
                    <a:pt x="717566" y="2107156"/>
                  </a:cubicBezTo>
                  <a:close/>
                  <a:moveTo>
                    <a:pt x="1449304" y="2091307"/>
                  </a:moveTo>
                  <a:cubicBezTo>
                    <a:pt x="1447844" y="2091300"/>
                    <a:pt x="1446384" y="2090789"/>
                    <a:pt x="1445214" y="2089847"/>
                  </a:cubicBezTo>
                  <a:cubicBezTo>
                    <a:pt x="1444046" y="2088868"/>
                    <a:pt x="1443169" y="2087539"/>
                    <a:pt x="1442805" y="2086049"/>
                  </a:cubicBezTo>
                  <a:cubicBezTo>
                    <a:pt x="1435428" y="2059501"/>
                    <a:pt x="1424108" y="2034230"/>
                    <a:pt x="1409135" y="2011115"/>
                  </a:cubicBezTo>
                  <a:cubicBezTo>
                    <a:pt x="1408113" y="2009508"/>
                    <a:pt x="1407748" y="2007587"/>
                    <a:pt x="1408040" y="2005710"/>
                  </a:cubicBezTo>
                  <a:cubicBezTo>
                    <a:pt x="1408404" y="2003855"/>
                    <a:pt x="1409427" y="2002204"/>
                    <a:pt x="1410961" y="2001109"/>
                  </a:cubicBezTo>
                  <a:cubicBezTo>
                    <a:pt x="1412421" y="1999999"/>
                    <a:pt x="1414247" y="1999575"/>
                    <a:pt x="1416073" y="1999940"/>
                  </a:cubicBezTo>
                  <a:cubicBezTo>
                    <a:pt x="1417899" y="2000371"/>
                    <a:pt x="1419432" y="2001467"/>
                    <a:pt x="1420456" y="2003008"/>
                  </a:cubicBezTo>
                  <a:cubicBezTo>
                    <a:pt x="1436158" y="2027373"/>
                    <a:pt x="1448136" y="2053994"/>
                    <a:pt x="1455804" y="2081959"/>
                  </a:cubicBezTo>
                  <a:cubicBezTo>
                    <a:pt x="1456023" y="2082872"/>
                    <a:pt x="1456023" y="2083822"/>
                    <a:pt x="1455804" y="2084735"/>
                  </a:cubicBezTo>
                  <a:cubicBezTo>
                    <a:pt x="1455731" y="2085655"/>
                    <a:pt x="1455440" y="2086553"/>
                    <a:pt x="1455001" y="2087364"/>
                  </a:cubicBezTo>
                  <a:cubicBezTo>
                    <a:pt x="1454636" y="2088182"/>
                    <a:pt x="1454051" y="2088905"/>
                    <a:pt x="1453322" y="2089482"/>
                  </a:cubicBezTo>
                  <a:cubicBezTo>
                    <a:pt x="1452591" y="2090059"/>
                    <a:pt x="1451788" y="2090504"/>
                    <a:pt x="1450911" y="2090796"/>
                  </a:cubicBezTo>
                  <a:close/>
                  <a:moveTo>
                    <a:pt x="857135" y="2025576"/>
                  </a:moveTo>
                  <a:cubicBezTo>
                    <a:pt x="855455" y="2025539"/>
                    <a:pt x="853849" y="2024926"/>
                    <a:pt x="852534" y="2023823"/>
                  </a:cubicBezTo>
                  <a:cubicBezTo>
                    <a:pt x="851293" y="2022632"/>
                    <a:pt x="850489" y="2021026"/>
                    <a:pt x="850270" y="2019295"/>
                  </a:cubicBezTo>
                  <a:cubicBezTo>
                    <a:pt x="850124" y="2017549"/>
                    <a:pt x="850562" y="2015796"/>
                    <a:pt x="851511" y="2014329"/>
                  </a:cubicBezTo>
                  <a:cubicBezTo>
                    <a:pt x="852461" y="2012911"/>
                    <a:pt x="853849" y="2011904"/>
                    <a:pt x="855528" y="2011480"/>
                  </a:cubicBezTo>
                  <a:lnTo>
                    <a:pt x="859765" y="2010531"/>
                  </a:lnTo>
                  <a:cubicBezTo>
                    <a:pt x="884962" y="2004206"/>
                    <a:pt x="910451" y="1999327"/>
                    <a:pt x="936232" y="1995924"/>
                  </a:cubicBezTo>
                  <a:cubicBezTo>
                    <a:pt x="937985" y="1995960"/>
                    <a:pt x="939592" y="1996610"/>
                    <a:pt x="940906" y="1997749"/>
                  </a:cubicBezTo>
                  <a:cubicBezTo>
                    <a:pt x="942222" y="1998962"/>
                    <a:pt x="943024" y="2000591"/>
                    <a:pt x="943170" y="2002351"/>
                  </a:cubicBezTo>
                  <a:cubicBezTo>
                    <a:pt x="943317" y="2004096"/>
                    <a:pt x="942878" y="2005849"/>
                    <a:pt x="941929" y="2007317"/>
                  </a:cubicBezTo>
                  <a:cubicBezTo>
                    <a:pt x="940906" y="2008719"/>
                    <a:pt x="939519" y="2009727"/>
                    <a:pt x="937839" y="2010165"/>
                  </a:cubicBezTo>
                  <a:cubicBezTo>
                    <a:pt x="912642" y="2013233"/>
                    <a:pt x="887592" y="2017695"/>
                    <a:pt x="862905" y="2023531"/>
                  </a:cubicBezTo>
                  <a:lnTo>
                    <a:pt x="858961" y="2024553"/>
                  </a:lnTo>
                  <a:close/>
                  <a:moveTo>
                    <a:pt x="1097422" y="2023823"/>
                  </a:moveTo>
                  <a:cubicBezTo>
                    <a:pt x="1096690" y="2023969"/>
                    <a:pt x="1095961" y="2023969"/>
                    <a:pt x="1095230" y="2023823"/>
                  </a:cubicBezTo>
                  <a:cubicBezTo>
                    <a:pt x="1077993" y="2017688"/>
                    <a:pt x="1060173" y="2013306"/>
                    <a:pt x="1042060" y="2010750"/>
                  </a:cubicBezTo>
                  <a:cubicBezTo>
                    <a:pt x="1033881" y="2009654"/>
                    <a:pt x="1025701" y="2008851"/>
                    <a:pt x="1017520" y="2008267"/>
                  </a:cubicBezTo>
                  <a:cubicBezTo>
                    <a:pt x="1016644" y="2008172"/>
                    <a:pt x="1015767" y="2007923"/>
                    <a:pt x="1014965" y="2007536"/>
                  </a:cubicBezTo>
                  <a:cubicBezTo>
                    <a:pt x="1014160" y="2007098"/>
                    <a:pt x="1013431" y="2006536"/>
                    <a:pt x="1012846" y="2005856"/>
                  </a:cubicBezTo>
                  <a:cubicBezTo>
                    <a:pt x="1012261" y="2005141"/>
                    <a:pt x="1011825" y="2004323"/>
                    <a:pt x="1011532" y="2003446"/>
                  </a:cubicBezTo>
                  <a:cubicBezTo>
                    <a:pt x="1011386" y="2002526"/>
                    <a:pt x="1011386" y="2001591"/>
                    <a:pt x="1011532" y="2000671"/>
                  </a:cubicBezTo>
                  <a:cubicBezTo>
                    <a:pt x="1011678" y="1998838"/>
                    <a:pt x="1012481" y="1997114"/>
                    <a:pt x="1013797" y="1995850"/>
                  </a:cubicBezTo>
                  <a:cubicBezTo>
                    <a:pt x="1015111" y="1994594"/>
                    <a:pt x="1016864" y="1993915"/>
                    <a:pt x="1018689" y="1993951"/>
                  </a:cubicBezTo>
                  <a:cubicBezTo>
                    <a:pt x="1027161" y="1994609"/>
                    <a:pt x="1035634" y="1995412"/>
                    <a:pt x="1044179" y="1996654"/>
                  </a:cubicBezTo>
                  <a:cubicBezTo>
                    <a:pt x="1063167" y="1999290"/>
                    <a:pt x="1081937" y="2003892"/>
                    <a:pt x="1099977" y="2010384"/>
                  </a:cubicBezTo>
                  <a:cubicBezTo>
                    <a:pt x="1101583" y="2010910"/>
                    <a:pt x="1102899" y="2012006"/>
                    <a:pt x="1103702" y="2013452"/>
                  </a:cubicBezTo>
                  <a:cubicBezTo>
                    <a:pt x="1104579" y="2014927"/>
                    <a:pt x="1104871" y="2016666"/>
                    <a:pt x="1104579" y="2018345"/>
                  </a:cubicBezTo>
                  <a:cubicBezTo>
                    <a:pt x="1104286" y="2020011"/>
                    <a:pt x="1103482" y="2021530"/>
                    <a:pt x="1102241" y="2022655"/>
                  </a:cubicBezTo>
                  <a:cubicBezTo>
                    <a:pt x="1101000" y="2023750"/>
                    <a:pt x="1099394" y="2024327"/>
                    <a:pt x="1097714" y="2024261"/>
                  </a:cubicBezTo>
                  <a:close/>
                  <a:moveTo>
                    <a:pt x="1364000" y="1947866"/>
                  </a:moveTo>
                  <a:cubicBezTo>
                    <a:pt x="1363049" y="1947859"/>
                    <a:pt x="1362101" y="1947633"/>
                    <a:pt x="1361297" y="1947209"/>
                  </a:cubicBezTo>
                  <a:cubicBezTo>
                    <a:pt x="1360421" y="1946808"/>
                    <a:pt x="1359617" y="1946201"/>
                    <a:pt x="1359032" y="1945456"/>
                  </a:cubicBezTo>
                  <a:lnTo>
                    <a:pt x="1337706" y="1920989"/>
                  </a:lnTo>
                  <a:cubicBezTo>
                    <a:pt x="1326166" y="1908033"/>
                    <a:pt x="1315504" y="1894266"/>
                    <a:pt x="1305937" y="1879798"/>
                  </a:cubicBezTo>
                  <a:cubicBezTo>
                    <a:pt x="1304914" y="1878227"/>
                    <a:pt x="1304475" y="1876321"/>
                    <a:pt x="1304841" y="1874466"/>
                  </a:cubicBezTo>
                  <a:cubicBezTo>
                    <a:pt x="1305133" y="1872633"/>
                    <a:pt x="1306155" y="1870990"/>
                    <a:pt x="1307617" y="1869865"/>
                  </a:cubicBezTo>
                  <a:cubicBezTo>
                    <a:pt x="1309077" y="1868806"/>
                    <a:pt x="1310903" y="1868382"/>
                    <a:pt x="1312656" y="1868696"/>
                  </a:cubicBezTo>
                  <a:cubicBezTo>
                    <a:pt x="1314482" y="1869040"/>
                    <a:pt x="1316015" y="1870091"/>
                    <a:pt x="1317037" y="1871618"/>
                  </a:cubicBezTo>
                  <a:cubicBezTo>
                    <a:pt x="1326166" y="1885129"/>
                    <a:pt x="1336173" y="1898013"/>
                    <a:pt x="1347055" y="1910180"/>
                  </a:cubicBezTo>
                  <a:cubicBezTo>
                    <a:pt x="1354797" y="1919529"/>
                    <a:pt x="1362539" y="1927709"/>
                    <a:pt x="1369404" y="1936035"/>
                  </a:cubicBezTo>
                  <a:cubicBezTo>
                    <a:pt x="1370061" y="1936692"/>
                    <a:pt x="1370499" y="1937495"/>
                    <a:pt x="1370792" y="1938372"/>
                  </a:cubicBezTo>
                  <a:cubicBezTo>
                    <a:pt x="1371084" y="1939263"/>
                    <a:pt x="1371230" y="1940205"/>
                    <a:pt x="1371157" y="1941147"/>
                  </a:cubicBezTo>
                  <a:cubicBezTo>
                    <a:pt x="1371157" y="1942075"/>
                    <a:pt x="1370938" y="1942995"/>
                    <a:pt x="1370572" y="1943849"/>
                  </a:cubicBezTo>
                  <a:cubicBezTo>
                    <a:pt x="1370134" y="1944667"/>
                    <a:pt x="1369624" y="1945405"/>
                    <a:pt x="1368966" y="1946040"/>
                  </a:cubicBezTo>
                  <a:cubicBezTo>
                    <a:pt x="1367798" y="1946983"/>
                    <a:pt x="1366336" y="1947472"/>
                    <a:pt x="1364802" y="1947428"/>
                  </a:cubicBezTo>
                  <a:close/>
                  <a:moveTo>
                    <a:pt x="1276795" y="1805959"/>
                  </a:moveTo>
                  <a:cubicBezTo>
                    <a:pt x="1275261" y="1805959"/>
                    <a:pt x="1273801" y="1805419"/>
                    <a:pt x="1272706" y="1804426"/>
                  </a:cubicBezTo>
                  <a:cubicBezTo>
                    <a:pt x="1271536" y="1803447"/>
                    <a:pt x="1270661" y="1802117"/>
                    <a:pt x="1270295" y="1800628"/>
                  </a:cubicBezTo>
                  <a:cubicBezTo>
                    <a:pt x="1265549" y="1781960"/>
                    <a:pt x="1263065" y="1762781"/>
                    <a:pt x="1262992" y="1743514"/>
                  </a:cubicBezTo>
                  <a:cubicBezTo>
                    <a:pt x="1262992" y="1733355"/>
                    <a:pt x="1263577" y="1723211"/>
                    <a:pt x="1264818" y="1713132"/>
                  </a:cubicBezTo>
                  <a:cubicBezTo>
                    <a:pt x="1265037" y="1711262"/>
                    <a:pt x="1266059" y="1709560"/>
                    <a:pt x="1267521" y="1708384"/>
                  </a:cubicBezTo>
                  <a:cubicBezTo>
                    <a:pt x="1268908" y="1707223"/>
                    <a:pt x="1270734" y="1706697"/>
                    <a:pt x="1272560" y="1706923"/>
                  </a:cubicBezTo>
                  <a:cubicBezTo>
                    <a:pt x="1273435" y="1707055"/>
                    <a:pt x="1274312" y="1707354"/>
                    <a:pt x="1275115" y="1707800"/>
                  </a:cubicBezTo>
                  <a:cubicBezTo>
                    <a:pt x="1275919" y="1708296"/>
                    <a:pt x="1276577" y="1708939"/>
                    <a:pt x="1277160" y="1709699"/>
                  </a:cubicBezTo>
                  <a:cubicBezTo>
                    <a:pt x="1277745" y="1710458"/>
                    <a:pt x="1278110" y="1711328"/>
                    <a:pt x="1278330" y="1712255"/>
                  </a:cubicBezTo>
                  <a:cubicBezTo>
                    <a:pt x="1278549" y="1713197"/>
                    <a:pt x="1278549" y="1714161"/>
                    <a:pt x="1278330" y="1715103"/>
                  </a:cubicBezTo>
                  <a:cubicBezTo>
                    <a:pt x="1277087" y="1724598"/>
                    <a:pt x="1276504" y="1734158"/>
                    <a:pt x="1276504" y="1743733"/>
                  </a:cubicBezTo>
                  <a:cubicBezTo>
                    <a:pt x="1276504" y="1761758"/>
                    <a:pt x="1278694" y="1779718"/>
                    <a:pt x="1283149" y="1797195"/>
                  </a:cubicBezTo>
                  <a:cubicBezTo>
                    <a:pt x="1283588" y="1799028"/>
                    <a:pt x="1283296" y="1800949"/>
                    <a:pt x="1282418" y="1802600"/>
                  </a:cubicBezTo>
                  <a:cubicBezTo>
                    <a:pt x="1281543" y="1804236"/>
                    <a:pt x="1280083" y="1805455"/>
                    <a:pt x="1278330" y="1805959"/>
                  </a:cubicBezTo>
                  <a:cubicBezTo>
                    <a:pt x="1277818" y="1805894"/>
                    <a:pt x="1277306" y="1805740"/>
                    <a:pt x="1276795" y="1805521"/>
                  </a:cubicBezTo>
                  <a:close/>
                  <a:moveTo>
                    <a:pt x="1292352" y="1638709"/>
                  </a:moveTo>
                  <a:cubicBezTo>
                    <a:pt x="1291475" y="1638716"/>
                    <a:pt x="1290672" y="1638570"/>
                    <a:pt x="1289868" y="1638271"/>
                  </a:cubicBezTo>
                  <a:cubicBezTo>
                    <a:pt x="1288188" y="1637503"/>
                    <a:pt x="1286874" y="1636116"/>
                    <a:pt x="1286143" y="1634400"/>
                  </a:cubicBezTo>
                  <a:cubicBezTo>
                    <a:pt x="1285414" y="1632640"/>
                    <a:pt x="1285414" y="1630682"/>
                    <a:pt x="1286143" y="1628922"/>
                  </a:cubicBezTo>
                  <a:cubicBezTo>
                    <a:pt x="1296589" y="1602155"/>
                    <a:pt x="1309660" y="1576490"/>
                    <a:pt x="1325145" y="1552308"/>
                  </a:cubicBezTo>
                  <a:cubicBezTo>
                    <a:pt x="1326093" y="1550716"/>
                    <a:pt x="1327775" y="1549621"/>
                    <a:pt x="1329601" y="1549314"/>
                  </a:cubicBezTo>
                  <a:cubicBezTo>
                    <a:pt x="1331353" y="1548941"/>
                    <a:pt x="1333252" y="1549336"/>
                    <a:pt x="1334713" y="1550409"/>
                  </a:cubicBezTo>
                  <a:cubicBezTo>
                    <a:pt x="1336246" y="1551541"/>
                    <a:pt x="1337268" y="1553214"/>
                    <a:pt x="1337560" y="1555084"/>
                  </a:cubicBezTo>
                  <a:cubicBezTo>
                    <a:pt x="1337926" y="1556961"/>
                    <a:pt x="1337487" y="1558896"/>
                    <a:pt x="1336465" y="1560488"/>
                  </a:cubicBezTo>
                  <a:cubicBezTo>
                    <a:pt x="1321712" y="1583976"/>
                    <a:pt x="1309297" y="1608823"/>
                    <a:pt x="1299290" y="1634692"/>
                  </a:cubicBezTo>
                  <a:cubicBezTo>
                    <a:pt x="1298778" y="1635817"/>
                    <a:pt x="1297903" y="1636759"/>
                    <a:pt x="1296808" y="1637394"/>
                  </a:cubicBezTo>
                  <a:cubicBezTo>
                    <a:pt x="1295784" y="1638051"/>
                    <a:pt x="1294543" y="1638409"/>
                    <a:pt x="1293301" y="1638416"/>
                  </a:cubicBezTo>
                  <a:close/>
                  <a:moveTo>
                    <a:pt x="1379044" y="1495048"/>
                  </a:moveTo>
                  <a:cubicBezTo>
                    <a:pt x="1377510" y="1495027"/>
                    <a:pt x="1375977" y="1494457"/>
                    <a:pt x="1374809" y="1493442"/>
                  </a:cubicBezTo>
                  <a:cubicBezTo>
                    <a:pt x="1373422" y="1492229"/>
                    <a:pt x="1372544" y="1490535"/>
                    <a:pt x="1372325" y="1488694"/>
                  </a:cubicBezTo>
                  <a:cubicBezTo>
                    <a:pt x="1372179" y="1486825"/>
                    <a:pt x="1372691" y="1484955"/>
                    <a:pt x="1373785" y="1483436"/>
                  </a:cubicBezTo>
                  <a:cubicBezTo>
                    <a:pt x="1390803" y="1461526"/>
                    <a:pt x="1407821" y="1439177"/>
                    <a:pt x="1424254" y="1416682"/>
                  </a:cubicBezTo>
                  <a:cubicBezTo>
                    <a:pt x="1424764" y="1415966"/>
                    <a:pt x="1425495" y="1415345"/>
                    <a:pt x="1426226" y="1414856"/>
                  </a:cubicBezTo>
                  <a:cubicBezTo>
                    <a:pt x="1427028" y="1414359"/>
                    <a:pt x="1427906" y="1414038"/>
                    <a:pt x="1428781" y="1413906"/>
                  </a:cubicBezTo>
                  <a:cubicBezTo>
                    <a:pt x="1429658" y="1413724"/>
                    <a:pt x="1430534" y="1413724"/>
                    <a:pt x="1431411" y="1413906"/>
                  </a:cubicBezTo>
                  <a:cubicBezTo>
                    <a:pt x="1432287" y="1414162"/>
                    <a:pt x="1433018" y="1414556"/>
                    <a:pt x="1433749" y="1415075"/>
                  </a:cubicBezTo>
                  <a:cubicBezTo>
                    <a:pt x="1434478" y="1415667"/>
                    <a:pt x="1435063" y="1416382"/>
                    <a:pt x="1435502" y="1417193"/>
                  </a:cubicBezTo>
                  <a:cubicBezTo>
                    <a:pt x="1435938" y="1418011"/>
                    <a:pt x="1436231" y="1418902"/>
                    <a:pt x="1436377" y="1419822"/>
                  </a:cubicBezTo>
                  <a:cubicBezTo>
                    <a:pt x="1436523" y="1420743"/>
                    <a:pt x="1436523" y="1421678"/>
                    <a:pt x="1436377" y="1422598"/>
                  </a:cubicBezTo>
                  <a:cubicBezTo>
                    <a:pt x="1436085" y="1423474"/>
                    <a:pt x="1435719" y="1424314"/>
                    <a:pt x="1435209" y="1425081"/>
                  </a:cubicBezTo>
                  <a:cubicBezTo>
                    <a:pt x="1418703" y="1447722"/>
                    <a:pt x="1401539" y="1469997"/>
                    <a:pt x="1384521" y="1492200"/>
                  </a:cubicBezTo>
                  <a:cubicBezTo>
                    <a:pt x="1383280" y="1493507"/>
                    <a:pt x="1381601" y="1494296"/>
                    <a:pt x="1379848" y="1494391"/>
                  </a:cubicBezTo>
                  <a:close/>
                  <a:moveTo>
                    <a:pt x="1477058" y="1358765"/>
                  </a:moveTo>
                  <a:cubicBezTo>
                    <a:pt x="1475744" y="1358758"/>
                    <a:pt x="1474428" y="1358320"/>
                    <a:pt x="1473333" y="1357524"/>
                  </a:cubicBezTo>
                  <a:cubicBezTo>
                    <a:pt x="1471800" y="1356443"/>
                    <a:pt x="1470776" y="1354821"/>
                    <a:pt x="1470411" y="1352995"/>
                  </a:cubicBezTo>
                  <a:cubicBezTo>
                    <a:pt x="1470047" y="1351155"/>
                    <a:pt x="1470411" y="1349241"/>
                    <a:pt x="1471434" y="1347664"/>
                  </a:cubicBezTo>
                  <a:cubicBezTo>
                    <a:pt x="1474647" y="1342551"/>
                    <a:pt x="1477787" y="1337439"/>
                    <a:pt x="1480856" y="1332180"/>
                  </a:cubicBezTo>
                  <a:cubicBezTo>
                    <a:pt x="1491884" y="1313366"/>
                    <a:pt x="1501962" y="1294012"/>
                    <a:pt x="1511092" y="1274190"/>
                  </a:cubicBezTo>
                  <a:cubicBezTo>
                    <a:pt x="1511823" y="1272532"/>
                    <a:pt x="1513283" y="1271240"/>
                    <a:pt x="1514963" y="1270612"/>
                  </a:cubicBezTo>
                  <a:cubicBezTo>
                    <a:pt x="1516643" y="1269881"/>
                    <a:pt x="1518468" y="1269881"/>
                    <a:pt x="1520148" y="1270612"/>
                  </a:cubicBezTo>
                  <a:cubicBezTo>
                    <a:pt x="1521755" y="1271496"/>
                    <a:pt x="1522997" y="1272956"/>
                    <a:pt x="1523581" y="1274702"/>
                  </a:cubicBezTo>
                  <a:cubicBezTo>
                    <a:pt x="1524239" y="1276469"/>
                    <a:pt x="1524239" y="1278412"/>
                    <a:pt x="1523581" y="1280179"/>
                  </a:cubicBezTo>
                  <a:cubicBezTo>
                    <a:pt x="1514232" y="1300468"/>
                    <a:pt x="1503861" y="1320261"/>
                    <a:pt x="1492541" y="1339484"/>
                  </a:cubicBezTo>
                  <a:cubicBezTo>
                    <a:pt x="1489401" y="1344816"/>
                    <a:pt x="1486187" y="1350001"/>
                    <a:pt x="1482901" y="1355259"/>
                  </a:cubicBezTo>
                  <a:cubicBezTo>
                    <a:pt x="1482316" y="1356056"/>
                    <a:pt x="1481585" y="1356727"/>
                    <a:pt x="1480710" y="1357231"/>
                  </a:cubicBezTo>
                  <a:cubicBezTo>
                    <a:pt x="1479833" y="1357692"/>
                    <a:pt x="1478884" y="1357969"/>
                    <a:pt x="1477934" y="1358035"/>
                  </a:cubicBezTo>
                  <a:close/>
                  <a:moveTo>
                    <a:pt x="1550969" y="1206706"/>
                  </a:moveTo>
                  <a:cubicBezTo>
                    <a:pt x="1549947" y="1206713"/>
                    <a:pt x="1548997" y="1206487"/>
                    <a:pt x="1548121" y="1206049"/>
                  </a:cubicBezTo>
                  <a:cubicBezTo>
                    <a:pt x="1547317" y="1205661"/>
                    <a:pt x="1546588" y="1205121"/>
                    <a:pt x="1546003" y="1204442"/>
                  </a:cubicBezTo>
                  <a:cubicBezTo>
                    <a:pt x="1545418" y="1203762"/>
                    <a:pt x="1544908" y="1202967"/>
                    <a:pt x="1544616" y="1202105"/>
                  </a:cubicBezTo>
                  <a:cubicBezTo>
                    <a:pt x="1544250" y="1201250"/>
                    <a:pt x="1544104" y="1200323"/>
                    <a:pt x="1544177" y="1199402"/>
                  </a:cubicBezTo>
                  <a:cubicBezTo>
                    <a:pt x="1544177" y="1198446"/>
                    <a:pt x="1544396" y="1197503"/>
                    <a:pt x="1544762" y="1196627"/>
                  </a:cubicBezTo>
                  <a:cubicBezTo>
                    <a:pt x="1549655" y="1185328"/>
                    <a:pt x="1554474" y="1174037"/>
                    <a:pt x="1559369" y="1162739"/>
                  </a:cubicBezTo>
                  <a:cubicBezTo>
                    <a:pt x="1566014" y="1147905"/>
                    <a:pt x="1573683" y="1133554"/>
                    <a:pt x="1582301" y="1119794"/>
                  </a:cubicBezTo>
                  <a:cubicBezTo>
                    <a:pt x="1582740" y="1119005"/>
                    <a:pt x="1583398" y="1118333"/>
                    <a:pt x="1584127" y="1117822"/>
                  </a:cubicBezTo>
                  <a:cubicBezTo>
                    <a:pt x="1584858" y="1117326"/>
                    <a:pt x="1585660" y="1116953"/>
                    <a:pt x="1586538" y="1116726"/>
                  </a:cubicBezTo>
                  <a:cubicBezTo>
                    <a:pt x="1587413" y="1116581"/>
                    <a:pt x="1588364" y="1116581"/>
                    <a:pt x="1589239" y="1116726"/>
                  </a:cubicBezTo>
                  <a:cubicBezTo>
                    <a:pt x="1590116" y="1116938"/>
                    <a:pt x="1590919" y="1117311"/>
                    <a:pt x="1591650" y="1117822"/>
                  </a:cubicBezTo>
                  <a:cubicBezTo>
                    <a:pt x="1592381" y="1118355"/>
                    <a:pt x="1593037" y="1119020"/>
                    <a:pt x="1593549" y="1119794"/>
                  </a:cubicBezTo>
                  <a:cubicBezTo>
                    <a:pt x="1594061" y="1120553"/>
                    <a:pt x="1594426" y="1121430"/>
                    <a:pt x="1594571" y="1122350"/>
                  </a:cubicBezTo>
                  <a:cubicBezTo>
                    <a:pt x="1594717" y="1123263"/>
                    <a:pt x="1594717" y="1124205"/>
                    <a:pt x="1594571" y="1125126"/>
                  </a:cubicBezTo>
                  <a:cubicBezTo>
                    <a:pt x="1594353" y="1126024"/>
                    <a:pt x="1593987" y="1126886"/>
                    <a:pt x="1593549" y="1127682"/>
                  </a:cubicBezTo>
                  <a:cubicBezTo>
                    <a:pt x="1585368" y="1140784"/>
                    <a:pt x="1577993" y="1154420"/>
                    <a:pt x="1571638" y="1168509"/>
                  </a:cubicBezTo>
                  <a:cubicBezTo>
                    <a:pt x="1566453" y="1179413"/>
                    <a:pt x="1561560" y="1190638"/>
                    <a:pt x="1557031" y="1202178"/>
                  </a:cubicBezTo>
                  <a:cubicBezTo>
                    <a:pt x="1556519" y="1203317"/>
                    <a:pt x="1555790" y="1204303"/>
                    <a:pt x="1554767" y="1205026"/>
                  </a:cubicBezTo>
                  <a:cubicBezTo>
                    <a:pt x="1553818" y="1205756"/>
                    <a:pt x="1552648" y="1206187"/>
                    <a:pt x="1551480" y="1206268"/>
                  </a:cubicBezTo>
                  <a:close/>
                  <a:moveTo>
                    <a:pt x="1642263" y="1067939"/>
                  </a:moveTo>
                  <a:cubicBezTo>
                    <a:pt x="1640875" y="1067968"/>
                    <a:pt x="1639488" y="1067530"/>
                    <a:pt x="1638318" y="1066698"/>
                  </a:cubicBezTo>
                  <a:cubicBezTo>
                    <a:pt x="1637151" y="1065821"/>
                    <a:pt x="1636275" y="1064631"/>
                    <a:pt x="1635836" y="1063265"/>
                  </a:cubicBezTo>
                  <a:cubicBezTo>
                    <a:pt x="1635398" y="1061833"/>
                    <a:pt x="1635398" y="1060314"/>
                    <a:pt x="1635836" y="1058883"/>
                  </a:cubicBezTo>
                  <a:cubicBezTo>
                    <a:pt x="1636275" y="1057495"/>
                    <a:pt x="1637077" y="1056261"/>
                    <a:pt x="1638174" y="1055304"/>
                  </a:cubicBezTo>
                  <a:cubicBezTo>
                    <a:pt x="1659646" y="1037126"/>
                    <a:pt x="1683748" y="1022350"/>
                    <a:pt x="1709674" y="1011483"/>
                  </a:cubicBezTo>
                  <a:cubicBezTo>
                    <a:pt x="1711354" y="1010752"/>
                    <a:pt x="1713180" y="1010752"/>
                    <a:pt x="1714861" y="1011483"/>
                  </a:cubicBezTo>
                  <a:cubicBezTo>
                    <a:pt x="1716541" y="1012221"/>
                    <a:pt x="1717855" y="1013623"/>
                    <a:pt x="1718513" y="1015354"/>
                  </a:cubicBezTo>
                  <a:cubicBezTo>
                    <a:pt x="1719242" y="1017114"/>
                    <a:pt x="1719242" y="1019078"/>
                    <a:pt x="1718513" y="1020831"/>
                  </a:cubicBezTo>
                  <a:cubicBezTo>
                    <a:pt x="1717782" y="1022518"/>
                    <a:pt x="1716468" y="1023877"/>
                    <a:pt x="1714788" y="1024629"/>
                  </a:cubicBezTo>
                  <a:cubicBezTo>
                    <a:pt x="1690101" y="1034993"/>
                    <a:pt x="1667096" y="1049111"/>
                    <a:pt x="1646719" y="1066478"/>
                  </a:cubicBezTo>
                  <a:cubicBezTo>
                    <a:pt x="1645622" y="1067128"/>
                    <a:pt x="1644308" y="1067384"/>
                    <a:pt x="1642994" y="1067209"/>
                  </a:cubicBezTo>
                  <a:close/>
                  <a:moveTo>
                    <a:pt x="1790305" y="1002719"/>
                  </a:moveTo>
                  <a:cubicBezTo>
                    <a:pt x="1788625" y="1002536"/>
                    <a:pt x="1787092" y="1001784"/>
                    <a:pt x="1785924" y="1000601"/>
                  </a:cubicBezTo>
                  <a:cubicBezTo>
                    <a:pt x="1784754" y="999374"/>
                    <a:pt x="1784025" y="997774"/>
                    <a:pt x="1783879" y="996073"/>
                  </a:cubicBezTo>
                  <a:cubicBezTo>
                    <a:pt x="1783806" y="994334"/>
                    <a:pt x="1784244" y="992603"/>
                    <a:pt x="1785266" y="991179"/>
                  </a:cubicBezTo>
                  <a:cubicBezTo>
                    <a:pt x="1786215" y="989821"/>
                    <a:pt x="1787677" y="988857"/>
                    <a:pt x="1789283" y="988477"/>
                  </a:cubicBezTo>
                  <a:lnTo>
                    <a:pt x="1798705" y="987089"/>
                  </a:lnTo>
                  <a:lnTo>
                    <a:pt x="1813312" y="985190"/>
                  </a:lnTo>
                  <a:cubicBezTo>
                    <a:pt x="1832008" y="983299"/>
                    <a:pt x="1850632" y="979983"/>
                    <a:pt x="1868818" y="975257"/>
                  </a:cubicBezTo>
                  <a:cubicBezTo>
                    <a:pt x="1870571" y="974768"/>
                    <a:pt x="1872470" y="975002"/>
                    <a:pt x="1874003" y="975915"/>
                  </a:cubicBezTo>
                  <a:cubicBezTo>
                    <a:pt x="1875611" y="976893"/>
                    <a:pt x="1876706" y="978434"/>
                    <a:pt x="1877218" y="980224"/>
                  </a:cubicBezTo>
                  <a:cubicBezTo>
                    <a:pt x="1877728" y="982071"/>
                    <a:pt x="1877437" y="984044"/>
                    <a:pt x="1876487" y="985701"/>
                  </a:cubicBezTo>
                  <a:cubicBezTo>
                    <a:pt x="1875611" y="987294"/>
                    <a:pt x="1874149" y="988491"/>
                    <a:pt x="1872396" y="989061"/>
                  </a:cubicBezTo>
                  <a:cubicBezTo>
                    <a:pt x="1853555" y="993947"/>
                    <a:pt x="1834345" y="997394"/>
                    <a:pt x="1814992" y="999359"/>
                  </a:cubicBezTo>
                  <a:lnTo>
                    <a:pt x="1800385" y="1001185"/>
                  </a:lnTo>
                  <a:lnTo>
                    <a:pt x="1791329" y="1002572"/>
                  </a:lnTo>
                  <a:close/>
                  <a:moveTo>
                    <a:pt x="1938640" y="945532"/>
                  </a:moveTo>
                  <a:cubicBezTo>
                    <a:pt x="1937326" y="945540"/>
                    <a:pt x="1936010" y="945160"/>
                    <a:pt x="1934915" y="944437"/>
                  </a:cubicBezTo>
                  <a:cubicBezTo>
                    <a:pt x="1933820" y="943662"/>
                    <a:pt x="1932943" y="942596"/>
                    <a:pt x="1932431" y="941369"/>
                  </a:cubicBezTo>
                  <a:cubicBezTo>
                    <a:pt x="1931921" y="940091"/>
                    <a:pt x="1931775" y="938711"/>
                    <a:pt x="1931921" y="937352"/>
                  </a:cubicBezTo>
                  <a:cubicBezTo>
                    <a:pt x="1932141" y="936001"/>
                    <a:pt x="1932724" y="934738"/>
                    <a:pt x="1933601" y="933700"/>
                  </a:cubicBezTo>
                  <a:cubicBezTo>
                    <a:pt x="1950909" y="912301"/>
                    <a:pt x="1962815" y="887053"/>
                    <a:pt x="1968366" y="860081"/>
                  </a:cubicBezTo>
                  <a:cubicBezTo>
                    <a:pt x="1968803" y="858299"/>
                    <a:pt x="1969972" y="856758"/>
                    <a:pt x="1971506" y="855772"/>
                  </a:cubicBezTo>
                  <a:cubicBezTo>
                    <a:pt x="1973039" y="854786"/>
                    <a:pt x="1974938" y="854494"/>
                    <a:pt x="1976691" y="854969"/>
                  </a:cubicBezTo>
                  <a:cubicBezTo>
                    <a:pt x="1978444" y="855472"/>
                    <a:pt x="1979904" y="856692"/>
                    <a:pt x="1980781" y="858328"/>
                  </a:cubicBezTo>
                  <a:cubicBezTo>
                    <a:pt x="1981730" y="859957"/>
                    <a:pt x="1982022" y="861892"/>
                    <a:pt x="1981584" y="863733"/>
                  </a:cubicBezTo>
                  <a:cubicBezTo>
                    <a:pt x="1975450" y="892516"/>
                    <a:pt x="1962669" y="919466"/>
                    <a:pt x="1944264" y="942465"/>
                  </a:cubicBezTo>
                  <a:cubicBezTo>
                    <a:pt x="1943606" y="943202"/>
                    <a:pt x="1942876" y="943801"/>
                    <a:pt x="1941999" y="944217"/>
                  </a:cubicBezTo>
                  <a:cubicBezTo>
                    <a:pt x="1941124" y="944590"/>
                    <a:pt x="1940173" y="944787"/>
                    <a:pt x="1939225" y="944802"/>
                  </a:cubicBezTo>
                  <a:close/>
                  <a:moveTo>
                    <a:pt x="1484654" y="797198"/>
                  </a:moveTo>
                  <a:cubicBezTo>
                    <a:pt x="1472895" y="797198"/>
                    <a:pt x="1460991" y="797198"/>
                    <a:pt x="1449158" y="796541"/>
                  </a:cubicBezTo>
                  <a:lnTo>
                    <a:pt x="1445141" y="796541"/>
                  </a:lnTo>
                  <a:cubicBezTo>
                    <a:pt x="1443315" y="796424"/>
                    <a:pt x="1441635" y="795547"/>
                    <a:pt x="1440467" y="794130"/>
                  </a:cubicBezTo>
                  <a:cubicBezTo>
                    <a:pt x="1439226" y="792713"/>
                    <a:pt x="1438642" y="790880"/>
                    <a:pt x="1438715" y="789018"/>
                  </a:cubicBezTo>
                  <a:cubicBezTo>
                    <a:pt x="1438642" y="788068"/>
                    <a:pt x="1438861" y="787112"/>
                    <a:pt x="1439226" y="786242"/>
                  </a:cubicBezTo>
                  <a:cubicBezTo>
                    <a:pt x="1439590" y="785374"/>
                    <a:pt x="1440102" y="784599"/>
                    <a:pt x="1440833" y="783978"/>
                  </a:cubicBezTo>
                  <a:cubicBezTo>
                    <a:pt x="1441489" y="783336"/>
                    <a:pt x="1442293" y="782861"/>
                    <a:pt x="1443169" y="782591"/>
                  </a:cubicBezTo>
                  <a:cubicBezTo>
                    <a:pt x="1444046" y="782372"/>
                    <a:pt x="1444922" y="782372"/>
                    <a:pt x="1445799" y="782591"/>
                  </a:cubicBezTo>
                  <a:lnTo>
                    <a:pt x="1449597" y="782591"/>
                  </a:lnTo>
                  <a:cubicBezTo>
                    <a:pt x="1475378" y="783540"/>
                    <a:pt x="1500721" y="783394"/>
                    <a:pt x="1526357" y="782591"/>
                  </a:cubicBezTo>
                  <a:cubicBezTo>
                    <a:pt x="1528183" y="782584"/>
                    <a:pt x="1529862" y="783292"/>
                    <a:pt x="1531177" y="784563"/>
                  </a:cubicBezTo>
                  <a:cubicBezTo>
                    <a:pt x="1533953" y="787258"/>
                    <a:pt x="1534172" y="791640"/>
                    <a:pt x="1531615" y="794569"/>
                  </a:cubicBezTo>
                  <a:cubicBezTo>
                    <a:pt x="1530447" y="795941"/>
                    <a:pt x="1528694" y="796759"/>
                    <a:pt x="1526869" y="796833"/>
                  </a:cubicBezTo>
                  <a:cubicBezTo>
                    <a:pt x="1512845" y="796686"/>
                    <a:pt x="1498749" y="796906"/>
                    <a:pt x="1484654" y="796906"/>
                  </a:cubicBezTo>
                  <a:close/>
                  <a:moveTo>
                    <a:pt x="1607571" y="789894"/>
                  </a:moveTo>
                  <a:cubicBezTo>
                    <a:pt x="1605818" y="789960"/>
                    <a:pt x="1604065" y="789303"/>
                    <a:pt x="1602751" y="788068"/>
                  </a:cubicBezTo>
                  <a:cubicBezTo>
                    <a:pt x="1601364" y="786783"/>
                    <a:pt x="1600560" y="785037"/>
                    <a:pt x="1600487" y="783175"/>
                  </a:cubicBezTo>
                  <a:cubicBezTo>
                    <a:pt x="1600414" y="781291"/>
                    <a:pt x="1601072" y="779450"/>
                    <a:pt x="1602240" y="777989"/>
                  </a:cubicBezTo>
                  <a:cubicBezTo>
                    <a:pt x="1603409" y="776609"/>
                    <a:pt x="1605089" y="775769"/>
                    <a:pt x="1606915" y="775652"/>
                  </a:cubicBezTo>
                  <a:cubicBezTo>
                    <a:pt x="1632550" y="772804"/>
                    <a:pt x="1658842" y="769152"/>
                    <a:pt x="1687253" y="764405"/>
                  </a:cubicBezTo>
                  <a:cubicBezTo>
                    <a:pt x="1688933" y="764332"/>
                    <a:pt x="1690613" y="764909"/>
                    <a:pt x="1691927" y="766012"/>
                  </a:cubicBezTo>
                  <a:cubicBezTo>
                    <a:pt x="1693241" y="767151"/>
                    <a:pt x="1694118" y="768728"/>
                    <a:pt x="1694411" y="770467"/>
                  </a:cubicBezTo>
                  <a:cubicBezTo>
                    <a:pt x="1694630" y="772213"/>
                    <a:pt x="1694265" y="773987"/>
                    <a:pt x="1693387" y="775506"/>
                  </a:cubicBezTo>
                  <a:cubicBezTo>
                    <a:pt x="1692512" y="776982"/>
                    <a:pt x="1691051" y="778048"/>
                    <a:pt x="1689372" y="778501"/>
                  </a:cubicBezTo>
                  <a:cubicBezTo>
                    <a:pt x="1660960" y="783248"/>
                    <a:pt x="1634522" y="786681"/>
                    <a:pt x="1608521" y="789894"/>
                  </a:cubicBezTo>
                  <a:close/>
                  <a:moveTo>
                    <a:pt x="1986624" y="784343"/>
                  </a:moveTo>
                  <a:cubicBezTo>
                    <a:pt x="1985747" y="784358"/>
                    <a:pt x="1984872" y="784183"/>
                    <a:pt x="1984068" y="783833"/>
                  </a:cubicBezTo>
                  <a:cubicBezTo>
                    <a:pt x="1983265" y="783496"/>
                    <a:pt x="1982461" y="782970"/>
                    <a:pt x="1981876" y="782299"/>
                  </a:cubicBezTo>
                  <a:cubicBezTo>
                    <a:pt x="1981220" y="781641"/>
                    <a:pt x="1980708" y="780874"/>
                    <a:pt x="1980343" y="780035"/>
                  </a:cubicBezTo>
                  <a:cubicBezTo>
                    <a:pt x="1980050" y="779165"/>
                    <a:pt x="1979831" y="778252"/>
                    <a:pt x="1979831" y="777332"/>
                  </a:cubicBezTo>
                  <a:cubicBezTo>
                    <a:pt x="1979831" y="753961"/>
                    <a:pt x="1972091" y="743371"/>
                    <a:pt x="1928706" y="742202"/>
                  </a:cubicBezTo>
                  <a:cubicBezTo>
                    <a:pt x="1927027" y="742013"/>
                    <a:pt x="1925420" y="741173"/>
                    <a:pt x="1924325" y="739865"/>
                  </a:cubicBezTo>
                  <a:cubicBezTo>
                    <a:pt x="1921915" y="737119"/>
                    <a:pt x="1921915" y="733044"/>
                    <a:pt x="1924325" y="730298"/>
                  </a:cubicBezTo>
                  <a:cubicBezTo>
                    <a:pt x="1925420" y="728990"/>
                    <a:pt x="1927027" y="728150"/>
                    <a:pt x="1928706" y="727960"/>
                  </a:cubicBezTo>
                  <a:cubicBezTo>
                    <a:pt x="1968146" y="728983"/>
                    <a:pt x="1992612" y="737674"/>
                    <a:pt x="1993124" y="776894"/>
                  </a:cubicBezTo>
                  <a:cubicBezTo>
                    <a:pt x="1993124" y="777844"/>
                    <a:pt x="1992978" y="778786"/>
                    <a:pt x="1992612" y="779670"/>
                  </a:cubicBezTo>
                  <a:cubicBezTo>
                    <a:pt x="1992321" y="780502"/>
                    <a:pt x="1991810" y="781269"/>
                    <a:pt x="1991225" y="781934"/>
                  </a:cubicBezTo>
                  <a:cubicBezTo>
                    <a:pt x="1990642" y="782620"/>
                    <a:pt x="1989838" y="783168"/>
                    <a:pt x="1989033" y="783540"/>
                  </a:cubicBezTo>
                  <a:cubicBezTo>
                    <a:pt x="1988231" y="783891"/>
                    <a:pt x="1987354" y="784066"/>
                    <a:pt x="1986478" y="784051"/>
                  </a:cubicBezTo>
                  <a:close/>
                  <a:moveTo>
                    <a:pt x="1372471" y="765646"/>
                  </a:moveTo>
                  <a:cubicBezTo>
                    <a:pt x="1371376" y="765632"/>
                    <a:pt x="1370353" y="765376"/>
                    <a:pt x="1369404" y="764916"/>
                  </a:cubicBezTo>
                  <a:cubicBezTo>
                    <a:pt x="1368454" y="764398"/>
                    <a:pt x="1367652" y="763675"/>
                    <a:pt x="1366994" y="762798"/>
                  </a:cubicBezTo>
                  <a:cubicBezTo>
                    <a:pt x="1357791" y="748549"/>
                    <a:pt x="1353337" y="731809"/>
                    <a:pt x="1354066" y="714887"/>
                  </a:cubicBezTo>
                  <a:cubicBezTo>
                    <a:pt x="1354212" y="701383"/>
                    <a:pt x="1355746" y="687923"/>
                    <a:pt x="1358595" y="674718"/>
                  </a:cubicBezTo>
                  <a:cubicBezTo>
                    <a:pt x="1358888" y="672885"/>
                    <a:pt x="1359909" y="671241"/>
                    <a:pt x="1361370" y="670117"/>
                  </a:cubicBezTo>
                  <a:cubicBezTo>
                    <a:pt x="1362830" y="669021"/>
                    <a:pt x="1364656" y="668598"/>
                    <a:pt x="1366409" y="668948"/>
                  </a:cubicBezTo>
                  <a:cubicBezTo>
                    <a:pt x="1368235" y="669262"/>
                    <a:pt x="1369843" y="670321"/>
                    <a:pt x="1370792" y="671870"/>
                  </a:cubicBezTo>
                  <a:cubicBezTo>
                    <a:pt x="1371886" y="673432"/>
                    <a:pt x="1372252" y="675339"/>
                    <a:pt x="1371960" y="677201"/>
                  </a:cubicBezTo>
                  <a:lnTo>
                    <a:pt x="1371960" y="678370"/>
                  </a:lnTo>
                  <a:cubicBezTo>
                    <a:pt x="1369404" y="690384"/>
                    <a:pt x="1368017" y="702610"/>
                    <a:pt x="1367798" y="714887"/>
                  </a:cubicBezTo>
                  <a:cubicBezTo>
                    <a:pt x="1367140" y="728800"/>
                    <a:pt x="1370792" y="742575"/>
                    <a:pt x="1378241" y="754326"/>
                  </a:cubicBezTo>
                  <a:cubicBezTo>
                    <a:pt x="1378753" y="755079"/>
                    <a:pt x="1379117" y="755918"/>
                    <a:pt x="1379336" y="756809"/>
                  </a:cubicBezTo>
                  <a:cubicBezTo>
                    <a:pt x="1379482" y="757730"/>
                    <a:pt x="1379482" y="758664"/>
                    <a:pt x="1379336" y="759585"/>
                  </a:cubicBezTo>
                  <a:cubicBezTo>
                    <a:pt x="1379190" y="760512"/>
                    <a:pt x="1378826" y="761396"/>
                    <a:pt x="1378388" y="762214"/>
                  </a:cubicBezTo>
                  <a:cubicBezTo>
                    <a:pt x="1377949" y="762988"/>
                    <a:pt x="1377364" y="763682"/>
                    <a:pt x="1376635" y="764259"/>
                  </a:cubicBezTo>
                  <a:cubicBezTo>
                    <a:pt x="1375465" y="765179"/>
                    <a:pt x="1374005" y="765646"/>
                    <a:pt x="1372471" y="765574"/>
                  </a:cubicBezTo>
                  <a:close/>
                  <a:moveTo>
                    <a:pt x="1767811" y="763529"/>
                  </a:moveTo>
                  <a:cubicBezTo>
                    <a:pt x="1766203" y="763507"/>
                    <a:pt x="1764743" y="762937"/>
                    <a:pt x="1763502" y="761922"/>
                  </a:cubicBezTo>
                  <a:cubicBezTo>
                    <a:pt x="1762261" y="760855"/>
                    <a:pt x="1761457" y="759417"/>
                    <a:pt x="1761164" y="757832"/>
                  </a:cubicBezTo>
                  <a:cubicBezTo>
                    <a:pt x="1760872" y="756020"/>
                    <a:pt x="1761310" y="754166"/>
                    <a:pt x="1762334" y="752646"/>
                  </a:cubicBezTo>
                  <a:cubicBezTo>
                    <a:pt x="1763282" y="751134"/>
                    <a:pt x="1764743" y="750054"/>
                    <a:pt x="1766496" y="749652"/>
                  </a:cubicBezTo>
                  <a:cubicBezTo>
                    <a:pt x="1783733" y="746146"/>
                    <a:pt x="1801041" y="742348"/>
                    <a:pt x="1818205" y="738478"/>
                  </a:cubicBezTo>
                  <a:cubicBezTo>
                    <a:pt x="1827627" y="736360"/>
                    <a:pt x="1837049" y="734606"/>
                    <a:pt x="1846615" y="733146"/>
                  </a:cubicBezTo>
                  <a:cubicBezTo>
                    <a:pt x="1848441" y="732912"/>
                    <a:pt x="1850267" y="733409"/>
                    <a:pt x="1851656" y="734534"/>
                  </a:cubicBezTo>
                  <a:cubicBezTo>
                    <a:pt x="1853116" y="735687"/>
                    <a:pt x="1854065" y="737360"/>
                    <a:pt x="1854357" y="739208"/>
                  </a:cubicBezTo>
                  <a:cubicBezTo>
                    <a:pt x="1854503" y="740128"/>
                    <a:pt x="1854503" y="741063"/>
                    <a:pt x="1854357" y="741983"/>
                  </a:cubicBezTo>
                  <a:cubicBezTo>
                    <a:pt x="1854138" y="742904"/>
                    <a:pt x="1853772" y="743772"/>
                    <a:pt x="1853189" y="744540"/>
                  </a:cubicBezTo>
                  <a:cubicBezTo>
                    <a:pt x="1852677" y="745313"/>
                    <a:pt x="1852019" y="745963"/>
                    <a:pt x="1851217" y="746438"/>
                  </a:cubicBezTo>
                  <a:cubicBezTo>
                    <a:pt x="1850413" y="746935"/>
                    <a:pt x="1849537" y="747264"/>
                    <a:pt x="1848660" y="747388"/>
                  </a:cubicBezTo>
                  <a:cubicBezTo>
                    <a:pt x="1839458" y="748775"/>
                    <a:pt x="1830328" y="750455"/>
                    <a:pt x="1821345" y="752500"/>
                  </a:cubicBezTo>
                  <a:cubicBezTo>
                    <a:pt x="1804037" y="756444"/>
                    <a:pt x="1786653" y="759804"/>
                    <a:pt x="1769418" y="763748"/>
                  </a:cubicBezTo>
                  <a:close/>
                  <a:moveTo>
                    <a:pt x="1383134" y="599638"/>
                  </a:moveTo>
                  <a:lnTo>
                    <a:pt x="1381528" y="599638"/>
                  </a:lnTo>
                  <a:cubicBezTo>
                    <a:pt x="1379848" y="599236"/>
                    <a:pt x="1378314" y="598155"/>
                    <a:pt x="1377437" y="596643"/>
                  </a:cubicBezTo>
                  <a:cubicBezTo>
                    <a:pt x="1376562" y="595073"/>
                    <a:pt x="1376196" y="593247"/>
                    <a:pt x="1376489" y="591458"/>
                  </a:cubicBezTo>
                  <a:lnTo>
                    <a:pt x="1382405" y="564727"/>
                  </a:lnTo>
                  <a:cubicBezTo>
                    <a:pt x="1386713" y="545979"/>
                    <a:pt x="1390876" y="527165"/>
                    <a:pt x="1394967" y="508271"/>
                  </a:cubicBezTo>
                  <a:cubicBezTo>
                    <a:pt x="1395332" y="506511"/>
                    <a:pt x="1396354" y="504955"/>
                    <a:pt x="1397814" y="503962"/>
                  </a:cubicBezTo>
                  <a:cubicBezTo>
                    <a:pt x="1399201" y="502961"/>
                    <a:pt x="1401027" y="502567"/>
                    <a:pt x="1402709" y="502866"/>
                  </a:cubicBezTo>
                  <a:cubicBezTo>
                    <a:pt x="1404462" y="503297"/>
                    <a:pt x="1405995" y="504429"/>
                    <a:pt x="1406944" y="506007"/>
                  </a:cubicBezTo>
                  <a:cubicBezTo>
                    <a:pt x="1407894" y="507628"/>
                    <a:pt x="1408258" y="509563"/>
                    <a:pt x="1407821" y="511411"/>
                  </a:cubicBezTo>
                  <a:cubicBezTo>
                    <a:pt x="1403731" y="530254"/>
                    <a:pt x="1399567" y="549119"/>
                    <a:pt x="1395259" y="568013"/>
                  </a:cubicBezTo>
                  <a:lnTo>
                    <a:pt x="1389416" y="594671"/>
                  </a:lnTo>
                  <a:cubicBezTo>
                    <a:pt x="1388977" y="596051"/>
                    <a:pt x="1388173" y="597272"/>
                    <a:pt x="1387005" y="598177"/>
                  </a:cubicBezTo>
                  <a:cubicBezTo>
                    <a:pt x="1385910" y="599075"/>
                    <a:pt x="1384521" y="599565"/>
                    <a:pt x="1383134" y="599565"/>
                  </a:cubicBezTo>
                  <a:close/>
                  <a:moveTo>
                    <a:pt x="1420163" y="433191"/>
                  </a:moveTo>
                  <a:lnTo>
                    <a:pt x="1418630" y="433191"/>
                  </a:lnTo>
                  <a:cubicBezTo>
                    <a:pt x="1416950" y="432730"/>
                    <a:pt x="1415490" y="431635"/>
                    <a:pt x="1414540" y="430123"/>
                  </a:cubicBezTo>
                  <a:cubicBezTo>
                    <a:pt x="1413591" y="428597"/>
                    <a:pt x="1413299" y="426771"/>
                    <a:pt x="1413591" y="425011"/>
                  </a:cubicBezTo>
                  <a:cubicBezTo>
                    <a:pt x="1420895" y="394263"/>
                    <a:pt x="1426517" y="368627"/>
                    <a:pt x="1431850" y="341970"/>
                  </a:cubicBezTo>
                  <a:cubicBezTo>
                    <a:pt x="1432067" y="341049"/>
                    <a:pt x="1432433" y="340166"/>
                    <a:pt x="1432871" y="339340"/>
                  </a:cubicBezTo>
                  <a:cubicBezTo>
                    <a:pt x="1433383" y="338603"/>
                    <a:pt x="1434039" y="337960"/>
                    <a:pt x="1434770" y="337441"/>
                  </a:cubicBezTo>
                  <a:cubicBezTo>
                    <a:pt x="1435502" y="336923"/>
                    <a:pt x="1436377" y="336573"/>
                    <a:pt x="1437254" y="336419"/>
                  </a:cubicBezTo>
                  <a:cubicBezTo>
                    <a:pt x="1438130" y="336200"/>
                    <a:pt x="1439007" y="336200"/>
                    <a:pt x="1439883" y="336419"/>
                  </a:cubicBezTo>
                  <a:cubicBezTo>
                    <a:pt x="1440760" y="336631"/>
                    <a:pt x="1441562" y="337003"/>
                    <a:pt x="1442293" y="337514"/>
                  </a:cubicBezTo>
                  <a:cubicBezTo>
                    <a:pt x="1443827" y="338574"/>
                    <a:pt x="1444922" y="340246"/>
                    <a:pt x="1445141" y="342116"/>
                  </a:cubicBezTo>
                  <a:cubicBezTo>
                    <a:pt x="1445287" y="343036"/>
                    <a:pt x="1445287" y="343971"/>
                    <a:pt x="1445141" y="344891"/>
                  </a:cubicBezTo>
                  <a:cubicBezTo>
                    <a:pt x="1439736" y="371695"/>
                    <a:pt x="1433893" y="397476"/>
                    <a:pt x="1426736" y="428370"/>
                  </a:cubicBezTo>
                  <a:cubicBezTo>
                    <a:pt x="1426299" y="429802"/>
                    <a:pt x="1425422" y="431051"/>
                    <a:pt x="1424181" y="431876"/>
                  </a:cubicBezTo>
                  <a:cubicBezTo>
                    <a:pt x="1423011" y="432730"/>
                    <a:pt x="1421551" y="433161"/>
                    <a:pt x="1420090" y="433118"/>
                  </a:cubicBezTo>
                  <a:close/>
                  <a:moveTo>
                    <a:pt x="1452152" y="265648"/>
                  </a:moveTo>
                  <a:lnTo>
                    <a:pt x="1451350" y="265648"/>
                  </a:lnTo>
                  <a:cubicBezTo>
                    <a:pt x="1450399" y="265509"/>
                    <a:pt x="1449524" y="265217"/>
                    <a:pt x="1448720" y="264772"/>
                  </a:cubicBezTo>
                  <a:cubicBezTo>
                    <a:pt x="1447113" y="263764"/>
                    <a:pt x="1445945" y="262164"/>
                    <a:pt x="1445506" y="260316"/>
                  </a:cubicBezTo>
                  <a:cubicBezTo>
                    <a:pt x="1445287" y="259374"/>
                    <a:pt x="1445287" y="258410"/>
                    <a:pt x="1445506" y="257468"/>
                  </a:cubicBezTo>
                  <a:cubicBezTo>
                    <a:pt x="1447040" y="242912"/>
                    <a:pt x="1447844" y="228283"/>
                    <a:pt x="1447844" y="213647"/>
                  </a:cubicBezTo>
                  <a:cubicBezTo>
                    <a:pt x="1447844" y="200574"/>
                    <a:pt x="1447186" y="187135"/>
                    <a:pt x="1446091" y="173405"/>
                  </a:cubicBezTo>
                  <a:cubicBezTo>
                    <a:pt x="1445945" y="171557"/>
                    <a:pt x="1446530" y="169731"/>
                    <a:pt x="1447698" y="168292"/>
                  </a:cubicBezTo>
                  <a:cubicBezTo>
                    <a:pt x="1448793" y="166861"/>
                    <a:pt x="1450399" y="165940"/>
                    <a:pt x="1452225" y="165736"/>
                  </a:cubicBezTo>
                  <a:cubicBezTo>
                    <a:pt x="1453102" y="165517"/>
                    <a:pt x="1454124" y="165517"/>
                    <a:pt x="1455001" y="165736"/>
                  </a:cubicBezTo>
                  <a:cubicBezTo>
                    <a:pt x="1455877" y="165955"/>
                    <a:pt x="1456754" y="166378"/>
                    <a:pt x="1457485" y="166978"/>
                  </a:cubicBezTo>
                  <a:cubicBezTo>
                    <a:pt x="1458214" y="167606"/>
                    <a:pt x="1458799" y="168380"/>
                    <a:pt x="1459238" y="169242"/>
                  </a:cubicBezTo>
                  <a:cubicBezTo>
                    <a:pt x="1459675" y="170118"/>
                    <a:pt x="1459967" y="171096"/>
                    <a:pt x="1459967" y="172090"/>
                  </a:cubicBezTo>
                  <a:cubicBezTo>
                    <a:pt x="1461137" y="186186"/>
                    <a:pt x="1461720" y="200062"/>
                    <a:pt x="1461720" y="213501"/>
                  </a:cubicBezTo>
                  <a:cubicBezTo>
                    <a:pt x="1461720" y="228626"/>
                    <a:pt x="1460918" y="243738"/>
                    <a:pt x="1459382" y="258783"/>
                  </a:cubicBezTo>
                  <a:cubicBezTo>
                    <a:pt x="1459238" y="260616"/>
                    <a:pt x="1458434" y="262340"/>
                    <a:pt x="1457120" y="263603"/>
                  </a:cubicBezTo>
                  <a:cubicBezTo>
                    <a:pt x="1455804" y="264925"/>
                    <a:pt x="1453978" y="265641"/>
                    <a:pt x="1452152" y="265575"/>
                  </a:cubicBezTo>
                  <a:close/>
                  <a:moveTo>
                    <a:pt x="1440102" y="95914"/>
                  </a:moveTo>
                  <a:cubicBezTo>
                    <a:pt x="1438568" y="95907"/>
                    <a:pt x="1437035" y="95337"/>
                    <a:pt x="1435865" y="94307"/>
                  </a:cubicBezTo>
                  <a:cubicBezTo>
                    <a:pt x="1434624" y="93271"/>
                    <a:pt x="1433820" y="91861"/>
                    <a:pt x="1433456" y="90291"/>
                  </a:cubicBezTo>
                  <a:cubicBezTo>
                    <a:pt x="1427467" y="61077"/>
                    <a:pt x="1420090" y="32374"/>
                    <a:pt x="1413664" y="7907"/>
                  </a:cubicBezTo>
                  <a:cubicBezTo>
                    <a:pt x="1413299" y="6154"/>
                    <a:pt x="1413664" y="4336"/>
                    <a:pt x="1414540" y="2795"/>
                  </a:cubicBezTo>
                  <a:cubicBezTo>
                    <a:pt x="1415417" y="1275"/>
                    <a:pt x="1416804" y="151"/>
                    <a:pt x="1418484" y="-346"/>
                  </a:cubicBezTo>
                  <a:cubicBezTo>
                    <a:pt x="1420163" y="-843"/>
                    <a:pt x="1421916" y="-660"/>
                    <a:pt x="1423450" y="165"/>
                  </a:cubicBezTo>
                  <a:cubicBezTo>
                    <a:pt x="1425056" y="998"/>
                    <a:pt x="1426226" y="2415"/>
                    <a:pt x="1426736" y="4109"/>
                  </a:cubicBezTo>
                  <a:cubicBezTo>
                    <a:pt x="1433164" y="28576"/>
                    <a:pt x="1440541" y="57717"/>
                    <a:pt x="1446674" y="87369"/>
                  </a:cubicBezTo>
                  <a:cubicBezTo>
                    <a:pt x="1446967" y="89173"/>
                    <a:pt x="1446601" y="91021"/>
                    <a:pt x="1445580" y="92555"/>
                  </a:cubicBezTo>
                  <a:cubicBezTo>
                    <a:pt x="1444704" y="94066"/>
                    <a:pt x="1443169" y="95147"/>
                    <a:pt x="1441489" y="9554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4" name="Google Shape;194;p12"/>
            <p:cNvSpPr/>
            <p:nvPr/>
          </p:nvSpPr>
          <p:spPr>
            <a:xfrm>
              <a:off x="4811676" y="7084"/>
              <a:ext cx="1841071" cy="4129480"/>
            </a:xfrm>
            <a:custGeom>
              <a:avLst/>
              <a:gdLst/>
              <a:ahLst/>
              <a:cxnLst/>
              <a:rect l="l" t="t" r="r" b="b"/>
              <a:pathLst>
                <a:path w="1841071" h="4129480" extrusionOk="0">
                  <a:moveTo>
                    <a:pt x="1084257" y="4128787"/>
                  </a:moveTo>
                  <a:cubicBezTo>
                    <a:pt x="1074981" y="4128714"/>
                    <a:pt x="1065632" y="4128056"/>
                    <a:pt x="1056430" y="4126815"/>
                  </a:cubicBezTo>
                  <a:cubicBezTo>
                    <a:pt x="1039486" y="4124550"/>
                    <a:pt x="1022688" y="4121337"/>
                    <a:pt x="1006036" y="4117320"/>
                  </a:cubicBezTo>
                  <a:cubicBezTo>
                    <a:pt x="1004283" y="4116882"/>
                    <a:pt x="1002749" y="4115787"/>
                    <a:pt x="1001800" y="4114180"/>
                  </a:cubicBezTo>
                  <a:cubicBezTo>
                    <a:pt x="1000850" y="4112573"/>
                    <a:pt x="1000559" y="4110601"/>
                    <a:pt x="1000923" y="4108775"/>
                  </a:cubicBezTo>
                  <a:cubicBezTo>
                    <a:pt x="1001362" y="4107022"/>
                    <a:pt x="1002384" y="4105415"/>
                    <a:pt x="1003918" y="4104393"/>
                  </a:cubicBezTo>
                  <a:cubicBezTo>
                    <a:pt x="1005451" y="4103370"/>
                    <a:pt x="1007277" y="4103079"/>
                    <a:pt x="1009030" y="4103443"/>
                  </a:cubicBezTo>
                  <a:cubicBezTo>
                    <a:pt x="1025244" y="4107387"/>
                    <a:pt x="1041604" y="4110455"/>
                    <a:pt x="1058110" y="4112719"/>
                  </a:cubicBezTo>
                  <a:cubicBezTo>
                    <a:pt x="1066801" y="4113888"/>
                    <a:pt x="1075493" y="4114472"/>
                    <a:pt x="1084257" y="4114545"/>
                  </a:cubicBezTo>
                  <a:lnTo>
                    <a:pt x="1087689" y="4114545"/>
                  </a:lnTo>
                  <a:cubicBezTo>
                    <a:pt x="1089369" y="4114764"/>
                    <a:pt x="1090976" y="4115567"/>
                    <a:pt x="1092071" y="4116882"/>
                  </a:cubicBezTo>
                  <a:cubicBezTo>
                    <a:pt x="1094482" y="4119658"/>
                    <a:pt x="1094482" y="4123747"/>
                    <a:pt x="1092071" y="4126523"/>
                  </a:cubicBezTo>
                  <a:cubicBezTo>
                    <a:pt x="1090976" y="4127838"/>
                    <a:pt x="1089369" y="4128641"/>
                    <a:pt x="1087689" y="4128860"/>
                  </a:cubicBezTo>
                  <a:close/>
                  <a:moveTo>
                    <a:pt x="1159702" y="4095702"/>
                  </a:moveTo>
                  <a:cubicBezTo>
                    <a:pt x="1158168" y="4095702"/>
                    <a:pt x="1156635" y="4095190"/>
                    <a:pt x="1155466" y="4094168"/>
                  </a:cubicBezTo>
                  <a:cubicBezTo>
                    <a:pt x="1154736" y="4093584"/>
                    <a:pt x="1154224" y="4092853"/>
                    <a:pt x="1153786" y="4092050"/>
                  </a:cubicBezTo>
                  <a:cubicBezTo>
                    <a:pt x="1153348" y="4091247"/>
                    <a:pt x="1153056" y="4090297"/>
                    <a:pt x="1152983" y="4089348"/>
                  </a:cubicBezTo>
                  <a:cubicBezTo>
                    <a:pt x="1152837" y="4088398"/>
                    <a:pt x="1152837" y="4087522"/>
                    <a:pt x="1152983" y="4086573"/>
                  </a:cubicBezTo>
                  <a:cubicBezTo>
                    <a:pt x="1153201" y="4085696"/>
                    <a:pt x="1153640" y="4084820"/>
                    <a:pt x="1154224" y="4084090"/>
                  </a:cubicBezTo>
                  <a:cubicBezTo>
                    <a:pt x="1165691" y="4067948"/>
                    <a:pt x="1173652" y="4049543"/>
                    <a:pt x="1177523" y="4030116"/>
                  </a:cubicBezTo>
                  <a:cubicBezTo>
                    <a:pt x="1179275" y="4022813"/>
                    <a:pt x="1181028" y="4015509"/>
                    <a:pt x="1182562" y="4008206"/>
                  </a:cubicBezTo>
                  <a:cubicBezTo>
                    <a:pt x="1183073" y="4006526"/>
                    <a:pt x="1184169" y="4004992"/>
                    <a:pt x="1185629" y="4004042"/>
                  </a:cubicBezTo>
                  <a:cubicBezTo>
                    <a:pt x="1188770" y="4002217"/>
                    <a:pt x="1192787" y="4003239"/>
                    <a:pt x="1194759" y="4006307"/>
                  </a:cubicBezTo>
                  <a:cubicBezTo>
                    <a:pt x="1195708" y="4007840"/>
                    <a:pt x="1196074" y="4009666"/>
                    <a:pt x="1195781" y="4011419"/>
                  </a:cubicBezTo>
                  <a:cubicBezTo>
                    <a:pt x="1194102" y="4018723"/>
                    <a:pt x="1192422" y="4026026"/>
                    <a:pt x="1190596" y="4033330"/>
                  </a:cubicBezTo>
                  <a:cubicBezTo>
                    <a:pt x="1186213" y="4054802"/>
                    <a:pt x="1177230" y="4075033"/>
                    <a:pt x="1164376" y="4092707"/>
                  </a:cubicBezTo>
                  <a:cubicBezTo>
                    <a:pt x="1163208" y="4094314"/>
                    <a:pt x="1161382" y="4095263"/>
                    <a:pt x="1159410" y="4095336"/>
                  </a:cubicBezTo>
                  <a:close/>
                  <a:moveTo>
                    <a:pt x="930226" y="4091831"/>
                  </a:moveTo>
                  <a:cubicBezTo>
                    <a:pt x="929349" y="4091758"/>
                    <a:pt x="928473" y="4091612"/>
                    <a:pt x="927670" y="4091320"/>
                  </a:cubicBezTo>
                  <a:cubicBezTo>
                    <a:pt x="902180" y="4080365"/>
                    <a:pt x="877567" y="4067437"/>
                    <a:pt x="854050" y="4052757"/>
                  </a:cubicBezTo>
                  <a:cubicBezTo>
                    <a:pt x="852516" y="4051735"/>
                    <a:pt x="851420" y="4050201"/>
                    <a:pt x="850983" y="4048448"/>
                  </a:cubicBezTo>
                  <a:cubicBezTo>
                    <a:pt x="850471" y="4046622"/>
                    <a:pt x="850690" y="4044650"/>
                    <a:pt x="851640" y="4042971"/>
                  </a:cubicBezTo>
                  <a:cubicBezTo>
                    <a:pt x="852589" y="4041436"/>
                    <a:pt x="854050" y="4040268"/>
                    <a:pt x="855802" y="4039757"/>
                  </a:cubicBezTo>
                  <a:cubicBezTo>
                    <a:pt x="857555" y="4039246"/>
                    <a:pt x="859454" y="4039537"/>
                    <a:pt x="860989" y="4040487"/>
                  </a:cubicBezTo>
                  <a:cubicBezTo>
                    <a:pt x="883921" y="4054876"/>
                    <a:pt x="907950" y="4067437"/>
                    <a:pt x="932782" y="4078100"/>
                  </a:cubicBezTo>
                  <a:cubicBezTo>
                    <a:pt x="934242" y="4078757"/>
                    <a:pt x="935484" y="4079926"/>
                    <a:pt x="936214" y="4081314"/>
                  </a:cubicBezTo>
                  <a:cubicBezTo>
                    <a:pt x="937017" y="4082775"/>
                    <a:pt x="937237" y="4084454"/>
                    <a:pt x="936944" y="4086061"/>
                  </a:cubicBezTo>
                  <a:cubicBezTo>
                    <a:pt x="936653" y="4087668"/>
                    <a:pt x="935776" y="4089129"/>
                    <a:pt x="934535" y="4090224"/>
                  </a:cubicBezTo>
                  <a:cubicBezTo>
                    <a:pt x="933366" y="4091247"/>
                    <a:pt x="931832" y="4091758"/>
                    <a:pt x="930299" y="4091831"/>
                  </a:cubicBezTo>
                  <a:close/>
                  <a:moveTo>
                    <a:pt x="790656" y="4005284"/>
                  </a:moveTo>
                  <a:cubicBezTo>
                    <a:pt x="789194" y="4005284"/>
                    <a:pt x="787734" y="4004773"/>
                    <a:pt x="786565" y="4003824"/>
                  </a:cubicBezTo>
                  <a:cubicBezTo>
                    <a:pt x="764655" y="3986222"/>
                    <a:pt x="742744" y="3969570"/>
                    <a:pt x="720834" y="3954452"/>
                  </a:cubicBezTo>
                  <a:cubicBezTo>
                    <a:pt x="720103" y="3953867"/>
                    <a:pt x="719446" y="3953210"/>
                    <a:pt x="718935" y="3952407"/>
                  </a:cubicBezTo>
                  <a:cubicBezTo>
                    <a:pt x="718497" y="3951604"/>
                    <a:pt x="718131" y="3950727"/>
                    <a:pt x="717985" y="3949851"/>
                  </a:cubicBezTo>
                  <a:cubicBezTo>
                    <a:pt x="717839" y="3948901"/>
                    <a:pt x="717839" y="3947952"/>
                    <a:pt x="717985" y="3947002"/>
                  </a:cubicBezTo>
                  <a:cubicBezTo>
                    <a:pt x="718204" y="3946126"/>
                    <a:pt x="718570" y="3945250"/>
                    <a:pt x="719081" y="3944446"/>
                  </a:cubicBezTo>
                  <a:cubicBezTo>
                    <a:pt x="719592" y="3943642"/>
                    <a:pt x="720250" y="3942985"/>
                    <a:pt x="720980" y="3942474"/>
                  </a:cubicBezTo>
                  <a:cubicBezTo>
                    <a:pt x="721710" y="3941963"/>
                    <a:pt x="722586" y="3941671"/>
                    <a:pt x="723463" y="3941452"/>
                  </a:cubicBezTo>
                  <a:cubicBezTo>
                    <a:pt x="724339" y="3941232"/>
                    <a:pt x="725216" y="3941232"/>
                    <a:pt x="726092" y="3941452"/>
                  </a:cubicBezTo>
                  <a:cubicBezTo>
                    <a:pt x="726968" y="3941598"/>
                    <a:pt x="727845" y="3942036"/>
                    <a:pt x="728576" y="3942547"/>
                  </a:cubicBezTo>
                  <a:cubicBezTo>
                    <a:pt x="750486" y="3957812"/>
                    <a:pt x="772397" y="3974610"/>
                    <a:pt x="794964" y="3992430"/>
                  </a:cubicBezTo>
                  <a:cubicBezTo>
                    <a:pt x="796133" y="3993306"/>
                    <a:pt x="796937" y="3994548"/>
                    <a:pt x="797301" y="3996009"/>
                  </a:cubicBezTo>
                  <a:cubicBezTo>
                    <a:pt x="797667" y="3997397"/>
                    <a:pt x="797667" y="3998930"/>
                    <a:pt x="797301" y="4000318"/>
                  </a:cubicBezTo>
                  <a:cubicBezTo>
                    <a:pt x="796863" y="4001706"/>
                    <a:pt x="796060" y="4002947"/>
                    <a:pt x="794891" y="4003824"/>
                  </a:cubicBezTo>
                  <a:cubicBezTo>
                    <a:pt x="793796" y="4004700"/>
                    <a:pt x="792408" y="4005211"/>
                    <a:pt x="790947" y="4005211"/>
                  </a:cubicBezTo>
                  <a:close/>
                  <a:moveTo>
                    <a:pt x="1204691" y="3933199"/>
                  </a:moveTo>
                  <a:lnTo>
                    <a:pt x="1204034" y="3933199"/>
                  </a:lnTo>
                  <a:cubicBezTo>
                    <a:pt x="1203085" y="3933126"/>
                    <a:pt x="1202209" y="3932833"/>
                    <a:pt x="1201478" y="3932322"/>
                  </a:cubicBezTo>
                  <a:cubicBezTo>
                    <a:pt x="1200674" y="3931884"/>
                    <a:pt x="1199944" y="3931227"/>
                    <a:pt x="1199433" y="3930423"/>
                  </a:cubicBezTo>
                  <a:cubicBezTo>
                    <a:pt x="1198848" y="3929620"/>
                    <a:pt x="1198484" y="3928817"/>
                    <a:pt x="1198264" y="3927867"/>
                  </a:cubicBezTo>
                  <a:cubicBezTo>
                    <a:pt x="1198118" y="3926918"/>
                    <a:pt x="1198118" y="3926041"/>
                    <a:pt x="1198264" y="3925092"/>
                  </a:cubicBezTo>
                  <a:cubicBezTo>
                    <a:pt x="1201186" y="3901866"/>
                    <a:pt x="1202719" y="3878495"/>
                    <a:pt x="1202719" y="3855124"/>
                  </a:cubicBezTo>
                  <a:lnTo>
                    <a:pt x="1202719" y="3840955"/>
                  </a:lnTo>
                  <a:cubicBezTo>
                    <a:pt x="1202719" y="3840006"/>
                    <a:pt x="1202866" y="3839056"/>
                    <a:pt x="1203158" y="3838180"/>
                  </a:cubicBezTo>
                  <a:cubicBezTo>
                    <a:pt x="1203523" y="3837304"/>
                    <a:pt x="1203961" y="3836573"/>
                    <a:pt x="1204545" y="3835843"/>
                  </a:cubicBezTo>
                  <a:cubicBezTo>
                    <a:pt x="1205130" y="3835185"/>
                    <a:pt x="1205933" y="3834601"/>
                    <a:pt x="1206737" y="3834236"/>
                  </a:cubicBezTo>
                  <a:cubicBezTo>
                    <a:pt x="1207540" y="3833871"/>
                    <a:pt x="1208416" y="3833652"/>
                    <a:pt x="1209293" y="3833579"/>
                  </a:cubicBezTo>
                  <a:cubicBezTo>
                    <a:pt x="1210169" y="3833579"/>
                    <a:pt x="1211046" y="3833725"/>
                    <a:pt x="1211922" y="3834017"/>
                  </a:cubicBezTo>
                  <a:cubicBezTo>
                    <a:pt x="1212725" y="3834382"/>
                    <a:pt x="1213528" y="3834821"/>
                    <a:pt x="1214186" y="3835478"/>
                  </a:cubicBezTo>
                  <a:cubicBezTo>
                    <a:pt x="1214843" y="3836135"/>
                    <a:pt x="1215354" y="3836938"/>
                    <a:pt x="1215720" y="3837814"/>
                  </a:cubicBezTo>
                  <a:cubicBezTo>
                    <a:pt x="1216012" y="3838691"/>
                    <a:pt x="1216231" y="3839567"/>
                    <a:pt x="1216231" y="3840517"/>
                  </a:cubicBezTo>
                  <a:lnTo>
                    <a:pt x="1216231" y="3855124"/>
                  </a:lnTo>
                  <a:cubicBezTo>
                    <a:pt x="1216158" y="3879153"/>
                    <a:pt x="1214624" y="3903108"/>
                    <a:pt x="1211557" y="3926918"/>
                  </a:cubicBezTo>
                  <a:cubicBezTo>
                    <a:pt x="1211411" y="3928671"/>
                    <a:pt x="1210608" y="3930277"/>
                    <a:pt x="1209366" y="3931446"/>
                  </a:cubicBezTo>
                  <a:cubicBezTo>
                    <a:pt x="1208124" y="3932615"/>
                    <a:pt x="1206517" y="3933272"/>
                    <a:pt x="1204838" y="3933199"/>
                  </a:cubicBezTo>
                  <a:close/>
                  <a:moveTo>
                    <a:pt x="655394" y="3910850"/>
                  </a:moveTo>
                  <a:cubicBezTo>
                    <a:pt x="654226" y="3910850"/>
                    <a:pt x="653057" y="3910485"/>
                    <a:pt x="652034" y="3909900"/>
                  </a:cubicBezTo>
                  <a:cubicBezTo>
                    <a:pt x="628371" y="3895878"/>
                    <a:pt x="604197" y="3882804"/>
                    <a:pt x="580241" y="3871265"/>
                  </a:cubicBezTo>
                  <a:cubicBezTo>
                    <a:pt x="579438" y="3870900"/>
                    <a:pt x="578708" y="3870316"/>
                    <a:pt x="578123" y="3869658"/>
                  </a:cubicBezTo>
                  <a:cubicBezTo>
                    <a:pt x="577539" y="3869001"/>
                    <a:pt x="577028" y="3868197"/>
                    <a:pt x="576735" y="3867321"/>
                  </a:cubicBezTo>
                  <a:cubicBezTo>
                    <a:pt x="576443" y="3866444"/>
                    <a:pt x="576297" y="3865495"/>
                    <a:pt x="576297" y="3864545"/>
                  </a:cubicBezTo>
                  <a:cubicBezTo>
                    <a:pt x="576370" y="3863596"/>
                    <a:pt x="576589" y="3862720"/>
                    <a:pt x="576955" y="3861843"/>
                  </a:cubicBezTo>
                  <a:cubicBezTo>
                    <a:pt x="577319" y="3860967"/>
                    <a:pt x="577831" y="3860237"/>
                    <a:pt x="578488" y="3859580"/>
                  </a:cubicBezTo>
                  <a:cubicBezTo>
                    <a:pt x="579145" y="3858922"/>
                    <a:pt x="579875" y="3858411"/>
                    <a:pt x="580753" y="3858118"/>
                  </a:cubicBezTo>
                  <a:cubicBezTo>
                    <a:pt x="581556" y="3857754"/>
                    <a:pt x="582432" y="3857608"/>
                    <a:pt x="583309" y="3857681"/>
                  </a:cubicBezTo>
                  <a:cubicBezTo>
                    <a:pt x="584258" y="3857681"/>
                    <a:pt x="585135" y="3857899"/>
                    <a:pt x="585938" y="3858338"/>
                  </a:cubicBezTo>
                  <a:cubicBezTo>
                    <a:pt x="610185" y="3870096"/>
                    <a:pt x="634652" y="3883243"/>
                    <a:pt x="658973" y="3897484"/>
                  </a:cubicBezTo>
                  <a:cubicBezTo>
                    <a:pt x="659776" y="3897923"/>
                    <a:pt x="660433" y="3898580"/>
                    <a:pt x="661018" y="3899310"/>
                  </a:cubicBezTo>
                  <a:cubicBezTo>
                    <a:pt x="661529" y="3900040"/>
                    <a:pt x="661968" y="3900917"/>
                    <a:pt x="662186" y="3901793"/>
                  </a:cubicBezTo>
                  <a:cubicBezTo>
                    <a:pt x="662332" y="3902743"/>
                    <a:pt x="662332" y="3903619"/>
                    <a:pt x="662186" y="3904569"/>
                  </a:cubicBezTo>
                  <a:cubicBezTo>
                    <a:pt x="662040" y="3905518"/>
                    <a:pt x="661748" y="3906394"/>
                    <a:pt x="661310" y="3907198"/>
                  </a:cubicBezTo>
                  <a:cubicBezTo>
                    <a:pt x="660799" y="3908293"/>
                    <a:pt x="659923" y="3909243"/>
                    <a:pt x="658900" y="3909900"/>
                  </a:cubicBezTo>
                  <a:cubicBezTo>
                    <a:pt x="657877" y="3910485"/>
                    <a:pt x="656709" y="3910850"/>
                    <a:pt x="655541" y="3910850"/>
                  </a:cubicBezTo>
                  <a:close/>
                  <a:moveTo>
                    <a:pt x="508082" y="3839860"/>
                  </a:moveTo>
                  <a:cubicBezTo>
                    <a:pt x="507352" y="3840006"/>
                    <a:pt x="506549" y="3840006"/>
                    <a:pt x="505819" y="3839860"/>
                  </a:cubicBezTo>
                  <a:cubicBezTo>
                    <a:pt x="489020" y="3833652"/>
                    <a:pt x="471711" y="3827882"/>
                    <a:pt x="454694" y="3822843"/>
                  </a:cubicBezTo>
                  <a:cubicBezTo>
                    <a:pt x="445856" y="3820140"/>
                    <a:pt x="437092" y="3817292"/>
                    <a:pt x="428474" y="3814151"/>
                  </a:cubicBezTo>
                  <a:cubicBezTo>
                    <a:pt x="427597" y="3813860"/>
                    <a:pt x="426794" y="3813348"/>
                    <a:pt x="426137" y="3812764"/>
                  </a:cubicBezTo>
                  <a:cubicBezTo>
                    <a:pt x="425480" y="3812107"/>
                    <a:pt x="424968" y="3811303"/>
                    <a:pt x="424530" y="3810499"/>
                  </a:cubicBezTo>
                  <a:cubicBezTo>
                    <a:pt x="424165" y="3809623"/>
                    <a:pt x="423946" y="3808747"/>
                    <a:pt x="423872" y="3807797"/>
                  </a:cubicBezTo>
                  <a:cubicBezTo>
                    <a:pt x="423872" y="3806848"/>
                    <a:pt x="424019" y="3805971"/>
                    <a:pt x="424311" y="3805095"/>
                  </a:cubicBezTo>
                  <a:cubicBezTo>
                    <a:pt x="424822" y="3803342"/>
                    <a:pt x="426064" y="3801882"/>
                    <a:pt x="427744" y="3801005"/>
                  </a:cubicBezTo>
                  <a:cubicBezTo>
                    <a:pt x="429350" y="3800347"/>
                    <a:pt x="431249" y="3800347"/>
                    <a:pt x="432857" y="3801005"/>
                  </a:cubicBezTo>
                  <a:cubicBezTo>
                    <a:pt x="441255" y="3804072"/>
                    <a:pt x="449800" y="3806848"/>
                    <a:pt x="458419" y="3809185"/>
                  </a:cubicBezTo>
                  <a:cubicBezTo>
                    <a:pt x="475728" y="3814443"/>
                    <a:pt x="493256" y="3820214"/>
                    <a:pt x="510420" y="3826568"/>
                  </a:cubicBezTo>
                  <a:cubicBezTo>
                    <a:pt x="513560" y="3827882"/>
                    <a:pt x="515313" y="3831096"/>
                    <a:pt x="514802" y="3834455"/>
                  </a:cubicBezTo>
                  <a:cubicBezTo>
                    <a:pt x="514509" y="3836062"/>
                    <a:pt x="513779" y="3837596"/>
                    <a:pt x="512537" y="3838691"/>
                  </a:cubicBezTo>
                  <a:cubicBezTo>
                    <a:pt x="511369" y="3839786"/>
                    <a:pt x="509762" y="3840371"/>
                    <a:pt x="508155" y="3840371"/>
                  </a:cubicBezTo>
                  <a:close/>
                  <a:moveTo>
                    <a:pt x="357046" y="3778364"/>
                  </a:moveTo>
                  <a:cubicBezTo>
                    <a:pt x="355804" y="3778364"/>
                    <a:pt x="354635" y="3777999"/>
                    <a:pt x="353613" y="3777342"/>
                  </a:cubicBezTo>
                  <a:cubicBezTo>
                    <a:pt x="329803" y="3762443"/>
                    <a:pt x="307747" y="3744914"/>
                    <a:pt x="287881" y="3724975"/>
                  </a:cubicBezTo>
                  <a:cubicBezTo>
                    <a:pt x="287224" y="3724318"/>
                    <a:pt x="286786" y="3723587"/>
                    <a:pt x="286421" y="3722711"/>
                  </a:cubicBezTo>
                  <a:cubicBezTo>
                    <a:pt x="286055" y="3721835"/>
                    <a:pt x="285837" y="3720958"/>
                    <a:pt x="285764" y="3720009"/>
                  </a:cubicBezTo>
                  <a:cubicBezTo>
                    <a:pt x="285764" y="3719059"/>
                    <a:pt x="285909" y="3718110"/>
                    <a:pt x="286274" y="3717233"/>
                  </a:cubicBezTo>
                  <a:cubicBezTo>
                    <a:pt x="286567" y="3716357"/>
                    <a:pt x="287005" y="3715554"/>
                    <a:pt x="287663" y="3714897"/>
                  </a:cubicBezTo>
                  <a:cubicBezTo>
                    <a:pt x="288247" y="3714239"/>
                    <a:pt x="288977" y="3713655"/>
                    <a:pt x="289780" y="3713290"/>
                  </a:cubicBezTo>
                  <a:cubicBezTo>
                    <a:pt x="290583" y="3712924"/>
                    <a:pt x="291533" y="3712705"/>
                    <a:pt x="292409" y="3712632"/>
                  </a:cubicBezTo>
                  <a:cubicBezTo>
                    <a:pt x="293286" y="3712632"/>
                    <a:pt x="294162" y="3712778"/>
                    <a:pt x="294966" y="3713144"/>
                  </a:cubicBezTo>
                  <a:cubicBezTo>
                    <a:pt x="295843" y="3713436"/>
                    <a:pt x="296573" y="3713947"/>
                    <a:pt x="297230" y="3714604"/>
                  </a:cubicBezTo>
                  <a:cubicBezTo>
                    <a:pt x="316365" y="3733812"/>
                    <a:pt x="337692" y="3750757"/>
                    <a:pt x="360625" y="3765145"/>
                  </a:cubicBezTo>
                  <a:cubicBezTo>
                    <a:pt x="362158" y="3766167"/>
                    <a:pt x="363327" y="3767701"/>
                    <a:pt x="363765" y="3769527"/>
                  </a:cubicBezTo>
                  <a:cubicBezTo>
                    <a:pt x="364203" y="3771353"/>
                    <a:pt x="363911" y="3773252"/>
                    <a:pt x="363034" y="3774931"/>
                  </a:cubicBezTo>
                  <a:cubicBezTo>
                    <a:pt x="362377" y="3775954"/>
                    <a:pt x="361501" y="3776830"/>
                    <a:pt x="360478" y="3777487"/>
                  </a:cubicBezTo>
                  <a:cubicBezTo>
                    <a:pt x="359456" y="3778072"/>
                    <a:pt x="358214" y="3778364"/>
                    <a:pt x="357046" y="3778364"/>
                  </a:cubicBezTo>
                  <a:close/>
                  <a:moveTo>
                    <a:pt x="1201040" y="3762953"/>
                  </a:moveTo>
                  <a:cubicBezTo>
                    <a:pt x="1199433" y="3762953"/>
                    <a:pt x="1197827" y="3762296"/>
                    <a:pt x="1196658" y="3761201"/>
                  </a:cubicBezTo>
                  <a:cubicBezTo>
                    <a:pt x="1195416" y="3760033"/>
                    <a:pt x="1194613" y="3758571"/>
                    <a:pt x="1194393" y="3756892"/>
                  </a:cubicBezTo>
                  <a:cubicBezTo>
                    <a:pt x="1190596" y="3730599"/>
                    <a:pt x="1185922" y="3703941"/>
                    <a:pt x="1181467" y="3678160"/>
                  </a:cubicBezTo>
                  <a:lnTo>
                    <a:pt x="1180736" y="3672755"/>
                  </a:lnTo>
                  <a:cubicBezTo>
                    <a:pt x="1180444" y="3670929"/>
                    <a:pt x="1180882" y="3669030"/>
                    <a:pt x="1181905" y="3667497"/>
                  </a:cubicBezTo>
                  <a:cubicBezTo>
                    <a:pt x="1182854" y="3665963"/>
                    <a:pt x="1184387" y="3664941"/>
                    <a:pt x="1186140" y="3664575"/>
                  </a:cubicBezTo>
                  <a:cubicBezTo>
                    <a:pt x="1187017" y="3664356"/>
                    <a:pt x="1187893" y="3664356"/>
                    <a:pt x="1188770" y="3664575"/>
                  </a:cubicBezTo>
                  <a:cubicBezTo>
                    <a:pt x="1189647" y="3664795"/>
                    <a:pt x="1190450" y="3665159"/>
                    <a:pt x="1191180" y="3665671"/>
                  </a:cubicBezTo>
                  <a:cubicBezTo>
                    <a:pt x="1191910" y="3666182"/>
                    <a:pt x="1192567" y="3666840"/>
                    <a:pt x="1193006" y="3667643"/>
                  </a:cubicBezTo>
                  <a:cubicBezTo>
                    <a:pt x="1193444" y="3668446"/>
                    <a:pt x="1193736" y="3669323"/>
                    <a:pt x="1193956" y="3670199"/>
                  </a:cubicBezTo>
                  <a:lnTo>
                    <a:pt x="1194832" y="3675457"/>
                  </a:lnTo>
                  <a:cubicBezTo>
                    <a:pt x="1199433" y="3701385"/>
                    <a:pt x="1204108" y="3728189"/>
                    <a:pt x="1207905" y="3754700"/>
                  </a:cubicBezTo>
                  <a:cubicBezTo>
                    <a:pt x="1208051" y="3755650"/>
                    <a:pt x="1208051" y="3756526"/>
                    <a:pt x="1207905" y="3757476"/>
                  </a:cubicBezTo>
                  <a:cubicBezTo>
                    <a:pt x="1207686" y="3758425"/>
                    <a:pt x="1207321" y="3759302"/>
                    <a:pt x="1206737" y="3760033"/>
                  </a:cubicBezTo>
                  <a:cubicBezTo>
                    <a:pt x="1206225" y="3760763"/>
                    <a:pt x="1205568" y="3761420"/>
                    <a:pt x="1204765" y="3761931"/>
                  </a:cubicBezTo>
                  <a:cubicBezTo>
                    <a:pt x="1204034" y="3762369"/>
                    <a:pt x="1203158" y="3762735"/>
                    <a:pt x="1202282" y="3762880"/>
                  </a:cubicBezTo>
                  <a:close/>
                  <a:moveTo>
                    <a:pt x="238291" y="3663042"/>
                  </a:moveTo>
                  <a:cubicBezTo>
                    <a:pt x="237268" y="3663042"/>
                    <a:pt x="236319" y="3662822"/>
                    <a:pt x="235369" y="3662385"/>
                  </a:cubicBezTo>
                  <a:cubicBezTo>
                    <a:pt x="234493" y="3661873"/>
                    <a:pt x="233690" y="3661216"/>
                    <a:pt x="233032" y="3660413"/>
                  </a:cubicBezTo>
                  <a:cubicBezTo>
                    <a:pt x="215722" y="3638502"/>
                    <a:pt x="198925" y="3615350"/>
                    <a:pt x="182930" y="3592709"/>
                  </a:cubicBezTo>
                  <a:cubicBezTo>
                    <a:pt x="182272" y="3591979"/>
                    <a:pt x="181762" y="3591029"/>
                    <a:pt x="181469" y="3590080"/>
                  </a:cubicBezTo>
                  <a:cubicBezTo>
                    <a:pt x="181104" y="3589130"/>
                    <a:pt x="181031" y="3588108"/>
                    <a:pt x="181104" y="3587085"/>
                  </a:cubicBezTo>
                  <a:cubicBezTo>
                    <a:pt x="181177" y="3586062"/>
                    <a:pt x="181469" y="3585113"/>
                    <a:pt x="181980" y="3584237"/>
                  </a:cubicBezTo>
                  <a:cubicBezTo>
                    <a:pt x="182419" y="3583360"/>
                    <a:pt x="183076" y="3582557"/>
                    <a:pt x="183879" y="3581973"/>
                  </a:cubicBezTo>
                  <a:cubicBezTo>
                    <a:pt x="184682" y="3581388"/>
                    <a:pt x="185559" y="3580950"/>
                    <a:pt x="186508" y="3580804"/>
                  </a:cubicBezTo>
                  <a:cubicBezTo>
                    <a:pt x="188480" y="3580439"/>
                    <a:pt x="190452" y="3580950"/>
                    <a:pt x="191986" y="3582191"/>
                  </a:cubicBezTo>
                  <a:cubicBezTo>
                    <a:pt x="192717" y="3582849"/>
                    <a:pt x="193374" y="3583653"/>
                    <a:pt x="193812" y="3584529"/>
                  </a:cubicBezTo>
                  <a:cubicBezTo>
                    <a:pt x="209295" y="3606950"/>
                    <a:pt x="226386" y="3629591"/>
                    <a:pt x="243476" y="3651721"/>
                  </a:cubicBezTo>
                  <a:cubicBezTo>
                    <a:pt x="244352" y="3652744"/>
                    <a:pt x="244863" y="3653985"/>
                    <a:pt x="245083" y="3655300"/>
                  </a:cubicBezTo>
                  <a:cubicBezTo>
                    <a:pt x="245229" y="3656615"/>
                    <a:pt x="245009" y="3658002"/>
                    <a:pt x="244499" y="3659244"/>
                  </a:cubicBezTo>
                  <a:cubicBezTo>
                    <a:pt x="243914" y="3660486"/>
                    <a:pt x="243037" y="3661507"/>
                    <a:pt x="241943" y="3662238"/>
                  </a:cubicBezTo>
                  <a:cubicBezTo>
                    <a:pt x="240847" y="3662969"/>
                    <a:pt x="239605" y="3663333"/>
                    <a:pt x="238291" y="3663261"/>
                  </a:cubicBezTo>
                  <a:close/>
                  <a:moveTo>
                    <a:pt x="1173141" y="3594389"/>
                  </a:moveTo>
                  <a:cubicBezTo>
                    <a:pt x="1171533" y="3594389"/>
                    <a:pt x="1169927" y="3593731"/>
                    <a:pt x="1168758" y="3592636"/>
                  </a:cubicBezTo>
                  <a:cubicBezTo>
                    <a:pt x="1167517" y="3591467"/>
                    <a:pt x="1166714" y="3589934"/>
                    <a:pt x="1166494" y="3588254"/>
                  </a:cubicBezTo>
                  <a:cubicBezTo>
                    <a:pt x="1162550" y="3560062"/>
                    <a:pt x="1158825" y="3531798"/>
                    <a:pt x="1155320" y="3503460"/>
                  </a:cubicBezTo>
                  <a:cubicBezTo>
                    <a:pt x="1155100" y="3501561"/>
                    <a:pt x="1155539" y="3499662"/>
                    <a:pt x="1156635" y="3498056"/>
                  </a:cubicBezTo>
                  <a:cubicBezTo>
                    <a:pt x="1157146" y="3497325"/>
                    <a:pt x="1157876" y="3496668"/>
                    <a:pt x="1158679" y="3496230"/>
                  </a:cubicBezTo>
                  <a:cubicBezTo>
                    <a:pt x="1159410" y="3495718"/>
                    <a:pt x="1160286" y="3495426"/>
                    <a:pt x="1161236" y="3495352"/>
                  </a:cubicBezTo>
                  <a:cubicBezTo>
                    <a:pt x="1163062" y="3495061"/>
                    <a:pt x="1164888" y="3495572"/>
                    <a:pt x="1166275" y="3496741"/>
                  </a:cubicBezTo>
                  <a:cubicBezTo>
                    <a:pt x="1167736" y="3497909"/>
                    <a:pt x="1168686" y="3499589"/>
                    <a:pt x="1168977" y="3501415"/>
                  </a:cubicBezTo>
                  <a:cubicBezTo>
                    <a:pt x="1172410" y="3529680"/>
                    <a:pt x="1176061" y="3557871"/>
                    <a:pt x="1180079" y="3585989"/>
                  </a:cubicBezTo>
                  <a:cubicBezTo>
                    <a:pt x="1180298" y="3586939"/>
                    <a:pt x="1180298" y="3587888"/>
                    <a:pt x="1180079" y="3588838"/>
                  </a:cubicBezTo>
                  <a:cubicBezTo>
                    <a:pt x="1179859" y="3589714"/>
                    <a:pt x="1179495" y="3590591"/>
                    <a:pt x="1178983" y="3591321"/>
                  </a:cubicBezTo>
                  <a:cubicBezTo>
                    <a:pt x="1178472" y="3592052"/>
                    <a:pt x="1177815" y="3592709"/>
                    <a:pt x="1177011" y="3593220"/>
                  </a:cubicBezTo>
                  <a:cubicBezTo>
                    <a:pt x="1176208" y="3593731"/>
                    <a:pt x="1175331" y="3594023"/>
                    <a:pt x="1174455" y="3594169"/>
                  </a:cubicBezTo>
                  <a:close/>
                  <a:moveTo>
                    <a:pt x="142103" y="3525882"/>
                  </a:moveTo>
                  <a:cubicBezTo>
                    <a:pt x="141007" y="3525882"/>
                    <a:pt x="139839" y="3525589"/>
                    <a:pt x="138890" y="3525005"/>
                  </a:cubicBezTo>
                  <a:cubicBezTo>
                    <a:pt x="137941" y="3524421"/>
                    <a:pt x="137136" y="3523618"/>
                    <a:pt x="136479" y="3522668"/>
                  </a:cubicBezTo>
                  <a:cubicBezTo>
                    <a:pt x="121872" y="3498859"/>
                    <a:pt x="107265" y="3474391"/>
                    <a:pt x="93243" y="3449633"/>
                  </a:cubicBezTo>
                  <a:cubicBezTo>
                    <a:pt x="92294" y="3448026"/>
                    <a:pt x="92074" y="3446054"/>
                    <a:pt x="92512" y="3444228"/>
                  </a:cubicBezTo>
                  <a:cubicBezTo>
                    <a:pt x="92951" y="3442402"/>
                    <a:pt x="94046" y="3440869"/>
                    <a:pt x="95653" y="3439919"/>
                  </a:cubicBezTo>
                  <a:cubicBezTo>
                    <a:pt x="97186" y="3438970"/>
                    <a:pt x="99012" y="3438678"/>
                    <a:pt x="100765" y="3439116"/>
                  </a:cubicBezTo>
                  <a:cubicBezTo>
                    <a:pt x="102518" y="3439700"/>
                    <a:pt x="103979" y="3440869"/>
                    <a:pt x="104855" y="3442402"/>
                  </a:cubicBezTo>
                  <a:cubicBezTo>
                    <a:pt x="118440" y="3466869"/>
                    <a:pt x="132901" y="3491336"/>
                    <a:pt x="147727" y="3514561"/>
                  </a:cubicBezTo>
                  <a:cubicBezTo>
                    <a:pt x="148238" y="3515292"/>
                    <a:pt x="148603" y="3516168"/>
                    <a:pt x="148750" y="3517118"/>
                  </a:cubicBezTo>
                  <a:cubicBezTo>
                    <a:pt x="148968" y="3517994"/>
                    <a:pt x="148968" y="3519017"/>
                    <a:pt x="148750" y="3519893"/>
                  </a:cubicBezTo>
                  <a:cubicBezTo>
                    <a:pt x="148603" y="3520769"/>
                    <a:pt x="148238" y="3521646"/>
                    <a:pt x="147800" y="3522449"/>
                  </a:cubicBezTo>
                  <a:cubicBezTo>
                    <a:pt x="147288" y="3523252"/>
                    <a:pt x="146631" y="3523909"/>
                    <a:pt x="145901" y="3524421"/>
                  </a:cubicBezTo>
                  <a:cubicBezTo>
                    <a:pt x="144805" y="3525298"/>
                    <a:pt x="143490" y="3525808"/>
                    <a:pt x="142103" y="3525882"/>
                  </a:cubicBezTo>
                  <a:close/>
                  <a:moveTo>
                    <a:pt x="1153348" y="3425093"/>
                  </a:moveTo>
                  <a:cubicBezTo>
                    <a:pt x="1151668" y="3425020"/>
                    <a:pt x="1150061" y="3424363"/>
                    <a:pt x="1148819" y="3423195"/>
                  </a:cubicBezTo>
                  <a:cubicBezTo>
                    <a:pt x="1147578" y="3421953"/>
                    <a:pt x="1146847" y="3420346"/>
                    <a:pt x="1146702" y="3418593"/>
                  </a:cubicBezTo>
                  <a:lnTo>
                    <a:pt x="1145314" y="3403255"/>
                  </a:lnTo>
                  <a:cubicBezTo>
                    <a:pt x="1142977" y="3376233"/>
                    <a:pt x="1140566" y="3354322"/>
                    <a:pt x="1137573" y="3334018"/>
                  </a:cubicBezTo>
                  <a:cubicBezTo>
                    <a:pt x="1137353" y="3333069"/>
                    <a:pt x="1137353" y="3332119"/>
                    <a:pt x="1137573" y="3331170"/>
                  </a:cubicBezTo>
                  <a:cubicBezTo>
                    <a:pt x="1137791" y="3330220"/>
                    <a:pt x="1138157" y="3329417"/>
                    <a:pt x="1138741" y="3328614"/>
                  </a:cubicBezTo>
                  <a:cubicBezTo>
                    <a:pt x="1139252" y="3327883"/>
                    <a:pt x="1139909" y="3327226"/>
                    <a:pt x="1140713" y="3326788"/>
                  </a:cubicBezTo>
                  <a:cubicBezTo>
                    <a:pt x="1141443" y="3326277"/>
                    <a:pt x="1142319" y="3325984"/>
                    <a:pt x="1143196" y="3325838"/>
                  </a:cubicBezTo>
                  <a:cubicBezTo>
                    <a:pt x="1144072" y="3325619"/>
                    <a:pt x="1145021" y="3325619"/>
                    <a:pt x="1145898" y="3325838"/>
                  </a:cubicBezTo>
                  <a:cubicBezTo>
                    <a:pt x="1146775" y="3326058"/>
                    <a:pt x="1147578" y="3326423"/>
                    <a:pt x="1148309" y="3327007"/>
                  </a:cubicBezTo>
                  <a:cubicBezTo>
                    <a:pt x="1149039" y="3327591"/>
                    <a:pt x="1149623" y="3328249"/>
                    <a:pt x="1150061" y="3329052"/>
                  </a:cubicBezTo>
                  <a:cubicBezTo>
                    <a:pt x="1150572" y="3329855"/>
                    <a:pt x="1150865" y="3330732"/>
                    <a:pt x="1150938" y="3331681"/>
                  </a:cubicBezTo>
                  <a:cubicBezTo>
                    <a:pt x="1153786" y="3352277"/>
                    <a:pt x="1156196" y="3374553"/>
                    <a:pt x="1158752" y="3401795"/>
                  </a:cubicBezTo>
                  <a:lnTo>
                    <a:pt x="1160067" y="3417059"/>
                  </a:lnTo>
                  <a:cubicBezTo>
                    <a:pt x="1160213" y="3418885"/>
                    <a:pt x="1159702" y="3420784"/>
                    <a:pt x="1158534" y="3422245"/>
                  </a:cubicBezTo>
                  <a:cubicBezTo>
                    <a:pt x="1157438" y="3423705"/>
                    <a:pt x="1155831" y="3424655"/>
                    <a:pt x="1154006" y="3424801"/>
                  </a:cubicBezTo>
                  <a:close/>
                  <a:moveTo>
                    <a:pt x="60304" y="3378351"/>
                  </a:moveTo>
                  <a:cubicBezTo>
                    <a:pt x="59062" y="3378351"/>
                    <a:pt x="57820" y="3377985"/>
                    <a:pt x="56726" y="3377328"/>
                  </a:cubicBezTo>
                  <a:cubicBezTo>
                    <a:pt x="55703" y="3376598"/>
                    <a:pt x="54827" y="3375576"/>
                    <a:pt x="54242" y="3374407"/>
                  </a:cubicBezTo>
                  <a:cubicBezTo>
                    <a:pt x="42118" y="3348334"/>
                    <a:pt x="31747" y="3321529"/>
                    <a:pt x="23275" y="3294068"/>
                  </a:cubicBezTo>
                  <a:cubicBezTo>
                    <a:pt x="22545" y="3292315"/>
                    <a:pt x="22545" y="3290343"/>
                    <a:pt x="23275" y="3288590"/>
                  </a:cubicBezTo>
                  <a:cubicBezTo>
                    <a:pt x="23713" y="3287787"/>
                    <a:pt x="24297" y="3287057"/>
                    <a:pt x="24954" y="3286399"/>
                  </a:cubicBezTo>
                  <a:cubicBezTo>
                    <a:pt x="25612" y="3285815"/>
                    <a:pt x="26416" y="3285376"/>
                    <a:pt x="27219" y="3285085"/>
                  </a:cubicBezTo>
                  <a:cubicBezTo>
                    <a:pt x="28899" y="3284428"/>
                    <a:pt x="30798" y="3284573"/>
                    <a:pt x="32404" y="3285523"/>
                  </a:cubicBezTo>
                  <a:cubicBezTo>
                    <a:pt x="33208" y="3285888"/>
                    <a:pt x="33938" y="3286472"/>
                    <a:pt x="34449" y="3287202"/>
                  </a:cubicBezTo>
                  <a:cubicBezTo>
                    <a:pt x="35033" y="3287933"/>
                    <a:pt x="35472" y="3288737"/>
                    <a:pt x="35764" y="3289613"/>
                  </a:cubicBezTo>
                  <a:cubicBezTo>
                    <a:pt x="44017" y="3316344"/>
                    <a:pt x="54169" y="3342490"/>
                    <a:pt x="66000" y="3367833"/>
                  </a:cubicBezTo>
                  <a:cubicBezTo>
                    <a:pt x="66366" y="3368637"/>
                    <a:pt x="66658" y="3369513"/>
                    <a:pt x="66658" y="3370463"/>
                  </a:cubicBezTo>
                  <a:cubicBezTo>
                    <a:pt x="66803" y="3371412"/>
                    <a:pt x="66803" y="3372288"/>
                    <a:pt x="66658" y="3373238"/>
                  </a:cubicBezTo>
                  <a:cubicBezTo>
                    <a:pt x="66366" y="3374114"/>
                    <a:pt x="65927" y="3374918"/>
                    <a:pt x="65343" y="3375576"/>
                  </a:cubicBezTo>
                  <a:cubicBezTo>
                    <a:pt x="64759" y="3376306"/>
                    <a:pt x="64029" y="3376890"/>
                    <a:pt x="63225" y="3377255"/>
                  </a:cubicBezTo>
                  <a:cubicBezTo>
                    <a:pt x="62130" y="3377766"/>
                    <a:pt x="60961" y="3377985"/>
                    <a:pt x="59792" y="3377766"/>
                  </a:cubicBezTo>
                  <a:close/>
                  <a:moveTo>
                    <a:pt x="1128078" y="3256528"/>
                  </a:moveTo>
                  <a:cubicBezTo>
                    <a:pt x="1126617" y="3256528"/>
                    <a:pt x="1125156" y="3256017"/>
                    <a:pt x="1123987" y="3255068"/>
                  </a:cubicBezTo>
                  <a:cubicBezTo>
                    <a:pt x="1122819" y="3254118"/>
                    <a:pt x="1121943" y="3252803"/>
                    <a:pt x="1121577" y="3251343"/>
                  </a:cubicBezTo>
                  <a:cubicBezTo>
                    <a:pt x="1114566" y="3224392"/>
                    <a:pt x="1105071" y="3198100"/>
                    <a:pt x="1093020" y="3172976"/>
                  </a:cubicBezTo>
                  <a:cubicBezTo>
                    <a:pt x="1092656" y="3172100"/>
                    <a:pt x="1092363" y="3171223"/>
                    <a:pt x="1092290" y="3170274"/>
                  </a:cubicBezTo>
                  <a:cubicBezTo>
                    <a:pt x="1092144" y="3169324"/>
                    <a:pt x="1092144" y="3168448"/>
                    <a:pt x="1092290" y="3167499"/>
                  </a:cubicBezTo>
                  <a:cubicBezTo>
                    <a:pt x="1092583" y="3166622"/>
                    <a:pt x="1093020" y="3165818"/>
                    <a:pt x="1093532" y="3165088"/>
                  </a:cubicBezTo>
                  <a:cubicBezTo>
                    <a:pt x="1094116" y="3164358"/>
                    <a:pt x="1094846" y="3163774"/>
                    <a:pt x="1095651" y="3163335"/>
                  </a:cubicBezTo>
                  <a:cubicBezTo>
                    <a:pt x="1096454" y="3162897"/>
                    <a:pt x="1097330" y="3162605"/>
                    <a:pt x="1098207" y="3162532"/>
                  </a:cubicBezTo>
                  <a:cubicBezTo>
                    <a:pt x="1099083" y="3162459"/>
                    <a:pt x="1099959" y="3162605"/>
                    <a:pt x="1100836" y="3162897"/>
                  </a:cubicBezTo>
                  <a:cubicBezTo>
                    <a:pt x="1101712" y="3163189"/>
                    <a:pt x="1102515" y="3163701"/>
                    <a:pt x="1103172" y="3164284"/>
                  </a:cubicBezTo>
                  <a:cubicBezTo>
                    <a:pt x="1103830" y="3164942"/>
                    <a:pt x="1104414" y="3165673"/>
                    <a:pt x="1104780" y="3166549"/>
                  </a:cubicBezTo>
                  <a:cubicBezTo>
                    <a:pt x="1117049" y="3192549"/>
                    <a:pt x="1126836" y="3219645"/>
                    <a:pt x="1133994" y="3247472"/>
                  </a:cubicBezTo>
                  <a:cubicBezTo>
                    <a:pt x="1134505" y="3249298"/>
                    <a:pt x="1134285" y="3251196"/>
                    <a:pt x="1133409" y="3252876"/>
                  </a:cubicBezTo>
                  <a:cubicBezTo>
                    <a:pt x="1132533" y="3254483"/>
                    <a:pt x="1131072" y="3255652"/>
                    <a:pt x="1129393" y="3256235"/>
                  </a:cubicBezTo>
                  <a:cubicBezTo>
                    <a:pt x="1128954" y="3256382"/>
                    <a:pt x="1128516" y="3256455"/>
                    <a:pt x="1128078" y="3256528"/>
                  </a:cubicBezTo>
                  <a:close/>
                  <a:moveTo>
                    <a:pt x="10640" y="3215775"/>
                  </a:moveTo>
                  <a:cubicBezTo>
                    <a:pt x="8960" y="3215775"/>
                    <a:pt x="7427" y="3215117"/>
                    <a:pt x="6185" y="3214022"/>
                  </a:cubicBezTo>
                  <a:cubicBezTo>
                    <a:pt x="5016" y="3212853"/>
                    <a:pt x="4213" y="3211320"/>
                    <a:pt x="3920" y="3209712"/>
                  </a:cubicBezTo>
                  <a:cubicBezTo>
                    <a:pt x="3190" y="3204673"/>
                    <a:pt x="2533" y="3199488"/>
                    <a:pt x="2021" y="3194375"/>
                  </a:cubicBezTo>
                  <a:cubicBezTo>
                    <a:pt x="927" y="3184881"/>
                    <a:pt x="415" y="3175313"/>
                    <a:pt x="488" y="3165746"/>
                  </a:cubicBezTo>
                  <a:cubicBezTo>
                    <a:pt x="488" y="3151066"/>
                    <a:pt x="1730" y="3136385"/>
                    <a:pt x="4213" y="3121925"/>
                  </a:cubicBezTo>
                  <a:cubicBezTo>
                    <a:pt x="4359" y="3121047"/>
                    <a:pt x="4651" y="3120171"/>
                    <a:pt x="5162" y="3119368"/>
                  </a:cubicBezTo>
                  <a:cubicBezTo>
                    <a:pt x="5673" y="3118564"/>
                    <a:pt x="6258" y="3117907"/>
                    <a:pt x="6988" y="3117323"/>
                  </a:cubicBezTo>
                  <a:cubicBezTo>
                    <a:pt x="7718" y="3116812"/>
                    <a:pt x="8595" y="3116447"/>
                    <a:pt x="9471" y="3116228"/>
                  </a:cubicBezTo>
                  <a:cubicBezTo>
                    <a:pt x="10347" y="3116081"/>
                    <a:pt x="11224" y="3116081"/>
                    <a:pt x="12100" y="3116228"/>
                  </a:cubicBezTo>
                  <a:cubicBezTo>
                    <a:pt x="12977" y="3116374"/>
                    <a:pt x="13853" y="3116739"/>
                    <a:pt x="14584" y="3117250"/>
                  </a:cubicBezTo>
                  <a:cubicBezTo>
                    <a:pt x="15314" y="3117761"/>
                    <a:pt x="15971" y="3118418"/>
                    <a:pt x="16483" y="3119221"/>
                  </a:cubicBezTo>
                  <a:cubicBezTo>
                    <a:pt x="17505" y="3120829"/>
                    <a:pt x="17870" y="3122728"/>
                    <a:pt x="17505" y="3124554"/>
                  </a:cubicBezTo>
                  <a:cubicBezTo>
                    <a:pt x="15168" y="3138065"/>
                    <a:pt x="13999" y="3151723"/>
                    <a:pt x="13926" y="3165380"/>
                  </a:cubicBezTo>
                  <a:cubicBezTo>
                    <a:pt x="13926" y="3174363"/>
                    <a:pt x="14511" y="3183420"/>
                    <a:pt x="15460" y="3192330"/>
                  </a:cubicBezTo>
                  <a:cubicBezTo>
                    <a:pt x="15971" y="3197370"/>
                    <a:pt x="16628" y="3202336"/>
                    <a:pt x="17286" y="3206937"/>
                  </a:cubicBezTo>
                  <a:cubicBezTo>
                    <a:pt x="17433" y="3207886"/>
                    <a:pt x="17433" y="3208763"/>
                    <a:pt x="17286" y="3209712"/>
                  </a:cubicBezTo>
                  <a:cubicBezTo>
                    <a:pt x="17067" y="3210589"/>
                    <a:pt x="16701" y="3211465"/>
                    <a:pt x="16191" y="3212269"/>
                  </a:cubicBezTo>
                  <a:cubicBezTo>
                    <a:pt x="15607" y="3212999"/>
                    <a:pt x="14949" y="3213656"/>
                    <a:pt x="14219" y="3214167"/>
                  </a:cubicBezTo>
                  <a:cubicBezTo>
                    <a:pt x="13415" y="3214606"/>
                    <a:pt x="12612" y="3214971"/>
                    <a:pt x="11736" y="3215117"/>
                  </a:cubicBezTo>
                  <a:close/>
                  <a:moveTo>
                    <a:pt x="1059060" y="3101985"/>
                  </a:moveTo>
                  <a:cubicBezTo>
                    <a:pt x="1057672" y="3101985"/>
                    <a:pt x="1056358" y="3101548"/>
                    <a:pt x="1055262" y="3100744"/>
                  </a:cubicBezTo>
                  <a:cubicBezTo>
                    <a:pt x="1054166" y="3099941"/>
                    <a:pt x="1053290" y="3098845"/>
                    <a:pt x="1052778" y="3097530"/>
                  </a:cubicBezTo>
                  <a:cubicBezTo>
                    <a:pt x="1049638" y="3089350"/>
                    <a:pt x="1047009" y="3081170"/>
                    <a:pt x="1044526" y="3072553"/>
                  </a:cubicBezTo>
                  <a:cubicBezTo>
                    <a:pt x="1040655" y="3059845"/>
                    <a:pt x="1038536" y="3046625"/>
                    <a:pt x="1038317" y="3033333"/>
                  </a:cubicBezTo>
                  <a:cubicBezTo>
                    <a:pt x="1038244" y="3025372"/>
                    <a:pt x="1039340" y="3017338"/>
                    <a:pt x="1041458" y="3009669"/>
                  </a:cubicBezTo>
                  <a:cubicBezTo>
                    <a:pt x="1041969" y="3007916"/>
                    <a:pt x="1043138" y="3006383"/>
                    <a:pt x="1044671" y="3005433"/>
                  </a:cubicBezTo>
                  <a:cubicBezTo>
                    <a:pt x="1046279" y="3004557"/>
                    <a:pt x="1048105" y="3004337"/>
                    <a:pt x="1049857" y="3004922"/>
                  </a:cubicBezTo>
                  <a:cubicBezTo>
                    <a:pt x="1051610" y="3005506"/>
                    <a:pt x="1053070" y="3006748"/>
                    <a:pt x="1053874" y="3008355"/>
                  </a:cubicBezTo>
                  <a:cubicBezTo>
                    <a:pt x="1054677" y="3010034"/>
                    <a:pt x="1054896" y="3011933"/>
                    <a:pt x="1054385" y="3013759"/>
                  </a:cubicBezTo>
                  <a:cubicBezTo>
                    <a:pt x="1052706" y="3020113"/>
                    <a:pt x="1051829" y="3026760"/>
                    <a:pt x="1051902" y="3033333"/>
                  </a:cubicBezTo>
                  <a:cubicBezTo>
                    <a:pt x="1052121" y="3045238"/>
                    <a:pt x="1054020" y="3056996"/>
                    <a:pt x="1057452" y="3068389"/>
                  </a:cubicBezTo>
                  <a:cubicBezTo>
                    <a:pt x="1059790" y="3076496"/>
                    <a:pt x="1062346" y="3084676"/>
                    <a:pt x="1065268" y="3092272"/>
                  </a:cubicBezTo>
                  <a:cubicBezTo>
                    <a:pt x="1065852" y="3094025"/>
                    <a:pt x="1065852" y="3095924"/>
                    <a:pt x="1065268" y="3097676"/>
                  </a:cubicBezTo>
                  <a:cubicBezTo>
                    <a:pt x="1064537" y="3099356"/>
                    <a:pt x="1063222" y="3100744"/>
                    <a:pt x="1061543" y="3101474"/>
                  </a:cubicBezTo>
                  <a:cubicBezTo>
                    <a:pt x="1060813" y="3101840"/>
                    <a:pt x="1060009" y="3102058"/>
                    <a:pt x="1059205" y="3102132"/>
                  </a:cubicBezTo>
                  <a:close/>
                  <a:moveTo>
                    <a:pt x="39854" y="3051299"/>
                  </a:moveTo>
                  <a:cubicBezTo>
                    <a:pt x="38612" y="3051299"/>
                    <a:pt x="37444" y="3050934"/>
                    <a:pt x="36422" y="3050277"/>
                  </a:cubicBezTo>
                  <a:cubicBezTo>
                    <a:pt x="34887" y="3049254"/>
                    <a:pt x="33719" y="3047721"/>
                    <a:pt x="33281" y="3045895"/>
                  </a:cubicBezTo>
                  <a:cubicBezTo>
                    <a:pt x="33134" y="3044945"/>
                    <a:pt x="33134" y="3044069"/>
                    <a:pt x="33281" y="3043119"/>
                  </a:cubicBezTo>
                  <a:cubicBezTo>
                    <a:pt x="33427" y="3042243"/>
                    <a:pt x="33719" y="3041367"/>
                    <a:pt x="34157" y="3040563"/>
                  </a:cubicBezTo>
                  <a:cubicBezTo>
                    <a:pt x="47377" y="3017484"/>
                    <a:pt x="63371" y="2996084"/>
                    <a:pt x="81922" y="2977022"/>
                  </a:cubicBezTo>
                  <a:lnTo>
                    <a:pt x="86085" y="2972713"/>
                  </a:lnTo>
                  <a:cubicBezTo>
                    <a:pt x="87327" y="2971398"/>
                    <a:pt x="89080" y="2970668"/>
                    <a:pt x="90905" y="2970668"/>
                  </a:cubicBezTo>
                  <a:cubicBezTo>
                    <a:pt x="92731" y="2970668"/>
                    <a:pt x="94411" y="2971398"/>
                    <a:pt x="95653" y="2972713"/>
                  </a:cubicBezTo>
                  <a:cubicBezTo>
                    <a:pt x="96967" y="2974101"/>
                    <a:pt x="97625" y="2975854"/>
                    <a:pt x="97625" y="2977752"/>
                  </a:cubicBezTo>
                  <a:cubicBezTo>
                    <a:pt x="97625" y="2979651"/>
                    <a:pt x="96895" y="2981477"/>
                    <a:pt x="95653" y="2982865"/>
                  </a:cubicBezTo>
                  <a:lnTo>
                    <a:pt x="91489" y="2987101"/>
                  </a:lnTo>
                  <a:cubicBezTo>
                    <a:pt x="73815" y="3005360"/>
                    <a:pt x="58478" y="3025664"/>
                    <a:pt x="45842" y="3047721"/>
                  </a:cubicBezTo>
                  <a:cubicBezTo>
                    <a:pt x="45332" y="3048816"/>
                    <a:pt x="44455" y="3049766"/>
                    <a:pt x="43433" y="3050423"/>
                  </a:cubicBezTo>
                  <a:cubicBezTo>
                    <a:pt x="42410" y="3051080"/>
                    <a:pt x="41241" y="3051446"/>
                    <a:pt x="40000" y="3051446"/>
                  </a:cubicBezTo>
                  <a:close/>
                  <a:moveTo>
                    <a:pt x="1105729" y="2963000"/>
                  </a:moveTo>
                  <a:cubicBezTo>
                    <a:pt x="1104195" y="2963000"/>
                    <a:pt x="1102662" y="2962488"/>
                    <a:pt x="1101493" y="2961466"/>
                  </a:cubicBezTo>
                  <a:cubicBezTo>
                    <a:pt x="1100251" y="2960443"/>
                    <a:pt x="1099374" y="2958983"/>
                    <a:pt x="1099083" y="2957376"/>
                  </a:cubicBezTo>
                  <a:cubicBezTo>
                    <a:pt x="1098791" y="2955770"/>
                    <a:pt x="1099010" y="2954089"/>
                    <a:pt x="1099740" y="2952629"/>
                  </a:cubicBezTo>
                  <a:cubicBezTo>
                    <a:pt x="1100470" y="2951241"/>
                    <a:pt x="1101639" y="2950073"/>
                    <a:pt x="1103026" y="2949343"/>
                  </a:cubicBezTo>
                  <a:cubicBezTo>
                    <a:pt x="1128370" y="2938460"/>
                    <a:pt x="1154443" y="2929331"/>
                    <a:pt x="1181028" y="2921954"/>
                  </a:cubicBezTo>
                  <a:cubicBezTo>
                    <a:pt x="1181905" y="2921808"/>
                    <a:pt x="1182781" y="2921808"/>
                    <a:pt x="1183657" y="2921954"/>
                  </a:cubicBezTo>
                  <a:cubicBezTo>
                    <a:pt x="1184534" y="2922100"/>
                    <a:pt x="1185410" y="2922392"/>
                    <a:pt x="1186213" y="2922830"/>
                  </a:cubicBezTo>
                  <a:cubicBezTo>
                    <a:pt x="1187017" y="2923269"/>
                    <a:pt x="1187675" y="2923926"/>
                    <a:pt x="1188259" y="2924656"/>
                  </a:cubicBezTo>
                  <a:cubicBezTo>
                    <a:pt x="1188770" y="2925387"/>
                    <a:pt x="1189208" y="2926263"/>
                    <a:pt x="1189427" y="2927140"/>
                  </a:cubicBezTo>
                  <a:cubicBezTo>
                    <a:pt x="1189865" y="2928965"/>
                    <a:pt x="1189647" y="2930864"/>
                    <a:pt x="1188770" y="2932544"/>
                  </a:cubicBezTo>
                  <a:cubicBezTo>
                    <a:pt x="1187966" y="2934151"/>
                    <a:pt x="1186506" y="2935393"/>
                    <a:pt x="1184753" y="2935977"/>
                  </a:cubicBezTo>
                  <a:cubicBezTo>
                    <a:pt x="1158825" y="2943134"/>
                    <a:pt x="1133409" y="2952118"/>
                    <a:pt x="1108723" y="2962854"/>
                  </a:cubicBezTo>
                  <a:cubicBezTo>
                    <a:pt x="1107774" y="2963292"/>
                    <a:pt x="1106751" y="2963511"/>
                    <a:pt x="1105729" y="2963438"/>
                  </a:cubicBezTo>
                  <a:close/>
                  <a:moveTo>
                    <a:pt x="148968" y="2925898"/>
                  </a:moveTo>
                  <a:cubicBezTo>
                    <a:pt x="148092" y="2925898"/>
                    <a:pt x="147142" y="2925679"/>
                    <a:pt x="146339" y="2925314"/>
                  </a:cubicBezTo>
                  <a:cubicBezTo>
                    <a:pt x="145462" y="2924876"/>
                    <a:pt x="144732" y="2924291"/>
                    <a:pt x="144148" y="2923561"/>
                  </a:cubicBezTo>
                  <a:cubicBezTo>
                    <a:pt x="141519" y="2920786"/>
                    <a:pt x="141519" y="2916330"/>
                    <a:pt x="144148" y="2913555"/>
                  </a:cubicBezTo>
                  <a:cubicBezTo>
                    <a:pt x="158755" y="2898948"/>
                    <a:pt x="173582" y="2884341"/>
                    <a:pt x="188700" y="2869734"/>
                  </a:cubicBezTo>
                  <a:lnTo>
                    <a:pt x="203307" y="2855127"/>
                  </a:lnTo>
                  <a:cubicBezTo>
                    <a:pt x="204622" y="2853812"/>
                    <a:pt x="206374" y="2853155"/>
                    <a:pt x="208200" y="2853228"/>
                  </a:cubicBezTo>
                  <a:cubicBezTo>
                    <a:pt x="210976" y="2853374"/>
                    <a:pt x="213386" y="2855273"/>
                    <a:pt x="214262" y="2857902"/>
                  </a:cubicBezTo>
                  <a:cubicBezTo>
                    <a:pt x="214627" y="2858779"/>
                    <a:pt x="214773" y="2859655"/>
                    <a:pt x="214700" y="2860605"/>
                  </a:cubicBezTo>
                  <a:cubicBezTo>
                    <a:pt x="214700" y="2861554"/>
                    <a:pt x="214481" y="2862503"/>
                    <a:pt x="214043" y="2863307"/>
                  </a:cubicBezTo>
                  <a:cubicBezTo>
                    <a:pt x="213678" y="2864183"/>
                    <a:pt x="213166" y="2864914"/>
                    <a:pt x="212509" y="2865571"/>
                  </a:cubicBezTo>
                  <a:lnTo>
                    <a:pt x="197902" y="2880178"/>
                  </a:lnTo>
                  <a:lnTo>
                    <a:pt x="153424" y="2923999"/>
                  </a:lnTo>
                  <a:cubicBezTo>
                    <a:pt x="152255" y="2925241"/>
                    <a:pt x="150649" y="2925971"/>
                    <a:pt x="148968" y="2926117"/>
                  </a:cubicBezTo>
                  <a:close/>
                  <a:moveTo>
                    <a:pt x="1259102" y="2908954"/>
                  </a:moveTo>
                  <a:cubicBezTo>
                    <a:pt x="1257715" y="2908954"/>
                    <a:pt x="1256400" y="2908516"/>
                    <a:pt x="1255305" y="2907712"/>
                  </a:cubicBezTo>
                  <a:cubicBezTo>
                    <a:pt x="1254136" y="2906909"/>
                    <a:pt x="1253260" y="2905740"/>
                    <a:pt x="1252748" y="2904426"/>
                  </a:cubicBezTo>
                  <a:cubicBezTo>
                    <a:pt x="1252091" y="2902673"/>
                    <a:pt x="1252091" y="2900774"/>
                    <a:pt x="1252748" y="2899021"/>
                  </a:cubicBezTo>
                  <a:cubicBezTo>
                    <a:pt x="1253479" y="2897341"/>
                    <a:pt x="1254793" y="2896027"/>
                    <a:pt x="1256473" y="2895296"/>
                  </a:cubicBezTo>
                  <a:cubicBezTo>
                    <a:pt x="1280794" y="2885363"/>
                    <a:pt x="1305627" y="2873970"/>
                    <a:pt x="1330458" y="2861335"/>
                  </a:cubicBezTo>
                  <a:cubicBezTo>
                    <a:pt x="1332137" y="2860605"/>
                    <a:pt x="1333963" y="2860605"/>
                    <a:pt x="1335644" y="2861335"/>
                  </a:cubicBezTo>
                  <a:cubicBezTo>
                    <a:pt x="1337324" y="2861992"/>
                    <a:pt x="1338711" y="2863307"/>
                    <a:pt x="1339514" y="2864987"/>
                  </a:cubicBezTo>
                  <a:cubicBezTo>
                    <a:pt x="1340172" y="2866739"/>
                    <a:pt x="1340172" y="2868711"/>
                    <a:pt x="1339514" y="2870464"/>
                  </a:cubicBezTo>
                  <a:cubicBezTo>
                    <a:pt x="1338930" y="2872217"/>
                    <a:pt x="1337688" y="2873605"/>
                    <a:pt x="1336082" y="2874481"/>
                  </a:cubicBezTo>
                  <a:cubicBezTo>
                    <a:pt x="1310958" y="2887335"/>
                    <a:pt x="1285687" y="2898948"/>
                    <a:pt x="1261074" y="2908881"/>
                  </a:cubicBezTo>
                  <a:cubicBezTo>
                    <a:pt x="1260564" y="2908954"/>
                    <a:pt x="1260052" y="2909027"/>
                    <a:pt x="1259541" y="2908954"/>
                  </a:cubicBezTo>
                  <a:close/>
                  <a:moveTo>
                    <a:pt x="1405173" y="2834896"/>
                  </a:moveTo>
                  <a:cubicBezTo>
                    <a:pt x="1404005" y="2834896"/>
                    <a:pt x="1402836" y="2834531"/>
                    <a:pt x="1401813" y="2833947"/>
                  </a:cubicBezTo>
                  <a:cubicBezTo>
                    <a:pt x="1400791" y="2833289"/>
                    <a:pt x="1399914" y="2832413"/>
                    <a:pt x="1399330" y="2831318"/>
                  </a:cubicBezTo>
                  <a:cubicBezTo>
                    <a:pt x="1398381" y="2829637"/>
                    <a:pt x="1398162" y="2827666"/>
                    <a:pt x="1398673" y="2825840"/>
                  </a:cubicBezTo>
                  <a:cubicBezTo>
                    <a:pt x="1399111" y="2824014"/>
                    <a:pt x="1400207" y="2822480"/>
                    <a:pt x="1401813" y="2821531"/>
                  </a:cubicBezTo>
                  <a:cubicBezTo>
                    <a:pt x="1420511" y="2810283"/>
                    <a:pt x="1439427" y="2798305"/>
                    <a:pt x="1459657" y="2785013"/>
                  </a:cubicBezTo>
                  <a:lnTo>
                    <a:pt x="1471197" y="2777710"/>
                  </a:lnTo>
                  <a:cubicBezTo>
                    <a:pt x="1472658" y="2776760"/>
                    <a:pt x="1474484" y="2776468"/>
                    <a:pt x="1476237" y="2776906"/>
                  </a:cubicBezTo>
                  <a:cubicBezTo>
                    <a:pt x="1477989" y="2777344"/>
                    <a:pt x="1479596" y="2778440"/>
                    <a:pt x="1480472" y="2780047"/>
                  </a:cubicBezTo>
                  <a:cubicBezTo>
                    <a:pt x="1480911" y="2780850"/>
                    <a:pt x="1481276" y="2781726"/>
                    <a:pt x="1481349" y="2782603"/>
                  </a:cubicBezTo>
                  <a:cubicBezTo>
                    <a:pt x="1481495" y="2783552"/>
                    <a:pt x="1481495" y="2784429"/>
                    <a:pt x="1481349" y="2785378"/>
                  </a:cubicBezTo>
                  <a:cubicBezTo>
                    <a:pt x="1481129" y="2786328"/>
                    <a:pt x="1480765" y="2787131"/>
                    <a:pt x="1480253" y="2787935"/>
                  </a:cubicBezTo>
                  <a:cubicBezTo>
                    <a:pt x="1479742" y="2788665"/>
                    <a:pt x="1479085" y="2789322"/>
                    <a:pt x="1478281" y="2789834"/>
                  </a:cubicBezTo>
                  <a:lnTo>
                    <a:pt x="1466888" y="2797137"/>
                  </a:lnTo>
                  <a:cubicBezTo>
                    <a:pt x="1446511" y="2810648"/>
                    <a:pt x="1427449" y="2822626"/>
                    <a:pt x="1408460" y="2833655"/>
                  </a:cubicBezTo>
                  <a:cubicBezTo>
                    <a:pt x="1407656" y="2834312"/>
                    <a:pt x="1406634" y="2834750"/>
                    <a:pt x="1405611" y="2834896"/>
                  </a:cubicBezTo>
                  <a:close/>
                  <a:moveTo>
                    <a:pt x="266993" y="2808823"/>
                  </a:moveTo>
                  <a:cubicBezTo>
                    <a:pt x="266117" y="2808823"/>
                    <a:pt x="265167" y="2808676"/>
                    <a:pt x="264364" y="2808311"/>
                  </a:cubicBezTo>
                  <a:cubicBezTo>
                    <a:pt x="263488" y="2807873"/>
                    <a:pt x="262757" y="2807362"/>
                    <a:pt x="262100" y="2806632"/>
                  </a:cubicBezTo>
                  <a:cubicBezTo>
                    <a:pt x="261515" y="2805974"/>
                    <a:pt x="261005" y="2805171"/>
                    <a:pt x="260639" y="2804368"/>
                  </a:cubicBezTo>
                  <a:cubicBezTo>
                    <a:pt x="260274" y="2803491"/>
                    <a:pt x="260128" y="2802542"/>
                    <a:pt x="260128" y="2801592"/>
                  </a:cubicBezTo>
                  <a:cubicBezTo>
                    <a:pt x="260128" y="2800643"/>
                    <a:pt x="260274" y="2799766"/>
                    <a:pt x="260639" y="2798890"/>
                  </a:cubicBezTo>
                  <a:cubicBezTo>
                    <a:pt x="261005" y="2798086"/>
                    <a:pt x="261515" y="2797283"/>
                    <a:pt x="262100" y="2796626"/>
                  </a:cubicBezTo>
                  <a:cubicBezTo>
                    <a:pt x="284011" y="2774715"/>
                    <a:pt x="302488" y="2755288"/>
                    <a:pt x="319870" y="2736810"/>
                  </a:cubicBezTo>
                  <a:cubicBezTo>
                    <a:pt x="321112" y="2735466"/>
                    <a:pt x="322792" y="2734677"/>
                    <a:pt x="324618" y="2734619"/>
                  </a:cubicBezTo>
                  <a:cubicBezTo>
                    <a:pt x="326444" y="2734611"/>
                    <a:pt x="328197" y="2735349"/>
                    <a:pt x="329438" y="2736664"/>
                  </a:cubicBezTo>
                  <a:cubicBezTo>
                    <a:pt x="330753" y="2738015"/>
                    <a:pt x="331484" y="2739826"/>
                    <a:pt x="331484" y="2741703"/>
                  </a:cubicBezTo>
                  <a:cubicBezTo>
                    <a:pt x="331484" y="2743566"/>
                    <a:pt x="330826" y="2745370"/>
                    <a:pt x="329585" y="2746743"/>
                  </a:cubicBezTo>
                  <a:cubicBezTo>
                    <a:pt x="312129" y="2765440"/>
                    <a:pt x="293067" y="2785086"/>
                    <a:pt x="271157" y="2806924"/>
                  </a:cubicBezTo>
                  <a:cubicBezTo>
                    <a:pt x="269988" y="2808092"/>
                    <a:pt x="268381" y="2808749"/>
                    <a:pt x="266702" y="2808823"/>
                  </a:cubicBezTo>
                  <a:close/>
                  <a:moveTo>
                    <a:pt x="1542845" y="2743529"/>
                  </a:moveTo>
                  <a:cubicBezTo>
                    <a:pt x="1541383" y="2743566"/>
                    <a:pt x="1539996" y="2743098"/>
                    <a:pt x="1538900" y="2742215"/>
                  </a:cubicBezTo>
                  <a:cubicBezTo>
                    <a:pt x="1537732" y="2741323"/>
                    <a:pt x="1536855" y="2740097"/>
                    <a:pt x="1536417" y="2738709"/>
                  </a:cubicBezTo>
                  <a:cubicBezTo>
                    <a:pt x="1535979" y="2737285"/>
                    <a:pt x="1535979" y="2735751"/>
                    <a:pt x="1536417" y="2734327"/>
                  </a:cubicBezTo>
                  <a:cubicBezTo>
                    <a:pt x="1536782" y="2732902"/>
                    <a:pt x="1537658" y="2731654"/>
                    <a:pt x="1538827" y="2730748"/>
                  </a:cubicBezTo>
                  <a:cubicBezTo>
                    <a:pt x="1560300" y="2714191"/>
                    <a:pt x="1578997" y="2694289"/>
                    <a:pt x="1594115" y="2671809"/>
                  </a:cubicBezTo>
                  <a:cubicBezTo>
                    <a:pt x="1594553" y="2671057"/>
                    <a:pt x="1595210" y="2670414"/>
                    <a:pt x="1595941" y="2669910"/>
                  </a:cubicBezTo>
                  <a:cubicBezTo>
                    <a:pt x="1596671" y="2669391"/>
                    <a:pt x="1597548" y="2669018"/>
                    <a:pt x="1598424" y="2668814"/>
                  </a:cubicBezTo>
                  <a:cubicBezTo>
                    <a:pt x="1599301" y="2668632"/>
                    <a:pt x="1600177" y="2668632"/>
                    <a:pt x="1601053" y="2668814"/>
                  </a:cubicBezTo>
                  <a:cubicBezTo>
                    <a:pt x="1601930" y="2668968"/>
                    <a:pt x="1602733" y="2669340"/>
                    <a:pt x="1603463" y="2669910"/>
                  </a:cubicBezTo>
                  <a:cubicBezTo>
                    <a:pt x="1604924" y="2671005"/>
                    <a:pt x="1605947" y="2672627"/>
                    <a:pt x="1606312" y="2674438"/>
                  </a:cubicBezTo>
                  <a:cubicBezTo>
                    <a:pt x="1606677" y="2676315"/>
                    <a:pt x="1606239" y="2678250"/>
                    <a:pt x="1605216" y="2679843"/>
                  </a:cubicBezTo>
                  <a:cubicBezTo>
                    <a:pt x="1589222" y="2703593"/>
                    <a:pt x="1569502" y="2724584"/>
                    <a:pt x="1546788" y="2741995"/>
                  </a:cubicBezTo>
                  <a:cubicBezTo>
                    <a:pt x="1545693" y="2742930"/>
                    <a:pt x="1544232" y="2743449"/>
                    <a:pt x="1542771" y="2743456"/>
                  </a:cubicBezTo>
                  <a:close/>
                  <a:moveTo>
                    <a:pt x="375232" y="2681961"/>
                  </a:moveTo>
                  <a:cubicBezTo>
                    <a:pt x="374136" y="2681946"/>
                    <a:pt x="373113" y="2681698"/>
                    <a:pt x="372164" y="2681230"/>
                  </a:cubicBezTo>
                  <a:cubicBezTo>
                    <a:pt x="370557" y="2680332"/>
                    <a:pt x="369389" y="2678879"/>
                    <a:pt x="368805" y="2677140"/>
                  </a:cubicBezTo>
                  <a:cubicBezTo>
                    <a:pt x="368073" y="2675380"/>
                    <a:pt x="368073" y="2673423"/>
                    <a:pt x="368805" y="2671662"/>
                  </a:cubicBezTo>
                  <a:cubicBezTo>
                    <a:pt x="375377" y="2658114"/>
                    <a:pt x="378883" y="2643266"/>
                    <a:pt x="378957" y="2628207"/>
                  </a:cubicBezTo>
                  <a:cubicBezTo>
                    <a:pt x="378810" y="2616572"/>
                    <a:pt x="376984" y="2605018"/>
                    <a:pt x="373624" y="2593880"/>
                  </a:cubicBezTo>
                  <a:cubicBezTo>
                    <a:pt x="373040" y="2592091"/>
                    <a:pt x="373260" y="2590155"/>
                    <a:pt x="374063" y="2588476"/>
                  </a:cubicBezTo>
                  <a:cubicBezTo>
                    <a:pt x="374939" y="2586840"/>
                    <a:pt x="376326" y="2585591"/>
                    <a:pt x="378080" y="2584970"/>
                  </a:cubicBezTo>
                  <a:cubicBezTo>
                    <a:pt x="379760" y="2584408"/>
                    <a:pt x="381659" y="2584590"/>
                    <a:pt x="383192" y="2585481"/>
                  </a:cubicBezTo>
                  <a:cubicBezTo>
                    <a:pt x="384799" y="2586357"/>
                    <a:pt x="386041" y="2587862"/>
                    <a:pt x="386552" y="2589644"/>
                  </a:cubicBezTo>
                  <a:cubicBezTo>
                    <a:pt x="390350" y="2602155"/>
                    <a:pt x="392322" y="2615133"/>
                    <a:pt x="392468" y="2628207"/>
                  </a:cubicBezTo>
                  <a:cubicBezTo>
                    <a:pt x="392395" y="2645443"/>
                    <a:pt x="388451" y="2662446"/>
                    <a:pt x="380928" y="2677944"/>
                  </a:cubicBezTo>
                  <a:cubicBezTo>
                    <a:pt x="380417" y="2679112"/>
                    <a:pt x="379541" y="2680120"/>
                    <a:pt x="378518" y="2680865"/>
                  </a:cubicBezTo>
                  <a:cubicBezTo>
                    <a:pt x="377495" y="2681551"/>
                    <a:pt x="376254" y="2681931"/>
                    <a:pt x="375012" y="2681961"/>
                  </a:cubicBezTo>
                  <a:close/>
                  <a:moveTo>
                    <a:pt x="1640273" y="2608925"/>
                  </a:moveTo>
                  <a:cubicBezTo>
                    <a:pt x="1639104" y="2608859"/>
                    <a:pt x="1638009" y="2608560"/>
                    <a:pt x="1636987" y="2608049"/>
                  </a:cubicBezTo>
                  <a:cubicBezTo>
                    <a:pt x="1636183" y="2607560"/>
                    <a:pt x="1635526" y="2606946"/>
                    <a:pt x="1634942" y="2606223"/>
                  </a:cubicBezTo>
                  <a:cubicBezTo>
                    <a:pt x="1634430" y="2605471"/>
                    <a:pt x="1633992" y="2604631"/>
                    <a:pt x="1633773" y="2603740"/>
                  </a:cubicBezTo>
                  <a:cubicBezTo>
                    <a:pt x="1633627" y="2602820"/>
                    <a:pt x="1633627" y="2601885"/>
                    <a:pt x="1633773" y="2600964"/>
                  </a:cubicBezTo>
                  <a:cubicBezTo>
                    <a:pt x="1633919" y="2600044"/>
                    <a:pt x="1634212" y="2599153"/>
                    <a:pt x="1634649" y="2598335"/>
                  </a:cubicBezTo>
                  <a:cubicBezTo>
                    <a:pt x="1647869" y="2573503"/>
                    <a:pt x="1661015" y="2548598"/>
                    <a:pt x="1674015" y="2523620"/>
                  </a:cubicBezTo>
                  <a:cubicBezTo>
                    <a:pt x="1674965" y="2522153"/>
                    <a:pt x="1676352" y="2521086"/>
                    <a:pt x="1678033" y="2520626"/>
                  </a:cubicBezTo>
                  <a:cubicBezTo>
                    <a:pt x="1679712" y="2520180"/>
                    <a:pt x="1681465" y="2520414"/>
                    <a:pt x="1682999" y="2521283"/>
                  </a:cubicBezTo>
                  <a:cubicBezTo>
                    <a:pt x="1684460" y="2522203"/>
                    <a:pt x="1685628" y="2523628"/>
                    <a:pt x="1686139" y="2525300"/>
                  </a:cubicBezTo>
                  <a:cubicBezTo>
                    <a:pt x="1686797" y="2526973"/>
                    <a:pt x="1686797" y="2528813"/>
                    <a:pt x="1686139" y="2530486"/>
                  </a:cubicBezTo>
                  <a:cubicBezTo>
                    <a:pt x="1673139" y="2555464"/>
                    <a:pt x="1659847" y="2580442"/>
                    <a:pt x="1646627" y="2605274"/>
                  </a:cubicBezTo>
                  <a:cubicBezTo>
                    <a:pt x="1646043" y="2606333"/>
                    <a:pt x="1645240" y="2607238"/>
                    <a:pt x="1644217" y="2607903"/>
                  </a:cubicBezTo>
                  <a:cubicBezTo>
                    <a:pt x="1643195" y="2608567"/>
                    <a:pt x="1642026" y="2608925"/>
                    <a:pt x="1640784" y="2608925"/>
                  </a:cubicBezTo>
                  <a:close/>
                  <a:moveTo>
                    <a:pt x="343607" y="2522744"/>
                  </a:moveTo>
                  <a:cubicBezTo>
                    <a:pt x="342439" y="2522751"/>
                    <a:pt x="341343" y="2522444"/>
                    <a:pt x="340321" y="2521868"/>
                  </a:cubicBezTo>
                  <a:cubicBezTo>
                    <a:pt x="339371" y="2521269"/>
                    <a:pt x="338495" y="2520443"/>
                    <a:pt x="337911" y="2519457"/>
                  </a:cubicBezTo>
                  <a:cubicBezTo>
                    <a:pt x="323376" y="2495918"/>
                    <a:pt x="307236" y="2473350"/>
                    <a:pt x="289780" y="2451900"/>
                  </a:cubicBezTo>
                  <a:cubicBezTo>
                    <a:pt x="289196" y="2451184"/>
                    <a:pt x="288757" y="2450366"/>
                    <a:pt x="288466" y="2449490"/>
                  </a:cubicBezTo>
                  <a:cubicBezTo>
                    <a:pt x="287881" y="2447678"/>
                    <a:pt x="288027" y="2445714"/>
                    <a:pt x="288904" y="2444012"/>
                  </a:cubicBezTo>
                  <a:cubicBezTo>
                    <a:pt x="289269" y="2443187"/>
                    <a:pt x="289853" y="2442456"/>
                    <a:pt x="290583" y="2441894"/>
                  </a:cubicBezTo>
                  <a:cubicBezTo>
                    <a:pt x="291241" y="2441273"/>
                    <a:pt x="291971" y="2440798"/>
                    <a:pt x="292848" y="2440506"/>
                  </a:cubicBezTo>
                  <a:cubicBezTo>
                    <a:pt x="293724" y="2440324"/>
                    <a:pt x="294601" y="2440324"/>
                    <a:pt x="295477" y="2440506"/>
                  </a:cubicBezTo>
                  <a:cubicBezTo>
                    <a:pt x="296353" y="2440572"/>
                    <a:pt x="297230" y="2440820"/>
                    <a:pt x="298033" y="2441237"/>
                  </a:cubicBezTo>
                  <a:cubicBezTo>
                    <a:pt x="298836" y="2441675"/>
                    <a:pt x="299494" y="2442274"/>
                    <a:pt x="300078" y="2442989"/>
                  </a:cubicBezTo>
                  <a:cubicBezTo>
                    <a:pt x="317971" y="2464915"/>
                    <a:pt x="334404" y="2487972"/>
                    <a:pt x="349304" y="2512008"/>
                  </a:cubicBezTo>
                  <a:cubicBezTo>
                    <a:pt x="350253" y="2513636"/>
                    <a:pt x="350619" y="2515557"/>
                    <a:pt x="350253" y="2517412"/>
                  </a:cubicBezTo>
                  <a:cubicBezTo>
                    <a:pt x="349888" y="2519209"/>
                    <a:pt x="348866" y="2520801"/>
                    <a:pt x="347332" y="2521868"/>
                  </a:cubicBezTo>
                  <a:cubicBezTo>
                    <a:pt x="346236" y="2522568"/>
                    <a:pt x="344922" y="2522897"/>
                    <a:pt x="343607" y="2522817"/>
                  </a:cubicBezTo>
                  <a:close/>
                  <a:moveTo>
                    <a:pt x="1717836" y="2458692"/>
                  </a:moveTo>
                  <a:cubicBezTo>
                    <a:pt x="1714769" y="2458699"/>
                    <a:pt x="1712140" y="2456662"/>
                    <a:pt x="1711336" y="2453726"/>
                  </a:cubicBezTo>
                  <a:cubicBezTo>
                    <a:pt x="1710752" y="2451936"/>
                    <a:pt x="1710972" y="2450001"/>
                    <a:pt x="1711775" y="2448321"/>
                  </a:cubicBezTo>
                  <a:cubicBezTo>
                    <a:pt x="1724994" y="2421298"/>
                    <a:pt x="1736899" y="2396393"/>
                    <a:pt x="1748292" y="2371999"/>
                  </a:cubicBezTo>
                  <a:cubicBezTo>
                    <a:pt x="1748657" y="2371174"/>
                    <a:pt x="1749169" y="2370429"/>
                    <a:pt x="1749826" y="2369808"/>
                  </a:cubicBezTo>
                  <a:cubicBezTo>
                    <a:pt x="1750483" y="2369151"/>
                    <a:pt x="1751213" y="2368647"/>
                    <a:pt x="1752090" y="2368348"/>
                  </a:cubicBezTo>
                  <a:cubicBezTo>
                    <a:pt x="1753770" y="2367734"/>
                    <a:pt x="1755669" y="2367866"/>
                    <a:pt x="1757276" y="2368713"/>
                  </a:cubicBezTo>
                  <a:cubicBezTo>
                    <a:pt x="1758955" y="2369524"/>
                    <a:pt x="1760197" y="2370977"/>
                    <a:pt x="1760708" y="2372730"/>
                  </a:cubicBezTo>
                  <a:cubicBezTo>
                    <a:pt x="1761365" y="2374468"/>
                    <a:pt x="1761365" y="2376396"/>
                    <a:pt x="1760708" y="2378134"/>
                  </a:cubicBezTo>
                  <a:cubicBezTo>
                    <a:pt x="1749533" y="2402601"/>
                    <a:pt x="1737483" y="2427725"/>
                    <a:pt x="1724191" y="2454821"/>
                  </a:cubicBezTo>
                  <a:cubicBezTo>
                    <a:pt x="1723680" y="2455960"/>
                    <a:pt x="1722875" y="2456925"/>
                    <a:pt x="1721854" y="2457596"/>
                  </a:cubicBezTo>
                  <a:cubicBezTo>
                    <a:pt x="1720904" y="2458254"/>
                    <a:pt x="1719735" y="2458634"/>
                    <a:pt x="1718567" y="2458692"/>
                  </a:cubicBezTo>
                  <a:close/>
                  <a:moveTo>
                    <a:pt x="240190" y="2391354"/>
                  </a:moveTo>
                  <a:cubicBezTo>
                    <a:pt x="239313" y="2391354"/>
                    <a:pt x="238364" y="2391149"/>
                    <a:pt x="237560" y="2390769"/>
                  </a:cubicBezTo>
                  <a:cubicBezTo>
                    <a:pt x="236756" y="2390390"/>
                    <a:pt x="235953" y="2389842"/>
                    <a:pt x="235369" y="2389162"/>
                  </a:cubicBezTo>
                  <a:cubicBezTo>
                    <a:pt x="222588" y="2375432"/>
                    <a:pt x="209588" y="2361921"/>
                    <a:pt x="196587" y="2348336"/>
                  </a:cubicBezTo>
                  <a:lnTo>
                    <a:pt x="177891" y="2328763"/>
                  </a:lnTo>
                  <a:cubicBezTo>
                    <a:pt x="177306" y="2328069"/>
                    <a:pt x="176795" y="2327280"/>
                    <a:pt x="176429" y="2326426"/>
                  </a:cubicBezTo>
                  <a:cubicBezTo>
                    <a:pt x="176065" y="2325571"/>
                    <a:pt x="175918" y="2324650"/>
                    <a:pt x="175918" y="2323723"/>
                  </a:cubicBezTo>
                  <a:cubicBezTo>
                    <a:pt x="175918" y="2322774"/>
                    <a:pt x="176065" y="2321831"/>
                    <a:pt x="176429" y="2320948"/>
                  </a:cubicBezTo>
                  <a:cubicBezTo>
                    <a:pt x="176795" y="2320115"/>
                    <a:pt x="177306" y="2319348"/>
                    <a:pt x="177891" y="2318684"/>
                  </a:cubicBezTo>
                  <a:cubicBezTo>
                    <a:pt x="179132" y="2317347"/>
                    <a:pt x="180885" y="2316580"/>
                    <a:pt x="182711" y="2316566"/>
                  </a:cubicBezTo>
                  <a:cubicBezTo>
                    <a:pt x="184537" y="2316558"/>
                    <a:pt x="186290" y="2317333"/>
                    <a:pt x="187531" y="2318684"/>
                  </a:cubicBezTo>
                  <a:lnTo>
                    <a:pt x="206228" y="2338257"/>
                  </a:lnTo>
                  <a:cubicBezTo>
                    <a:pt x="219229" y="2351769"/>
                    <a:pt x="232228" y="2365426"/>
                    <a:pt x="244936" y="2379011"/>
                  </a:cubicBezTo>
                  <a:cubicBezTo>
                    <a:pt x="246251" y="2380384"/>
                    <a:pt x="246982" y="2382217"/>
                    <a:pt x="246982" y="2384123"/>
                  </a:cubicBezTo>
                  <a:cubicBezTo>
                    <a:pt x="246982" y="2386000"/>
                    <a:pt x="246251" y="2387811"/>
                    <a:pt x="244936" y="2389162"/>
                  </a:cubicBezTo>
                  <a:cubicBezTo>
                    <a:pt x="243768" y="2390572"/>
                    <a:pt x="242016" y="2391419"/>
                    <a:pt x="240190" y="2391500"/>
                  </a:cubicBezTo>
                  <a:close/>
                  <a:moveTo>
                    <a:pt x="1787877" y="2304223"/>
                  </a:moveTo>
                  <a:cubicBezTo>
                    <a:pt x="1787001" y="2304172"/>
                    <a:pt x="1786051" y="2303967"/>
                    <a:pt x="1785248" y="2303639"/>
                  </a:cubicBezTo>
                  <a:cubicBezTo>
                    <a:pt x="1783568" y="2302821"/>
                    <a:pt x="1782326" y="2301411"/>
                    <a:pt x="1781669" y="2299694"/>
                  </a:cubicBezTo>
                  <a:cubicBezTo>
                    <a:pt x="1780939" y="2297935"/>
                    <a:pt x="1780939" y="2295977"/>
                    <a:pt x="1781669" y="2294217"/>
                  </a:cubicBezTo>
                  <a:cubicBezTo>
                    <a:pt x="1789411" y="2274936"/>
                    <a:pt x="1797226" y="2255508"/>
                    <a:pt x="1803580" y="2236519"/>
                  </a:cubicBezTo>
                  <a:cubicBezTo>
                    <a:pt x="1806209" y="2229216"/>
                    <a:pt x="1808546" y="2222350"/>
                    <a:pt x="1810883" y="2215266"/>
                  </a:cubicBezTo>
                  <a:cubicBezTo>
                    <a:pt x="1811176" y="2214389"/>
                    <a:pt x="1811613" y="2213571"/>
                    <a:pt x="1812198" y="2212856"/>
                  </a:cubicBezTo>
                  <a:cubicBezTo>
                    <a:pt x="1812782" y="2212155"/>
                    <a:pt x="1813439" y="2211563"/>
                    <a:pt x="1814243" y="2211103"/>
                  </a:cubicBezTo>
                  <a:cubicBezTo>
                    <a:pt x="1815850" y="2210285"/>
                    <a:pt x="1817676" y="2210124"/>
                    <a:pt x="1819429" y="2210665"/>
                  </a:cubicBezTo>
                  <a:cubicBezTo>
                    <a:pt x="1820378" y="2210876"/>
                    <a:pt x="1821255" y="2211329"/>
                    <a:pt x="1821985" y="2211979"/>
                  </a:cubicBezTo>
                  <a:cubicBezTo>
                    <a:pt x="1822788" y="2212578"/>
                    <a:pt x="1823372" y="2213360"/>
                    <a:pt x="1823811" y="2214244"/>
                  </a:cubicBezTo>
                  <a:cubicBezTo>
                    <a:pt x="1824248" y="2215127"/>
                    <a:pt x="1824541" y="2216099"/>
                    <a:pt x="1824614" y="2217092"/>
                  </a:cubicBezTo>
                  <a:cubicBezTo>
                    <a:pt x="1824614" y="2218085"/>
                    <a:pt x="1824468" y="2219071"/>
                    <a:pt x="1824176" y="2220013"/>
                  </a:cubicBezTo>
                  <a:cubicBezTo>
                    <a:pt x="1821912" y="2227317"/>
                    <a:pt x="1819502" y="2234620"/>
                    <a:pt x="1816873" y="2241924"/>
                  </a:cubicBezTo>
                  <a:cubicBezTo>
                    <a:pt x="1810007" y="2261059"/>
                    <a:pt x="1802266" y="2280632"/>
                    <a:pt x="1794450" y="2300352"/>
                  </a:cubicBezTo>
                  <a:cubicBezTo>
                    <a:pt x="1793939" y="2301652"/>
                    <a:pt x="1792990" y="2302755"/>
                    <a:pt x="1791821" y="2303492"/>
                  </a:cubicBezTo>
                  <a:cubicBezTo>
                    <a:pt x="1790652" y="2304201"/>
                    <a:pt x="1789265" y="2304530"/>
                    <a:pt x="1787877" y="2304442"/>
                  </a:cubicBezTo>
                  <a:close/>
                  <a:moveTo>
                    <a:pt x="128956" y="2266829"/>
                  </a:moveTo>
                  <a:cubicBezTo>
                    <a:pt x="127789" y="2266807"/>
                    <a:pt x="126693" y="2266478"/>
                    <a:pt x="125670" y="2265879"/>
                  </a:cubicBezTo>
                  <a:cubicBezTo>
                    <a:pt x="124721" y="2265280"/>
                    <a:pt x="123844" y="2264448"/>
                    <a:pt x="123260" y="2263469"/>
                  </a:cubicBezTo>
                  <a:cubicBezTo>
                    <a:pt x="120996" y="2259818"/>
                    <a:pt x="118878" y="2256166"/>
                    <a:pt x="116833" y="2252148"/>
                  </a:cubicBezTo>
                  <a:cubicBezTo>
                    <a:pt x="105293" y="2229888"/>
                    <a:pt x="97698" y="2205830"/>
                    <a:pt x="94192" y="2181012"/>
                  </a:cubicBezTo>
                  <a:cubicBezTo>
                    <a:pt x="94119" y="2179216"/>
                    <a:pt x="94703" y="2177448"/>
                    <a:pt x="95799" y="2176046"/>
                  </a:cubicBezTo>
                  <a:cubicBezTo>
                    <a:pt x="97990" y="2173212"/>
                    <a:pt x="102080" y="2172657"/>
                    <a:pt x="104929" y="2174805"/>
                  </a:cubicBezTo>
                  <a:cubicBezTo>
                    <a:pt x="106389" y="2175878"/>
                    <a:pt x="107338" y="2177434"/>
                    <a:pt x="107704" y="2179186"/>
                  </a:cubicBezTo>
                  <a:cubicBezTo>
                    <a:pt x="110844" y="2202288"/>
                    <a:pt x="118001" y="2224673"/>
                    <a:pt x="128738" y="2245356"/>
                  </a:cubicBezTo>
                  <a:cubicBezTo>
                    <a:pt x="130637" y="2248935"/>
                    <a:pt x="132535" y="2252660"/>
                    <a:pt x="134653" y="2255800"/>
                  </a:cubicBezTo>
                  <a:cubicBezTo>
                    <a:pt x="135165" y="2256604"/>
                    <a:pt x="135457" y="2257495"/>
                    <a:pt x="135603" y="2258430"/>
                  </a:cubicBezTo>
                  <a:cubicBezTo>
                    <a:pt x="135749" y="2259343"/>
                    <a:pt x="135749" y="2260285"/>
                    <a:pt x="135603" y="2261205"/>
                  </a:cubicBezTo>
                  <a:cubicBezTo>
                    <a:pt x="135384" y="2262118"/>
                    <a:pt x="135019" y="2262987"/>
                    <a:pt x="134507" y="2263761"/>
                  </a:cubicBezTo>
                  <a:cubicBezTo>
                    <a:pt x="133996" y="2264550"/>
                    <a:pt x="133339" y="2265207"/>
                    <a:pt x="132535" y="2265660"/>
                  </a:cubicBezTo>
                  <a:cubicBezTo>
                    <a:pt x="131587" y="2266442"/>
                    <a:pt x="130491" y="2266902"/>
                    <a:pt x="129249" y="2266975"/>
                  </a:cubicBezTo>
                  <a:close/>
                  <a:moveTo>
                    <a:pt x="1831990" y="2140916"/>
                  </a:moveTo>
                  <a:cubicBezTo>
                    <a:pt x="1831041" y="2140909"/>
                    <a:pt x="1830165" y="2140683"/>
                    <a:pt x="1829361" y="2140259"/>
                  </a:cubicBezTo>
                  <a:cubicBezTo>
                    <a:pt x="1828558" y="2139901"/>
                    <a:pt x="1827828" y="2139346"/>
                    <a:pt x="1827243" y="2138652"/>
                  </a:cubicBezTo>
                  <a:cubicBezTo>
                    <a:pt x="1826586" y="2137951"/>
                    <a:pt x="1826074" y="2137133"/>
                    <a:pt x="1825783" y="2136242"/>
                  </a:cubicBezTo>
                  <a:cubicBezTo>
                    <a:pt x="1825636" y="2135322"/>
                    <a:pt x="1825636" y="2134379"/>
                    <a:pt x="1825783" y="2133466"/>
                  </a:cubicBezTo>
                  <a:lnTo>
                    <a:pt x="1825783" y="2122730"/>
                  </a:lnTo>
                  <a:cubicBezTo>
                    <a:pt x="1825856" y="2098687"/>
                    <a:pt x="1822350" y="2074768"/>
                    <a:pt x="1815484" y="2051740"/>
                  </a:cubicBezTo>
                  <a:cubicBezTo>
                    <a:pt x="1815338" y="2050827"/>
                    <a:pt x="1815338" y="2049885"/>
                    <a:pt x="1815484" y="2048965"/>
                  </a:cubicBezTo>
                  <a:cubicBezTo>
                    <a:pt x="1815558" y="2048023"/>
                    <a:pt x="1815777" y="2047110"/>
                    <a:pt x="1816215" y="2046263"/>
                  </a:cubicBezTo>
                  <a:cubicBezTo>
                    <a:pt x="1816580" y="2045452"/>
                    <a:pt x="1817164" y="2044729"/>
                    <a:pt x="1817821" y="2044144"/>
                  </a:cubicBezTo>
                  <a:cubicBezTo>
                    <a:pt x="1818479" y="2043502"/>
                    <a:pt x="1819282" y="2043027"/>
                    <a:pt x="1820159" y="2042757"/>
                  </a:cubicBezTo>
                  <a:cubicBezTo>
                    <a:pt x="1821035" y="2042567"/>
                    <a:pt x="1821912" y="2042567"/>
                    <a:pt x="1822788" y="2042757"/>
                  </a:cubicBezTo>
                  <a:cubicBezTo>
                    <a:pt x="1823664" y="2042852"/>
                    <a:pt x="1824468" y="2043100"/>
                    <a:pt x="1825271" y="2043487"/>
                  </a:cubicBezTo>
                  <a:cubicBezTo>
                    <a:pt x="1826074" y="2043903"/>
                    <a:pt x="1826805" y="2044510"/>
                    <a:pt x="1827316" y="2045240"/>
                  </a:cubicBezTo>
                  <a:cubicBezTo>
                    <a:pt x="1827900" y="2045956"/>
                    <a:pt x="1828339" y="2046774"/>
                    <a:pt x="1828631" y="2047650"/>
                  </a:cubicBezTo>
                  <a:cubicBezTo>
                    <a:pt x="1836008" y="2072095"/>
                    <a:pt x="1839660" y="2097497"/>
                    <a:pt x="1839586" y="2123022"/>
                  </a:cubicBezTo>
                  <a:lnTo>
                    <a:pt x="1839586" y="2134416"/>
                  </a:lnTo>
                  <a:cubicBezTo>
                    <a:pt x="1839513" y="2136264"/>
                    <a:pt x="1838710" y="2138017"/>
                    <a:pt x="1837395" y="2139310"/>
                  </a:cubicBezTo>
                  <a:cubicBezTo>
                    <a:pt x="1835935" y="2140690"/>
                    <a:pt x="1833963" y="2141340"/>
                    <a:pt x="1831990" y="2141062"/>
                  </a:cubicBezTo>
                  <a:close/>
                  <a:moveTo>
                    <a:pt x="112889" y="2103668"/>
                  </a:moveTo>
                  <a:cubicBezTo>
                    <a:pt x="112159" y="2103778"/>
                    <a:pt x="111429" y="2103778"/>
                    <a:pt x="110698" y="2103668"/>
                  </a:cubicBezTo>
                  <a:cubicBezTo>
                    <a:pt x="107119" y="2102244"/>
                    <a:pt x="105293" y="2098278"/>
                    <a:pt x="106462" y="2094612"/>
                  </a:cubicBezTo>
                  <a:cubicBezTo>
                    <a:pt x="115518" y="2067070"/>
                    <a:pt x="128592" y="2041004"/>
                    <a:pt x="145244" y="2017268"/>
                  </a:cubicBezTo>
                  <a:cubicBezTo>
                    <a:pt x="146266" y="2015800"/>
                    <a:pt x="147873" y="2014799"/>
                    <a:pt x="149626" y="2014492"/>
                  </a:cubicBezTo>
                  <a:cubicBezTo>
                    <a:pt x="151379" y="2014200"/>
                    <a:pt x="153205" y="2014646"/>
                    <a:pt x="154665" y="2015734"/>
                  </a:cubicBezTo>
                  <a:cubicBezTo>
                    <a:pt x="155395" y="2016311"/>
                    <a:pt x="155980" y="2016997"/>
                    <a:pt x="156491" y="2017779"/>
                  </a:cubicBezTo>
                  <a:cubicBezTo>
                    <a:pt x="156930" y="2018597"/>
                    <a:pt x="157221" y="2019488"/>
                    <a:pt x="157367" y="2020408"/>
                  </a:cubicBezTo>
                  <a:cubicBezTo>
                    <a:pt x="157513" y="2021329"/>
                    <a:pt x="157513" y="2022263"/>
                    <a:pt x="157367" y="2023183"/>
                  </a:cubicBezTo>
                  <a:cubicBezTo>
                    <a:pt x="157149" y="2024089"/>
                    <a:pt x="156710" y="2024951"/>
                    <a:pt x="156199" y="2025739"/>
                  </a:cubicBezTo>
                  <a:cubicBezTo>
                    <a:pt x="140497" y="2048286"/>
                    <a:pt x="128226" y="2073015"/>
                    <a:pt x="119682" y="2099140"/>
                  </a:cubicBezTo>
                  <a:cubicBezTo>
                    <a:pt x="119243" y="2100557"/>
                    <a:pt x="118367" y="2101806"/>
                    <a:pt x="117198" y="2102719"/>
                  </a:cubicBezTo>
                  <a:cubicBezTo>
                    <a:pt x="116030" y="2103581"/>
                    <a:pt x="114642" y="2104041"/>
                    <a:pt x="113182" y="2104033"/>
                  </a:cubicBezTo>
                  <a:close/>
                  <a:moveTo>
                    <a:pt x="1783057" y="1981918"/>
                  </a:moveTo>
                  <a:cubicBezTo>
                    <a:pt x="1782035" y="1981918"/>
                    <a:pt x="1781012" y="1981670"/>
                    <a:pt x="1780136" y="1981188"/>
                  </a:cubicBezTo>
                  <a:cubicBezTo>
                    <a:pt x="1779186" y="1980721"/>
                    <a:pt x="1778383" y="1980049"/>
                    <a:pt x="1777798" y="1979216"/>
                  </a:cubicBezTo>
                  <a:cubicBezTo>
                    <a:pt x="1767574" y="1965683"/>
                    <a:pt x="1756107" y="1953121"/>
                    <a:pt x="1743545" y="1941676"/>
                  </a:cubicBezTo>
                  <a:lnTo>
                    <a:pt x="1720319" y="1920788"/>
                  </a:lnTo>
                  <a:cubicBezTo>
                    <a:pt x="1719662" y="1920146"/>
                    <a:pt x="1719078" y="1919371"/>
                    <a:pt x="1718713" y="1918524"/>
                  </a:cubicBezTo>
                  <a:cubicBezTo>
                    <a:pt x="1718275" y="1917692"/>
                    <a:pt x="1718056" y="1916764"/>
                    <a:pt x="1718056" y="1915822"/>
                  </a:cubicBezTo>
                  <a:cubicBezTo>
                    <a:pt x="1717836" y="1914880"/>
                    <a:pt x="1717836" y="1913916"/>
                    <a:pt x="1718056" y="1912974"/>
                  </a:cubicBezTo>
                  <a:cubicBezTo>
                    <a:pt x="1718347" y="1912097"/>
                    <a:pt x="1718859" y="1911279"/>
                    <a:pt x="1719443" y="1910563"/>
                  </a:cubicBezTo>
                  <a:cubicBezTo>
                    <a:pt x="1720028" y="1909847"/>
                    <a:pt x="1720758" y="1909271"/>
                    <a:pt x="1721561" y="1908883"/>
                  </a:cubicBezTo>
                  <a:cubicBezTo>
                    <a:pt x="1722365" y="1908474"/>
                    <a:pt x="1723241" y="1908226"/>
                    <a:pt x="1724191" y="1908153"/>
                  </a:cubicBezTo>
                  <a:cubicBezTo>
                    <a:pt x="1725067" y="1908117"/>
                    <a:pt x="1726016" y="1908263"/>
                    <a:pt x="1726820" y="1908591"/>
                  </a:cubicBezTo>
                  <a:cubicBezTo>
                    <a:pt x="1727696" y="1908891"/>
                    <a:pt x="1728499" y="1909395"/>
                    <a:pt x="1729157" y="1910052"/>
                  </a:cubicBezTo>
                  <a:lnTo>
                    <a:pt x="1752382" y="1931013"/>
                  </a:lnTo>
                  <a:cubicBezTo>
                    <a:pt x="1765602" y="1943020"/>
                    <a:pt x="1777652" y="1956217"/>
                    <a:pt x="1788389" y="1970452"/>
                  </a:cubicBezTo>
                  <a:cubicBezTo>
                    <a:pt x="1789192" y="1971511"/>
                    <a:pt x="1789703" y="1972775"/>
                    <a:pt x="1789849" y="1974104"/>
                  </a:cubicBezTo>
                  <a:cubicBezTo>
                    <a:pt x="1789995" y="1975426"/>
                    <a:pt x="1789776" y="1976755"/>
                    <a:pt x="1789265" y="1977975"/>
                  </a:cubicBezTo>
                  <a:cubicBezTo>
                    <a:pt x="1788680" y="1979187"/>
                    <a:pt x="1787804" y="1980224"/>
                    <a:pt x="1786709" y="1980969"/>
                  </a:cubicBezTo>
                  <a:cubicBezTo>
                    <a:pt x="1785613" y="1981692"/>
                    <a:pt x="1784371" y="1982050"/>
                    <a:pt x="1783057" y="1981991"/>
                  </a:cubicBezTo>
                  <a:close/>
                  <a:moveTo>
                    <a:pt x="198632" y="1959424"/>
                  </a:moveTo>
                  <a:cubicBezTo>
                    <a:pt x="197245" y="1959402"/>
                    <a:pt x="195857" y="1958942"/>
                    <a:pt x="194761" y="1958109"/>
                  </a:cubicBezTo>
                  <a:cubicBezTo>
                    <a:pt x="194031" y="1957547"/>
                    <a:pt x="193374" y="1956853"/>
                    <a:pt x="192935" y="1956064"/>
                  </a:cubicBezTo>
                  <a:cubicBezTo>
                    <a:pt x="192424" y="1955283"/>
                    <a:pt x="192132" y="1954413"/>
                    <a:pt x="191986" y="1953508"/>
                  </a:cubicBezTo>
                  <a:cubicBezTo>
                    <a:pt x="191767" y="1952566"/>
                    <a:pt x="191767" y="1951601"/>
                    <a:pt x="191986" y="1950660"/>
                  </a:cubicBezTo>
                  <a:cubicBezTo>
                    <a:pt x="192132" y="1949732"/>
                    <a:pt x="192498" y="1948856"/>
                    <a:pt x="193082" y="1948104"/>
                  </a:cubicBezTo>
                  <a:cubicBezTo>
                    <a:pt x="208565" y="1925024"/>
                    <a:pt x="224048" y="1901653"/>
                    <a:pt x="239532" y="1878209"/>
                  </a:cubicBezTo>
                  <a:cubicBezTo>
                    <a:pt x="240554" y="1876697"/>
                    <a:pt x="242161" y="1875630"/>
                    <a:pt x="243914" y="1875214"/>
                  </a:cubicBezTo>
                  <a:cubicBezTo>
                    <a:pt x="245740" y="1874886"/>
                    <a:pt x="247565" y="1875309"/>
                    <a:pt x="249027" y="1876383"/>
                  </a:cubicBezTo>
                  <a:cubicBezTo>
                    <a:pt x="250487" y="1877508"/>
                    <a:pt x="251510" y="1879151"/>
                    <a:pt x="251802" y="1880984"/>
                  </a:cubicBezTo>
                  <a:cubicBezTo>
                    <a:pt x="252167" y="1882861"/>
                    <a:pt x="251729" y="1884796"/>
                    <a:pt x="250706" y="1886389"/>
                  </a:cubicBezTo>
                  <a:cubicBezTo>
                    <a:pt x="235223" y="1909855"/>
                    <a:pt x="219740" y="1933255"/>
                    <a:pt x="204183" y="1956575"/>
                  </a:cubicBezTo>
                  <a:cubicBezTo>
                    <a:pt x="203599" y="1957466"/>
                    <a:pt x="202723" y="1958190"/>
                    <a:pt x="201773" y="1958693"/>
                  </a:cubicBezTo>
                  <a:cubicBezTo>
                    <a:pt x="200824" y="1959190"/>
                    <a:pt x="199801" y="1959439"/>
                    <a:pt x="198705" y="1959424"/>
                  </a:cubicBezTo>
                  <a:close/>
                  <a:moveTo>
                    <a:pt x="1662768" y="1867546"/>
                  </a:moveTo>
                  <a:cubicBezTo>
                    <a:pt x="1661234" y="1867451"/>
                    <a:pt x="1659701" y="1866866"/>
                    <a:pt x="1658532" y="1865866"/>
                  </a:cubicBezTo>
                  <a:cubicBezTo>
                    <a:pt x="1637863" y="1847753"/>
                    <a:pt x="1616829" y="1829787"/>
                    <a:pt x="1595576" y="1811966"/>
                  </a:cubicBezTo>
                  <a:cubicBezTo>
                    <a:pt x="1594188" y="1810739"/>
                    <a:pt x="1593238" y="1809008"/>
                    <a:pt x="1593093" y="1807145"/>
                  </a:cubicBezTo>
                  <a:cubicBezTo>
                    <a:pt x="1592947" y="1805276"/>
                    <a:pt x="1593457" y="1803406"/>
                    <a:pt x="1594553" y="1801887"/>
                  </a:cubicBezTo>
                  <a:cubicBezTo>
                    <a:pt x="1595137" y="1801171"/>
                    <a:pt x="1595795" y="1800572"/>
                    <a:pt x="1596598" y="1800134"/>
                  </a:cubicBezTo>
                  <a:cubicBezTo>
                    <a:pt x="1597328" y="1799674"/>
                    <a:pt x="1598205" y="1799375"/>
                    <a:pt x="1599081" y="1799258"/>
                  </a:cubicBezTo>
                  <a:cubicBezTo>
                    <a:pt x="1599958" y="1799075"/>
                    <a:pt x="1600907" y="1799075"/>
                    <a:pt x="1601784" y="1799258"/>
                  </a:cubicBezTo>
                  <a:cubicBezTo>
                    <a:pt x="1602660" y="1799506"/>
                    <a:pt x="1603463" y="1799959"/>
                    <a:pt x="1604121" y="1800572"/>
                  </a:cubicBezTo>
                  <a:cubicBezTo>
                    <a:pt x="1625155" y="1818393"/>
                    <a:pt x="1646189" y="1836382"/>
                    <a:pt x="1667151" y="1854546"/>
                  </a:cubicBezTo>
                  <a:cubicBezTo>
                    <a:pt x="1668465" y="1855824"/>
                    <a:pt x="1669341" y="1857533"/>
                    <a:pt x="1669560" y="1859366"/>
                  </a:cubicBezTo>
                  <a:cubicBezTo>
                    <a:pt x="1669780" y="1861250"/>
                    <a:pt x="1669195" y="1863134"/>
                    <a:pt x="1668027" y="1864624"/>
                  </a:cubicBezTo>
                  <a:cubicBezTo>
                    <a:pt x="1667442" y="1865406"/>
                    <a:pt x="1666639" y="1866034"/>
                    <a:pt x="1665762" y="1866450"/>
                  </a:cubicBezTo>
                  <a:cubicBezTo>
                    <a:pt x="1664886" y="1866939"/>
                    <a:pt x="1663937" y="1867209"/>
                    <a:pt x="1662914" y="1867254"/>
                  </a:cubicBezTo>
                  <a:close/>
                  <a:moveTo>
                    <a:pt x="286786" y="1816421"/>
                  </a:moveTo>
                  <a:cubicBezTo>
                    <a:pt x="285909" y="1816384"/>
                    <a:pt x="284960" y="1816187"/>
                    <a:pt x="284156" y="1815837"/>
                  </a:cubicBezTo>
                  <a:cubicBezTo>
                    <a:pt x="282477" y="1815099"/>
                    <a:pt x="281162" y="1813697"/>
                    <a:pt x="280504" y="1811966"/>
                  </a:cubicBezTo>
                  <a:cubicBezTo>
                    <a:pt x="279774" y="1810206"/>
                    <a:pt x="279774" y="1808241"/>
                    <a:pt x="280504" y="1806488"/>
                  </a:cubicBezTo>
                  <a:cubicBezTo>
                    <a:pt x="288173" y="1787952"/>
                    <a:pt x="292191" y="1768115"/>
                    <a:pt x="292409" y="1748060"/>
                  </a:cubicBezTo>
                  <a:cubicBezTo>
                    <a:pt x="292409" y="1740873"/>
                    <a:pt x="291825" y="1733694"/>
                    <a:pt x="290730" y="1726588"/>
                  </a:cubicBezTo>
                  <a:cubicBezTo>
                    <a:pt x="290438" y="1724747"/>
                    <a:pt x="290876" y="1722870"/>
                    <a:pt x="291898" y="1721329"/>
                  </a:cubicBezTo>
                  <a:cubicBezTo>
                    <a:pt x="292921" y="1719846"/>
                    <a:pt x="294527" y="1718802"/>
                    <a:pt x="296280" y="1718408"/>
                  </a:cubicBezTo>
                  <a:cubicBezTo>
                    <a:pt x="298033" y="1718167"/>
                    <a:pt x="299859" y="1718641"/>
                    <a:pt x="301320" y="1719722"/>
                  </a:cubicBezTo>
                  <a:cubicBezTo>
                    <a:pt x="302780" y="1720877"/>
                    <a:pt x="303730" y="1722549"/>
                    <a:pt x="304022" y="1724397"/>
                  </a:cubicBezTo>
                  <a:cubicBezTo>
                    <a:pt x="305190" y="1732255"/>
                    <a:pt x="305848" y="1740187"/>
                    <a:pt x="305848" y="1748133"/>
                  </a:cubicBezTo>
                  <a:cubicBezTo>
                    <a:pt x="305629" y="1769971"/>
                    <a:pt x="301247" y="1791567"/>
                    <a:pt x="292921" y="1811747"/>
                  </a:cubicBezTo>
                  <a:cubicBezTo>
                    <a:pt x="292409" y="1813003"/>
                    <a:pt x="291533" y="1814091"/>
                    <a:pt x="290438" y="1814887"/>
                  </a:cubicBezTo>
                  <a:cubicBezTo>
                    <a:pt x="289415" y="1815632"/>
                    <a:pt x="288173" y="1816063"/>
                    <a:pt x="286858" y="1816129"/>
                  </a:cubicBezTo>
                  <a:close/>
                  <a:moveTo>
                    <a:pt x="1536271" y="1760476"/>
                  </a:moveTo>
                  <a:cubicBezTo>
                    <a:pt x="1534738" y="1760483"/>
                    <a:pt x="1533277" y="1759965"/>
                    <a:pt x="1532108" y="1759015"/>
                  </a:cubicBezTo>
                  <a:cubicBezTo>
                    <a:pt x="1510855" y="1741414"/>
                    <a:pt x="1489455" y="1723886"/>
                    <a:pt x="1468130" y="1706357"/>
                  </a:cubicBezTo>
                  <a:cubicBezTo>
                    <a:pt x="1466669" y="1705159"/>
                    <a:pt x="1465792" y="1703458"/>
                    <a:pt x="1465573" y="1701610"/>
                  </a:cubicBezTo>
                  <a:cubicBezTo>
                    <a:pt x="1465354" y="1699755"/>
                    <a:pt x="1465792" y="1697870"/>
                    <a:pt x="1466888" y="1696351"/>
                  </a:cubicBezTo>
                  <a:cubicBezTo>
                    <a:pt x="1467984" y="1694920"/>
                    <a:pt x="1469590" y="1693956"/>
                    <a:pt x="1471416" y="1693649"/>
                  </a:cubicBezTo>
                  <a:cubicBezTo>
                    <a:pt x="1473169" y="1693430"/>
                    <a:pt x="1474995" y="1693956"/>
                    <a:pt x="1476382" y="1695110"/>
                  </a:cubicBezTo>
                  <a:cubicBezTo>
                    <a:pt x="1497782" y="1712543"/>
                    <a:pt x="1519108" y="1730093"/>
                    <a:pt x="1540434" y="1747768"/>
                  </a:cubicBezTo>
                  <a:cubicBezTo>
                    <a:pt x="1541165" y="1748360"/>
                    <a:pt x="1541749" y="1749075"/>
                    <a:pt x="1542187" y="1749886"/>
                  </a:cubicBezTo>
                  <a:cubicBezTo>
                    <a:pt x="1542625" y="1750696"/>
                    <a:pt x="1542918" y="1751595"/>
                    <a:pt x="1542991" y="1752515"/>
                  </a:cubicBezTo>
                  <a:cubicBezTo>
                    <a:pt x="1543136" y="1753458"/>
                    <a:pt x="1543136" y="1754421"/>
                    <a:pt x="1542991" y="1755364"/>
                  </a:cubicBezTo>
                  <a:cubicBezTo>
                    <a:pt x="1542698" y="1756240"/>
                    <a:pt x="1542333" y="1757058"/>
                    <a:pt x="1541749" y="1757774"/>
                  </a:cubicBezTo>
                  <a:cubicBezTo>
                    <a:pt x="1541165" y="1758614"/>
                    <a:pt x="1540361" y="1759300"/>
                    <a:pt x="1539484" y="1759746"/>
                  </a:cubicBezTo>
                  <a:cubicBezTo>
                    <a:pt x="1538608" y="1760242"/>
                    <a:pt x="1537658" y="1760490"/>
                    <a:pt x="1536636" y="1760476"/>
                  </a:cubicBezTo>
                  <a:close/>
                  <a:moveTo>
                    <a:pt x="1408167" y="1655305"/>
                  </a:moveTo>
                  <a:cubicBezTo>
                    <a:pt x="1406707" y="1655305"/>
                    <a:pt x="1405246" y="1654787"/>
                    <a:pt x="1404078" y="1653845"/>
                  </a:cubicBezTo>
                  <a:cubicBezTo>
                    <a:pt x="1384358" y="1637996"/>
                    <a:pt x="1362959" y="1621198"/>
                    <a:pt x="1338346" y="1603523"/>
                  </a:cubicBezTo>
                  <a:cubicBezTo>
                    <a:pt x="1336593" y="1602508"/>
                    <a:pt x="1335351" y="1600814"/>
                    <a:pt x="1334913" y="1598849"/>
                  </a:cubicBezTo>
                  <a:cubicBezTo>
                    <a:pt x="1334694" y="1597863"/>
                    <a:pt x="1334694" y="1596834"/>
                    <a:pt x="1334913" y="1595855"/>
                  </a:cubicBezTo>
                  <a:cubicBezTo>
                    <a:pt x="1335059" y="1594832"/>
                    <a:pt x="1335425" y="1593861"/>
                    <a:pt x="1336009" y="1593006"/>
                  </a:cubicBezTo>
                  <a:cubicBezTo>
                    <a:pt x="1336520" y="1592166"/>
                    <a:pt x="1337250" y="1591465"/>
                    <a:pt x="1338127" y="1590961"/>
                  </a:cubicBezTo>
                  <a:cubicBezTo>
                    <a:pt x="1338930" y="1590428"/>
                    <a:pt x="1339880" y="1590107"/>
                    <a:pt x="1340829" y="1590012"/>
                  </a:cubicBezTo>
                  <a:cubicBezTo>
                    <a:pt x="1342801" y="1589764"/>
                    <a:pt x="1344773" y="1590443"/>
                    <a:pt x="1346161" y="1591838"/>
                  </a:cubicBezTo>
                  <a:cubicBezTo>
                    <a:pt x="1370627" y="1610024"/>
                    <a:pt x="1392100" y="1626603"/>
                    <a:pt x="1411892" y="1642524"/>
                  </a:cubicBezTo>
                  <a:cubicBezTo>
                    <a:pt x="1413061" y="1643437"/>
                    <a:pt x="1413864" y="1644693"/>
                    <a:pt x="1414230" y="1646103"/>
                  </a:cubicBezTo>
                  <a:cubicBezTo>
                    <a:pt x="1414668" y="1647505"/>
                    <a:pt x="1414668" y="1649010"/>
                    <a:pt x="1414230" y="1650412"/>
                  </a:cubicBezTo>
                  <a:cubicBezTo>
                    <a:pt x="1413791" y="1651792"/>
                    <a:pt x="1412988" y="1653012"/>
                    <a:pt x="1411819" y="1653918"/>
                  </a:cubicBezTo>
                  <a:cubicBezTo>
                    <a:pt x="1410723" y="1654794"/>
                    <a:pt x="1409336" y="1655276"/>
                    <a:pt x="1407876" y="1655305"/>
                  </a:cubicBezTo>
                  <a:close/>
                  <a:moveTo>
                    <a:pt x="267578" y="1653772"/>
                  </a:moveTo>
                  <a:cubicBezTo>
                    <a:pt x="265167" y="1653794"/>
                    <a:pt x="262977" y="1652465"/>
                    <a:pt x="261881" y="1650339"/>
                  </a:cubicBezTo>
                  <a:cubicBezTo>
                    <a:pt x="257791" y="1643036"/>
                    <a:pt x="253336" y="1635732"/>
                    <a:pt x="248588" y="1628429"/>
                  </a:cubicBezTo>
                  <a:cubicBezTo>
                    <a:pt x="238218" y="1612478"/>
                    <a:pt x="227043" y="1597074"/>
                    <a:pt x="215138" y="1582270"/>
                  </a:cubicBezTo>
                  <a:cubicBezTo>
                    <a:pt x="214481" y="1581584"/>
                    <a:pt x="214043" y="1580759"/>
                    <a:pt x="213751" y="1579860"/>
                  </a:cubicBezTo>
                  <a:cubicBezTo>
                    <a:pt x="213532" y="1578918"/>
                    <a:pt x="213532" y="1577954"/>
                    <a:pt x="213751" y="1577012"/>
                  </a:cubicBezTo>
                  <a:cubicBezTo>
                    <a:pt x="213823" y="1575113"/>
                    <a:pt x="214700" y="1573331"/>
                    <a:pt x="216088" y="1572045"/>
                  </a:cubicBezTo>
                  <a:cubicBezTo>
                    <a:pt x="216818" y="1571468"/>
                    <a:pt x="217621" y="1571023"/>
                    <a:pt x="218498" y="1570731"/>
                  </a:cubicBezTo>
                  <a:cubicBezTo>
                    <a:pt x="219374" y="1570548"/>
                    <a:pt x="220250" y="1570548"/>
                    <a:pt x="221127" y="1570731"/>
                  </a:cubicBezTo>
                  <a:cubicBezTo>
                    <a:pt x="222076" y="1570797"/>
                    <a:pt x="222953" y="1571103"/>
                    <a:pt x="223757" y="1571607"/>
                  </a:cubicBezTo>
                  <a:cubicBezTo>
                    <a:pt x="224560" y="1572082"/>
                    <a:pt x="225217" y="1572703"/>
                    <a:pt x="225801" y="1573433"/>
                  </a:cubicBezTo>
                  <a:cubicBezTo>
                    <a:pt x="238291" y="1588588"/>
                    <a:pt x="249830" y="1604436"/>
                    <a:pt x="260493" y="1620906"/>
                  </a:cubicBezTo>
                  <a:cubicBezTo>
                    <a:pt x="265460" y="1628209"/>
                    <a:pt x="269988" y="1636024"/>
                    <a:pt x="274150" y="1643401"/>
                  </a:cubicBezTo>
                  <a:cubicBezTo>
                    <a:pt x="274589" y="1644182"/>
                    <a:pt x="274881" y="1645051"/>
                    <a:pt x="275027" y="1645957"/>
                  </a:cubicBezTo>
                  <a:cubicBezTo>
                    <a:pt x="275392" y="1647805"/>
                    <a:pt x="274881" y="1649711"/>
                    <a:pt x="273786" y="1651215"/>
                  </a:cubicBezTo>
                  <a:cubicBezTo>
                    <a:pt x="273274" y="1651990"/>
                    <a:pt x="272617" y="1652640"/>
                    <a:pt x="271814" y="1653114"/>
                  </a:cubicBezTo>
                  <a:cubicBezTo>
                    <a:pt x="270499" y="1653801"/>
                    <a:pt x="269038" y="1654035"/>
                    <a:pt x="267578" y="1653772"/>
                  </a:cubicBezTo>
                  <a:close/>
                  <a:moveTo>
                    <a:pt x="1276120" y="1555832"/>
                  </a:moveTo>
                  <a:cubicBezTo>
                    <a:pt x="1274732" y="1555817"/>
                    <a:pt x="1273418" y="1555408"/>
                    <a:pt x="1272249" y="1554663"/>
                  </a:cubicBezTo>
                  <a:lnTo>
                    <a:pt x="1257642" y="1544000"/>
                  </a:lnTo>
                  <a:lnTo>
                    <a:pt x="1206007" y="1506752"/>
                  </a:lnTo>
                  <a:cubicBezTo>
                    <a:pt x="1204472" y="1505613"/>
                    <a:pt x="1203377" y="1503947"/>
                    <a:pt x="1203012" y="1502078"/>
                  </a:cubicBezTo>
                  <a:cubicBezTo>
                    <a:pt x="1202646" y="1500171"/>
                    <a:pt x="1203012" y="1498207"/>
                    <a:pt x="1203961" y="1496527"/>
                  </a:cubicBezTo>
                  <a:cubicBezTo>
                    <a:pt x="1204399" y="1495775"/>
                    <a:pt x="1205057" y="1495103"/>
                    <a:pt x="1205714" y="1494555"/>
                  </a:cubicBezTo>
                  <a:cubicBezTo>
                    <a:pt x="1207101" y="1493482"/>
                    <a:pt x="1208927" y="1493080"/>
                    <a:pt x="1210608" y="1493460"/>
                  </a:cubicBezTo>
                  <a:cubicBezTo>
                    <a:pt x="1211484" y="1493613"/>
                    <a:pt x="1212287" y="1493963"/>
                    <a:pt x="1213018" y="1494482"/>
                  </a:cubicBezTo>
                  <a:cubicBezTo>
                    <a:pt x="1230911" y="1507555"/>
                    <a:pt x="1248075" y="1519898"/>
                    <a:pt x="1265311" y="1532241"/>
                  </a:cubicBezTo>
                  <a:lnTo>
                    <a:pt x="1279918" y="1542904"/>
                  </a:lnTo>
                  <a:cubicBezTo>
                    <a:pt x="1281086" y="1543788"/>
                    <a:pt x="1281962" y="1545008"/>
                    <a:pt x="1282474" y="1546410"/>
                  </a:cubicBezTo>
                  <a:cubicBezTo>
                    <a:pt x="1282912" y="1547863"/>
                    <a:pt x="1282912" y="1549412"/>
                    <a:pt x="1282474" y="1550865"/>
                  </a:cubicBezTo>
                  <a:cubicBezTo>
                    <a:pt x="1282035" y="1552275"/>
                    <a:pt x="1281232" y="1553524"/>
                    <a:pt x="1280064" y="1554444"/>
                  </a:cubicBezTo>
                  <a:cubicBezTo>
                    <a:pt x="1278969" y="1555335"/>
                    <a:pt x="1277580" y="1555824"/>
                    <a:pt x="1276120" y="1555832"/>
                  </a:cubicBezTo>
                  <a:close/>
                  <a:moveTo>
                    <a:pt x="166570" y="1519971"/>
                  </a:moveTo>
                  <a:cubicBezTo>
                    <a:pt x="165620" y="1519971"/>
                    <a:pt x="164671" y="1519745"/>
                    <a:pt x="163794" y="1519314"/>
                  </a:cubicBezTo>
                  <a:cubicBezTo>
                    <a:pt x="162918" y="1518868"/>
                    <a:pt x="162115" y="1518248"/>
                    <a:pt x="161458" y="1517488"/>
                  </a:cubicBezTo>
                  <a:cubicBezTo>
                    <a:pt x="150502" y="1504123"/>
                    <a:pt x="139547" y="1490903"/>
                    <a:pt x="128007" y="1477684"/>
                  </a:cubicBezTo>
                  <a:lnTo>
                    <a:pt x="107631" y="1453656"/>
                  </a:lnTo>
                  <a:cubicBezTo>
                    <a:pt x="106389" y="1452209"/>
                    <a:pt x="105805" y="1450354"/>
                    <a:pt x="105951" y="1448470"/>
                  </a:cubicBezTo>
                  <a:cubicBezTo>
                    <a:pt x="106024" y="1446607"/>
                    <a:pt x="106901" y="1444862"/>
                    <a:pt x="108215" y="1443577"/>
                  </a:cubicBezTo>
                  <a:cubicBezTo>
                    <a:pt x="108872" y="1442956"/>
                    <a:pt x="109603" y="1442481"/>
                    <a:pt x="110479" y="1442189"/>
                  </a:cubicBezTo>
                  <a:cubicBezTo>
                    <a:pt x="111356" y="1441889"/>
                    <a:pt x="112232" y="1441765"/>
                    <a:pt x="113108" y="1441824"/>
                  </a:cubicBezTo>
                  <a:cubicBezTo>
                    <a:pt x="113985" y="1441889"/>
                    <a:pt x="114861" y="1442138"/>
                    <a:pt x="115664" y="1442554"/>
                  </a:cubicBezTo>
                  <a:cubicBezTo>
                    <a:pt x="116468" y="1442941"/>
                    <a:pt x="117198" y="1443518"/>
                    <a:pt x="117783" y="1444234"/>
                  </a:cubicBezTo>
                  <a:lnTo>
                    <a:pt x="138086" y="1468189"/>
                  </a:lnTo>
                  <a:cubicBezTo>
                    <a:pt x="149407" y="1481431"/>
                    <a:pt x="160654" y="1494774"/>
                    <a:pt x="171683" y="1508213"/>
                  </a:cubicBezTo>
                  <a:cubicBezTo>
                    <a:pt x="172340" y="1508899"/>
                    <a:pt x="172778" y="1509725"/>
                    <a:pt x="173070" y="1510623"/>
                  </a:cubicBezTo>
                  <a:cubicBezTo>
                    <a:pt x="173216" y="1511536"/>
                    <a:pt x="173216" y="1512485"/>
                    <a:pt x="173070" y="1513398"/>
                  </a:cubicBezTo>
                  <a:cubicBezTo>
                    <a:pt x="172997" y="1514318"/>
                    <a:pt x="172778" y="1515209"/>
                    <a:pt x="172340" y="1516027"/>
                  </a:cubicBezTo>
                  <a:cubicBezTo>
                    <a:pt x="171244" y="1518408"/>
                    <a:pt x="168907" y="1519993"/>
                    <a:pt x="166278" y="1520190"/>
                  </a:cubicBezTo>
                  <a:close/>
                  <a:moveTo>
                    <a:pt x="1154443" y="1445183"/>
                  </a:moveTo>
                  <a:cubicBezTo>
                    <a:pt x="1153274" y="1445198"/>
                    <a:pt x="1152107" y="1444869"/>
                    <a:pt x="1151084" y="1444234"/>
                  </a:cubicBezTo>
                  <a:cubicBezTo>
                    <a:pt x="1150061" y="1443635"/>
                    <a:pt x="1149185" y="1442744"/>
                    <a:pt x="1148601" y="1441678"/>
                  </a:cubicBezTo>
                  <a:cubicBezTo>
                    <a:pt x="1134870" y="1416093"/>
                    <a:pt x="1125010" y="1388596"/>
                    <a:pt x="1119387" y="1360098"/>
                  </a:cubicBezTo>
                  <a:cubicBezTo>
                    <a:pt x="1119241" y="1359177"/>
                    <a:pt x="1119241" y="1358242"/>
                    <a:pt x="1119387" y="1357322"/>
                  </a:cubicBezTo>
                  <a:cubicBezTo>
                    <a:pt x="1119605" y="1356409"/>
                    <a:pt x="1119898" y="1355518"/>
                    <a:pt x="1120336" y="1354693"/>
                  </a:cubicBezTo>
                  <a:cubicBezTo>
                    <a:pt x="1120847" y="1353933"/>
                    <a:pt x="1121431" y="1353269"/>
                    <a:pt x="1122161" y="1352721"/>
                  </a:cubicBezTo>
                  <a:cubicBezTo>
                    <a:pt x="1122892" y="1352180"/>
                    <a:pt x="1123696" y="1351808"/>
                    <a:pt x="1124572" y="1351625"/>
                  </a:cubicBezTo>
                  <a:cubicBezTo>
                    <a:pt x="1125449" y="1351406"/>
                    <a:pt x="1126325" y="1351406"/>
                    <a:pt x="1127201" y="1351625"/>
                  </a:cubicBezTo>
                  <a:cubicBezTo>
                    <a:pt x="1128078" y="1351757"/>
                    <a:pt x="1128954" y="1352078"/>
                    <a:pt x="1129684" y="1352575"/>
                  </a:cubicBezTo>
                  <a:cubicBezTo>
                    <a:pt x="1130414" y="1353108"/>
                    <a:pt x="1131072" y="1353772"/>
                    <a:pt x="1131583" y="1354547"/>
                  </a:cubicBezTo>
                  <a:cubicBezTo>
                    <a:pt x="1132095" y="1355299"/>
                    <a:pt x="1132460" y="1356139"/>
                    <a:pt x="1132679" y="1357030"/>
                  </a:cubicBezTo>
                  <a:cubicBezTo>
                    <a:pt x="1138010" y="1384133"/>
                    <a:pt x="1147432" y="1410280"/>
                    <a:pt x="1160578" y="1434593"/>
                  </a:cubicBezTo>
                  <a:cubicBezTo>
                    <a:pt x="1161163" y="1435689"/>
                    <a:pt x="1161527" y="1436916"/>
                    <a:pt x="1161527" y="1438172"/>
                  </a:cubicBezTo>
                  <a:cubicBezTo>
                    <a:pt x="1161527" y="1439421"/>
                    <a:pt x="1161236" y="1440655"/>
                    <a:pt x="1160651" y="1441751"/>
                  </a:cubicBezTo>
                  <a:cubicBezTo>
                    <a:pt x="1160067" y="1442839"/>
                    <a:pt x="1159191" y="1443752"/>
                    <a:pt x="1158168" y="1444380"/>
                  </a:cubicBezTo>
                  <a:cubicBezTo>
                    <a:pt x="1157146" y="1445023"/>
                    <a:pt x="1155977" y="1445351"/>
                    <a:pt x="1154736" y="1445329"/>
                  </a:cubicBezTo>
                  <a:close/>
                  <a:moveTo>
                    <a:pt x="60961" y="1390188"/>
                  </a:moveTo>
                  <a:cubicBezTo>
                    <a:pt x="59939" y="1390195"/>
                    <a:pt x="58843" y="1389969"/>
                    <a:pt x="57893" y="1389530"/>
                  </a:cubicBezTo>
                  <a:cubicBezTo>
                    <a:pt x="56944" y="1389012"/>
                    <a:pt x="56141" y="1388289"/>
                    <a:pt x="55484" y="1387413"/>
                  </a:cubicBezTo>
                  <a:cubicBezTo>
                    <a:pt x="53219" y="1384199"/>
                    <a:pt x="50955" y="1380985"/>
                    <a:pt x="48764" y="1377699"/>
                  </a:cubicBezTo>
                  <a:cubicBezTo>
                    <a:pt x="34596" y="1357249"/>
                    <a:pt x="22910" y="1335185"/>
                    <a:pt x="13999" y="1311967"/>
                  </a:cubicBezTo>
                  <a:cubicBezTo>
                    <a:pt x="13196" y="1310105"/>
                    <a:pt x="13196" y="1307987"/>
                    <a:pt x="13999" y="1306124"/>
                  </a:cubicBezTo>
                  <a:cubicBezTo>
                    <a:pt x="14365" y="1305204"/>
                    <a:pt x="14876" y="1304357"/>
                    <a:pt x="15534" y="1303641"/>
                  </a:cubicBezTo>
                  <a:cubicBezTo>
                    <a:pt x="16191" y="1302918"/>
                    <a:pt x="16994" y="1302341"/>
                    <a:pt x="17870" y="1301961"/>
                  </a:cubicBezTo>
                  <a:cubicBezTo>
                    <a:pt x="18747" y="1301618"/>
                    <a:pt x="19769" y="1301443"/>
                    <a:pt x="20719" y="1301450"/>
                  </a:cubicBezTo>
                  <a:cubicBezTo>
                    <a:pt x="21668" y="1301501"/>
                    <a:pt x="22618" y="1301779"/>
                    <a:pt x="23421" y="1302253"/>
                  </a:cubicBezTo>
                  <a:cubicBezTo>
                    <a:pt x="24297" y="1302692"/>
                    <a:pt x="25101" y="1303313"/>
                    <a:pt x="25686" y="1304079"/>
                  </a:cubicBezTo>
                  <a:cubicBezTo>
                    <a:pt x="26270" y="1304861"/>
                    <a:pt x="26707" y="1305759"/>
                    <a:pt x="26927" y="1306709"/>
                  </a:cubicBezTo>
                  <a:cubicBezTo>
                    <a:pt x="35399" y="1328838"/>
                    <a:pt x="46500" y="1349858"/>
                    <a:pt x="60012" y="1369300"/>
                  </a:cubicBezTo>
                  <a:cubicBezTo>
                    <a:pt x="62130" y="1372514"/>
                    <a:pt x="64321" y="1375581"/>
                    <a:pt x="66585" y="1378721"/>
                  </a:cubicBezTo>
                  <a:cubicBezTo>
                    <a:pt x="68922" y="1381869"/>
                    <a:pt x="68338" y="1386280"/>
                    <a:pt x="65270" y="1388727"/>
                  </a:cubicBezTo>
                  <a:cubicBezTo>
                    <a:pt x="64174" y="1389735"/>
                    <a:pt x="62714" y="1390312"/>
                    <a:pt x="61254" y="1390334"/>
                  </a:cubicBezTo>
                  <a:close/>
                  <a:moveTo>
                    <a:pt x="1112156" y="1281658"/>
                  </a:moveTo>
                  <a:cubicBezTo>
                    <a:pt x="1110549" y="1281672"/>
                    <a:pt x="1108943" y="1281073"/>
                    <a:pt x="1107774" y="1279978"/>
                  </a:cubicBezTo>
                  <a:cubicBezTo>
                    <a:pt x="1106533" y="1278853"/>
                    <a:pt x="1105729" y="1277334"/>
                    <a:pt x="1105437" y="1275669"/>
                  </a:cubicBezTo>
                  <a:cubicBezTo>
                    <a:pt x="1100763" y="1247185"/>
                    <a:pt x="1095431" y="1219140"/>
                    <a:pt x="1089954" y="1192190"/>
                  </a:cubicBezTo>
                  <a:cubicBezTo>
                    <a:pt x="1089734" y="1190437"/>
                    <a:pt x="1090173" y="1188677"/>
                    <a:pt x="1091195" y="1187223"/>
                  </a:cubicBezTo>
                  <a:cubicBezTo>
                    <a:pt x="1092144" y="1185799"/>
                    <a:pt x="1093605" y="1184762"/>
                    <a:pt x="1095285" y="1184302"/>
                  </a:cubicBezTo>
                  <a:cubicBezTo>
                    <a:pt x="1096965" y="1183944"/>
                    <a:pt x="1098644" y="1184229"/>
                    <a:pt x="1100106" y="1185105"/>
                  </a:cubicBezTo>
                  <a:cubicBezTo>
                    <a:pt x="1101566" y="1186025"/>
                    <a:pt x="1102735" y="1187449"/>
                    <a:pt x="1103246" y="1189122"/>
                  </a:cubicBezTo>
                  <a:cubicBezTo>
                    <a:pt x="1109016" y="1216218"/>
                    <a:pt x="1114347" y="1244629"/>
                    <a:pt x="1119095" y="1273259"/>
                  </a:cubicBezTo>
                  <a:cubicBezTo>
                    <a:pt x="1119387" y="1275099"/>
                    <a:pt x="1118948" y="1276976"/>
                    <a:pt x="1117926" y="1278517"/>
                  </a:cubicBezTo>
                  <a:cubicBezTo>
                    <a:pt x="1116903" y="1280022"/>
                    <a:pt x="1115370" y="1281073"/>
                    <a:pt x="1113617" y="1281439"/>
                  </a:cubicBezTo>
                  <a:close/>
                  <a:moveTo>
                    <a:pt x="5162" y="1233308"/>
                  </a:moveTo>
                  <a:cubicBezTo>
                    <a:pt x="4286" y="1233323"/>
                    <a:pt x="3409" y="1233148"/>
                    <a:pt x="2606" y="1232797"/>
                  </a:cubicBezTo>
                  <a:cubicBezTo>
                    <a:pt x="1803" y="1232395"/>
                    <a:pt x="1072" y="1231855"/>
                    <a:pt x="415" y="1231190"/>
                  </a:cubicBezTo>
                  <a:cubicBezTo>
                    <a:pt x="-169" y="1230511"/>
                    <a:pt x="-681" y="1229715"/>
                    <a:pt x="-972" y="1228853"/>
                  </a:cubicBezTo>
                  <a:cubicBezTo>
                    <a:pt x="-1338" y="1227999"/>
                    <a:pt x="-1484" y="1227079"/>
                    <a:pt x="-1484" y="1226151"/>
                  </a:cubicBezTo>
                  <a:cubicBezTo>
                    <a:pt x="-1119" y="1204007"/>
                    <a:pt x="2314" y="1182030"/>
                    <a:pt x="8814" y="1160857"/>
                  </a:cubicBezTo>
                  <a:cubicBezTo>
                    <a:pt x="10859" y="1154285"/>
                    <a:pt x="13050" y="1147565"/>
                    <a:pt x="15168" y="1140992"/>
                  </a:cubicBezTo>
                  <a:cubicBezTo>
                    <a:pt x="15460" y="1140108"/>
                    <a:pt x="15971" y="1139290"/>
                    <a:pt x="16556" y="1138582"/>
                  </a:cubicBezTo>
                  <a:cubicBezTo>
                    <a:pt x="17140" y="1137881"/>
                    <a:pt x="17797" y="1137311"/>
                    <a:pt x="18600" y="1136902"/>
                  </a:cubicBezTo>
                  <a:cubicBezTo>
                    <a:pt x="19404" y="1136486"/>
                    <a:pt x="20280" y="1136237"/>
                    <a:pt x="21157" y="1136172"/>
                  </a:cubicBezTo>
                  <a:cubicBezTo>
                    <a:pt x="22034" y="1136106"/>
                    <a:pt x="22910" y="1136230"/>
                    <a:pt x="23787" y="1136537"/>
                  </a:cubicBezTo>
                  <a:cubicBezTo>
                    <a:pt x="24663" y="1136836"/>
                    <a:pt x="25393" y="1137311"/>
                    <a:pt x="26050" y="1137924"/>
                  </a:cubicBezTo>
                  <a:cubicBezTo>
                    <a:pt x="26780" y="1138545"/>
                    <a:pt x="27292" y="1139320"/>
                    <a:pt x="27657" y="1140188"/>
                  </a:cubicBezTo>
                  <a:cubicBezTo>
                    <a:pt x="28095" y="1141021"/>
                    <a:pt x="28315" y="1141949"/>
                    <a:pt x="28315" y="1142891"/>
                  </a:cubicBezTo>
                  <a:cubicBezTo>
                    <a:pt x="28460" y="1143782"/>
                    <a:pt x="28460" y="1144702"/>
                    <a:pt x="28315" y="1145593"/>
                  </a:cubicBezTo>
                  <a:cubicBezTo>
                    <a:pt x="26123" y="1152166"/>
                    <a:pt x="24005" y="1158666"/>
                    <a:pt x="22034" y="1165312"/>
                  </a:cubicBezTo>
                  <a:cubicBezTo>
                    <a:pt x="15825" y="1185178"/>
                    <a:pt x="12612" y="1205847"/>
                    <a:pt x="12393" y="1226662"/>
                  </a:cubicBezTo>
                  <a:cubicBezTo>
                    <a:pt x="12246" y="1228459"/>
                    <a:pt x="11516" y="1230153"/>
                    <a:pt x="10201" y="1231410"/>
                  </a:cubicBezTo>
                  <a:cubicBezTo>
                    <a:pt x="8960" y="1232636"/>
                    <a:pt x="7207" y="1233294"/>
                    <a:pt x="5455" y="1233235"/>
                  </a:cubicBezTo>
                  <a:close/>
                  <a:moveTo>
                    <a:pt x="1076223" y="1114845"/>
                  </a:moveTo>
                  <a:cubicBezTo>
                    <a:pt x="1074762" y="1114831"/>
                    <a:pt x="1073374" y="1114342"/>
                    <a:pt x="1072206" y="1113458"/>
                  </a:cubicBezTo>
                  <a:cubicBezTo>
                    <a:pt x="1071037" y="1112508"/>
                    <a:pt x="1070160" y="1111201"/>
                    <a:pt x="1069723" y="1109733"/>
                  </a:cubicBezTo>
                  <a:cubicBezTo>
                    <a:pt x="1061981" y="1082126"/>
                    <a:pt x="1054239" y="1054956"/>
                    <a:pt x="1045110" y="1028737"/>
                  </a:cubicBezTo>
                  <a:cubicBezTo>
                    <a:pt x="1044744" y="1027883"/>
                    <a:pt x="1044598" y="1026955"/>
                    <a:pt x="1044671" y="1026035"/>
                  </a:cubicBezTo>
                  <a:cubicBezTo>
                    <a:pt x="1044744" y="1025078"/>
                    <a:pt x="1044964" y="1024143"/>
                    <a:pt x="1045329" y="1023259"/>
                  </a:cubicBezTo>
                  <a:cubicBezTo>
                    <a:pt x="1045694" y="1022412"/>
                    <a:pt x="1046206" y="1021667"/>
                    <a:pt x="1046936" y="1021068"/>
                  </a:cubicBezTo>
                  <a:cubicBezTo>
                    <a:pt x="1047593" y="1020411"/>
                    <a:pt x="1048323" y="1019907"/>
                    <a:pt x="1049199" y="1019608"/>
                  </a:cubicBezTo>
                  <a:cubicBezTo>
                    <a:pt x="1050807" y="1018885"/>
                    <a:pt x="1052706" y="1018885"/>
                    <a:pt x="1054312" y="1019608"/>
                  </a:cubicBezTo>
                  <a:cubicBezTo>
                    <a:pt x="1055919" y="1020440"/>
                    <a:pt x="1057161" y="1021842"/>
                    <a:pt x="1057818" y="1023551"/>
                  </a:cubicBezTo>
                  <a:cubicBezTo>
                    <a:pt x="1066801" y="1049990"/>
                    <a:pt x="1075200" y="1077598"/>
                    <a:pt x="1082723" y="1105205"/>
                  </a:cubicBezTo>
                  <a:cubicBezTo>
                    <a:pt x="1082942" y="1106118"/>
                    <a:pt x="1082942" y="1107067"/>
                    <a:pt x="1082723" y="1107980"/>
                  </a:cubicBezTo>
                  <a:cubicBezTo>
                    <a:pt x="1082650" y="1108900"/>
                    <a:pt x="1082358" y="1109799"/>
                    <a:pt x="1081920" y="1110609"/>
                  </a:cubicBezTo>
                  <a:cubicBezTo>
                    <a:pt x="1081554" y="1111435"/>
                    <a:pt x="1080970" y="1112165"/>
                    <a:pt x="1080239" y="1112728"/>
                  </a:cubicBezTo>
                  <a:cubicBezTo>
                    <a:pt x="1079582" y="1113297"/>
                    <a:pt x="1078779" y="1113721"/>
                    <a:pt x="1077903" y="1113969"/>
                  </a:cubicBezTo>
                  <a:cubicBezTo>
                    <a:pt x="1077319" y="1114181"/>
                    <a:pt x="1076661" y="1114334"/>
                    <a:pt x="1076004" y="1114407"/>
                  </a:cubicBezTo>
                  <a:close/>
                  <a:moveTo>
                    <a:pt x="51102" y="1070367"/>
                  </a:moveTo>
                  <a:cubicBezTo>
                    <a:pt x="50225" y="1070403"/>
                    <a:pt x="49276" y="1070199"/>
                    <a:pt x="48472" y="1069783"/>
                  </a:cubicBezTo>
                  <a:cubicBezTo>
                    <a:pt x="47668" y="1069447"/>
                    <a:pt x="46865" y="1068921"/>
                    <a:pt x="46281" y="1068249"/>
                  </a:cubicBezTo>
                  <a:cubicBezTo>
                    <a:pt x="45624" y="1067592"/>
                    <a:pt x="45112" y="1066796"/>
                    <a:pt x="44821" y="1065912"/>
                  </a:cubicBezTo>
                  <a:cubicBezTo>
                    <a:pt x="44455" y="1065028"/>
                    <a:pt x="44309" y="1064086"/>
                    <a:pt x="44309" y="1063136"/>
                  </a:cubicBezTo>
                  <a:cubicBezTo>
                    <a:pt x="44309" y="1062209"/>
                    <a:pt x="44528" y="1061289"/>
                    <a:pt x="44893" y="1060434"/>
                  </a:cubicBezTo>
                  <a:cubicBezTo>
                    <a:pt x="54095" y="1037501"/>
                    <a:pt x="63883" y="1014787"/>
                    <a:pt x="73669" y="992146"/>
                  </a:cubicBezTo>
                  <a:lnTo>
                    <a:pt x="77832" y="982141"/>
                  </a:lnTo>
                  <a:cubicBezTo>
                    <a:pt x="78636" y="980607"/>
                    <a:pt x="80023" y="979409"/>
                    <a:pt x="81630" y="978781"/>
                  </a:cubicBezTo>
                  <a:cubicBezTo>
                    <a:pt x="83236" y="978160"/>
                    <a:pt x="84990" y="978160"/>
                    <a:pt x="86597" y="978781"/>
                  </a:cubicBezTo>
                  <a:cubicBezTo>
                    <a:pt x="88203" y="979511"/>
                    <a:pt x="89445" y="980848"/>
                    <a:pt x="90102" y="982506"/>
                  </a:cubicBezTo>
                  <a:cubicBezTo>
                    <a:pt x="90759" y="984200"/>
                    <a:pt x="90759" y="986070"/>
                    <a:pt x="90102" y="987764"/>
                  </a:cubicBezTo>
                  <a:lnTo>
                    <a:pt x="85720" y="997697"/>
                  </a:lnTo>
                  <a:cubicBezTo>
                    <a:pt x="76079" y="1020192"/>
                    <a:pt x="66366" y="1042906"/>
                    <a:pt x="57163" y="1065766"/>
                  </a:cubicBezTo>
                  <a:cubicBezTo>
                    <a:pt x="56652" y="1067007"/>
                    <a:pt x="55776" y="1068074"/>
                    <a:pt x="54680" y="1068833"/>
                  </a:cubicBezTo>
                  <a:cubicBezTo>
                    <a:pt x="53585" y="1069600"/>
                    <a:pt x="52270" y="1070009"/>
                    <a:pt x="50955" y="1070002"/>
                  </a:cubicBezTo>
                  <a:close/>
                  <a:moveTo>
                    <a:pt x="1021520" y="954168"/>
                  </a:moveTo>
                  <a:cubicBezTo>
                    <a:pt x="1020205" y="954183"/>
                    <a:pt x="1018890" y="953774"/>
                    <a:pt x="1017795" y="953000"/>
                  </a:cubicBezTo>
                  <a:cubicBezTo>
                    <a:pt x="1016699" y="952240"/>
                    <a:pt x="1015823" y="951174"/>
                    <a:pt x="1015312" y="949932"/>
                  </a:cubicBezTo>
                  <a:cubicBezTo>
                    <a:pt x="1010126" y="937443"/>
                    <a:pt x="1004721" y="924954"/>
                    <a:pt x="999024" y="912611"/>
                  </a:cubicBezTo>
                  <a:cubicBezTo>
                    <a:pt x="993328" y="900268"/>
                    <a:pt x="986536" y="886245"/>
                    <a:pt x="979889" y="873829"/>
                  </a:cubicBezTo>
                  <a:cubicBezTo>
                    <a:pt x="979013" y="872172"/>
                    <a:pt x="978794" y="870243"/>
                    <a:pt x="979232" y="868425"/>
                  </a:cubicBezTo>
                  <a:cubicBezTo>
                    <a:pt x="979743" y="866636"/>
                    <a:pt x="980839" y="865094"/>
                    <a:pt x="982446" y="864116"/>
                  </a:cubicBezTo>
                  <a:cubicBezTo>
                    <a:pt x="983979" y="863217"/>
                    <a:pt x="985805" y="862984"/>
                    <a:pt x="987558" y="863458"/>
                  </a:cubicBezTo>
                  <a:cubicBezTo>
                    <a:pt x="989311" y="864028"/>
                    <a:pt x="990771" y="865226"/>
                    <a:pt x="991648" y="866818"/>
                  </a:cubicBezTo>
                  <a:cubicBezTo>
                    <a:pt x="998513" y="879599"/>
                    <a:pt x="1005014" y="892891"/>
                    <a:pt x="1011295" y="906403"/>
                  </a:cubicBezTo>
                  <a:cubicBezTo>
                    <a:pt x="1017575" y="919915"/>
                    <a:pt x="1022469" y="931527"/>
                    <a:pt x="1027727" y="944235"/>
                  </a:cubicBezTo>
                  <a:cubicBezTo>
                    <a:pt x="1028385" y="945973"/>
                    <a:pt x="1028385" y="947902"/>
                    <a:pt x="1027727" y="949640"/>
                  </a:cubicBezTo>
                  <a:cubicBezTo>
                    <a:pt x="1027070" y="951356"/>
                    <a:pt x="1025828" y="952766"/>
                    <a:pt x="1024149" y="953584"/>
                  </a:cubicBezTo>
                  <a:cubicBezTo>
                    <a:pt x="1023272" y="953934"/>
                    <a:pt x="1022396" y="954110"/>
                    <a:pt x="1021447" y="954095"/>
                  </a:cubicBezTo>
                  <a:close/>
                  <a:moveTo>
                    <a:pt x="112232" y="912392"/>
                  </a:moveTo>
                  <a:lnTo>
                    <a:pt x="110552" y="912392"/>
                  </a:lnTo>
                  <a:cubicBezTo>
                    <a:pt x="108799" y="911888"/>
                    <a:pt x="107338" y="910705"/>
                    <a:pt x="106462" y="909105"/>
                  </a:cubicBezTo>
                  <a:cubicBezTo>
                    <a:pt x="105512" y="907462"/>
                    <a:pt x="105293" y="905541"/>
                    <a:pt x="105659" y="903701"/>
                  </a:cubicBezTo>
                  <a:cubicBezTo>
                    <a:pt x="110260" y="885997"/>
                    <a:pt x="112743" y="867804"/>
                    <a:pt x="112962" y="849509"/>
                  </a:cubicBezTo>
                  <a:cubicBezTo>
                    <a:pt x="112962" y="840270"/>
                    <a:pt x="112232" y="831038"/>
                    <a:pt x="110844" y="821901"/>
                  </a:cubicBezTo>
                  <a:cubicBezTo>
                    <a:pt x="110698" y="820989"/>
                    <a:pt x="110698" y="820039"/>
                    <a:pt x="110844" y="819126"/>
                  </a:cubicBezTo>
                  <a:cubicBezTo>
                    <a:pt x="111063" y="818213"/>
                    <a:pt x="111429" y="817344"/>
                    <a:pt x="111940" y="816570"/>
                  </a:cubicBezTo>
                  <a:cubicBezTo>
                    <a:pt x="112450" y="815818"/>
                    <a:pt x="113108" y="815175"/>
                    <a:pt x="113912" y="814671"/>
                  </a:cubicBezTo>
                  <a:cubicBezTo>
                    <a:pt x="114642" y="814174"/>
                    <a:pt x="115445" y="813853"/>
                    <a:pt x="116322" y="813722"/>
                  </a:cubicBezTo>
                  <a:cubicBezTo>
                    <a:pt x="118074" y="813415"/>
                    <a:pt x="119900" y="813867"/>
                    <a:pt x="121361" y="814963"/>
                  </a:cubicBezTo>
                  <a:cubicBezTo>
                    <a:pt x="122822" y="816088"/>
                    <a:pt x="123844" y="817731"/>
                    <a:pt x="124137" y="819564"/>
                  </a:cubicBezTo>
                  <a:cubicBezTo>
                    <a:pt x="125743" y="829373"/>
                    <a:pt x="126547" y="839284"/>
                    <a:pt x="126693" y="849217"/>
                  </a:cubicBezTo>
                  <a:cubicBezTo>
                    <a:pt x="126547" y="868673"/>
                    <a:pt x="124137" y="888042"/>
                    <a:pt x="119389" y="906914"/>
                  </a:cubicBezTo>
                  <a:cubicBezTo>
                    <a:pt x="119024" y="908477"/>
                    <a:pt x="118074" y="909865"/>
                    <a:pt x="116833" y="910858"/>
                  </a:cubicBezTo>
                  <a:cubicBezTo>
                    <a:pt x="115591" y="911851"/>
                    <a:pt x="114058" y="912363"/>
                    <a:pt x="112450" y="912319"/>
                  </a:cubicBezTo>
                  <a:close/>
                  <a:moveTo>
                    <a:pt x="941181" y="806272"/>
                  </a:moveTo>
                  <a:cubicBezTo>
                    <a:pt x="940158" y="806279"/>
                    <a:pt x="939136" y="806031"/>
                    <a:pt x="938186" y="805542"/>
                  </a:cubicBezTo>
                  <a:cubicBezTo>
                    <a:pt x="937310" y="805023"/>
                    <a:pt x="936507" y="804329"/>
                    <a:pt x="935850" y="803496"/>
                  </a:cubicBezTo>
                  <a:cubicBezTo>
                    <a:pt x="919635" y="781257"/>
                    <a:pt x="901669" y="760355"/>
                    <a:pt x="882168" y="740978"/>
                  </a:cubicBezTo>
                  <a:cubicBezTo>
                    <a:pt x="881511" y="740328"/>
                    <a:pt x="881073" y="739562"/>
                    <a:pt x="880708" y="738714"/>
                  </a:cubicBezTo>
                  <a:cubicBezTo>
                    <a:pt x="880342" y="737860"/>
                    <a:pt x="880124" y="736947"/>
                    <a:pt x="880051" y="736012"/>
                  </a:cubicBezTo>
                  <a:cubicBezTo>
                    <a:pt x="880051" y="735084"/>
                    <a:pt x="880197" y="734164"/>
                    <a:pt x="880561" y="733310"/>
                  </a:cubicBezTo>
                  <a:cubicBezTo>
                    <a:pt x="880854" y="732419"/>
                    <a:pt x="881292" y="731601"/>
                    <a:pt x="881950" y="730900"/>
                  </a:cubicBezTo>
                  <a:cubicBezTo>
                    <a:pt x="882534" y="730220"/>
                    <a:pt x="883264" y="729680"/>
                    <a:pt x="884067" y="729293"/>
                  </a:cubicBezTo>
                  <a:cubicBezTo>
                    <a:pt x="884870" y="728913"/>
                    <a:pt x="885820" y="728709"/>
                    <a:pt x="886696" y="728709"/>
                  </a:cubicBezTo>
                  <a:cubicBezTo>
                    <a:pt x="887573" y="728672"/>
                    <a:pt x="888449" y="728818"/>
                    <a:pt x="889253" y="729147"/>
                  </a:cubicBezTo>
                  <a:cubicBezTo>
                    <a:pt x="890056" y="729505"/>
                    <a:pt x="890860" y="729994"/>
                    <a:pt x="891517" y="730608"/>
                  </a:cubicBezTo>
                  <a:cubicBezTo>
                    <a:pt x="911601" y="750466"/>
                    <a:pt x="930006" y="771967"/>
                    <a:pt x="946512" y="794878"/>
                  </a:cubicBezTo>
                  <a:cubicBezTo>
                    <a:pt x="947316" y="795923"/>
                    <a:pt x="947754" y="797164"/>
                    <a:pt x="947900" y="798457"/>
                  </a:cubicBezTo>
                  <a:cubicBezTo>
                    <a:pt x="948046" y="799786"/>
                    <a:pt x="947827" y="801123"/>
                    <a:pt x="947243" y="802328"/>
                  </a:cubicBezTo>
                  <a:cubicBezTo>
                    <a:pt x="946659" y="803504"/>
                    <a:pt x="945855" y="804512"/>
                    <a:pt x="944760" y="805249"/>
                  </a:cubicBezTo>
                  <a:cubicBezTo>
                    <a:pt x="943664" y="805870"/>
                    <a:pt x="942422" y="806199"/>
                    <a:pt x="941181" y="806199"/>
                  </a:cubicBezTo>
                  <a:close/>
                  <a:moveTo>
                    <a:pt x="91709" y="746602"/>
                  </a:moveTo>
                  <a:cubicBezTo>
                    <a:pt x="90395" y="746617"/>
                    <a:pt x="89080" y="746208"/>
                    <a:pt x="87984" y="745433"/>
                  </a:cubicBezTo>
                  <a:cubicBezTo>
                    <a:pt x="86816" y="744696"/>
                    <a:pt x="85940" y="743593"/>
                    <a:pt x="85428" y="742293"/>
                  </a:cubicBezTo>
                  <a:cubicBezTo>
                    <a:pt x="79147" y="726518"/>
                    <a:pt x="72427" y="710961"/>
                    <a:pt x="65709" y="695405"/>
                  </a:cubicBezTo>
                  <a:cubicBezTo>
                    <a:pt x="61254" y="684961"/>
                    <a:pt x="56798" y="674589"/>
                    <a:pt x="52489" y="664292"/>
                  </a:cubicBezTo>
                  <a:cubicBezTo>
                    <a:pt x="51832" y="662553"/>
                    <a:pt x="51832" y="660625"/>
                    <a:pt x="52489" y="658887"/>
                  </a:cubicBezTo>
                  <a:cubicBezTo>
                    <a:pt x="53146" y="657141"/>
                    <a:pt x="54388" y="655702"/>
                    <a:pt x="56068" y="654870"/>
                  </a:cubicBezTo>
                  <a:cubicBezTo>
                    <a:pt x="57674" y="654184"/>
                    <a:pt x="59573" y="654184"/>
                    <a:pt x="61181" y="654870"/>
                  </a:cubicBezTo>
                  <a:cubicBezTo>
                    <a:pt x="62860" y="655607"/>
                    <a:pt x="64247" y="656966"/>
                    <a:pt x="64978" y="658668"/>
                  </a:cubicBezTo>
                  <a:cubicBezTo>
                    <a:pt x="69287" y="669039"/>
                    <a:pt x="73742" y="679264"/>
                    <a:pt x="78197" y="689635"/>
                  </a:cubicBezTo>
                  <a:cubicBezTo>
                    <a:pt x="84990" y="705337"/>
                    <a:pt x="91709" y="720967"/>
                    <a:pt x="98063" y="736815"/>
                  </a:cubicBezTo>
                  <a:cubicBezTo>
                    <a:pt x="98793" y="738576"/>
                    <a:pt x="98793" y="740533"/>
                    <a:pt x="98063" y="742293"/>
                  </a:cubicBezTo>
                  <a:cubicBezTo>
                    <a:pt x="97406" y="744024"/>
                    <a:pt x="96091" y="745433"/>
                    <a:pt x="94411" y="746237"/>
                  </a:cubicBezTo>
                  <a:cubicBezTo>
                    <a:pt x="93535" y="746485"/>
                    <a:pt x="92585" y="746588"/>
                    <a:pt x="91709" y="746529"/>
                  </a:cubicBezTo>
                  <a:close/>
                  <a:moveTo>
                    <a:pt x="825931" y="685983"/>
                  </a:moveTo>
                  <a:cubicBezTo>
                    <a:pt x="824252" y="686005"/>
                    <a:pt x="822645" y="685377"/>
                    <a:pt x="821403" y="684230"/>
                  </a:cubicBezTo>
                  <a:cubicBezTo>
                    <a:pt x="804605" y="668455"/>
                    <a:pt x="782694" y="647712"/>
                    <a:pt x="762463" y="624487"/>
                  </a:cubicBezTo>
                  <a:cubicBezTo>
                    <a:pt x="759761" y="621668"/>
                    <a:pt x="759761" y="617228"/>
                    <a:pt x="762463" y="614408"/>
                  </a:cubicBezTo>
                  <a:cubicBezTo>
                    <a:pt x="764947" y="611765"/>
                    <a:pt x="769110" y="611641"/>
                    <a:pt x="771739" y="614131"/>
                  </a:cubicBezTo>
                  <a:cubicBezTo>
                    <a:pt x="771885" y="614218"/>
                    <a:pt x="771958" y="614313"/>
                    <a:pt x="772031" y="614408"/>
                  </a:cubicBezTo>
                  <a:cubicBezTo>
                    <a:pt x="791897" y="636976"/>
                    <a:pt x="813516" y="657646"/>
                    <a:pt x="830459" y="672837"/>
                  </a:cubicBezTo>
                  <a:cubicBezTo>
                    <a:pt x="831482" y="673830"/>
                    <a:pt x="832212" y="675101"/>
                    <a:pt x="832505" y="676488"/>
                  </a:cubicBezTo>
                  <a:cubicBezTo>
                    <a:pt x="832942" y="677869"/>
                    <a:pt x="832942" y="679344"/>
                    <a:pt x="832505" y="680724"/>
                  </a:cubicBezTo>
                  <a:cubicBezTo>
                    <a:pt x="831993" y="682039"/>
                    <a:pt x="831117" y="683178"/>
                    <a:pt x="830021" y="684011"/>
                  </a:cubicBezTo>
                  <a:cubicBezTo>
                    <a:pt x="828926" y="685150"/>
                    <a:pt x="827465" y="685837"/>
                    <a:pt x="825931" y="685910"/>
                  </a:cubicBezTo>
                  <a:close/>
                  <a:moveTo>
                    <a:pt x="31674" y="588043"/>
                  </a:moveTo>
                  <a:cubicBezTo>
                    <a:pt x="30214" y="588043"/>
                    <a:pt x="28752" y="587524"/>
                    <a:pt x="27584" y="586582"/>
                  </a:cubicBezTo>
                  <a:cubicBezTo>
                    <a:pt x="26416" y="585582"/>
                    <a:pt x="25539" y="584223"/>
                    <a:pt x="25174" y="582711"/>
                  </a:cubicBezTo>
                  <a:cubicBezTo>
                    <a:pt x="18309" y="554534"/>
                    <a:pt x="14292" y="525736"/>
                    <a:pt x="13269" y="496749"/>
                  </a:cubicBezTo>
                  <a:cubicBezTo>
                    <a:pt x="13196" y="494872"/>
                    <a:pt x="13853" y="493039"/>
                    <a:pt x="15095" y="491636"/>
                  </a:cubicBezTo>
                  <a:cubicBezTo>
                    <a:pt x="16264" y="490234"/>
                    <a:pt x="17943" y="489387"/>
                    <a:pt x="19769" y="489299"/>
                  </a:cubicBezTo>
                  <a:cubicBezTo>
                    <a:pt x="20646" y="489292"/>
                    <a:pt x="21595" y="489467"/>
                    <a:pt x="22398" y="489810"/>
                  </a:cubicBezTo>
                  <a:cubicBezTo>
                    <a:pt x="23275" y="490132"/>
                    <a:pt x="24005" y="490628"/>
                    <a:pt x="24663" y="491271"/>
                  </a:cubicBezTo>
                  <a:cubicBezTo>
                    <a:pt x="25320" y="491921"/>
                    <a:pt x="25831" y="492688"/>
                    <a:pt x="26196" y="493535"/>
                  </a:cubicBezTo>
                  <a:cubicBezTo>
                    <a:pt x="26562" y="494397"/>
                    <a:pt x="26707" y="495310"/>
                    <a:pt x="26780" y="496238"/>
                  </a:cubicBezTo>
                  <a:cubicBezTo>
                    <a:pt x="27803" y="524210"/>
                    <a:pt x="31674" y="552015"/>
                    <a:pt x="38321" y="579205"/>
                  </a:cubicBezTo>
                  <a:cubicBezTo>
                    <a:pt x="38467" y="580126"/>
                    <a:pt x="38467" y="581061"/>
                    <a:pt x="38321" y="581981"/>
                  </a:cubicBezTo>
                  <a:cubicBezTo>
                    <a:pt x="38174" y="582923"/>
                    <a:pt x="37882" y="583836"/>
                    <a:pt x="37444" y="584683"/>
                  </a:cubicBezTo>
                  <a:cubicBezTo>
                    <a:pt x="37005" y="585494"/>
                    <a:pt x="36422" y="586210"/>
                    <a:pt x="35691" y="586801"/>
                  </a:cubicBezTo>
                  <a:cubicBezTo>
                    <a:pt x="34960" y="587386"/>
                    <a:pt x="34157" y="587809"/>
                    <a:pt x="33281" y="588043"/>
                  </a:cubicBezTo>
                  <a:close/>
                  <a:moveTo>
                    <a:pt x="718204" y="559340"/>
                  </a:moveTo>
                  <a:cubicBezTo>
                    <a:pt x="717036" y="559355"/>
                    <a:pt x="715868" y="559026"/>
                    <a:pt x="714918" y="558391"/>
                  </a:cubicBezTo>
                  <a:cubicBezTo>
                    <a:pt x="713896" y="557792"/>
                    <a:pt x="713092" y="556937"/>
                    <a:pt x="712507" y="555907"/>
                  </a:cubicBezTo>
                  <a:cubicBezTo>
                    <a:pt x="702429" y="538664"/>
                    <a:pt x="693811" y="520580"/>
                    <a:pt x="686872" y="501861"/>
                  </a:cubicBezTo>
                  <a:cubicBezTo>
                    <a:pt x="683805" y="493755"/>
                    <a:pt x="680957" y="485575"/>
                    <a:pt x="678328" y="476737"/>
                  </a:cubicBezTo>
                  <a:cubicBezTo>
                    <a:pt x="678035" y="475846"/>
                    <a:pt x="677889" y="474904"/>
                    <a:pt x="677962" y="473962"/>
                  </a:cubicBezTo>
                  <a:cubicBezTo>
                    <a:pt x="678035" y="473049"/>
                    <a:pt x="678328" y="472165"/>
                    <a:pt x="678692" y="471333"/>
                  </a:cubicBezTo>
                  <a:cubicBezTo>
                    <a:pt x="679058" y="470485"/>
                    <a:pt x="679642" y="469740"/>
                    <a:pt x="680372" y="469142"/>
                  </a:cubicBezTo>
                  <a:cubicBezTo>
                    <a:pt x="681030" y="468543"/>
                    <a:pt x="681833" y="468075"/>
                    <a:pt x="682636" y="467754"/>
                  </a:cubicBezTo>
                  <a:cubicBezTo>
                    <a:pt x="683513" y="467571"/>
                    <a:pt x="684389" y="467571"/>
                    <a:pt x="685266" y="467754"/>
                  </a:cubicBezTo>
                  <a:cubicBezTo>
                    <a:pt x="686142" y="467820"/>
                    <a:pt x="687018" y="468068"/>
                    <a:pt x="687822" y="468484"/>
                  </a:cubicBezTo>
                  <a:cubicBezTo>
                    <a:pt x="688625" y="468922"/>
                    <a:pt x="689283" y="469522"/>
                    <a:pt x="689867" y="470237"/>
                  </a:cubicBezTo>
                  <a:cubicBezTo>
                    <a:pt x="690451" y="470953"/>
                    <a:pt x="690889" y="471771"/>
                    <a:pt x="691182" y="472647"/>
                  </a:cubicBezTo>
                  <a:cubicBezTo>
                    <a:pt x="693738" y="480827"/>
                    <a:pt x="696513" y="488934"/>
                    <a:pt x="699435" y="497114"/>
                  </a:cubicBezTo>
                  <a:cubicBezTo>
                    <a:pt x="706080" y="514942"/>
                    <a:pt x="714260" y="532185"/>
                    <a:pt x="723755" y="548677"/>
                  </a:cubicBezTo>
                  <a:cubicBezTo>
                    <a:pt x="724339" y="549780"/>
                    <a:pt x="724705" y="551007"/>
                    <a:pt x="724778" y="552255"/>
                  </a:cubicBezTo>
                  <a:cubicBezTo>
                    <a:pt x="724778" y="553526"/>
                    <a:pt x="724485" y="554782"/>
                    <a:pt x="723901" y="555907"/>
                  </a:cubicBezTo>
                  <a:cubicBezTo>
                    <a:pt x="723317" y="557003"/>
                    <a:pt x="722440" y="557938"/>
                    <a:pt x="721418" y="558610"/>
                  </a:cubicBezTo>
                  <a:cubicBezTo>
                    <a:pt x="720396" y="559201"/>
                    <a:pt x="719227" y="559530"/>
                    <a:pt x="717985" y="559559"/>
                  </a:cubicBezTo>
                  <a:close/>
                  <a:moveTo>
                    <a:pt x="26853" y="418455"/>
                  </a:moveTo>
                  <a:lnTo>
                    <a:pt x="25247" y="418455"/>
                  </a:lnTo>
                  <a:cubicBezTo>
                    <a:pt x="23494" y="418090"/>
                    <a:pt x="22034" y="417031"/>
                    <a:pt x="21084" y="415534"/>
                  </a:cubicBezTo>
                  <a:cubicBezTo>
                    <a:pt x="20062" y="414015"/>
                    <a:pt x="19623" y="412160"/>
                    <a:pt x="19916" y="410348"/>
                  </a:cubicBezTo>
                  <a:cubicBezTo>
                    <a:pt x="25393" y="381740"/>
                    <a:pt x="33792" y="353782"/>
                    <a:pt x="45112" y="326942"/>
                  </a:cubicBezTo>
                  <a:cubicBezTo>
                    <a:pt x="45916" y="325431"/>
                    <a:pt x="47304" y="324269"/>
                    <a:pt x="48910" y="323655"/>
                  </a:cubicBezTo>
                  <a:cubicBezTo>
                    <a:pt x="52270" y="322560"/>
                    <a:pt x="55921" y="324291"/>
                    <a:pt x="57236" y="327600"/>
                  </a:cubicBezTo>
                  <a:cubicBezTo>
                    <a:pt x="57820" y="329250"/>
                    <a:pt x="57820" y="331062"/>
                    <a:pt x="57236" y="332712"/>
                  </a:cubicBezTo>
                  <a:cubicBezTo>
                    <a:pt x="46427" y="358566"/>
                    <a:pt x="38321" y="385495"/>
                    <a:pt x="33208" y="413050"/>
                  </a:cubicBezTo>
                  <a:cubicBezTo>
                    <a:pt x="32916" y="414694"/>
                    <a:pt x="32040" y="416191"/>
                    <a:pt x="30798" y="417287"/>
                  </a:cubicBezTo>
                  <a:cubicBezTo>
                    <a:pt x="29556" y="418134"/>
                    <a:pt x="28022" y="418521"/>
                    <a:pt x="26562" y="418382"/>
                  </a:cubicBezTo>
                  <a:close/>
                  <a:moveTo>
                    <a:pt x="666423" y="398443"/>
                  </a:moveTo>
                  <a:cubicBezTo>
                    <a:pt x="664743" y="398422"/>
                    <a:pt x="663136" y="397764"/>
                    <a:pt x="661968" y="396618"/>
                  </a:cubicBezTo>
                  <a:cubicBezTo>
                    <a:pt x="660726" y="395464"/>
                    <a:pt x="659923" y="393915"/>
                    <a:pt x="659703" y="392236"/>
                  </a:cubicBezTo>
                  <a:cubicBezTo>
                    <a:pt x="657440" y="374189"/>
                    <a:pt x="656344" y="356010"/>
                    <a:pt x="656344" y="337824"/>
                  </a:cubicBezTo>
                  <a:cubicBezTo>
                    <a:pt x="656344" y="327015"/>
                    <a:pt x="656782" y="315914"/>
                    <a:pt x="657512" y="305251"/>
                  </a:cubicBezTo>
                  <a:cubicBezTo>
                    <a:pt x="657585" y="304309"/>
                    <a:pt x="657804" y="303389"/>
                    <a:pt x="658243" y="302549"/>
                  </a:cubicBezTo>
                  <a:cubicBezTo>
                    <a:pt x="658608" y="301723"/>
                    <a:pt x="659192" y="300978"/>
                    <a:pt x="659849" y="300357"/>
                  </a:cubicBezTo>
                  <a:cubicBezTo>
                    <a:pt x="660507" y="299751"/>
                    <a:pt x="661310" y="299284"/>
                    <a:pt x="662186" y="298970"/>
                  </a:cubicBezTo>
                  <a:cubicBezTo>
                    <a:pt x="663063" y="298824"/>
                    <a:pt x="663939" y="298824"/>
                    <a:pt x="664815" y="298970"/>
                  </a:cubicBezTo>
                  <a:cubicBezTo>
                    <a:pt x="665692" y="299036"/>
                    <a:pt x="666569" y="299284"/>
                    <a:pt x="667372" y="299700"/>
                  </a:cubicBezTo>
                  <a:cubicBezTo>
                    <a:pt x="668176" y="300146"/>
                    <a:pt x="668906" y="300737"/>
                    <a:pt x="669490" y="301453"/>
                  </a:cubicBezTo>
                  <a:cubicBezTo>
                    <a:pt x="670001" y="302191"/>
                    <a:pt x="670439" y="303001"/>
                    <a:pt x="670732" y="303863"/>
                  </a:cubicBezTo>
                  <a:cubicBezTo>
                    <a:pt x="670878" y="304783"/>
                    <a:pt x="670878" y="305726"/>
                    <a:pt x="670732" y="306639"/>
                  </a:cubicBezTo>
                  <a:cubicBezTo>
                    <a:pt x="669928" y="316936"/>
                    <a:pt x="669563" y="327453"/>
                    <a:pt x="669563" y="337897"/>
                  </a:cubicBezTo>
                  <a:cubicBezTo>
                    <a:pt x="669563" y="355477"/>
                    <a:pt x="670659" y="373042"/>
                    <a:pt x="672850" y="390483"/>
                  </a:cubicBezTo>
                  <a:cubicBezTo>
                    <a:pt x="672995" y="391403"/>
                    <a:pt x="672995" y="392338"/>
                    <a:pt x="672850" y="393258"/>
                  </a:cubicBezTo>
                  <a:cubicBezTo>
                    <a:pt x="672631" y="394186"/>
                    <a:pt x="672265" y="395062"/>
                    <a:pt x="671681" y="395814"/>
                  </a:cubicBezTo>
                  <a:cubicBezTo>
                    <a:pt x="671169" y="396567"/>
                    <a:pt x="670512" y="397210"/>
                    <a:pt x="669709" y="397713"/>
                  </a:cubicBezTo>
                  <a:cubicBezTo>
                    <a:pt x="668906" y="398210"/>
                    <a:pt x="668029" y="398509"/>
                    <a:pt x="667153" y="398590"/>
                  </a:cubicBezTo>
                  <a:close/>
                  <a:moveTo>
                    <a:pt x="88496" y="261137"/>
                  </a:moveTo>
                  <a:cubicBezTo>
                    <a:pt x="87400" y="261130"/>
                    <a:pt x="86377" y="260853"/>
                    <a:pt x="85428" y="260334"/>
                  </a:cubicBezTo>
                  <a:cubicBezTo>
                    <a:pt x="84625" y="259889"/>
                    <a:pt x="83894" y="259297"/>
                    <a:pt x="83310" y="258581"/>
                  </a:cubicBezTo>
                  <a:cubicBezTo>
                    <a:pt x="82799" y="257844"/>
                    <a:pt x="82360" y="257033"/>
                    <a:pt x="82068" y="256171"/>
                  </a:cubicBezTo>
                  <a:cubicBezTo>
                    <a:pt x="81922" y="255258"/>
                    <a:pt x="81922" y="254309"/>
                    <a:pt x="82068" y="253396"/>
                  </a:cubicBezTo>
                  <a:cubicBezTo>
                    <a:pt x="82142" y="252446"/>
                    <a:pt x="82433" y="251526"/>
                    <a:pt x="82872" y="250693"/>
                  </a:cubicBezTo>
                  <a:cubicBezTo>
                    <a:pt x="88642" y="239008"/>
                    <a:pt x="94338" y="227395"/>
                    <a:pt x="99669" y="215417"/>
                  </a:cubicBezTo>
                  <a:cubicBezTo>
                    <a:pt x="105805" y="201884"/>
                    <a:pt x="110917" y="187949"/>
                    <a:pt x="115154" y="173715"/>
                  </a:cubicBezTo>
                  <a:cubicBezTo>
                    <a:pt x="115445" y="172838"/>
                    <a:pt x="115811" y="172020"/>
                    <a:pt x="116395" y="171304"/>
                  </a:cubicBezTo>
                  <a:cubicBezTo>
                    <a:pt x="116979" y="170588"/>
                    <a:pt x="117637" y="169990"/>
                    <a:pt x="118440" y="169552"/>
                  </a:cubicBezTo>
                  <a:cubicBezTo>
                    <a:pt x="120046" y="168653"/>
                    <a:pt x="121872" y="168471"/>
                    <a:pt x="123625" y="169040"/>
                  </a:cubicBezTo>
                  <a:cubicBezTo>
                    <a:pt x="125378" y="169639"/>
                    <a:pt x="126766" y="170896"/>
                    <a:pt x="127569" y="172546"/>
                  </a:cubicBezTo>
                  <a:cubicBezTo>
                    <a:pt x="128446" y="174233"/>
                    <a:pt x="128665" y="176198"/>
                    <a:pt x="128080" y="178023"/>
                  </a:cubicBezTo>
                  <a:cubicBezTo>
                    <a:pt x="123625" y="193003"/>
                    <a:pt x="118074" y="207647"/>
                    <a:pt x="111574" y="221844"/>
                  </a:cubicBezTo>
                  <a:cubicBezTo>
                    <a:pt x="106170" y="233969"/>
                    <a:pt x="100400" y="245800"/>
                    <a:pt x="94630" y="257632"/>
                  </a:cubicBezTo>
                  <a:cubicBezTo>
                    <a:pt x="94046" y="258720"/>
                    <a:pt x="93243" y="259648"/>
                    <a:pt x="92220" y="260334"/>
                  </a:cubicBezTo>
                  <a:cubicBezTo>
                    <a:pt x="90979" y="260955"/>
                    <a:pt x="89591" y="261211"/>
                    <a:pt x="88203" y="261064"/>
                  </a:cubicBezTo>
                  <a:close/>
                  <a:moveTo>
                    <a:pt x="678838" y="229002"/>
                  </a:moveTo>
                  <a:lnTo>
                    <a:pt x="677013" y="229002"/>
                  </a:lnTo>
                  <a:cubicBezTo>
                    <a:pt x="675260" y="228433"/>
                    <a:pt x="673799" y="227235"/>
                    <a:pt x="672923" y="225642"/>
                  </a:cubicBezTo>
                  <a:cubicBezTo>
                    <a:pt x="671974" y="223970"/>
                    <a:pt x="671754" y="222005"/>
                    <a:pt x="672265" y="220165"/>
                  </a:cubicBezTo>
                  <a:cubicBezTo>
                    <a:pt x="676355" y="205558"/>
                    <a:pt x="681248" y="190001"/>
                    <a:pt x="686872" y="174883"/>
                  </a:cubicBezTo>
                  <a:cubicBezTo>
                    <a:pt x="691473" y="162796"/>
                    <a:pt x="696659" y="150949"/>
                    <a:pt x="702429" y="139388"/>
                  </a:cubicBezTo>
                  <a:cubicBezTo>
                    <a:pt x="702794" y="138570"/>
                    <a:pt x="703378" y="137825"/>
                    <a:pt x="704035" y="137197"/>
                  </a:cubicBezTo>
                  <a:cubicBezTo>
                    <a:pt x="704693" y="136620"/>
                    <a:pt x="705496" y="136174"/>
                    <a:pt x="706373" y="135882"/>
                  </a:cubicBezTo>
                  <a:cubicBezTo>
                    <a:pt x="707249" y="135700"/>
                    <a:pt x="708126" y="135700"/>
                    <a:pt x="709002" y="135882"/>
                  </a:cubicBezTo>
                  <a:cubicBezTo>
                    <a:pt x="709878" y="135933"/>
                    <a:pt x="710755" y="136182"/>
                    <a:pt x="711485" y="136613"/>
                  </a:cubicBezTo>
                  <a:cubicBezTo>
                    <a:pt x="712288" y="137058"/>
                    <a:pt x="713019" y="137650"/>
                    <a:pt x="713603" y="138365"/>
                  </a:cubicBezTo>
                  <a:cubicBezTo>
                    <a:pt x="714187" y="139067"/>
                    <a:pt x="714626" y="139892"/>
                    <a:pt x="714845" y="140776"/>
                  </a:cubicBezTo>
                  <a:cubicBezTo>
                    <a:pt x="714990" y="141689"/>
                    <a:pt x="714990" y="142638"/>
                    <a:pt x="714845" y="143551"/>
                  </a:cubicBezTo>
                  <a:cubicBezTo>
                    <a:pt x="714772" y="144471"/>
                    <a:pt x="714553" y="145369"/>
                    <a:pt x="714114" y="146180"/>
                  </a:cubicBezTo>
                  <a:cubicBezTo>
                    <a:pt x="708636" y="157282"/>
                    <a:pt x="703597" y="168675"/>
                    <a:pt x="699507" y="180287"/>
                  </a:cubicBezTo>
                  <a:cubicBezTo>
                    <a:pt x="694102" y="194894"/>
                    <a:pt x="689283" y="209502"/>
                    <a:pt x="685412" y="224109"/>
                  </a:cubicBezTo>
                  <a:cubicBezTo>
                    <a:pt x="684973" y="225526"/>
                    <a:pt x="684097" y="226775"/>
                    <a:pt x="682929" y="227688"/>
                  </a:cubicBezTo>
                  <a:cubicBezTo>
                    <a:pt x="681687" y="228601"/>
                    <a:pt x="680080" y="229039"/>
                    <a:pt x="678546" y="228929"/>
                  </a:cubicBezTo>
                  <a:close/>
                  <a:moveTo>
                    <a:pt x="136187" y="98999"/>
                  </a:moveTo>
                  <a:lnTo>
                    <a:pt x="135603" y="98999"/>
                  </a:lnTo>
                  <a:cubicBezTo>
                    <a:pt x="134727" y="98912"/>
                    <a:pt x="133850" y="98664"/>
                    <a:pt x="133047" y="98269"/>
                  </a:cubicBezTo>
                  <a:cubicBezTo>
                    <a:pt x="132244" y="97824"/>
                    <a:pt x="131513" y="97232"/>
                    <a:pt x="130929" y="96516"/>
                  </a:cubicBezTo>
                  <a:cubicBezTo>
                    <a:pt x="130345" y="95815"/>
                    <a:pt x="129906" y="94990"/>
                    <a:pt x="129688" y="94106"/>
                  </a:cubicBezTo>
                  <a:cubicBezTo>
                    <a:pt x="129541" y="93193"/>
                    <a:pt x="129541" y="92244"/>
                    <a:pt x="129688" y="91331"/>
                  </a:cubicBezTo>
                  <a:cubicBezTo>
                    <a:pt x="131221" y="73291"/>
                    <a:pt x="131951" y="54083"/>
                    <a:pt x="131951" y="32464"/>
                  </a:cubicBezTo>
                  <a:lnTo>
                    <a:pt x="131951" y="6683"/>
                  </a:lnTo>
                  <a:cubicBezTo>
                    <a:pt x="131951" y="5741"/>
                    <a:pt x="132097" y="4806"/>
                    <a:pt x="132390" y="3908"/>
                  </a:cubicBezTo>
                  <a:cubicBezTo>
                    <a:pt x="132754" y="3046"/>
                    <a:pt x="133193" y="2250"/>
                    <a:pt x="133850" y="1571"/>
                  </a:cubicBezTo>
                  <a:cubicBezTo>
                    <a:pt x="134434" y="891"/>
                    <a:pt x="135165" y="351"/>
                    <a:pt x="135968" y="-36"/>
                  </a:cubicBezTo>
                  <a:cubicBezTo>
                    <a:pt x="136772" y="-416"/>
                    <a:pt x="137721" y="-620"/>
                    <a:pt x="138598" y="-620"/>
                  </a:cubicBezTo>
                  <a:cubicBezTo>
                    <a:pt x="140350" y="-606"/>
                    <a:pt x="142030" y="103"/>
                    <a:pt x="143272" y="1351"/>
                  </a:cubicBezTo>
                  <a:cubicBezTo>
                    <a:pt x="144586" y="2688"/>
                    <a:pt x="145316" y="4463"/>
                    <a:pt x="145316" y="6318"/>
                  </a:cubicBezTo>
                  <a:lnTo>
                    <a:pt x="145316" y="32464"/>
                  </a:lnTo>
                  <a:cubicBezTo>
                    <a:pt x="145316" y="54375"/>
                    <a:pt x="144659" y="74168"/>
                    <a:pt x="143053" y="92573"/>
                  </a:cubicBezTo>
                  <a:cubicBezTo>
                    <a:pt x="142906" y="94311"/>
                    <a:pt x="142176" y="95940"/>
                    <a:pt x="140934" y="97173"/>
                  </a:cubicBezTo>
                  <a:cubicBezTo>
                    <a:pt x="139766" y="98357"/>
                    <a:pt x="138159" y="99065"/>
                    <a:pt x="136479" y="99146"/>
                  </a:cubicBezTo>
                  <a:close/>
                  <a:moveTo>
                    <a:pt x="751800" y="77454"/>
                  </a:moveTo>
                  <a:cubicBezTo>
                    <a:pt x="750413" y="77388"/>
                    <a:pt x="749025" y="76906"/>
                    <a:pt x="747856" y="76067"/>
                  </a:cubicBezTo>
                  <a:cubicBezTo>
                    <a:pt x="744789" y="73671"/>
                    <a:pt x="744205" y="69310"/>
                    <a:pt x="746396" y="66133"/>
                  </a:cubicBezTo>
                  <a:cubicBezTo>
                    <a:pt x="757351" y="50285"/>
                    <a:pt x="768818" y="34802"/>
                    <a:pt x="780284" y="19172"/>
                  </a:cubicBezTo>
                  <a:lnTo>
                    <a:pt x="782694" y="15886"/>
                  </a:lnTo>
                  <a:cubicBezTo>
                    <a:pt x="786200" y="11766"/>
                    <a:pt x="790656" y="8538"/>
                    <a:pt x="795695" y="6464"/>
                  </a:cubicBezTo>
                  <a:cubicBezTo>
                    <a:pt x="797374" y="5588"/>
                    <a:pt x="799054" y="4711"/>
                    <a:pt x="800661" y="3762"/>
                  </a:cubicBezTo>
                  <a:cubicBezTo>
                    <a:pt x="801392" y="3265"/>
                    <a:pt x="802195" y="2944"/>
                    <a:pt x="803071" y="2812"/>
                  </a:cubicBezTo>
                  <a:cubicBezTo>
                    <a:pt x="803948" y="2630"/>
                    <a:pt x="804824" y="2630"/>
                    <a:pt x="805700" y="2812"/>
                  </a:cubicBezTo>
                  <a:cubicBezTo>
                    <a:pt x="806577" y="3017"/>
                    <a:pt x="807380" y="3418"/>
                    <a:pt x="808110" y="3981"/>
                  </a:cubicBezTo>
                  <a:cubicBezTo>
                    <a:pt x="808841" y="4521"/>
                    <a:pt x="809425" y="5215"/>
                    <a:pt x="809864" y="6026"/>
                  </a:cubicBezTo>
                  <a:cubicBezTo>
                    <a:pt x="810375" y="6829"/>
                    <a:pt x="810667" y="7720"/>
                    <a:pt x="810813" y="8655"/>
                  </a:cubicBezTo>
                  <a:cubicBezTo>
                    <a:pt x="810959" y="9568"/>
                    <a:pt x="810959" y="10510"/>
                    <a:pt x="810813" y="11430"/>
                  </a:cubicBezTo>
                  <a:cubicBezTo>
                    <a:pt x="810594" y="12321"/>
                    <a:pt x="810229" y="13161"/>
                    <a:pt x="809718" y="13914"/>
                  </a:cubicBezTo>
                  <a:cubicBezTo>
                    <a:pt x="809206" y="14666"/>
                    <a:pt x="808549" y="15287"/>
                    <a:pt x="807746" y="15740"/>
                  </a:cubicBezTo>
                  <a:cubicBezTo>
                    <a:pt x="805774" y="16989"/>
                    <a:pt x="803801" y="18113"/>
                    <a:pt x="801684" y="19099"/>
                  </a:cubicBezTo>
                  <a:cubicBezTo>
                    <a:pt x="798689" y="20458"/>
                    <a:pt x="795914" y="22393"/>
                    <a:pt x="793649" y="24796"/>
                  </a:cubicBezTo>
                  <a:lnTo>
                    <a:pt x="791240" y="28156"/>
                  </a:lnTo>
                  <a:cubicBezTo>
                    <a:pt x="779846" y="43566"/>
                    <a:pt x="768453" y="58976"/>
                    <a:pt x="757497" y="74679"/>
                  </a:cubicBezTo>
                  <a:cubicBezTo>
                    <a:pt x="756840" y="75562"/>
                    <a:pt x="755964" y="76285"/>
                    <a:pt x="755014" y="76797"/>
                  </a:cubicBezTo>
                  <a:cubicBezTo>
                    <a:pt x="754065" y="77272"/>
                    <a:pt x="753042" y="77498"/>
                    <a:pt x="751947" y="774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5" name="Google Shape;195;p12"/>
            <p:cNvSpPr/>
            <p:nvPr/>
          </p:nvSpPr>
          <p:spPr>
            <a:xfrm>
              <a:off x="2838416" y="2514893"/>
              <a:ext cx="2874965" cy="2433238"/>
            </a:xfrm>
            <a:custGeom>
              <a:avLst/>
              <a:gdLst/>
              <a:ahLst/>
              <a:cxnLst/>
              <a:rect l="l" t="t" r="r" b="b"/>
              <a:pathLst>
                <a:path w="2874965" h="2433238" extrusionOk="0">
                  <a:moveTo>
                    <a:pt x="2362733" y="2432618"/>
                  </a:moveTo>
                  <a:cubicBezTo>
                    <a:pt x="2325412" y="2432399"/>
                    <a:pt x="2288383" y="2425972"/>
                    <a:pt x="2253180" y="2413555"/>
                  </a:cubicBezTo>
                  <a:cubicBezTo>
                    <a:pt x="2129021" y="2370173"/>
                    <a:pt x="2039333" y="2279171"/>
                    <a:pt x="1961040" y="2187146"/>
                  </a:cubicBezTo>
                  <a:cubicBezTo>
                    <a:pt x="1943292" y="2167720"/>
                    <a:pt x="1923865" y="2149898"/>
                    <a:pt x="1903050" y="2133831"/>
                  </a:cubicBezTo>
                  <a:lnTo>
                    <a:pt x="1894724" y="2127112"/>
                  </a:lnTo>
                  <a:cubicBezTo>
                    <a:pt x="1843599" y="2084679"/>
                    <a:pt x="1780935" y="2077448"/>
                    <a:pt x="1710675" y="2072847"/>
                  </a:cubicBezTo>
                  <a:cubicBezTo>
                    <a:pt x="1603898" y="2066127"/>
                    <a:pt x="1498655" y="2043706"/>
                    <a:pt x="1398377" y="2006239"/>
                  </a:cubicBezTo>
                  <a:cubicBezTo>
                    <a:pt x="1309274" y="1974103"/>
                    <a:pt x="1231345" y="1916916"/>
                    <a:pt x="1173940" y="1841544"/>
                  </a:cubicBezTo>
                  <a:cubicBezTo>
                    <a:pt x="1126321" y="1779975"/>
                    <a:pt x="1066870" y="1711396"/>
                    <a:pt x="987846" y="1670204"/>
                  </a:cubicBezTo>
                  <a:cubicBezTo>
                    <a:pt x="945121" y="1648294"/>
                    <a:pt x="902614" y="1623827"/>
                    <a:pt x="861204" y="1600674"/>
                  </a:cubicBezTo>
                  <a:lnTo>
                    <a:pt x="850979" y="1594904"/>
                  </a:lnTo>
                  <a:cubicBezTo>
                    <a:pt x="810444" y="1572117"/>
                    <a:pt x="764651" y="1543780"/>
                    <a:pt x="735437" y="1494190"/>
                  </a:cubicBezTo>
                  <a:lnTo>
                    <a:pt x="713527" y="1458037"/>
                  </a:lnTo>
                  <a:cubicBezTo>
                    <a:pt x="694391" y="1426340"/>
                    <a:pt x="674745" y="1393547"/>
                    <a:pt x="657289" y="1360096"/>
                  </a:cubicBezTo>
                  <a:cubicBezTo>
                    <a:pt x="602220" y="1252662"/>
                    <a:pt x="565411" y="1161733"/>
                    <a:pt x="540945" y="1073799"/>
                  </a:cubicBezTo>
                  <a:cubicBezTo>
                    <a:pt x="524073" y="1012084"/>
                    <a:pt x="502893" y="947740"/>
                    <a:pt x="476235" y="876604"/>
                  </a:cubicBezTo>
                  <a:cubicBezTo>
                    <a:pt x="468931" y="857176"/>
                    <a:pt x="464622" y="853160"/>
                    <a:pt x="462723" y="852502"/>
                  </a:cubicBezTo>
                  <a:cubicBezTo>
                    <a:pt x="460824" y="851845"/>
                    <a:pt x="454982" y="852502"/>
                    <a:pt x="438841" y="863384"/>
                  </a:cubicBezTo>
                  <a:cubicBezTo>
                    <a:pt x="398307" y="890992"/>
                    <a:pt x="359671" y="921301"/>
                    <a:pt x="323226" y="954094"/>
                  </a:cubicBezTo>
                  <a:cubicBezTo>
                    <a:pt x="289923" y="983308"/>
                    <a:pt x="256765" y="1014494"/>
                    <a:pt x="224629" y="1044365"/>
                  </a:cubicBezTo>
                  <a:cubicBezTo>
                    <a:pt x="188842" y="1077597"/>
                    <a:pt x="151594" y="1111923"/>
                    <a:pt x="114492" y="1144789"/>
                  </a:cubicBezTo>
                  <a:cubicBezTo>
                    <a:pt x="93896" y="1161952"/>
                    <a:pt x="72059" y="1177655"/>
                    <a:pt x="49198" y="1191678"/>
                  </a:cubicBezTo>
                  <a:cubicBezTo>
                    <a:pt x="39266" y="1198105"/>
                    <a:pt x="29260" y="1204605"/>
                    <a:pt x="19474" y="1211251"/>
                  </a:cubicBezTo>
                  <a:cubicBezTo>
                    <a:pt x="16552" y="1213296"/>
                    <a:pt x="12827" y="1214026"/>
                    <a:pt x="9322" y="1213296"/>
                  </a:cubicBezTo>
                  <a:cubicBezTo>
                    <a:pt x="5743" y="1212493"/>
                    <a:pt x="2675" y="1210229"/>
                    <a:pt x="776" y="1207161"/>
                  </a:cubicBezTo>
                  <a:cubicBezTo>
                    <a:pt x="-1269" y="1203947"/>
                    <a:pt x="-1926" y="1200150"/>
                    <a:pt x="-1196" y="1196425"/>
                  </a:cubicBezTo>
                  <a:cubicBezTo>
                    <a:pt x="-465" y="1192773"/>
                    <a:pt x="1653" y="1189559"/>
                    <a:pt x="4647" y="1187442"/>
                  </a:cubicBezTo>
                  <a:cubicBezTo>
                    <a:pt x="14653" y="1180576"/>
                    <a:pt x="24805" y="1174003"/>
                    <a:pt x="35030" y="1167357"/>
                  </a:cubicBezTo>
                  <a:cubicBezTo>
                    <a:pt x="56794" y="1154064"/>
                    <a:pt x="77536" y="1139238"/>
                    <a:pt x="97110" y="1122878"/>
                  </a:cubicBezTo>
                  <a:cubicBezTo>
                    <a:pt x="134138" y="1090232"/>
                    <a:pt x="170948" y="1056124"/>
                    <a:pt x="206663" y="1022967"/>
                  </a:cubicBezTo>
                  <a:cubicBezTo>
                    <a:pt x="238944" y="993022"/>
                    <a:pt x="272394" y="962128"/>
                    <a:pt x="305771" y="932330"/>
                  </a:cubicBezTo>
                  <a:cubicBezTo>
                    <a:pt x="343165" y="898661"/>
                    <a:pt x="382823" y="867621"/>
                    <a:pt x="424380" y="839283"/>
                  </a:cubicBezTo>
                  <a:cubicBezTo>
                    <a:pt x="442128" y="827451"/>
                    <a:pt x="456881" y="820586"/>
                    <a:pt x="470903" y="825406"/>
                  </a:cubicBezTo>
                  <a:cubicBezTo>
                    <a:pt x="484926" y="830227"/>
                    <a:pt x="493472" y="845198"/>
                    <a:pt x="501286" y="866233"/>
                  </a:cubicBezTo>
                  <a:cubicBezTo>
                    <a:pt x="528236" y="937881"/>
                    <a:pt x="549709" y="1003100"/>
                    <a:pt x="567018" y="1065765"/>
                  </a:cubicBezTo>
                  <a:cubicBezTo>
                    <a:pt x="590243" y="1151581"/>
                    <a:pt x="626542" y="1241050"/>
                    <a:pt x="680661" y="1346293"/>
                  </a:cubicBezTo>
                  <a:cubicBezTo>
                    <a:pt x="697459" y="1378940"/>
                    <a:pt x="717179" y="1411586"/>
                    <a:pt x="735948" y="1442773"/>
                  </a:cubicBezTo>
                  <a:cubicBezTo>
                    <a:pt x="743252" y="1454897"/>
                    <a:pt x="750555" y="1467239"/>
                    <a:pt x="757859" y="1479290"/>
                  </a:cubicBezTo>
                  <a:cubicBezTo>
                    <a:pt x="783494" y="1522673"/>
                    <a:pt x="823956" y="1547797"/>
                    <a:pt x="863176" y="1569854"/>
                  </a:cubicBezTo>
                  <a:lnTo>
                    <a:pt x="873473" y="1575623"/>
                  </a:lnTo>
                  <a:cubicBezTo>
                    <a:pt x="914519" y="1598702"/>
                    <a:pt x="957026" y="1622731"/>
                    <a:pt x="999312" y="1644860"/>
                  </a:cubicBezTo>
                  <a:cubicBezTo>
                    <a:pt x="1083158" y="1688681"/>
                    <a:pt x="1145383" y="1759891"/>
                    <a:pt x="1194536" y="1823869"/>
                  </a:cubicBezTo>
                  <a:cubicBezTo>
                    <a:pt x="1248874" y="1895152"/>
                    <a:pt x="1322639" y="1949271"/>
                    <a:pt x="1406922" y="1979727"/>
                  </a:cubicBezTo>
                  <a:cubicBezTo>
                    <a:pt x="1504862" y="2016318"/>
                    <a:pt x="1607623" y="2038374"/>
                    <a:pt x="1711917" y="2045020"/>
                  </a:cubicBezTo>
                  <a:cubicBezTo>
                    <a:pt x="1786778" y="2049914"/>
                    <a:pt x="1853459" y="2057801"/>
                    <a:pt x="1911084" y="2105274"/>
                  </a:cubicBezTo>
                  <a:lnTo>
                    <a:pt x="1919191" y="2111994"/>
                  </a:lnTo>
                  <a:cubicBezTo>
                    <a:pt x="1941394" y="2129084"/>
                    <a:pt x="1961989" y="2148219"/>
                    <a:pt x="1980687" y="2169107"/>
                  </a:cubicBezTo>
                  <a:cubicBezTo>
                    <a:pt x="2056496" y="2257918"/>
                    <a:pt x="2142971" y="2345925"/>
                    <a:pt x="2261141" y="2387116"/>
                  </a:cubicBezTo>
                  <a:cubicBezTo>
                    <a:pt x="2391801" y="2432691"/>
                    <a:pt x="2512236" y="2389965"/>
                    <a:pt x="2583154" y="2272890"/>
                  </a:cubicBezTo>
                  <a:cubicBezTo>
                    <a:pt x="2602580" y="2240901"/>
                    <a:pt x="2621278" y="2207596"/>
                    <a:pt x="2639317" y="2175461"/>
                  </a:cubicBezTo>
                  <a:cubicBezTo>
                    <a:pt x="2649615" y="2156691"/>
                    <a:pt x="2660205" y="2137994"/>
                    <a:pt x="2671014" y="2119370"/>
                  </a:cubicBezTo>
                  <a:cubicBezTo>
                    <a:pt x="2698549" y="2069852"/>
                    <a:pt x="2736381" y="2026907"/>
                    <a:pt x="2782101" y="1993458"/>
                  </a:cubicBezTo>
                  <a:cubicBezTo>
                    <a:pt x="2798022" y="1981114"/>
                    <a:pt x="2812556" y="1967019"/>
                    <a:pt x="2825264" y="1951389"/>
                  </a:cubicBezTo>
                  <a:cubicBezTo>
                    <a:pt x="2832422" y="1943793"/>
                    <a:pt x="2837972" y="1934737"/>
                    <a:pt x="2841406" y="1924878"/>
                  </a:cubicBezTo>
                  <a:cubicBezTo>
                    <a:pt x="2844838" y="1914872"/>
                    <a:pt x="2846225" y="1904281"/>
                    <a:pt x="2845349" y="1893765"/>
                  </a:cubicBezTo>
                  <a:cubicBezTo>
                    <a:pt x="2843816" y="1882736"/>
                    <a:pt x="2839944" y="1872146"/>
                    <a:pt x="2834102" y="1862652"/>
                  </a:cubicBezTo>
                  <a:cubicBezTo>
                    <a:pt x="2828332" y="1853303"/>
                    <a:pt x="2820663" y="1845342"/>
                    <a:pt x="2811534" y="1839281"/>
                  </a:cubicBezTo>
                  <a:cubicBezTo>
                    <a:pt x="2758802" y="1800133"/>
                    <a:pt x="2695262" y="1782678"/>
                    <a:pt x="2634497" y="1766245"/>
                  </a:cubicBezTo>
                  <a:lnTo>
                    <a:pt x="2627193" y="1764273"/>
                  </a:lnTo>
                  <a:cubicBezTo>
                    <a:pt x="2510337" y="1731626"/>
                    <a:pt x="2398301" y="1685834"/>
                    <a:pt x="2274725" y="1633687"/>
                  </a:cubicBezTo>
                  <a:cubicBezTo>
                    <a:pt x="2186645" y="1596293"/>
                    <a:pt x="2132819" y="1543488"/>
                    <a:pt x="2105357" y="1467458"/>
                  </a:cubicBezTo>
                  <a:cubicBezTo>
                    <a:pt x="2089654" y="1424441"/>
                    <a:pt x="2076509" y="1380546"/>
                    <a:pt x="2065918" y="1335995"/>
                  </a:cubicBezTo>
                  <a:cubicBezTo>
                    <a:pt x="2036704" y="1211835"/>
                    <a:pt x="1988355" y="1087676"/>
                    <a:pt x="1914151" y="946207"/>
                  </a:cubicBezTo>
                  <a:lnTo>
                    <a:pt x="1879386" y="879306"/>
                  </a:lnTo>
                  <a:cubicBezTo>
                    <a:pt x="1830380" y="786040"/>
                    <a:pt x="1779694" y="689415"/>
                    <a:pt x="1732878" y="592936"/>
                  </a:cubicBezTo>
                  <a:cubicBezTo>
                    <a:pt x="1687961" y="500473"/>
                    <a:pt x="1698259" y="417651"/>
                    <a:pt x="1763479" y="347537"/>
                  </a:cubicBezTo>
                  <a:cubicBezTo>
                    <a:pt x="1773267" y="336509"/>
                    <a:pt x="1782250" y="324750"/>
                    <a:pt x="1790430" y="312407"/>
                  </a:cubicBezTo>
                  <a:lnTo>
                    <a:pt x="1798171" y="301306"/>
                  </a:lnTo>
                  <a:cubicBezTo>
                    <a:pt x="1836953" y="246603"/>
                    <a:pt x="1834689" y="203366"/>
                    <a:pt x="1790064" y="164511"/>
                  </a:cubicBezTo>
                  <a:cubicBezTo>
                    <a:pt x="1739816" y="120749"/>
                    <a:pt x="1686135" y="81200"/>
                    <a:pt x="1629387" y="46267"/>
                  </a:cubicBezTo>
                  <a:cubicBezTo>
                    <a:pt x="1603460" y="30492"/>
                    <a:pt x="1587027" y="24868"/>
                    <a:pt x="1575999" y="27935"/>
                  </a:cubicBezTo>
                  <a:cubicBezTo>
                    <a:pt x="1563144" y="31514"/>
                    <a:pt x="1551459" y="49043"/>
                    <a:pt x="1535537" y="78111"/>
                  </a:cubicBezTo>
                  <a:cubicBezTo>
                    <a:pt x="1522829" y="104060"/>
                    <a:pt x="1513334" y="131456"/>
                    <a:pt x="1507272" y="159691"/>
                  </a:cubicBezTo>
                  <a:cubicBezTo>
                    <a:pt x="1485362" y="245288"/>
                    <a:pt x="1439642" y="314233"/>
                    <a:pt x="1363174" y="376751"/>
                  </a:cubicBezTo>
                  <a:cubicBezTo>
                    <a:pt x="1294960" y="432623"/>
                    <a:pt x="1229373" y="494849"/>
                    <a:pt x="1165979" y="555103"/>
                  </a:cubicBezTo>
                  <a:lnTo>
                    <a:pt x="1142754" y="577014"/>
                  </a:lnTo>
                  <a:cubicBezTo>
                    <a:pt x="1073443" y="643987"/>
                    <a:pt x="983975" y="686202"/>
                    <a:pt x="888226" y="697157"/>
                  </a:cubicBezTo>
                  <a:cubicBezTo>
                    <a:pt x="869018" y="699640"/>
                    <a:pt x="849737" y="702050"/>
                    <a:pt x="830383" y="704460"/>
                  </a:cubicBezTo>
                  <a:cubicBezTo>
                    <a:pt x="733538" y="715780"/>
                    <a:pt x="633188" y="727321"/>
                    <a:pt x="540652" y="767271"/>
                  </a:cubicBezTo>
                  <a:cubicBezTo>
                    <a:pt x="499314" y="785018"/>
                    <a:pt x="467617" y="770119"/>
                    <a:pt x="446071" y="722791"/>
                  </a:cubicBezTo>
                  <a:cubicBezTo>
                    <a:pt x="424526" y="675465"/>
                    <a:pt x="405610" y="625582"/>
                    <a:pt x="386694" y="574968"/>
                  </a:cubicBezTo>
                  <a:cubicBezTo>
                    <a:pt x="342215" y="455556"/>
                    <a:pt x="281085" y="362802"/>
                    <a:pt x="199870" y="292323"/>
                  </a:cubicBezTo>
                  <a:cubicBezTo>
                    <a:pt x="130122" y="231411"/>
                    <a:pt x="65194" y="154871"/>
                    <a:pt x="1434" y="58245"/>
                  </a:cubicBezTo>
                  <a:cubicBezTo>
                    <a:pt x="-611" y="55105"/>
                    <a:pt x="-1414" y="51285"/>
                    <a:pt x="-757" y="47582"/>
                  </a:cubicBezTo>
                  <a:cubicBezTo>
                    <a:pt x="-173" y="43996"/>
                    <a:pt x="1799" y="40768"/>
                    <a:pt x="4647" y="38526"/>
                  </a:cubicBezTo>
                  <a:cubicBezTo>
                    <a:pt x="7569" y="36422"/>
                    <a:pt x="11221" y="35604"/>
                    <a:pt x="14799" y="36262"/>
                  </a:cubicBezTo>
                  <a:cubicBezTo>
                    <a:pt x="18378" y="36985"/>
                    <a:pt x="21519" y="39117"/>
                    <a:pt x="23490" y="42177"/>
                  </a:cubicBezTo>
                  <a:cubicBezTo>
                    <a:pt x="85935" y="136612"/>
                    <a:pt x="149184" y="211400"/>
                    <a:pt x="217326" y="270632"/>
                  </a:cubicBezTo>
                  <a:cubicBezTo>
                    <a:pt x="302119" y="344543"/>
                    <a:pt x="365806" y="440876"/>
                    <a:pt x="412037" y="564890"/>
                  </a:cubicBezTo>
                  <a:cubicBezTo>
                    <a:pt x="430734" y="614919"/>
                    <a:pt x="449285" y="663853"/>
                    <a:pt x="470466" y="710960"/>
                  </a:cubicBezTo>
                  <a:cubicBezTo>
                    <a:pt x="489162" y="752298"/>
                    <a:pt x="510343" y="749888"/>
                    <a:pt x="530427" y="741343"/>
                  </a:cubicBezTo>
                  <a:cubicBezTo>
                    <a:pt x="626542" y="699859"/>
                    <a:pt x="728718" y="688028"/>
                    <a:pt x="827461" y="676634"/>
                  </a:cubicBezTo>
                  <a:cubicBezTo>
                    <a:pt x="846597" y="674442"/>
                    <a:pt x="866243" y="672179"/>
                    <a:pt x="885086" y="669769"/>
                  </a:cubicBezTo>
                  <a:cubicBezTo>
                    <a:pt x="975211" y="659397"/>
                    <a:pt x="1059494" y="619594"/>
                    <a:pt x="1124714" y="556564"/>
                  </a:cubicBezTo>
                  <a:lnTo>
                    <a:pt x="1147940" y="534654"/>
                  </a:lnTo>
                  <a:cubicBezTo>
                    <a:pt x="1211845" y="474107"/>
                    <a:pt x="1277796" y="411443"/>
                    <a:pt x="1346814" y="355133"/>
                  </a:cubicBezTo>
                  <a:cubicBezTo>
                    <a:pt x="1418388" y="296705"/>
                    <a:pt x="1461114" y="232726"/>
                    <a:pt x="1481344" y="153191"/>
                  </a:cubicBezTo>
                  <a:cubicBezTo>
                    <a:pt x="1487918" y="122479"/>
                    <a:pt x="1498362" y="92718"/>
                    <a:pt x="1512384" y="64599"/>
                  </a:cubicBezTo>
                  <a:cubicBezTo>
                    <a:pt x="1529840" y="32902"/>
                    <a:pt x="1545105" y="7997"/>
                    <a:pt x="1569279" y="1205"/>
                  </a:cubicBezTo>
                  <a:cubicBezTo>
                    <a:pt x="1588341" y="-4127"/>
                    <a:pt x="1609814" y="2008"/>
                    <a:pt x="1643264" y="22458"/>
                  </a:cubicBezTo>
                  <a:cubicBezTo>
                    <a:pt x="1701181" y="58187"/>
                    <a:pt x="1756104" y="98612"/>
                    <a:pt x="1807447" y="143331"/>
                  </a:cubicBezTo>
                  <a:cubicBezTo>
                    <a:pt x="1846229" y="177000"/>
                    <a:pt x="1880482" y="234917"/>
                    <a:pt x="1820081" y="319273"/>
                  </a:cubicBezTo>
                  <a:lnTo>
                    <a:pt x="1812340" y="330082"/>
                  </a:lnTo>
                  <a:cubicBezTo>
                    <a:pt x="1803503" y="343520"/>
                    <a:pt x="1793716" y="356229"/>
                    <a:pt x="1783126" y="368279"/>
                  </a:cubicBezTo>
                  <a:cubicBezTo>
                    <a:pt x="1726158" y="429848"/>
                    <a:pt x="1717395" y="499304"/>
                    <a:pt x="1757271" y="580885"/>
                  </a:cubicBezTo>
                  <a:cubicBezTo>
                    <a:pt x="1803795" y="676999"/>
                    <a:pt x="1854482" y="773259"/>
                    <a:pt x="1903342" y="866525"/>
                  </a:cubicBezTo>
                  <a:lnTo>
                    <a:pt x="1938326" y="933206"/>
                  </a:lnTo>
                  <a:cubicBezTo>
                    <a:pt x="2013698" y="1077158"/>
                    <a:pt x="2062486" y="1203436"/>
                    <a:pt x="2092649" y="1329860"/>
                  </a:cubicBezTo>
                  <a:cubicBezTo>
                    <a:pt x="2103093" y="1373316"/>
                    <a:pt x="2116020" y="1416188"/>
                    <a:pt x="2131357" y="1458183"/>
                  </a:cubicBezTo>
                  <a:cubicBezTo>
                    <a:pt x="2155971" y="1526251"/>
                    <a:pt x="2204977" y="1573870"/>
                    <a:pt x="2285608" y="1608051"/>
                  </a:cubicBezTo>
                  <a:cubicBezTo>
                    <a:pt x="2408234" y="1660052"/>
                    <a:pt x="2519321" y="1705991"/>
                    <a:pt x="2634789" y="1737762"/>
                  </a:cubicBezTo>
                  <a:lnTo>
                    <a:pt x="2642092" y="1739734"/>
                  </a:lnTo>
                  <a:cubicBezTo>
                    <a:pt x="2705414" y="1757261"/>
                    <a:pt x="2771000" y="1775375"/>
                    <a:pt x="2828186" y="1817442"/>
                  </a:cubicBezTo>
                  <a:cubicBezTo>
                    <a:pt x="2840456" y="1825915"/>
                    <a:pt x="2850827" y="1836870"/>
                    <a:pt x="2858496" y="1849651"/>
                  </a:cubicBezTo>
                  <a:cubicBezTo>
                    <a:pt x="2866238" y="1862652"/>
                    <a:pt x="2871204" y="1877112"/>
                    <a:pt x="2873103" y="1892158"/>
                  </a:cubicBezTo>
                  <a:cubicBezTo>
                    <a:pt x="2874345" y="1906692"/>
                    <a:pt x="2872519" y="1921372"/>
                    <a:pt x="2867844" y="1935175"/>
                  </a:cubicBezTo>
                  <a:cubicBezTo>
                    <a:pt x="2863243" y="1948906"/>
                    <a:pt x="2855720" y="1961468"/>
                    <a:pt x="2845934" y="1972058"/>
                  </a:cubicBezTo>
                  <a:cubicBezTo>
                    <a:pt x="2831838" y="1989294"/>
                    <a:pt x="2815770" y="2004851"/>
                    <a:pt x="2798095" y="2018435"/>
                  </a:cubicBezTo>
                  <a:cubicBezTo>
                    <a:pt x="2755808" y="2049110"/>
                    <a:pt x="2720678" y="2088622"/>
                    <a:pt x="2695116" y="2134196"/>
                  </a:cubicBezTo>
                  <a:cubicBezTo>
                    <a:pt x="2684453" y="2152747"/>
                    <a:pt x="2674009" y="2171298"/>
                    <a:pt x="2663492" y="2189922"/>
                  </a:cubicBezTo>
                  <a:cubicBezTo>
                    <a:pt x="2645379" y="2222569"/>
                    <a:pt x="2626536" y="2255653"/>
                    <a:pt x="2606963" y="2287862"/>
                  </a:cubicBezTo>
                  <a:cubicBezTo>
                    <a:pt x="2548753" y="2382004"/>
                    <a:pt x="2461841" y="2432618"/>
                    <a:pt x="2362733" y="24326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6" name="Google Shape;196;p12"/>
            <p:cNvSpPr/>
            <p:nvPr/>
          </p:nvSpPr>
          <p:spPr>
            <a:xfrm>
              <a:off x="5598978" y="10312"/>
              <a:ext cx="1571612" cy="6843999"/>
            </a:xfrm>
            <a:custGeom>
              <a:avLst/>
              <a:gdLst/>
              <a:ahLst/>
              <a:cxnLst/>
              <a:rect l="l" t="t" r="r" b="b"/>
              <a:pathLst>
                <a:path w="1571612" h="6843999" extrusionOk="0">
                  <a:moveTo>
                    <a:pt x="331500" y="6843270"/>
                  </a:moveTo>
                  <a:cubicBezTo>
                    <a:pt x="330769" y="6843416"/>
                    <a:pt x="329966" y="6843416"/>
                    <a:pt x="329236" y="6843270"/>
                  </a:cubicBezTo>
                  <a:cubicBezTo>
                    <a:pt x="328360" y="6842977"/>
                    <a:pt x="327628" y="6842540"/>
                    <a:pt x="326971" y="6841882"/>
                  </a:cubicBezTo>
                  <a:cubicBezTo>
                    <a:pt x="326314" y="6841298"/>
                    <a:pt x="325729" y="6840494"/>
                    <a:pt x="325365" y="6839691"/>
                  </a:cubicBezTo>
                  <a:cubicBezTo>
                    <a:pt x="324999" y="6838815"/>
                    <a:pt x="324781" y="6837938"/>
                    <a:pt x="324708" y="6836989"/>
                  </a:cubicBezTo>
                  <a:cubicBezTo>
                    <a:pt x="324562" y="6836039"/>
                    <a:pt x="324562" y="6835163"/>
                    <a:pt x="324708" y="6834214"/>
                  </a:cubicBezTo>
                  <a:cubicBezTo>
                    <a:pt x="327410" y="6826107"/>
                    <a:pt x="329966" y="6817927"/>
                    <a:pt x="332449" y="6809746"/>
                  </a:cubicBezTo>
                  <a:cubicBezTo>
                    <a:pt x="338146" y="6791707"/>
                    <a:pt x="343916" y="6773228"/>
                    <a:pt x="351000" y="6755262"/>
                  </a:cubicBezTo>
                  <a:cubicBezTo>
                    <a:pt x="360714" y="6730796"/>
                    <a:pt x="372108" y="6706256"/>
                    <a:pt x="383136" y="6682227"/>
                  </a:cubicBezTo>
                  <a:cubicBezTo>
                    <a:pt x="405046" y="6635193"/>
                    <a:pt x="427833" y="6586478"/>
                    <a:pt x="437985" y="6533966"/>
                  </a:cubicBezTo>
                  <a:cubicBezTo>
                    <a:pt x="443024" y="6508038"/>
                    <a:pt x="447626" y="6482037"/>
                    <a:pt x="452592" y="6456037"/>
                  </a:cubicBezTo>
                  <a:cubicBezTo>
                    <a:pt x="457558" y="6428430"/>
                    <a:pt x="462452" y="6400749"/>
                    <a:pt x="468076" y="6373289"/>
                  </a:cubicBezTo>
                  <a:cubicBezTo>
                    <a:pt x="478812" y="6318220"/>
                    <a:pt x="498020" y="6257090"/>
                    <a:pt x="558712" y="6221010"/>
                  </a:cubicBezTo>
                  <a:cubicBezTo>
                    <a:pt x="630797" y="6178138"/>
                    <a:pt x="688788" y="6115182"/>
                    <a:pt x="725670" y="6039810"/>
                  </a:cubicBezTo>
                  <a:cubicBezTo>
                    <a:pt x="763503" y="5964437"/>
                    <a:pt x="801992" y="5891548"/>
                    <a:pt x="855965" y="5829322"/>
                  </a:cubicBezTo>
                  <a:cubicBezTo>
                    <a:pt x="892483" y="5787546"/>
                    <a:pt x="925713" y="5746136"/>
                    <a:pt x="966321" y="5696253"/>
                  </a:cubicBezTo>
                  <a:cubicBezTo>
                    <a:pt x="1031177" y="5613723"/>
                    <a:pt x="1114437" y="5547626"/>
                    <a:pt x="1209455" y="5503148"/>
                  </a:cubicBezTo>
                  <a:cubicBezTo>
                    <a:pt x="1248894" y="5485400"/>
                    <a:pt x="1289356" y="5468603"/>
                    <a:pt x="1328576" y="5452023"/>
                  </a:cubicBezTo>
                  <a:cubicBezTo>
                    <a:pt x="1353845" y="5441506"/>
                    <a:pt x="1379188" y="5431062"/>
                    <a:pt x="1404314" y="5420326"/>
                  </a:cubicBezTo>
                  <a:cubicBezTo>
                    <a:pt x="1464785" y="5394252"/>
                    <a:pt x="1516714" y="5367668"/>
                    <a:pt x="1540158" y="5304565"/>
                  </a:cubicBezTo>
                  <a:cubicBezTo>
                    <a:pt x="1554838" y="5262862"/>
                    <a:pt x="1559585" y="5218311"/>
                    <a:pt x="1553963" y="5174490"/>
                  </a:cubicBezTo>
                  <a:cubicBezTo>
                    <a:pt x="1539866" y="5029734"/>
                    <a:pt x="1477057" y="4930772"/>
                    <a:pt x="1362026" y="4871978"/>
                  </a:cubicBezTo>
                  <a:cubicBezTo>
                    <a:pt x="1320030" y="4850578"/>
                    <a:pt x="1267883" y="4823921"/>
                    <a:pt x="1224793" y="4788645"/>
                  </a:cubicBezTo>
                  <a:cubicBezTo>
                    <a:pt x="1098369" y="4684423"/>
                    <a:pt x="988013" y="4562090"/>
                    <a:pt x="897376" y="4425587"/>
                  </a:cubicBezTo>
                  <a:cubicBezTo>
                    <a:pt x="862757" y="4374024"/>
                    <a:pt x="828285" y="4324288"/>
                    <a:pt x="787239" y="4283899"/>
                  </a:cubicBezTo>
                  <a:cubicBezTo>
                    <a:pt x="734142" y="4232847"/>
                    <a:pt x="677102" y="4186032"/>
                    <a:pt x="616702" y="4143891"/>
                  </a:cubicBezTo>
                  <a:cubicBezTo>
                    <a:pt x="528330" y="4080496"/>
                    <a:pt x="508172" y="3984308"/>
                    <a:pt x="500430" y="3898565"/>
                  </a:cubicBezTo>
                  <a:cubicBezTo>
                    <a:pt x="498604" y="3878919"/>
                    <a:pt x="496997" y="3859054"/>
                    <a:pt x="495464" y="3839334"/>
                  </a:cubicBezTo>
                  <a:cubicBezTo>
                    <a:pt x="491666" y="3791423"/>
                    <a:pt x="487722" y="3741905"/>
                    <a:pt x="479981" y="3693994"/>
                  </a:cubicBezTo>
                  <a:cubicBezTo>
                    <a:pt x="476840" y="3674421"/>
                    <a:pt x="473334" y="3654847"/>
                    <a:pt x="469829" y="3635201"/>
                  </a:cubicBezTo>
                  <a:cubicBezTo>
                    <a:pt x="457266" y="3565233"/>
                    <a:pt x="444120" y="3492709"/>
                    <a:pt x="454272" y="3417995"/>
                  </a:cubicBezTo>
                  <a:cubicBezTo>
                    <a:pt x="459457" y="3378920"/>
                    <a:pt x="468879" y="3328234"/>
                    <a:pt x="495025" y="3282222"/>
                  </a:cubicBezTo>
                  <a:cubicBezTo>
                    <a:pt x="549291" y="3187276"/>
                    <a:pt x="642702" y="3170478"/>
                    <a:pt x="717929" y="3166534"/>
                  </a:cubicBezTo>
                  <a:cubicBezTo>
                    <a:pt x="771463" y="3163686"/>
                    <a:pt x="825802" y="3162882"/>
                    <a:pt x="878606" y="3162152"/>
                  </a:cubicBezTo>
                  <a:cubicBezTo>
                    <a:pt x="928269" y="3161422"/>
                    <a:pt x="979394" y="3160692"/>
                    <a:pt x="1030008" y="3158135"/>
                  </a:cubicBezTo>
                  <a:cubicBezTo>
                    <a:pt x="1090846" y="3155214"/>
                    <a:pt x="1135689" y="3112780"/>
                    <a:pt x="1150005" y="3044712"/>
                  </a:cubicBezTo>
                  <a:cubicBezTo>
                    <a:pt x="1164100" y="2982778"/>
                    <a:pt x="1162859" y="2918361"/>
                    <a:pt x="1146426" y="2857011"/>
                  </a:cubicBezTo>
                  <a:cubicBezTo>
                    <a:pt x="1133864" y="2811949"/>
                    <a:pt x="1118161" y="2767251"/>
                    <a:pt x="1102605" y="2723284"/>
                  </a:cubicBezTo>
                  <a:cubicBezTo>
                    <a:pt x="1092526" y="2694070"/>
                    <a:pt x="1082082" y="2664418"/>
                    <a:pt x="1072587" y="2634620"/>
                  </a:cubicBezTo>
                  <a:cubicBezTo>
                    <a:pt x="1050676" y="2564871"/>
                    <a:pt x="1050676" y="2498920"/>
                    <a:pt x="1073610" y="2438812"/>
                  </a:cubicBezTo>
                  <a:cubicBezTo>
                    <a:pt x="1087925" y="2403244"/>
                    <a:pt x="1104723" y="2368698"/>
                    <a:pt x="1123712" y="2335394"/>
                  </a:cubicBezTo>
                  <a:cubicBezTo>
                    <a:pt x="1131454" y="2320787"/>
                    <a:pt x="1139853" y="2305596"/>
                    <a:pt x="1147521" y="2290551"/>
                  </a:cubicBezTo>
                  <a:cubicBezTo>
                    <a:pt x="1153437" y="2278719"/>
                    <a:pt x="1160156" y="2267179"/>
                    <a:pt x="1166729" y="2255567"/>
                  </a:cubicBezTo>
                  <a:cubicBezTo>
                    <a:pt x="1187983" y="2218684"/>
                    <a:pt x="1207994" y="2183846"/>
                    <a:pt x="1208360" y="2139952"/>
                  </a:cubicBezTo>
                  <a:cubicBezTo>
                    <a:pt x="1209309" y="2042450"/>
                    <a:pt x="1168337" y="1956196"/>
                    <a:pt x="1083105" y="1876149"/>
                  </a:cubicBezTo>
                  <a:cubicBezTo>
                    <a:pt x="1032199" y="1830349"/>
                    <a:pt x="978883" y="1787244"/>
                    <a:pt x="923450" y="1747023"/>
                  </a:cubicBezTo>
                  <a:cubicBezTo>
                    <a:pt x="856257" y="1696410"/>
                    <a:pt x="786728" y="1644044"/>
                    <a:pt x="726693" y="1581014"/>
                  </a:cubicBezTo>
                  <a:cubicBezTo>
                    <a:pt x="707996" y="1561368"/>
                    <a:pt x="689079" y="1541867"/>
                    <a:pt x="670163" y="1522586"/>
                  </a:cubicBezTo>
                  <a:cubicBezTo>
                    <a:pt x="605601" y="1456051"/>
                    <a:pt x="538700" y="1387252"/>
                    <a:pt x="480711" y="1312902"/>
                  </a:cubicBezTo>
                  <a:cubicBezTo>
                    <a:pt x="406653" y="1217957"/>
                    <a:pt x="359691" y="1103949"/>
                    <a:pt x="314336" y="993447"/>
                  </a:cubicBezTo>
                  <a:cubicBezTo>
                    <a:pt x="307471" y="976649"/>
                    <a:pt x="300533" y="959704"/>
                    <a:pt x="293595" y="942979"/>
                  </a:cubicBezTo>
                  <a:cubicBezTo>
                    <a:pt x="251964" y="843433"/>
                    <a:pt x="204930" y="738992"/>
                    <a:pt x="128681" y="654490"/>
                  </a:cubicBezTo>
                  <a:cubicBezTo>
                    <a:pt x="34538" y="550415"/>
                    <a:pt x="-7748" y="436772"/>
                    <a:pt x="-737" y="307428"/>
                  </a:cubicBezTo>
                  <a:cubicBezTo>
                    <a:pt x="1235" y="269814"/>
                    <a:pt x="6566" y="231033"/>
                    <a:pt x="28477" y="201380"/>
                  </a:cubicBezTo>
                  <a:cubicBezTo>
                    <a:pt x="65944" y="152374"/>
                    <a:pt x="106552" y="104244"/>
                    <a:pt x="145845" y="58085"/>
                  </a:cubicBezTo>
                  <a:lnTo>
                    <a:pt x="193390" y="1921"/>
                  </a:lnTo>
                  <a:cubicBezTo>
                    <a:pt x="193902" y="1205"/>
                    <a:pt x="194632" y="629"/>
                    <a:pt x="195435" y="242"/>
                  </a:cubicBezTo>
                  <a:cubicBezTo>
                    <a:pt x="196238" y="-175"/>
                    <a:pt x="197115" y="-423"/>
                    <a:pt x="197991" y="-489"/>
                  </a:cubicBezTo>
                  <a:cubicBezTo>
                    <a:pt x="198867" y="-664"/>
                    <a:pt x="199744" y="-664"/>
                    <a:pt x="200621" y="-489"/>
                  </a:cubicBezTo>
                  <a:cubicBezTo>
                    <a:pt x="201498" y="-196"/>
                    <a:pt x="202228" y="278"/>
                    <a:pt x="202885" y="899"/>
                  </a:cubicBezTo>
                  <a:cubicBezTo>
                    <a:pt x="203542" y="1513"/>
                    <a:pt x="204127" y="2257"/>
                    <a:pt x="204491" y="3090"/>
                  </a:cubicBezTo>
                  <a:cubicBezTo>
                    <a:pt x="204857" y="3937"/>
                    <a:pt x="205076" y="4857"/>
                    <a:pt x="205149" y="5792"/>
                  </a:cubicBezTo>
                  <a:cubicBezTo>
                    <a:pt x="205295" y="6683"/>
                    <a:pt x="205295" y="7604"/>
                    <a:pt x="205149" y="8495"/>
                  </a:cubicBezTo>
                  <a:cubicBezTo>
                    <a:pt x="204857" y="9385"/>
                    <a:pt x="204418" y="10203"/>
                    <a:pt x="203834" y="10905"/>
                  </a:cubicBezTo>
                  <a:cubicBezTo>
                    <a:pt x="188278" y="29748"/>
                    <a:pt x="172137" y="48445"/>
                    <a:pt x="156215" y="67215"/>
                  </a:cubicBezTo>
                  <a:cubicBezTo>
                    <a:pt x="117068" y="113300"/>
                    <a:pt x="76534" y="160919"/>
                    <a:pt x="39359" y="209853"/>
                  </a:cubicBezTo>
                  <a:cubicBezTo>
                    <a:pt x="19420" y="236072"/>
                    <a:pt x="14965" y="272298"/>
                    <a:pt x="12993" y="307793"/>
                  </a:cubicBezTo>
                  <a:cubicBezTo>
                    <a:pt x="6274" y="433121"/>
                    <a:pt x="47393" y="543258"/>
                    <a:pt x="138687" y="644412"/>
                  </a:cubicBezTo>
                  <a:cubicBezTo>
                    <a:pt x="216177" y="730739"/>
                    <a:pt x="264015" y="836202"/>
                    <a:pt x="306157" y="936991"/>
                  </a:cubicBezTo>
                  <a:cubicBezTo>
                    <a:pt x="313460" y="953350"/>
                    <a:pt x="320107" y="970660"/>
                    <a:pt x="327045" y="987531"/>
                  </a:cubicBezTo>
                  <a:cubicBezTo>
                    <a:pt x="372034" y="1097084"/>
                    <a:pt x="418558" y="1210288"/>
                    <a:pt x="491374" y="1303554"/>
                  </a:cubicBezTo>
                  <a:cubicBezTo>
                    <a:pt x="549072" y="1377027"/>
                    <a:pt x="615533" y="1445826"/>
                    <a:pt x="679878" y="1512069"/>
                  </a:cubicBezTo>
                  <a:cubicBezTo>
                    <a:pt x="698794" y="1531643"/>
                    <a:pt x="717783" y="1551216"/>
                    <a:pt x="736552" y="1570497"/>
                  </a:cubicBezTo>
                  <a:cubicBezTo>
                    <a:pt x="795784" y="1632650"/>
                    <a:pt x="864729" y="1684724"/>
                    <a:pt x="931557" y="1734972"/>
                  </a:cubicBezTo>
                  <a:cubicBezTo>
                    <a:pt x="987429" y="1775624"/>
                    <a:pt x="1041036" y="1819211"/>
                    <a:pt x="1092234" y="1865559"/>
                  </a:cubicBezTo>
                  <a:cubicBezTo>
                    <a:pt x="1180606" y="1948381"/>
                    <a:pt x="1223040" y="2038287"/>
                    <a:pt x="1222091" y="2140098"/>
                  </a:cubicBezTo>
                  <a:cubicBezTo>
                    <a:pt x="1221579" y="2187863"/>
                    <a:pt x="1199668" y="2226061"/>
                    <a:pt x="1178270" y="2263017"/>
                  </a:cubicBezTo>
                  <a:cubicBezTo>
                    <a:pt x="1171769" y="2274337"/>
                    <a:pt x="1165269" y="2285657"/>
                    <a:pt x="1159353" y="2297270"/>
                  </a:cubicBezTo>
                  <a:cubicBezTo>
                    <a:pt x="1151612" y="2312461"/>
                    <a:pt x="1143505" y="2327506"/>
                    <a:pt x="1135398" y="2342406"/>
                  </a:cubicBezTo>
                  <a:cubicBezTo>
                    <a:pt x="1116701" y="2375169"/>
                    <a:pt x="1100268" y="2409131"/>
                    <a:pt x="1086099" y="2444071"/>
                  </a:cubicBezTo>
                  <a:cubicBezTo>
                    <a:pt x="1064189" y="2501184"/>
                    <a:pt x="1064189" y="2563629"/>
                    <a:pt x="1085441" y="2630164"/>
                  </a:cubicBezTo>
                  <a:cubicBezTo>
                    <a:pt x="1094790" y="2659378"/>
                    <a:pt x="1105161" y="2689542"/>
                    <a:pt x="1115240" y="2718391"/>
                  </a:cubicBezTo>
                  <a:cubicBezTo>
                    <a:pt x="1130724" y="2762212"/>
                    <a:pt x="1146280" y="2807494"/>
                    <a:pt x="1159061" y="2852994"/>
                  </a:cubicBezTo>
                  <a:cubicBezTo>
                    <a:pt x="1176005" y="2916608"/>
                    <a:pt x="1177320" y="2983435"/>
                    <a:pt x="1162931" y="3047706"/>
                  </a:cubicBezTo>
                  <a:cubicBezTo>
                    <a:pt x="1147448" y="3121180"/>
                    <a:pt x="1096543" y="3169090"/>
                    <a:pt x="1030300" y="3172377"/>
                  </a:cubicBezTo>
                  <a:cubicBezTo>
                    <a:pt x="979686" y="3174787"/>
                    <a:pt x="928051" y="3175517"/>
                    <a:pt x="878387" y="3176248"/>
                  </a:cubicBezTo>
                  <a:cubicBezTo>
                    <a:pt x="825948" y="3177052"/>
                    <a:pt x="771756" y="3177928"/>
                    <a:pt x="718513" y="3180703"/>
                  </a:cubicBezTo>
                  <a:cubicBezTo>
                    <a:pt x="642118" y="3184720"/>
                    <a:pt x="557178" y="3200861"/>
                    <a:pt x="506711" y="3289452"/>
                  </a:cubicBezTo>
                  <a:cubicBezTo>
                    <a:pt x="481733" y="3333273"/>
                    <a:pt x="472749" y="3382134"/>
                    <a:pt x="467930" y="3420039"/>
                  </a:cubicBezTo>
                  <a:cubicBezTo>
                    <a:pt x="458288" y="3492490"/>
                    <a:pt x="471216" y="3563772"/>
                    <a:pt x="483413" y="3632717"/>
                  </a:cubicBezTo>
                  <a:cubicBezTo>
                    <a:pt x="486992" y="3652364"/>
                    <a:pt x="490717" y="3672010"/>
                    <a:pt x="493565" y="3691803"/>
                  </a:cubicBezTo>
                  <a:cubicBezTo>
                    <a:pt x="501306" y="3740226"/>
                    <a:pt x="505031" y="3789743"/>
                    <a:pt x="509122" y="3837874"/>
                  </a:cubicBezTo>
                  <a:cubicBezTo>
                    <a:pt x="510655" y="3857666"/>
                    <a:pt x="512262" y="3877313"/>
                    <a:pt x="514087" y="3897032"/>
                  </a:cubicBezTo>
                  <a:cubicBezTo>
                    <a:pt x="521830" y="3983651"/>
                    <a:pt x="540892" y="4072316"/>
                    <a:pt x="624370" y="4131913"/>
                  </a:cubicBezTo>
                  <a:cubicBezTo>
                    <a:pt x="685501" y="4174419"/>
                    <a:pt x="743126" y="4221673"/>
                    <a:pt x="796806" y="4273236"/>
                  </a:cubicBezTo>
                  <a:cubicBezTo>
                    <a:pt x="838656" y="4314574"/>
                    <a:pt x="873566" y="4364895"/>
                    <a:pt x="908697" y="4417115"/>
                  </a:cubicBezTo>
                  <a:cubicBezTo>
                    <a:pt x="998675" y="4552303"/>
                    <a:pt x="1108083" y="4673468"/>
                    <a:pt x="1233484" y="4776667"/>
                  </a:cubicBezTo>
                  <a:cubicBezTo>
                    <a:pt x="1275406" y="4811067"/>
                    <a:pt x="1326896" y="4837359"/>
                    <a:pt x="1368160" y="4858320"/>
                  </a:cubicBezTo>
                  <a:cubicBezTo>
                    <a:pt x="1487793" y="4919378"/>
                    <a:pt x="1553086" y="5021993"/>
                    <a:pt x="1567766" y="5172372"/>
                  </a:cubicBezTo>
                  <a:cubicBezTo>
                    <a:pt x="1573609" y="5218457"/>
                    <a:pt x="1568570" y="5265345"/>
                    <a:pt x="1553159" y="5309166"/>
                  </a:cubicBezTo>
                  <a:cubicBezTo>
                    <a:pt x="1527816" y="5377309"/>
                    <a:pt x="1470921" y="5406595"/>
                    <a:pt x="1409791" y="5432815"/>
                  </a:cubicBezTo>
                  <a:cubicBezTo>
                    <a:pt x="1384593" y="5443624"/>
                    <a:pt x="1359250" y="5454214"/>
                    <a:pt x="1333907" y="5464658"/>
                  </a:cubicBezTo>
                  <a:cubicBezTo>
                    <a:pt x="1295126" y="5480945"/>
                    <a:pt x="1254372" y="5497232"/>
                    <a:pt x="1215152" y="5515271"/>
                  </a:cubicBezTo>
                  <a:cubicBezTo>
                    <a:pt x="1125173" y="5556099"/>
                    <a:pt x="1047171" y="5617520"/>
                    <a:pt x="976984" y="5704432"/>
                  </a:cubicBezTo>
                  <a:cubicBezTo>
                    <a:pt x="936522" y="5754388"/>
                    <a:pt x="902635" y="5795946"/>
                    <a:pt x="866263" y="5837868"/>
                  </a:cubicBezTo>
                  <a:cubicBezTo>
                    <a:pt x="813385" y="5898925"/>
                    <a:pt x="775407" y="5970938"/>
                    <a:pt x="738013" y="6045507"/>
                  </a:cubicBezTo>
                  <a:cubicBezTo>
                    <a:pt x="699962" y="6123216"/>
                    <a:pt x="640073" y="6188144"/>
                    <a:pt x="565724" y="6232404"/>
                  </a:cubicBezTo>
                  <a:cubicBezTo>
                    <a:pt x="509925" y="6265489"/>
                    <a:pt x="492689" y="6320630"/>
                    <a:pt x="481733" y="6375115"/>
                  </a:cubicBezTo>
                  <a:cubicBezTo>
                    <a:pt x="476329" y="6402503"/>
                    <a:pt x="471435" y="6430110"/>
                    <a:pt x="466177" y="6457644"/>
                  </a:cubicBezTo>
                  <a:cubicBezTo>
                    <a:pt x="461576" y="6483718"/>
                    <a:pt x="456901" y="6509791"/>
                    <a:pt x="451934" y="6535719"/>
                  </a:cubicBezTo>
                  <a:cubicBezTo>
                    <a:pt x="441418" y="6590130"/>
                    <a:pt x="418265" y="6639721"/>
                    <a:pt x="395990" y="6687485"/>
                  </a:cubicBezTo>
                  <a:cubicBezTo>
                    <a:pt x="385035" y="6710930"/>
                    <a:pt x="374080" y="6735177"/>
                    <a:pt x="364219" y="6759499"/>
                  </a:cubicBezTo>
                  <a:cubicBezTo>
                    <a:pt x="356916" y="6776880"/>
                    <a:pt x="351584" y="6795212"/>
                    <a:pt x="345960" y="6813033"/>
                  </a:cubicBezTo>
                  <a:cubicBezTo>
                    <a:pt x="343331" y="6821213"/>
                    <a:pt x="340775" y="6829320"/>
                    <a:pt x="338219" y="6837500"/>
                  </a:cubicBezTo>
                  <a:cubicBezTo>
                    <a:pt x="337854" y="6838960"/>
                    <a:pt x="336977" y="6840202"/>
                    <a:pt x="335881" y="6841152"/>
                  </a:cubicBezTo>
                  <a:cubicBezTo>
                    <a:pt x="334787" y="6842393"/>
                    <a:pt x="333179" y="6843197"/>
                    <a:pt x="331500" y="684327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7" name="Google Shape;197;p12"/>
            <p:cNvSpPr/>
            <p:nvPr/>
          </p:nvSpPr>
          <p:spPr>
            <a:xfrm>
              <a:off x="5718197" y="6938"/>
              <a:ext cx="2582220" cy="2029427"/>
            </a:xfrm>
            <a:custGeom>
              <a:avLst/>
              <a:gdLst/>
              <a:ahLst/>
              <a:cxnLst/>
              <a:rect l="l" t="t" r="r" b="b"/>
              <a:pathLst>
                <a:path w="2582220" h="2029427" extrusionOk="0">
                  <a:moveTo>
                    <a:pt x="1511941" y="2028807"/>
                  </a:moveTo>
                  <a:cubicBezTo>
                    <a:pt x="1455924" y="2028304"/>
                    <a:pt x="1402169" y="2006290"/>
                    <a:pt x="1361927" y="1967312"/>
                  </a:cubicBezTo>
                  <a:cubicBezTo>
                    <a:pt x="1326213" y="1934855"/>
                    <a:pt x="1295246" y="1897534"/>
                    <a:pt x="1269977" y="1856445"/>
                  </a:cubicBezTo>
                  <a:cubicBezTo>
                    <a:pt x="1218852" y="1773257"/>
                    <a:pt x="1143772" y="1724470"/>
                    <a:pt x="1039623" y="1707161"/>
                  </a:cubicBezTo>
                  <a:cubicBezTo>
                    <a:pt x="893553" y="1682621"/>
                    <a:pt x="764208" y="1613748"/>
                    <a:pt x="643627" y="1495359"/>
                  </a:cubicBezTo>
                  <a:cubicBezTo>
                    <a:pt x="527355" y="1381132"/>
                    <a:pt x="440881" y="1279832"/>
                    <a:pt x="372301" y="1177071"/>
                  </a:cubicBezTo>
                  <a:cubicBezTo>
                    <a:pt x="286996" y="1049625"/>
                    <a:pt x="233534" y="946646"/>
                    <a:pt x="197017" y="843082"/>
                  </a:cubicBezTo>
                  <a:cubicBezTo>
                    <a:pt x="166123" y="753504"/>
                    <a:pt x="124712" y="667900"/>
                    <a:pt x="73660" y="588043"/>
                  </a:cubicBezTo>
                  <a:cubicBezTo>
                    <a:pt x="50435" y="551525"/>
                    <a:pt x="28817" y="515957"/>
                    <a:pt x="15232" y="477030"/>
                  </a:cubicBezTo>
                  <a:cubicBezTo>
                    <a:pt x="-15004" y="390921"/>
                    <a:pt x="-4195" y="312628"/>
                    <a:pt x="47441" y="244413"/>
                  </a:cubicBezTo>
                  <a:cubicBezTo>
                    <a:pt x="95205" y="181091"/>
                    <a:pt x="156994" y="129163"/>
                    <a:pt x="248361" y="76432"/>
                  </a:cubicBezTo>
                  <a:cubicBezTo>
                    <a:pt x="300873" y="45830"/>
                    <a:pt x="356015" y="50504"/>
                    <a:pt x="407869" y="89870"/>
                  </a:cubicBezTo>
                  <a:cubicBezTo>
                    <a:pt x="449353" y="121494"/>
                    <a:pt x="474915" y="165900"/>
                    <a:pt x="494489" y="205120"/>
                  </a:cubicBezTo>
                  <a:cubicBezTo>
                    <a:pt x="499601" y="215345"/>
                    <a:pt x="504568" y="225716"/>
                    <a:pt x="509535" y="236014"/>
                  </a:cubicBezTo>
                  <a:cubicBezTo>
                    <a:pt x="523119" y="266213"/>
                    <a:pt x="538676" y="295493"/>
                    <a:pt x="556058" y="323656"/>
                  </a:cubicBezTo>
                  <a:cubicBezTo>
                    <a:pt x="598418" y="388146"/>
                    <a:pt x="662470" y="429703"/>
                    <a:pt x="724477" y="469726"/>
                  </a:cubicBezTo>
                  <a:lnTo>
                    <a:pt x="728932" y="472720"/>
                  </a:lnTo>
                  <a:cubicBezTo>
                    <a:pt x="828187" y="536772"/>
                    <a:pt x="953734" y="627774"/>
                    <a:pt x="1046708" y="761282"/>
                  </a:cubicBezTo>
                  <a:cubicBezTo>
                    <a:pt x="1074534" y="802401"/>
                    <a:pt x="1109080" y="838524"/>
                    <a:pt x="1148957" y="868133"/>
                  </a:cubicBezTo>
                  <a:cubicBezTo>
                    <a:pt x="1197014" y="902605"/>
                    <a:pt x="1227981" y="902898"/>
                    <a:pt x="1276695" y="869447"/>
                  </a:cubicBezTo>
                  <a:cubicBezTo>
                    <a:pt x="1291595" y="860187"/>
                    <a:pt x="1305324" y="849071"/>
                    <a:pt x="1317449" y="836362"/>
                  </a:cubicBezTo>
                  <a:cubicBezTo>
                    <a:pt x="1393990" y="748720"/>
                    <a:pt x="1484187" y="675685"/>
                    <a:pt x="1562336" y="616673"/>
                  </a:cubicBezTo>
                  <a:cubicBezTo>
                    <a:pt x="1707676" y="507120"/>
                    <a:pt x="1777936" y="356887"/>
                    <a:pt x="1771216" y="171159"/>
                  </a:cubicBezTo>
                  <a:cubicBezTo>
                    <a:pt x="1769902" y="134787"/>
                    <a:pt x="1768441" y="98269"/>
                    <a:pt x="1766908" y="61606"/>
                  </a:cubicBezTo>
                  <a:lnTo>
                    <a:pt x="1764717" y="6756"/>
                  </a:lnTo>
                  <a:cubicBezTo>
                    <a:pt x="1764643" y="4894"/>
                    <a:pt x="1765228" y="3061"/>
                    <a:pt x="1766469" y="1644"/>
                  </a:cubicBezTo>
                  <a:cubicBezTo>
                    <a:pt x="1767637" y="271"/>
                    <a:pt x="1769390" y="-547"/>
                    <a:pt x="1771216" y="-620"/>
                  </a:cubicBezTo>
                  <a:cubicBezTo>
                    <a:pt x="1772969" y="-562"/>
                    <a:pt x="1774648" y="139"/>
                    <a:pt x="1775964" y="1352"/>
                  </a:cubicBezTo>
                  <a:cubicBezTo>
                    <a:pt x="1777278" y="2637"/>
                    <a:pt x="1778154" y="4383"/>
                    <a:pt x="1778227" y="6245"/>
                  </a:cubicBezTo>
                  <a:lnTo>
                    <a:pt x="1780418" y="60948"/>
                  </a:lnTo>
                  <a:cubicBezTo>
                    <a:pt x="1781879" y="97466"/>
                    <a:pt x="1783268" y="133983"/>
                    <a:pt x="1784655" y="170501"/>
                  </a:cubicBezTo>
                  <a:cubicBezTo>
                    <a:pt x="1791520" y="360904"/>
                    <a:pt x="1719508" y="514716"/>
                    <a:pt x="1570662" y="627482"/>
                  </a:cubicBezTo>
                  <a:cubicBezTo>
                    <a:pt x="1493099" y="686494"/>
                    <a:pt x="1403485" y="758069"/>
                    <a:pt x="1327820" y="845273"/>
                  </a:cubicBezTo>
                  <a:cubicBezTo>
                    <a:pt x="1314892" y="858872"/>
                    <a:pt x="1300359" y="870799"/>
                    <a:pt x="1284510" y="880768"/>
                  </a:cubicBezTo>
                  <a:cubicBezTo>
                    <a:pt x="1230757" y="917285"/>
                    <a:pt x="1194750" y="917285"/>
                    <a:pt x="1141726" y="879234"/>
                  </a:cubicBezTo>
                  <a:cubicBezTo>
                    <a:pt x="1100534" y="848808"/>
                    <a:pt x="1064820" y="811611"/>
                    <a:pt x="1036045" y="769243"/>
                  </a:cubicBezTo>
                  <a:cubicBezTo>
                    <a:pt x="944678" y="637780"/>
                    <a:pt x="820225" y="547801"/>
                    <a:pt x="721994" y="484406"/>
                  </a:cubicBezTo>
                  <a:lnTo>
                    <a:pt x="717612" y="481485"/>
                  </a:lnTo>
                  <a:cubicBezTo>
                    <a:pt x="654436" y="440658"/>
                    <a:pt x="589069" y="398590"/>
                    <a:pt x="545103" y="331543"/>
                  </a:cubicBezTo>
                  <a:cubicBezTo>
                    <a:pt x="527209" y="302892"/>
                    <a:pt x="511214" y="273079"/>
                    <a:pt x="497264" y="242295"/>
                  </a:cubicBezTo>
                  <a:cubicBezTo>
                    <a:pt x="492371" y="231996"/>
                    <a:pt x="487405" y="221699"/>
                    <a:pt x="482657" y="211620"/>
                  </a:cubicBezTo>
                  <a:cubicBezTo>
                    <a:pt x="463815" y="173861"/>
                    <a:pt x="439275" y="131281"/>
                    <a:pt x="400054" y="101337"/>
                  </a:cubicBezTo>
                  <a:cubicBezTo>
                    <a:pt x="352801" y="65403"/>
                    <a:pt x="302699" y="61021"/>
                    <a:pt x="255079" y="88775"/>
                  </a:cubicBezTo>
                  <a:cubicBezTo>
                    <a:pt x="165758" y="140849"/>
                    <a:pt x="104847" y="191681"/>
                    <a:pt x="57885" y="253469"/>
                  </a:cubicBezTo>
                  <a:cubicBezTo>
                    <a:pt x="9462" y="317521"/>
                    <a:pt x="-544" y="391140"/>
                    <a:pt x="27867" y="472574"/>
                  </a:cubicBezTo>
                  <a:cubicBezTo>
                    <a:pt x="41087" y="509968"/>
                    <a:pt x="62486" y="544952"/>
                    <a:pt x="85054" y="580520"/>
                  </a:cubicBezTo>
                  <a:cubicBezTo>
                    <a:pt x="136617" y="661304"/>
                    <a:pt x="178466" y="747895"/>
                    <a:pt x="209725" y="838481"/>
                  </a:cubicBezTo>
                  <a:cubicBezTo>
                    <a:pt x="245293" y="940730"/>
                    <a:pt x="298754" y="1042468"/>
                    <a:pt x="383110" y="1169257"/>
                  </a:cubicBezTo>
                  <a:cubicBezTo>
                    <a:pt x="451252" y="1271506"/>
                    <a:pt x="536484" y="1371710"/>
                    <a:pt x="652610" y="1485280"/>
                  </a:cubicBezTo>
                  <a:cubicBezTo>
                    <a:pt x="771146" y="1601625"/>
                    <a:pt x="898374" y="1669767"/>
                    <a:pt x="1041522" y="1693430"/>
                  </a:cubicBezTo>
                  <a:cubicBezTo>
                    <a:pt x="1150052" y="1711324"/>
                    <a:pt x="1228054" y="1762302"/>
                    <a:pt x="1281151" y="1849068"/>
                  </a:cubicBezTo>
                  <a:cubicBezTo>
                    <a:pt x="1305690" y="1888989"/>
                    <a:pt x="1335781" y="1925236"/>
                    <a:pt x="1370546" y="1956722"/>
                  </a:cubicBezTo>
                  <a:cubicBezTo>
                    <a:pt x="1446794" y="2025959"/>
                    <a:pt x="1534436" y="2033700"/>
                    <a:pt x="1638585" y="1980385"/>
                  </a:cubicBezTo>
                  <a:cubicBezTo>
                    <a:pt x="1659035" y="1969941"/>
                    <a:pt x="1679266" y="1959132"/>
                    <a:pt x="1699570" y="1947738"/>
                  </a:cubicBezTo>
                  <a:cubicBezTo>
                    <a:pt x="1763256" y="1913558"/>
                    <a:pt x="1829134" y="1878136"/>
                    <a:pt x="1899832" y="1857175"/>
                  </a:cubicBezTo>
                  <a:cubicBezTo>
                    <a:pt x="1960086" y="1839208"/>
                    <a:pt x="2022312" y="1824528"/>
                    <a:pt x="2082419" y="1810578"/>
                  </a:cubicBezTo>
                  <a:lnTo>
                    <a:pt x="2104769" y="1805393"/>
                  </a:lnTo>
                  <a:cubicBezTo>
                    <a:pt x="2214321" y="1779758"/>
                    <a:pt x="2289400" y="1727610"/>
                    <a:pt x="2341694" y="1641283"/>
                  </a:cubicBezTo>
                  <a:cubicBezTo>
                    <a:pt x="2371711" y="1591546"/>
                    <a:pt x="2404503" y="1542539"/>
                    <a:pt x="2436201" y="1495213"/>
                  </a:cubicBezTo>
                  <a:cubicBezTo>
                    <a:pt x="2467899" y="1447886"/>
                    <a:pt x="2499012" y="1401143"/>
                    <a:pt x="2528373" y="1352940"/>
                  </a:cubicBezTo>
                  <a:cubicBezTo>
                    <a:pt x="2560434" y="1300282"/>
                    <a:pt x="2572704" y="1245797"/>
                    <a:pt x="2564890" y="1190802"/>
                  </a:cubicBezTo>
                  <a:cubicBezTo>
                    <a:pt x="2557587" y="1140481"/>
                    <a:pt x="2527568" y="1110463"/>
                    <a:pt x="2491855" y="1078985"/>
                  </a:cubicBezTo>
                  <a:cubicBezTo>
                    <a:pt x="2481702" y="1070075"/>
                    <a:pt x="2471405" y="1061238"/>
                    <a:pt x="2461252" y="1052547"/>
                  </a:cubicBezTo>
                  <a:cubicBezTo>
                    <a:pt x="2438027" y="1032389"/>
                    <a:pt x="2413706" y="1011720"/>
                    <a:pt x="2391066" y="989517"/>
                  </a:cubicBezTo>
                  <a:cubicBezTo>
                    <a:pt x="2324823" y="924954"/>
                    <a:pt x="2309631" y="828840"/>
                    <a:pt x="2351335" y="739153"/>
                  </a:cubicBezTo>
                  <a:cubicBezTo>
                    <a:pt x="2372076" y="696719"/>
                    <a:pt x="2395374" y="655600"/>
                    <a:pt x="2421156" y="616015"/>
                  </a:cubicBezTo>
                  <a:cubicBezTo>
                    <a:pt x="2428898" y="603088"/>
                    <a:pt x="2437079" y="590307"/>
                    <a:pt x="2444892" y="577307"/>
                  </a:cubicBezTo>
                  <a:cubicBezTo>
                    <a:pt x="2488640" y="504337"/>
                    <a:pt x="2519097" y="424233"/>
                    <a:pt x="2535018" y="340673"/>
                  </a:cubicBezTo>
                  <a:cubicBezTo>
                    <a:pt x="2551012" y="260334"/>
                    <a:pt x="2540057" y="183136"/>
                    <a:pt x="2528736" y="124562"/>
                  </a:cubicBezTo>
                  <a:cubicBezTo>
                    <a:pt x="2523551" y="97977"/>
                    <a:pt x="2520119" y="70735"/>
                    <a:pt x="2516759" y="44223"/>
                  </a:cubicBezTo>
                  <a:cubicBezTo>
                    <a:pt x="2515226" y="32026"/>
                    <a:pt x="2513692" y="19756"/>
                    <a:pt x="2512013" y="7706"/>
                  </a:cubicBezTo>
                  <a:cubicBezTo>
                    <a:pt x="2511720" y="5836"/>
                    <a:pt x="2512157" y="3923"/>
                    <a:pt x="2513254" y="2374"/>
                  </a:cubicBezTo>
                  <a:cubicBezTo>
                    <a:pt x="2514349" y="928"/>
                    <a:pt x="2515955" y="-58"/>
                    <a:pt x="2517708" y="-401"/>
                  </a:cubicBezTo>
                  <a:cubicBezTo>
                    <a:pt x="2519534" y="-679"/>
                    <a:pt x="2521287" y="-197"/>
                    <a:pt x="2522749" y="914"/>
                  </a:cubicBezTo>
                  <a:cubicBezTo>
                    <a:pt x="2524209" y="2067"/>
                    <a:pt x="2525158" y="3740"/>
                    <a:pt x="2525450" y="5588"/>
                  </a:cubicBezTo>
                  <a:cubicBezTo>
                    <a:pt x="2527203" y="17785"/>
                    <a:pt x="2528736" y="30128"/>
                    <a:pt x="2530271" y="42105"/>
                  </a:cubicBezTo>
                  <a:cubicBezTo>
                    <a:pt x="2533558" y="68252"/>
                    <a:pt x="2536917" y="95348"/>
                    <a:pt x="2542029" y="121348"/>
                  </a:cubicBezTo>
                  <a:cubicBezTo>
                    <a:pt x="2553715" y="181237"/>
                    <a:pt x="2564817" y="260627"/>
                    <a:pt x="2548311" y="343229"/>
                  </a:cubicBezTo>
                  <a:cubicBezTo>
                    <a:pt x="2532170" y="428644"/>
                    <a:pt x="2501057" y="510531"/>
                    <a:pt x="2456432" y="585122"/>
                  </a:cubicBezTo>
                  <a:cubicBezTo>
                    <a:pt x="2448617" y="598122"/>
                    <a:pt x="2440877" y="610976"/>
                    <a:pt x="2432550" y="623903"/>
                  </a:cubicBezTo>
                  <a:cubicBezTo>
                    <a:pt x="2407060" y="663013"/>
                    <a:pt x="2383982" y="703650"/>
                    <a:pt x="2363459" y="745580"/>
                  </a:cubicBezTo>
                  <a:cubicBezTo>
                    <a:pt x="2324676" y="829497"/>
                    <a:pt x="2338554" y="919038"/>
                    <a:pt x="2399976" y="979292"/>
                  </a:cubicBezTo>
                  <a:cubicBezTo>
                    <a:pt x="2421887" y="1001203"/>
                    <a:pt x="2446499" y="1021726"/>
                    <a:pt x="2469725" y="1041737"/>
                  </a:cubicBezTo>
                  <a:lnTo>
                    <a:pt x="2500765" y="1068249"/>
                  </a:lnTo>
                  <a:cubicBezTo>
                    <a:pt x="2537283" y="1100311"/>
                    <a:pt x="2570514" y="1133542"/>
                    <a:pt x="2578254" y="1188830"/>
                  </a:cubicBezTo>
                  <a:cubicBezTo>
                    <a:pt x="2586654" y="1247258"/>
                    <a:pt x="2573727" y="1305175"/>
                    <a:pt x="2539545" y="1360755"/>
                  </a:cubicBezTo>
                  <a:cubicBezTo>
                    <a:pt x="2510331" y="1409761"/>
                    <a:pt x="2478050" y="1457234"/>
                    <a:pt x="2447010" y="1503612"/>
                  </a:cubicBezTo>
                  <a:cubicBezTo>
                    <a:pt x="2415970" y="1549989"/>
                    <a:pt x="2382520" y="1600164"/>
                    <a:pt x="2352869" y="1649098"/>
                  </a:cubicBezTo>
                  <a:cubicBezTo>
                    <a:pt x="2298602" y="1738858"/>
                    <a:pt x="2220601" y="1792977"/>
                    <a:pt x="2107470" y="1819489"/>
                  </a:cubicBezTo>
                  <a:lnTo>
                    <a:pt x="2085194" y="1824747"/>
                  </a:lnTo>
                  <a:cubicBezTo>
                    <a:pt x="2025232" y="1838770"/>
                    <a:pt x="1963226" y="1853304"/>
                    <a:pt x="1903337" y="1871052"/>
                  </a:cubicBezTo>
                  <a:cubicBezTo>
                    <a:pt x="1833588" y="1891647"/>
                    <a:pt x="1768661" y="1926704"/>
                    <a:pt x="1705557" y="1960812"/>
                  </a:cubicBezTo>
                  <a:cubicBezTo>
                    <a:pt x="1685253" y="1971767"/>
                    <a:pt x="1664805" y="1982722"/>
                    <a:pt x="1644355" y="1993459"/>
                  </a:cubicBezTo>
                  <a:cubicBezTo>
                    <a:pt x="1603674" y="2015573"/>
                    <a:pt x="1558246" y="2027690"/>
                    <a:pt x="1511941" y="20288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8" name="Google Shape;198;p12"/>
            <p:cNvSpPr/>
            <p:nvPr/>
          </p:nvSpPr>
          <p:spPr>
            <a:xfrm>
              <a:off x="7463586" y="4066102"/>
              <a:ext cx="1883061" cy="2484054"/>
            </a:xfrm>
            <a:custGeom>
              <a:avLst/>
              <a:gdLst/>
              <a:ahLst/>
              <a:cxnLst/>
              <a:rect l="l" t="t" r="r" b="b"/>
              <a:pathLst>
                <a:path w="1883061" h="2484054" extrusionOk="0">
                  <a:moveTo>
                    <a:pt x="689644" y="2482339"/>
                  </a:moveTo>
                  <a:cubicBezTo>
                    <a:pt x="615659" y="2482339"/>
                    <a:pt x="540944" y="2480002"/>
                    <a:pt x="468421" y="2477664"/>
                  </a:cubicBezTo>
                  <a:lnTo>
                    <a:pt x="415982" y="2475985"/>
                  </a:lnTo>
                  <a:cubicBezTo>
                    <a:pt x="354704" y="2474159"/>
                    <a:pt x="290214" y="2459698"/>
                    <a:pt x="218787" y="2431068"/>
                  </a:cubicBezTo>
                  <a:cubicBezTo>
                    <a:pt x="154150" y="2405286"/>
                    <a:pt x="108796" y="2371983"/>
                    <a:pt x="76076" y="2326262"/>
                  </a:cubicBezTo>
                  <a:cubicBezTo>
                    <a:pt x="31743" y="2262722"/>
                    <a:pt x="5815" y="2188226"/>
                    <a:pt x="1215" y="2110882"/>
                  </a:cubicBezTo>
                  <a:cubicBezTo>
                    <a:pt x="-4701" y="2035655"/>
                    <a:pt x="-2729" y="1972991"/>
                    <a:pt x="26046" y="1912007"/>
                  </a:cubicBezTo>
                  <a:cubicBezTo>
                    <a:pt x="63002" y="1832033"/>
                    <a:pt x="126469" y="1767178"/>
                    <a:pt x="205640" y="1728543"/>
                  </a:cubicBezTo>
                  <a:cubicBezTo>
                    <a:pt x="290872" y="1686182"/>
                    <a:pt x="378733" y="1646086"/>
                    <a:pt x="463745" y="1607377"/>
                  </a:cubicBezTo>
                  <a:lnTo>
                    <a:pt x="536780" y="1574000"/>
                  </a:lnTo>
                  <a:cubicBezTo>
                    <a:pt x="609452" y="1540624"/>
                    <a:pt x="686066" y="1503448"/>
                    <a:pt x="753038" y="1448307"/>
                  </a:cubicBezTo>
                  <a:cubicBezTo>
                    <a:pt x="827753" y="1386958"/>
                    <a:pt x="908092" y="1308079"/>
                    <a:pt x="935114" y="1188740"/>
                  </a:cubicBezTo>
                  <a:cubicBezTo>
                    <a:pt x="942637" y="1152806"/>
                    <a:pt x="948334" y="1116581"/>
                    <a:pt x="952059" y="1080064"/>
                  </a:cubicBezTo>
                  <a:lnTo>
                    <a:pt x="954980" y="1056547"/>
                  </a:lnTo>
                  <a:cubicBezTo>
                    <a:pt x="968931" y="948090"/>
                    <a:pt x="965571" y="838171"/>
                    <a:pt x="945121" y="730737"/>
                  </a:cubicBezTo>
                  <a:cubicBezTo>
                    <a:pt x="936794" y="688011"/>
                    <a:pt x="927301" y="644847"/>
                    <a:pt x="918098" y="603144"/>
                  </a:cubicBezTo>
                  <a:cubicBezTo>
                    <a:pt x="905171" y="544132"/>
                    <a:pt x="891805" y="483148"/>
                    <a:pt x="881581" y="422455"/>
                  </a:cubicBezTo>
                  <a:cubicBezTo>
                    <a:pt x="867338" y="338611"/>
                    <a:pt x="875665" y="269081"/>
                    <a:pt x="907143" y="209266"/>
                  </a:cubicBezTo>
                  <a:cubicBezTo>
                    <a:pt x="943661" y="140320"/>
                    <a:pt x="1003184" y="99713"/>
                    <a:pt x="1056280" y="66920"/>
                  </a:cubicBezTo>
                  <a:cubicBezTo>
                    <a:pt x="1149254" y="7980"/>
                    <a:pt x="1261144" y="-13491"/>
                    <a:pt x="1369308" y="6886"/>
                  </a:cubicBezTo>
                  <a:cubicBezTo>
                    <a:pt x="1451619" y="21493"/>
                    <a:pt x="1523194" y="59178"/>
                    <a:pt x="1605285" y="111179"/>
                  </a:cubicBezTo>
                  <a:cubicBezTo>
                    <a:pt x="1691321" y="165518"/>
                    <a:pt x="1778670" y="192030"/>
                    <a:pt x="1872083" y="192030"/>
                  </a:cubicBezTo>
                  <a:cubicBezTo>
                    <a:pt x="1872960" y="192176"/>
                    <a:pt x="1873909" y="192176"/>
                    <a:pt x="1874786" y="192030"/>
                  </a:cubicBezTo>
                  <a:cubicBezTo>
                    <a:pt x="1876612" y="192030"/>
                    <a:pt x="1878364" y="192760"/>
                    <a:pt x="1879605" y="194074"/>
                  </a:cubicBezTo>
                  <a:cubicBezTo>
                    <a:pt x="1880920" y="195462"/>
                    <a:pt x="1881578" y="197215"/>
                    <a:pt x="1881578" y="199114"/>
                  </a:cubicBezTo>
                  <a:cubicBezTo>
                    <a:pt x="1881578" y="201013"/>
                    <a:pt x="1880920" y="202766"/>
                    <a:pt x="1879605" y="204153"/>
                  </a:cubicBezTo>
                  <a:cubicBezTo>
                    <a:pt x="1878364" y="205468"/>
                    <a:pt x="1876612" y="206198"/>
                    <a:pt x="1874786" y="206198"/>
                  </a:cubicBezTo>
                  <a:lnTo>
                    <a:pt x="1872302" y="206198"/>
                  </a:lnTo>
                  <a:cubicBezTo>
                    <a:pt x="1776335" y="206198"/>
                    <a:pt x="1686720" y="179102"/>
                    <a:pt x="1598566" y="123376"/>
                  </a:cubicBezTo>
                  <a:cubicBezTo>
                    <a:pt x="1517716" y="72252"/>
                    <a:pt x="1447530" y="35222"/>
                    <a:pt x="1367192" y="21127"/>
                  </a:cubicBezTo>
                  <a:cubicBezTo>
                    <a:pt x="1262166" y="1335"/>
                    <a:pt x="1153491" y="22223"/>
                    <a:pt x="1063292" y="79555"/>
                  </a:cubicBezTo>
                  <a:cubicBezTo>
                    <a:pt x="1011728" y="111252"/>
                    <a:pt x="953739" y="150691"/>
                    <a:pt x="919193" y="216423"/>
                  </a:cubicBezTo>
                  <a:cubicBezTo>
                    <a:pt x="889248" y="273098"/>
                    <a:pt x="881435" y="339780"/>
                    <a:pt x="895164" y="420411"/>
                  </a:cubicBezTo>
                  <a:cubicBezTo>
                    <a:pt x="905390" y="480737"/>
                    <a:pt x="918389" y="541503"/>
                    <a:pt x="931682" y="599931"/>
                  </a:cubicBezTo>
                  <a:cubicBezTo>
                    <a:pt x="940885" y="641780"/>
                    <a:pt x="950379" y="685090"/>
                    <a:pt x="958705" y="727888"/>
                  </a:cubicBezTo>
                  <a:cubicBezTo>
                    <a:pt x="979520" y="836856"/>
                    <a:pt x="982880" y="948454"/>
                    <a:pt x="968711" y="1058446"/>
                  </a:cubicBezTo>
                  <a:lnTo>
                    <a:pt x="965862" y="1081890"/>
                  </a:lnTo>
                  <a:cubicBezTo>
                    <a:pt x="962137" y="1118991"/>
                    <a:pt x="956369" y="1155874"/>
                    <a:pt x="948627" y="1192392"/>
                  </a:cubicBezTo>
                  <a:cubicBezTo>
                    <a:pt x="920434" y="1316113"/>
                    <a:pt x="838343" y="1396890"/>
                    <a:pt x="761729" y="1459993"/>
                  </a:cubicBezTo>
                  <a:cubicBezTo>
                    <a:pt x="693515" y="1516156"/>
                    <a:pt x="616097" y="1553696"/>
                    <a:pt x="542624" y="1587439"/>
                  </a:cubicBezTo>
                  <a:lnTo>
                    <a:pt x="469588" y="1620816"/>
                  </a:lnTo>
                  <a:cubicBezTo>
                    <a:pt x="384284" y="1659524"/>
                    <a:pt x="296715" y="1699621"/>
                    <a:pt x="211701" y="1741908"/>
                  </a:cubicBezTo>
                  <a:cubicBezTo>
                    <a:pt x="135380" y="1779229"/>
                    <a:pt x="74177" y="1841674"/>
                    <a:pt x="38535" y="1918799"/>
                  </a:cubicBezTo>
                  <a:cubicBezTo>
                    <a:pt x="11147" y="1976789"/>
                    <a:pt x="9321" y="2037190"/>
                    <a:pt x="15310" y="2110152"/>
                  </a:cubicBezTo>
                  <a:cubicBezTo>
                    <a:pt x="19620" y="2184867"/>
                    <a:pt x="44597" y="2256952"/>
                    <a:pt x="87324" y="2318375"/>
                  </a:cubicBezTo>
                  <a:cubicBezTo>
                    <a:pt x="118290" y="2362196"/>
                    <a:pt x="161819" y="2393601"/>
                    <a:pt x="223972" y="2418433"/>
                  </a:cubicBezTo>
                  <a:cubicBezTo>
                    <a:pt x="293721" y="2446260"/>
                    <a:pt x="356750" y="2460574"/>
                    <a:pt x="416638" y="2462254"/>
                  </a:cubicBezTo>
                  <a:lnTo>
                    <a:pt x="469005" y="2463860"/>
                  </a:lnTo>
                  <a:cubicBezTo>
                    <a:pt x="552996" y="2466563"/>
                    <a:pt x="639541" y="2469265"/>
                    <a:pt x="724628" y="2468389"/>
                  </a:cubicBezTo>
                  <a:cubicBezTo>
                    <a:pt x="787438" y="2466782"/>
                    <a:pt x="850102" y="2461377"/>
                    <a:pt x="912255" y="2452029"/>
                  </a:cubicBezTo>
                  <a:cubicBezTo>
                    <a:pt x="986824" y="2441950"/>
                    <a:pt x="1045910" y="2393601"/>
                    <a:pt x="1103022" y="2347077"/>
                  </a:cubicBezTo>
                  <a:lnTo>
                    <a:pt x="1106747" y="2344083"/>
                  </a:lnTo>
                  <a:cubicBezTo>
                    <a:pt x="1178468" y="2285654"/>
                    <a:pt x="1252161" y="2259362"/>
                    <a:pt x="1332646" y="2263744"/>
                  </a:cubicBezTo>
                  <a:lnTo>
                    <a:pt x="1335201" y="2263744"/>
                  </a:lnTo>
                  <a:cubicBezTo>
                    <a:pt x="1368579" y="2265716"/>
                    <a:pt x="1403197" y="2267615"/>
                    <a:pt x="1434384" y="2259728"/>
                  </a:cubicBezTo>
                  <a:cubicBezTo>
                    <a:pt x="1519688" y="2238255"/>
                    <a:pt x="1583448" y="2179389"/>
                    <a:pt x="1628219" y="2080207"/>
                  </a:cubicBezTo>
                  <a:cubicBezTo>
                    <a:pt x="1655388" y="2020099"/>
                    <a:pt x="1665758" y="1953929"/>
                    <a:pt x="1675911" y="1889877"/>
                  </a:cubicBezTo>
                  <a:cubicBezTo>
                    <a:pt x="1678247" y="1875270"/>
                    <a:pt x="1680658" y="1860663"/>
                    <a:pt x="1683215" y="1846056"/>
                  </a:cubicBezTo>
                  <a:cubicBezTo>
                    <a:pt x="1690882" y="1801651"/>
                    <a:pt x="1698405" y="1757245"/>
                    <a:pt x="1705708" y="1712913"/>
                  </a:cubicBezTo>
                  <a:cubicBezTo>
                    <a:pt x="1715496" y="1654485"/>
                    <a:pt x="1725283" y="1596057"/>
                    <a:pt x="1735434" y="1538213"/>
                  </a:cubicBezTo>
                  <a:cubicBezTo>
                    <a:pt x="1749310" y="1457874"/>
                    <a:pt x="1794593" y="1404631"/>
                    <a:pt x="1869745" y="1378851"/>
                  </a:cubicBezTo>
                  <a:cubicBezTo>
                    <a:pt x="1870622" y="1378705"/>
                    <a:pt x="1871498" y="1378705"/>
                    <a:pt x="1872375" y="1378851"/>
                  </a:cubicBezTo>
                  <a:cubicBezTo>
                    <a:pt x="1873251" y="1378924"/>
                    <a:pt x="1874128" y="1379142"/>
                    <a:pt x="1874932" y="1379581"/>
                  </a:cubicBezTo>
                  <a:cubicBezTo>
                    <a:pt x="1875734" y="1380019"/>
                    <a:pt x="1876392" y="1380603"/>
                    <a:pt x="1876975" y="1381334"/>
                  </a:cubicBezTo>
                  <a:cubicBezTo>
                    <a:pt x="1878145" y="1382794"/>
                    <a:pt x="1878728" y="1384620"/>
                    <a:pt x="1878584" y="1386519"/>
                  </a:cubicBezTo>
                  <a:cubicBezTo>
                    <a:pt x="1878511" y="1387395"/>
                    <a:pt x="1878291" y="1388345"/>
                    <a:pt x="1877926" y="1389148"/>
                  </a:cubicBezTo>
                  <a:cubicBezTo>
                    <a:pt x="1877122" y="1390829"/>
                    <a:pt x="1875734" y="1392070"/>
                    <a:pt x="1873982" y="1392728"/>
                  </a:cubicBezTo>
                  <a:cubicBezTo>
                    <a:pt x="1803796" y="1417194"/>
                    <a:pt x="1761728" y="1466639"/>
                    <a:pt x="1748654" y="1541135"/>
                  </a:cubicBezTo>
                  <a:cubicBezTo>
                    <a:pt x="1738574" y="1598906"/>
                    <a:pt x="1728642" y="1657041"/>
                    <a:pt x="1718928" y="1715469"/>
                  </a:cubicBezTo>
                  <a:cubicBezTo>
                    <a:pt x="1711478" y="1759948"/>
                    <a:pt x="1703956" y="1804354"/>
                    <a:pt x="1696433" y="1848759"/>
                  </a:cubicBezTo>
                  <a:cubicBezTo>
                    <a:pt x="1693951" y="1863366"/>
                    <a:pt x="1691613" y="1877973"/>
                    <a:pt x="1689129" y="1892580"/>
                  </a:cubicBezTo>
                  <a:cubicBezTo>
                    <a:pt x="1678905" y="1957800"/>
                    <a:pt x="1668315" y="2024773"/>
                    <a:pt x="1640415" y="2086634"/>
                  </a:cubicBezTo>
                  <a:cubicBezTo>
                    <a:pt x="1593891" y="2190198"/>
                    <a:pt x="1527430" y="2251475"/>
                    <a:pt x="1437597" y="2274335"/>
                  </a:cubicBezTo>
                  <a:cubicBezTo>
                    <a:pt x="1404438" y="2282441"/>
                    <a:pt x="1368871" y="2280615"/>
                    <a:pt x="1334472" y="2278717"/>
                  </a:cubicBezTo>
                  <a:lnTo>
                    <a:pt x="1331842" y="2278717"/>
                  </a:lnTo>
                  <a:cubicBezTo>
                    <a:pt x="1255009" y="2274188"/>
                    <a:pt x="1184019" y="2299531"/>
                    <a:pt x="1114782" y="2355842"/>
                  </a:cubicBezTo>
                  <a:lnTo>
                    <a:pt x="1111057" y="2358836"/>
                  </a:lnTo>
                  <a:cubicBezTo>
                    <a:pt x="1052629" y="2406674"/>
                    <a:pt x="991936" y="2456046"/>
                    <a:pt x="913862" y="2466636"/>
                  </a:cubicBezTo>
                  <a:cubicBezTo>
                    <a:pt x="851197" y="2476204"/>
                    <a:pt x="788022" y="2481828"/>
                    <a:pt x="724702" y="2483434"/>
                  </a:cubicBezTo>
                  <a:cubicBezTo>
                    <a:pt x="713161" y="2482339"/>
                    <a:pt x="701475" y="2482339"/>
                    <a:pt x="689644" y="248233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199" name="Google Shape;199;p12"/>
            <p:cNvSpPr/>
            <p:nvPr/>
          </p:nvSpPr>
          <p:spPr>
            <a:xfrm>
              <a:off x="7570143" y="4163088"/>
              <a:ext cx="1777126" cy="2290372"/>
            </a:xfrm>
            <a:custGeom>
              <a:avLst/>
              <a:gdLst/>
              <a:ahLst/>
              <a:cxnLst/>
              <a:rect l="l" t="t" r="r" b="b"/>
              <a:pathLst>
                <a:path w="1777126" h="2290372" extrusionOk="0">
                  <a:moveTo>
                    <a:pt x="378516" y="2289750"/>
                  </a:moveTo>
                  <a:cubicBezTo>
                    <a:pt x="334183" y="2289458"/>
                    <a:pt x="290069" y="2283761"/>
                    <a:pt x="247053" y="2272879"/>
                  </a:cubicBezTo>
                  <a:cubicBezTo>
                    <a:pt x="136257" y="2245563"/>
                    <a:pt x="63587" y="2187282"/>
                    <a:pt x="24661" y="2094599"/>
                  </a:cubicBezTo>
                  <a:cubicBezTo>
                    <a:pt x="-22812" y="1981614"/>
                    <a:pt x="-4919" y="1867753"/>
                    <a:pt x="72497" y="1789897"/>
                  </a:cubicBezTo>
                  <a:cubicBezTo>
                    <a:pt x="107409" y="1754475"/>
                    <a:pt x="147212" y="1724238"/>
                    <a:pt x="190743" y="1700137"/>
                  </a:cubicBezTo>
                  <a:cubicBezTo>
                    <a:pt x="229523" y="1679395"/>
                    <a:pt x="269546" y="1661355"/>
                    <a:pt x="308621" y="1643900"/>
                  </a:cubicBezTo>
                  <a:cubicBezTo>
                    <a:pt x="342508" y="1628709"/>
                    <a:pt x="377492" y="1613079"/>
                    <a:pt x="410870" y="1595770"/>
                  </a:cubicBezTo>
                  <a:cubicBezTo>
                    <a:pt x="562564" y="1516892"/>
                    <a:pt x="708123" y="1434509"/>
                    <a:pt x="817968" y="1297348"/>
                  </a:cubicBezTo>
                  <a:cubicBezTo>
                    <a:pt x="860767" y="1245274"/>
                    <a:pt x="891222" y="1184217"/>
                    <a:pt x="907216" y="1118704"/>
                  </a:cubicBezTo>
                  <a:cubicBezTo>
                    <a:pt x="916053" y="1077001"/>
                    <a:pt x="921677" y="1034641"/>
                    <a:pt x="924088" y="992061"/>
                  </a:cubicBezTo>
                  <a:cubicBezTo>
                    <a:pt x="925402" y="975701"/>
                    <a:pt x="926718" y="958684"/>
                    <a:pt x="928398" y="942105"/>
                  </a:cubicBezTo>
                  <a:cubicBezTo>
                    <a:pt x="936650" y="854901"/>
                    <a:pt x="932633" y="766967"/>
                    <a:pt x="916346" y="680932"/>
                  </a:cubicBezTo>
                  <a:cubicBezTo>
                    <a:pt x="908604" y="636527"/>
                    <a:pt x="898745" y="591756"/>
                    <a:pt x="889323" y="548446"/>
                  </a:cubicBezTo>
                  <a:cubicBezTo>
                    <a:pt x="878807" y="500023"/>
                    <a:pt x="867851" y="449921"/>
                    <a:pt x="859597" y="400039"/>
                  </a:cubicBezTo>
                  <a:cubicBezTo>
                    <a:pt x="847840" y="329194"/>
                    <a:pt x="850687" y="272665"/>
                    <a:pt x="868581" y="222125"/>
                  </a:cubicBezTo>
                  <a:cubicBezTo>
                    <a:pt x="895678" y="145146"/>
                    <a:pt x="947313" y="88324"/>
                    <a:pt x="1031376" y="43481"/>
                  </a:cubicBezTo>
                  <a:cubicBezTo>
                    <a:pt x="1106384" y="3384"/>
                    <a:pt x="1174891" y="-8958"/>
                    <a:pt x="1246976" y="4773"/>
                  </a:cubicBezTo>
                  <a:cubicBezTo>
                    <a:pt x="1310589" y="16750"/>
                    <a:pt x="1370260" y="46256"/>
                    <a:pt x="1440812" y="100302"/>
                  </a:cubicBezTo>
                  <a:cubicBezTo>
                    <a:pt x="1547005" y="181883"/>
                    <a:pt x="1666490" y="198243"/>
                    <a:pt x="1769470" y="203866"/>
                  </a:cubicBezTo>
                  <a:cubicBezTo>
                    <a:pt x="1770345" y="203939"/>
                    <a:pt x="1771223" y="204158"/>
                    <a:pt x="1772027" y="204523"/>
                  </a:cubicBezTo>
                  <a:cubicBezTo>
                    <a:pt x="1772829" y="204961"/>
                    <a:pt x="1773560" y="205473"/>
                    <a:pt x="1774143" y="206203"/>
                  </a:cubicBezTo>
                  <a:cubicBezTo>
                    <a:pt x="1774801" y="206860"/>
                    <a:pt x="1775240" y="207663"/>
                    <a:pt x="1775532" y="208540"/>
                  </a:cubicBezTo>
                  <a:cubicBezTo>
                    <a:pt x="1775679" y="209489"/>
                    <a:pt x="1775679" y="210366"/>
                    <a:pt x="1775532" y="211315"/>
                  </a:cubicBezTo>
                  <a:cubicBezTo>
                    <a:pt x="1775459" y="213214"/>
                    <a:pt x="1774728" y="214967"/>
                    <a:pt x="1773414" y="216282"/>
                  </a:cubicBezTo>
                  <a:cubicBezTo>
                    <a:pt x="1772756" y="216939"/>
                    <a:pt x="1772027" y="217378"/>
                    <a:pt x="1771150" y="217669"/>
                  </a:cubicBezTo>
                  <a:cubicBezTo>
                    <a:pt x="1770274" y="217889"/>
                    <a:pt x="1769397" y="217889"/>
                    <a:pt x="1768519" y="217669"/>
                  </a:cubicBezTo>
                  <a:cubicBezTo>
                    <a:pt x="1663642" y="212338"/>
                    <a:pt x="1542111" y="195759"/>
                    <a:pt x="1432558" y="111623"/>
                  </a:cubicBezTo>
                  <a:cubicBezTo>
                    <a:pt x="1363979" y="58891"/>
                    <a:pt x="1305989" y="29969"/>
                    <a:pt x="1244639" y="18503"/>
                  </a:cubicBezTo>
                  <a:cubicBezTo>
                    <a:pt x="1175548" y="5430"/>
                    <a:pt x="1109670" y="17261"/>
                    <a:pt x="1037439" y="56042"/>
                  </a:cubicBezTo>
                  <a:cubicBezTo>
                    <a:pt x="956442" y="98769"/>
                    <a:pt x="906997" y="152887"/>
                    <a:pt x="881071" y="226361"/>
                  </a:cubicBezTo>
                  <a:cubicBezTo>
                    <a:pt x="864126" y="274418"/>
                    <a:pt x="861496" y="328610"/>
                    <a:pt x="872817" y="396898"/>
                  </a:cubicBezTo>
                  <a:cubicBezTo>
                    <a:pt x="880559" y="446343"/>
                    <a:pt x="891880" y="496299"/>
                    <a:pt x="902470" y="544575"/>
                  </a:cubicBezTo>
                  <a:cubicBezTo>
                    <a:pt x="911892" y="588396"/>
                    <a:pt x="921677" y="633020"/>
                    <a:pt x="929566" y="677645"/>
                  </a:cubicBezTo>
                  <a:cubicBezTo>
                    <a:pt x="946072" y="765214"/>
                    <a:pt x="950162" y="854609"/>
                    <a:pt x="941762" y="943274"/>
                  </a:cubicBezTo>
                  <a:cubicBezTo>
                    <a:pt x="940009" y="959561"/>
                    <a:pt x="938695" y="975921"/>
                    <a:pt x="937381" y="992864"/>
                  </a:cubicBezTo>
                  <a:cubicBezTo>
                    <a:pt x="935043" y="1036248"/>
                    <a:pt x="929273" y="1079339"/>
                    <a:pt x="920217" y="1121845"/>
                  </a:cubicBezTo>
                  <a:cubicBezTo>
                    <a:pt x="903784" y="1189402"/>
                    <a:pt x="872305" y="1252359"/>
                    <a:pt x="828265" y="1306112"/>
                  </a:cubicBezTo>
                  <a:cubicBezTo>
                    <a:pt x="716523" y="1445755"/>
                    <a:pt x="569648" y="1528650"/>
                    <a:pt x="416201" y="1608039"/>
                  </a:cubicBezTo>
                  <a:cubicBezTo>
                    <a:pt x="382533" y="1625568"/>
                    <a:pt x="347330" y="1641344"/>
                    <a:pt x="313223" y="1656535"/>
                  </a:cubicBezTo>
                  <a:cubicBezTo>
                    <a:pt x="274441" y="1673917"/>
                    <a:pt x="234271" y="1691884"/>
                    <a:pt x="196367" y="1712407"/>
                  </a:cubicBezTo>
                  <a:cubicBezTo>
                    <a:pt x="154006" y="1735924"/>
                    <a:pt x="115224" y="1765430"/>
                    <a:pt x="81336" y="1800049"/>
                  </a:cubicBezTo>
                  <a:cubicBezTo>
                    <a:pt x="8301" y="1873084"/>
                    <a:pt x="-8424" y="1981468"/>
                    <a:pt x="36565" y="2088684"/>
                  </a:cubicBezTo>
                  <a:cubicBezTo>
                    <a:pt x="73594" y="2176983"/>
                    <a:pt x="143343" y="2232636"/>
                    <a:pt x="249462" y="2258564"/>
                  </a:cubicBezTo>
                  <a:cubicBezTo>
                    <a:pt x="400719" y="2295958"/>
                    <a:pt x="535249" y="2269592"/>
                    <a:pt x="649329" y="2180416"/>
                  </a:cubicBezTo>
                  <a:cubicBezTo>
                    <a:pt x="668684" y="2165298"/>
                    <a:pt x="687236" y="2141561"/>
                    <a:pt x="705931" y="2107381"/>
                  </a:cubicBezTo>
                  <a:cubicBezTo>
                    <a:pt x="748000" y="2031789"/>
                    <a:pt x="813585" y="1997098"/>
                    <a:pt x="872013" y="1973727"/>
                  </a:cubicBezTo>
                  <a:cubicBezTo>
                    <a:pt x="972073" y="1933338"/>
                    <a:pt x="1081333" y="1915299"/>
                    <a:pt x="1206588" y="1918658"/>
                  </a:cubicBezTo>
                  <a:cubicBezTo>
                    <a:pt x="1247707" y="1919170"/>
                    <a:pt x="1288606" y="1912377"/>
                    <a:pt x="1327315" y="1898573"/>
                  </a:cubicBezTo>
                  <a:cubicBezTo>
                    <a:pt x="1396113" y="1874983"/>
                    <a:pt x="1430003" y="1816994"/>
                    <a:pt x="1459655" y="1736289"/>
                  </a:cubicBezTo>
                  <a:cubicBezTo>
                    <a:pt x="1485508" y="1666322"/>
                    <a:pt x="1498436" y="1588904"/>
                    <a:pt x="1498801" y="1499582"/>
                  </a:cubicBezTo>
                  <a:cubicBezTo>
                    <a:pt x="1498801" y="1431368"/>
                    <a:pt x="1500044" y="1369799"/>
                    <a:pt x="1506105" y="1307500"/>
                  </a:cubicBezTo>
                  <a:cubicBezTo>
                    <a:pt x="1510780" y="1248999"/>
                    <a:pt x="1545106" y="1196925"/>
                    <a:pt x="1597033" y="1169537"/>
                  </a:cubicBezTo>
                  <a:cubicBezTo>
                    <a:pt x="1635303" y="1149379"/>
                    <a:pt x="1674524" y="1131193"/>
                    <a:pt x="1714620" y="1114980"/>
                  </a:cubicBezTo>
                  <a:cubicBezTo>
                    <a:pt x="1731857" y="1107676"/>
                    <a:pt x="1748947" y="1100373"/>
                    <a:pt x="1765745" y="1093069"/>
                  </a:cubicBezTo>
                  <a:cubicBezTo>
                    <a:pt x="1767425" y="1092338"/>
                    <a:pt x="1769251" y="1092338"/>
                    <a:pt x="1770930" y="1093069"/>
                  </a:cubicBezTo>
                  <a:cubicBezTo>
                    <a:pt x="1772610" y="1093873"/>
                    <a:pt x="1773853" y="1095187"/>
                    <a:pt x="1774582" y="1096866"/>
                  </a:cubicBezTo>
                  <a:cubicBezTo>
                    <a:pt x="1775313" y="1098619"/>
                    <a:pt x="1775313" y="1100591"/>
                    <a:pt x="1774582" y="1102344"/>
                  </a:cubicBezTo>
                  <a:cubicBezTo>
                    <a:pt x="1773926" y="1104025"/>
                    <a:pt x="1772610" y="1105412"/>
                    <a:pt x="1770930" y="1106215"/>
                  </a:cubicBezTo>
                  <a:cubicBezTo>
                    <a:pt x="1753841" y="1113519"/>
                    <a:pt x="1736677" y="1120822"/>
                    <a:pt x="1719367" y="1128126"/>
                  </a:cubicBezTo>
                  <a:cubicBezTo>
                    <a:pt x="1679709" y="1144121"/>
                    <a:pt x="1640927" y="1162087"/>
                    <a:pt x="1603096" y="1182099"/>
                  </a:cubicBezTo>
                  <a:cubicBezTo>
                    <a:pt x="1579725" y="1194077"/>
                    <a:pt x="1559859" y="1211897"/>
                    <a:pt x="1545399" y="1233880"/>
                  </a:cubicBezTo>
                  <a:cubicBezTo>
                    <a:pt x="1530645" y="1256303"/>
                    <a:pt x="1521589" y="1282083"/>
                    <a:pt x="1519178" y="1308815"/>
                  </a:cubicBezTo>
                  <a:cubicBezTo>
                    <a:pt x="1513481" y="1370530"/>
                    <a:pt x="1512679" y="1431733"/>
                    <a:pt x="1512313" y="1499582"/>
                  </a:cubicBezTo>
                  <a:cubicBezTo>
                    <a:pt x="1511729" y="1590803"/>
                    <a:pt x="1498655" y="1669828"/>
                    <a:pt x="1472217" y="1741402"/>
                  </a:cubicBezTo>
                  <a:cubicBezTo>
                    <a:pt x="1445339" y="1814437"/>
                    <a:pt x="1409699" y="1885354"/>
                    <a:pt x="1331478" y="1912158"/>
                  </a:cubicBezTo>
                  <a:cubicBezTo>
                    <a:pt x="1291236" y="1926473"/>
                    <a:pt x="1248802" y="1933484"/>
                    <a:pt x="1206078" y="1932900"/>
                  </a:cubicBezTo>
                  <a:cubicBezTo>
                    <a:pt x="1082940" y="1929686"/>
                    <a:pt x="975140" y="1947507"/>
                    <a:pt x="876835" y="1987019"/>
                  </a:cubicBezTo>
                  <a:cubicBezTo>
                    <a:pt x="820598" y="2009806"/>
                    <a:pt x="757714" y="2042818"/>
                    <a:pt x="717618" y="2114903"/>
                  </a:cubicBezTo>
                  <a:cubicBezTo>
                    <a:pt x="697972" y="2150325"/>
                    <a:pt x="678252" y="2175450"/>
                    <a:pt x="657364" y="2191810"/>
                  </a:cubicBezTo>
                  <a:cubicBezTo>
                    <a:pt x="578412" y="2255423"/>
                    <a:pt x="479961" y="2290042"/>
                    <a:pt x="378516" y="228975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0" name="Google Shape;200;p12"/>
            <p:cNvSpPr/>
            <p:nvPr/>
          </p:nvSpPr>
          <p:spPr>
            <a:xfrm>
              <a:off x="6420933" y="3970315"/>
              <a:ext cx="2925769" cy="2883959"/>
            </a:xfrm>
            <a:custGeom>
              <a:avLst/>
              <a:gdLst/>
              <a:ahLst/>
              <a:cxnLst/>
              <a:rect l="l" t="t" r="r" b="b"/>
              <a:pathLst>
                <a:path w="2925769" h="2883959" extrusionOk="0">
                  <a:moveTo>
                    <a:pt x="35910" y="2883340"/>
                  </a:moveTo>
                  <a:cubicBezTo>
                    <a:pt x="34302" y="2883266"/>
                    <a:pt x="32696" y="2882682"/>
                    <a:pt x="31527" y="2881514"/>
                  </a:cubicBezTo>
                  <a:cubicBezTo>
                    <a:pt x="30286" y="2880345"/>
                    <a:pt x="29483" y="2878884"/>
                    <a:pt x="29263" y="2877204"/>
                  </a:cubicBezTo>
                  <a:lnTo>
                    <a:pt x="26122" y="2855293"/>
                  </a:lnTo>
                  <a:cubicBezTo>
                    <a:pt x="23786" y="2839592"/>
                    <a:pt x="21594" y="2824035"/>
                    <a:pt x="19550" y="2808405"/>
                  </a:cubicBezTo>
                  <a:cubicBezTo>
                    <a:pt x="17212" y="2790731"/>
                    <a:pt x="14437" y="2772910"/>
                    <a:pt x="11808" y="2755236"/>
                  </a:cubicBezTo>
                  <a:cubicBezTo>
                    <a:pt x="4066" y="2713751"/>
                    <a:pt x="-389" y="2671756"/>
                    <a:pt x="-1484" y="2629615"/>
                  </a:cubicBezTo>
                  <a:cubicBezTo>
                    <a:pt x="-1484" y="2558479"/>
                    <a:pt x="35033" y="2516045"/>
                    <a:pt x="100765" y="2510057"/>
                  </a:cubicBezTo>
                  <a:cubicBezTo>
                    <a:pt x="148529" y="2505236"/>
                    <a:pt x="196441" y="2502972"/>
                    <a:pt x="244425" y="2503264"/>
                  </a:cubicBezTo>
                  <a:cubicBezTo>
                    <a:pt x="321038" y="2504652"/>
                    <a:pt x="397798" y="2487635"/>
                    <a:pt x="495300" y="2448561"/>
                  </a:cubicBezTo>
                  <a:cubicBezTo>
                    <a:pt x="513194" y="2441258"/>
                    <a:pt x="530941" y="2433954"/>
                    <a:pt x="548762" y="2426651"/>
                  </a:cubicBezTo>
                  <a:cubicBezTo>
                    <a:pt x="589663" y="2409414"/>
                    <a:pt x="631949" y="2391666"/>
                    <a:pt x="674748" y="2377644"/>
                  </a:cubicBezTo>
                  <a:cubicBezTo>
                    <a:pt x="714186" y="2366031"/>
                    <a:pt x="754356" y="2357194"/>
                    <a:pt x="794964" y="2351132"/>
                  </a:cubicBezTo>
                  <a:lnTo>
                    <a:pt x="824689" y="2345946"/>
                  </a:lnTo>
                  <a:cubicBezTo>
                    <a:pt x="840757" y="2343974"/>
                    <a:pt x="855729" y="2336744"/>
                    <a:pt x="867341" y="2325424"/>
                  </a:cubicBezTo>
                  <a:cubicBezTo>
                    <a:pt x="879246" y="2313812"/>
                    <a:pt x="887281" y="2298693"/>
                    <a:pt x="890348" y="2282333"/>
                  </a:cubicBezTo>
                  <a:cubicBezTo>
                    <a:pt x="901303" y="2237855"/>
                    <a:pt x="915252" y="2178988"/>
                    <a:pt x="926061" y="2119100"/>
                  </a:cubicBezTo>
                  <a:cubicBezTo>
                    <a:pt x="957101" y="1945787"/>
                    <a:pt x="1050221" y="1817173"/>
                    <a:pt x="1202719" y="1737710"/>
                  </a:cubicBezTo>
                  <a:cubicBezTo>
                    <a:pt x="1287220" y="1693889"/>
                    <a:pt x="1377053" y="1660585"/>
                    <a:pt x="1463893" y="1628668"/>
                  </a:cubicBezTo>
                  <a:cubicBezTo>
                    <a:pt x="1492011" y="1618297"/>
                    <a:pt x="1519984" y="1608000"/>
                    <a:pt x="1547884" y="1597336"/>
                  </a:cubicBezTo>
                  <a:cubicBezTo>
                    <a:pt x="1615076" y="1571628"/>
                    <a:pt x="1701914" y="1533430"/>
                    <a:pt x="1777286" y="1465873"/>
                  </a:cubicBezTo>
                  <a:cubicBezTo>
                    <a:pt x="1878075" y="1376113"/>
                    <a:pt x="1929127" y="1258672"/>
                    <a:pt x="1933071" y="1108001"/>
                  </a:cubicBezTo>
                  <a:cubicBezTo>
                    <a:pt x="1934458" y="1054393"/>
                    <a:pt x="1934458" y="999324"/>
                    <a:pt x="1933071" y="944329"/>
                  </a:cubicBezTo>
                  <a:cubicBezTo>
                    <a:pt x="1931974" y="914969"/>
                    <a:pt x="1928834" y="885682"/>
                    <a:pt x="1923722" y="856687"/>
                  </a:cubicBezTo>
                  <a:cubicBezTo>
                    <a:pt x="1908165" y="763641"/>
                    <a:pt x="1881215" y="672054"/>
                    <a:pt x="1854850" y="583463"/>
                  </a:cubicBezTo>
                  <a:cubicBezTo>
                    <a:pt x="1847547" y="559653"/>
                    <a:pt x="1840753" y="535843"/>
                    <a:pt x="1833889" y="511961"/>
                  </a:cubicBezTo>
                  <a:cubicBezTo>
                    <a:pt x="1800657" y="396566"/>
                    <a:pt x="1796859" y="291614"/>
                    <a:pt x="1822202" y="189876"/>
                  </a:cubicBezTo>
                  <a:cubicBezTo>
                    <a:pt x="1834254" y="142038"/>
                    <a:pt x="1857259" y="115965"/>
                    <a:pt x="1899255" y="102745"/>
                  </a:cubicBezTo>
                  <a:cubicBezTo>
                    <a:pt x="1935772" y="91279"/>
                    <a:pt x="1972290" y="78278"/>
                    <a:pt x="2008297" y="66227"/>
                  </a:cubicBezTo>
                  <a:cubicBezTo>
                    <a:pt x="2035830" y="56733"/>
                    <a:pt x="2063364" y="47238"/>
                    <a:pt x="2090972" y="38182"/>
                  </a:cubicBezTo>
                  <a:cubicBezTo>
                    <a:pt x="2206368" y="496"/>
                    <a:pt x="2303432" y="-9437"/>
                    <a:pt x="2396259" y="7069"/>
                  </a:cubicBezTo>
                  <a:cubicBezTo>
                    <a:pt x="2506031" y="27300"/>
                    <a:pt x="2613319" y="59362"/>
                    <a:pt x="2716227" y="102599"/>
                  </a:cubicBezTo>
                  <a:lnTo>
                    <a:pt x="2722216" y="105009"/>
                  </a:lnTo>
                  <a:cubicBezTo>
                    <a:pt x="2784223" y="130718"/>
                    <a:pt x="2849077" y="157303"/>
                    <a:pt x="2918168" y="157449"/>
                  </a:cubicBezTo>
                  <a:cubicBezTo>
                    <a:pt x="2919848" y="157594"/>
                    <a:pt x="2921381" y="158471"/>
                    <a:pt x="2922478" y="159786"/>
                  </a:cubicBezTo>
                  <a:cubicBezTo>
                    <a:pt x="2924889" y="162561"/>
                    <a:pt x="2924889" y="166578"/>
                    <a:pt x="2922478" y="169353"/>
                  </a:cubicBezTo>
                  <a:cubicBezTo>
                    <a:pt x="2921381" y="170668"/>
                    <a:pt x="2919848" y="171544"/>
                    <a:pt x="2918168" y="171690"/>
                  </a:cubicBezTo>
                  <a:cubicBezTo>
                    <a:pt x="2846520" y="171690"/>
                    <a:pt x="2780789" y="144448"/>
                    <a:pt x="2717248" y="118374"/>
                  </a:cubicBezTo>
                  <a:lnTo>
                    <a:pt x="2711261" y="115891"/>
                  </a:lnTo>
                  <a:cubicBezTo>
                    <a:pt x="2609085" y="72947"/>
                    <a:pt x="2502526" y="41103"/>
                    <a:pt x="2393558" y="20946"/>
                  </a:cubicBezTo>
                  <a:cubicBezTo>
                    <a:pt x="2302774" y="4659"/>
                    <a:pt x="2207536" y="14665"/>
                    <a:pt x="2094551" y="51766"/>
                  </a:cubicBezTo>
                  <a:cubicBezTo>
                    <a:pt x="2066943" y="60750"/>
                    <a:pt x="2039555" y="70171"/>
                    <a:pt x="2012022" y="79666"/>
                  </a:cubicBezTo>
                  <a:cubicBezTo>
                    <a:pt x="1976307" y="92009"/>
                    <a:pt x="1938987" y="104717"/>
                    <a:pt x="1902470" y="116184"/>
                  </a:cubicBezTo>
                  <a:cubicBezTo>
                    <a:pt x="1865952" y="127650"/>
                    <a:pt x="1845429" y="150291"/>
                    <a:pt x="1834620" y="193308"/>
                  </a:cubicBezTo>
                  <a:cubicBezTo>
                    <a:pt x="1809933" y="292052"/>
                    <a:pt x="1813731" y="394813"/>
                    <a:pt x="1846085" y="507360"/>
                  </a:cubicBezTo>
                  <a:cubicBezTo>
                    <a:pt x="1852952" y="531315"/>
                    <a:pt x="1860036" y="555052"/>
                    <a:pt x="1867120" y="578861"/>
                  </a:cubicBezTo>
                  <a:cubicBezTo>
                    <a:pt x="1893558" y="667891"/>
                    <a:pt x="1920946" y="759843"/>
                    <a:pt x="1936357" y="853912"/>
                  </a:cubicBezTo>
                  <a:cubicBezTo>
                    <a:pt x="1941542" y="883564"/>
                    <a:pt x="1944755" y="913581"/>
                    <a:pt x="1945998" y="943671"/>
                  </a:cubicBezTo>
                  <a:cubicBezTo>
                    <a:pt x="1947532" y="998886"/>
                    <a:pt x="1947605" y="1054247"/>
                    <a:pt x="1945998" y="1108147"/>
                  </a:cubicBezTo>
                  <a:cubicBezTo>
                    <a:pt x="1941835" y="1263200"/>
                    <a:pt x="1889323" y="1383854"/>
                    <a:pt x="1785321" y="1476828"/>
                  </a:cubicBezTo>
                  <a:cubicBezTo>
                    <a:pt x="1708342" y="1545481"/>
                    <a:pt x="1620115" y="1584336"/>
                    <a:pt x="1551608" y="1610483"/>
                  </a:cubicBezTo>
                  <a:cubicBezTo>
                    <a:pt x="1523635" y="1621146"/>
                    <a:pt x="1495589" y="1631517"/>
                    <a:pt x="1467472" y="1641815"/>
                  </a:cubicBezTo>
                  <a:cubicBezTo>
                    <a:pt x="1380998" y="1673658"/>
                    <a:pt x="1291529" y="1706524"/>
                    <a:pt x="1207905" y="1750272"/>
                  </a:cubicBezTo>
                  <a:cubicBezTo>
                    <a:pt x="1057159" y="1828931"/>
                    <a:pt x="969080" y="1950389"/>
                    <a:pt x="938406" y="2121509"/>
                  </a:cubicBezTo>
                  <a:cubicBezTo>
                    <a:pt x="927595" y="2182202"/>
                    <a:pt x="913573" y="2241360"/>
                    <a:pt x="902544" y="2286058"/>
                  </a:cubicBezTo>
                  <a:cubicBezTo>
                    <a:pt x="898892" y="2305047"/>
                    <a:pt x="889471" y="2322502"/>
                    <a:pt x="875595" y="2336014"/>
                  </a:cubicBezTo>
                  <a:cubicBezTo>
                    <a:pt x="862156" y="2349233"/>
                    <a:pt x="844774" y="2357633"/>
                    <a:pt x="826077" y="2360116"/>
                  </a:cubicBezTo>
                  <a:lnTo>
                    <a:pt x="796351" y="2365301"/>
                  </a:lnTo>
                  <a:cubicBezTo>
                    <a:pt x="756255" y="2371217"/>
                    <a:pt x="716670" y="2379981"/>
                    <a:pt x="677815" y="2391447"/>
                  </a:cubicBezTo>
                  <a:cubicBezTo>
                    <a:pt x="635527" y="2405032"/>
                    <a:pt x="593532" y="2422706"/>
                    <a:pt x="552926" y="2439797"/>
                  </a:cubicBezTo>
                  <a:cubicBezTo>
                    <a:pt x="535031" y="2447101"/>
                    <a:pt x="517138" y="2454842"/>
                    <a:pt x="499171" y="2461708"/>
                  </a:cubicBezTo>
                  <a:cubicBezTo>
                    <a:pt x="400209" y="2501512"/>
                    <a:pt x="320892" y="2518821"/>
                    <a:pt x="243548" y="2517433"/>
                  </a:cubicBezTo>
                  <a:cubicBezTo>
                    <a:pt x="196075" y="2517214"/>
                    <a:pt x="148529" y="2519405"/>
                    <a:pt x="101276" y="2524079"/>
                  </a:cubicBezTo>
                  <a:cubicBezTo>
                    <a:pt x="42848" y="2529411"/>
                    <a:pt x="11662" y="2565783"/>
                    <a:pt x="11588" y="2629469"/>
                  </a:cubicBezTo>
                  <a:cubicBezTo>
                    <a:pt x="12757" y="2670807"/>
                    <a:pt x="17139" y="2711998"/>
                    <a:pt x="24662" y="2752680"/>
                  </a:cubicBezTo>
                  <a:cubicBezTo>
                    <a:pt x="27511" y="2770573"/>
                    <a:pt x="30432" y="2788394"/>
                    <a:pt x="32403" y="2806287"/>
                  </a:cubicBezTo>
                  <a:cubicBezTo>
                    <a:pt x="34449" y="2821917"/>
                    <a:pt x="36713" y="2837400"/>
                    <a:pt x="38904" y="2852884"/>
                  </a:cubicBezTo>
                  <a:lnTo>
                    <a:pt x="42118" y="2874794"/>
                  </a:lnTo>
                  <a:cubicBezTo>
                    <a:pt x="42409" y="2876693"/>
                    <a:pt x="41971" y="2878592"/>
                    <a:pt x="40876" y="2880125"/>
                  </a:cubicBezTo>
                  <a:cubicBezTo>
                    <a:pt x="39853" y="2881660"/>
                    <a:pt x="38247" y="2882682"/>
                    <a:pt x="36421" y="28829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1" name="Google Shape;201;p12"/>
            <p:cNvSpPr/>
            <p:nvPr/>
          </p:nvSpPr>
          <p:spPr>
            <a:xfrm>
              <a:off x="2843087" y="7181"/>
              <a:ext cx="2029813" cy="2399399"/>
            </a:xfrm>
            <a:custGeom>
              <a:avLst/>
              <a:gdLst/>
              <a:ahLst/>
              <a:cxnLst/>
              <a:rect l="l" t="t" r="r" b="b"/>
              <a:pathLst>
                <a:path w="2029813" h="2399399" extrusionOk="0">
                  <a:moveTo>
                    <a:pt x="1539119" y="2398779"/>
                  </a:moveTo>
                  <a:cubicBezTo>
                    <a:pt x="1514214" y="2397756"/>
                    <a:pt x="1490040" y="2389818"/>
                    <a:pt x="1469370" y="2375846"/>
                  </a:cubicBezTo>
                  <a:cubicBezTo>
                    <a:pt x="1458707" y="2369273"/>
                    <a:pt x="1447460" y="2363357"/>
                    <a:pt x="1436724" y="2357368"/>
                  </a:cubicBezTo>
                  <a:cubicBezTo>
                    <a:pt x="1421094" y="2349429"/>
                    <a:pt x="1405976" y="2340526"/>
                    <a:pt x="1391442" y="2330710"/>
                  </a:cubicBezTo>
                  <a:cubicBezTo>
                    <a:pt x="1334840" y="2291855"/>
                    <a:pt x="1272322" y="2285866"/>
                    <a:pt x="1188770" y="2311283"/>
                  </a:cubicBezTo>
                  <a:lnTo>
                    <a:pt x="1152982" y="2322311"/>
                  </a:lnTo>
                  <a:cubicBezTo>
                    <a:pt x="1104122" y="2336918"/>
                    <a:pt x="1053582" y="2352840"/>
                    <a:pt x="1003260" y="2365694"/>
                  </a:cubicBezTo>
                  <a:cubicBezTo>
                    <a:pt x="942130" y="2381470"/>
                    <a:pt x="878443" y="2384895"/>
                    <a:pt x="815998" y="2375773"/>
                  </a:cubicBezTo>
                  <a:cubicBezTo>
                    <a:pt x="751873" y="2366278"/>
                    <a:pt x="701041" y="2330053"/>
                    <a:pt x="660945" y="2264760"/>
                  </a:cubicBezTo>
                  <a:cubicBezTo>
                    <a:pt x="639107" y="2227358"/>
                    <a:pt x="610112" y="2194609"/>
                    <a:pt x="575639" y="2168353"/>
                  </a:cubicBezTo>
                  <a:cubicBezTo>
                    <a:pt x="509907" y="2122341"/>
                    <a:pt x="439283" y="2147173"/>
                    <a:pt x="378444" y="2173977"/>
                  </a:cubicBezTo>
                  <a:lnTo>
                    <a:pt x="340466" y="2190848"/>
                  </a:lnTo>
                  <a:cubicBezTo>
                    <a:pt x="282768" y="2217966"/>
                    <a:pt x="223464" y="2241622"/>
                    <a:pt x="162918" y="2261692"/>
                  </a:cubicBezTo>
                  <a:cubicBezTo>
                    <a:pt x="128007" y="2272428"/>
                    <a:pt x="90613" y="2274765"/>
                    <a:pt x="54387" y="2277103"/>
                  </a:cubicBezTo>
                  <a:cubicBezTo>
                    <a:pt x="38320" y="2278052"/>
                    <a:pt x="22253" y="2279147"/>
                    <a:pt x="6330" y="2280827"/>
                  </a:cubicBezTo>
                  <a:cubicBezTo>
                    <a:pt x="5454" y="2281010"/>
                    <a:pt x="4505" y="2281010"/>
                    <a:pt x="3628" y="2280827"/>
                  </a:cubicBezTo>
                  <a:cubicBezTo>
                    <a:pt x="2752" y="2280557"/>
                    <a:pt x="1875" y="2280104"/>
                    <a:pt x="1145" y="2279512"/>
                  </a:cubicBezTo>
                  <a:cubicBezTo>
                    <a:pt x="415" y="2278921"/>
                    <a:pt x="-170" y="2278169"/>
                    <a:pt x="-608" y="2277321"/>
                  </a:cubicBezTo>
                  <a:cubicBezTo>
                    <a:pt x="-1484" y="2275576"/>
                    <a:pt x="-1703" y="2273589"/>
                    <a:pt x="-1265" y="2271698"/>
                  </a:cubicBezTo>
                  <a:cubicBezTo>
                    <a:pt x="-1046" y="2270763"/>
                    <a:pt x="-608" y="2269886"/>
                    <a:pt x="-24" y="2269142"/>
                  </a:cubicBezTo>
                  <a:cubicBezTo>
                    <a:pt x="487" y="2268345"/>
                    <a:pt x="1218" y="2267695"/>
                    <a:pt x="2022" y="2267243"/>
                  </a:cubicBezTo>
                  <a:cubicBezTo>
                    <a:pt x="2825" y="2266797"/>
                    <a:pt x="3701" y="2266505"/>
                    <a:pt x="4651" y="2266366"/>
                  </a:cubicBezTo>
                  <a:cubicBezTo>
                    <a:pt x="20718" y="2264687"/>
                    <a:pt x="37297" y="2263591"/>
                    <a:pt x="53292" y="2262641"/>
                  </a:cubicBezTo>
                  <a:cubicBezTo>
                    <a:pt x="88714" y="2260450"/>
                    <a:pt x="125378" y="2258040"/>
                    <a:pt x="158828" y="2248034"/>
                  </a:cubicBezTo>
                  <a:cubicBezTo>
                    <a:pt x="218863" y="2228169"/>
                    <a:pt x="277656" y="2204681"/>
                    <a:pt x="334842" y="2177701"/>
                  </a:cubicBezTo>
                  <a:lnTo>
                    <a:pt x="372821" y="2160903"/>
                  </a:lnTo>
                  <a:cubicBezTo>
                    <a:pt x="437165" y="2132566"/>
                    <a:pt x="511588" y="2106638"/>
                    <a:pt x="583089" y="2156521"/>
                  </a:cubicBezTo>
                  <a:cubicBezTo>
                    <a:pt x="619022" y="2183873"/>
                    <a:pt x="649186" y="2218017"/>
                    <a:pt x="671900" y="2257018"/>
                  </a:cubicBezTo>
                  <a:cubicBezTo>
                    <a:pt x="710097" y="2318513"/>
                    <a:pt x="757862" y="2352840"/>
                    <a:pt x="817970" y="2361604"/>
                  </a:cubicBezTo>
                  <a:cubicBezTo>
                    <a:pt x="878881" y="2370551"/>
                    <a:pt x="940961" y="2367221"/>
                    <a:pt x="1000558" y="2351817"/>
                  </a:cubicBezTo>
                  <a:cubicBezTo>
                    <a:pt x="1050514" y="2339109"/>
                    <a:pt x="1101347" y="2323626"/>
                    <a:pt x="1149623" y="2308581"/>
                  </a:cubicBezTo>
                  <a:lnTo>
                    <a:pt x="1185483" y="2297552"/>
                  </a:lnTo>
                  <a:cubicBezTo>
                    <a:pt x="1273125" y="2270894"/>
                    <a:pt x="1338856" y="2277468"/>
                    <a:pt x="1399257" y="2318805"/>
                  </a:cubicBezTo>
                  <a:cubicBezTo>
                    <a:pt x="1413207" y="2328300"/>
                    <a:pt x="1428471" y="2336626"/>
                    <a:pt x="1443078" y="2344733"/>
                  </a:cubicBezTo>
                  <a:cubicBezTo>
                    <a:pt x="1454325" y="2350795"/>
                    <a:pt x="1465427" y="2356930"/>
                    <a:pt x="1476309" y="2363503"/>
                  </a:cubicBezTo>
                  <a:cubicBezTo>
                    <a:pt x="1515748" y="2387970"/>
                    <a:pt x="1550440" y="2390891"/>
                    <a:pt x="1579435" y="2372705"/>
                  </a:cubicBezTo>
                  <a:cubicBezTo>
                    <a:pt x="1639250" y="2335092"/>
                    <a:pt x="1706662" y="2287254"/>
                    <a:pt x="1752601" y="2217652"/>
                  </a:cubicBezTo>
                  <a:cubicBezTo>
                    <a:pt x="1827608" y="2104155"/>
                    <a:pt x="1898671" y="1988029"/>
                    <a:pt x="1963746" y="1879572"/>
                  </a:cubicBezTo>
                  <a:cubicBezTo>
                    <a:pt x="1997999" y="1822459"/>
                    <a:pt x="2013774" y="1776519"/>
                    <a:pt x="2014870" y="1729631"/>
                  </a:cubicBezTo>
                  <a:cubicBezTo>
                    <a:pt x="2016623" y="1648051"/>
                    <a:pt x="1974335" y="1586044"/>
                    <a:pt x="1932633" y="1536088"/>
                  </a:cubicBezTo>
                  <a:lnTo>
                    <a:pt x="1906632" y="1505267"/>
                  </a:lnTo>
                  <a:cubicBezTo>
                    <a:pt x="1875593" y="1468749"/>
                    <a:pt x="1844114" y="1431209"/>
                    <a:pt x="1815922" y="1391551"/>
                  </a:cubicBezTo>
                  <a:cubicBezTo>
                    <a:pt x="1780281" y="1341778"/>
                    <a:pt x="1763848" y="1280793"/>
                    <a:pt x="1769618" y="1219846"/>
                  </a:cubicBezTo>
                  <a:cubicBezTo>
                    <a:pt x="1776922" y="1154640"/>
                    <a:pt x="1789922" y="1090201"/>
                    <a:pt x="1808400" y="1027252"/>
                  </a:cubicBezTo>
                  <a:cubicBezTo>
                    <a:pt x="1831698" y="942458"/>
                    <a:pt x="1839440" y="865041"/>
                    <a:pt x="1831698" y="790618"/>
                  </a:cubicBezTo>
                  <a:cubicBezTo>
                    <a:pt x="1822569" y="700858"/>
                    <a:pt x="1808400" y="605328"/>
                    <a:pt x="1786708" y="490297"/>
                  </a:cubicBezTo>
                  <a:cubicBezTo>
                    <a:pt x="1769253" y="400778"/>
                    <a:pt x="1771736" y="308513"/>
                    <a:pt x="1794012" y="220067"/>
                  </a:cubicBezTo>
                  <a:cubicBezTo>
                    <a:pt x="1806209" y="171134"/>
                    <a:pt x="1818113" y="121324"/>
                    <a:pt x="1829946" y="71879"/>
                  </a:cubicBezTo>
                  <a:lnTo>
                    <a:pt x="1846086" y="4760"/>
                  </a:lnTo>
                  <a:cubicBezTo>
                    <a:pt x="1846524" y="2963"/>
                    <a:pt x="1847619" y="1400"/>
                    <a:pt x="1849153" y="378"/>
                  </a:cubicBezTo>
                  <a:cubicBezTo>
                    <a:pt x="1850687" y="-564"/>
                    <a:pt x="1852586" y="-857"/>
                    <a:pt x="1854339" y="-426"/>
                  </a:cubicBezTo>
                  <a:cubicBezTo>
                    <a:pt x="1856092" y="122"/>
                    <a:pt x="1857552" y="1298"/>
                    <a:pt x="1858429" y="2861"/>
                  </a:cubicBezTo>
                  <a:cubicBezTo>
                    <a:pt x="1859378" y="4504"/>
                    <a:pt x="1859597" y="6440"/>
                    <a:pt x="1859160" y="8266"/>
                  </a:cubicBezTo>
                  <a:lnTo>
                    <a:pt x="1843091" y="75385"/>
                  </a:lnTo>
                  <a:cubicBezTo>
                    <a:pt x="1831187" y="124902"/>
                    <a:pt x="1819355" y="174420"/>
                    <a:pt x="1807086" y="223792"/>
                  </a:cubicBezTo>
                  <a:cubicBezTo>
                    <a:pt x="1785613" y="310112"/>
                    <a:pt x="1783421" y="400106"/>
                    <a:pt x="1800658" y="487376"/>
                  </a:cubicBezTo>
                  <a:cubicBezTo>
                    <a:pt x="1822569" y="602772"/>
                    <a:pt x="1836737" y="698667"/>
                    <a:pt x="1845867" y="788792"/>
                  </a:cubicBezTo>
                  <a:cubicBezTo>
                    <a:pt x="1853609" y="865406"/>
                    <a:pt x="1845867" y="944576"/>
                    <a:pt x="1821693" y="1031196"/>
                  </a:cubicBezTo>
                  <a:cubicBezTo>
                    <a:pt x="1803506" y="1093269"/>
                    <a:pt x="1790798" y="1156802"/>
                    <a:pt x="1783641" y="1221087"/>
                  </a:cubicBezTo>
                  <a:cubicBezTo>
                    <a:pt x="1778017" y="1278500"/>
                    <a:pt x="1793355" y="1336008"/>
                    <a:pt x="1826951" y="1382933"/>
                  </a:cubicBezTo>
                  <a:cubicBezTo>
                    <a:pt x="1854850" y="1422080"/>
                    <a:pt x="1886402" y="1459474"/>
                    <a:pt x="1916930" y="1495699"/>
                  </a:cubicBezTo>
                  <a:lnTo>
                    <a:pt x="1943004" y="1526666"/>
                  </a:lnTo>
                  <a:cubicBezTo>
                    <a:pt x="1986313" y="1578667"/>
                    <a:pt x="2030646" y="1643523"/>
                    <a:pt x="2028235" y="1729923"/>
                  </a:cubicBezTo>
                  <a:cubicBezTo>
                    <a:pt x="2027213" y="1779441"/>
                    <a:pt x="2010853" y="1827863"/>
                    <a:pt x="1975139" y="1887095"/>
                  </a:cubicBezTo>
                  <a:cubicBezTo>
                    <a:pt x="1909846" y="1995698"/>
                    <a:pt x="1838856" y="2112043"/>
                    <a:pt x="1763337" y="2225759"/>
                  </a:cubicBezTo>
                  <a:cubicBezTo>
                    <a:pt x="1715937" y="2297406"/>
                    <a:pt x="1647065" y="2346340"/>
                    <a:pt x="1586008" y="2384756"/>
                  </a:cubicBezTo>
                  <a:cubicBezTo>
                    <a:pt x="1572058" y="2393791"/>
                    <a:pt x="1555771" y="2398655"/>
                    <a:pt x="1539119" y="239877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2" name="Google Shape;202;p12"/>
            <p:cNvSpPr/>
            <p:nvPr/>
          </p:nvSpPr>
          <p:spPr>
            <a:xfrm>
              <a:off x="7067847" y="6503"/>
              <a:ext cx="1127353" cy="1784609"/>
            </a:xfrm>
            <a:custGeom>
              <a:avLst/>
              <a:gdLst/>
              <a:ahLst/>
              <a:cxnLst/>
              <a:rect l="l" t="t" r="r" b="b"/>
              <a:pathLst>
                <a:path w="1127353" h="1784609" extrusionOk="0">
                  <a:moveTo>
                    <a:pt x="305075" y="1783406"/>
                  </a:moveTo>
                  <a:cubicBezTo>
                    <a:pt x="225102" y="1783406"/>
                    <a:pt x="169814" y="1744624"/>
                    <a:pt x="140380" y="1668083"/>
                  </a:cubicBezTo>
                  <a:cubicBezTo>
                    <a:pt x="97948" y="1557142"/>
                    <a:pt x="60553" y="1446275"/>
                    <a:pt x="26520" y="1342931"/>
                  </a:cubicBezTo>
                  <a:cubicBezTo>
                    <a:pt x="13081" y="1302520"/>
                    <a:pt x="4317" y="1260722"/>
                    <a:pt x="299" y="1218333"/>
                  </a:cubicBezTo>
                  <a:cubicBezTo>
                    <a:pt x="-11604" y="1087746"/>
                    <a:pt x="38131" y="977317"/>
                    <a:pt x="88380" y="886023"/>
                  </a:cubicBezTo>
                  <a:cubicBezTo>
                    <a:pt x="127745" y="814594"/>
                    <a:pt x="187780" y="763104"/>
                    <a:pt x="245771" y="713368"/>
                  </a:cubicBezTo>
                  <a:cubicBezTo>
                    <a:pt x="256507" y="704092"/>
                    <a:pt x="267316" y="694889"/>
                    <a:pt x="277979" y="685541"/>
                  </a:cubicBezTo>
                  <a:cubicBezTo>
                    <a:pt x="420836" y="559482"/>
                    <a:pt x="489269" y="410417"/>
                    <a:pt x="486641" y="229510"/>
                  </a:cubicBezTo>
                  <a:cubicBezTo>
                    <a:pt x="485837" y="178385"/>
                    <a:pt x="484157" y="126165"/>
                    <a:pt x="482404" y="76136"/>
                  </a:cubicBezTo>
                  <a:cubicBezTo>
                    <a:pt x="481747" y="53276"/>
                    <a:pt x="480944" y="30416"/>
                    <a:pt x="480286" y="7556"/>
                  </a:cubicBezTo>
                  <a:cubicBezTo>
                    <a:pt x="480213" y="5708"/>
                    <a:pt x="480871" y="3904"/>
                    <a:pt x="482112" y="2516"/>
                  </a:cubicBezTo>
                  <a:cubicBezTo>
                    <a:pt x="483280" y="1143"/>
                    <a:pt x="485035" y="325"/>
                    <a:pt x="486860" y="252"/>
                  </a:cubicBezTo>
                  <a:cubicBezTo>
                    <a:pt x="487736" y="194"/>
                    <a:pt x="488613" y="318"/>
                    <a:pt x="489489" y="617"/>
                  </a:cubicBezTo>
                  <a:cubicBezTo>
                    <a:pt x="490366" y="946"/>
                    <a:pt x="491095" y="1443"/>
                    <a:pt x="491753" y="2078"/>
                  </a:cubicBezTo>
                  <a:cubicBezTo>
                    <a:pt x="493067" y="3451"/>
                    <a:pt x="493798" y="5285"/>
                    <a:pt x="493798" y="7191"/>
                  </a:cubicBezTo>
                  <a:cubicBezTo>
                    <a:pt x="494455" y="29978"/>
                    <a:pt x="495259" y="52765"/>
                    <a:pt x="495990" y="75625"/>
                  </a:cubicBezTo>
                  <a:cubicBezTo>
                    <a:pt x="497596" y="126092"/>
                    <a:pt x="499422" y="177874"/>
                    <a:pt x="500078" y="229510"/>
                  </a:cubicBezTo>
                  <a:cubicBezTo>
                    <a:pt x="502855" y="412098"/>
                    <a:pt x="430987" y="569561"/>
                    <a:pt x="286670" y="696935"/>
                  </a:cubicBezTo>
                  <a:cubicBezTo>
                    <a:pt x="276007" y="706356"/>
                    <a:pt x="265125" y="715632"/>
                    <a:pt x="254316" y="724980"/>
                  </a:cubicBezTo>
                  <a:cubicBezTo>
                    <a:pt x="197202" y="773914"/>
                    <a:pt x="137971" y="824527"/>
                    <a:pt x="100065" y="893691"/>
                  </a:cubicBezTo>
                  <a:cubicBezTo>
                    <a:pt x="50912" y="982940"/>
                    <a:pt x="2198" y="1090886"/>
                    <a:pt x="13738" y="1217456"/>
                  </a:cubicBezTo>
                  <a:cubicBezTo>
                    <a:pt x="17754" y="1258692"/>
                    <a:pt x="26300" y="1299358"/>
                    <a:pt x="39301" y="1338694"/>
                  </a:cubicBezTo>
                  <a:cubicBezTo>
                    <a:pt x="73335" y="1441966"/>
                    <a:pt x="110656" y="1552614"/>
                    <a:pt x="153015" y="1663190"/>
                  </a:cubicBezTo>
                  <a:cubicBezTo>
                    <a:pt x="181281" y="1736663"/>
                    <a:pt x="235765" y="1772742"/>
                    <a:pt x="314643" y="1769310"/>
                  </a:cubicBezTo>
                  <a:cubicBezTo>
                    <a:pt x="398195" y="1765950"/>
                    <a:pt x="478753" y="1744186"/>
                    <a:pt x="546676" y="1723444"/>
                  </a:cubicBezTo>
                  <a:cubicBezTo>
                    <a:pt x="559822" y="1719354"/>
                    <a:pt x="572894" y="1715264"/>
                    <a:pt x="586114" y="1711393"/>
                  </a:cubicBezTo>
                  <a:cubicBezTo>
                    <a:pt x="658493" y="1689482"/>
                    <a:pt x="733354" y="1666988"/>
                    <a:pt x="801714" y="1633756"/>
                  </a:cubicBezTo>
                  <a:cubicBezTo>
                    <a:pt x="931205" y="1570727"/>
                    <a:pt x="1021843" y="1467821"/>
                    <a:pt x="1071142" y="1328031"/>
                  </a:cubicBezTo>
                  <a:cubicBezTo>
                    <a:pt x="1093052" y="1266755"/>
                    <a:pt x="1078882" y="1207743"/>
                    <a:pt x="1027830" y="1147415"/>
                  </a:cubicBezTo>
                  <a:lnTo>
                    <a:pt x="1005410" y="1120977"/>
                  </a:lnTo>
                  <a:cubicBezTo>
                    <a:pt x="982110" y="1094173"/>
                    <a:pt x="958886" y="1066347"/>
                    <a:pt x="936829" y="1037498"/>
                  </a:cubicBezTo>
                  <a:cubicBezTo>
                    <a:pt x="850647" y="924293"/>
                    <a:pt x="845316" y="804442"/>
                    <a:pt x="920615" y="671080"/>
                  </a:cubicBezTo>
                  <a:cubicBezTo>
                    <a:pt x="942672" y="633679"/>
                    <a:pt x="966774" y="597497"/>
                    <a:pt x="992773" y="562696"/>
                  </a:cubicBezTo>
                  <a:cubicBezTo>
                    <a:pt x="1005554" y="545022"/>
                    <a:pt x="1018262" y="527347"/>
                    <a:pt x="1030534" y="509234"/>
                  </a:cubicBezTo>
                  <a:cubicBezTo>
                    <a:pt x="1093416" y="416553"/>
                    <a:pt x="1120294" y="307657"/>
                    <a:pt x="1110287" y="185834"/>
                  </a:cubicBezTo>
                  <a:cubicBezTo>
                    <a:pt x="1106928" y="145081"/>
                    <a:pt x="1102035" y="103743"/>
                    <a:pt x="1097433" y="63866"/>
                  </a:cubicBezTo>
                  <a:cubicBezTo>
                    <a:pt x="1095242" y="45220"/>
                    <a:pt x="1093123" y="26669"/>
                    <a:pt x="1091080" y="8213"/>
                  </a:cubicBezTo>
                  <a:cubicBezTo>
                    <a:pt x="1090861" y="7227"/>
                    <a:pt x="1090861" y="6205"/>
                    <a:pt x="1091080" y="5219"/>
                  </a:cubicBezTo>
                  <a:cubicBezTo>
                    <a:pt x="1091226" y="4247"/>
                    <a:pt x="1091590" y="3320"/>
                    <a:pt x="1092175" y="2516"/>
                  </a:cubicBezTo>
                  <a:cubicBezTo>
                    <a:pt x="1092760" y="1698"/>
                    <a:pt x="1093489" y="1005"/>
                    <a:pt x="1094293" y="472"/>
                  </a:cubicBezTo>
                  <a:cubicBezTo>
                    <a:pt x="1095096" y="-25"/>
                    <a:pt x="1095973" y="-346"/>
                    <a:pt x="1096921" y="-478"/>
                  </a:cubicBezTo>
                  <a:cubicBezTo>
                    <a:pt x="1097872" y="-668"/>
                    <a:pt x="1098820" y="-668"/>
                    <a:pt x="1099771" y="-478"/>
                  </a:cubicBezTo>
                  <a:cubicBezTo>
                    <a:pt x="1100719" y="-164"/>
                    <a:pt x="1101524" y="333"/>
                    <a:pt x="1102253" y="982"/>
                  </a:cubicBezTo>
                  <a:cubicBezTo>
                    <a:pt x="1102984" y="1684"/>
                    <a:pt x="1103496" y="2495"/>
                    <a:pt x="1103934" y="3393"/>
                  </a:cubicBezTo>
                  <a:cubicBezTo>
                    <a:pt x="1104298" y="4291"/>
                    <a:pt x="1104517" y="5262"/>
                    <a:pt x="1104517" y="6241"/>
                  </a:cubicBezTo>
                  <a:cubicBezTo>
                    <a:pt x="1106563" y="24792"/>
                    <a:pt x="1108754" y="43270"/>
                    <a:pt x="1110872" y="61748"/>
                  </a:cubicBezTo>
                  <a:cubicBezTo>
                    <a:pt x="1115546" y="101917"/>
                    <a:pt x="1120367" y="143401"/>
                    <a:pt x="1123800" y="184155"/>
                  </a:cubicBezTo>
                  <a:cubicBezTo>
                    <a:pt x="1134024" y="309410"/>
                    <a:pt x="1106343" y="421519"/>
                    <a:pt x="1041489" y="517122"/>
                  </a:cubicBezTo>
                  <a:cubicBezTo>
                    <a:pt x="1029218" y="535235"/>
                    <a:pt x="1016437" y="553128"/>
                    <a:pt x="1003511" y="570876"/>
                  </a:cubicBezTo>
                  <a:cubicBezTo>
                    <a:pt x="977876" y="605436"/>
                    <a:pt x="954139" y="641377"/>
                    <a:pt x="932446" y="678530"/>
                  </a:cubicBezTo>
                  <a:cubicBezTo>
                    <a:pt x="860434" y="806195"/>
                    <a:pt x="865400" y="920787"/>
                    <a:pt x="947930" y="1029098"/>
                  </a:cubicBezTo>
                  <a:cubicBezTo>
                    <a:pt x="969841" y="1057582"/>
                    <a:pt x="993139" y="1085262"/>
                    <a:pt x="1015927" y="1111920"/>
                  </a:cubicBezTo>
                  <a:lnTo>
                    <a:pt x="1038493" y="1138432"/>
                  </a:lnTo>
                  <a:cubicBezTo>
                    <a:pt x="1092248" y="1202192"/>
                    <a:pt x="1107659" y="1267704"/>
                    <a:pt x="1084360" y="1333509"/>
                  </a:cubicBezTo>
                  <a:cubicBezTo>
                    <a:pt x="1060843" y="1402016"/>
                    <a:pt x="1024179" y="1465265"/>
                    <a:pt x="976340" y="1519675"/>
                  </a:cubicBezTo>
                  <a:cubicBezTo>
                    <a:pt x="929525" y="1573086"/>
                    <a:pt x="872411" y="1616440"/>
                    <a:pt x="808359" y="1647122"/>
                  </a:cubicBezTo>
                  <a:cubicBezTo>
                    <a:pt x="738612" y="1680864"/>
                    <a:pt x="663678" y="1703651"/>
                    <a:pt x="590716" y="1725635"/>
                  </a:cubicBezTo>
                  <a:lnTo>
                    <a:pt x="551422" y="1737539"/>
                  </a:lnTo>
                  <a:cubicBezTo>
                    <a:pt x="482697" y="1758573"/>
                    <a:pt x="401115" y="1780630"/>
                    <a:pt x="316030" y="178399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3" name="Google Shape;203;p12"/>
            <p:cNvSpPr/>
            <p:nvPr/>
          </p:nvSpPr>
          <p:spPr>
            <a:xfrm>
              <a:off x="2845515" y="4566084"/>
              <a:ext cx="2294527" cy="2288132"/>
            </a:xfrm>
            <a:custGeom>
              <a:avLst/>
              <a:gdLst/>
              <a:ahLst/>
              <a:cxnLst/>
              <a:rect l="l" t="t" r="r" b="b"/>
              <a:pathLst>
                <a:path w="2294527" h="2288132" extrusionOk="0">
                  <a:moveTo>
                    <a:pt x="2181956" y="2287498"/>
                  </a:moveTo>
                  <a:cubicBezTo>
                    <a:pt x="2181080" y="2287571"/>
                    <a:pt x="2180130" y="2287352"/>
                    <a:pt x="2179327" y="2286986"/>
                  </a:cubicBezTo>
                  <a:cubicBezTo>
                    <a:pt x="2178524" y="2286622"/>
                    <a:pt x="2177793" y="2286110"/>
                    <a:pt x="2177136" y="2285453"/>
                  </a:cubicBezTo>
                  <a:cubicBezTo>
                    <a:pt x="2176478" y="2284796"/>
                    <a:pt x="2175968" y="2283993"/>
                    <a:pt x="2175675" y="2283116"/>
                  </a:cubicBezTo>
                  <a:cubicBezTo>
                    <a:pt x="2175311" y="2282240"/>
                    <a:pt x="2175164" y="2281290"/>
                    <a:pt x="2175164" y="2280341"/>
                  </a:cubicBezTo>
                  <a:lnTo>
                    <a:pt x="2175164" y="2264053"/>
                  </a:lnTo>
                  <a:cubicBezTo>
                    <a:pt x="2175164" y="2242143"/>
                    <a:pt x="2175164" y="2218261"/>
                    <a:pt x="2176114" y="2194525"/>
                  </a:cubicBezTo>
                  <a:cubicBezTo>
                    <a:pt x="2176114" y="2193575"/>
                    <a:pt x="2176332" y="2192626"/>
                    <a:pt x="2176698" y="2191749"/>
                  </a:cubicBezTo>
                  <a:cubicBezTo>
                    <a:pt x="2177063" y="2190946"/>
                    <a:pt x="2177574" y="2190142"/>
                    <a:pt x="2178231" y="2189485"/>
                  </a:cubicBezTo>
                  <a:cubicBezTo>
                    <a:pt x="2179473" y="2188171"/>
                    <a:pt x="2181226" y="2187513"/>
                    <a:pt x="2183052" y="2187586"/>
                  </a:cubicBezTo>
                  <a:cubicBezTo>
                    <a:pt x="2184878" y="2187659"/>
                    <a:pt x="2186630" y="2188462"/>
                    <a:pt x="2187799" y="2189850"/>
                  </a:cubicBezTo>
                  <a:cubicBezTo>
                    <a:pt x="2189041" y="2191237"/>
                    <a:pt x="2189625" y="2193063"/>
                    <a:pt x="2189552" y="2194962"/>
                  </a:cubicBezTo>
                  <a:cubicBezTo>
                    <a:pt x="2188822" y="2218552"/>
                    <a:pt x="2188749" y="2241997"/>
                    <a:pt x="2188749" y="2264053"/>
                  </a:cubicBezTo>
                  <a:lnTo>
                    <a:pt x="2188749" y="2280341"/>
                  </a:lnTo>
                  <a:cubicBezTo>
                    <a:pt x="2188749" y="2281290"/>
                    <a:pt x="2188603" y="2282240"/>
                    <a:pt x="2188237" y="2283116"/>
                  </a:cubicBezTo>
                  <a:cubicBezTo>
                    <a:pt x="2187872" y="2283993"/>
                    <a:pt x="2187434" y="2284796"/>
                    <a:pt x="2186777" y="2285453"/>
                  </a:cubicBezTo>
                  <a:cubicBezTo>
                    <a:pt x="2186120" y="2286110"/>
                    <a:pt x="2185389" y="2286622"/>
                    <a:pt x="2184585" y="2286986"/>
                  </a:cubicBezTo>
                  <a:cubicBezTo>
                    <a:pt x="2183782" y="2287352"/>
                    <a:pt x="2182832" y="2287498"/>
                    <a:pt x="2181956" y="2287498"/>
                  </a:cubicBezTo>
                  <a:close/>
                  <a:moveTo>
                    <a:pt x="2190209" y="2116888"/>
                  </a:moveTo>
                  <a:lnTo>
                    <a:pt x="2189113" y="2116888"/>
                  </a:lnTo>
                  <a:cubicBezTo>
                    <a:pt x="2188237" y="2116742"/>
                    <a:pt x="2187361" y="2116450"/>
                    <a:pt x="2186630" y="2115939"/>
                  </a:cubicBezTo>
                  <a:cubicBezTo>
                    <a:pt x="2185900" y="2115427"/>
                    <a:pt x="2185243" y="2114770"/>
                    <a:pt x="2184731" y="2114040"/>
                  </a:cubicBezTo>
                  <a:cubicBezTo>
                    <a:pt x="2184221" y="2113236"/>
                    <a:pt x="2183855" y="2112433"/>
                    <a:pt x="2183636" y="2111484"/>
                  </a:cubicBezTo>
                  <a:cubicBezTo>
                    <a:pt x="2183490" y="2110534"/>
                    <a:pt x="2183490" y="2109658"/>
                    <a:pt x="2183636" y="2108708"/>
                  </a:cubicBezTo>
                  <a:cubicBezTo>
                    <a:pt x="2187799" y="2080151"/>
                    <a:pt x="2194810" y="2052033"/>
                    <a:pt x="2204525" y="2024863"/>
                  </a:cubicBezTo>
                  <a:cubicBezTo>
                    <a:pt x="2205182" y="2023110"/>
                    <a:pt x="2206423" y="2021650"/>
                    <a:pt x="2208103" y="2020847"/>
                  </a:cubicBezTo>
                  <a:cubicBezTo>
                    <a:pt x="2209783" y="2020190"/>
                    <a:pt x="2211609" y="2020190"/>
                    <a:pt x="2213288" y="2020847"/>
                  </a:cubicBezTo>
                  <a:cubicBezTo>
                    <a:pt x="2214968" y="2021577"/>
                    <a:pt x="2216283" y="2022892"/>
                    <a:pt x="2217013" y="2024572"/>
                  </a:cubicBezTo>
                  <a:cubicBezTo>
                    <a:pt x="2217743" y="2026324"/>
                    <a:pt x="2217743" y="2028296"/>
                    <a:pt x="2217013" y="2030049"/>
                  </a:cubicBezTo>
                  <a:cubicBezTo>
                    <a:pt x="2207665" y="2056342"/>
                    <a:pt x="2200873" y="2083511"/>
                    <a:pt x="2196782" y="2111191"/>
                  </a:cubicBezTo>
                  <a:cubicBezTo>
                    <a:pt x="2196490" y="2112798"/>
                    <a:pt x="2195687" y="2114259"/>
                    <a:pt x="2194446" y="2115354"/>
                  </a:cubicBezTo>
                  <a:cubicBezTo>
                    <a:pt x="2193277" y="2116376"/>
                    <a:pt x="2191743" y="2116888"/>
                    <a:pt x="2190209" y="2116888"/>
                  </a:cubicBezTo>
                  <a:close/>
                  <a:moveTo>
                    <a:pt x="2243890" y="1956211"/>
                  </a:moveTo>
                  <a:cubicBezTo>
                    <a:pt x="2242868" y="1956211"/>
                    <a:pt x="2241845" y="1955991"/>
                    <a:pt x="2240969" y="1955480"/>
                  </a:cubicBezTo>
                  <a:cubicBezTo>
                    <a:pt x="2240166" y="1955115"/>
                    <a:pt x="2239435" y="1954530"/>
                    <a:pt x="2238851" y="1953873"/>
                  </a:cubicBezTo>
                  <a:cubicBezTo>
                    <a:pt x="2238267" y="1953143"/>
                    <a:pt x="2237755" y="1952340"/>
                    <a:pt x="2237463" y="1951463"/>
                  </a:cubicBezTo>
                  <a:cubicBezTo>
                    <a:pt x="2237317" y="1950514"/>
                    <a:pt x="2237317" y="1949637"/>
                    <a:pt x="2237463" y="1948688"/>
                  </a:cubicBezTo>
                  <a:cubicBezTo>
                    <a:pt x="2237536" y="1947738"/>
                    <a:pt x="2237755" y="1946862"/>
                    <a:pt x="2238194" y="1946059"/>
                  </a:cubicBezTo>
                  <a:lnTo>
                    <a:pt x="2247761" y="1924878"/>
                  </a:lnTo>
                  <a:cubicBezTo>
                    <a:pt x="2256160" y="1906473"/>
                    <a:pt x="2262953" y="1887338"/>
                    <a:pt x="2268065" y="1867765"/>
                  </a:cubicBezTo>
                  <a:cubicBezTo>
                    <a:pt x="2268576" y="1865939"/>
                    <a:pt x="2269671" y="1864405"/>
                    <a:pt x="2271278" y="1863456"/>
                  </a:cubicBezTo>
                  <a:cubicBezTo>
                    <a:pt x="2272812" y="1862579"/>
                    <a:pt x="2274638" y="1862288"/>
                    <a:pt x="2276391" y="1862799"/>
                  </a:cubicBezTo>
                  <a:cubicBezTo>
                    <a:pt x="2278144" y="1863382"/>
                    <a:pt x="2279604" y="1864551"/>
                    <a:pt x="2280480" y="1866158"/>
                  </a:cubicBezTo>
                  <a:cubicBezTo>
                    <a:pt x="2281357" y="1867838"/>
                    <a:pt x="2281576" y="1869810"/>
                    <a:pt x="2281138" y="1871635"/>
                  </a:cubicBezTo>
                  <a:cubicBezTo>
                    <a:pt x="2275734" y="1891939"/>
                    <a:pt x="2268649" y="1911732"/>
                    <a:pt x="2259958" y="1930867"/>
                  </a:cubicBezTo>
                  <a:lnTo>
                    <a:pt x="2250317" y="1951901"/>
                  </a:lnTo>
                  <a:cubicBezTo>
                    <a:pt x="2249806" y="1953143"/>
                    <a:pt x="2249003" y="1954239"/>
                    <a:pt x="2247907" y="1954969"/>
                  </a:cubicBezTo>
                  <a:cubicBezTo>
                    <a:pt x="2246811" y="1955918"/>
                    <a:pt x="2245351" y="1956356"/>
                    <a:pt x="2243890" y="1956356"/>
                  </a:cubicBezTo>
                  <a:close/>
                  <a:moveTo>
                    <a:pt x="2286177" y="1792977"/>
                  </a:moveTo>
                  <a:cubicBezTo>
                    <a:pt x="2285301" y="1792977"/>
                    <a:pt x="2284352" y="1792758"/>
                    <a:pt x="2283548" y="1792393"/>
                  </a:cubicBezTo>
                  <a:cubicBezTo>
                    <a:pt x="2282745" y="1792027"/>
                    <a:pt x="2282015" y="1791443"/>
                    <a:pt x="2281430" y="1790786"/>
                  </a:cubicBezTo>
                  <a:cubicBezTo>
                    <a:pt x="2280773" y="1790129"/>
                    <a:pt x="2280335" y="1789325"/>
                    <a:pt x="2280043" y="1788448"/>
                  </a:cubicBezTo>
                  <a:cubicBezTo>
                    <a:pt x="2279677" y="1787572"/>
                    <a:pt x="2279531" y="1786622"/>
                    <a:pt x="2279604" y="1785673"/>
                  </a:cubicBezTo>
                  <a:lnTo>
                    <a:pt x="2279604" y="1774207"/>
                  </a:lnTo>
                  <a:cubicBezTo>
                    <a:pt x="2279458" y="1749960"/>
                    <a:pt x="2277487" y="1725785"/>
                    <a:pt x="2273542" y="1701902"/>
                  </a:cubicBezTo>
                  <a:cubicBezTo>
                    <a:pt x="2273396" y="1700149"/>
                    <a:pt x="2273908" y="1698396"/>
                    <a:pt x="2274930" y="1696936"/>
                  </a:cubicBezTo>
                  <a:cubicBezTo>
                    <a:pt x="2275952" y="1695548"/>
                    <a:pt x="2277487" y="1694525"/>
                    <a:pt x="2279166" y="1694234"/>
                  </a:cubicBezTo>
                  <a:cubicBezTo>
                    <a:pt x="2280846" y="1693941"/>
                    <a:pt x="2282672" y="1694307"/>
                    <a:pt x="2284059" y="1695329"/>
                  </a:cubicBezTo>
                  <a:cubicBezTo>
                    <a:pt x="2285520" y="1696278"/>
                    <a:pt x="2286543" y="1697812"/>
                    <a:pt x="2286908" y="1699565"/>
                  </a:cubicBezTo>
                  <a:cubicBezTo>
                    <a:pt x="2290925" y="1724324"/>
                    <a:pt x="2292970" y="1749302"/>
                    <a:pt x="2293043" y="1774353"/>
                  </a:cubicBezTo>
                  <a:lnTo>
                    <a:pt x="2293043" y="1786039"/>
                  </a:lnTo>
                  <a:cubicBezTo>
                    <a:pt x="2292970" y="1787791"/>
                    <a:pt x="2292239" y="1789471"/>
                    <a:pt x="2290998" y="1790713"/>
                  </a:cubicBezTo>
                  <a:cubicBezTo>
                    <a:pt x="2289829" y="1791955"/>
                    <a:pt x="2288149" y="1792685"/>
                    <a:pt x="2286470" y="1792685"/>
                  </a:cubicBezTo>
                  <a:close/>
                  <a:moveTo>
                    <a:pt x="2262003" y="1624996"/>
                  </a:moveTo>
                  <a:cubicBezTo>
                    <a:pt x="2260469" y="1624996"/>
                    <a:pt x="2258935" y="1624412"/>
                    <a:pt x="2257767" y="1623389"/>
                  </a:cubicBezTo>
                  <a:cubicBezTo>
                    <a:pt x="2256599" y="1622293"/>
                    <a:pt x="2255795" y="1620906"/>
                    <a:pt x="2255503" y="1619300"/>
                  </a:cubicBezTo>
                  <a:cubicBezTo>
                    <a:pt x="2248710" y="1591765"/>
                    <a:pt x="2241553" y="1564377"/>
                    <a:pt x="2234176" y="1537062"/>
                  </a:cubicBezTo>
                  <a:cubicBezTo>
                    <a:pt x="2233666" y="1535236"/>
                    <a:pt x="2233884" y="1533337"/>
                    <a:pt x="2234760" y="1531657"/>
                  </a:cubicBezTo>
                  <a:cubicBezTo>
                    <a:pt x="2235565" y="1530050"/>
                    <a:pt x="2237025" y="1528809"/>
                    <a:pt x="2238778" y="1528224"/>
                  </a:cubicBezTo>
                  <a:cubicBezTo>
                    <a:pt x="2240530" y="1527713"/>
                    <a:pt x="2242429" y="1527933"/>
                    <a:pt x="2243963" y="1528882"/>
                  </a:cubicBezTo>
                  <a:cubicBezTo>
                    <a:pt x="2245497" y="1529832"/>
                    <a:pt x="2246665" y="1531365"/>
                    <a:pt x="2247177" y="1533118"/>
                  </a:cubicBezTo>
                  <a:cubicBezTo>
                    <a:pt x="2254627" y="1560360"/>
                    <a:pt x="2261784" y="1587894"/>
                    <a:pt x="2268576" y="1615721"/>
                  </a:cubicBezTo>
                  <a:cubicBezTo>
                    <a:pt x="2269014" y="1617547"/>
                    <a:pt x="2268795" y="1619518"/>
                    <a:pt x="2267845" y="1621125"/>
                  </a:cubicBezTo>
                  <a:cubicBezTo>
                    <a:pt x="2266969" y="1622732"/>
                    <a:pt x="2265509" y="1623901"/>
                    <a:pt x="2263756" y="1624485"/>
                  </a:cubicBezTo>
                  <a:close/>
                  <a:moveTo>
                    <a:pt x="2217670" y="1460521"/>
                  </a:moveTo>
                  <a:cubicBezTo>
                    <a:pt x="2216210" y="1460521"/>
                    <a:pt x="2214822" y="1460010"/>
                    <a:pt x="2213654" y="1459133"/>
                  </a:cubicBezTo>
                  <a:cubicBezTo>
                    <a:pt x="2212485" y="1458184"/>
                    <a:pt x="2211609" y="1456943"/>
                    <a:pt x="2211097" y="1455554"/>
                  </a:cubicBezTo>
                  <a:cubicBezTo>
                    <a:pt x="2201384" y="1422908"/>
                    <a:pt x="2192108" y="1404430"/>
                    <a:pt x="2169102" y="1392818"/>
                  </a:cubicBezTo>
                  <a:cubicBezTo>
                    <a:pt x="2167422" y="1392014"/>
                    <a:pt x="2166181" y="1390626"/>
                    <a:pt x="2165596" y="1388873"/>
                  </a:cubicBezTo>
                  <a:cubicBezTo>
                    <a:pt x="2164866" y="1387121"/>
                    <a:pt x="2164866" y="1385149"/>
                    <a:pt x="2165596" y="1383396"/>
                  </a:cubicBezTo>
                  <a:cubicBezTo>
                    <a:pt x="2166400" y="1381716"/>
                    <a:pt x="2167715" y="1380401"/>
                    <a:pt x="2169467" y="1379671"/>
                  </a:cubicBezTo>
                  <a:cubicBezTo>
                    <a:pt x="2171147" y="1378941"/>
                    <a:pt x="2172973" y="1378941"/>
                    <a:pt x="2174653" y="1379671"/>
                  </a:cubicBezTo>
                  <a:cubicBezTo>
                    <a:pt x="2204743" y="1394278"/>
                    <a:pt x="2215187" y="1421739"/>
                    <a:pt x="2223951" y="1451026"/>
                  </a:cubicBezTo>
                  <a:cubicBezTo>
                    <a:pt x="2224536" y="1452852"/>
                    <a:pt x="2224317" y="1454824"/>
                    <a:pt x="2223440" y="1456504"/>
                  </a:cubicBezTo>
                  <a:cubicBezTo>
                    <a:pt x="2222637" y="1458111"/>
                    <a:pt x="2221249" y="1459352"/>
                    <a:pt x="2219496" y="1459936"/>
                  </a:cubicBezTo>
                  <a:cubicBezTo>
                    <a:pt x="2218839" y="1460083"/>
                    <a:pt x="2218182" y="1460083"/>
                    <a:pt x="2217524" y="1459936"/>
                  </a:cubicBezTo>
                  <a:close/>
                  <a:moveTo>
                    <a:pt x="1746374" y="1382300"/>
                  </a:moveTo>
                  <a:cubicBezTo>
                    <a:pt x="1726144" y="1382300"/>
                    <a:pt x="1705913" y="1381277"/>
                    <a:pt x="1685829" y="1379233"/>
                  </a:cubicBezTo>
                  <a:cubicBezTo>
                    <a:pt x="1684952" y="1379087"/>
                    <a:pt x="1684076" y="1378794"/>
                    <a:pt x="1683273" y="1378357"/>
                  </a:cubicBezTo>
                  <a:cubicBezTo>
                    <a:pt x="1682469" y="1377918"/>
                    <a:pt x="1681738" y="1377261"/>
                    <a:pt x="1681154" y="1376531"/>
                  </a:cubicBezTo>
                  <a:cubicBezTo>
                    <a:pt x="1680570" y="1375727"/>
                    <a:pt x="1680205" y="1374850"/>
                    <a:pt x="1679986" y="1373901"/>
                  </a:cubicBezTo>
                  <a:cubicBezTo>
                    <a:pt x="1679766" y="1372952"/>
                    <a:pt x="1679766" y="1372003"/>
                    <a:pt x="1679986" y="1371053"/>
                  </a:cubicBezTo>
                  <a:cubicBezTo>
                    <a:pt x="1680205" y="1369227"/>
                    <a:pt x="1681081" y="1367547"/>
                    <a:pt x="1682469" y="1366306"/>
                  </a:cubicBezTo>
                  <a:cubicBezTo>
                    <a:pt x="1683784" y="1365064"/>
                    <a:pt x="1685536" y="1364480"/>
                    <a:pt x="1687362" y="1364699"/>
                  </a:cubicBezTo>
                  <a:cubicBezTo>
                    <a:pt x="1714020" y="1367401"/>
                    <a:pt x="1740897" y="1368351"/>
                    <a:pt x="1767701" y="1367401"/>
                  </a:cubicBezTo>
                  <a:cubicBezTo>
                    <a:pt x="1768577" y="1367328"/>
                    <a:pt x="1769454" y="1367475"/>
                    <a:pt x="1770257" y="1367839"/>
                  </a:cubicBezTo>
                  <a:cubicBezTo>
                    <a:pt x="1771133" y="1368132"/>
                    <a:pt x="1771864" y="1368642"/>
                    <a:pt x="1772521" y="1369300"/>
                  </a:cubicBezTo>
                  <a:cubicBezTo>
                    <a:pt x="1773179" y="1369958"/>
                    <a:pt x="1773689" y="1370688"/>
                    <a:pt x="1774055" y="1371564"/>
                  </a:cubicBezTo>
                  <a:cubicBezTo>
                    <a:pt x="1774420" y="1372440"/>
                    <a:pt x="1774639" y="1373317"/>
                    <a:pt x="1774639" y="1374266"/>
                  </a:cubicBezTo>
                  <a:cubicBezTo>
                    <a:pt x="1774712" y="1375216"/>
                    <a:pt x="1774567" y="1376092"/>
                    <a:pt x="1774201" y="1376969"/>
                  </a:cubicBezTo>
                  <a:cubicBezTo>
                    <a:pt x="1773909" y="1377845"/>
                    <a:pt x="1773471" y="1378648"/>
                    <a:pt x="1772886" y="1379306"/>
                  </a:cubicBezTo>
                  <a:cubicBezTo>
                    <a:pt x="1772229" y="1379963"/>
                    <a:pt x="1771499" y="1380547"/>
                    <a:pt x="1770696" y="1380986"/>
                  </a:cubicBezTo>
                  <a:cubicBezTo>
                    <a:pt x="1769892" y="1381351"/>
                    <a:pt x="1769016" y="1381570"/>
                    <a:pt x="1768140" y="1381570"/>
                  </a:cubicBezTo>
                  <a:cubicBezTo>
                    <a:pt x="1760836" y="1381570"/>
                    <a:pt x="1753533" y="1382008"/>
                    <a:pt x="1746667" y="1382008"/>
                  </a:cubicBezTo>
                  <a:close/>
                  <a:moveTo>
                    <a:pt x="2092196" y="1381204"/>
                  </a:moveTo>
                  <a:cubicBezTo>
                    <a:pt x="2077589" y="1380620"/>
                    <a:pt x="2063420" y="1379525"/>
                    <a:pt x="2049032" y="1378430"/>
                  </a:cubicBezTo>
                  <a:cubicBezTo>
                    <a:pt x="2036397" y="1377407"/>
                    <a:pt x="2023763" y="1376458"/>
                    <a:pt x="2011127" y="1375873"/>
                  </a:cubicBezTo>
                  <a:cubicBezTo>
                    <a:pt x="2009301" y="1375800"/>
                    <a:pt x="2007548" y="1374923"/>
                    <a:pt x="2006380" y="1373536"/>
                  </a:cubicBezTo>
                  <a:cubicBezTo>
                    <a:pt x="2005138" y="1372148"/>
                    <a:pt x="2004554" y="1370322"/>
                    <a:pt x="2004627" y="1368423"/>
                  </a:cubicBezTo>
                  <a:cubicBezTo>
                    <a:pt x="2004700" y="1366525"/>
                    <a:pt x="2005431" y="1364771"/>
                    <a:pt x="2006745" y="1363457"/>
                  </a:cubicBezTo>
                  <a:cubicBezTo>
                    <a:pt x="2007402" y="1362800"/>
                    <a:pt x="2008133" y="1362288"/>
                    <a:pt x="2009009" y="1361997"/>
                  </a:cubicBezTo>
                  <a:cubicBezTo>
                    <a:pt x="2009886" y="1361705"/>
                    <a:pt x="2010762" y="1361558"/>
                    <a:pt x="2011638" y="1361558"/>
                  </a:cubicBezTo>
                  <a:cubicBezTo>
                    <a:pt x="2024420" y="1362215"/>
                    <a:pt x="2037274" y="1363238"/>
                    <a:pt x="2050420" y="1364187"/>
                  </a:cubicBezTo>
                  <a:cubicBezTo>
                    <a:pt x="2063566" y="1365137"/>
                    <a:pt x="2078904" y="1366379"/>
                    <a:pt x="2093073" y="1366890"/>
                  </a:cubicBezTo>
                  <a:cubicBezTo>
                    <a:pt x="2094899" y="1367036"/>
                    <a:pt x="2096578" y="1367839"/>
                    <a:pt x="2097819" y="1369154"/>
                  </a:cubicBezTo>
                  <a:cubicBezTo>
                    <a:pt x="2098404" y="1369884"/>
                    <a:pt x="2098842" y="1370688"/>
                    <a:pt x="2099208" y="1371564"/>
                  </a:cubicBezTo>
                  <a:cubicBezTo>
                    <a:pt x="2099938" y="1373317"/>
                    <a:pt x="2099938" y="1375289"/>
                    <a:pt x="2099208" y="1377042"/>
                  </a:cubicBezTo>
                  <a:cubicBezTo>
                    <a:pt x="2098842" y="1377918"/>
                    <a:pt x="2098258" y="1378648"/>
                    <a:pt x="2097601" y="1379233"/>
                  </a:cubicBezTo>
                  <a:cubicBezTo>
                    <a:pt x="2096870" y="1379817"/>
                    <a:pt x="2096140" y="1380256"/>
                    <a:pt x="2095263" y="1380620"/>
                  </a:cubicBezTo>
                  <a:cubicBezTo>
                    <a:pt x="2094387" y="1380767"/>
                    <a:pt x="2093437" y="1380767"/>
                    <a:pt x="2092561" y="1380620"/>
                  </a:cubicBezTo>
                  <a:close/>
                  <a:moveTo>
                    <a:pt x="1848770" y="1378794"/>
                  </a:moveTo>
                  <a:cubicBezTo>
                    <a:pt x="1846944" y="1378794"/>
                    <a:pt x="1845264" y="1378064"/>
                    <a:pt x="1844022" y="1376749"/>
                  </a:cubicBezTo>
                  <a:cubicBezTo>
                    <a:pt x="1842708" y="1375362"/>
                    <a:pt x="1842051" y="1373609"/>
                    <a:pt x="1842051" y="1371710"/>
                  </a:cubicBezTo>
                  <a:cubicBezTo>
                    <a:pt x="1842051" y="1369811"/>
                    <a:pt x="1842708" y="1368059"/>
                    <a:pt x="1844022" y="1366670"/>
                  </a:cubicBezTo>
                  <a:cubicBezTo>
                    <a:pt x="1845264" y="1365356"/>
                    <a:pt x="1846944" y="1364626"/>
                    <a:pt x="1848770" y="1364626"/>
                  </a:cubicBezTo>
                  <a:cubicBezTo>
                    <a:pt x="1875866" y="1363603"/>
                    <a:pt x="1903035" y="1362727"/>
                    <a:pt x="1930058" y="1362069"/>
                  </a:cubicBezTo>
                  <a:cubicBezTo>
                    <a:pt x="1931738" y="1362288"/>
                    <a:pt x="1933272" y="1363092"/>
                    <a:pt x="1934367" y="1364407"/>
                  </a:cubicBezTo>
                  <a:cubicBezTo>
                    <a:pt x="1936777" y="1367182"/>
                    <a:pt x="1936777" y="1371272"/>
                    <a:pt x="1934367" y="1374047"/>
                  </a:cubicBezTo>
                  <a:cubicBezTo>
                    <a:pt x="1933272" y="1375362"/>
                    <a:pt x="1931738" y="1376165"/>
                    <a:pt x="1930058" y="1376385"/>
                  </a:cubicBezTo>
                  <a:cubicBezTo>
                    <a:pt x="1902962" y="1376969"/>
                    <a:pt x="1875793" y="1377845"/>
                    <a:pt x="1848916" y="1378794"/>
                  </a:cubicBezTo>
                  <a:close/>
                  <a:moveTo>
                    <a:pt x="1606440" y="1365283"/>
                  </a:moveTo>
                  <a:lnTo>
                    <a:pt x="1604905" y="1365283"/>
                  </a:lnTo>
                  <a:cubicBezTo>
                    <a:pt x="1578248" y="1358783"/>
                    <a:pt x="1552028" y="1350603"/>
                    <a:pt x="1526392" y="1340817"/>
                  </a:cubicBezTo>
                  <a:cubicBezTo>
                    <a:pt x="1525516" y="1340524"/>
                    <a:pt x="1524713" y="1340013"/>
                    <a:pt x="1523983" y="1339428"/>
                  </a:cubicBezTo>
                  <a:cubicBezTo>
                    <a:pt x="1523252" y="1338844"/>
                    <a:pt x="1522668" y="1338041"/>
                    <a:pt x="1522303" y="1337165"/>
                  </a:cubicBezTo>
                  <a:cubicBezTo>
                    <a:pt x="1521573" y="1335339"/>
                    <a:pt x="1521573" y="1333367"/>
                    <a:pt x="1522303" y="1331541"/>
                  </a:cubicBezTo>
                  <a:cubicBezTo>
                    <a:pt x="1522595" y="1330591"/>
                    <a:pt x="1523106" y="1329788"/>
                    <a:pt x="1523763" y="1329058"/>
                  </a:cubicBezTo>
                  <a:cubicBezTo>
                    <a:pt x="1524348" y="1328400"/>
                    <a:pt x="1525151" y="1327816"/>
                    <a:pt x="1525955" y="1327451"/>
                  </a:cubicBezTo>
                  <a:cubicBezTo>
                    <a:pt x="1526831" y="1327086"/>
                    <a:pt x="1527708" y="1326867"/>
                    <a:pt x="1528657" y="1326867"/>
                  </a:cubicBezTo>
                  <a:cubicBezTo>
                    <a:pt x="1529533" y="1326867"/>
                    <a:pt x="1530483" y="1327086"/>
                    <a:pt x="1531286" y="1327451"/>
                  </a:cubicBezTo>
                  <a:cubicBezTo>
                    <a:pt x="1556410" y="1337238"/>
                    <a:pt x="1582045" y="1345418"/>
                    <a:pt x="1608192" y="1351990"/>
                  </a:cubicBezTo>
                  <a:cubicBezTo>
                    <a:pt x="1609872" y="1352356"/>
                    <a:pt x="1611332" y="1353378"/>
                    <a:pt x="1612282" y="1354766"/>
                  </a:cubicBezTo>
                  <a:cubicBezTo>
                    <a:pt x="1613231" y="1356227"/>
                    <a:pt x="1613670" y="1357907"/>
                    <a:pt x="1613524" y="1359659"/>
                  </a:cubicBezTo>
                  <a:cubicBezTo>
                    <a:pt x="1613304" y="1361412"/>
                    <a:pt x="1612501" y="1363019"/>
                    <a:pt x="1611259" y="1364187"/>
                  </a:cubicBezTo>
                  <a:cubicBezTo>
                    <a:pt x="1610018" y="1365356"/>
                    <a:pt x="1608412" y="1366013"/>
                    <a:pt x="1606731" y="1366013"/>
                  </a:cubicBezTo>
                  <a:close/>
                  <a:moveTo>
                    <a:pt x="1454161" y="1306855"/>
                  </a:moveTo>
                  <a:cubicBezTo>
                    <a:pt x="1453066" y="1306855"/>
                    <a:pt x="1452043" y="1306563"/>
                    <a:pt x="1451094" y="1306125"/>
                  </a:cubicBezTo>
                  <a:cubicBezTo>
                    <a:pt x="1427868" y="1293781"/>
                    <a:pt x="1403402" y="1279686"/>
                    <a:pt x="1379592" y="1264276"/>
                  </a:cubicBezTo>
                  <a:cubicBezTo>
                    <a:pt x="1378862" y="1263764"/>
                    <a:pt x="1378205" y="1263107"/>
                    <a:pt x="1377693" y="1262377"/>
                  </a:cubicBezTo>
                  <a:cubicBezTo>
                    <a:pt x="1377182" y="1261574"/>
                    <a:pt x="1376817" y="1260696"/>
                    <a:pt x="1376597" y="1259820"/>
                  </a:cubicBezTo>
                  <a:cubicBezTo>
                    <a:pt x="1376452" y="1258870"/>
                    <a:pt x="1376452" y="1257994"/>
                    <a:pt x="1376597" y="1257045"/>
                  </a:cubicBezTo>
                  <a:cubicBezTo>
                    <a:pt x="1376744" y="1256168"/>
                    <a:pt x="1377036" y="1255292"/>
                    <a:pt x="1377547" y="1254489"/>
                  </a:cubicBezTo>
                  <a:cubicBezTo>
                    <a:pt x="1377985" y="1253685"/>
                    <a:pt x="1378569" y="1253028"/>
                    <a:pt x="1379300" y="1252444"/>
                  </a:cubicBezTo>
                  <a:cubicBezTo>
                    <a:pt x="1380031" y="1251859"/>
                    <a:pt x="1380834" y="1251495"/>
                    <a:pt x="1381710" y="1251275"/>
                  </a:cubicBezTo>
                  <a:cubicBezTo>
                    <a:pt x="1382587" y="1251056"/>
                    <a:pt x="1383463" y="1251056"/>
                    <a:pt x="1384339" y="1251275"/>
                  </a:cubicBezTo>
                  <a:cubicBezTo>
                    <a:pt x="1385216" y="1251422"/>
                    <a:pt x="1386092" y="1251786"/>
                    <a:pt x="1386822" y="1252225"/>
                  </a:cubicBezTo>
                  <a:cubicBezTo>
                    <a:pt x="1409536" y="1267123"/>
                    <a:pt x="1433054" y="1280709"/>
                    <a:pt x="1457228" y="1293051"/>
                  </a:cubicBezTo>
                  <a:cubicBezTo>
                    <a:pt x="1458617" y="1293781"/>
                    <a:pt x="1459638" y="1295023"/>
                    <a:pt x="1460296" y="1296411"/>
                  </a:cubicBezTo>
                  <a:cubicBezTo>
                    <a:pt x="1460880" y="1297872"/>
                    <a:pt x="1461026" y="1299552"/>
                    <a:pt x="1460734" y="1301085"/>
                  </a:cubicBezTo>
                  <a:cubicBezTo>
                    <a:pt x="1460369" y="1302619"/>
                    <a:pt x="1459566" y="1304007"/>
                    <a:pt x="1458324" y="1305029"/>
                  </a:cubicBezTo>
                  <a:cubicBezTo>
                    <a:pt x="1457155" y="1305979"/>
                    <a:pt x="1455768" y="1306563"/>
                    <a:pt x="1454234" y="1306563"/>
                  </a:cubicBezTo>
                  <a:close/>
                  <a:moveTo>
                    <a:pt x="1314591" y="1219213"/>
                  </a:moveTo>
                  <a:cubicBezTo>
                    <a:pt x="1313203" y="1219213"/>
                    <a:pt x="1311888" y="1218774"/>
                    <a:pt x="1310793" y="1217898"/>
                  </a:cubicBezTo>
                  <a:cubicBezTo>
                    <a:pt x="1287422" y="1201977"/>
                    <a:pt x="1266241" y="1183061"/>
                    <a:pt x="1247691" y="1161734"/>
                  </a:cubicBezTo>
                  <a:cubicBezTo>
                    <a:pt x="1247106" y="1161077"/>
                    <a:pt x="1246668" y="1160273"/>
                    <a:pt x="1246376" y="1159397"/>
                  </a:cubicBezTo>
                  <a:cubicBezTo>
                    <a:pt x="1246230" y="1158447"/>
                    <a:pt x="1246230" y="1157571"/>
                    <a:pt x="1246376" y="1156621"/>
                  </a:cubicBezTo>
                  <a:cubicBezTo>
                    <a:pt x="1246376" y="1155673"/>
                    <a:pt x="1246595" y="1154723"/>
                    <a:pt x="1247033" y="1153919"/>
                  </a:cubicBezTo>
                  <a:cubicBezTo>
                    <a:pt x="1247399" y="1153116"/>
                    <a:pt x="1247909" y="1152312"/>
                    <a:pt x="1248567" y="1151728"/>
                  </a:cubicBezTo>
                  <a:cubicBezTo>
                    <a:pt x="1249224" y="1151071"/>
                    <a:pt x="1249955" y="1150633"/>
                    <a:pt x="1250831" y="1150340"/>
                  </a:cubicBezTo>
                  <a:cubicBezTo>
                    <a:pt x="1251634" y="1150049"/>
                    <a:pt x="1252584" y="1149903"/>
                    <a:pt x="1253460" y="1149903"/>
                  </a:cubicBezTo>
                  <a:cubicBezTo>
                    <a:pt x="1254337" y="1149976"/>
                    <a:pt x="1255213" y="1150195"/>
                    <a:pt x="1256017" y="1150633"/>
                  </a:cubicBezTo>
                  <a:cubicBezTo>
                    <a:pt x="1256820" y="1150998"/>
                    <a:pt x="1257551" y="1151582"/>
                    <a:pt x="1258135" y="1152312"/>
                  </a:cubicBezTo>
                  <a:cubicBezTo>
                    <a:pt x="1275956" y="1172763"/>
                    <a:pt x="1296332" y="1190802"/>
                    <a:pt x="1318754" y="1206139"/>
                  </a:cubicBezTo>
                  <a:cubicBezTo>
                    <a:pt x="1319923" y="1207016"/>
                    <a:pt x="1320871" y="1208258"/>
                    <a:pt x="1321310" y="1209718"/>
                  </a:cubicBezTo>
                  <a:cubicBezTo>
                    <a:pt x="1321676" y="1211179"/>
                    <a:pt x="1321676" y="1212640"/>
                    <a:pt x="1321310" y="1214101"/>
                  </a:cubicBezTo>
                  <a:cubicBezTo>
                    <a:pt x="1320871" y="1215561"/>
                    <a:pt x="1319995" y="1216803"/>
                    <a:pt x="1318827" y="1217753"/>
                  </a:cubicBezTo>
                  <a:cubicBezTo>
                    <a:pt x="1317658" y="1218774"/>
                    <a:pt x="1316125" y="1219286"/>
                    <a:pt x="1314591" y="1219213"/>
                  </a:cubicBezTo>
                  <a:close/>
                  <a:moveTo>
                    <a:pt x="1211319" y="1091328"/>
                  </a:moveTo>
                  <a:cubicBezTo>
                    <a:pt x="1209932" y="1091328"/>
                    <a:pt x="1208544" y="1090890"/>
                    <a:pt x="1207449" y="1090013"/>
                  </a:cubicBezTo>
                  <a:cubicBezTo>
                    <a:pt x="1206280" y="1089210"/>
                    <a:pt x="1205403" y="1088042"/>
                    <a:pt x="1204965" y="1086654"/>
                  </a:cubicBezTo>
                  <a:cubicBezTo>
                    <a:pt x="1197150" y="1063867"/>
                    <a:pt x="1191380" y="1040423"/>
                    <a:pt x="1187802" y="1016613"/>
                  </a:cubicBezTo>
                  <a:cubicBezTo>
                    <a:pt x="1187071" y="1011793"/>
                    <a:pt x="1186341" y="1006972"/>
                    <a:pt x="1185756" y="1002006"/>
                  </a:cubicBezTo>
                  <a:cubicBezTo>
                    <a:pt x="1185538" y="1001057"/>
                    <a:pt x="1185538" y="1000107"/>
                    <a:pt x="1185756" y="999158"/>
                  </a:cubicBezTo>
                  <a:cubicBezTo>
                    <a:pt x="1185976" y="998282"/>
                    <a:pt x="1186341" y="997405"/>
                    <a:pt x="1186852" y="996602"/>
                  </a:cubicBezTo>
                  <a:cubicBezTo>
                    <a:pt x="1187437" y="995872"/>
                    <a:pt x="1188094" y="995214"/>
                    <a:pt x="1188897" y="994703"/>
                  </a:cubicBezTo>
                  <a:cubicBezTo>
                    <a:pt x="1189701" y="994264"/>
                    <a:pt x="1190504" y="993973"/>
                    <a:pt x="1191380" y="993826"/>
                  </a:cubicBezTo>
                  <a:cubicBezTo>
                    <a:pt x="1193206" y="993534"/>
                    <a:pt x="1195032" y="994046"/>
                    <a:pt x="1196493" y="995141"/>
                  </a:cubicBezTo>
                  <a:cubicBezTo>
                    <a:pt x="1197954" y="996309"/>
                    <a:pt x="1198976" y="997989"/>
                    <a:pt x="1199196" y="999888"/>
                  </a:cubicBezTo>
                  <a:cubicBezTo>
                    <a:pt x="1199780" y="1004489"/>
                    <a:pt x="1200510" y="1009164"/>
                    <a:pt x="1201168" y="1013838"/>
                  </a:cubicBezTo>
                  <a:cubicBezTo>
                    <a:pt x="1204600" y="1036771"/>
                    <a:pt x="1210078" y="1059339"/>
                    <a:pt x="1217601" y="1081322"/>
                  </a:cubicBezTo>
                  <a:cubicBezTo>
                    <a:pt x="1218331" y="1083075"/>
                    <a:pt x="1218331" y="1085047"/>
                    <a:pt x="1217601" y="1086800"/>
                  </a:cubicBezTo>
                  <a:cubicBezTo>
                    <a:pt x="1216870" y="1088480"/>
                    <a:pt x="1215482" y="1089795"/>
                    <a:pt x="1213803" y="1090525"/>
                  </a:cubicBezTo>
                  <a:cubicBezTo>
                    <a:pt x="1213072" y="1090671"/>
                    <a:pt x="1212341" y="1090671"/>
                    <a:pt x="1211611" y="1090525"/>
                  </a:cubicBezTo>
                  <a:close/>
                  <a:moveTo>
                    <a:pt x="1187510" y="923347"/>
                  </a:moveTo>
                  <a:cubicBezTo>
                    <a:pt x="1186634" y="923347"/>
                    <a:pt x="1185756" y="923128"/>
                    <a:pt x="1184953" y="922763"/>
                  </a:cubicBezTo>
                  <a:cubicBezTo>
                    <a:pt x="1184150" y="922398"/>
                    <a:pt x="1183347" y="921887"/>
                    <a:pt x="1182763" y="921229"/>
                  </a:cubicBezTo>
                  <a:cubicBezTo>
                    <a:pt x="1182105" y="920572"/>
                    <a:pt x="1181667" y="919769"/>
                    <a:pt x="1181301" y="918892"/>
                  </a:cubicBezTo>
                  <a:cubicBezTo>
                    <a:pt x="1181010" y="918016"/>
                    <a:pt x="1180864" y="917140"/>
                    <a:pt x="1180864" y="916190"/>
                  </a:cubicBezTo>
                  <a:cubicBezTo>
                    <a:pt x="1181375" y="887414"/>
                    <a:pt x="1183493" y="858711"/>
                    <a:pt x="1187145" y="830154"/>
                  </a:cubicBezTo>
                  <a:cubicBezTo>
                    <a:pt x="1187218" y="829205"/>
                    <a:pt x="1187510" y="828256"/>
                    <a:pt x="1187948" y="827452"/>
                  </a:cubicBezTo>
                  <a:cubicBezTo>
                    <a:pt x="1188460" y="826649"/>
                    <a:pt x="1189044" y="825919"/>
                    <a:pt x="1189774" y="825334"/>
                  </a:cubicBezTo>
                  <a:cubicBezTo>
                    <a:pt x="1190504" y="824750"/>
                    <a:pt x="1191307" y="824311"/>
                    <a:pt x="1192184" y="824093"/>
                  </a:cubicBezTo>
                  <a:cubicBezTo>
                    <a:pt x="1193060" y="823947"/>
                    <a:pt x="1194009" y="823947"/>
                    <a:pt x="1194886" y="824093"/>
                  </a:cubicBezTo>
                  <a:cubicBezTo>
                    <a:pt x="1195763" y="824239"/>
                    <a:pt x="1196640" y="824531"/>
                    <a:pt x="1197443" y="824969"/>
                  </a:cubicBezTo>
                  <a:cubicBezTo>
                    <a:pt x="1198246" y="825480"/>
                    <a:pt x="1198903" y="826137"/>
                    <a:pt x="1199487" y="826868"/>
                  </a:cubicBezTo>
                  <a:cubicBezTo>
                    <a:pt x="1200656" y="828402"/>
                    <a:pt x="1201095" y="830374"/>
                    <a:pt x="1200802" y="832273"/>
                  </a:cubicBezTo>
                  <a:cubicBezTo>
                    <a:pt x="1197150" y="860245"/>
                    <a:pt x="1195105" y="888436"/>
                    <a:pt x="1194594" y="916628"/>
                  </a:cubicBezTo>
                  <a:cubicBezTo>
                    <a:pt x="1194448" y="918381"/>
                    <a:pt x="1193645" y="919988"/>
                    <a:pt x="1192330" y="921229"/>
                  </a:cubicBezTo>
                  <a:cubicBezTo>
                    <a:pt x="1191162" y="922471"/>
                    <a:pt x="1189481" y="923128"/>
                    <a:pt x="1187729" y="923055"/>
                  </a:cubicBezTo>
                  <a:close/>
                  <a:moveTo>
                    <a:pt x="1207522" y="753906"/>
                  </a:moveTo>
                  <a:lnTo>
                    <a:pt x="1206207" y="753906"/>
                  </a:lnTo>
                  <a:cubicBezTo>
                    <a:pt x="1204454" y="753541"/>
                    <a:pt x="1202994" y="752518"/>
                    <a:pt x="1202044" y="750985"/>
                  </a:cubicBezTo>
                  <a:cubicBezTo>
                    <a:pt x="1201021" y="749450"/>
                    <a:pt x="1200656" y="747552"/>
                    <a:pt x="1200948" y="745726"/>
                  </a:cubicBezTo>
                  <a:cubicBezTo>
                    <a:pt x="1205841" y="721405"/>
                    <a:pt x="1210954" y="697012"/>
                    <a:pt x="1216432" y="672691"/>
                  </a:cubicBezTo>
                  <a:lnTo>
                    <a:pt x="1218695" y="662393"/>
                  </a:lnTo>
                  <a:cubicBezTo>
                    <a:pt x="1219061" y="660567"/>
                    <a:pt x="1220157" y="658961"/>
                    <a:pt x="1221690" y="657938"/>
                  </a:cubicBezTo>
                  <a:cubicBezTo>
                    <a:pt x="1223151" y="656915"/>
                    <a:pt x="1224977" y="656623"/>
                    <a:pt x="1226730" y="656988"/>
                  </a:cubicBezTo>
                  <a:cubicBezTo>
                    <a:pt x="1228483" y="657426"/>
                    <a:pt x="1230016" y="658522"/>
                    <a:pt x="1230966" y="660128"/>
                  </a:cubicBezTo>
                  <a:cubicBezTo>
                    <a:pt x="1231915" y="661736"/>
                    <a:pt x="1232208" y="663634"/>
                    <a:pt x="1231842" y="665460"/>
                  </a:cubicBezTo>
                  <a:lnTo>
                    <a:pt x="1229651" y="675831"/>
                  </a:lnTo>
                  <a:cubicBezTo>
                    <a:pt x="1224319" y="700371"/>
                    <a:pt x="1219134" y="724837"/>
                    <a:pt x="1214094" y="748866"/>
                  </a:cubicBezTo>
                  <a:cubicBezTo>
                    <a:pt x="1213364" y="751788"/>
                    <a:pt x="1210735" y="753906"/>
                    <a:pt x="1207740" y="754052"/>
                  </a:cubicBezTo>
                  <a:close/>
                  <a:moveTo>
                    <a:pt x="1234325" y="585925"/>
                  </a:moveTo>
                  <a:cubicBezTo>
                    <a:pt x="1232572" y="585999"/>
                    <a:pt x="1230819" y="585267"/>
                    <a:pt x="1229651" y="583953"/>
                  </a:cubicBezTo>
                  <a:cubicBezTo>
                    <a:pt x="1228410" y="582638"/>
                    <a:pt x="1227679" y="580886"/>
                    <a:pt x="1227606" y="579060"/>
                  </a:cubicBezTo>
                  <a:cubicBezTo>
                    <a:pt x="1227314" y="551745"/>
                    <a:pt x="1220303" y="524940"/>
                    <a:pt x="1207156" y="500985"/>
                  </a:cubicBezTo>
                  <a:cubicBezTo>
                    <a:pt x="1206207" y="499378"/>
                    <a:pt x="1205987" y="497407"/>
                    <a:pt x="1206426" y="495581"/>
                  </a:cubicBezTo>
                  <a:cubicBezTo>
                    <a:pt x="1206864" y="493827"/>
                    <a:pt x="1207959" y="492294"/>
                    <a:pt x="1209493" y="491271"/>
                  </a:cubicBezTo>
                  <a:cubicBezTo>
                    <a:pt x="1211027" y="490322"/>
                    <a:pt x="1212853" y="490030"/>
                    <a:pt x="1214606" y="490468"/>
                  </a:cubicBezTo>
                  <a:cubicBezTo>
                    <a:pt x="1216359" y="490907"/>
                    <a:pt x="1217892" y="492148"/>
                    <a:pt x="1218768" y="493755"/>
                  </a:cubicBezTo>
                  <a:cubicBezTo>
                    <a:pt x="1233084" y="519755"/>
                    <a:pt x="1240752" y="548896"/>
                    <a:pt x="1241191" y="578622"/>
                  </a:cubicBezTo>
                  <a:cubicBezTo>
                    <a:pt x="1241264" y="580521"/>
                    <a:pt x="1240533" y="582347"/>
                    <a:pt x="1239292" y="583734"/>
                  </a:cubicBezTo>
                  <a:cubicBezTo>
                    <a:pt x="1238050" y="585049"/>
                    <a:pt x="1236370" y="585852"/>
                    <a:pt x="1234617" y="585925"/>
                  </a:cubicBezTo>
                  <a:close/>
                  <a:moveTo>
                    <a:pt x="1159318" y="440805"/>
                  </a:moveTo>
                  <a:cubicBezTo>
                    <a:pt x="1157711" y="440731"/>
                    <a:pt x="1156178" y="440074"/>
                    <a:pt x="1154936" y="439051"/>
                  </a:cubicBezTo>
                  <a:cubicBezTo>
                    <a:pt x="1137846" y="424152"/>
                    <a:pt x="1119587" y="410641"/>
                    <a:pt x="1100233" y="398809"/>
                  </a:cubicBezTo>
                  <a:lnTo>
                    <a:pt x="1088840" y="391506"/>
                  </a:lnTo>
                  <a:cubicBezTo>
                    <a:pt x="1087963" y="391067"/>
                    <a:pt x="1087232" y="390483"/>
                    <a:pt x="1086575" y="389752"/>
                  </a:cubicBezTo>
                  <a:cubicBezTo>
                    <a:pt x="1085991" y="388949"/>
                    <a:pt x="1085552" y="388073"/>
                    <a:pt x="1085261" y="387123"/>
                  </a:cubicBezTo>
                  <a:cubicBezTo>
                    <a:pt x="1085115" y="386174"/>
                    <a:pt x="1085115" y="385152"/>
                    <a:pt x="1085261" y="384202"/>
                  </a:cubicBezTo>
                  <a:cubicBezTo>
                    <a:pt x="1085406" y="383180"/>
                    <a:pt x="1085699" y="382230"/>
                    <a:pt x="1086210" y="381354"/>
                  </a:cubicBezTo>
                  <a:cubicBezTo>
                    <a:pt x="1086648" y="380477"/>
                    <a:pt x="1087305" y="379746"/>
                    <a:pt x="1088036" y="379162"/>
                  </a:cubicBezTo>
                  <a:cubicBezTo>
                    <a:pt x="1088840" y="378579"/>
                    <a:pt x="1089716" y="378213"/>
                    <a:pt x="1090665" y="377994"/>
                  </a:cubicBezTo>
                  <a:cubicBezTo>
                    <a:pt x="1091542" y="377775"/>
                    <a:pt x="1092564" y="377775"/>
                    <a:pt x="1093441" y="377994"/>
                  </a:cubicBezTo>
                  <a:cubicBezTo>
                    <a:pt x="1094390" y="378213"/>
                    <a:pt x="1095267" y="378579"/>
                    <a:pt x="1096070" y="379162"/>
                  </a:cubicBezTo>
                  <a:lnTo>
                    <a:pt x="1107463" y="386466"/>
                  </a:lnTo>
                  <a:cubicBezTo>
                    <a:pt x="1127401" y="398736"/>
                    <a:pt x="1146318" y="412612"/>
                    <a:pt x="1163992" y="428023"/>
                  </a:cubicBezTo>
                  <a:cubicBezTo>
                    <a:pt x="1165088" y="428973"/>
                    <a:pt x="1165891" y="430287"/>
                    <a:pt x="1166257" y="431675"/>
                  </a:cubicBezTo>
                  <a:cubicBezTo>
                    <a:pt x="1166694" y="433062"/>
                    <a:pt x="1166694" y="434596"/>
                    <a:pt x="1166257" y="435984"/>
                  </a:cubicBezTo>
                  <a:cubicBezTo>
                    <a:pt x="1165745" y="437298"/>
                    <a:pt x="1164869" y="438540"/>
                    <a:pt x="1163774" y="439416"/>
                  </a:cubicBezTo>
                  <a:cubicBezTo>
                    <a:pt x="1162386" y="440147"/>
                    <a:pt x="1160852" y="440366"/>
                    <a:pt x="1159318" y="440147"/>
                  </a:cubicBezTo>
                  <a:close/>
                  <a:moveTo>
                    <a:pt x="5362" y="427731"/>
                  </a:moveTo>
                  <a:cubicBezTo>
                    <a:pt x="3537" y="427731"/>
                    <a:pt x="1857" y="426928"/>
                    <a:pt x="616" y="425613"/>
                  </a:cubicBezTo>
                  <a:cubicBezTo>
                    <a:pt x="-699" y="424299"/>
                    <a:pt x="-1429" y="422473"/>
                    <a:pt x="-1429" y="420647"/>
                  </a:cubicBezTo>
                  <a:lnTo>
                    <a:pt x="-1429" y="418018"/>
                  </a:lnTo>
                  <a:cubicBezTo>
                    <a:pt x="-1502" y="416630"/>
                    <a:pt x="-1502" y="415242"/>
                    <a:pt x="-1429" y="413854"/>
                  </a:cubicBezTo>
                  <a:cubicBezTo>
                    <a:pt x="-1502" y="411517"/>
                    <a:pt x="-992" y="409253"/>
                    <a:pt x="-42" y="407135"/>
                  </a:cubicBezTo>
                  <a:lnTo>
                    <a:pt x="7700" y="391797"/>
                  </a:lnTo>
                  <a:cubicBezTo>
                    <a:pt x="8138" y="390994"/>
                    <a:pt x="8723" y="390264"/>
                    <a:pt x="9380" y="389680"/>
                  </a:cubicBezTo>
                  <a:cubicBezTo>
                    <a:pt x="10037" y="389095"/>
                    <a:pt x="10840" y="388657"/>
                    <a:pt x="11716" y="388365"/>
                  </a:cubicBezTo>
                  <a:cubicBezTo>
                    <a:pt x="13470" y="387781"/>
                    <a:pt x="15296" y="387999"/>
                    <a:pt x="16903" y="388876"/>
                  </a:cubicBezTo>
                  <a:cubicBezTo>
                    <a:pt x="17706" y="389314"/>
                    <a:pt x="18363" y="389898"/>
                    <a:pt x="18948" y="390629"/>
                  </a:cubicBezTo>
                  <a:cubicBezTo>
                    <a:pt x="19459" y="391360"/>
                    <a:pt x="19897" y="392163"/>
                    <a:pt x="20189" y="393039"/>
                  </a:cubicBezTo>
                  <a:cubicBezTo>
                    <a:pt x="20335" y="393989"/>
                    <a:pt x="20335" y="394865"/>
                    <a:pt x="20189" y="395815"/>
                  </a:cubicBezTo>
                  <a:cubicBezTo>
                    <a:pt x="20116" y="396764"/>
                    <a:pt x="19824" y="397641"/>
                    <a:pt x="19459" y="398517"/>
                  </a:cubicBezTo>
                  <a:lnTo>
                    <a:pt x="11716" y="413854"/>
                  </a:lnTo>
                  <a:lnTo>
                    <a:pt x="11716" y="416483"/>
                  </a:lnTo>
                  <a:cubicBezTo>
                    <a:pt x="11790" y="417871"/>
                    <a:pt x="11790" y="419259"/>
                    <a:pt x="11716" y="420647"/>
                  </a:cubicBezTo>
                  <a:cubicBezTo>
                    <a:pt x="11716" y="422473"/>
                    <a:pt x="11059" y="424225"/>
                    <a:pt x="9818" y="425540"/>
                  </a:cubicBezTo>
                  <a:cubicBezTo>
                    <a:pt x="8576" y="426562"/>
                    <a:pt x="6970" y="427074"/>
                    <a:pt x="5362" y="427074"/>
                  </a:cubicBezTo>
                  <a:close/>
                  <a:moveTo>
                    <a:pt x="1021720" y="350605"/>
                  </a:moveTo>
                  <a:cubicBezTo>
                    <a:pt x="1020624" y="350605"/>
                    <a:pt x="1019529" y="350314"/>
                    <a:pt x="1018507" y="349802"/>
                  </a:cubicBezTo>
                  <a:cubicBezTo>
                    <a:pt x="994989" y="336730"/>
                    <a:pt x="970595" y="325189"/>
                    <a:pt x="945472" y="315403"/>
                  </a:cubicBezTo>
                  <a:cubicBezTo>
                    <a:pt x="943792" y="314673"/>
                    <a:pt x="942477" y="313431"/>
                    <a:pt x="941674" y="311751"/>
                  </a:cubicBezTo>
                  <a:cubicBezTo>
                    <a:pt x="941016" y="309998"/>
                    <a:pt x="941016" y="308026"/>
                    <a:pt x="941674" y="306274"/>
                  </a:cubicBezTo>
                  <a:cubicBezTo>
                    <a:pt x="941966" y="305397"/>
                    <a:pt x="942477" y="304594"/>
                    <a:pt x="943061" y="303864"/>
                  </a:cubicBezTo>
                  <a:cubicBezTo>
                    <a:pt x="943646" y="303206"/>
                    <a:pt x="944376" y="302622"/>
                    <a:pt x="945179" y="302256"/>
                  </a:cubicBezTo>
                  <a:cubicBezTo>
                    <a:pt x="945982" y="301892"/>
                    <a:pt x="946859" y="301672"/>
                    <a:pt x="947735" y="301599"/>
                  </a:cubicBezTo>
                  <a:cubicBezTo>
                    <a:pt x="948612" y="301599"/>
                    <a:pt x="949561" y="301745"/>
                    <a:pt x="950364" y="302038"/>
                  </a:cubicBezTo>
                  <a:cubicBezTo>
                    <a:pt x="976073" y="312044"/>
                    <a:pt x="1001124" y="323729"/>
                    <a:pt x="1025298" y="337094"/>
                  </a:cubicBezTo>
                  <a:cubicBezTo>
                    <a:pt x="1026102" y="337533"/>
                    <a:pt x="1026833" y="338117"/>
                    <a:pt x="1027417" y="338847"/>
                  </a:cubicBezTo>
                  <a:cubicBezTo>
                    <a:pt x="1027928" y="339577"/>
                    <a:pt x="1028366" y="340453"/>
                    <a:pt x="1028659" y="341331"/>
                  </a:cubicBezTo>
                  <a:cubicBezTo>
                    <a:pt x="1028804" y="342279"/>
                    <a:pt x="1028804" y="343157"/>
                    <a:pt x="1028659" y="344105"/>
                  </a:cubicBezTo>
                  <a:cubicBezTo>
                    <a:pt x="1028512" y="346297"/>
                    <a:pt x="1027271" y="348342"/>
                    <a:pt x="1025445" y="349583"/>
                  </a:cubicBezTo>
                  <a:cubicBezTo>
                    <a:pt x="1024276" y="350022"/>
                    <a:pt x="1022962" y="350168"/>
                    <a:pt x="1021720" y="349948"/>
                  </a:cubicBezTo>
                  <a:close/>
                  <a:moveTo>
                    <a:pt x="51156" y="326651"/>
                  </a:moveTo>
                  <a:cubicBezTo>
                    <a:pt x="50060" y="326724"/>
                    <a:pt x="48892" y="326431"/>
                    <a:pt x="47942" y="325846"/>
                  </a:cubicBezTo>
                  <a:cubicBezTo>
                    <a:pt x="46336" y="324898"/>
                    <a:pt x="45167" y="323437"/>
                    <a:pt x="44655" y="321684"/>
                  </a:cubicBezTo>
                  <a:cubicBezTo>
                    <a:pt x="44145" y="319858"/>
                    <a:pt x="44364" y="317886"/>
                    <a:pt x="45167" y="316206"/>
                  </a:cubicBezTo>
                  <a:cubicBezTo>
                    <a:pt x="57802" y="291083"/>
                    <a:pt x="70729" y="265885"/>
                    <a:pt x="83948" y="240834"/>
                  </a:cubicBezTo>
                  <a:cubicBezTo>
                    <a:pt x="84752" y="239154"/>
                    <a:pt x="86213" y="237913"/>
                    <a:pt x="87966" y="237401"/>
                  </a:cubicBezTo>
                  <a:cubicBezTo>
                    <a:pt x="89645" y="236890"/>
                    <a:pt x="91544" y="237109"/>
                    <a:pt x="93078" y="237986"/>
                  </a:cubicBezTo>
                  <a:cubicBezTo>
                    <a:pt x="94612" y="238935"/>
                    <a:pt x="95780" y="240469"/>
                    <a:pt x="96292" y="242222"/>
                  </a:cubicBezTo>
                  <a:cubicBezTo>
                    <a:pt x="96803" y="244047"/>
                    <a:pt x="96656" y="245946"/>
                    <a:pt x="95780" y="247626"/>
                  </a:cubicBezTo>
                  <a:cubicBezTo>
                    <a:pt x="82780" y="272604"/>
                    <a:pt x="69999" y="297728"/>
                    <a:pt x="57437" y="322926"/>
                  </a:cubicBezTo>
                  <a:cubicBezTo>
                    <a:pt x="56853" y="324094"/>
                    <a:pt x="55903" y="325043"/>
                    <a:pt x="54807" y="325774"/>
                  </a:cubicBezTo>
                  <a:cubicBezTo>
                    <a:pt x="53639" y="326212"/>
                    <a:pt x="52398" y="326285"/>
                    <a:pt x="51156" y="325993"/>
                  </a:cubicBezTo>
                  <a:close/>
                  <a:moveTo>
                    <a:pt x="869149" y="294003"/>
                  </a:moveTo>
                  <a:lnTo>
                    <a:pt x="867981" y="294003"/>
                  </a:lnTo>
                  <a:cubicBezTo>
                    <a:pt x="844099" y="289475"/>
                    <a:pt x="818755" y="285896"/>
                    <a:pt x="788080" y="282098"/>
                  </a:cubicBezTo>
                  <a:cubicBezTo>
                    <a:pt x="787131" y="282025"/>
                    <a:pt x="786255" y="281734"/>
                    <a:pt x="785451" y="281295"/>
                  </a:cubicBezTo>
                  <a:cubicBezTo>
                    <a:pt x="784648" y="280784"/>
                    <a:pt x="783991" y="280127"/>
                    <a:pt x="783406" y="279396"/>
                  </a:cubicBezTo>
                  <a:cubicBezTo>
                    <a:pt x="782822" y="278666"/>
                    <a:pt x="782383" y="277790"/>
                    <a:pt x="782165" y="276840"/>
                  </a:cubicBezTo>
                  <a:cubicBezTo>
                    <a:pt x="781946" y="275891"/>
                    <a:pt x="781946" y="274941"/>
                    <a:pt x="782165" y="273992"/>
                  </a:cubicBezTo>
                  <a:cubicBezTo>
                    <a:pt x="782237" y="273042"/>
                    <a:pt x="782530" y="272093"/>
                    <a:pt x="783041" y="271289"/>
                  </a:cubicBezTo>
                  <a:cubicBezTo>
                    <a:pt x="783479" y="270413"/>
                    <a:pt x="784063" y="269683"/>
                    <a:pt x="784794" y="269099"/>
                  </a:cubicBezTo>
                  <a:cubicBezTo>
                    <a:pt x="785524" y="268514"/>
                    <a:pt x="786328" y="268076"/>
                    <a:pt x="787204" y="267857"/>
                  </a:cubicBezTo>
                  <a:cubicBezTo>
                    <a:pt x="788080" y="267711"/>
                    <a:pt x="789030" y="267711"/>
                    <a:pt x="789906" y="267857"/>
                  </a:cubicBezTo>
                  <a:cubicBezTo>
                    <a:pt x="820946" y="271363"/>
                    <a:pt x="846582" y="275160"/>
                    <a:pt x="870757" y="279908"/>
                  </a:cubicBezTo>
                  <a:cubicBezTo>
                    <a:pt x="871633" y="280054"/>
                    <a:pt x="872436" y="280419"/>
                    <a:pt x="873167" y="280857"/>
                  </a:cubicBezTo>
                  <a:cubicBezTo>
                    <a:pt x="873970" y="281368"/>
                    <a:pt x="874554" y="282025"/>
                    <a:pt x="875066" y="282830"/>
                  </a:cubicBezTo>
                  <a:cubicBezTo>
                    <a:pt x="875576" y="283560"/>
                    <a:pt x="875942" y="284436"/>
                    <a:pt x="876161" y="285312"/>
                  </a:cubicBezTo>
                  <a:cubicBezTo>
                    <a:pt x="876307" y="286262"/>
                    <a:pt x="876307" y="287138"/>
                    <a:pt x="876161" y="288088"/>
                  </a:cubicBezTo>
                  <a:cubicBezTo>
                    <a:pt x="875942" y="289768"/>
                    <a:pt x="875139" y="291374"/>
                    <a:pt x="873897" y="292543"/>
                  </a:cubicBezTo>
                  <a:cubicBezTo>
                    <a:pt x="872655" y="293712"/>
                    <a:pt x="870975" y="294296"/>
                    <a:pt x="869295" y="294296"/>
                  </a:cubicBezTo>
                  <a:close/>
                  <a:moveTo>
                    <a:pt x="707888" y="274065"/>
                  </a:moveTo>
                  <a:lnTo>
                    <a:pt x="707304" y="274065"/>
                  </a:lnTo>
                  <a:cubicBezTo>
                    <a:pt x="679843" y="271582"/>
                    <a:pt x="652746" y="266688"/>
                    <a:pt x="626161" y="259458"/>
                  </a:cubicBezTo>
                  <a:cubicBezTo>
                    <a:pt x="624408" y="258874"/>
                    <a:pt x="622948" y="257705"/>
                    <a:pt x="622072" y="256098"/>
                  </a:cubicBezTo>
                  <a:cubicBezTo>
                    <a:pt x="621195" y="254419"/>
                    <a:pt x="620976" y="252520"/>
                    <a:pt x="621488" y="250694"/>
                  </a:cubicBezTo>
                  <a:cubicBezTo>
                    <a:pt x="621925" y="248941"/>
                    <a:pt x="623094" y="247407"/>
                    <a:pt x="624628" y="246385"/>
                  </a:cubicBezTo>
                  <a:cubicBezTo>
                    <a:pt x="626161" y="245436"/>
                    <a:pt x="627987" y="245216"/>
                    <a:pt x="629741" y="245727"/>
                  </a:cubicBezTo>
                  <a:cubicBezTo>
                    <a:pt x="655521" y="252811"/>
                    <a:pt x="681887" y="257559"/>
                    <a:pt x="708545" y="259896"/>
                  </a:cubicBezTo>
                  <a:cubicBezTo>
                    <a:pt x="710225" y="260188"/>
                    <a:pt x="711759" y="261064"/>
                    <a:pt x="712782" y="262452"/>
                  </a:cubicBezTo>
                  <a:cubicBezTo>
                    <a:pt x="713876" y="263840"/>
                    <a:pt x="714461" y="265592"/>
                    <a:pt x="714388" y="267346"/>
                  </a:cubicBezTo>
                  <a:cubicBezTo>
                    <a:pt x="714315" y="269099"/>
                    <a:pt x="713658" y="270779"/>
                    <a:pt x="712416" y="272093"/>
                  </a:cubicBezTo>
                  <a:cubicBezTo>
                    <a:pt x="711174" y="273335"/>
                    <a:pt x="709568" y="274065"/>
                    <a:pt x="707888" y="274211"/>
                  </a:cubicBezTo>
                  <a:close/>
                  <a:moveTo>
                    <a:pt x="552834" y="227907"/>
                  </a:moveTo>
                  <a:cubicBezTo>
                    <a:pt x="551666" y="227907"/>
                    <a:pt x="550570" y="227615"/>
                    <a:pt x="549547" y="227031"/>
                  </a:cubicBezTo>
                  <a:cubicBezTo>
                    <a:pt x="529901" y="215490"/>
                    <a:pt x="511716" y="201614"/>
                    <a:pt x="495283" y="185839"/>
                  </a:cubicBezTo>
                  <a:cubicBezTo>
                    <a:pt x="491265" y="182041"/>
                    <a:pt x="487467" y="178535"/>
                    <a:pt x="483597" y="174372"/>
                  </a:cubicBezTo>
                  <a:cubicBezTo>
                    <a:pt x="482282" y="173057"/>
                    <a:pt x="481552" y="171232"/>
                    <a:pt x="481552" y="169406"/>
                  </a:cubicBezTo>
                  <a:cubicBezTo>
                    <a:pt x="481552" y="167507"/>
                    <a:pt x="482282" y="165681"/>
                    <a:pt x="483524" y="164293"/>
                  </a:cubicBezTo>
                  <a:cubicBezTo>
                    <a:pt x="484765" y="162979"/>
                    <a:pt x="486445" y="162175"/>
                    <a:pt x="488271" y="162175"/>
                  </a:cubicBezTo>
                  <a:cubicBezTo>
                    <a:pt x="490097" y="162175"/>
                    <a:pt x="491850" y="162906"/>
                    <a:pt x="493091" y="164221"/>
                  </a:cubicBezTo>
                  <a:lnTo>
                    <a:pt x="504412" y="175321"/>
                  </a:lnTo>
                  <a:cubicBezTo>
                    <a:pt x="520042" y="190367"/>
                    <a:pt x="537424" y="203513"/>
                    <a:pt x="556121" y="214541"/>
                  </a:cubicBezTo>
                  <a:cubicBezTo>
                    <a:pt x="557727" y="215490"/>
                    <a:pt x="558823" y="217025"/>
                    <a:pt x="559335" y="218851"/>
                  </a:cubicBezTo>
                  <a:cubicBezTo>
                    <a:pt x="559846" y="220677"/>
                    <a:pt x="559626" y="222576"/>
                    <a:pt x="558750" y="224255"/>
                  </a:cubicBezTo>
                  <a:cubicBezTo>
                    <a:pt x="558166" y="225351"/>
                    <a:pt x="557290" y="226300"/>
                    <a:pt x="556267" y="227031"/>
                  </a:cubicBezTo>
                  <a:cubicBezTo>
                    <a:pt x="555244" y="227688"/>
                    <a:pt x="554002" y="228053"/>
                    <a:pt x="552761" y="228053"/>
                  </a:cubicBezTo>
                  <a:close/>
                  <a:moveTo>
                    <a:pt x="129231" y="176782"/>
                  </a:moveTo>
                  <a:cubicBezTo>
                    <a:pt x="127989" y="176709"/>
                    <a:pt x="126747" y="176344"/>
                    <a:pt x="125725" y="175687"/>
                  </a:cubicBezTo>
                  <a:cubicBezTo>
                    <a:pt x="124994" y="175176"/>
                    <a:pt x="124264" y="174591"/>
                    <a:pt x="123753" y="173861"/>
                  </a:cubicBezTo>
                  <a:cubicBezTo>
                    <a:pt x="123241" y="173057"/>
                    <a:pt x="122877" y="172181"/>
                    <a:pt x="122657" y="171305"/>
                  </a:cubicBezTo>
                  <a:cubicBezTo>
                    <a:pt x="122511" y="170355"/>
                    <a:pt x="122511" y="169479"/>
                    <a:pt x="122657" y="168529"/>
                  </a:cubicBezTo>
                  <a:cubicBezTo>
                    <a:pt x="122803" y="167580"/>
                    <a:pt x="123095" y="166703"/>
                    <a:pt x="123534" y="165900"/>
                  </a:cubicBezTo>
                  <a:cubicBezTo>
                    <a:pt x="137411" y="141141"/>
                    <a:pt x="152967" y="117405"/>
                    <a:pt x="170057" y="94764"/>
                  </a:cubicBezTo>
                  <a:cubicBezTo>
                    <a:pt x="172175" y="91842"/>
                    <a:pt x="176338" y="91185"/>
                    <a:pt x="179260" y="93376"/>
                  </a:cubicBezTo>
                  <a:cubicBezTo>
                    <a:pt x="179406" y="93449"/>
                    <a:pt x="179479" y="93595"/>
                    <a:pt x="179625" y="93668"/>
                  </a:cubicBezTo>
                  <a:cubicBezTo>
                    <a:pt x="180355" y="94252"/>
                    <a:pt x="180866" y="95056"/>
                    <a:pt x="181305" y="95859"/>
                  </a:cubicBezTo>
                  <a:cubicBezTo>
                    <a:pt x="181742" y="96663"/>
                    <a:pt x="182035" y="97539"/>
                    <a:pt x="182108" y="98489"/>
                  </a:cubicBezTo>
                  <a:cubicBezTo>
                    <a:pt x="182254" y="99437"/>
                    <a:pt x="182254" y="100315"/>
                    <a:pt x="182108" y="101263"/>
                  </a:cubicBezTo>
                  <a:cubicBezTo>
                    <a:pt x="181816" y="102141"/>
                    <a:pt x="181378" y="103017"/>
                    <a:pt x="180793" y="103747"/>
                  </a:cubicBezTo>
                  <a:cubicBezTo>
                    <a:pt x="164142" y="125877"/>
                    <a:pt x="148950" y="149102"/>
                    <a:pt x="135365" y="173277"/>
                  </a:cubicBezTo>
                  <a:cubicBezTo>
                    <a:pt x="134781" y="174372"/>
                    <a:pt x="133905" y="175248"/>
                    <a:pt x="132882" y="175906"/>
                  </a:cubicBezTo>
                  <a:cubicBezTo>
                    <a:pt x="131860" y="176563"/>
                    <a:pt x="130691" y="176855"/>
                    <a:pt x="129450" y="176855"/>
                  </a:cubicBezTo>
                  <a:close/>
                  <a:moveTo>
                    <a:pt x="432034" y="114410"/>
                  </a:moveTo>
                  <a:cubicBezTo>
                    <a:pt x="431085" y="114410"/>
                    <a:pt x="430135" y="114264"/>
                    <a:pt x="429259" y="113826"/>
                  </a:cubicBezTo>
                  <a:cubicBezTo>
                    <a:pt x="428382" y="113461"/>
                    <a:pt x="427579" y="112877"/>
                    <a:pt x="426995" y="112146"/>
                  </a:cubicBezTo>
                  <a:lnTo>
                    <a:pt x="422758" y="107253"/>
                  </a:lnTo>
                  <a:cubicBezTo>
                    <a:pt x="411949" y="94618"/>
                    <a:pt x="400848" y="82056"/>
                    <a:pt x="390112" y="69713"/>
                  </a:cubicBezTo>
                  <a:cubicBezTo>
                    <a:pt x="386460" y="65623"/>
                    <a:pt x="382298" y="61533"/>
                    <a:pt x="378864" y="57808"/>
                  </a:cubicBezTo>
                  <a:lnTo>
                    <a:pt x="371561" y="50504"/>
                  </a:lnTo>
                  <a:cubicBezTo>
                    <a:pt x="370247" y="49117"/>
                    <a:pt x="369589" y="47364"/>
                    <a:pt x="369589" y="45465"/>
                  </a:cubicBezTo>
                  <a:cubicBezTo>
                    <a:pt x="369589" y="43566"/>
                    <a:pt x="370247" y="41814"/>
                    <a:pt x="371561" y="40425"/>
                  </a:cubicBezTo>
                  <a:cubicBezTo>
                    <a:pt x="372146" y="39768"/>
                    <a:pt x="372949" y="39257"/>
                    <a:pt x="373752" y="38892"/>
                  </a:cubicBezTo>
                  <a:cubicBezTo>
                    <a:pt x="374555" y="38526"/>
                    <a:pt x="375432" y="38380"/>
                    <a:pt x="376308" y="38380"/>
                  </a:cubicBezTo>
                  <a:cubicBezTo>
                    <a:pt x="377185" y="38380"/>
                    <a:pt x="378134" y="38526"/>
                    <a:pt x="378937" y="38892"/>
                  </a:cubicBezTo>
                  <a:cubicBezTo>
                    <a:pt x="379741" y="39257"/>
                    <a:pt x="380472" y="39768"/>
                    <a:pt x="381056" y="40425"/>
                  </a:cubicBezTo>
                  <a:lnTo>
                    <a:pt x="388870" y="47729"/>
                  </a:lnTo>
                  <a:lnTo>
                    <a:pt x="400410" y="59999"/>
                  </a:lnTo>
                  <a:cubicBezTo>
                    <a:pt x="411439" y="72415"/>
                    <a:pt x="422321" y="85050"/>
                    <a:pt x="433276" y="97685"/>
                  </a:cubicBezTo>
                  <a:lnTo>
                    <a:pt x="437439" y="102578"/>
                  </a:lnTo>
                  <a:cubicBezTo>
                    <a:pt x="438023" y="103309"/>
                    <a:pt x="438534" y="104112"/>
                    <a:pt x="438827" y="104988"/>
                  </a:cubicBezTo>
                  <a:cubicBezTo>
                    <a:pt x="438972" y="105938"/>
                    <a:pt x="438972" y="106814"/>
                    <a:pt x="438827" y="107764"/>
                  </a:cubicBezTo>
                  <a:cubicBezTo>
                    <a:pt x="438827" y="108713"/>
                    <a:pt x="438607" y="109589"/>
                    <a:pt x="438242" y="110466"/>
                  </a:cubicBezTo>
                  <a:cubicBezTo>
                    <a:pt x="437804" y="111270"/>
                    <a:pt x="437292" y="112073"/>
                    <a:pt x="436635" y="112730"/>
                  </a:cubicBezTo>
                  <a:cubicBezTo>
                    <a:pt x="435978" y="113387"/>
                    <a:pt x="435175" y="113826"/>
                    <a:pt x="434299" y="114191"/>
                  </a:cubicBezTo>
                  <a:cubicBezTo>
                    <a:pt x="433422" y="114337"/>
                    <a:pt x="432473" y="114337"/>
                    <a:pt x="431596" y="114191"/>
                  </a:cubicBezTo>
                  <a:close/>
                  <a:moveTo>
                    <a:pt x="232648" y="46269"/>
                  </a:moveTo>
                  <a:cubicBezTo>
                    <a:pt x="231626" y="46269"/>
                    <a:pt x="230603" y="46049"/>
                    <a:pt x="229654" y="45538"/>
                  </a:cubicBezTo>
                  <a:cubicBezTo>
                    <a:pt x="228704" y="45100"/>
                    <a:pt x="227901" y="44370"/>
                    <a:pt x="227316" y="43493"/>
                  </a:cubicBezTo>
                  <a:cubicBezTo>
                    <a:pt x="226732" y="42763"/>
                    <a:pt x="226294" y="41887"/>
                    <a:pt x="226075" y="41009"/>
                  </a:cubicBezTo>
                  <a:cubicBezTo>
                    <a:pt x="225929" y="40133"/>
                    <a:pt x="225929" y="39183"/>
                    <a:pt x="226075" y="38307"/>
                  </a:cubicBezTo>
                  <a:cubicBezTo>
                    <a:pt x="226222" y="37358"/>
                    <a:pt x="226513" y="36481"/>
                    <a:pt x="226952" y="35678"/>
                  </a:cubicBezTo>
                  <a:cubicBezTo>
                    <a:pt x="227389" y="34875"/>
                    <a:pt x="227974" y="34145"/>
                    <a:pt x="228631" y="33561"/>
                  </a:cubicBezTo>
                  <a:cubicBezTo>
                    <a:pt x="257042" y="10189"/>
                    <a:pt x="280925" y="-620"/>
                    <a:pt x="303930" y="-620"/>
                  </a:cubicBezTo>
                  <a:lnTo>
                    <a:pt x="306341" y="-620"/>
                  </a:lnTo>
                  <a:cubicBezTo>
                    <a:pt x="308167" y="-620"/>
                    <a:pt x="309846" y="110"/>
                    <a:pt x="311088" y="1425"/>
                  </a:cubicBezTo>
                  <a:cubicBezTo>
                    <a:pt x="312402" y="2812"/>
                    <a:pt x="313060" y="4565"/>
                    <a:pt x="313060" y="6464"/>
                  </a:cubicBezTo>
                  <a:cubicBezTo>
                    <a:pt x="313060" y="8363"/>
                    <a:pt x="312402" y="10116"/>
                    <a:pt x="311088" y="11504"/>
                  </a:cubicBezTo>
                  <a:cubicBezTo>
                    <a:pt x="309846" y="12818"/>
                    <a:pt x="308167" y="13549"/>
                    <a:pt x="306341" y="13549"/>
                  </a:cubicBezTo>
                  <a:lnTo>
                    <a:pt x="304296" y="13549"/>
                  </a:lnTo>
                  <a:cubicBezTo>
                    <a:pt x="284650" y="13549"/>
                    <a:pt x="263323" y="23409"/>
                    <a:pt x="237395" y="44734"/>
                  </a:cubicBezTo>
                  <a:cubicBezTo>
                    <a:pt x="236081" y="45611"/>
                    <a:pt x="234474" y="45903"/>
                    <a:pt x="232940" y="456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4" name="Google Shape;204;p12"/>
            <p:cNvSpPr/>
            <p:nvPr/>
          </p:nvSpPr>
          <p:spPr>
            <a:xfrm>
              <a:off x="8256589" y="4269878"/>
              <a:ext cx="1090058" cy="1610545"/>
            </a:xfrm>
            <a:custGeom>
              <a:avLst/>
              <a:gdLst/>
              <a:ahLst/>
              <a:cxnLst/>
              <a:rect l="l" t="t" r="r" b="b"/>
              <a:pathLst>
                <a:path w="1090058" h="1610545" extrusionOk="0">
                  <a:moveTo>
                    <a:pt x="476466" y="1609926"/>
                  </a:moveTo>
                  <a:cubicBezTo>
                    <a:pt x="460984" y="1609926"/>
                    <a:pt x="444842" y="1609269"/>
                    <a:pt x="429140" y="1608612"/>
                  </a:cubicBezTo>
                  <a:lnTo>
                    <a:pt x="415701" y="1608027"/>
                  </a:lnTo>
                  <a:cubicBezTo>
                    <a:pt x="385392" y="1606786"/>
                    <a:pt x="354791" y="1602768"/>
                    <a:pt x="325284" y="1598679"/>
                  </a:cubicBezTo>
                  <a:cubicBezTo>
                    <a:pt x="295997" y="1594078"/>
                    <a:pt x="266490" y="1591010"/>
                    <a:pt x="236911" y="1589549"/>
                  </a:cubicBezTo>
                  <a:cubicBezTo>
                    <a:pt x="201124" y="1588015"/>
                    <a:pt x="164460" y="1590133"/>
                    <a:pt x="129038" y="1592179"/>
                  </a:cubicBezTo>
                  <a:cubicBezTo>
                    <a:pt x="108736" y="1593347"/>
                    <a:pt x="88651" y="1594588"/>
                    <a:pt x="68347" y="1595100"/>
                  </a:cubicBezTo>
                  <a:cubicBezTo>
                    <a:pt x="64403" y="1595100"/>
                    <a:pt x="60166" y="1595538"/>
                    <a:pt x="55712" y="1595903"/>
                  </a:cubicBezTo>
                  <a:cubicBezTo>
                    <a:pt x="34238" y="1597656"/>
                    <a:pt x="7581" y="1599775"/>
                    <a:pt x="-234" y="1575819"/>
                  </a:cubicBezTo>
                  <a:cubicBezTo>
                    <a:pt x="-5127" y="1560700"/>
                    <a:pt x="4368" y="1537110"/>
                    <a:pt x="27812" y="1505705"/>
                  </a:cubicBezTo>
                  <a:cubicBezTo>
                    <a:pt x="49723" y="1476491"/>
                    <a:pt x="73898" y="1447277"/>
                    <a:pt x="96903" y="1419377"/>
                  </a:cubicBezTo>
                  <a:cubicBezTo>
                    <a:pt x="112824" y="1400096"/>
                    <a:pt x="128674" y="1380814"/>
                    <a:pt x="144157" y="1360949"/>
                  </a:cubicBezTo>
                  <a:cubicBezTo>
                    <a:pt x="238300" y="1241683"/>
                    <a:pt x="327183" y="1106933"/>
                    <a:pt x="339160" y="930918"/>
                  </a:cubicBezTo>
                  <a:cubicBezTo>
                    <a:pt x="345222" y="842838"/>
                    <a:pt x="348436" y="738763"/>
                    <a:pt x="327037" y="635564"/>
                  </a:cubicBezTo>
                  <a:cubicBezTo>
                    <a:pt x="313088" y="568518"/>
                    <a:pt x="292784" y="501544"/>
                    <a:pt x="272772" y="436835"/>
                  </a:cubicBezTo>
                  <a:lnTo>
                    <a:pt x="265469" y="413830"/>
                  </a:lnTo>
                  <a:cubicBezTo>
                    <a:pt x="244068" y="343131"/>
                    <a:pt x="238080" y="276523"/>
                    <a:pt x="247647" y="215685"/>
                  </a:cubicBezTo>
                  <a:cubicBezTo>
                    <a:pt x="252907" y="182600"/>
                    <a:pt x="264445" y="150903"/>
                    <a:pt x="281828" y="122273"/>
                  </a:cubicBezTo>
                  <a:cubicBezTo>
                    <a:pt x="298918" y="94155"/>
                    <a:pt x="321413" y="69760"/>
                    <a:pt x="348070" y="50552"/>
                  </a:cubicBezTo>
                  <a:cubicBezTo>
                    <a:pt x="377357" y="28934"/>
                    <a:pt x="410808" y="13670"/>
                    <a:pt x="446304" y="5709"/>
                  </a:cubicBezTo>
                  <a:cubicBezTo>
                    <a:pt x="481505" y="-2252"/>
                    <a:pt x="517950" y="-2690"/>
                    <a:pt x="553300" y="4321"/>
                  </a:cubicBezTo>
                  <a:cubicBezTo>
                    <a:pt x="615964" y="16956"/>
                    <a:pt x="668915" y="52306"/>
                    <a:pt x="708353" y="81665"/>
                  </a:cubicBezTo>
                  <a:cubicBezTo>
                    <a:pt x="810602" y="158718"/>
                    <a:pt x="929577" y="195965"/>
                    <a:pt x="1082002" y="199179"/>
                  </a:cubicBezTo>
                  <a:cubicBezTo>
                    <a:pt x="1082878" y="199252"/>
                    <a:pt x="1083755" y="199471"/>
                    <a:pt x="1084557" y="199836"/>
                  </a:cubicBezTo>
                  <a:cubicBezTo>
                    <a:pt x="1085361" y="200202"/>
                    <a:pt x="1086091" y="200713"/>
                    <a:pt x="1086749" y="201370"/>
                  </a:cubicBezTo>
                  <a:cubicBezTo>
                    <a:pt x="1087333" y="202100"/>
                    <a:pt x="1087770" y="202831"/>
                    <a:pt x="1088136" y="203708"/>
                  </a:cubicBezTo>
                  <a:cubicBezTo>
                    <a:pt x="1088428" y="204584"/>
                    <a:pt x="1088574" y="205533"/>
                    <a:pt x="1088574" y="206483"/>
                  </a:cubicBezTo>
                  <a:cubicBezTo>
                    <a:pt x="1088574" y="207432"/>
                    <a:pt x="1088428" y="208382"/>
                    <a:pt x="1088063" y="209258"/>
                  </a:cubicBezTo>
                  <a:cubicBezTo>
                    <a:pt x="1087697" y="210062"/>
                    <a:pt x="1087187" y="210865"/>
                    <a:pt x="1086602" y="211522"/>
                  </a:cubicBezTo>
                  <a:cubicBezTo>
                    <a:pt x="1085944" y="212179"/>
                    <a:pt x="1085215" y="212691"/>
                    <a:pt x="1084338" y="213055"/>
                  </a:cubicBezTo>
                  <a:cubicBezTo>
                    <a:pt x="1083535" y="213421"/>
                    <a:pt x="1082585" y="213567"/>
                    <a:pt x="1081710" y="213494"/>
                  </a:cubicBezTo>
                  <a:cubicBezTo>
                    <a:pt x="926656" y="210208"/>
                    <a:pt x="805344" y="172010"/>
                    <a:pt x="700538" y="93278"/>
                  </a:cubicBezTo>
                  <a:cubicBezTo>
                    <a:pt x="662414" y="64721"/>
                    <a:pt x="611143" y="30467"/>
                    <a:pt x="551035" y="18271"/>
                  </a:cubicBezTo>
                  <a:cubicBezTo>
                    <a:pt x="517367" y="11625"/>
                    <a:pt x="482675" y="12136"/>
                    <a:pt x="449224" y="19732"/>
                  </a:cubicBezTo>
                  <a:cubicBezTo>
                    <a:pt x="415483" y="27401"/>
                    <a:pt x="383712" y="42008"/>
                    <a:pt x="355885" y="62530"/>
                  </a:cubicBezTo>
                  <a:cubicBezTo>
                    <a:pt x="330762" y="80716"/>
                    <a:pt x="309509" y="103722"/>
                    <a:pt x="293513" y="130307"/>
                  </a:cubicBezTo>
                  <a:cubicBezTo>
                    <a:pt x="277226" y="157184"/>
                    <a:pt x="266271" y="186909"/>
                    <a:pt x="261305" y="217949"/>
                  </a:cubicBezTo>
                  <a:cubicBezTo>
                    <a:pt x="252030" y="276377"/>
                    <a:pt x="257946" y="340940"/>
                    <a:pt x="278687" y="409447"/>
                  </a:cubicBezTo>
                  <a:lnTo>
                    <a:pt x="285990" y="432453"/>
                  </a:lnTo>
                  <a:cubicBezTo>
                    <a:pt x="305784" y="497747"/>
                    <a:pt x="326233" y="564793"/>
                    <a:pt x="340257" y="632497"/>
                  </a:cubicBezTo>
                  <a:cubicBezTo>
                    <a:pt x="362167" y="737521"/>
                    <a:pt x="358808" y="842838"/>
                    <a:pt x="352672" y="931941"/>
                  </a:cubicBezTo>
                  <a:cubicBezTo>
                    <a:pt x="340622" y="1111607"/>
                    <a:pt x="250423" y="1248548"/>
                    <a:pt x="154600" y="1369714"/>
                  </a:cubicBezTo>
                  <a:cubicBezTo>
                    <a:pt x="139118" y="1389433"/>
                    <a:pt x="123050" y="1408787"/>
                    <a:pt x="107054" y="1428142"/>
                  </a:cubicBezTo>
                  <a:cubicBezTo>
                    <a:pt x="83829" y="1455895"/>
                    <a:pt x="60532" y="1484671"/>
                    <a:pt x="38548" y="1513958"/>
                  </a:cubicBezTo>
                  <a:cubicBezTo>
                    <a:pt x="19121" y="1539812"/>
                    <a:pt x="9334" y="1560919"/>
                    <a:pt x="12547" y="1570560"/>
                  </a:cubicBezTo>
                  <a:cubicBezTo>
                    <a:pt x="16711" y="1583122"/>
                    <a:pt x="32632" y="1582903"/>
                    <a:pt x="54762" y="1581077"/>
                  </a:cubicBezTo>
                  <a:cubicBezTo>
                    <a:pt x="59364" y="1581077"/>
                    <a:pt x="63891" y="1580347"/>
                    <a:pt x="68054" y="1580274"/>
                  </a:cubicBezTo>
                  <a:cubicBezTo>
                    <a:pt x="88139" y="1579690"/>
                    <a:pt x="108151" y="1578594"/>
                    <a:pt x="128235" y="1577425"/>
                  </a:cubicBezTo>
                  <a:cubicBezTo>
                    <a:pt x="164022" y="1575307"/>
                    <a:pt x="201270" y="1573190"/>
                    <a:pt x="237349" y="1574650"/>
                  </a:cubicBezTo>
                  <a:cubicBezTo>
                    <a:pt x="267441" y="1575892"/>
                    <a:pt x="297677" y="1580055"/>
                    <a:pt x="326964" y="1583926"/>
                  </a:cubicBezTo>
                  <a:cubicBezTo>
                    <a:pt x="356251" y="1587797"/>
                    <a:pt x="386487" y="1592105"/>
                    <a:pt x="416139" y="1593201"/>
                  </a:cubicBezTo>
                  <a:lnTo>
                    <a:pt x="429725" y="1593712"/>
                  </a:lnTo>
                  <a:cubicBezTo>
                    <a:pt x="483989" y="1596123"/>
                    <a:pt x="539716" y="1598460"/>
                    <a:pt x="591862" y="1571802"/>
                  </a:cubicBezTo>
                  <a:cubicBezTo>
                    <a:pt x="649779" y="1542003"/>
                    <a:pt x="678847" y="1491463"/>
                    <a:pt x="680892" y="1416748"/>
                  </a:cubicBezTo>
                  <a:cubicBezTo>
                    <a:pt x="682864" y="1338162"/>
                    <a:pt x="679870" y="1258043"/>
                    <a:pt x="676874" y="1180041"/>
                  </a:cubicBezTo>
                  <a:lnTo>
                    <a:pt x="675195" y="1136220"/>
                  </a:lnTo>
                  <a:cubicBezTo>
                    <a:pt x="671835" y="1043392"/>
                    <a:pt x="711712" y="970577"/>
                    <a:pt x="790079" y="925660"/>
                  </a:cubicBezTo>
                  <a:cubicBezTo>
                    <a:pt x="888603" y="870737"/>
                    <a:pt x="983695" y="809972"/>
                    <a:pt x="1074916" y="743656"/>
                  </a:cubicBezTo>
                  <a:cubicBezTo>
                    <a:pt x="1076378" y="742560"/>
                    <a:pt x="1078204" y="742122"/>
                    <a:pt x="1079957" y="742488"/>
                  </a:cubicBezTo>
                  <a:cubicBezTo>
                    <a:pt x="1081783" y="742853"/>
                    <a:pt x="1083316" y="743875"/>
                    <a:pt x="1084338" y="745409"/>
                  </a:cubicBezTo>
                  <a:cubicBezTo>
                    <a:pt x="1085361" y="746943"/>
                    <a:pt x="1085798" y="748915"/>
                    <a:pt x="1085434" y="750741"/>
                  </a:cubicBezTo>
                  <a:cubicBezTo>
                    <a:pt x="1085142" y="752567"/>
                    <a:pt x="1084119" y="754247"/>
                    <a:pt x="1082658" y="755341"/>
                  </a:cubicBezTo>
                  <a:cubicBezTo>
                    <a:pt x="991072" y="821804"/>
                    <a:pt x="895616" y="882788"/>
                    <a:pt x="796799" y="937929"/>
                  </a:cubicBezTo>
                  <a:cubicBezTo>
                    <a:pt x="723033" y="980217"/>
                    <a:pt x="685858" y="1048431"/>
                    <a:pt x="688999" y="1135124"/>
                  </a:cubicBezTo>
                  <a:lnTo>
                    <a:pt x="690606" y="1178945"/>
                  </a:lnTo>
                  <a:cubicBezTo>
                    <a:pt x="693600" y="1256655"/>
                    <a:pt x="696668" y="1337066"/>
                    <a:pt x="694623" y="1416164"/>
                  </a:cubicBezTo>
                  <a:cubicBezTo>
                    <a:pt x="692578" y="1495261"/>
                    <a:pt x="660005" y="1552009"/>
                    <a:pt x="598071" y="1584145"/>
                  </a:cubicBezTo>
                  <a:cubicBezTo>
                    <a:pt x="558119" y="1605179"/>
                    <a:pt x="516928" y="1609926"/>
                    <a:pt x="476466" y="160992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5" name="Google Shape;205;p12"/>
            <p:cNvSpPr/>
            <p:nvPr/>
          </p:nvSpPr>
          <p:spPr>
            <a:xfrm>
              <a:off x="7274994" y="565"/>
              <a:ext cx="846269" cy="1641273"/>
            </a:xfrm>
            <a:custGeom>
              <a:avLst/>
              <a:gdLst/>
              <a:ahLst/>
              <a:cxnLst/>
              <a:rect l="l" t="t" r="r" b="b"/>
              <a:pathLst>
                <a:path w="846269" h="1641273" extrusionOk="0">
                  <a:moveTo>
                    <a:pt x="245458" y="1640644"/>
                  </a:moveTo>
                  <a:cubicBezTo>
                    <a:pt x="215369" y="1640907"/>
                    <a:pt x="185497" y="1634992"/>
                    <a:pt x="157816" y="1623262"/>
                  </a:cubicBezTo>
                  <a:cubicBezTo>
                    <a:pt x="89893" y="1594048"/>
                    <a:pt x="62433" y="1531895"/>
                    <a:pt x="46145" y="1481355"/>
                  </a:cubicBezTo>
                  <a:cubicBezTo>
                    <a:pt x="27157" y="1422197"/>
                    <a:pt x="18830" y="1362089"/>
                    <a:pt x="12257" y="1290076"/>
                  </a:cubicBezTo>
                  <a:lnTo>
                    <a:pt x="10066" y="1266632"/>
                  </a:lnTo>
                  <a:cubicBezTo>
                    <a:pt x="3128" y="1192282"/>
                    <a:pt x="-4029" y="1115303"/>
                    <a:pt x="-597" y="1038105"/>
                  </a:cubicBezTo>
                  <a:cubicBezTo>
                    <a:pt x="1814" y="983694"/>
                    <a:pt x="14887" y="941041"/>
                    <a:pt x="39499" y="907591"/>
                  </a:cubicBezTo>
                  <a:cubicBezTo>
                    <a:pt x="72804" y="862382"/>
                    <a:pt x="109248" y="818415"/>
                    <a:pt x="143648" y="776127"/>
                  </a:cubicBezTo>
                  <a:cubicBezTo>
                    <a:pt x="164025" y="751661"/>
                    <a:pt x="184475" y="726464"/>
                    <a:pt x="204413" y="701266"/>
                  </a:cubicBezTo>
                  <a:cubicBezTo>
                    <a:pt x="257510" y="634074"/>
                    <a:pt x="309218" y="559432"/>
                    <a:pt x="327476" y="467992"/>
                  </a:cubicBezTo>
                  <a:cubicBezTo>
                    <a:pt x="342083" y="393935"/>
                    <a:pt x="346101" y="332366"/>
                    <a:pt x="339675" y="274157"/>
                  </a:cubicBezTo>
                  <a:cubicBezTo>
                    <a:pt x="334124" y="213458"/>
                    <a:pt x="331640" y="152517"/>
                    <a:pt x="332371" y="91569"/>
                  </a:cubicBezTo>
                  <a:cubicBezTo>
                    <a:pt x="332371" y="65569"/>
                    <a:pt x="332371" y="39495"/>
                    <a:pt x="331348" y="13422"/>
                  </a:cubicBezTo>
                  <a:cubicBezTo>
                    <a:pt x="331348" y="9741"/>
                    <a:pt x="332735" y="6191"/>
                    <a:pt x="335219" y="3489"/>
                  </a:cubicBezTo>
                  <a:cubicBezTo>
                    <a:pt x="340038" y="-1711"/>
                    <a:pt x="348146" y="-2018"/>
                    <a:pt x="353404" y="2809"/>
                  </a:cubicBezTo>
                  <a:cubicBezTo>
                    <a:pt x="353624" y="3029"/>
                    <a:pt x="353843" y="3255"/>
                    <a:pt x="354062" y="3489"/>
                  </a:cubicBezTo>
                  <a:cubicBezTo>
                    <a:pt x="356617" y="6140"/>
                    <a:pt x="358080" y="9660"/>
                    <a:pt x="358153" y="13348"/>
                  </a:cubicBezTo>
                  <a:cubicBezTo>
                    <a:pt x="358882" y="39568"/>
                    <a:pt x="359028" y="65861"/>
                    <a:pt x="359174" y="92154"/>
                  </a:cubicBezTo>
                  <a:cubicBezTo>
                    <a:pt x="358516" y="152079"/>
                    <a:pt x="361000" y="211997"/>
                    <a:pt x="366478" y="271674"/>
                  </a:cubicBezTo>
                  <a:cubicBezTo>
                    <a:pt x="373197" y="332950"/>
                    <a:pt x="369181" y="397440"/>
                    <a:pt x="353916" y="474566"/>
                  </a:cubicBezTo>
                  <a:cubicBezTo>
                    <a:pt x="334416" y="572505"/>
                    <a:pt x="280881" y="649850"/>
                    <a:pt x="225154" y="720256"/>
                  </a:cubicBezTo>
                  <a:cubicBezTo>
                    <a:pt x="205069" y="745599"/>
                    <a:pt x="184621" y="770504"/>
                    <a:pt x="164025" y="795482"/>
                  </a:cubicBezTo>
                  <a:cubicBezTo>
                    <a:pt x="129479" y="837696"/>
                    <a:pt x="93618" y="881371"/>
                    <a:pt x="60752" y="926069"/>
                  </a:cubicBezTo>
                  <a:cubicBezTo>
                    <a:pt x="39792" y="954552"/>
                    <a:pt x="28471" y="991800"/>
                    <a:pt x="26353" y="1040296"/>
                  </a:cubicBezTo>
                  <a:cubicBezTo>
                    <a:pt x="23066" y="1115303"/>
                    <a:pt x="30078" y="1191186"/>
                    <a:pt x="36871" y="1264587"/>
                  </a:cubicBezTo>
                  <a:lnTo>
                    <a:pt x="39061" y="1288104"/>
                  </a:lnTo>
                  <a:cubicBezTo>
                    <a:pt x="45489" y="1358071"/>
                    <a:pt x="53668" y="1416354"/>
                    <a:pt x="71634" y="1472956"/>
                  </a:cubicBezTo>
                  <a:cubicBezTo>
                    <a:pt x="93181" y="1539564"/>
                    <a:pt x="122759" y="1578054"/>
                    <a:pt x="168042" y="1597627"/>
                  </a:cubicBezTo>
                  <a:cubicBezTo>
                    <a:pt x="205874" y="1612921"/>
                    <a:pt x="247284" y="1616981"/>
                    <a:pt x="287307" y="1609313"/>
                  </a:cubicBezTo>
                  <a:cubicBezTo>
                    <a:pt x="397810" y="1592171"/>
                    <a:pt x="504223" y="1555048"/>
                    <a:pt x="601358" y="1499760"/>
                  </a:cubicBezTo>
                  <a:cubicBezTo>
                    <a:pt x="649562" y="1472788"/>
                    <a:pt x="690316" y="1434291"/>
                    <a:pt x="719967" y="1387724"/>
                  </a:cubicBezTo>
                  <a:cubicBezTo>
                    <a:pt x="757289" y="1328785"/>
                    <a:pt x="756923" y="1268750"/>
                    <a:pt x="719092" y="1209153"/>
                  </a:cubicBezTo>
                  <a:cubicBezTo>
                    <a:pt x="692579" y="1169086"/>
                    <a:pt x="663804" y="1130531"/>
                    <a:pt x="632983" y="1093685"/>
                  </a:cubicBezTo>
                  <a:lnTo>
                    <a:pt x="616623" y="1073162"/>
                  </a:lnTo>
                  <a:cubicBezTo>
                    <a:pt x="531392" y="965946"/>
                    <a:pt x="516639" y="844708"/>
                    <a:pt x="572437" y="702800"/>
                  </a:cubicBezTo>
                  <a:cubicBezTo>
                    <a:pt x="598438" y="637069"/>
                    <a:pt x="640360" y="584410"/>
                    <a:pt x="688710" y="527516"/>
                  </a:cubicBezTo>
                  <a:lnTo>
                    <a:pt x="689805" y="526275"/>
                  </a:lnTo>
                  <a:cubicBezTo>
                    <a:pt x="733626" y="474712"/>
                    <a:pt x="778761" y="421396"/>
                    <a:pt x="799357" y="354934"/>
                  </a:cubicBezTo>
                  <a:cubicBezTo>
                    <a:pt x="808998" y="323164"/>
                    <a:pt x="817909" y="289640"/>
                    <a:pt x="817689" y="256994"/>
                  </a:cubicBezTo>
                  <a:cubicBezTo>
                    <a:pt x="817104" y="199880"/>
                    <a:pt x="813526" y="141598"/>
                    <a:pt x="809947" y="85580"/>
                  </a:cubicBezTo>
                  <a:cubicBezTo>
                    <a:pt x="808560" y="62209"/>
                    <a:pt x="807099" y="38692"/>
                    <a:pt x="805857" y="15174"/>
                  </a:cubicBezTo>
                  <a:cubicBezTo>
                    <a:pt x="805784" y="13319"/>
                    <a:pt x="806003" y="11464"/>
                    <a:pt x="806588" y="9697"/>
                  </a:cubicBezTo>
                  <a:cubicBezTo>
                    <a:pt x="807173" y="7929"/>
                    <a:pt x="808121" y="6293"/>
                    <a:pt x="809289" y="4877"/>
                  </a:cubicBezTo>
                  <a:cubicBezTo>
                    <a:pt x="810459" y="3504"/>
                    <a:pt x="811919" y="2386"/>
                    <a:pt x="813526" y="1590"/>
                  </a:cubicBezTo>
                  <a:cubicBezTo>
                    <a:pt x="815132" y="765"/>
                    <a:pt x="816885" y="290"/>
                    <a:pt x="818638" y="202"/>
                  </a:cubicBezTo>
                  <a:cubicBezTo>
                    <a:pt x="822216" y="20"/>
                    <a:pt x="825722" y="1313"/>
                    <a:pt x="828352" y="3781"/>
                  </a:cubicBezTo>
                  <a:cubicBezTo>
                    <a:pt x="831055" y="6374"/>
                    <a:pt x="832662" y="9901"/>
                    <a:pt x="832808" y="13641"/>
                  </a:cubicBezTo>
                  <a:cubicBezTo>
                    <a:pt x="834049" y="36939"/>
                    <a:pt x="835509" y="60383"/>
                    <a:pt x="837043" y="83754"/>
                  </a:cubicBezTo>
                  <a:cubicBezTo>
                    <a:pt x="840475" y="140868"/>
                    <a:pt x="844346" y="199077"/>
                    <a:pt x="844785" y="257067"/>
                  </a:cubicBezTo>
                  <a:cubicBezTo>
                    <a:pt x="843471" y="293482"/>
                    <a:pt x="836823" y="329510"/>
                    <a:pt x="825066" y="363990"/>
                  </a:cubicBezTo>
                  <a:cubicBezTo>
                    <a:pt x="803155" y="435930"/>
                    <a:pt x="755756" y="491510"/>
                    <a:pt x="709889" y="545190"/>
                  </a:cubicBezTo>
                  <a:lnTo>
                    <a:pt x="708794" y="546505"/>
                  </a:lnTo>
                  <a:cubicBezTo>
                    <a:pt x="662270" y="601281"/>
                    <a:pt x="621955" y="651676"/>
                    <a:pt x="597560" y="713536"/>
                  </a:cubicBezTo>
                  <a:cubicBezTo>
                    <a:pt x="545999" y="845000"/>
                    <a:pt x="558780" y="956451"/>
                    <a:pt x="637439" y="1054684"/>
                  </a:cubicBezTo>
                  <a:lnTo>
                    <a:pt x="653799" y="1075060"/>
                  </a:lnTo>
                  <a:cubicBezTo>
                    <a:pt x="685202" y="1112776"/>
                    <a:pt x="714417" y="1152200"/>
                    <a:pt x="741441" y="1193158"/>
                  </a:cubicBezTo>
                  <a:cubicBezTo>
                    <a:pt x="785262" y="1262177"/>
                    <a:pt x="785626" y="1334919"/>
                    <a:pt x="742316" y="1403353"/>
                  </a:cubicBezTo>
                  <a:cubicBezTo>
                    <a:pt x="710328" y="1453375"/>
                    <a:pt x="666580" y="1494742"/>
                    <a:pt x="614797" y="1523788"/>
                  </a:cubicBezTo>
                  <a:cubicBezTo>
                    <a:pt x="514813" y="1580770"/>
                    <a:pt x="405333" y="1619033"/>
                    <a:pt x="291617" y="1636701"/>
                  </a:cubicBezTo>
                  <a:cubicBezTo>
                    <a:pt x="276352" y="1639272"/>
                    <a:pt x="260942" y="1640594"/>
                    <a:pt x="245458" y="16406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6" name="Google Shape;206;p12"/>
            <p:cNvSpPr/>
            <p:nvPr/>
          </p:nvSpPr>
          <p:spPr>
            <a:xfrm>
              <a:off x="8330770" y="845087"/>
              <a:ext cx="1023112" cy="1309303"/>
            </a:xfrm>
            <a:custGeom>
              <a:avLst/>
              <a:gdLst/>
              <a:ahLst/>
              <a:cxnLst/>
              <a:rect l="l" t="t" r="r" b="b"/>
              <a:pathLst>
                <a:path w="1023112" h="1309303" extrusionOk="0">
                  <a:moveTo>
                    <a:pt x="383660" y="1308683"/>
                  </a:moveTo>
                  <a:cubicBezTo>
                    <a:pt x="325232" y="1308683"/>
                    <a:pt x="280024" y="1286772"/>
                    <a:pt x="246646" y="1242951"/>
                  </a:cubicBezTo>
                  <a:cubicBezTo>
                    <a:pt x="229996" y="1221041"/>
                    <a:pt x="213563" y="1198473"/>
                    <a:pt x="197130" y="1176124"/>
                  </a:cubicBezTo>
                  <a:cubicBezTo>
                    <a:pt x="183326" y="1157332"/>
                    <a:pt x="169450" y="1138584"/>
                    <a:pt x="155572" y="1119887"/>
                  </a:cubicBezTo>
                  <a:cubicBezTo>
                    <a:pt x="141915" y="1101628"/>
                    <a:pt x="128037" y="1083369"/>
                    <a:pt x="114308" y="1065475"/>
                  </a:cubicBezTo>
                  <a:cubicBezTo>
                    <a:pt x="86846" y="1029688"/>
                    <a:pt x="58508" y="992440"/>
                    <a:pt x="32362" y="954901"/>
                  </a:cubicBezTo>
                  <a:cubicBezTo>
                    <a:pt x="-8903" y="895230"/>
                    <a:pt x="-12555" y="829207"/>
                    <a:pt x="22063" y="768880"/>
                  </a:cubicBezTo>
                  <a:cubicBezTo>
                    <a:pt x="34188" y="748693"/>
                    <a:pt x="47479" y="729192"/>
                    <a:pt x="61723" y="710452"/>
                  </a:cubicBezTo>
                  <a:cubicBezTo>
                    <a:pt x="75014" y="692777"/>
                    <a:pt x="87431" y="674467"/>
                    <a:pt x="98896" y="655529"/>
                  </a:cubicBezTo>
                  <a:cubicBezTo>
                    <a:pt x="119347" y="620472"/>
                    <a:pt x="138846" y="584028"/>
                    <a:pt x="157836" y="548825"/>
                  </a:cubicBezTo>
                  <a:cubicBezTo>
                    <a:pt x="178871" y="509751"/>
                    <a:pt x="200563" y="469289"/>
                    <a:pt x="223568" y="430435"/>
                  </a:cubicBezTo>
                  <a:cubicBezTo>
                    <a:pt x="267389" y="356961"/>
                    <a:pt x="336334" y="321539"/>
                    <a:pt x="423903" y="328186"/>
                  </a:cubicBezTo>
                  <a:cubicBezTo>
                    <a:pt x="456988" y="331224"/>
                    <a:pt x="489854" y="336103"/>
                    <a:pt x="522354" y="342793"/>
                  </a:cubicBezTo>
                  <a:cubicBezTo>
                    <a:pt x="539664" y="345860"/>
                    <a:pt x="556973" y="349074"/>
                    <a:pt x="574356" y="351703"/>
                  </a:cubicBezTo>
                  <a:cubicBezTo>
                    <a:pt x="623874" y="359007"/>
                    <a:pt x="686100" y="343523"/>
                    <a:pt x="698516" y="274213"/>
                  </a:cubicBezTo>
                  <a:cubicBezTo>
                    <a:pt x="702241" y="253836"/>
                    <a:pt x="705819" y="233386"/>
                    <a:pt x="709471" y="213009"/>
                  </a:cubicBezTo>
                  <a:cubicBezTo>
                    <a:pt x="712319" y="196723"/>
                    <a:pt x="715095" y="180874"/>
                    <a:pt x="718089" y="164879"/>
                  </a:cubicBezTo>
                  <a:cubicBezTo>
                    <a:pt x="733573" y="80524"/>
                    <a:pt x="782433" y="25455"/>
                    <a:pt x="852838" y="13915"/>
                  </a:cubicBezTo>
                  <a:cubicBezTo>
                    <a:pt x="888188" y="8073"/>
                    <a:pt x="924267" y="5736"/>
                    <a:pt x="959251" y="3033"/>
                  </a:cubicBezTo>
                  <a:cubicBezTo>
                    <a:pt x="974735" y="1865"/>
                    <a:pt x="990656" y="842"/>
                    <a:pt x="1006285" y="-618"/>
                  </a:cubicBezTo>
                  <a:cubicBezTo>
                    <a:pt x="1009791" y="-677"/>
                    <a:pt x="1013152" y="638"/>
                    <a:pt x="1015634" y="3033"/>
                  </a:cubicBezTo>
                  <a:cubicBezTo>
                    <a:pt x="1018264" y="5494"/>
                    <a:pt x="1019870" y="8861"/>
                    <a:pt x="1020090" y="12455"/>
                  </a:cubicBezTo>
                  <a:cubicBezTo>
                    <a:pt x="1020382" y="16026"/>
                    <a:pt x="1019359" y="19590"/>
                    <a:pt x="1017240" y="22460"/>
                  </a:cubicBezTo>
                  <a:cubicBezTo>
                    <a:pt x="1015195" y="25280"/>
                    <a:pt x="1012055" y="27193"/>
                    <a:pt x="1008623" y="27792"/>
                  </a:cubicBezTo>
                  <a:cubicBezTo>
                    <a:pt x="993140" y="29253"/>
                    <a:pt x="976925" y="30348"/>
                    <a:pt x="961077" y="31444"/>
                  </a:cubicBezTo>
                  <a:cubicBezTo>
                    <a:pt x="926677" y="33927"/>
                    <a:pt x="891328" y="36484"/>
                    <a:pt x="857002" y="42034"/>
                  </a:cubicBezTo>
                  <a:cubicBezTo>
                    <a:pt x="774035" y="55691"/>
                    <a:pt x="750808" y="136249"/>
                    <a:pt x="744674" y="170211"/>
                  </a:cubicBezTo>
                  <a:lnTo>
                    <a:pt x="736055" y="218268"/>
                  </a:lnTo>
                  <a:cubicBezTo>
                    <a:pt x="732476" y="238718"/>
                    <a:pt x="728825" y="259168"/>
                    <a:pt x="725100" y="279617"/>
                  </a:cubicBezTo>
                  <a:cubicBezTo>
                    <a:pt x="711955" y="351484"/>
                    <a:pt x="649802" y="391726"/>
                    <a:pt x="570119" y="379821"/>
                  </a:cubicBezTo>
                  <a:cubicBezTo>
                    <a:pt x="552519" y="377192"/>
                    <a:pt x="534918" y="374052"/>
                    <a:pt x="517388" y="370838"/>
                  </a:cubicBezTo>
                  <a:cubicBezTo>
                    <a:pt x="485910" y="365214"/>
                    <a:pt x="453409" y="359372"/>
                    <a:pt x="421567" y="356889"/>
                  </a:cubicBezTo>
                  <a:cubicBezTo>
                    <a:pt x="343564" y="350827"/>
                    <a:pt x="284480" y="380625"/>
                    <a:pt x="246283" y="445480"/>
                  </a:cubicBezTo>
                  <a:cubicBezTo>
                    <a:pt x="223568" y="483970"/>
                    <a:pt x="202023" y="524139"/>
                    <a:pt x="181134" y="562921"/>
                  </a:cubicBezTo>
                  <a:cubicBezTo>
                    <a:pt x="162073" y="598343"/>
                    <a:pt x="142425" y="635006"/>
                    <a:pt x="121757" y="670429"/>
                  </a:cubicBezTo>
                  <a:cubicBezTo>
                    <a:pt x="109852" y="690141"/>
                    <a:pt x="96924" y="709203"/>
                    <a:pt x="83048" y="727542"/>
                  </a:cubicBezTo>
                  <a:cubicBezTo>
                    <a:pt x="69390" y="745538"/>
                    <a:pt x="56682" y="764264"/>
                    <a:pt x="45070" y="783633"/>
                  </a:cubicBezTo>
                  <a:cubicBezTo>
                    <a:pt x="15856" y="834246"/>
                    <a:pt x="19143" y="887635"/>
                    <a:pt x="54054" y="938102"/>
                  </a:cubicBezTo>
                  <a:cubicBezTo>
                    <a:pt x="79835" y="975423"/>
                    <a:pt x="108318" y="1012087"/>
                    <a:pt x="135195" y="1047655"/>
                  </a:cubicBezTo>
                  <a:cubicBezTo>
                    <a:pt x="149072" y="1065914"/>
                    <a:pt x="163022" y="1084172"/>
                    <a:pt x="176680" y="1102359"/>
                  </a:cubicBezTo>
                  <a:cubicBezTo>
                    <a:pt x="190337" y="1120544"/>
                    <a:pt x="204578" y="1139898"/>
                    <a:pt x="218383" y="1158815"/>
                  </a:cubicBezTo>
                  <a:cubicBezTo>
                    <a:pt x="234743" y="1180725"/>
                    <a:pt x="251102" y="1203293"/>
                    <a:pt x="267681" y="1225349"/>
                  </a:cubicBezTo>
                  <a:cubicBezTo>
                    <a:pt x="302958" y="1272165"/>
                    <a:pt x="355324" y="1288963"/>
                    <a:pt x="426825" y="1276474"/>
                  </a:cubicBezTo>
                  <a:cubicBezTo>
                    <a:pt x="502123" y="1262283"/>
                    <a:pt x="576474" y="1243207"/>
                    <a:pt x="649290" y="1219361"/>
                  </a:cubicBezTo>
                  <a:cubicBezTo>
                    <a:pt x="690993" y="1206434"/>
                    <a:pt x="732184" y="1184523"/>
                    <a:pt x="782872" y="1148005"/>
                  </a:cubicBezTo>
                  <a:cubicBezTo>
                    <a:pt x="834726" y="1110757"/>
                    <a:pt x="854737" y="1060363"/>
                    <a:pt x="847653" y="985721"/>
                  </a:cubicBezTo>
                  <a:cubicBezTo>
                    <a:pt x="845317" y="960232"/>
                    <a:pt x="842395" y="934597"/>
                    <a:pt x="839911" y="909399"/>
                  </a:cubicBezTo>
                  <a:cubicBezTo>
                    <a:pt x="835968" y="873904"/>
                    <a:pt x="832170" y="837095"/>
                    <a:pt x="829029" y="800796"/>
                  </a:cubicBezTo>
                  <a:cubicBezTo>
                    <a:pt x="822383" y="721093"/>
                    <a:pt x="828956" y="640842"/>
                    <a:pt x="848530" y="563286"/>
                  </a:cubicBezTo>
                  <a:cubicBezTo>
                    <a:pt x="868542" y="486088"/>
                    <a:pt x="920032" y="442413"/>
                    <a:pt x="1005994" y="429851"/>
                  </a:cubicBezTo>
                  <a:cubicBezTo>
                    <a:pt x="1007747" y="429486"/>
                    <a:pt x="1009573" y="429486"/>
                    <a:pt x="1011326" y="429851"/>
                  </a:cubicBezTo>
                  <a:cubicBezTo>
                    <a:pt x="1013079" y="430289"/>
                    <a:pt x="1014758" y="431114"/>
                    <a:pt x="1016219" y="432261"/>
                  </a:cubicBezTo>
                  <a:cubicBezTo>
                    <a:pt x="1017679" y="433429"/>
                    <a:pt x="1018920" y="434868"/>
                    <a:pt x="1019797" y="436497"/>
                  </a:cubicBezTo>
                  <a:cubicBezTo>
                    <a:pt x="1021550" y="439871"/>
                    <a:pt x="1022062" y="443742"/>
                    <a:pt x="1021258" y="447452"/>
                  </a:cubicBezTo>
                  <a:cubicBezTo>
                    <a:pt x="1020819" y="449256"/>
                    <a:pt x="1020017" y="450965"/>
                    <a:pt x="1018993" y="452491"/>
                  </a:cubicBezTo>
                  <a:cubicBezTo>
                    <a:pt x="1017898" y="454011"/>
                    <a:pt x="1016584" y="455303"/>
                    <a:pt x="1014978" y="456289"/>
                  </a:cubicBezTo>
                  <a:cubicBezTo>
                    <a:pt x="1013442" y="457254"/>
                    <a:pt x="1011763" y="457874"/>
                    <a:pt x="1009937" y="458115"/>
                  </a:cubicBezTo>
                  <a:cubicBezTo>
                    <a:pt x="934930" y="469071"/>
                    <a:pt x="891986" y="504931"/>
                    <a:pt x="874895" y="570808"/>
                  </a:cubicBezTo>
                  <a:cubicBezTo>
                    <a:pt x="856126" y="645166"/>
                    <a:pt x="849844" y="722115"/>
                    <a:pt x="856272" y="798532"/>
                  </a:cubicBezTo>
                  <a:cubicBezTo>
                    <a:pt x="858974" y="834319"/>
                    <a:pt x="863137" y="870837"/>
                    <a:pt x="867081" y="906040"/>
                  </a:cubicBezTo>
                  <a:cubicBezTo>
                    <a:pt x="869929" y="931675"/>
                    <a:pt x="872777" y="957165"/>
                    <a:pt x="875187" y="982946"/>
                  </a:cubicBezTo>
                  <a:cubicBezTo>
                    <a:pt x="882929" y="1068397"/>
                    <a:pt x="858974" y="1128286"/>
                    <a:pt x="798793" y="1171596"/>
                  </a:cubicBezTo>
                  <a:cubicBezTo>
                    <a:pt x="745623" y="1209793"/>
                    <a:pt x="702094" y="1232945"/>
                    <a:pt x="657615" y="1246676"/>
                  </a:cubicBezTo>
                  <a:cubicBezTo>
                    <a:pt x="583705" y="1270880"/>
                    <a:pt x="508259" y="1290256"/>
                    <a:pt x="431791" y="1304666"/>
                  </a:cubicBezTo>
                  <a:cubicBezTo>
                    <a:pt x="415870" y="1307368"/>
                    <a:pt x="399803" y="1308712"/>
                    <a:pt x="383660" y="1308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7" name="Google Shape;207;p12"/>
            <p:cNvSpPr/>
            <p:nvPr/>
          </p:nvSpPr>
          <p:spPr>
            <a:xfrm>
              <a:off x="8254181" y="2205947"/>
              <a:ext cx="1092162" cy="1758472"/>
            </a:xfrm>
            <a:custGeom>
              <a:avLst/>
              <a:gdLst/>
              <a:ahLst/>
              <a:cxnLst/>
              <a:rect l="l" t="t" r="r" b="b"/>
              <a:pathLst>
                <a:path w="1092162" h="1758472" extrusionOk="0">
                  <a:moveTo>
                    <a:pt x="1084264" y="1757853"/>
                  </a:moveTo>
                  <a:lnTo>
                    <a:pt x="1083606" y="1757853"/>
                  </a:lnTo>
                  <a:lnTo>
                    <a:pt x="994065" y="1749746"/>
                  </a:lnTo>
                  <a:cubicBezTo>
                    <a:pt x="927529" y="1743903"/>
                    <a:pt x="858730" y="1737768"/>
                    <a:pt x="791173" y="1729954"/>
                  </a:cubicBezTo>
                  <a:cubicBezTo>
                    <a:pt x="750201" y="1725206"/>
                    <a:pt x="708643" y="1718998"/>
                    <a:pt x="668473" y="1713009"/>
                  </a:cubicBezTo>
                  <a:cubicBezTo>
                    <a:pt x="610849" y="1704391"/>
                    <a:pt x="551180" y="1695408"/>
                    <a:pt x="492460" y="1691098"/>
                  </a:cubicBezTo>
                  <a:cubicBezTo>
                    <a:pt x="409491" y="1685329"/>
                    <a:pt x="326232" y="1685329"/>
                    <a:pt x="243263" y="1691098"/>
                  </a:cubicBezTo>
                  <a:cubicBezTo>
                    <a:pt x="190239" y="1694166"/>
                    <a:pt x="151167" y="1687155"/>
                    <a:pt x="116402" y="1668165"/>
                  </a:cubicBezTo>
                  <a:cubicBezTo>
                    <a:pt x="30220" y="1621204"/>
                    <a:pt x="-24337" y="1461622"/>
                    <a:pt x="7871" y="1351924"/>
                  </a:cubicBezTo>
                  <a:cubicBezTo>
                    <a:pt x="31680" y="1271585"/>
                    <a:pt x="68125" y="1196870"/>
                    <a:pt x="100844" y="1132306"/>
                  </a:cubicBezTo>
                  <a:cubicBezTo>
                    <a:pt x="179576" y="976157"/>
                    <a:pt x="263640" y="786924"/>
                    <a:pt x="290153" y="567088"/>
                  </a:cubicBezTo>
                  <a:cubicBezTo>
                    <a:pt x="297456" y="506761"/>
                    <a:pt x="314545" y="419410"/>
                    <a:pt x="377795" y="357477"/>
                  </a:cubicBezTo>
                  <a:lnTo>
                    <a:pt x="399194" y="336369"/>
                  </a:lnTo>
                  <a:cubicBezTo>
                    <a:pt x="430963" y="305184"/>
                    <a:pt x="463756" y="272902"/>
                    <a:pt x="498813" y="244637"/>
                  </a:cubicBezTo>
                  <a:cubicBezTo>
                    <a:pt x="507723" y="237334"/>
                    <a:pt x="516633" y="230030"/>
                    <a:pt x="525399" y="222727"/>
                  </a:cubicBezTo>
                  <a:cubicBezTo>
                    <a:pt x="574917" y="182557"/>
                    <a:pt x="626186" y="141147"/>
                    <a:pt x="682132" y="111348"/>
                  </a:cubicBezTo>
                  <a:cubicBezTo>
                    <a:pt x="811696" y="42987"/>
                    <a:pt x="951484" y="17133"/>
                    <a:pt x="1083094" y="-614"/>
                  </a:cubicBezTo>
                  <a:cubicBezTo>
                    <a:pt x="1084847" y="-687"/>
                    <a:pt x="1086453" y="-81"/>
                    <a:pt x="1087769" y="1065"/>
                  </a:cubicBezTo>
                  <a:cubicBezTo>
                    <a:pt x="1089083" y="2263"/>
                    <a:pt x="1089888" y="3899"/>
                    <a:pt x="1090105" y="5667"/>
                  </a:cubicBezTo>
                  <a:cubicBezTo>
                    <a:pt x="1090324" y="7434"/>
                    <a:pt x="1089959" y="9223"/>
                    <a:pt x="1088937" y="10706"/>
                  </a:cubicBezTo>
                  <a:cubicBezTo>
                    <a:pt x="1087915" y="12144"/>
                    <a:pt x="1086453" y="13182"/>
                    <a:pt x="1084774" y="13627"/>
                  </a:cubicBezTo>
                  <a:cubicBezTo>
                    <a:pt x="954334" y="31156"/>
                    <a:pt x="815933" y="56718"/>
                    <a:pt x="688266" y="124056"/>
                  </a:cubicBezTo>
                  <a:cubicBezTo>
                    <a:pt x="633345" y="153270"/>
                    <a:pt x="582657" y="194243"/>
                    <a:pt x="533651" y="234120"/>
                  </a:cubicBezTo>
                  <a:lnTo>
                    <a:pt x="506994" y="255666"/>
                  </a:lnTo>
                  <a:cubicBezTo>
                    <a:pt x="472667" y="284252"/>
                    <a:pt x="439728" y="314547"/>
                    <a:pt x="408469" y="346448"/>
                  </a:cubicBezTo>
                  <a:lnTo>
                    <a:pt x="386559" y="367629"/>
                  </a:lnTo>
                  <a:cubicBezTo>
                    <a:pt x="326232" y="426057"/>
                    <a:pt x="309945" y="510412"/>
                    <a:pt x="302934" y="568548"/>
                  </a:cubicBezTo>
                  <a:cubicBezTo>
                    <a:pt x="276202" y="790575"/>
                    <a:pt x="191482" y="981343"/>
                    <a:pt x="112165" y="1138660"/>
                  </a:cubicBezTo>
                  <a:cubicBezTo>
                    <a:pt x="80103" y="1202201"/>
                    <a:pt x="44023" y="1276551"/>
                    <a:pt x="20433" y="1355795"/>
                  </a:cubicBezTo>
                  <a:cubicBezTo>
                    <a:pt x="-9803" y="1458044"/>
                    <a:pt x="42343" y="1611418"/>
                    <a:pt x="122026" y="1655239"/>
                  </a:cubicBezTo>
                  <a:cubicBezTo>
                    <a:pt x="154453" y="1672986"/>
                    <a:pt x="191773" y="1679778"/>
                    <a:pt x="241949" y="1676637"/>
                  </a:cubicBezTo>
                  <a:cubicBezTo>
                    <a:pt x="325427" y="1670867"/>
                    <a:pt x="409272" y="1670867"/>
                    <a:pt x="492752" y="1676637"/>
                  </a:cubicBezTo>
                  <a:cubicBezTo>
                    <a:pt x="551983" y="1681385"/>
                    <a:pt x="611871" y="1690295"/>
                    <a:pt x="669789" y="1698548"/>
                  </a:cubicBezTo>
                  <a:cubicBezTo>
                    <a:pt x="709812" y="1704610"/>
                    <a:pt x="751223" y="1710818"/>
                    <a:pt x="791977" y="1715565"/>
                  </a:cubicBezTo>
                  <a:cubicBezTo>
                    <a:pt x="859388" y="1723673"/>
                    <a:pt x="928114" y="1729442"/>
                    <a:pt x="994576" y="1735285"/>
                  </a:cubicBezTo>
                  <a:cubicBezTo>
                    <a:pt x="1024447" y="1737914"/>
                    <a:pt x="1054319" y="1740543"/>
                    <a:pt x="1084191" y="1743465"/>
                  </a:cubicBezTo>
                  <a:cubicBezTo>
                    <a:pt x="1086016" y="1743538"/>
                    <a:pt x="1087696" y="1744341"/>
                    <a:pt x="1088864" y="1745728"/>
                  </a:cubicBezTo>
                  <a:cubicBezTo>
                    <a:pt x="1091421" y="1748650"/>
                    <a:pt x="1091275" y="1753105"/>
                    <a:pt x="1088425" y="1755807"/>
                  </a:cubicBezTo>
                  <a:cubicBezTo>
                    <a:pt x="1087331" y="1756976"/>
                    <a:pt x="1085870" y="1757706"/>
                    <a:pt x="1084264" y="17578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8" name="Google Shape;208;p12"/>
            <p:cNvSpPr/>
            <p:nvPr/>
          </p:nvSpPr>
          <p:spPr>
            <a:xfrm>
              <a:off x="8385909" y="2358282"/>
              <a:ext cx="960116" cy="1473871"/>
            </a:xfrm>
            <a:custGeom>
              <a:avLst/>
              <a:gdLst/>
              <a:ahLst/>
              <a:cxnLst/>
              <a:rect l="l" t="t" r="r" b="b"/>
              <a:pathLst>
                <a:path w="960116" h="1473871" extrusionOk="0">
                  <a:moveTo>
                    <a:pt x="605692" y="1473251"/>
                  </a:moveTo>
                  <a:cubicBezTo>
                    <a:pt x="552449" y="1473178"/>
                    <a:pt x="499352" y="1467190"/>
                    <a:pt x="447423" y="1455358"/>
                  </a:cubicBezTo>
                  <a:cubicBezTo>
                    <a:pt x="378990" y="1439875"/>
                    <a:pt x="308656" y="1426144"/>
                    <a:pt x="242925" y="1414531"/>
                  </a:cubicBezTo>
                  <a:cubicBezTo>
                    <a:pt x="228318" y="1411902"/>
                    <a:pt x="213711" y="1410295"/>
                    <a:pt x="199104" y="1408762"/>
                  </a:cubicBezTo>
                  <a:cubicBezTo>
                    <a:pt x="178800" y="1407081"/>
                    <a:pt x="158715" y="1403941"/>
                    <a:pt x="138850" y="1399486"/>
                  </a:cubicBezTo>
                  <a:cubicBezTo>
                    <a:pt x="109855" y="1393423"/>
                    <a:pt x="82540" y="1381373"/>
                    <a:pt x="58511" y="1364064"/>
                  </a:cubicBezTo>
                  <a:cubicBezTo>
                    <a:pt x="-9922" y="1310529"/>
                    <a:pt x="-5541" y="1229606"/>
                    <a:pt x="3662" y="1173515"/>
                  </a:cubicBezTo>
                  <a:cubicBezTo>
                    <a:pt x="20606" y="1070316"/>
                    <a:pt x="62821" y="975152"/>
                    <a:pt x="103575" y="883127"/>
                  </a:cubicBezTo>
                  <a:lnTo>
                    <a:pt x="107664" y="873997"/>
                  </a:lnTo>
                  <a:cubicBezTo>
                    <a:pt x="154188" y="769192"/>
                    <a:pt x="200127" y="654892"/>
                    <a:pt x="222330" y="530733"/>
                  </a:cubicBezTo>
                  <a:cubicBezTo>
                    <a:pt x="242998" y="415410"/>
                    <a:pt x="292150" y="333976"/>
                    <a:pt x="372928" y="281829"/>
                  </a:cubicBezTo>
                  <a:cubicBezTo>
                    <a:pt x="403968" y="259860"/>
                    <a:pt x="432816" y="234882"/>
                    <a:pt x="458963" y="207260"/>
                  </a:cubicBezTo>
                  <a:lnTo>
                    <a:pt x="479194" y="187541"/>
                  </a:lnTo>
                  <a:cubicBezTo>
                    <a:pt x="494677" y="172349"/>
                    <a:pt x="510161" y="156063"/>
                    <a:pt x="525207" y="140360"/>
                  </a:cubicBezTo>
                  <a:cubicBezTo>
                    <a:pt x="546021" y="118449"/>
                    <a:pt x="567493" y="95589"/>
                    <a:pt x="590573" y="75066"/>
                  </a:cubicBezTo>
                  <a:cubicBezTo>
                    <a:pt x="644837" y="27375"/>
                    <a:pt x="714733" y="2689"/>
                    <a:pt x="805369" y="-525"/>
                  </a:cubicBezTo>
                  <a:cubicBezTo>
                    <a:pt x="858100" y="-1920"/>
                    <a:pt x="910175" y="12008"/>
                    <a:pt x="955164" y="39571"/>
                  </a:cubicBezTo>
                  <a:cubicBezTo>
                    <a:pt x="956697" y="40557"/>
                    <a:pt x="957867" y="42098"/>
                    <a:pt x="958304" y="43880"/>
                  </a:cubicBezTo>
                  <a:cubicBezTo>
                    <a:pt x="958742" y="45699"/>
                    <a:pt x="958523" y="47620"/>
                    <a:pt x="957647" y="49285"/>
                  </a:cubicBezTo>
                  <a:cubicBezTo>
                    <a:pt x="956770" y="50906"/>
                    <a:pt x="955237" y="52097"/>
                    <a:pt x="953484" y="52571"/>
                  </a:cubicBezTo>
                  <a:cubicBezTo>
                    <a:pt x="951804" y="53083"/>
                    <a:pt x="949905" y="52871"/>
                    <a:pt x="948372" y="51987"/>
                  </a:cubicBezTo>
                  <a:cubicBezTo>
                    <a:pt x="905646" y="25621"/>
                    <a:pt x="856054" y="12315"/>
                    <a:pt x="805880" y="13717"/>
                  </a:cubicBezTo>
                  <a:cubicBezTo>
                    <a:pt x="718238" y="16784"/>
                    <a:pt x="650827" y="40448"/>
                    <a:pt x="599190" y="86022"/>
                  </a:cubicBezTo>
                  <a:cubicBezTo>
                    <a:pt x="576695" y="105814"/>
                    <a:pt x="555369" y="128309"/>
                    <a:pt x="534846" y="150147"/>
                  </a:cubicBezTo>
                  <a:cubicBezTo>
                    <a:pt x="519802" y="165995"/>
                    <a:pt x="504318" y="182793"/>
                    <a:pt x="488324" y="197765"/>
                  </a:cubicBezTo>
                  <a:lnTo>
                    <a:pt x="468678" y="217047"/>
                  </a:lnTo>
                  <a:cubicBezTo>
                    <a:pt x="441872" y="245377"/>
                    <a:pt x="412222" y="270917"/>
                    <a:pt x="380304" y="293295"/>
                  </a:cubicBezTo>
                  <a:cubicBezTo>
                    <a:pt x="302813" y="343252"/>
                    <a:pt x="256145" y="421472"/>
                    <a:pt x="236060" y="532632"/>
                  </a:cubicBezTo>
                  <a:cubicBezTo>
                    <a:pt x="213491" y="658544"/>
                    <a:pt x="167042" y="773647"/>
                    <a:pt x="120298" y="879402"/>
                  </a:cubicBezTo>
                  <a:lnTo>
                    <a:pt x="116210" y="888531"/>
                  </a:lnTo>
                  <a:cubicBezTo>
                    <a:pt x="75821" y="979680"/>
                    <a:pt x="34045" y="1073968"/>
                    <a:pt x="17393" y="1175341"/>
                  </a:cubicBezTo>
                  <a:cubicBezTo>
                    <a:pt x="3515" y="1259843"/>
                    <a:pt x="18780" y="1314107"/>
                    <a:pt x="66984" y="1352013"/>
                  </a:cubicBezTo>
                  <a:cubicBezTo>
                    <a:pt x="89405" y="1368154"/>
                    <a:pt x="114967" y="1379401"/>
                    <a:pt x="141991" y="1385025"/>
                  </a:cubicBezTo>
                  <a:cubicBezTo>
                    <a:pt x="161272" y="1389334"/>
                    <a:pt x="180772" y="1392329"/>
                    <a:pt x="200420" y="1393935"/>
                  </a:cubicBezTo>
                  <a:cubicBezTo>
                    <a:pt x="215027" y="1395469"/>
                    <a:pt x="230363" y="1397148"/>
                    <a:pt x="245262" y="1399924"/>
                  </a:cubicBezTo>
                  <a:cubicBezTo>
                    <a:pt x="310994" y="1411975"/>
                    <a:pt x="381472" y="1425340"/>
                    <a:pt x="450199" y="1440678"/>
                  </a:cubicBezTo>
                  <a:cubicBezTo>
                    <a:pt x="566032" y="1467335"/>
                    <a:pt x="686833" y="1463611"/>
                    <a:pt x="800768" y="1429869"/>
                  </a:cubicBezTo>
                  <a:cubicBezTo>
                    <a:pt x="835387" y="1419644"/>
                    <a:pt x="870517" y="1407227"/>
                    <a:pt x="903893" y="1395249"/>
                  </a:cubicBezTo>
                  <a:lnTo>
                    <a:pt x="949978" y="1378889"/>
                  </a:lnTo>
                  <a:cubicBezTo>
                    <a:pt x="951731" y="1378379"/>
                    <a:pt x="953557" y="1378525"/>
                    <a:pt x="955164" y="1379328"/>
                  </a:cubicBezTo>
                  <a:cubicBezTo>
                    <a:pt x="955968" y="1379766"/>
                    <a:pt x="956624" y="1380351"/>
                    <a:pt x="957209" y="1381081"/>
                  </a:cubicBezTo>
                  <a:cubicBezTo>
                    <a:pt x="957794" y="1381811"/>
                    <a:pt x="958231" y="1382614"/>
                    <a:pt x="958523" y="1383491"/>
                  </a:cubicBezTo>
                  <a:cubicBezTo>
                    <a:pt x="958669" y="1384440"/>
                    <a:pt x="958669" y="1385317"/>
                    <a:pt x="958523" y="1386266"/>
                  </a:cubicBezTo>
                  <a:cubicBezTo>
                    <a:pt x="958450" y="1387216"/>
                    <a:pt x="958231" y="1388092"/>
                    <a:pt x="957794" y="1388895"/>
                  </a:cubicBezTo>
                  <a:cubicBezTo>
                    <a:pt x="957428" y="1389772"/>
                    <a:pt x="956843" y="1390503"/>
                    <a:pt x="956187" y="1391087"/>
                  </a:cubicBezTo>
                  <a:cubicBezTo>
                    <a:pt x="955529" y="1391744"/>
                    <a:pt x="954725" y="1392182"/>
                    <a:pt x="953850" y="1392474"/>
                  </a:cubicBezTo>
                  <a:cubicBezTo>
                    <a:pt x="938365" y="1397879"/>
                    <a:pt x="923029" y="1403357"/>
                    <a:pt x="907983" y="1408762"/>
                  </a:cubicBezTo>
                  <a:cubicBezTo>
                    <a:pt x="874096" y="1420885"/>
                    <a:pt x="839112" y="1433301"/>
                    <a:pt x="804054" y="1443599"/>
                  </a:cubicBezTo>
                  <a:cubicBezTo>
                    <a:pt x="739710" y="1462880"/>
                    <a:pt x="672884" y="1472886"/>
                    <a:pt x="605692" y="14732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09" name="Google Shape;209;p12"/>
            <p:cNvSpPr/>
            <p:nvPr/>
          </p:nvSpPr>
          <p:spPr>
            <a:xfrm>
              <a:off x="8549977" y="2622275"/>
              <a:ext cx="796707" cy="1090830"/>
            </a:xfrm>
            <a:custGeom>
              <a:avLst/>
              <a:gdLst/>
              <a:ahLst/>
              <a:cxnLst/>
              <a:rect l="l" t="t" r="r" b="b"/>
              <a:pathLst>
                <a:path w="796707" h="1090830" extrusionOk="0">
                  <a:moveTo>
                    <a:pt x="398093" y="1090210"/>
                  </a:moveTo>
                  <a:cubicBezTo>
                    <a:pt x="376037" y="1090137"/>
                    <a:pt x="354055" y="1088020"/>
                    <a:pt x="332362" y="1083856"/>
                  </a:cubicBezTo>
                  <a:cubicBezTo>
                    <a:pt x="259985" y="1069688"/>
                    <a:pt x="195057" y="1032294"/>
                    <a:pt x="132392" y="996214"/>
                  </a:cubicBezTo>
                  <a:cubicBezTo>
                    <a:pt x="112161" y="984602"/>
                    <a:pt x="91200" y="972478"/>
                    <a:pt x="70386" y="961449"/>
                  </a:cubicBezTo>
                  <a:cubicBezTo>
                    <a:pt x="19261" y="934061"/>
                    <a:pt x="-5133" y="886881"/>
                    <a:pt x="-1043" y="821222"/>
                  </a:cubicBezTo>
                  <a:cubicBezTo>
                    <a:pt x="3194" y="752423"/>
                    <a:pt x="25104" y="681945"/>
                    <a:pt x="67829" y="599561"/>
                  </a:cubicBezTo>
                  <a:cubicBezTo>
                    <a:pt x="79149" y="577650"/>
                    <a:pt x="91055" y="555740"/>
                    <a:pt x="103398" y="535070"/>
                  </a:cubicBezTo>
                  <a:cubicBezTo>
                    <a:pt x="117566" y="510604"/>
                    <a:pt x="132173" y="484895"/>
                    <a:pt x="144954" y="459041"/>
                  </a:cubicBezTo>
                  <a:cubicBezTo>
                    <a:pt x="157735" y="433187"/>
                    <a:pt x="169275" y="406310"/>
                    <a:pt x="180523" y="380163"/>
                  </a:cubicBezTo>
                  <a:cubicBezTo>
                    <a:pt x="191769" y="354017"/>
                    <a:pt x="203748" y="325460"/>
                    <a:pt x="217404" y="298583"/>
                  </a:cubicBezTo>
                  <a:cubicBezTo>
                    <a:pt x="241580" y="250014"/>
                    <a:pt x="284087" y="226935"/>
                    <a:pt x="337329" y="233289"/>
                  </a:cubicBezTo>
                  <a:cubicBezTo>
                    <a:pt x="384583" y="239132"/>
                    <a:pt x="400797" y="278936"/>
                    <a:pt x="412337" y="315819"/>
                  </a:cubicBezTo>
                  <a:cubicBezTo>
                    <a:pt x="421247" y="342331"/>
                    <a:pt x="434976" y="366944"/>
                    <a:pt x="452943" y="388343"/>
                  </a:cubicBezTo>
                  <a:cubicBezTo>
                    <a:pt x="462511" y="400028"/>
                    <a:pt x="472079" y="405798"/>
                    <a:pt x="480770" y="404703"/>
                  </a:cubicBezTo>
                  <a:cubicBezTo>
                    <a:pt x="485445" y="403462"/>
                    <a:pt x="489680" y="401124"/>
                    <a:pt x="493331" y="397984"/>
                  </a:cubicBezTo>
                  <a:cubicBezTo>
                    <a:pt x="497056" y="394697"/>
                    <a:pt x="499979" y="390680"/>
                    <a:pt x="501878" y="386079"/>
                  </a:cubicBezTo>
                  <a:cubicBezTo>
                    <a:pt x="514803" y="363219"/>
                    <a:pt x="522180" y="337657"/>
                    <a:pt x="523350" y="311437"/>
                  </a:cubicBezTo>
                  <a:cubicBezTo>
                    <a:pt x="522838" y="273970"/>
                    <a:pt x="517653" y="236795"/>
                    <a:pt x="507792" y="200643"/>
                  </a:cubicBezTo>
                  <a:cubicBezTo>
                    <a:pt x="493185" y="142799"/>
                    <a:pt x="497714" y="91747"/>
                    <a:pt x="522399" y="44713"/>
                  </a:cubicBezTo>
                  <a:cubicBezTo>
                    <a:pt x="535107" y="20246"/>
                    <a:pt x="550665" y="5566"/>
                    <a:pt x="568850" y="891"/>
                  </a:cubicBezTo>
                  <a:cubicBezTo>
                    <a:pt x="587036" y="-3783"/>
                    <a:pt x="605953" y="2498"/>
                    <a:pt x="626694" y="18128"/>
                  </a:cubicBezTo>
                  <a:lnTo>
                    <a:pt x="629907" y="20538"/>
                  </a:lnTo>
                  <a:cubicBezTo>
                    <a:pt x="639329" y="27316"/>
                    <a:pt x="648312" y="34787"/>
                    <a:pt x="656639" y="42887"/>
                  </a:cubicBezTo>
                  <a:cubicBezTo>
                    <a:pt x="690819" y="77725"/>
                    <a:pt x="734128" y="99416"/>
                    <a:pt x="789562" y="109203"/>
                  </a:cubicBezTo>
                  <a:cubicBezTo>
                    <a:pt x="790440" y="109363"/>
                    <a:pt x="791315" y="109685"/>
                    <a:pt x="792046" y="110152"/>
                  </a:cubicBezTo>
                  <a:cubicBezTo>
                    <a:pt x="792849" y="110656"/>
                    <a:pt x="793507" y="111299"/>
                    <a:pt x="794018" y="112051"/>
                  </a:cubicBezTo>
                  <a:cubicBezTo>
                    <a:pt x="794528" y="112833"/>
                    <a:pt x="794894" y="113694"/>
                    <a:pt x="795113" y="114607"/>
                  </a:cubicBezTo>
                  <a:cubicBezTo>
                    <a:pt x="795259" y="115527"/>
                    <a:pt x="795259" y="116463"/>
                    <a:pt x="795113" y="117383"/>
                  </a:cubicBezTo>
                  <a:cubicBezTo>
                    <a:pt x="794821" y="119216"/>
                    <a:pt x="793799" y="120859"/>
                    <a:pt x="792337" y="121984"/>
                  </a:cubicBezTo>
                  <a:cubicBezTo>
                    <a:pt x="790950" y="123080"/>
                    <a:pt x="789124" y="123525"/>
                    <a:pt x="787371" y="123225"/>
                  </a:cubicBezTo>
                  <a:cubicBezTo>
                    <a:pt x="729308" y="113001"/>
                    <a:pt x="683369" y="90068"/>
                    <a:pt x="647144" y="53039"/>
                  </a:cubicBezTo>
                  <a:cubicBezTo>
                    <a:pt x="639256" y="45480"/>
                    <a:pt x="630784" y="38475"/>
                    <a:pt x="621947" y="32078"/>
                  </a:cubicBezTo>
                  <a:lnTo>
                    <a:pt x="618807" y="29740"/>
                  </a:lnTo>
                  <a:cubicBezTo>
                    <a:pt x="601205" y="16521"/>
                    <a:pt x="585430" y="11482"/>
                    <a:pt x="571844" y="15133"/>
                  </a:cubicBezTo>
                  <a:cubicBezTo>
                    <a:pt x="558261" y="18785"/>
                    <a:pt x="545333" y="30763"/>
                    <a:pt x="534451" y="51651"/>
                  </a:cubicBezTo>
                  <a:cubicBezTo>
                    <a:pt x="511810" y="95472"/>
                    <a:pt x="507500" y="142945"/>
                    <a:pt x="521378" y="197064"/>
                  </a:cubicBezTo>
                  <a:cubicBezTo>
                    <a:pt x="531309" y="234312"/>
                    <a:pt x="536496" y="272729"/>
                    <a:pt x="536860" y="311291"/>
                  </a:cubicBezTo>
                  <a:cubicBezTo>
                    <a:pt x="535473" y="339920"/>
                    <a:pt x="527585" y="367894"/>
                    <a:pt x="513635" y="392944"/>
                  </a:cubicBezTo>
                  <a:cubicBezTo>
                    <a:pt x="503046" y="412664"/>
                    <a:pt x="490338" y="417849"/>
                    <a:pt x="482011" y="418799"/>
                  </a:cubicBezTo>
                  <a:cubicBezTo>
                    <a:pt x="473685" y="419748"/>
                    <a:pt x="458713" y="416827"/>
                    <a:pt x="442572" y="397399"/>
                  </a:cubicBezTo>
                  <a:cubicBezTo>
                    <a:pt x="423438" y="374539"/>
                    <a:pt x="408758" y="348320"/>
                    <a:pt x="399336" y="320055"/>
                  </a:cubicBezTo>
                  <a:cubicBezTo>
                    <a:pt x="386043" y="277184"/>
                    <a:pt x="371290" y="251548"/>
                    <a:pt x="335650" y="247020"/>
                  </a:cubicBezTo>
                  <a:cubicBezTo>
                    <a:pt x="287884" y="241104"/>
                    <a:pt x="251074" y="260970"/>
                    <a:pt x="229237" y="304572"/>
                  </a:cubicBezTo>
                  <a:cubicBezTo>
                    <a:pt x="216237" y="330791"/>
                    <a:pt x="204333" y="358472"/>
                    <a:pt x="192719" y="385276"/>
                  </a:cubicBezTo>
                  <a:cubicBezTo>
                    <a:pt x="181106" y="412079"/>
                    <a:pt x="169495" y="438591"/>
                    <a:pt x="156860" y="464738"/>
                  </a:cubicBezTo>
                  <a:cubicBezTo>
                    <a:pt x="144223" y="490884"/>
                    <a:pt x="129179" y="516666"/>
                    <a:pt x="114936" y="541497"/>
                  </a:cubicBezTo>
                  <a:cubicBezTo>
                    <a:pt x="103032" y="562313"/>
                    <a:pt x="90763" y="583858"/>
                    <a:pt x="79588" y="605403"/>
                  </a:cubicBezTo>
                  <a:cubicBezTo>
                    <a:pt x="37885" y="685742"/>
                    <a:pt x="16558" y="754614"/>
                    <a:pt x="12396" y="821295"/>
                  </a:cubicBezTo>
                  <a:cubicBezTo>
                    <a:pt x="8671" y="880673"/>
                    <a:pt x="30216" y="923545"/>
                    <a:pt x="76302" y="947865"/>
                  </a:cubicBezTo>
                  <a:cubicBezTo>
                    <a:pt x="97335" y="959040"/>
                    <a:pt x="118370" y="971091"/>
                    <a:pt x="138309" y="982849"/>
                  </a:cubicBezTo>
                  <a:cubicBezTo>
                    <a:pt x="200389" y="1018417"/>
                    <a:pt x="264075" y="1055300"/>
                    <a:pt x="334407" y="1068958"/>
                  </a:cubicBezTo>
                  <a:cubicBezTo>
                    <a:pt x="471494" y="1095615"/>
                    <a:pt x="625745" y="1037333"/>
                    <a:pt x="661093" y="846711"/>
                  </a:cubicBezTo>
                  <a:lnTo>
                    <a:pt x="663358" y="833638"/>
                  </a:lnTo>
                  <a:cubicBezTo>
                    <a:pt x="666134" y="813262"/>
                    <a:pt x="671027" y="793177"/>
                    <a:pt x="677965" y="773823"/>
                  </a:cubicBezTo>
                  <a:cubicBezTo>
                    <a:pt x="696004" y="729125"/>
                    <a:pt x="731646" y="704147"/>
                    <a:pt x="786496" y="697428"/>
                  </a:cubicBezTo>
                  <a:cubicBezTo>
                    <a:pt x="788175" y="697355"/>
                    <a:pt x="789855" y="698012"/>
                    <a:pt x="791096" y="699181"/>
                  </a:cubicBezTo>
                  <a:cubicBezTo>
                    <a:pt x="792410" y="700422"/>
                    <a:pt x="793214" y="702029"/>
                    <a:pt x="793360" y="703782"/>
                  </a:cubicBezTo>
                  <a:cubicBezTo>
                    <a:pt x="793580" y="705535"/>
                    <a:pt x="793141" y="707288"/>
                    <a:pt x="792193" y="708748"/>
                  </a:cubicBezTo>
                  <a:cubicBezTo>
                    <a:pt x="791242" y="710209"/>
                    <a:pt x="789709" y="711232"/>
                    <a:pt x="788029" y="711596"/>
                  </a:cubicBezTo>
                  <a:cubicBezTo>
                    <a:pt x="738219" y="717731"/>
                    <a:pt x="706230" y="739861"/>
                    <a:pt x="690234" y="779373"/>
                  </a:cubicBezTo>
                  <a:cubicBezTo>
                    <a:pt x="683588" y="797924"/>
                    <a:pt x="678915" y="817205"/>
                    <a:pt x="676358" y="836779"/>
                  </a:cubicBezTo>
                  <a:lnTo>
                    <a:pt x="673947" y="850144"/>
                  </a:lnTo>
                  <a:cubicBezTo>
                    <a:pt x="643565" y="1020170"/>
                    <a:pt x="522036" y="1090210"/>
                    <a:pt x="398093" y="10902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0" name="Google Shape;210;p12"/>
            <p:cNvSpPr/>
            <p:nvPr/>
          </p:nvSpPr>
          <p:spPr>
            <a:xfrm>
              <a:off x="2965868" y="7212"/>
              <a:ext cx="1335986" cy="925446"/>
            </a:xfrm>
            <a:custGeom>
              <a:avLst/>
              <a:gdLst/>
              <a:ahLst/>
              <a:cxnLst/>
              <a:rect l="l" t="t" r="r" b="b"/>
              <a:pathLst>
                <a:path w="1335986" h="925446" extrusionOk="0">
                  <a:moveTo>
                    <a:pt x="607546" y="924826"/>
                  </a:moveTo>
                  <a:cubicBezTo>
                    <a:pt x="522972" y="924826"/>
                    <a:pt x="444751" y="893932"/>
                    <a:pt x="392019" y="839375"/>
                  </a:cubicBezTo>
                  <a:cubicBezTo>
                    <a:pt x="339288" y="784818"/>
                    <a:pt x="312411" y="708788"/>
                    <a:pt x="312850" y="619028"/>
                  </a:cubicBezTo>
                  <a:cubicBezTo>
                    <a:pt x="312850" y="578786"/>
                    <a:pt x="304085" y="537375"/>
                    <a:pt x="294006" y="494430"/>
                  </a:cubicBezTo>
                  <a:cubicBezTo>
                    <a:pt x="269686" y="390939"/>
                    <a:pt x="209285" y="313157"/>
                    <a:pt x="153486" y="250639"/>
                  </a:cubicBezTo>
                  <a:cubicBezTo>
                    <a:pt x="106963" y="198418"/>
                    <a:pt x="54232" y="136412"/>
                    <a:pt x="22023" y="60747"/>
                  </a:cubicBezTo>
                  <a:cubicBezTo>
                    <a:pt x="17277" y="49646"/>
                    <a:pt x="11944" y="38837"/>
                    <a:pt x="6540" y="28100"/>
                  </a:cubicBezTo>
                  <a:lnTo>
                    <a:pt x="-764" y="13493"/>
                  </a:lnTo>
                  <a:cubicBezTo>
                    <a:pt x="-1567" y="11755"/>
                    <a:pt x="-1713" y="9776"/>
                    <a:pt x="-1128" y="7943"/>
                  </a:cubicBezTo>
                  <a:cubicBezTo>
                    <a:pt x="-544" y="6139"/>
                    <a:pt x="624" y="4620"/>
                    <a:pt x="2304" y="3707"/>
                  </a:cubicBezTo>
                  <a:cubicBezTo>
                    <a:pt x="3911" y="2823"/>
                    <a:pt x="5883" y="2692"/>
                    <a:pt x="7635" y="3342"/>
                  </a:cubicBezTo>
                  <a:cubicBezTo>
                    <a:pt x="9388" y="3992"/>
                    <a:pt x="10776" y="5270"/>
                    <a:pt x="11580" y="6920"/>
                  </a:cubicBezTo>
                  <a:lnTo>
                    <a:pt x="19321" y="21528"/>
                  </a:lnTo>
                  <a:cubicBezTo>
                    <a:pt x="24725" y="32483"/>
                    <a:pt x="30130" y="43438"/>
                    <a:pt x="34877" y="54905"/>
                  </a:cubicBezTo>
                  <a:cubicBezTo>
                    <a:pt x="66283" y="127940"/>
                    <a:pt x="117845" y="189362"/>
                    <a:pt x="163858" y="240779"/>
                  </a:cubicBezTo>
                  <a:cubicBezTo>
                    <a:pt x="217538" y="300814"/>
                    <a:pt x="282467" y="383490"/>
                    <a:pt x="307664" y="490486"/>
                  </a:cubicBezTo>
                  <a:cubicBezTo>
                    <a:pt x="317962" y="534307"/>
                    <a:pt x="327164" y="576741"/>
                    <a:pt x="326945" y="618590"/>
                  </a:cubicBezTo>
                  <a:cubicBezTo>
                    <a:pt x="326507" y="705063"/>
                    <a:pt x="352434" y="777806"/>
                    <a:pt x="402098" y="829077"/>
                  </a:cubicBezTo>
                  <a:cubicBezTo>
                    <a:pt x="454099" y="882758"/>
                    <a:pt x="531955" y="912410"/>
                    <a:pt x="616603" y="910657"/>
                  </a:cubicBezTo>
                  <a:cubicBezTo>
                    <a:pt x="659328" y="909635"/>
                    <a:pt x="708408" y="895101"/>
                    <a:pt x="762673" y="867639"/>
                  </a:cubicBezTo>
                  <a:cubicBezTo>
                    <a:pt x="855720" y="820386"/>
                    <a:pt x="950373" y="766924"/>
                    <a:pt x="1051527" y="704406"/>
                  </a:cubicBezTo>
                  <a:cubicBezTo>
                    <a:pt x="1150928" y="642911"/>
                    <a:pt x="1224547" y="572285"/>
                    <a:pt x="1276841" y="488368"/>
                  </a:cubicBezTo>
                  <a:cubicBezTo>
                    <a:pt x="1302257" y="447534"/>
                    <a:pt x="1315476" y="400317"/>
                    <a:pt x="1315038" y="352230"/>
                  </a:cubicBezTo>
                  <a:lnTo>
                    <a:pt x="1315038" y="102085"/>
                  </a:lnTo>
                  <a:cubicBezTo>
                    <a:pt x="1315038" y="80174"/>
                    <a:pt x="1317156" y="57534"/>
                    <a:pt x="1318909" y="35843"/>
                  </a:cubicBezTo>
                  <a:cubicBezTo>
                    <a:pt x="1319712" y="25909"/>
                    <a:pt x="1320515" y="15904"/>
                    <a:pt x="1321246" y="5825"/>
                  </a:cubicBezTo>
                  <a:cubicBezTo>
                    <a:pt x="1321246" y="4883"/>
                    <a:pt x="1321465" y="3955"/>
                    <a:pt x="1321904" y="3123"/>
                  </a:cubicBezTo>
                  <a:cubicBezTo>
                    <a:pt x="1322268" y="2268"/>
                    <a:pt x="1322780" y="1508"/>
                    <a:pt x="1323510" y="932"/>
                  </a:cubicBezTo>
                  <a:cubicBezTo>
                    <a:pt x="1324167" y="289"/>
                    <a:pt x="1324970" y="-186"/>
                    <a:pt x="1325847" y="-456"/>
                  </a:cubicBezTo>
                  <a:cubicBezTo>
                    <a:pt x="1326723" y="-675"/>
                    <a:pt x="1327600" y="-675"/>
                    <a:pt x="1328476" y="-456"/>
                  </a:cubicBezTo>
                  <a:cubicBezTo>
                    <a:pt x="1329352" y="-391"/>
                    <a:pt x="1330229" y="-142"/>
                    <a:pt x="1331033" y="274"/>
                  </a:cubicBezTo>
                  <a:cubicBezTo>
                    <a:pt x="1331836" y="661"/>
                    <a:pt x="1332566" y="1238"/>
                    <a:pt x="1333077" y="1954"/>
                  </a:cubicBezTo>
                  <a:cubicBezTo>
                    <a:pt x="1333662" y="2670"/>
                    <a:pt x="1334100" y="3488"/>
                    <a:pt x="1334392" y="4364"/>
                  </a:cubicBezTo>
                  <a:cubicBezTo>
                    <a:pt x="1334538" y="5277"/>
                    <a:pt x="1334538" y="6219"/>
                    <a:pt x="1334392" y="7139"/>
                  </a:cubicBezTo>
                  <a:cubicBezTo>
                    <a:pt x="1333662" y="17145"/>
                    <a:pt x="1332786" y="27297"/>
                    <a:pt x="1332055" y="37303"/>
                  </a:cubicBezTo>
                  <a:cubicBezTo>
                    <a:pt x="1330229" y="58702"/>
                    <a:pt x="1328403" y="81124"/>
                    <a:pt x="1328184" y="102596"/>
                  </a:cubicBezTo>
                  <a:cubicBezTo>
                    <a:pt x="1327526" y="165699"/>
                    <a:pt x="1327600" y="229824"/>
                    <a:pt x="1328184" y="291831"/>
                  </a:cubicBezTo>
                  <a:lnTo>
                    <a:pt x="1328184" y="352158"/>
                  </a:lnTo>
                  <a:cubicBezTo>
                    <a:pt x="1328549" y="402983"/>
                    <a:pt x="1314527" y="452873"/>
                    <a:pt x="1287723" y="496037"/>
                  </a:cubicBezTo>
                  <a:cubicBezTo>
                    <a:pt x="1234261" y="581780"/>
                    <a:pt x="1159181" y="653939"/>
                    <a:pt x="1057954" y="716384"/>
                  </a:cubicBezTo>
                  <a:cubicBezTo>
                    <a:pt x="956728" y="778829"/>
                    <a:pt x="861490" y="833240"/>
                    <a:pt x="768004" y="880202"/>
                  </a:cubicBezTo>
                  <a:cubicBezTo>
                    <a:pt x="712060" y="908539"/>
                    <a:pt x="661008" y="923585"/>
                    <a:pt x="616383" y="92460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1" name="Google Shape;211;p12"/>
            <p:cNvSpPr/>
            <p:nvPr/>
          </p:nvSpPr>
          <p:spPr>
            <a:xfrm>
              <a:off x="3101941" y="6792"/>
              <a:ext cx="1088641" cy="791774"/>
            </a:xfrm>
            <a:custGeom>
              <a:avLst/>
              <a:gdLst/>
              <a:ahLst/>
              <a:cxnLst/>
              <a:rect l="l" t="t" r="r" b="b"/>
              <a:pathLst>
                <a:path w="1088641" h="791774" extrusionOk="0">
                  <a:moveTo>
                    <a:pt x="539688" y="791154"/>
                  </a:moveTo>
                  <a:cubicBezTo>
                    <a:pt x="470670" y="791154"/>
                    <a:pt x="411731" y="758507"/>
                    <a:pt x="360898" y="691753"/>
                  </a:cubicBezTo>
                  <a:cubicBezTo>
                    <a:pt x="321095" y="639752"/>
                    <a:pt x="296920" y="579571"/>
                    <a:pt x="275666" y="522312"/>
                  </a:cubicBezTo>
                  <a:cubicBezTo>
                    <a:pt x="230969" y="403045"/>
                    <a:pt x="181378" y="302622"/>
                    <a:pt x="123680" y="215564"/>
                  </a:cubicBezTo>
                  <a:cubicBezTo>
                    <a:pt x="97022" y="175322"/>
                    <a:pt x="71314" y="133911"/>
                    <a:pt x="46190" y="93157"/>
                  </a:cubicBezTo>
                  <a:lnTo>
                    <a:pt x="22746" y="54667"/>
                  </a:lnTo>
                  <a:cubicBezTo>
                    <a:pt x="17049" y="45538"/>
                    <a:pt x="11936" y="35970"/>
                    <a:pt x="6751" y="26476"/>
                  </a:cubicBezTo>
                  <a:cubicBezTo>
                    <a:pt x="4414" y="22167"/>
                    <a:pt x="2077" y="17712"/>
                    <a:pt x="-552" y="13475"/>
                  </a:cubicBezTo>
                  <a:cubicBezTo>
                    <a:pt x="-1429" y="11825"/>
                    <a:pt x="-1721" y="9904"/>
                    <a:pt x="-1283" y="8071"/>
                  </a:cubicBezTo>
                  <a:cubicBezTo>
                    <a:pt x="-845" y="6260"/>
                    <a:pt x="324" y="4697"/>
                    <a:pt x="1857" y="3689"/>
                  </a:cubicBezTo>
                  <a:cubicBezTo>
                    <a:pt x="3392" y="2761"/>
                    <a:pt x="5218" y="2491"/>
                    <a:pt x="6970" y="2958"/>
                  </a:cubicBezTo>
                  <a:cubicBezTo>
                    <a:pt x="8723" y="3492"/>
                    <a:pt x="10183" y="4667"/>
                    <a:pt x="11133" y="6245"/>
                  </a:cubicBezTo>
                  <a:lnTo>
                    <a:pt x="18436" y="19464"/>
                  </a:lnTo>
                  <a:cubicBezTo>
                    <a:pt x="23403" y="28740"/>
                    <a:pt x="28369" y="38016"/>
                    <a:pt x="33920" y="46926"/>
                  </a:cubicBezTo>
                  <a:lnTo>
                    <a:pt x="57656" y="85415"/>
                  </a:lnTo>
                  <a:cubicBezTo>
                    <a:pt x="82488" y="125658"/>
                    <a:pt x="108124" y="166995"/>
                    <a:pt x="134636" y="207822"/>
                  </a:cubicBezTo>
                  <a:cubicBezTo>
                    <a:pt x="192698" y="295464"/>
                    <a:pt x="243166" y="396399"/>
                    <a:pt x="288009" y="516761"/>
                  </a:cubicBezTo>
                  <a:cubicBezTo>
                    <a:pt x="308897" y="572925"/>
                    <a:pt x="332707" y="632010"/>
                    <a:pt x="371343" y="682478"/>
                  </a:cubicBezTo>
                  <a:cubicBezTo>
                    <a:pt x="435906" y="766979"/>
                    <a:pt x="514345" y="794075"/>
                    <a:pt x="611263" y="765299"/>
                  </a:cubicBezTo>
                  <a:cubicBezTo>
                    <a:pt x="749227" y="724137"/>
                    <a:pt x="873606" y="646822"/>
                    <a:pt x="971618" y="541374"/>
                  </a:cubicBezTo>
                  <a:cubicBezTo>
                    <a:pt x="1024642" y="485356"/>
                    <a:pt x="1054002" y="431237"/>
                    <a:pt x="1064008" y="371056"/>
                  </a:cubicBezTo>
                  <a:cubicBezTo>
                    <a:pt x="1074817" y="308479"/>
                    <a:pt x="1076497" y="244668"/>
                    <a:pt x="1069047" y="181602"/>
                  </a:cubicBezTo>
                  <a:cubicBezTo>
                    <a:pt x="1065104" y="141119"/>
                    <a:pt x="1064227" y="100395"/>
                    <a:pt x="1066345" y="59780"/>
                  </a:cubicBezTo>
                  <a:cubicBezTo>
                    <a:pt x="1066930" y="41959"/>
                    <a:pt x="1067440" y="24139"/>
                    <a:pt x="1067440" y="6464"/>
                  </a:cubicBezTo>
                  <a:cubicBezTo>
                    <a:pt x="1067440" y="4594"/>
                    <a:pt x="1068097" y="2791"/>
                    <a:pt x="1069412" y="1425"/>
                  </a:cubicBezTo>
                  <a:cubicBezTo>
                    <a:pt x="1070654" y="117"/>
                    <a:pt x="1072407" y="-620"/>
                    <a:pt x="1074233" y="-620"/>
                  </a:cubicBezTo>
                  <a:cubicBezTo>
                    <a:pt x="1076059" y="-613"/>
                    <a:pt x="1077739" y="125"/>
                    <a:pt x="1078981" y="1425"/>
                  </a:cubicBezTo>
                  <a:cubicBezTo>
                    <a:pt x="1080295" y="2791"/>
                    <a:pt x="1080952" y="4594"/>
                    <a:pt x="1080952" y="6464"/>
                  </a:cubicBezTo>
                  <a:cubicBezTo>
                    <a:pt x="1080952" y="24358"/>
                    <a:pt x="1080514" y="42179"/>
                    <a:pt x="1079930" y="60145"/>
                  </a:cubicBezTo>
                  <a:cubicBezTo>
                    <a:pt x="1077739" y="100051"/>
                    <a:pt x="1078615" y="140067"/>
                    <a:pt x="1082413" y="179850"/>
                  </a:cubicBezTo>
                  <a:cubicBezTo>
                    <a:pt x="1090154" y="244369"/>
                    <a:pt x="1088401" y="309662"/>
                    <a:pt x="1077300" y="373685"/>
                  </a:cubicBezTo>
                  <a:cubicBezTo>
                    <a:pt x="1066930" y="436057"/>
                    <a:pt x="1035524" y="494266"/>
                    <a:pt x="981259" y="551599"/>
                  </a:cubicBezTo>
                  <a:cubicBezTo>
                    <a:pt x="881566" y="658843"/>
                    <a:pt x="754996" y="737429"/>
                    <a:pt x="614622" y="779176"/>
                  </a:cubicBezTo>
                  <a:cubicBezTo>
                    <a:pt x="590375" y="786779"/>
                    <a:pt x="565104" y="790818"/>
                    <a:pt x="539688" y="79115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2" name="Google Shape;212;p12"/>
            <p:cNvSpPr/>
            <p:nvPr/>
          </p:nvSpPr>
          <p:spPr>
            <a:xfrm>
              <a:off x="8591122" y="4389512"/>
              <a:ext cx="752277" cy="629316"/>
            </a:xfrm>
            <a:custGeom>
              <a:avLst/>
              <a:gdLst/>
              <a:ahLst/>
              <a:cxnLst/>
              <a:rect l="l" t="t" r="r" b="b"/>
              <a:pathLst>
                <a:path w="752277" h="629316" extrusionOk="0">
                  <a:moveTo>
                    <a:pt x="354905" y="628696"/>
                  </a:moveTo>
                  <a:cubicBezTo>
                    <a:pt x="349281" y="628696"/>
                    <a:pt x="343511" y="628696"/>
                    <a:pt x="337814" y="628258"/>
                  </a:cubicBezTo>
                  <a:cubicBezTo>
                    <a:pt x="261857" y="625191"/>
                    <a:pt x="200215" y="595611"/>
                    <a:pt x="154568" y="539740"/>
                  </a:cubicBezTo>
                  <a:cubicBezTo>
                    <a:pt x="105855" y="480435"/>
                    <a:pt x="64298" y="407108"/>
                    <a:pt x="27415" y="315375"/>
                  </a:cubicBezTo>
                  <a:cubicBezTo>
                    <a:pt x="9083" y="269728"/>
                    <a:pt x="-10199" y="208744"/>
                    <a:pt x="2728" y="140529"/>
                  </a:cubicBezTo>
                  <a:cubicBezTo>
                    <a:pt x="21791" y="40471"/>
                    <a:pt x="120023" y="-12844"/>
                    <a:pt x="196564" y="1763"/>
                  </a:cubicBezTo>
                  <a:cubicBezTo>
                    <a:pt x="238632" y="9943"/>
                    <a:pt x="279459" y="28201"/>
                    <a:pt x="328027" y="61651"/>
                  </a:cubicBezTo>
                  <a:cubicBezTo>
                    <a:pt x="401354" y="111096"/>
                    <a:pt x="481912" y="148856"/>
                    <a:pt x="566851" y="173542"/>
                  </a:cubicBezTo>
                  <a:cubicBezTo>
                    <a:pt x="608556" y="186103"/>
                    <a:pt x="650332" y="200930"/>
                    <a:pt x="691011" y="215317"/>
                  </a:cubicBezTo>
                  <a:cubicBezTo>
                    <a:pt x="709343" y="221891"/>
                    <a:pt x="727748" y="228391"/>
                    <a:pt x="746153" y="234745"/>
                  </a:cubicBezTo>
                  <a:cubicBezTo>
                    <a:pt x="747833" y="235402"/>
                    <a:pt x="749295" y="236644"/>
                    <a:pt x="750024" y="238324"/>
                  </a:cubicBezTo>
                  <a:cubicBezTo>
                    <a:pt x="750828" y="240003"/>
                    <a:pt x="751048" y="241902"/>
                    <a:pt x="750463" y="243728"/>
                  </a:cubicBezTo>
                  <a:cubicBezTo>
                    <a:pt x="749878" y="245481"/>
                    <a:pt x="748710" y="247014"/>
                    <a:pt x="747103" y="247891"/>
                  </a:cubicBezTo>
                  <a:cubicBezTo>
                    <a:pt x="745497" y="248694"/>
                    <a:pt x="743671" y="248913"/>
                    <a:pt x="741918" y="248329"/>
                  </a:cubicBezTo>
                  <a:lnTo>
                    <a:pt x="686630" y="228829"/>
                  </a:lnTo>
                  <a:cubicBezTo>
                    <a:pt x="646461" y="214222"/>
                    <a:pt x="604831" y="199615"/>
                    <a:pt x="563419" y="187272"/>
                  </a:cubicBezTo>
                  <a:cubicBezTo>
                    <a:pt x="477166" y="162221"/>
                    <a:pt x="395365" y="123877"/>
                    <a:pt x="321016" y="73556"/>
                  </a:cubicBezTo>
                  <a:cubicBezTo>
                    <a:pt x="273324" y="40909"/>
                    <a:pt x="234105" y="23381"/>
                    <a:pt x="193862" y="15713"/>
                  </a:cubicBezTo>
                  <a:cubicBezTo>
                    <a:pt x="124113" y="2420"/>
                    <a:pt x="33185" y="54348"/>
                    <a:pt x="15582" y="143597"/>
                  </a:cubicBezTo>
                  <a:cubicBezTo>
                    <a:pt x="3240" y="208014"/>
                    <a:pt x="21864" y="266003"/>
                    <a:pt x="39319" y="310190"/>
                  </a:cubicBezTo>
                  <a:cubicBezTo>
                    <a:pt x="75836" y="400461"/>
                    <a:pt x="116517" y="472620"/>
                    <a:pt x="164210" y="530464"/>
                  </a:cubicBezTo>
                  <a:cubicBezTo>
                    <a:pt x="208031" y="583779"/>
                    <a:pt x="264998" y="610803"/>
                    <a:pt x="337814" y="614162"/>
                  </a:cubicBezTo>
                  <a:cubicBezTo>
                    <a:pt x="436997" y="618253"/>
                    <a:pt x="529751" y="585898"/>
                    <a:pt x="622651" y="515419"/>
                  </a:cubicBezTo>
                  <a:cubicBezTo>
                    <a:pt x="650697" y="494020"/>
                    <a:pt x="677574" y="469625"/>
                    <a:pt x="703575" y="446035"/>
                  </a:cubicBezTo>
                  <a:lnTo>
                    <a:pt x="739508" y="413389"/>
                  </a:lnTo>
                  <a:cubicBezTo>
                    <a:pt x="740166" y="412805"/>
                    <a:pt x="740968" y="412366"/>
                    <a:pt x="741845" y="412074"/>
                  </a:cubicBezTo>
                  <a:cubicBezTo>
                    <a:pt x="742721" y="411928"/>
                    <a:pt x="743598" y="411928"/>
                    <a:pt x="744473" y="412074"/>
                  </a:cubicBezTo>
                  <a:cubicBezTo>
                    <a:pt x="745351" y="412147"/>
                    <a:pt x="746226" y="412366"/>
                    <a:pt x="747030" y="412805"/>
                  </a:cubicBezTo>
                  <a:cubicBezTo>
                    <a:pt x="747833" y="413242"/>
                    <a:pt x="748491" y="413827"/>
                    <a:pt x="749076" y="414557"/>
                  </a:cubicBezTo>
                  <a:cubicBezTo>
                    <a:pt x="749659" y="415288"/>
                    <a:pt x="750097" y="416164"/>
                    <a:pt x="750317" y="417040"/>
                  </a:cubicBezTo>
                  <a:cubicBezTo>
                    <a:pt x="750463" y="417990"/>
                    <a:pt x="750463" y="418866"/>
                    <a:pt x="750317" y="419816"/>
                  </a:cubicBezTo>
                  <a:cubicBezTo>
                    <a:pt x="750170" y="421642"/>
                    <a:pt x="749295" y="423394"/>
                    <a:pt x="747906" y="424636"/>
                  </a:cubicBezTo>
                  <a:cubicBezTo>
                    <a:pt x="735783" y="435226"/>
                    <a:pt x="723950" y="445962"/>
                    <a:pt x="712119" y="456844"/>
                  </a:cubicBezTo>
                  <a:cubicBezTo>
                    <a:pt x="685899" y="480654"/>
                    <a:pt x="658803" y="505340"/>
                    <a:pt x="630247" y="526959"/>
                  </a:cubicBezTo>
                  <a:cubicBezTo>
                    <a:pt x="540999" y="594881"/>
                    <a:pt x="450434" y="628696"/>
                    <a:pt x="354905" y="62869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3" name="Google Shape;213;p12"/>
            <p:cNvSpPr/>
            <p:nvPr/>
          </p:nvSpPr>
          <p:spPr>
            <a:xfrm>
              <a:off x="6412582" y="6964"/>
              <a:ext cx="1020562" cy="717909"/>
            </a:xfrm>
            <a:custGeom>
              <a:avLst/>
              <a:gdLst/>
              <a:ahLst/>
              <a:cxnLst/>
              <a:rect l="l" t="t" r="r" b="b"/>
              <a:pathLst>
                <a:path w="1020562" h="717909" extrusionOk="0">
                  <a:moveTo>
                    <a:pt x="525634" y="717289"/>
                  </a:moveTo>
                  <a:cubicBezTo>
                    <a:pt x="493207" y="717289"/>
                    <a:pt x="459099" y="700126"/>
                    <a:pt x="410020" y="655355"/>
                  </a:cubicBezTo>
                  <a:cubicBezTo>
                    <a:pt x="346114" y="596927"/>
                    <a:pt x="279433" y="539887"/>
                    <a:pt x="215016" y="484672"/>
                  </a:cubicBezTo>
                  <a:lnTo>
                    <a:pt x="166739" y="443188"/>
                  </a:lnTo>
                  <a:cubicBezTo>
                    <a:pt x="93704" y="380597"/>
                    <a:pt x="56165" y="319028"/>
                    <a:pt x="43822" y="243875"/>
                  </a:cubicBezTo>
                  <a:cubicBezTo>
                    <a:pt x="34838" y="189464"/>
                    <a:pt x="23883" y="134322"/>
                    <a:pt x="13220" y="80715"/>
                  </a:cubicBezTo>
                  <a:cubicBezTo>
                    <a:pt x="8327" y="56248"/>
                    <a:pt x="3506" y="31708"/>
                    <a:pt x="-1387" y="7680"/>
                  </a:cubicBezTo>
                  <a:cubicBezTo>
                    <a:pt x="-1679" y="5876"/>
                    <a:pt x="-1314" y="4028"/>
                    <a:pt x="-292" y="2494"/>
                  </a:cubicBezTo>
                  <a:cubicBezTo>
                    <a:pt x="658" y="982"/>
                    <a:pt x="2119" y="-99"/>
                    <a:pt x="3872" y="-500"/>
                  </a:cubicBezTo>
                  <a:cubicBezTo>
                    <a:pt x="5624" y="-844"/>
                    <a:pt x="7377" y="-442"/>
                    <a:pt x="8838" y="595"/>
                  </a:cubicBezTo>
                  <a:cubicBezTo>
                    <a:pt x="10299" y="1639"/>
                    <a:pt x="11321" y="3254"/>
                    <a:pt x="11613" y="5050"/>
                  </a:cubicBezTo>
                  <a:cubicBezTo>
                    <a:pt x="16360" y="29371"/>
                    <a:pt x="21108" y="53692"/>
                    <a:pt x="26220" y="78086"/>
                  </a:cubicBezTo>
                  <a:cubicBezTo>
                    <a:pt x="36884" y="131547"/>
                    <a:pt x="48130" y="186761"/>
                    <a:pt x="57187" y="241319"/>
                  </a:cubicBezTo>
                  <a:cubicBezTo>
                    <a:pt x="68946" y="312966"/>
                    <a:pt x="105391" y="371833"/>
                    <a:pt x="175431" y="432014"/>
                  </a:cubicBezTo>
                  <a:lnTo>
                    <a:pt x="223342" y="473936"/>
                  </a:lnTo>
                  <a:cubicBezTo>
                    <a:pt x="287905" y="529370"/>
                    <a:pt x="354805" y="586629"/>
                    <a:pt x="418711" y="645349"/>
                  </a:cubicBezTo>
                  <a:cubicBezTo>
                    <a:pt x="509859" y="728463"/>
                    <a:pt x="542871" y="710132"/>
                    <a:pt x="615249" y="669816"/>
                  </a:cubicBezTo>
                  <a:cubicBezTo>
                    <a:pt x="700116" y="622826"/>
                    <a:pt x="781257" y="569349"/>
                    <a:pt x="857944" y="509869"/>
                  </a:cubicBezTo>
                  <a:cubicBezTo>
                    <a:pt x="950918" y="437345"/>
                    <a:pt x="1001604" y="335607"/>
                    <a:pt x="1005184" y="216049"/>
                  </a:cubicBezTo>
                  <a:cubicBezTo>
                    <a:pt x="1006718" y="168284"/>
                    <a:pt x="1006279" y="119423"/>
                    <a:pt x="1005913" y="72169"/>
                  </a:cubicBezTo>
                  <a:lnTo>
                    <a:pt x="1005913" y="7753"/>
                  </a:lnTo>
                  <a:cubicBezTo>
                    <a:pt x="1005694" y="6767"/>
                    <a:pt x="1005694" y="5751"/>
                    <a:pt x="1005913" y="4758"/>
                  </a:cubicBezTo>
                  <a:cubicBezTo>
                    <a:pt x="1006206" y="3809"/>
                    <a:pt x="1006718" y="2925"/>
                    <a:pt x="1007301" y="2129"/>
                  </a:cubicBezTo>
                  <a:cubicBezTo>
                    <a:pt x="1007959" y="1406"/>
                    <a:pt x="1008763" y="807"/>
                    <a:pt x="1009638" y="376"/>
                  </a:cubicBezTo>
                  <a:cubicBezTo>
                    <a:pt x="1011391" y="-405"/>
                    <a:pt x="1013436" y="-405"/>
                    <a:pt x="1015189" y="376"/>
                  </a:cubicBezTo>
                  <a:cubicBezTo>
                    <a:pt x="1016066" y="792"/>
                    <a:pt x="1016869" y="1391"/>
                    <a:pt x="1017454" y="2129"/>
                  </a:cubicBezTo>
                  <a:cubicBezTo>
                    <a:pt x="1018110" y="2903"/>
                    <a:pt x="1018622" y="3794"/>
                    <a:pt x="1018914" y="4758"/>
                  </a:cubicBezTo>
                  <a:cubicBezTo>
                    <a:pt x="1019133" y="5751"/>
                    <a:pt x="1019133" y="6767"/>
                    <a:pt x="1018914" y="7753"/>
                  </a:cubicBezTo>
                  <a:lnTo>
                    <a:pt x="1018914" y="72097"/>
                  </a:lnTo>
                  <a:cubicBezTo>
                    <a:pt x="1018914" y="119423"/>
                    <a:pt x="1019572" y="168430"/>
                    <a:pt x="1018110" y="216560"/>
                  </a:cubicBezTo>
                  <a:cubicBezTo>
                    <a:pt x="1014385" y="340720"/>
                    <a:pt x="961581" y="446474"/>
                    <a:pt x="865467" y="521701"/>
                  </a:cubicBezTo>
                  <a:cubicBezTo>
                    <a:pt x="788268" y="581612"/>
                    <a:pt x="706543" y="635475"/>
                    <a:pt x="621092" y="682817"/>
                  </a:cubicBezTo>
                  <a:cubicBezTo>
                    <a:pt x="583989" y="702390"/>
                    <a:pt x="555360" y="717289"/>
                    <a:pt x="525634" y="71728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4" name="Google Shape;214;p12"/>
            <p:cNvSpPr/>
            <p:nvPr/>
          </p:nvSpPr>
          <p:spPr>
            <a:xfrm>
              <a:off x="3268188" y="6936"/>
              <a:ext cx="813245" cy="660825"/>
            </a:xfrm>
            <a:custGeom>
              <a:avLst/>
              <a:gdLst/>
              <a:ahLst/>
              <a:cxnLst/>
              <a:rect l="l" t="t" r="r" b="b"/>
              <a:pathLst>
                <a:path w="813245" h="660825" extrusionOk="0">
                  <a:moveTo>
                    <a:pt x="433549" y="660203"/>
                  </a:moveTo>
                  <a:cubicBezTo>
                    <a:pt x="403167" y="660349"/>
                    <a:pt x="373223" y="652812"/>
                    <a:pt x="346565" y="638293"/>
                  </a:cubicBezTo>
                  <a:cubicBezTo>
                    <a:pt x="305592" y="615871"/>
                    <a:pt x="268490" y="581764"/>
                    <a:pt x="233652" y="534072"/>
                  </a:cubicBezTo>
                  <a:cubicBezTo>
                    <a:pt x="159960" y="432918"/>
                    <a:pt x="109492" y="317230"/>
                    <a:pt x="64576" y="207605"/>
                  </a:cubicBezTo>
                  <a:cubicBezTo>
                    <a:pt x="46391" y="163199"/>
                    <a:pt x="32002" y="116311"/>
                    <a:pt x="18125" y="71029"/>
                  </a:cubicBezTo>
                  <a:cubicBezTo>
                    <a:pt x="11626" y="50068"/>
                    <a:pt x="5272" y="29399"/>
                    <a:pt x="-1375" y="8657"/>
                  </a:cubicBezTo>
                  <a:cubicBezTo>
                    <a:pt x="-1521" y="7744"/>
                    <a:pt x="-1521" y="6802"/>
                    <a:pt x="-1375" y="5882"/>
                  </a:cubicBezTo>
                  <a:cubicBezTo>
                    <a:pt x="-1301" y="4954"/>
                    <a:pt x="-1082" y="4041"/>
                    <a:pt x="-717" y="3179"/>
                  </a:cubicBezTo>
                  <a:cubicBezTo>
                    <a:pt x="-279" y="2376"/>
                    <a:pt x="232" y="1638"/>
                    <a:pt x="889" y="988"/>
                  </a:cubicBezTo>
                  <a:cubicBezTo>
                    <a:pt x="1547" y="389"/>
                    <a:pt x="2350" y="-78"/>
                    <a:pt x="3154" y="-399"/>
                  </a:cubicBezTo>
                  <a:cubicBezTo>
                    <a:pt x="4030" y="-575"/>
                    <a:pt x="4906" y="-575"/>
                    <a:pt x="5783" y="-399"/>
                  </a:cubicBezTo>
                  <a:cubicBezTo>
                    <a:pt x="6659" y="-327"/>
                    <a:pt x="7536" y="-107"/>
                    <a:pt x="8339" y="258"/>
                  </a:cubicBezTo>
                  <a:cubicBezTo>
                    <a:pt x="9142" y="696"/>
                    <a:pt x="9873" y="1259"/>
                    <a:pt x="10457" y="1937"/>
                  </a:cubicBezTo>
                  <a:cubicBezTo>
                    <a:pt x="11041" y="2653"/>
                    <a:pt x="11480" y="3471"/>
                    <a:pt x="11771" y="4348"/>
                  </a:cubicBezTo>
                  <a:cubicBezTo>
                    <a:pt x="18564" y="24944"/>
                    <a:pt x="24918" y="45759"/>
                    <a:pt x="31272" y="66501"/>
                  </a:cubicBezTo>
                  <a:cubicBezTo>
                    <a:pt x="45149" y="111417"/>
                    <a:pt x="59390" y="158013"/>
                    <a:pt x="77795" y="201835"/>
                  </a:cubicBezTo>
                  <a:cubicBezTo>
                    <a:pt x="122200" y="310949"/>
                    <a:pt x="172011" y="425979"/>
                    <a:pt x="244827" y="525746"/>
                  </a:cubicBezTo>
                  <a:cubicBezTo>
                    <a:pt x="278423" y="572123"/>
                    <a:pt x="313772" y="604770"/>
                    <a:pt x="353138" y="625950"/>
                  </a:cubicBezTo>
                  <a:cubicBezTo>
                    <a:pt x="400903" y="651950"/>
                    <a:pt x="456848" y="652900"/>
                    <a:pt x="519293" y="628798"/>
                  </a:cubicBezTo>
                  <a:cubicBezTo>
                    <a:pt x="632570" y="584977"/>
                    <a:pt x="716488" y="510335"/>
                    <a:pt x="767613" y="406260"/>
                  </a:cubicBezTo>
                  <a:cubicBezTo>
                    <a:pt x="784118" y="372883"/>
                    <a:pt x="793613" y="329427"/>
                    <a:pt x="796388" y="273263"/>
                  </a:cubicBezTo>
                  <a:cubicBezTo>
                    <a:pt x="799529" y="210818"/>
                    <a:pt x="798871" y="146912"/>
                    <a:pt x="798214" y="85563"/>
                  </a:cubicBezTo>
                  <a:cubicBezTo>
                    <a:pt x="798214" y="59489"/>
                    <a:pt x="797703" y="33343"/>
                    <a:pt x="797703" y="7342"/>
                  </a:cubicBezTo>
                  <a:cubicBezTo>
                    <a:pt x="797484" y="6356"/>
                    <a:pt x="797484" y="5334"/>
                    <a:pt x="797703" y="4348"/>
                  </a:cubicBezTo>
                  <a:cubicBezTo>
                    <a:pt x="797995" y="3384"/>
                    <a:pt x="798433" y="2493"/>
                    <a:pt x="799091" y="1719"/>
                  </a:cubicBezTo>
                  <a:cubicBezTo>
                    <a:pt x="799748" y="996"/>
                    <a:pt x="800551" y="396"/>
                    <a:pt x="801427" y="-34"/>
                  </a:cubicBezTo>
                  <a:cubicBezTo>
                    <a:pt x="803181" y="-816"/>
                    <a:pt x="805225" y="-816"/>
                    <a:pt x="806978" y="-34"/>
                  </a:cubicBezTo>
                  <a:cubicBezTo>
                    <a:pt x="807854" y="396"/>
                    <a:pt x="808585" y="988"/>
                    <a:pt x="809243" y="1719"/>
                  </a:cubicBezTo>
                  <a:cubicBezTo>
                    <a:pt x="809900" y="2493"/>
                    <a:pt x="810411" y="3384"/>
                    <a:pt x="810703" y="4348"/>
                  </a:cubicBezTo>
                  <a:cubicBezTo>
                    <a:pt x="810922" y="5341"/>
                    <a:pt x="810922" y="6356"/>
                    <a:pt x="810703" y="7342"/>
                  </a:cubicBezTo>
                  <a:cubicBezTo>
                    <a:pt x="810703" y="33343"/>
                    <a:pt x="810703" y="59343"/>
                    <a:pt x="811215" y="85417"/>
                  </a:cubicBezTo>
                  <a:cubicBezTo>
                    <a:pt x="811872" y="147351"/>
                    <a:pt x="812529" y="211403"/>
                    <a:pt x="809389" y="274359"/>
                  </a:cubicBezTo>
                  <a:cubicBezTo>
                    <a:pt x="806394" y="332787"/>
                    <a:pt x="796461" y="377996"/>
                    <a:pt x="779079" y="413126"/>
                  </a:cubicBezTo>
                  <a:cubicBezTo>
                    <a:pt x="725836" y="520341"/>
                    <a:pt x="639509" y="597539"/>
                    <a:pt x="523456" y="642456"/>
                  </a:cubicBezTo>
                  <a:cubicBezTo>
                    <a:pt x="494826" y="653798"/>
                    <a:pt x="464371" y="659816"/>
                    <a:pt x="433549" y="66020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5" name="Google Shape;215;p12"/>
            <p:cNvSpPr/>
            <p:nvPr/>
          </p:nvSpPr>
          <p:spPr>
            <a:xfrm>
              <a:off x="6555256" y="6132"/>
              <a:ext cx="806085" cy="522349"/>
            </a:xfrm>
            <a:custGeom>
              <a:avLst/>
              <a:gdLst/>
              <a:ahLst/>
              <a:cxnLst/>
              <a:rect l="l" t="t" r="r" b="b"/>
              <a:pathLst>
                <a:path w="806085" h="522349" extrusionOk="0">
                  <a:moveTo>
                    <a:pt x="460013" y="521729"/>
                  </a:moveTo>
                  <a:cubicBezTo>
                    <a:pt x="413125" y="521466"/>
                    <a:pt x="367550" y="506465"/>
                    <a:pt x="329719" y="478857"/>
                  </a:cubicBezTo>
                  <a:cubicBezTo>
                    <a:pt x="305324" y="461913"/>
                    <a:pt x="279617" y="446211"/>
                    <a:pt x="254858" y="430362"/>
                  </a:cubicBezTo>
                  <a:cubicBezTo>
                    <a:pt x="230099" y="414513"/>
                    <a:pt x="204974" y="399176"/>
                    <a:pt x="180727" y="382378"/>
                  </a:cubicBezTo>
                  <a:cubicBezTo>
                    <a:pt x="97101" y="324388"/>
                    <a:pt x="48168" y="250257"/>
                    <a:pt x="31005" y="155969"/>
                  </a:cubicBezTo>
                  <a:cubicBezTo>
                    <a:pt x="25015" y="122227"/>
                    <a:pt x="17128" y="88265"/>
                    <a:pt x="9094" y="55400"/>
                  </a:cubicBezTo>
                  <a:cubicBezTo>
                    <a:pt x="5662" y="39989"/>
                    <a:pt x="1791" y="24579"/>
                    <a:pt x="-1423" y="9023"/>
                  </a:cubicBezTo>
                  <a:cubicBezTo>
                    <a:pt x="-1642" y="7255"/>
                    <a:pt x="-1277" y="5466"/>
                    <a:pt x="-254" y="3983"/>
                  </a:cubicBezTo>
                  <a:cubicBezTo>
                    <a:pt x="1644" y="945"/>
                    <a:pt x="5662" y="-20"/>
                    <a:pt x="8729" y="1792"/>
                  </a:cubicBezTo>
                  <a:cubicBezTo>
                    <a:pt x="10263" y="2727"/>
                    <a:pt x="11358" y="4180"/>
                    <a:pt x="11870" y="5882"/>
                  </a:cubicBezTo>
                  <a:cubicBezTo>
                    <a:pt x="15156" y="21292"/>
                    <a:pt x="18734" y="36630"/>
                    <a:pt x="22313" y="52040"/>
                  </a:cubicBezTo>
                  <a:cubicBezTo>
                    <a:pt x="30055" y="85125"/>
                    <a:pt x="37797" y="119232"/>
                    <a:pt x="44224" y="153267"/>
                  </a:cubicBezTo>
                  <a:cubicBezTo>
                    <a:pt x="60583" y="243684"/>
                    <a:pt x="107619" y="314748"/>
                    <a:pt x="188030" y="370473"/>
                  </a:cubicBezTo>
                  <a:cubicBezTo>
                    <a:pt x="211986" y="386833"/>
                    <a:pt x="237256" y="403120"/>
                    <a:pt x="261576" y="418165"/>
                  </a:cubicBezTo>
                  <a:cubicBezTo>
                    <a:pt x="285898" y="433210"/>
                    <a:pt x="312701" y="449789"/>
                    <a:pt x="337022" y="467099"/>
                  </a:cubicBezTo>
                  <a:cubicBezTo>
                    <a:pt x="407794" y="516032"/>
                    <a:pt x="484334" y="520414"/>
                    <a:pt x="578037" y="479807"/>
                  </a:cubicBezTo>
                  <a:cubicBezTo>
                    <a:pt x="683063" y="434306"/>
                    <a:pt x="746384" y="362951"/>
                    <a:pt x="771800" y="262089"/>
                  </a:cubicBezTo>
                  <a:cubicBezTo>
                    <a:pt x="784873" y="210453"/>
                    <a:pt x="799553" y="151806"/>
                    <a:pt x="786407" y="90749"/>
                  </a:cubicBezTo>
                  <a:cubicBezTo>
                    <a:pt x="783121" y="71599"/>
                    <a:pt x="782463" y="52091"/>
                    <a:pt x="784362" y="32759"/>
                  </a:cubicBezTo>
                  <a:cubicBezTo>
                    <a:pt x="784362" y="24213"/>
                    <a:pt x="785239" y="15742"/>
                    <a:pt x="785239" y="7342"/>
                  </a:cubicBezTo>
                  <a:cubicBezTo>
                    <a:pt x="785020" y="6349"/>
                    <a:pt x="785020" y="5341"/>
                    <a:pt x="785239" y="4348"/>
                  </a:cubicBezTo>
                  <a:cubicBezTo>
                    <a:pt x="785531" y="3421"/>
                    <a:pt x="786041" y="2551"/>
                    <a:pt x="786626" y="1792"/>
                  </a:cubicBezTo>
                  <a:cubicBezTo>
                    <a:pt x="787284" y="1033"/>
                    <a:pt x="788086" y="412"/>
                    <a:pt x="788964" y="-34"/>
                  </a:cubicBezTo>
                  <a:cubicBezTo>
                    <a:pt x="790717" y="-816"/>
                    <a:pt x="792762" y="-816"/>
                    <a:pt x="794514" y="-34"/>
                  </a:cubicBezTo>
                  <a:cubicBezTo>
                    <a:pt x="795390" y="382"/>
                    <a:pt x="796194" y="1010"/>
                    <a:pt x="796779" y="1792"/>
                  </a:cubicBezTo>
                  <a:cubicBezTo>
                    <a:pt x="797435" y="2529"/>
                    <a:pt x="797947" y="3399"/>
                    <a:pt x="798239" y="4348"/>
                  </a:cubicBezTo>
                  <a:cubicBezTo>
                    <a:pt x="798459" y="5341"/>
                    <a:pt x="798459" y="6349"/>
                    <a:pt x="798239" y="7342"/>
                  </a:cubicBezTo>
                  <a:cubicBezTo>
                    <a:pt x="798239" y="15960"/>
                    <a:pt x="797728" y="24798"/>
                    <a:pt x="797289" y="33635"/>
                  </a:cubicBezTo>
                  <a:cubicBezTo>
                    <a:pt x="795463" y="51595"/>
                    <a:pt x="796048" y="69722"/>
                    <a:pt x="798969" y="87535"/>
                  </a:cubicBezTo>
                  <a:cubicBezTo>
                    <a:pt x="813066" y="151660"/>
                    <a:pt x="797874" y="211695"/>
                    <a:pt x="784362" y="265449"/>
                  </a:cubicBezTo>
                  <a:cubicBezTo>
                    <a:pt x="757851" y="370985"/>
                    <a:pt x="691900" y="444969"/>
                    <a:pt x="582786" y="492661"/>
                  </a:cubicBezTo>
                  <a:cubicBezTo>
                    <a:pt x="544296" y="510650"/>
                    <a:pt x="502520" y="520539"/>
                    <a:pt x="460013" y="5217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6" name="Google Shape;216;p12"/>
            <p:cNvSpPr/>
            <p:nvPr/>
          </p:nvSpPr>
          <p:spPr>
            <a:xfrm>
              <a:off x="3136903" y="2487357"/>
              <a:ext cx="1002343" cy="561859"/>
            </a:xfrm>
            <a:custGeom>
              <a:avLst/>
              <a:gdLst/>
              <a:ahLst/>
              <a:cxnLst/>
              <a:rect l="l" t="t" r="r" b="b"/>
              <a:pathLst>
                <a:path w="1002343" h="561859" extrusionOk="0">
                  <a:moveTo>
                    <a:pt x="434832" y="561239"/>
                  </a:moveTo>
                  <a:cubicBezTo>
                    <a:pt x="411606" y="561239"/>
                    <a:pt x="387578" y="560508"/>
                    <a:pt x="363476" y="559705"/>
                  </a:cubicBezTo>
                  <a:cubicBezTo>
                    <a:pt x="266339" y="555907"/>
                    <a:pt x="218866" y="481777"/>
                    <a:pt x="191917" y="426124"/>
                  </a:cubicBezTo>
                  <a:cubicBezTo>
                    <a:pt x="185563" y="412978"/>
                    <a:pt x="179428" y="399758"/>
                    <a:pt x="173219" y="386539"/>
                  </a:cubicBezTo>
                  <a:cubicBezTo>
                    <a:pt x="149556" y="335414"/>
                    <a:pt x="125163" y="283194"/>
                    <a:pt x="89011" y="239592"/>
                  </a:cubicBezTo>
                  <a:cubicBezTo>
                    <a:pt x="61696" y="206362"/>
                    <a:pt x="37155" y="176052"/>
                    <a:pt x="14368" y="143186"/>
                  </a:cubicBezTo>
                  <a:cubicBezTo>
                    <a:pt x="-3891" y="116820"/>
                    <a:pt x="-6447" y="88702"/>
                    <a:pt x="7065" y="64016"/>
                  </a:cubicBezTo>
                  <a:cubicBezTo>
                    <a:pt x="20577" y="39330"/>
                    <a:pt x="42779" y="25891"/>
                    <a:pt x="74477" y="25380"/>
                  </a:cubicBezTo>
                  <a:cubicBezTo>
                    <a:pt x="109752" y="24358"/>
                    <a:pt x="137944" y="39987"/>
                    <a:pt x="165332" y="54594"/>
                  </a:cubicBezTo>
                  <a:cubicBezTo>
                    <a:pt x="225878" y="86584"/>
                    <a:pt x="274885" y="99000"/>
                    <a:pt x="324183" y="94764"/>
                  </a:cubicBezTo>
                  <a:cubicBezTo>
                    <a:pt x="336599" y="93741"/>
                    <a:pt x="348942" y="92938"/>
                    <a:pt x="361431" y="92061"/>
                  </a:cubicBezTo>
                  <a:cubicBezTo>
                    <a:pt x="395466" y="90674"/>
                    <a:pt x="429427" y="86795"/>
                    <a:pt x="462877" y="80449"/>
                  </a:cubicBezTo>
                  <a:cubicBezTo>
                    <a:pt x="545188" y="62774"/>
                    <a:pt x="628521" y="42616"/>
                    <a:pt x="709078" y="23335"/>
                  </a:cubicBezTo>
                  <a:cubicBezTo>
                    <a:pt x="741799" y="15301"/>
                    <a:pt x="774518" y="7392"/>
                    <a:pt x="807311" y="-401"/>
                  </a:cubicBezTo>
                  <a:cubicBezTo>
                    <a:pt x="808334" y="-693"/>
                    <a:pt x="809356" y="-693"/>
                    <a:pt x="810378" y="-401"/>
                  </a:cubicBezTo>
                  <a:lnTo>
                    <a:pt x="854199" y="-401"/>
                  </a:lnTo>
                  <a:cubicBezTo>
                    <a:pt x="902476" y="2593"/>
                    <a:pt x="943449" y="22386"/>
                    <a:pt x="969522" y="55179"/>
                  </a:cubicBezTo>
                  <a:cubicBezTo>
                    <a:pt x="981719" y="70962"/>
                    <a:pt x="990629" y="89009"/>
                    <a:pt x="995741" y="108275"/>
                  </a:cubicBezTo>
                  <a:cubicBezTo>
                    <a:pt x="1000854" y="127754"/>
                    <a:pt x="1002168" y="148043"/>
                    <a:pt x="999539" y="168018"/>
                  </a:cubicBezTo>
                  <a:cubicBezTo>
                    <a:pt x="993478" y="222940"/>
                    <a:pt x="965578" y="270632"/>
                    <a:pt x="916425" y="309779"/>
                  </a:cubicBezTo>
                  <a:lnTo>
                    <a:pt x="865301" y="350606"/>
                  </a:lnTo>
                  <a:cubicBezTo>
                    <a:pt x="836890" y="373612"/>
                    <a:pt x="808334" y="396472"/>
                    <a:pt x="779557" y="419113"/>
                  </a:cubicBezTo>
                  <a:lnTo>
                    <a:pt x="777221" y="420939"/>
                  </a:lnTo>
                  <a:cubicBezTo>
                    <a:pt x="744209" y="446866"/>
                    <a:pt x="710174" y="473670"/>
                    <a:pt x="674972" y="497845"/>
                  </a:cubicBezTo>
                  <a:cubicBezTo>
                    <a:pt x="621218" y="534801"/>
                    <a:pt x="558407" y="556346"/>
                    <a:pt x="493260" y="560217"/>
                  </a:cubicBezTo>
                  <a:cubicBezTo>
                    <a:pt x="474489" y="560728"/>
                    <a:pt x="454770" y="561239"/>
                    <a:pt x="434832" y="561239"/>
                  </a:cubicBezTo>
                  <a:close/>
                  <a:moveTo>
                    <a:pt x="76229" y="39330"/>
                  </a:moveTo>
                  <a:lnTo>
                    <a:pt x="74622" y="39330"/>
                  </a:lnTo>
                  <a:cubicBezTo>
                    <a:pt x="47819" y="39768"/>
                    <a:pt x="30801" y="49482"/>
                    <a:pt x="18824" y="70881"/>
                  </a:cubicBezTo>
                  <a:cubicBezTo>
                    <a:pt x="5020" y="95859"/>
                    <a:pt x="14734" y="119158"/>
                    <a:pt x="25323" y="134422"/>
                  </a:cubicBezTo>
                  <a:cubicBezTo>
                    <a:pt x="47819" y="167069"/>
                    <a:pt x="71847" y="196940"/>
                    <a:pt x="99308" y="230025"/>
                  </a:cubicBezTo>
                  <a:cubicBezTo>
                    <a:pt x="136557" y="275307"/>
                    <a:pt x="161315" y="328695"/>
                    <a:pt x="185417" y="380258"/>
                  </a:cubicBezTo>
                  <a:cubicBezTo>
                    <a:pt x="191551" y="393478"/>
                    <a:pt x="197614" y="406624"/>
                    <a:pt x="204041" y="419624"/>
                  </a:cubicBezTo>
                  <a:cubicBezTo>
                    <a:pt x="244941" y="504125"/>
                    <a:pt x="294239" y="542908"/>
                    <a:pt x="363915" y="545391"/>
                  </a:cubicBezTo>
                  <a:cubicBezTo>
                    <a:pt x="407005" y="547727"/>
                    <a:pt x="450096" y="547727"/>
                    <a:pt x="493187" y="545391"/>
                  </a:cubicBezTo>
                  <a:cubicBezTo>
                    <a:pt x="555997" y="541666"/>
                    <a:pt x="616543" y="520924"/>
                    <a:pt x="668471" y="485356"/>
                  </a:cubicBezTo>
                  <a:cubicBezTo>
                    <a:pt x="703090" y="461327"/>
                    <a:pt x="737051" y="434669"/>
                    <a:pt x="769844" y="408888"/>
                  </a:cubicBezTo>
                  <a:lnTo>
                    <a:pt x="772254" y="407062"/>
                  </a:lnTo>
                  <a:cubicBezTo>
                    <a:pt x="800884" y="384567"/>
                    <a:pt x="829368" y="361634"/>
                    <a:pt x="857486" y="338701"/>
                  </a:cubicBezTo>
                  <a:cubicBezTo>
                    <a:pt x="874503" y="324971"/>
                    <a:pt x="891375" y="311386"/>
                    <a:pt x="908611" y="297874"/>
                  </a:cubicBezTo>
                  <a:cubicBezTo>
                    <a:pt x="954622" y="261357"/>
                    <a:pt x="980843" y="216659"/>
                    <a:pt x="986467" y="165827"/>
                  </a:cubicBezTo>
                  <a:cubicBezTo>
                    <a:pt x="988876" y="147787"/>
                    <a:pt x="987708" y="129455"/>
                    <a:pt x="983106" y="111854"/>
                  </a:cubicBezTo>
                  <a:cubicBezTo>
                    <a:pt x="978505" y="94427"/>
                    <a:pt x="970471" y="78097"/>
                    <a:pt x="959516" y="63797"/>
                  </a:cubicBezTo>
                  <a:cubicBezTo>
                    <a:pt x="935487" y="33560"/>
                    <a:pt x="898898" y="16105"/>
                    <a:pt x="853761" y="13257"/>
                  </a:cubicBezTo>
                  <a:cubicBezTo>
                    <a:pt x="844340" y="12745"/>
                    <a:pt x="834919" y="12745"/>
                    <a:pt x="825497" y="13257"/>
                  </a:cubicBezTo>
                  <a:cubicBezTo>
                    <a:pt x="820457" y="13914"/>
                    <a:pt x="815418" y="13914"/>
                    <a:pt x="810378" y="13257"/>
                  </a:cubicBezTo>
                  <a:cubicBezTo>
                    <a:pt x="777585" y="20998"/>
                    <a:pt x="744646" y="29032"/>
                    <a:pt x="712219" y="36920"/>
                  </a:cubicBezTo>
                  <a:cubicBezTo>
                    <a:pt x="631881" y="56493"/>
                    <a:pt x="548109" y="76724"/>
                    <a:pt x="465653" y="94472"/>
                  </a:cubicBezTo>
                  <a:cubicBezTo>
                    <a:pt x="431545" y="100913"/>
                    <a:pt x="397072" y="104886"/>
                    <a:pt x="362381" y="106376"/>
                  </a:cubicBezTo>
                  <a:cubicBezTo>
                    <a:pt x="349965" y="107180"/>
                    <a:pt x="337622" y="107983"/>
                    <a:pt x="325279" y="109079"/>
                  </a:cubicBezTo>
                  <a:cubicBezTo>
                    <a:pt x="273424" y="113387"/>
                    <a:pt x="222227" y="100899"/>
                    <a:pt x="159344" y="67375"/>
                  </a:cubicBezTo>
                  <a:cubicBezTo>
                    <a:pt x="133781" y="53207"/>
                    <a:pt x="107415" y="39330"/>
                    <a:pt x="76229" y="3933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7" name="Google Shape;217;p12"/>
            <p:cNvSpPr/>
            <p:nvPr/>
          </p:nvSpPr>
          <p:spPr>
            <a:xfrm>
              <a:off x="7707380" y="2417846"/>
              <a:ext cx="546252" cy="706961"/>
            </a:xfrm>
            <a:custGeom>
              <a:avLst/>
              <a:gdLst/>
              <a:ahLst/>
              <a:cxnLst/>
              <a:rect l="l" t="t" r="r" b="b"/>
              <a:pathLst>
                <a:path w="546252" h="706961" extrusionOk="0">
                  <a:moveTo>
                    <a:pt x="245732" y="706342"/>
                  </a:moveTo>
                  <a:cubicBezTo>
                    <a:pt x="230250" y="706342"/>
                    <a:pt x="214693" y="705392"/>
                    <a:pt x="197823" y="703786"/>
                  </a:cubicBezTo>
                  <a:cubicBezTo>
                    <a:pt x="130192" y="696993"/>
                    <a:pt x="88270" y="665587"/>
                    <a:pt x="72420" y="610446"/>
                  </a:cubicBezTo>
                  <a:cubicBezTo>
                    <a:pt x="56353" y="553333"/>
                    <a:pt x="42477" y="493006"/>
                    <a:pt x="29915" y="425156"/>
                  </a:cubicBezTo>
                  <a:cubicBezTo>
                    <a:pt x="23999" y="393240"/>
                    <a:pt x="19762" y="360520"/>
                    <a:pt x="15745" y="328896"/>
                  </a:cubicBezTo>
                  <a:cubicBezTo>
                    <a:pt x="12020" y="299682"/>
                    <a:pt x="7931" y="269810"/>
                    <a:pt x="2891" y="240669"/>
                  </a:cubicBezTo>
                  <a:cubicBezTo>
                    <a:pt x="-17267" y="126442"/>
                    <a:pt x="33201" y="34345"/>
                    <a:pt x="134354" y="-346"/>
                  </a:cubicBezTo>
                  <a:cubicBezTo>
                    <a:pt x="135597" y="-712"/>
                    <a:pt x="136838" y="-712"/>
                    <a:pt x="138079" y="-346"/>
                  </a:cubicBezTo>
                  <a:cubicBezTo>
                    <a:pt x="139102" y="-639"/>
                    <a:pt x="140124" y="-639"/>
                    <a:pt x="141147" y="-346"/>
                  </a:cubicBezTo>
                  <a:cubicBezTo>
                    <a:pt x="151445" y="2063"/>
                    <a:pt x="162473" y="3962"/>
                    <a:pt x="173136" y="5642"/>
                  </a:cubicBezTo>
                  <a:cubicBezTo>
                    <a:pt x="197092" y="9659"/>
                    <a:pt x="221777" y="13822"/>
                    <a:pt x="242885" y="25581"/>
                  </a:cubicBezTo>
                  <a:cubicBezTo>
                    <a:pt x="331112" y="75442"/>
                    <a:pt x="410720" y="139187"/>
                    <a:pt x="478643" y="214377"/>
                  </a:cubicBezTo>
                  <a:cubicBezTo>
                    <a:pt x="500699" y="240209"/>
                    <a:pt x="517642" y="269934"/>
                    <a:pt x="528744" y="302019"/>
                  </a:cubicBezTo>
                  <a:cubicBezTo>
                    <a:pt x="576509" y="432606"/>
                    <a:pt x="509098" y="562462"/>
                    <a:pt x="436794" y="634183"/>
                  </a:cubicBezTo>
                  <a:cubicBezTo>
                    <a:pt x="387641" y="682605"/>
                    <a:pt x="326217" y="706342"/>
                    <a:pt x="245732" y="706342"/>
                  </a:cubicBezTo>
                  <a:close/>
                  <a:moveTo>
                    <a:pt x="138590" y="13384"/>
                  </a:moveTo>
                  <a:cubicBezTo>
                    <a:pt x="44522" y="45519"/>
                    <a:pt x="-2295" y="131482"/>
                    <a:pt x="16549" y="237821"/>
                  </a:cubicBezTo>
                  <a:cubicBezTo>
                    <a:pt x="21734" y="267035"/>
                    <a:pt x="25605" y="297564"/>
                    <a:pt x="29403" y="326705"/>
                  </a:cubicBezTo>
                  <a:cubicBezTo>
                    <a:pt x="33421" y="358183"/>
                    <a:pt x="37655" y="390684"/>
                    <a:pt x="43425" y="422235"/>
                  </a:cubicBezTo>
                  <a:cubicBezTo>
                    <a:pt x="55914" y="489573"/>
                    <a:pt x="69719" y="549827"/>
                    <a:pt x="85640" y="606138"/>
                  </a:cubicBezTo>
                  <a:cubicBezTo>
                    <a:pt x="99516" y="655071"/>
                    <a:pt x="137786" y="683189"/>
                    <a:pt x="199429" y="689324"/>
                  </a:cubicBezTo>
                  <a:cubicBezTo>
                    <a:pt x="300216" y="699403"/>
                    <a:pt x="372376" y="678515"/>
                    <a:pt x="427810" y="623592"/>
                  </a:cubicBezTo>
                  <a:cubicBezTo>
                    <a:pt x="497048" y="554867"/>
                    <a:pt x="561829" y="430707"/>
                    <a:pt x="516474" y="306839"/>
                  </a:cubicBezTo>
                  <a:cubicBezTo>
                    <a:pt x="505958" y="276603"/>
                    <a:pt x="489890" y="248586"/>
                    <a:pt x="469148" y="224237"/>
                  </a:cubicBezTo>
                  <a:cubicBezTo>
                    <a:pt x="402321" y="150099"/>
                    <a:pt x="323953" y="87230"/>
                    <a:pt x="237115" y="38070"/>
                  </a:cubicBezTo>
                  <a:cubicBezTo>
                    <a:pt x="217981" y="27334"/>
                    <a:pt x="195412" y="23463"/>
                    <a:pt x="171383" y="19665"/>
                  </a:cubicBezTo>
                  <a:cubicBezTo>
                    <a:pt x="160574" y="17912"/>
                    <a:pt x="149473" y="16013"/>
                    <a:pt x="138664" y="1338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8" name="Google Shape;218;p12"/>
            <p:cNvSpPr/>
            <p:nvPr/>
          </p:nvSpPr>
          <p:spPr>
            <a:xfrm>
              <a:off x="6397287" y="2773726"/>
              <a:ext cx="201723" cy="214729"/>
            </a:xfrm>
            <a:custGeom>
              <a:avLst/>
              <a:gdLst/>
              <a:ahLst/>
              <a:cxnLst/>
              <a:rect l="l" t="t" r="r" b="b"/>
              <a:pathLst>
                <a:path w="201723" h="214729" extrusionOk="0">
                  <a:moveTo>
                    <a:pt x="112141" y="214105"/>
                  </a:moveTo>
                  <a:cubicBezTo>
                    <a:pt x="66567" y="214105"/>
                    <a:pt x="18071" y="183138"/>
                    <a:pt x="4852" y="142165"/>
                  </a:cubicBezTo>
                  <a:cubicBezTo>
                    <a:pt x="-5300" y="110541"/>
                    <a:pt x="-3182" y="76360"/>
                    <a:pt x="10695" y="46197"/>
                  </a:cubicBezTo>
                  <a:cubicBezTo>
                    <a:pt x="16538" y="34730"/>
                    <a:pt x="24645" y="24651"/>
                    <a:pt x="34577" y="16545"/>
                  </a:cubicBezTo>
                  <a:cubicBezTo>
                    <a:pt x="44364" y="8584"/>
                    <a:pt x="55685" y="2814"/>
                    <a:pt x="67881" y="-400"/>
                  </a:cubicBezTo>
                  <a:cubicBezTo>
                    <a:pt x="68977" y="-692"/>
                    <a:pt x="70218" y="-692"/>
                    <a:pt x="71314" y="-400"/>
                  </a:cubicBezTo>
                  <a:lnTo>
                    <a:pt x="72555" y="-400"/>
                  </a:lnTo>
                  <a:cubicBezTo>
                    <a:pt x="124265" y="-3394"/>
                    <a:pt x="163338" y="24067"/>
                    <a:pt x="191968" y="82422"/>
                  </a:cubicBezTo>
                  <a:cubicBezTo>
                    <a:pt x="208912" y="120766"/>
                    <a:pt x="199272" y="165610"/>
                    <a:pt x="168086" y="193582"/>
                  </a:cubicBezTo>
                  <a:cubicBezTo>
                    <a:pt x="158007" y="202419"/>
                    <a:pt x="146029" y="208700"/>
                    <a:pt x="133029" y="212059"/>
                  </a:cubicBezTo>
                  <a:cubicBezTo>
                    <a:pt x="126164" y="213448"/>
                    <a:pt x="119152" y="214178"/>
                    <a:pt x="112141" y="214105"/>
                  </a:cubicBezTo>
                  <a:close/>
                  <a:moveTo>
                    <a:pt x="71314" y="13477"/>
                  </a:moveTo>
                  <a:cubicBezTo>
                    <a:pt x="60943" y="16180"/>
                    <a:pt x="51230" y="21219"/>
                    <a:pt x="42977" y="28084"/>
                  </a:cubicBezTo>
                  <a:cubicBezTo>
                    <a:pt x="34504" y="34950"/>
                    <a:pt x="27566" y="43568"/>
                    <a:pt x="22599" y="53282"/>
                  </a:cubicBezTo>
                  <a:cubicBezTo>
                    <a:pt x="10402" y="79939"/>
                    <a:pt x="8649" y="110176"/>
                    <a:pt x="17706" y="138002"/>
                  </a:cubicBezTo>
                  <a:cubicBezTo>
                    <a:pt x="30706" y="178317"/>
                    <a:pt x="86359" y="208262"/>
                    <a:pt x="129961" y="198257"/>
                  </a:cubicBezTo>
                  <a:cubicBezTo>
                    <a:pt x="140771" y="195335"/>
                    <a:pt x="150776" y="190004"/>
                    <a:pt x="159175" y="182554"/>
                  </a:cubicBezTo>
                  <a:cubicBezTo>
                    <a:pt x="176119" y="166997"/>
                    <a:pt x="185979" y="145233"/>
                    <a:pt x="186636" y="122227"/>
                  </a:cubicBezTo>
                  <a:cubicBezTo>
                    <a:pt x="186636" y="110906"/>
                    <a:pt x="184153" y="99732"/>
                    <a:pt x="179333" y="89507"/>
                  </a:cubicBezTo>
                  <a:cubicBezTo>
                    <a:pt x="153333" y="36410"/>
                    <a:pt x="118568" y="11725"/>
                    <a:pt x="72628" y="14354"/>
                  </a:cubicBezTo>
                  <a:cubicBezTo>
                    <a:pt x="72044" y="14134"/>
                    <a:pt x="71460" y="13842"/>
                    <a:pt x="70949" y="1340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19" name="Google Shape;219;p12"/>
            <p:cNvSpPr/>
            <p:nvPr/>
          </p:nvSpPr>
          <p:spPr>
            <a:xfrm>
              <a:off x="6740227" y="4115264"/>
              <a:ext cx="386464" cy="430370"/>
            </a:xfrm>
            <a:custGeom>
              <a:avLst/>
              <a:gdLst/>
              <a:ahLst/>
              <a:cxnLst/>
              <a:rect l="l" t="t" r="r" b="b"/>
              <a:pathLst>
                <a:path w="386464" h="430370" extrusionOk="0">
                  <a:moveTo>
                    <a:pt x="329160" y="429603"/>
                  </a:moveTo>
                  <a:lnTo>
                    <a:pt x="323756" y="429603"/>
                  </a:lnTo>
                  <a:cubicBezTo>
                    <a:pt x="298340" y="428215"/>
                    <a:pt x="273435" y="422300"/>
                    <a:pt x="250211" y="412002"/>
                  </a:cubicBezTo>
                  <a:cubicBezTo>
                    <a:pt x="194923" y="386293"/>
                    <a:pt x="143506" y="344663"/>
                    <a:pt x="88510" y="281415"/>
                  </a:cubicBezTo>
                  <a:cubicBezTo>
                    <a:pt x="46223" y="232554"/>
                    <a:pt x="16790" y="173834"/>
                    <a:pt x="2913" y="110659"/>
                  </a:cubicBezTo>
                  <a:cubicBezTo>
                    <a:pt x="-9284" y="56028"/>
                    <a:pt x="3935" y="18781"/>
                    <a:pt x="42060" y="83"/>
                  </a:cubicBezTo>
                  <a:cubicBezTo>
                    <a:pt x="43448" y="-647"/>
                    <a:pt x="45054" y="-793"/>
                    <a:pt x="46515" y="-428"/>
                  </a:cubicBezTo>
                  <a:lnTo>
                    <a:pt x="48049" y="-428"/>
                  </a:lnTo>
                  <a:cubicBezTo>
                    <a:pt x="78431" y="-1086"/>
                    <a:pt x="107207" y="10601"/>
                    <a:pt x="136568" y="36090"/>
                  </a:cubicBezTo>
                  <a:lnTo>
                    <a:pt x="156287" y="52450"/>
                  </a:lnTo>
                  <a:cubicBezTo>
                    <a:pt x="200108" y="89551"/>
                    <a:pt x="245316" y="127895"/>
                    <a:pt x="286070" y="169890"/>
                  </a:cubicBezTo>
                  <a:cubicBezTo>
                    <a:pt x="340993" y="226200"/>
                    <a:pt x="372762" y="285359"/>
                    <a:pt x="383354" y="350798"/>
                  </a:cubicBezTo>
                  <a:cubicBezTo>
                    <a:pt x="387662" y="376653"/>
                    <a:pt x="383354" y="398782"/>
                    <a:pt x="371155" y="412878"/>
                  </a:cubicBezTo>
                  <a:cubicBezTo>
                    <a:pt x="365824" y="418648"/>
                    <a:pt x="359252" y="423176"/>
                    <a:pt x="352021" y="426243"/>
                  </a:cubicBezTo>
                  <a:cubicBezTo>
                    <a:pt x="344718" y="429018"/>
                    <a:pt x="336902" y="430187"/>
                    <a:pt x="329160" y="429603"/>
                  </a:cubicBezTo>
                  <a:close/>
                  <a:moveTo>
                    <a:pt x="46734" y="12864"/>
                  </a:moveTo>
                  <a:cubicBezTo>
                    <a:pt x="15037" y="29151"/>
                    <a:pt x="5323" y="58804"/>
                    <a:pt x="15694" y="106787"/>
                  </a:cubicBezTo>
                  <a:cubicBezTo>
                    <a:pt x="28986" y="167626"/>
                    <a:pt x="57178" y="224155"/>
                    <a:pt x="97859" y="271336"/>
                  </a:cubicBezTo>
                  <a:cubicBezTo>
                    <a:pt x="151612" y="333489"/>
                    <a:pt x="201568" y="374024"/>
                    <a:pt x="255103" y="398855"/>
                  </a:cubicBezTo>
                  <a:cubicBezTo>
                    <a:pt x="276941" y="408423"/>
                    <a:pt x="300239" y="413974"/>
                    <a:pt x="324048" y="415142"/>
                  </a:cubicBezTo>
                  <a:cubicBezTo>
                    <a:pt x="330622" y="416091"/>
                    <a:pt x="337268" y="415507"/>
                    <a:pt x="343548" y="413316"/>
                  </a:cubicBezTo>
                  <a:cubicBezTo>
                    <a:pt x="350049" y="411271"/>
                    <a:pt x="355965" y="407620"/>
                    <a:pt x="360785" y="402799"/>
                  </a:cubicBezTo>
                  <a:cubicBezTo>
                    <a:pt x="370134" y="391844"/>
                    <a:pt x="373274" y="374096"/>
                    <a:pt x="369768" y="352551"/>
                  </a:cubicBezTo>
                  <a:cubicBezTo>
                    <a:pt x="359690" y="290179"/>
                    <a:pt x="329087" y="233649"/>
                    <a:pt x="276795" y="179458"/>
                  </a:cubicBezTo>
                  <a:cubicBezTo>
                    <a:pt x="236406" y="137974"/>
                    <a:pt x="191489" y="99776"/>
                    <a:pt x="147961" y="62602"/>
                  </a:cubicBezTo>
                  <a:lnTo>
                    <a:pt x="128460" y="46023"/>
                  </a:lnTo>
                  <a:cubicBezTo>
                    <a:pt x="101657" y="23163"/>
                    <a:pt x="75364" y="12354"/>
                    <a:pt x="48706" y="13376"/>
                  </a:cubicBezTo>
                  <a:cubicBezTo>
                    <a:pt x="48049" y="13230"/>
                    <a:pt x="47391" y="12937"/>
                    <a:pt x="46880" y="12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0" name="Google Shape;220;p12"/>
            <p:cNvSpPr/>
            <p:nvPr/>
          </p:nvSpPr>
          <p:spPr>
            <a:xfrm>
              <a:off x="7305137" y="2299966"/>
              <a:ext cx="1037627" cy="1355077"/>
            </a:xfrm>
            <a:custGeom>
              <a:avLst/>
              <a:gdLst/>
              <a:ahLst/>
              <a:cxnLst/>
              <a:rect l="l" t="t" r="r" b="b"/>
              <a:pathLst>
                <a:path w="1037627" h="1355077" extrusionOk="0">
                  <a:moveTo>
                    <a:pt x="250811" y="1354457"/>
                  </a:moveTo>
                  <a:lnTo>
                    <a:pt x="246428" y="1354457"/>
                  </a:lnTo>
                  <a:cubicBezTo>
                    <a:pt x="184421" y="1353727"/>
                    <a:pt x="121685" y="1329991"/>
                    <a:pt x="60408" y="1283175"/>
                  </a:cubicBezTo>
                  <a:cubicBezTo>
                    <a:pt x="-4958" y="1233365"/>
                    <a:pt x="-19054" y="1165808"/>
                    <a:pt x="20531" y="1093284"/>
                  </a:cubicBezTo>
                  <a:cubicBezTo>
                    <a:pt x="37912" y="1062974"/>
                    <a:pt x="60262" y="1035805"/>
                    <a:pt x="86701" y="1012945"/>
                  </a:cubicBezTo>
                  <a:cubicBezTo>
                    <a:pt x="126870" y="976866"/>
                    <a:pt x="169376" y="943415"/>
                    <a:pt x="213855" y="912887"/>
                  </a:cubicBezTo>
                  <a:cubicBezTo>
                    <a:pt x="316835" y="842554"/>
                    <a:pt x="362555" y="748266"/>
                    <a:pt x="353353" y="624836"/>
                  </a:cubicBezTo>
                  <a:cubicBezTo>
                    <a:pt x="351963" y="606797"/>
                    <a:pt x="351307" y="588319"/>
                    <a:pt x="350576" y="570425"/>
                  </a:cubicBezTo>
                  <a:cubicBezTo>
                    <a:pt x="349628" y="546762"/>
                    <a:pt x="348750" y="522295"/>
                    <a:pt x="346341" y="498559"/>
                  </a:cubicBezTo>
                  <a:cubicBezTo>
                    <a:pt x="341520" y="451378"/>
                    <a:pt x="335094" y="403613"/>
                    <a:pt x="328812" y="357381"/>
                  </a:cubicBezTo>
                  <a:lnTo>
                    <a:pt x="323919" y="320864"/>
                  </a:lnTo>
                  <a:cubicBezTo>
                    <a:pt x="313620" y="243374"/>
                    <a:pt x="325087" y="173917"/>
                    <a:pt x="358026" y="114832"/>
                  </a:cubicBezTo>
                  <a:cubicBezTo>
                    <a:pt x="389870" y="57718"/>
                    <a:pt x="441358" y="19448"/>
                    <a:pt x="510961" y="1773"/>
                  </a:cubicBezTo>
                  <a:cubicBezTo>
                    <a:pt x="512058" y="1481"/>
                    <a:pt x="513153" y="1481"/>
                    <a:pt x="514249" y="1773"/>
                  </a:cubicBezTo>
                  <a:lnTo>
                    <a:pt x="514978" y="1773"/>
                  </a:lnTo>
                  <a:cubicBezTo>
                    <a:pt x="598313" y="-8963"/>
                    <a:pt x="673391" y="16380"/>
                    <a:pt x="744454" y="78533"/>
                  </a:cubicBezTo>
                  <a:cubicBezTo>
                    <a:pt x="761984" y="93944"/>
                    <a:pt x="779804" y="109062"/>
                    <a:pt x="797697" y="124180"/>
                  </a:cubicBezTo>
                  <a:cubicBezTo>
                    <a:pt x="827350" y="149231"/>
                    <a:pt x="858024" y="175305"/>
                    <a:pt x="887019" y="202328"/>
                  </a:cubicBezTo>
                  <a:cubicBezTo>
                    <a:pt x="920689" y="232740"/>
                    <a:pt x="951363" y="266314"/>
                    <a:pt x="978605" y="302605"/>
                  </a:cubicBezTo>
                  <a:cubicBezTo>
                    <a:pt x="1029730" y="374107"/>
                    <a:pt x="1047186" y="461018"/>
                    <a:pt x="1029364" y="560785"/>
                  </a:cubicBezTo>
                  <a:cubicBezTo>
                    <a:pt x="1004241" y="701012"/>
                    <a:pt x="944937" y="806474"/>
                    <a:pt x="847946" y="883015"/>
                  </a:cubicBezTo>
                  <a:cubicBezTo>
                    <a:pt x="792585" y="926836"/>
                    <a:pt x="726342" y="939326"/>
                    <a:pt x="661926" y="951522"/>
                  </a:cubicBezTo>
                  <a:lnTo>
                    <a:pt x="656302" y="952545"/>
                  </a:lnTo>
                  <a:cubicBezTo>
                    <a:pt x="554053" y="972045"/>
                    <a:pt x="495625" y="1017181"/>
                    <a:pt x="466411" y="1098615"/>
                  </a:cubicBezTo>
                  <a:cubicBezTo>
                    <a:pt x="461079" y="1113515"/>
                    <a:pt x="455894" y="1128487"/>
                    <a:pt x="450926" y="1143459"/>
                  </a:cubicBezTo>
                  <a:cubicBezTo>
                    <a:pt x="442163" y="1168437"/>
                    <a:pt x="433472" y="1193488"/>
                    <a:pt x="424342" y="1218320"/>
                  </a:cubicBezTo>
                  <a:cubicBezTo>
                    <a:pt x="383881" y="1330355"/>
                    <a:pt x="325599" y="1354457"/>
                    <a:pt x="250811" y="1354457"/>
                  </a:cubicBezTo>
                  <a:close/>
                  <a:moveTo>
                    <a:pt x="514394" y="15285"/>
                  </a:moveTo>
                  <a:cubicBezTo>
                    <a:pt x="448662" y="31645"/>
                    <a:pt x="399802" y="67870"/>
                    <a:pt x="369859" y="121405"/>
                  </a:cubicBezTo>
                  <a:cubicBezTo>
                    <a:pt x="338892" y="177788"/>
                    <a:pt x="327644" y="243812"/>
                    <a:pt x="337576" y="318162"/>
                  </a:cubicBezTo>
                  <a:lnTo>
                    <a:pt x="342470" y="354679"/>
                  </a:lnTo>
                  <a:cubicBezTo>
                    <a:pt x="348750" y="401057"/>
                    <a:pt x="355252" y="449041"/>
                    <a:pt x="359925" y="496441"/>
                  </a:cubicBezTo>
                  <a:cubicBezTo>
                    <a:pt x="362409" y="520907"/>
                    <a:pt x="363357" y="545447"/>
                    <a:pt x="364381" y="569476"/>
                  </a:cubicBezTo>
                  <a:cubicBezTo>
                    <a:pt x="365037" y="587442"/>
                    <a:pt x="365768" y="605409"/>
                    <a:pt x="367082" y="623303"/>
                  </a:cubicBezTo>
                  <a:cubicBezTo>
                    <a:pt x="376431" y="752428"/>
                    <a:pt x="328812" y="850954"/>
                    <a:pt x="221012" y="924426"/>
                  </a:cubicBezTo>
                  <a:cubicBezTo>
                    <a:pt x="177045" y="954663"/>
                    <a:pt x="135049" y="987675"/>
                    <a:pt x="95392" y="1023389"/>
                  </a:cubicBezTo>
                  <a:cubicBezTo>
                    <a:pt x="70122" y="1045081"/>
                    <a:pt x="48723" y="1071008"/>
                    <a:pt x="32217" y="1099930"/>
                  </a:cubicBezTo>
                  <a:cubicBezTo>
                    <a:pt x="-4300" y="1166611"/>
                    <a:pt x="8408" y="1225916"/>
                    <a:pt x="68150" y="1271270"/>
                  </a:cubicBezTo>
                  <a:cubicBezTo>
                    <a:pt x="127892" y="1316625"/>
                    <a:pt x="186978" y="1339193"/>
                    <a:pt x="246501" y="1339924"/>
                  </a:cubicBezTo>
                  <a:cubicBezTo>
                    <a:pt x="319536" y="1340946"/>
                    <a:pt x="373072" y="1319839"/>
                    <a:pt x="412144" y="1212696"/>
                  </a:cubicBezTo>
                  <a:cubicBezTo>
                    <a:pt x="421202" y="1188229"/>
                    <a:pt x="429966" y="1162886"/>
                    <a:pt x="438657" y="1137908"/>
                  </a:cubicBezTo>
                  <a:lnTo>
                    <a:pt x="454140" y="1093064"/>
                  </a:lnTo>
                  <a:cubicBezTo>
                    <a:pt x="484670" y="1007394"/>
                    <a:pt x="548210" y="958022"/>
                    <a:pt x="654184" y="938011"/>
                  </a:cubicBezTo>
                  <a:lnTo>
                    <a:pt x="659735" y="936915"/>
                  </a:lnTo>
                  <a:cubicBezTo>
                    <a:pt x="722253" y="925084"/>
                    <a:pt x="786888" y="912449"/>
                    <a:pt x="839692" y="871184"/>
                  </a:cubicBezTo>
                  <a:cubicBezTo>
                    <a:pt x="933836" y="796761"/>
                    <a:pt x="991460" y="694146"/>
                    <a:pt x="1015854" y="557571"/>
                  </a:cubicBezTo>
                  <a:cubicBezTo>
                    <a:pt x="1032943" y="461968"/>
                    <a:pt x="1016730" y="378927"/>
                    <a:pt x="967650" y="310712"/>
                  </a:cubicBezTo>
                  <a:cubicBezTo>
                    <a:pt x="940920" y="275298"/>
                    <a:pt x="910829" y="242504"/>
                    <a:pt x="877890" y="212772"/>
                  </a:cubicBezTo>
                  <a:cubicBezTo>
                    <a:pt x="849114" y="185895"/>
                    <a:pt x="818586" y="160041"/>
                    <a:pt x="789080" y="135062"/>
                  </a:cubicBezTo>
                  <a:cubicBezTo>
                    <a:pt x="771113" y="119871"/>
                    <a:pt x="753220" y="104680"/>
                    <a:pt x="735617" y="89270"/>
                  </a:cubicBezTo>
                  <a:cubicBezTo>
                    <a:pt x="667550" y="29527"/>
                    <a:pt x="596121" y="5571"/>
                    <a:pt x="516512" y="15869"/>
                  </a:cubicBezTo>
                  <a:lnTo>
                    <a:pt x="514322" y="1586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1" name="Google Shape;221;p12"/>
            <p:cNvSpPr/>
            <p:nvPr/>
          </p:nvSpPr>
          <p:spPr>
            <a:xfrm>
              <a:off x="6800695" y="2288118"/>
              <a:ext cx="652345" cy="809307"/>
            </a:xfrm>
            <a:custGeom>
              <a:avLst/>
              <a:gdLst/>
              <a:ahLst/>
              <a:cxnLst/>
              <a:rect l="l" t="t" r="r" b="b"/>
              <a:pathLst>
                <a:path w="652345" h="809307" extrusionOk="0">
                  <a:moveTo>
                    <a:pt x="244956" y="808682"/>
                  </a:moveTo>
                  <a:cubicBezTo>
                    <a:pt x="177179" y="808682"/>
                    <a:pt x="139567" y="778007"/>
                    <a:pt x="109257" y="703001"/>
                  </a:cubicBezTo>
                  <a:cubicBezTo>
                    <a:pt x="78217" y="626313"/>
                    <a:pt x="52801" y="545683"/>
                    <a:pt x="28335" y="467754"/>
                  </a:cubicBezTo>
                  <a:lnTo>
                    <a:pt x="13727" y="422472"/>
                  </a:lnTo>
                  <a:cubicBezTo>
                    <a:pt x="-3655" y="369266"/>
                    <a:pt x="-6211" y="312313"/>
                    <a:pt x="6424" y="257778"/>
                  </a:cubicBezTo>
                  <a:cubicBezTo>
                    <a:pt x="26655" y="171377"/>
                    <a:pt x="89026" y="120326"/>
                    <a:pt x="145921" y="79353"/>
                  </a:cubicBezTo>
                  <a:cubicBezTo>
                    <a:pt x="205225" y="36701"/>
                    <a:pt x="274170" y="15813"/>
                    <a:pt x="339756" y="-401"/>
                  </a:cubicBezTo>
                  <a:cubicBezTo>
                    <a:pt x="340779" y="-693"/>
                    <a:pt x="341801" y="-693"/>
                    <a:pt x="342824" y="-401"/>
                  </a:cubicBezTo>
                  <a:lnTo>
                    <a:pt x="409870" y="-401"/>
                  </a:lnTo>
                  <a:cubicBezTo>
                    <a:pt x="493422" y="-401"/>
                    <a:pt x="556452" y="47510"/>
                    <a:pt x="578655" y="127775"/>
                  </a:cubicBezTo>
                  <a:cubicBezTo>
                    <a:pt x="582963" y="143186"/>
                    <a:pt x="587638" y="158523"/>
                    <a:pt x="592385" y="173860"/>
                  </a:cubicBezTo>
                  <a:cubicBezTo>
                    <a:pt x="602318" y="203907"/>
                    <a:pt x="610497" y="234516"/>
                    <a:pt x="616852" y="265520"/>
                  </a:cubicBezTo>
                  <a:cubicBezTo>
                    <a:pt x="619846" y="281003"/>
                    <a:pt x="622840" y="296487"/>
                    <a:pt x="625982" y="311970"/>
                  </a:cubicBezTo>
                  <a:cubicBezTo>
                    <a:pt x="638690" y="375876"/>
                    <a:pt x="651763" y="441900"/>
                    <a:pt x="650813" y="509676"/>
                  </a:cubicBezTo>
                  <a:cubicBezTo>
                    <a:pt x="649426" y="611122"/>
                    <a:pt x="606992" y="684960"/>
                    <a:pt x="520300" y="734990"/>
                  </a:cubicBezTo>
                  <a:cubicBezTo>
                    <a:pt x="441787" y="780637"/>
                    <a:pt x="356627" y="796631"/>
                    <a:pt x="283665" y="806272"/>
                  </a:cubicBezTo>
                  <a:cubicBezTo>
                    <a:pt x="270811" y="807952"/>
                    <a:pt x="257883" y="808755"/>
                    <a:pt x="244956" y="808682"/>
                  </a:cubicBezTo>
                  <a:close/>
                  <a:moveTo>
                    <a:pt x="343190" y="13476"/>
                  </a:moveTo>
                  <a:cubicBezTo>
                    <a:pt x="268766" y="31807"/>
                    <a:pt x="208146" y="52038"/>
                    <a:pt x="153882" y="91112"/>
                  </a:cubicBezTo>
                  <a:cubicBezTo>
                    <a:pt x="96549" y="132450"/>
                    <a:pt x="38997" y="179631"/>
                    <a:pt x="19935" y="261211"/>
                  </a:cubicBezTo>
                  <a:cubicBezTo>
                    <a:pt x="8031" y="313117"/>
                    <a:pt x="10513" y="367301"/>
                    <a:pt x="27239" y="417871"/>
                  </a:cubicBezTo>
                  <a:lnTo>
                    <a:pt x="41846" y="463372"/>
                  </a:lnTo>
                  <a:cubicBezTo>
                    <a:pt x="66239" y="540935"/>
                    <a:pt x="91510" y="621274"/>
                    <a:pt x="122184" y="697084"/>
                  </a:cubicBezTo>
                  <a:cubicBezTo>
                    <a:pt x="155415" y="779103"/>
                    <a:pt x="195950" y="803205"/>
                    <a:pt x="282863" y="791519"/>
                  </a:cubicBezTo>
                  <a:cubicBezTo>
                    <a:pt x="354509" y="782024"/>
                    <a:pt x="437916" y="766322"/>
                    <a:pt x="514676" y="721916"/>
                  </a:cubicBezTo>
                  <a:cubicBezTo>
                    <a:pt x="596475" y="674444"/>
                    <a:pt x="636864" y="605060"/>
                    <a:pt x="638178" y="508800"/>
                  </a:cubicBezTo>
                  <a:cubicBezTo>
                    <a:pt x="639053" y="442557"/>
                    <a:pt x="626128" y="377337"/>
                    <a:pt x="613564" y="314307"/>
                  </a:cubicBezTo>
                  <a:cubicBezTo>
                    <a:pt x="610497" y="298751"/>
                    <a:pt x="607357" y="283194"/>
                    <a:pt x="604508" y="267638"/>
                  </a:cubicBezTo>
                  <a:cubicBezTo>
                    <a:pt x="598155" y="237262"/>
                    <a:pt x="590120" y="207267"/>
                    <a:pt x="580408" y="177805"/>
                  </a:cubicBezTo>
                  <a:cubicBezTo>
                    <a:pt x="575659" y="162394"/>
                    <a:pt x="570840" y="146910"/>
                    <a:pt x="566530" y="131354"/>
                  </a:cubicBezTo>
                  <a:cubicBezTo>
                    <a:pt x="546153" y="57881"/>
                    <a:pt x="487944" y="13329"/>
                    <a:pt x="410747" y="13329"/>
                  </a:cubicBezTo>
                  <a:lnTo>
                    <a:pt x="345526" y="13329"/>
                  </a:ln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2" name="Google Shape;222;p12"/>
            <p:cNvSpPr/>
            <p:nvPr/>
          </p:nvSpPr>
          <p:spPr>
            <a:xfrm>
              <a:off x="3417501" y="4380720"/>
              <a:ext cx="366009" cy="341366"/>
            </a:xfrm>
            <a:custGeom>
              <a:avLst/>
              <a:gdLst/>
              <a:ahLst/>
              <a:cxnLst/>
              <a:rect l="l" t="t" r="r" b="b"/>
              <a:pathLst>
                <a:path w="366009" h="341366" extrusionOk="0">
                  <a:moveTo>
                    <a:pt x="189072" y="340746"/>
                  </a:moveTo>
                  <a:cubicBezTo>
                    <a:pt x="172639" y="340746"/>
                    <a:pt x="156279" y="339066"/>
                    <a:pt x="140211" y="335634"/>
                  </a:cubicBezTo>
                  <a:cubicBezTo>
                    <a:pt x="73749" y="321027"/>
                    <a:pt x="31681" y="288380"/>
                    <a:pt x="12400" y="234918"/>
                  </a:cubicBezTo>
                  <a:cubicBezTo>
                    <a:pt x="-11921" y="168018"/>
                    <a:pt x="-4253" y="108129"/>
                    <a:pt x="35113" y="56712"/>
                  </a:cubicBezTo>
                  <a:cubicBezTo>
                    <a:pt x="62721" y="20779"/>
                    <a:pt x="98728" y="7779"/>
                    <a:pt x="130059" y="-401"/>
                  </a:cubicBezTo>
                  <a:cubicBezTo>
                    <a:pt x="131082" y="-693"/>
                    <a:pt x="132177" y="-693"/>
                    <a:pt x="133200" y="-401"/>
                  </a:cubicBezTo>
                  <a:lnTo>
                    <a:pt x="135318" y="-401"/>
                  </a:lnTo>
                  <a:cubicBezTo>
                    <a:pt x="140430" y="-401"/>
                    <a:pt x="145543" y="110"/>
                    <a:pt x="150802" y="256"/>
                  </a:cubicBezTo>
                  <a:cubicBezTo>
                    <a:pt x="162341" y="183"/>
                    <a:pt x="173807" y="1279"/>
                    <a:pt x="185128" y="3615"/>
                  </a:cubicBezTo>
                  <a:cubicBezTo>
                    <a:pt x="277225" y="26111"/>
                    <a:pt x="336383" y="94691"/>
                    <a:pt x="360996" y="207603"/>
                  </a:cubicBezTo>
                  <a:cubicBezTo>
                    <a:pt x="374362" y="268733"/>
                    <a:pt x="349603" y="309852"/>
                    <a:pt x="289349" y="325409"/>
                  </a:cubicBezTo>
                  <a:cubicBezTo>
                    <a:pt x="256703" y="334757"/>
                    <a:pt x="223033" y="339943"/>
                    <a:pt x="189072" y="340746"/>
                  </a:cubicBezTo>
                  <a:close/>
                  <a:moveTo>
                    <a:pt x="133419" y="13694"/>
                  </a:moveTo>
                  <a:cubicBezTo>
                    <a:pt x="104205" y="20998"/>
                    <a:pt x="70682" y="33049"/>
                    <a:pt x="45777" y="65695"/>
                  </a:cubicBezTo>
                  <a:cubicBezTo>
                    <a:pt x="9260" y="113534"/>
                    <a:pt x="1956" y="167214"/>
                    <a:pt x="25108" y="229733"/>
                  </a:cubicBezTo>
                  <a:cubicBezTo>
                    <a:pt x="43148" y="278739"/>
                    <a:pt x="80542" y="308246"/>
                    <a:pt x="142987" y="321684"/>
                  </a:cubicBezTo>
                  <a:cubicBezTo>
                    <a:pt x="193381" y="332493"/>
                    <a:pt x="241584" y="323072"/>
                    <a:pt x="286208" y="311313"/>
                  </a:cubicBezTo>
                  <a:cubicBezTo>
                    <a:pt x="339524" y="297217"/>
                    <a:pt x="359828" y="264278"/>
                    <a:pt x="348215" y="210598"/>
                  </a:cubicBezTo>
                  <a:cubicBezTo>
                    <a:pt x="324990" y="102213"/>
                    <a:pt x="270725" y="39184"/>
                    <a:pt x="182499" y="17565"/>
                  </a:cubicBezTo>
                  <a:cubicBezTo>
                    <a:pt x="172127" y="15448"/>
                    <a:pt x="161538" y="14425"/>
                    <a:pt x="150947" y="14644"/>
                  </a:cubicBezTo>
                  <a:cubicBezTo>
                    <a:pt x="145616" y="14790"/>
                    <a:pt x="140211" y="14498"/>
                    <a:pt x="134880" y="1391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3" name="Google Shape;223;p12"/>
            <p:cNvSpPr/>
            <p:nvPr/>
          </p:nvSpPr>
          <p:spPr>
            <a:xfrm>
              <a:off x="7093486" y="2175713"/>
              <a:ext cx="1321392" cy="1619922"/>
            </a:xfrm>
            <a:custGeom>
              <a:avLst/>
              <a:gdLst/>
              <a:ahLst/>
              <a:cxnLst/>
              <a:rect l="l" t="t" r="r" b="b"/>
              <a:pathLst>
                <a:path w="1321392" h="1619922" extrusionOk="0">
                  <a:moveTo>
                    <a:pt x="537689" y="1619302"/>
                  </a:moveTo>
                  <a:cubicBezTo>
                    <a:pt x="497593" y="1618864"/>
                    <a:pt x="457570" y="1614263"/>
                    <a:pt x="418422" y="1605499"/>
                  </a:cubicBezTo>
                  <a:cubicBezTo>
                    <a:pt x="361089" y="1593229"/>
                    <a:pt x="304050" y="1575043"/>
                    <a:pt x="248835" y="1557442"/>
                  </a:cubicBezTo>
                  <a:lnTo>
                    <a:pt x="229335" y="1551234"/>
                  </a:lnTo>
                  <a:cubicBezTo>
                    <a:pt x="176019" y="1534289"/>
                    <a:pt x="115546" y="1514717"/>
                    <a:pt x="64714" y="1475350"/>
                  </a:cubicBezTo>
                  <a:cubicBezTo>
                    <a:pt x="8987" y="1431529"/>
                    <a:pt x="-19496" y="1386247"/>
                    <a:pt x="10886" y="1292763"/>
                  </a:cubicBezTo>
                  <a:cubicBezTo>
                    <a:pt x="39078" y="1205704"/>
                    <a:pt x="95973" y="1130916"/>
                    <a:pt x="172367" y="1080522"/>
                  </a:cubicBezTo>
                  <a:cubicBezTo>
                    <a:pt x="197345" y="1063505"/>
                    <a:pt x="223127" y="1046926"/>
                    <a:pt x="248104" y="1030859"/>
                  </a:cubicBezTo>
                  <a:cubicBezTo>
                    <a:pt x="289661" y="1004054"/>
                    <a:pt x="332679" y="976447"/>
                    <a:pt x="372849" y="946283"/>
                  </a:cubicBezTo>
                  <a:cubicBezTo>
                    <a:pt x="443839" y="892968"/>
                    <a:pt x="482401" y="824826"/>
                    <a:pt x="487075" y="743830"/>
                  </a:cubicBezTo>
                  <a:cubicBezTo>
                    <a:pt x="489924" y="696357"/>
                    <a:pt x="489924" y="648665"/>
                    <a:pt x="487075" y="601192"/>
                  </a:cubicBezTo>
                  <a:cubicBezTo>
                    <a:pt x="483496" y="540719"/>
                    <a:pt x="477070" y="480589"/>
                    <a:pt x="467648" y="420796"/>
                  </a:cubicBezTo>
                  <a:cubicBezTo>
                    <a:pt x="448294" y="301676"/>
                    <a:pt x="477508" y="195044"/>
                    <a:pt x="554559" y="103823"/>
                  </a:cubicBezTo>
                  <a:cubicBezTo>
                    <a:pt x="607802" y="40721"/>
                    <a:pt x="740653" y="2012"/>
                    <a:pt x="740653" y="1574"/>
                  </a:cubicBezTo>
                  <a:cubicBezTo>
                    <a:pt x="844874" y="-10623"/>
                    <a:pt x="935804" y="27794"/>
                    <a:pt x="1026148" y="122666"/>
                  </a:cubicBezTo>
                  <a:cubicBezTo>
                    <a:pt x="1078879" y="178078"/>
                    <a:pt x="1134825" y="230320"/>
                    <a:pt x="1193690" y="279108"/>
                  </a:cubicBezTo>
                  <a:cubicBezTo>
                    <a:pt x="1271181" y="343598"/>
                    <a:pt x="1311204" y="431313"/>
                    <a:pt x="1318873" y="555180"/>
                  </a:cubicBezTo>
                  <a:cubicBezTo>
                    <a:pt x="1325080" y="665829"/>
                    <a:pt x="1303316" y="776185"/>
                    <a:pt x="1255550" y="876170"/>
                  </a:cubicBezTo>
                  <a:cubicBezTo>
                    <a:pt x="1218596" y="955851"/>
                    <a:pt x="1172583" y="1046050"/>
                    <a:pt x="1092245" y="1108422"/>
                  </a:cubicBezTo>
                  <a:cubicBezTo>
                    <a:pt x="1048058" y="1142675"/>
                    <a:pt x="998540" y="1163709"/>
                    <a:pt x="937191" y="1184670"/>
                  </a:cubicBezTo>
                  <a:cubicBezTo>
                    <a:pt x="852762" y="1213884"/>
                    <a:pt x="805728" y="1267784"/>
                    <a:pt x="792216" y="1350168"/>
                  </a:cubicBezTo>
                  <a:cubicBezTo>
                    <a:pt x="789880" y="1364775"/>
                    <a:pt x="786665" y="1380039"/>
                    <a:pt x="783598" y="1393989"/>
                  </a:cubicBezTo>
                  <a:cubicBezTo>
                    <a:pt x="779654" y="1411956"/>
                    <a:pt x="775783" y="1430507"/>
                    <a:pt x="773301" y="1448839"/>
                  </a:cubicBezTo>
                  <a:cubicBezTo>
                    <a:pt x="763367" y="1528155"/>
                    <a:pt x="722176" y="1579426"/>
                    <a:pt x="651185" y="1601482"/>
                  </a:cubicBezTo>
                  <a:cubicBezTo>
                    <a:pt x="614449" y="1613095"/>
                    <a:pt x="576179" y="1619083"/>
                    <a:pt x="537689" y="1619302"/>
                  </a:cubicBezTo>
                  <a:close/>
                  <a:moveTo>
                    <a:pt x="564273" y="113464"/>
                  </a:moveTo>
                  <a:cubicBezTo>
                    <a:pt x="489997" y="201106"/>
                    <a:pt x="462024" y="304305"/>
                    <a:pt x="480429" y="418532"/>
                  </a:cubicBezTo>
                  <a:cubicBezTo>
                    <a:pt x="490143" y="478808"/>
                    <a:pt x="496716" y="539478"/>
                    <a:pt x="500002" y="600535"/>
                  </a:cubicBezTo>
                  <a:cubicBezTo>
                    <a:pt x="502998" y="648593"/>
                    <a:pt x="502998" y="696869"/>
                    <a:pt x="500002" y="744926"/>
                  </a:cubicBezTo>
                  <a:cubicBezTo>
                    <a:pt x="494963" y="830377"/>
                    <a:pt x="454648" y="902098"/>
                    <a:pt x="380152" y="958115"/>
                  </a:cubicBezTo>
                  <a:cubicBezTo>
                    <a:pt x="339617" y="988571"/>
                    <a:pt x="296454" y="1016543"/>
                    <a:pt x="254605" y="1043201"/>
                  </a:cubicBezTo>
                  <a:cubicBezTo>
                    <a:pt x="229772" y="1059561"/>
                    <a:pt x="203990" y="1075848"/>
                    <a:pt x="179232" y="1092646"/>
                  </a:cubicBezTo>
                  <a:cubicBezTo>
                    <a:pt x="105612" y="1141506"/>
                    <a:pt x="50617" y="1213738"/>
                    <a:pt x="23082" y="1297655"/>
                  </a:cubicBezTo>
                  <a:cubicBezTo>
                    <a:pt x="-4597" y="1382011"/>
                    <a:pt x="19942" y="1423203"/>
                    <a:pt x="72090" y="1463883"/>
                  </a:cubicBezTo>
                  <a:cubicBezTo>
                    <a:pt x="121170" y="1502081"/>
                    <a:pt x="180620" y="1521071"/>
                    <a:pt x="232768" y="1537357"/>
                  </a:cubicBezTo>
                  <a:lnTo>
                    <a:pt x="252267" y="1543565"/>
                  </a:lnTo>
                  <a:cubicBezTo>
                    <a:pt x="307190" y="1561094"/>
                    <a:pt x="363938" y="1579206"/>
                    <a:pt x="420687" y="1591330"/>
                  </a:cubicBezTo>
                  <a:cubicBezTo>
                    <a:pt x="508985" y="1610173"/>
                    <a:pt x="581364" y="1609370"/>
                    <a:pt x="647752" y="1588773"/>
                  </a:cubicBezTo>
                  <a:cubicBezTo>
                    <a:pt x="714142" y="1568178"/>
                    <a:pt x="751025" y="1522165"/>
                    <a:pt x="760373" y="1447889"/>
                  </a:cubicBezTo>
                  <a:cubicBezTo>
                    <a:pt x="762782" y="1428900"/>
                    <a:pt x="766873" y="1410057"/>
                    <a:pt x="770744" y="1391871"/>
                  </a:cubicBezTo>
                  <a:cubicBezTo>
                    <a:pt x="773884" y="1377264"/>
                    <a:pt x="777026" y="1362657"/>
                    <a:pt x="779362" y="1348050"/>
                  </a:cubicBezTo>
                  <a:cubicBezTo>
                    <a:pt x="793386" y="1260408"/>
                    <a:pt x="843852" y="1201980"/>
                    <a:pt x="933466" y="1171378"/>
                  </a:cubicBezTo>
                  <a:cubicBezTo>
                    <a:pt x="993062" y="1150928"/>
                    <a:pt x="1041559" y="1130551"/>
                    <a:pt x="1084283" y="1097320"/>
                  </a:cubicBezTo>
                  <a:cubicBezTo>
                    <a:pt x="1161774" y="1036847"/>
                    <a:pt x="1207275" y="948329"/>
                    <a:pt x="1243500" y="870181"/>
                  </a:cubicBezTo>
                  <a:cubicBezTo>
                    <a:pt x="1290315" y="772387"/>
                    <a:pt x="1311643" y="664368"/>
                    <a:pt x="1305507" y="556130"/>
                  </a:cubicBezTo>
                  <a:cubicBezTo>
                    <a:pt x="1298204" y="436571"/>
                    <a:pt x="1259933" y="352070"/>
                    <a:pt x="1185438" y="290355"/>
                  </a:cubicBezTo>
                  <a:cubicBezTo>
                    <a:pt x="1125913" y="241114"/>
                    <a:pt x="1069384" y="188390"/>
                    <a:pt x="1016070" y="132453"/>
                  </a:cubicBezTo>
                  <a:cubicBezTo>
                    <a:pt x="928864" y="40940"/>
                    <a:pt x="841588" y="3838"/>
                    <a:pt x="741530" y="15597"/>
                  </a:cubicBezTo>
                  <a:cubicBezTo>
                    <a:pt x="740872" y="16692"/>
                    <a:pt x="603785" y="66794"/>
                    <a:pt x="564273" y="1136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 name="Google Shape;224;p12"/>
            <p:cNvSpPr/>
            <p:nvPr/>
          </p:nvSpPr>
          <p:spPr>
            <a:xfrm>
              <a:off x="6099620" y="2164898"/>
              <a:ext cx="89663" cy="76481"/>
            </a:xfrm>
            <a:custGeom>
              <a:avLst/>
              <a:gdLst/>
              <a:ahLst/>
              <a:cxnLst/>
              <a:rect l="l" t="t" r="r" b="b"/>
              <a:pathLst>
                <a:path w="89663" h="76481" extrusionOk="0">
                  <a:moveTo>
                    <a:pt x="44193" y="75857"/>
                  </a:moveTo>
                  <a:cubicBezTo>
                    <a:pt x="40542" y="75922"/>
                    <a:pt x="36963" y="75272"/>
                    <a:pt x="33604" y="73958"/>
                  </a:cubicBezTo>
                  <a:cubicBezTo>
                    <a:pt x="20896" y="69137"/>
                    <a:pt x="154" y="56064"/>
                    <a:pt x="-1381" y="41311"/>
                  </a:cubicBezTo>
                  <a:cubicBezTo>
                    <a:pt x="-2548" y="30794"/>
                    <a:pt x="6362" y="21372"/>
                    <a:pt x="14979" y="12097"/>
                  </a:cubicBezTo>
                  <a:cubicBezTo>
                    <a:pt x="18120" y="8664"/>
                    <a:pt x="21334" y="5305"/>
                    <a:pt x="23890" y="2018"/>
                  </a:cubicBezTo>
                  <a:cubicBezTo>
                    <a:pt x="24620" y="944"/>
                    <a:pt x="25716" y="126"/>
                    <a:pt x="26957" y="-319"/>
                  </a:cubicBezTo>
                  <a:cubicBezTo>
                    <a:pt x="28199" y="-721"/>
                    <a:pt x="29514" y="-721"/>
                    <a:pt x="30755" y="-319"/>
                  </a:cubicBezTo>
                  <a:cubicBezTo>
                    <a:pt x="31412" y="-465"/>
                    <a:pt x="32143" y="-465"/>
                    <a:pt x="32800" y="-319"/>
                  </a:cubicBezTo>
                  <a:cubicBezTo>
                    <a:pt x="56026" y="1142"/>
                    <a:pt x="74065" y="8299"/>
                    <a:pt x="82537" y="19692"/>
                  </a:cubicBezTo>
                  <a:cubicBezTo>
                    <a:pt x="84947" y="22877"/>
                    <a:pt x="86700" y="26536"/>
                    <a:pt x="87577" y="30428"/>
                  </a:cubicBezTo>
                  <a:cubicBezTo>
                    <a:pt x="88380" y="34358"/>
                    <a:pt x="88380" y="38404"/>
                    <a:pt x="87577" y="42333"/>
                  </a:cubicBezTo>
                  <a:cubicBezTo>
                    <a:pt x="86043" y="48052"/>
                    <a:pt x="83414" y="53413"/>
                    <a:pt x="79762" y="58109"/>
                  </a:cubicBezTo>
                  <a:cubicBezTo>
                    <a:pt x="76183" y="62688"/>
                    <a:pt x="71655" y="66464"/>
                    <a:pt x="66542" y="69211"/>
                  </a:cubicBezTo>
                  <a:cubicBezTo>
                    <a:pt x="59823" y="73381"/>
                    <a:pt x="52082" y="75674"/>
                    <a:pt x="44193" y="75857"/>
                  </a:cubicBezTo>
                  <a:close/>
                  <a:moveTo>
                    <a:pt x="32435" y="13777"/>
                  </a:moveTo>
                  <a:cubicBezTo>
                    <a:pt x="30025" y="16654"/>
                    <a:pt x="27469" y="19364"/>
                    <a:pt x="24693" y="21883"/>
                  </a:cubicBezTo>
                  <a:cubicBezTo>
                    <a:pt x="19435" y="27361"/>
                    <a:pt x="11620" y="35687"/>
                    <a:pt x="12059" y="39485"/>
                  </a:cubicBezTo>
                  <a:cubicBezTo>
                    <a:pt x="12569" y="44525"/>
                    <a:pt x="24767" y="55114"/>
                    <a:pt x="38205" y="60300"/>
                  </a:cubicBezTo>
                  <a:cubicBezTo>
                    <a:pt x="41930" y="61250"/>
                    <a:pt x="45728" y="61396"/>
                    <a:pt x="49526" y="60738"/>
                  </a:cubicBezTo>
                  <a:cubicBezTo>
                    <a:pt x="53323" y="60008"/>
                    <a:pt x="56902" y="58518"/>
                    <a:pt x="60042" y="56356"/>
                  </a:cubicBezTo>
                  <a:cubicBezTo>
                    <a:pt x="66981" y="52748"/>
                    <a:pt x="72239" y="46562"/>
                    <a:pt x="74649" y="39120"/>
                  </a:cubicBezTo>
                  <a:cubicBezTo>
                    <a:pt x="75088" y="37199"/>
                    <a:pt x="75088" y="35198"/>
                    <a:pt x="74649" y="33277"/>
                  </a:cubicBezTo>
                  <a:cubicBezTo>
                    <a:pt x="74212" y="31371"/>
                    <a:pt x="73335" y="29581"/>
                    <a:pt x="72166" y="28019"/>
                  </a:cubicBezTo>
                  <a:cubicBezTo>
                    <a:pt x="65885" y="20277"/>
                    <a:pt x="51497" y="14945"/>
                    <a:pt x="32435" y="1377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5" name="Google Shape;225;p12"/>
            <p:cNvSpPr/>
            <p:nvPr/>
          </p:nvSpPr>
          <p:spPr>
            <a:xfrm>
              <a:off x="7296005" y="4695630"/>
              <a:ext cx="774899" cy="719268"/>
            </a:xfrm>
            <a:custGeom>
              <a:avLst/>
              <a:gdLst/>
              <a:ahLst/>
              <a:cxnLst/>
              <a:rect l="l" t="t" r="r" b="b"/>
              <a:pathLst>
                <a:path w="774899" h="719268" extrusionOk="0">
                  <a:moveTo>
                    <a:pt x="274623" y="718648"/>
                  </a:moveTo>
                  <a:cubicBezTo>
                    <a:pt x="212543" y="718648"/>
                    <a:pt x="166092" y="684760"/>
                    <a:pt x="132351" y="615304"/>
                  </a:cubicBezTo>
                  <a:cubicBezTo>
                    <a:pt x="90356" y="528683"/>
                    <a:pt x="64501" y="434907"/>
                    <a:pt x="39304" y="344197"/>
                  </a:cubicBezTo>
                  <a:lnTo>
                    <a:pt x="31562" y="316151"/>
                  </a:lnTo>
                  <a:cubicBezTo>
                    <a:pt x="13888" y="252465"/>
                    <a:pt x="-2327" y="183666"/>
                    <a:pt x="-1450" y="112165"/>
                  </a:cubicBezTo>
                  <a:cubicBezTo>
                    <a:pt x="-792" y="48916"/>
                    <a:pt x="34629" y="9916"/>
                    <a:pt x="95614" y="6044"/>
                  </a:cubicBezTo>
                  <a:cubicBezTo>
                    <a:pt x="103429" y="5241"/>
                    <a:pt x="111169" y="3926"/>
                    <a:pt x="118839" y="2027"/>
                  </a:cubicBezTo>
                  <a:cubicBezTo>
                    <a:pt x="122636" y="1078"/>
                    <a:pt x="126581" y="274"/>
                    <a:pt x="130306" y="-456"/>
                  </a:cubicBezTo>
                  <a:cubicBezTo>
                    <a:pt x="131181" y="-675"/>
                    <a:pt x="132205" y="-675"/>
                    <a:pt x="133080" y="-456"/>
                  </a:cubicBezTo>
                  <a:cubicBezTo>
                    <a:pt x="133811" y="-602"/>
                    <a:pt x="134469" y="-602"/>
                    <a:pt x="135198" y="-456"/>
                  </a:cubicBezTo>
                  <a:cubicBezTo>
                    <a:pt x="213711" y="5022"/>
                    <a:pt x="306175" y="14151"/>
                    <a:pt x="396665" y="39860"/>
                  </a:cubicBezTo>
                  <a:cubicBezTo>
                    <a:pt x="460132" y="57972"/>
                    <a:pt x="521336" y="77838"/>
                    <a:pt x="574140" y="120929"/>
                  </a:cubicBezTo>
                  <a:cubicBezTo>
                    <a:pt x="650096" y="183008"/>
                    <a:pt x="703266" y="266196"/>
                    <a:pt x="741025" y="331635"/>
                  </a:cubicBezTo>
                  <a:cubicBezTo>
                    <a:pt x="772064" y="384878"/>
                    <a:pt x="780830" y="437682"/>
                    <a:pt x="767172" y="483402"/>
                  </a:cubicBezTo>
                  <a:cubicBezTo>
                    <a:pt x="753515" y="529122"/>
                    <a:pt x="717581" y="567539"/>
                    <a:pt x="663243" y="592955"/>
                  </a:cubicBezTo>
                  <a:cubicBezTo>
                    <a:pt x="587360" y="628596"/>
                    <a:pt x="507239" y="657007"/>
                    <a:pt x="429530" y="684468"/>
                  </a:cubicBezTo>
                  <a:lnTo>
                    <a:pt x="376872" y="703238"/>
                  </a:lnTo>
                  <a:cubicBezTo>
                    <a:pt x="351966" y="711126"/>
                    <a:pt x="326113" y="715727"/>
                    <a:pt x="299966" y="716968"/>
                  </a:cubicBezTo>
                  <a:lnTo>
                    <a:pt x="291056" y="717772"/>
                  </a:lnTo>
                  <a:cubicBezTo>
                    <a:pt x="286090" y="718430"/>
                    <a:pt x="280247" y="718648"/>
                    <a:pt x="274623" y="718648"/>
                  </a:cubicBezTo>
                  <a:close/>
                  <a:moveTo>
                    <a:pt x="133665" y="13494"/>
                  </a:moveTo>
                  <a:lnTo>
                    <a:pt x="122636" y="15904"/>
                  </a:lnTo>
                  <a:cubicBezTo>
                    <a:pt x="114238" y="17876"/>
                    <a:pt x="105692" y="19336"/>
                    <a:pt x="97147" y="20213"/>
                  </a:cubicBezTo>
                  <a:cubicBezTo>
                    <a:pt x="43320" y="24084"/>
                    <a:pt x="13376" y="56730"/>
                    <a:pt x="12645" y="112602"/>
                  </a:cubicBezTo>
                  <a:cubicBezTo>
                    <a:pt x="11916" y="181840"/>
                    <a:pt x="28129" y="249397"/>
                    <a:pt x="45145" y="312208"/>
                  </a:cubicBezTo>
                  <a:lnTo>
                    <a:pt x="52888" y="340180"/>
                  </a:lnTo>
                  <a:cubicBezTo>
                    <a:pt x="77647" y="429941"/>
                    <a:pt x="103210" y="523352"/>
                    <a:pt x="144620" y="608731"/>
                  </a:cubicBezTo>
                  <a:cubicBezTo>
                    <a:pt x="179093" y="679721"/>
                    <a:pt x="225690" y="709884"/>
                    <a:pt x="291056" y="703676"/>
                  </a:cubicBezTo>
                  <a:lnTo>
                    <a:pt x="299966" y="702800"/>
                  </a:lnTo>
                  <a:cubicBezTo>
                    <a:pt x="324944" y="701631"/>
                    <a:pt x="349703" y="697249"/>
                    <a:pt x="373659" y="689873"/>
                  </a:cubicBezTo>
                  <a:lnTo>
                    <a:pt x="426317" y="671102"/>
                  </a:lnTo>
                  <a:cubicBezTo>
                    <a:pt x="503807" y="643641"/>
                    <a:pt x="583343" y="615376"/>
                    <a:pt x="658860" y="579954"/>
                  </a:cubicBezTo>
                  <a:cubicBezTo>
                    <a:pt x="709985" y="556072"/>
                    <a:pt x="743070" y="521526"/>
                    <a:pt x="755558" y="479093"/>
                  </a:cubicBezTo>
                  <a:cubicBezTo>
                    <a:pt x="768049" y="436659"/>
                    <a:pt x="759430" y="388529"/>
                    <a:pt x="730727" y="338865"/>
                  </a:cubicBezTo>
                  <a:cubicBezTo>
                    <a:pt x="693552" y="274449"/>
                    <a:pt x="641332" y="192795"/>
                    <a:pt x="566983" y="132103"/>
                  </a:cubicBezTo>
                  <a:cubicBezTo>
                    <a:pt x="515858" y="90692"/>
                    <a:pt x="456114" y="71337"/>
                    <a:pt x="394034" y="53298"/>
                  </a:cubicBezTo>
                  <a:cubicBezTo>
                    <a:pt x="304786" y="27882"/>
                    <a:pt x="213126" y="18972"/>
                    <a:pt x="135198" y="1349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6" name="Google Shape;226;p12"/>
            <p:cNvSpPr/>
            <p:nvPr/>
          </p:nvSpPr>
          <p:spPr>
            <a:xfrm>
              <a:off x="7848200" y="2628898"/>
              <a:ext cx="240834" cy="305691"/>
            </a:xfrm>
            <a:custGeom>
              <a:avLst/>
              <a:gdLst/>
              <a:ahLst/>
              <a:cxnLst/>
              <a:rect l="l" t="t" r="r" b="b"/>
              <a:pathLst>
                <a:path w="240834" h="305691" extrusionOk="0">
                  <a:moveTo>
                    <a:pt x="127627" y="305034"/>
                  </a:moveTo>
                  <a:cubicBezTo>
                    <a:pt x="108857" y="305545"/>
                    <a:pt x="90378" y="300798"/>
                    <a:pt x="74165" y="291303"/>
                  </a:cubicBezTo>
                  <a:cubicBezTo>
                    <a:pt x="57659" y="281663"/>
                    <a:pt x="44002" y="267786"/>
                    <a:pt x="34580" y="251134"/>
                  </a:cubicBezTo>
                  <a:cubicBezTo>
                    <a:pt x="6315" y="198402"/>
                    <a:pt x="-5808" y="138535"/>
                    <a:pt x="-111" y="78990"/>
                  </a:cubicBezTo>
                  <a:cubicBezTo>
                    <a:pt x="2663" y="47585"/>
                    <a:pt x="10186" y="13697"/>
                    <a:pt x="45609" y="988"/>
                  </a:cubicBezTo>
                  <a:cubicBezTo>
                    <a:pt x="46850" y="550"/>
                    <a:pt x="48237" y="550"/>
                    <a:pt x="49480" y="988"/>
                  </a:cubicBezTo>
                  <a:cubicBezTo>
                    <a:pt x="78694" y="-4928"/>
                    <a:pt x="113896" y="5589"/>
                    <a:pt x="149026" y="30641"/>
                  </a:cubicBezTo>
                  <a:cubicBezTo>
                    <a:pt x="194380" y="62703"/>
                    <a:pt x="229365" y="112440"/>
                    <a:pt x="237399" y="153267"/>
                  </a:cubicBezTo>
                  <a:cubicBezTo>
                    <a:pt x="246675" y="205414"/>
                    <a:pt x="222792" y="273555"/>
                    <a:pt x="167577" y="297292"/>
                  </a:cubicBezTo>
                  <a:cubicBezTo>
                    <a:pt x="154942" y="302551"/>
                    <a:pt x="141357" y="305180"/>
                    <a:pt x="127627" y="305034"/>
                  </a:cubicBezTo>
                  <a:close/>
                  <a:moveTo>
                    <a:pt x="49480" y="14500"/>
                  </a:moveTo>
                  <a:cubicBezTo>
                    <a:pt x="23406" y="24141"/>
                    <a:pt x="16175" y="47731"/>
                    <a:pt x="13399" y="79793"/>
                  </a:cubicBezTo>
                  <a:cubicBezTo>
                    <a:pt x="7777" y="136461"/>
                    <a:pt x="19242" y="193509"/>
                    <a:pt x="46338" y="243611"/>
                  </a:cubicBezTo>
                  <a:cubicBezTo>
                    <a:pt x="70367" y="288455"/>
                    <a:pt x="125070" y="299337"/>
                    <a:pt x="161880" y="283634"/>
                  </a:cubicBezTo>
                  <a:cubicBezTo>
                    <a:pt x="210521" y="262966"/>
                    <a:pt x="231629" y="200958"/>
                    <a:pt x="223887" y="155458"/>
                  </a:cubicBezTo>
                  <a:cubicBezTo>
                    <a:pt x="217095" y="117699"/>
                    <a:pt x="184083" y="71979"/>
                    <a:pt x="141869" y="41742"/>
                  </a:cubicBezTo>
                  <a:cubicBezTo>
                    <a:pt x="109661" y="18809"/>
                    <a:pt x="77963" y="9169"/>
                    <a:pt x="52474" y="14208"/>
                  </a:cubicBezTo>
                  <a:cubicBezTo>
                    <a:pt x="51525" y="14595"/>
                    <a:pt x="50502" y="14697"/>
                    <a:pt x="49480" y="145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7" name="Google Shape;227;p12"/>
            <p:cNvSpPr/>
            <p:nvPr/>
          </p:nvSpPr>
          <p:spPr>
            <a:xfrm>
              <a:off x="5725981" y="1944702"/>
              <a:ext cx="695507" cy="544846"/>
            </a:xfrm>
            <a:custGeom>
              <a:avLst/>
              <a:gdLst/>
              <a:ahLst/>
              <a:cxnLst/>
              <a:rect l="l" t="t" r="r" b="b"/>
              <a:pathLst>
                <a:path w="695507" h="544846" extrusionOk="0">
                  <a:moveTo>
                    <a:pt x="386355" y="544226"/>
                  </a:moveTo>
                  <a:cubicBezTo>
                    <a:pt x="371894" y="544255"/>
                    <a:pt x="357506" y="542882"/>
                    <a:pt x="343337" y="540136"/>
                  </a:cubicBezTo>
                  <a:cubicBezTo>
                    <a:pt x="228964" y="518130"/>
                    <a:pt x="122552" y="465786"/>
                    <a:pt x="35348" y="388588"/>
                  </a:cubicBezTo>
                  <a:cubicBezTo>
                    <a:pt x="14898" y="372411"/>
                    <a:pt x="1752" y="348755"/>
                    <a:pt x="-1170" y="322856"/>
                  </a:cubicBezTo>
                  <a:cubicBezTo>
                    <a:pt x="-3434" y="296710"/>
                    <a:pt x="6572" y="269906"/>
                    <a:pt x="27606" y="243029"/>
                  </a:cubicBezTo>
                  <a:cubicBezTo>
                    <a:pt x="106849" y="143263"/>
                    <a:pt x="207784" y="36486"/>
                    <a:pt x="355753" y="844"/>
                  </a:cubicBezTo>
                  <a:cubicBezTo>
                    <a:pt x="356775" y="552"/>
                    <a:pt x="357798" y="552"/>
                    <a:pt x="358821" y="844"/>
                  </a:cubicBezTo>
                  <a:lnTo>
                    <a:pt x="359843" y="844"/>
                  </a:lnTo>
                  <a:cubicBezTo>
                    <a:pt x="443541" y="-7336"/>
                    <a:pt x="523807" y="18811"/>
                    <a:pt x="598303" y="77677"/>
                  </a:cubicBezTo>
                  <a:cubicBezTo>
                    <a:pt x="698653" y="156994"/>
                    <a:pt x="720564" y="254787"/>
                    <a:pt x="661843" y="360323"/>
                  </a:cubicBezTo>
                  <a:cubicBezTo>
                    <a:pt x="630876" y="415538"/>
                    <a:pt x="584353" y="454246"/>
                    <a:pt x="543600" y="486163"/>
                  </a:cubicBezTo>
                  <a:cubicBezTo>
                    <a:pt x="499194" y="522673"/>
                    <a:pt x="443834" y="543130"/>
                    <a:pt x="386355" y="544226"/>
                  </a:cubicBezTo>
                  <a:close/>
                  <a:moveTo>
                    <a:pt x="358894" y="14867"/>
                  </a:moveTo>
                  <a:cubicBezTo>
                    <a:pt x="214869" y="49486"/>
                    <a:pt x="115979" y="154218"/>
                    <a:pt x="38196" y="252158"/>
                  </a:cubicBezTo>
                  <a:cubicBezTo>
                    <a:pt x="19280" y="276114"/>
                    <a:pt x="10589" y="299412"/>
                    <a:pt x="12561" y="321688"/>
                  </a:cubicBezTo>
                  <a:cubicBezTo>
                    <a:pt x="14313" y="341918"/>
                    <a:pt x="24977" y="360761"/>
                    <a:pt x="44185" y="377706"/>
                  </a:cubicBezTo>
                  <a:cubicBezTo>
                    <a:pt x="129636" y="453319"/>
                    <a:pt x="233858" y="504553"/>
                    <a:pt x="345966" y="526040"/>
                  </a:cubicBezTo>
                  <a:cubicBezTo>
                    <a:pt x="410675" y="538529"/>
                    <a:pt x="476407" y="520708"/>
                    <a:pt x="535858" y="474915"/>
                  </a:cubicBezTo>
                  <a:cubicBezTo>
                    <a:pt x="575954" y="443802"/>
                    <a:pt x="621163" y="406189"/>
                    <a:pt x="650523" y="353312"/>
                  </a:cubicBezTo>
                  <a:cubicBezTo>
                    <a:pt x="719687" y="229152"/>
                    <a:pt x="656146" y="141510"/>
                    <a:pt x="590561" y="89363"/>
                  </a:cubicBezTo>
                  <a:cubicBezTo>
                    <a:pt x="517526" y="31811"/>
                    <a:pt x="443250" y="7710"/>
                    <a:pt x="361450" y="15232"/>
                  </a:cubicBezTo>
                  <a:cubicBezTo>
                    <a:pt x="360573" y="15320"/>
                    <a:pt x="359697" y="15196"/>
                    <a:pt x="358894" y="148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8" name="Google Shape;228;p12"/>
            <p:cNvSpPr/>
            <p:nvPr/>
          </p:nvSpPr>
          <p:spPr>
            <a:xfrm>
              <a:off x="5072109" y="1807515"/>
              <a:ext cx="1460525" cy="877987"/>
            </a:xfrm>
            <a:custGeom>
              <a:avLst/>
              <a:gdLst/>
              <a:ahLst/>
              <a:cxnLst/>
              <a:rect l="l" t="t" r="r" b="b"/>
              <a:pathLst>
                <a:path w="1460525" h="877987" extrusionOk="0">
                  <a:moveTo>
                    <a:pt x="599313" y="877367"/>
                  </a:moveTo>
                  <a:cubicBezTo>
                    <a:pt x="552790" y="877367"/>
                    <a:pt x="509406" y="859400"/>
                    <a:pt x="466535" y="822517"/>
                  </a:cubicBezTo>
                  <a:cubicBezTo>
                    <a:pt x="417748" y="782020"/>
                    <a:pt x="365017" y="746473"/>
                    <a:pt x="309218" y="716398"/>
                  </a:cubicBezTo>
                  <a:cubicBezTo>
                    <a:pt x="187906" y="648767"/>
                    <a:pt x="96758" y="560394"/>
                    <a:pt x="30662" y="446168"/>
                  </a:cubicBezTo>
                  <a:cubicBezTo>
                    <a:pt x="-4980" y="384526"/>
                    <a:pt x="-10969" y="333182"/>
                    <a:pt x="12622" y="289142"/>
                  </a:cubicBezTo>
                  <a:cubicBezTo>
                    <a:pt x="64258" y="192370"/>
                    <a:pt x="147664" y="137594"/>
                    <a:pt x="253638" y="130656"/>
                  </a:cubicBezTo>
                  <a:cubicBezTo>
                    <a:pt x="311554" y="127004"/>
                    <a:pt x="365601" y="143583"/>
                    <a:pt x="411832" y="159358"/>
                  </a:cubicBezTo>
                  <a:cubicBezTo>
                    <a:pt x="527374" y="198798"/>
                    <a:pt x="632982" y="186600"/>
                    <a:pt x="734939" y="122111"/>
                  </a:cubicBezTo>
                  <a:lnTo>
                    <a:pt x="739833" y="118970"/>
                  </a:lnTo>
                  <a:cubicBezTo>
                    <a:pt x="817396" y="70037"/>
                    <a:pt x="897369" y="19350"/>
                    <a:pt x="990344" y="1018"/>
                  </a:cubicBezTo>
                  <a:cubicBezTo>
                    <a:pt x="991293" y="799"/>
                    <a:pt x="992243" y="799"/>
                    <a:pt x="993191" y="1018"/>
                  </a:cubicBezTo>
                  <a:lnTo>
                    <a:pt x="994214" y="1018"/>
                  </a:lnTo>
                  <a:cubicBezTo>
                    <a:pt x="1082732" y="-6285"/>
                    <a:pt x="1156206" y="10732"/>
                    <a:pt x="1219016" y="53969"/>
                  </a:cubicBezTo>
                  <a:lnTo>
                    <a:pt x="1223837" y="57328"/>
                  </a:lnTo>
                  <a:cubicBezTo>
                    <a:pt x="1277664" y="94357"/>
                    <a:pt x="1333390" y="132700"/>
                    <a:pt x="1381155" y="179005"/>
                  </a:cubicBezTo>
                  <a:cubicBezTo>
                    <a:pt x="1412486" y="211206"/>
                    <a:pt x="1435346" y="250609"/>
                    <a:pt x="1447835" y="293743"/>
                  </a:cubicBezTo>
                  <a:cubicBezTo>
                    <a:pt x="1470550" y="368239"/>
                    <a:pt x="1458718" y="448139"/>
                    <a:pt x="1412486" y="531107"/>
                  </a:cubicBezTo>
                  <a:cubicBezTo>
                    <a:pt x="1368665" y="609620"/>
                    <a:pt x="1306001" y="681122"/>
                    <a:pt x="1220258" y="749702"/>
                  </a:cubicBezTo>
                  <a:cubicBezTo>
                    <a:pt x="1130863" y="821203"/>
                    <a:pt x="1037670" y="853850"/>
                    <a:pt x="936005" y="849979"/>
                  </a:cubicBezTo>
                  <a:cubicBezTo>
                    <a:pt x="849532" y="846546"/>
                    <a:pt x="747720" y="846181"/>
                    <a:pt x="648758" y="870502"/>
                  </a:cubicBezTo>
                  <a:cubicBezTo>
                    <a:pt x="632617" y="874811"/>
                    <a:pt x="616038" y="877119"/>
                    <a:pt x="599313" y="877367"/>
                  </a:cubicBezTo>
                  <a:close/>
                  <a:moveTo>
                    <a:pt x="270655" y="144970"/>
                  </a:moveTo>
                  <a:cubicBezTo>
                    <a:pt x="265470" y="144883"/>
                    <a:pt x="260357" y="145051"/>
                    <a:pt x="255172" y="145482"/>
                  </a:cubicBezTo>
                  <a:cubicBezTo>
                    <a:pt x="152338" y="152201"/>
                    <a:pt x="74920" y="202595"/>
                    <a:pt x="24892" y="296664"/>
                  </a:cubicBezTo>
                  <a:cubicBezTo>
                    <a:pt x="4004" y="335884"/>
                    <a:pt x="9847" y="382481"/>
                    <a:pt x="42713" y="439302"/>
                  </a:cubicBezTo>
                  <a:cubicBezTo>
                    <a:pt x="107568" y="550973"/>
                    <a:pt x="196963" y="637592"/>
                    <a:pt x="316010" y="704055"/>
                  </a:cubicBezTo>
                  <a:cubicBezTo>
                    <a:pt x="372539" y="734532"/>
                    <a:pt x="425782" y="770575"/>
                    <a:pt x="475153" y="811635"/>
                  </a:cubicBezTo>
                  <a:cubicBezTo>
                    <a:pt x="529930" y="858743"/>
                    <a:pt x="582515" y="872839"/>
                    <a:pt x="645690" y="857282"/>
                  </a:cubicBezTo>
                  <a:cubicBezTo>
                    <a:pt x="746479" y="832743"/>
                    <a:pt x="849239" y="832743"/>
                    <a:pt x="936589" y="836321"/>
                  </a:cubicBezTo>
                  <a:cubicBezTo>
                    <a:pt x="1035114" y="840338"/>
                    <a:pt x="1125239" y="808495"/>
                    <a:pt x="1212078" y="739038"/>
                  </a:cubicBezTo>
                  <a:cubicBezTo>
                    <a:pt x="1296433" y="671554"/>
                    <a:pt x="1358149" y="601440"/>
                    <a:pt x="1400947" y="524534"/>
                  </a:cubicBezTo>
                  <a:cubicBezTo>
                    <a:pt x="1444768" y="445218"/>
                    <a:pt x="1456527" y="369481"/>
                    <a:pt x="1435054" y="298710"/>
                  </a:cubicBezTo>
                  <a:cubicBezTo>
                    <a:pt x="1423222" y="257897"/>
                    <a:pt x="1401604" y="220598"/>
                    <a:pt x="1372098" y="190033"/>
                  </a:cubicBezTo>
                  <a:cubicBezTo>
                    <a:pt x="1325136" y="144678"/>
                    <a:pt x="1269848" y="106627"/>
                    <a:pt x="1216533" y="69817"/>
                  </a:cubicBezTo>
                  <a:lnTo>
                    <a:pt x="1211640" y="66457"/>
                  </a:lnTo>
                  <a:cubicBezTo>
                    <a:pt x="1151386" y="25047"/>
                    <a:pt x="1080615" y="8029"/>
                    <a:pt x="995309" y="15844"/>
                  </a:cubicBezTo>
                  <a:lnTo>
                    <a:pt x="992753" y="15844"/>
                  </a:lnTo>
                  <a:cubicBezTo>
                    <a:pt x="902336" y="33665"/>
                    <a:pt x="823239" y="83621"/>
                    <a:pt x="746698" y="132043"/>
                  </a:cubicBezTo>
                  <a:lnTo>
                    <a:pt x="741951" y="135111"/>
                  </a:lnTo>
                  <a:cubicBezTo>
                    <a:pt x="636415" y="201865"/>
                    <a:pt x="527008" y="214427"/>
                    <a:pt x="407669" y="173746"/>
                  </a:cubicBezTo>
                  <a:cubicBezTo>
                    <a:pt x="367061" y="159285"/>
                    <a:pt x="319881" y="144751"/>
                    <a:pt x="270436" y="14475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9" name="Google Shape;229;p12"/>
            <p:cNvSpPr/>
            <p:nvPr/>
          </p:nvSpPr>
          <p:spPr>
            <a:xfrm>
              <a:off x="8646595" y="1383666"/>
              <a:ext cx="308997" cy="388896"/>
            </a:xfrm>
            <a:custGeom>
              <a:avLst/>
              <a:gdLst/>
              <a:ahLst/>
              <a:cxnLst/>
              <a:rect l="l" t="t" r="r" b="b"/>
              <a:pathLst>
                <a:path w="308997" h="388896" extrusionOk="0">
                  <a:moveTo>
                    <a:pt x="215368" y="388276"/>
                  </a:moveTo>
                  <a:cubicBezTo>
                    <a:pt x="207626" y="388203"/>
                    <a:pt x="199884" y="386742"/>
                    <a:pt x="192653" y="383967"/>
                  </a:cubicBezTo>
                  <a:lnTo>
                    <a:pt x="186081" y="381557"/>
                  </a:lnTo>
                  <a:cubicBezTo>
                    <a:pt x="162417" y="373574"/>
                    <a:pt x="139337" y="363809"/>
                    <a:pt x="117134" y="352343"/>
                  </a:cubicBezTo>
                  <a:cubicBezTo>
                    <a:pt x="28982" y="304651"/>
                    <a:pt x="-10604" y="232054"/>
                    <a:pt x="278" y="137035"/>
                  </a:cubicBezTo>
                  <a:cubicBezTo>
                    <a:pt x="6706" y="78607"/>
                    <a:pt x="21606" y="21421"/>
                    <a:pt x="85584" y="1043"/>
                  </a:cubicBezTo>
                  <a:cubicBezTo>
                    <a:pt x="86752" y="744"/>
                    <a:pt x="87993" y="744"/>
                    <a:pt x="89163" y="1043"/>
                  </a:cubicBezTo>
                  <a:lnTo>
                    <a:pt x="90770" y="1043"/>
                  </a:lnTo>
                  <a:cubicBezTo>
                    <a:pt x="95516" y="1175"/>
                    <a:pt x="100265" y="905"/>
                    <a:pt x="105011" y="240"/>
                  </a:cubicBezTo>
                  <a:cubicBezTo>
                    <a:pt x="116039" y="-1323"/>
                    <a:pt x="127214" y="-753"/>
                    <a:pt x="138023" y="1920"/>
                  </a:cubicBezTo>
                  <a:cubicBezTo>
                    <a:pt x="217048" y="27263"/>
                    <a:pt x="271166" y="73567"/>
                    <a:pt x="294683" y="135647"/>
                  </a:cubicBezTo>
                  <a:cubicBezTo>
                    <a:pt x="318200" y="197727"/>
                    <a:pt x="309290" y="274852"/>
                    <a:pt x="268755" y="350224"/>
                  </a:cubicBezTo>
                  <a:cubicBezTo>
                    <a:pt x="255172" y="375349"/>
                    <a:pt x="236986" y="388276"/>
                    <a:pt x="215368" y="388276"/>
                  </a:cubicBezTo>
                  <a:close/>
                  <a:moveTo>
                    <a:pt x="89236" y="15067"/>
                  </a:moveTo>
                  <a:cubicBezTo>
                    <a:pt x="30077" y="34055"/>
                    <a:pt x="19487" y="88978"/>
                    <a:pt x="13644" y="139226"/>
                  </a:cubicBezTo>
                  <a:cubicBezTo>
                    <a:pt x="3784" y="227745"/>
                    <a:pt x="40740" y="295375"/>
                    <a:pt x="123197" y="340219"/>
                  </a:cubicBezTo>
                  <a:cubicBezTo>
                    <a:pt x="144815" y="351298"/>
                    <a:pt x="167237" y="360720"/>
                    <a:pt x="190316" y="368411"/>
                  </a:cubicBezTo>
                  <a:lnTo>
                    <a:pt x="196890" y="370747"/>
                  </a:lnTo>
                  <a:cubicBezTo>
                    <a:pt x="222306" y="380096"/>
                    <a:pt x="241952" y="370747"/>
                    <a:pt x="256851" y="343432"/>
                  </a:cubicBezTo>
                  <a:cubicBezTo>
                    <a:pt x="295560" y="271931"/>
                    <a:pt x="304251" y="200137"/>
                    <a:pt x="281975" y="141198"/>
                  </a:cubicBezTo>
                  <a:cubicBezTo>
                    <a:pt x="259699" y="82259"/>
                    <a:pt x="208940" y="39825"/>
                    <a:pt x="133933" y="15797"/>
                  </a:cubicBezTo>
                  <a:cubicBezTo>
                    <a:pt x="124730" y="13686"/>
                    <a:pt x="115235" y="13313"/>
                    <a:pt x="105888" y="14701"/>
                  </a:cubicBezTo>
                  <a:cubicBezTo>
                    <a:pt x="100774" y="14701"/>
                    <a:pt x="95662" y="15505"/>
                    <a:pt x="90404" y="15505"/>
                  </a:cubicBezTo>
                  <a:cubicBezTo>
                    <a:pt x="89965" y="15417"/>
                    <a:pt x="89600" y="15271"/>
                    <a:pt x="89236" y="15067"/>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0" name="Google Shape;230;p12"/>
            <p:cNvSpPr/>
            <p:nvPr/>
          </p:nvSpPr>
          <p:spPr>
            <a:xfrm>
              <a:off x="7515202" y="1146206"/>
              <a:ext cx="375805" cy="314642"/>
            </a:xfrm>
            <a:custGeom>
              <a:avLst/>
              <a:gdLst/>
              <a:ahLst/>
              <a:cxnLst/>
              <a:rect l="l" t="t" r="r" b="b"/>
              <a:pathLst>
                <a:path w="375805" h="314642" extrusionOk="0">
                  <a:moveTo>
                    <a:pt x="116556" y="313876"/>
                  </a:moveTo>
                  <a:cubicBezTo>
                    <a:pt x="60246" y="313876"/>
                    <a:pt x="24679" y="291966"/>
                    <a:pt x="8027" y="248145"/>
                  </a:cubicBezTo>
                  <a:cubicBezTo>
                    <a:pt x="-11329" y="196144"/>
                    <a:pt x="-1030" y="144070"/>
                    <a:pt x="37897" y="97473"/>
                  </a:cubicBezTo>
                  <a:cubicBezTo>
                    <a:pt x="78212" y="47371"/>
                    <a:pt x="134595" y="12760"/>
                    <a:pt x="197479" y="-467"/>
                  </a:cubicBezTo>
                  <a:cubicBezTo>
                    <a:pt x="198501" y="-671"/>
                    <a:pt x="199452" y="-671"/>
                    <a:pt x="200473" y="-467"/>
                  </a:cubicBezTo>
                  <a:lnTo>
                    <a:pt x="202445" y="-467"/>
                  </a:lnTo>
                  <a:cubicBezTo>
                    <a:pt x="233412" y="789"/>
                    <a:pt x="263577" y="9853"/>
                    <a:pt x="290088" y="25899"/>
                  </a:cubicBezTo>
                  <a:cubicBezTo>
                    <a:pt x="317256" y="42237"/>
                    <a:pt x="339971" y="64951"/>
                    <a:pt x="356331" y="92069"/>
                  </a:cubicBezTo>
                  <a:cubicBezTo>
                    <a:pt x="395113" y="153345"/>
                    <a:pt x="365753" y="214987"/>
                    <a:pt x="319813" y="248729"/>
                  </a:cubicBezTo>
                  <a:cubicBezTo>
                    <a:pt x="266278" y="288168"/>
                    <a:pt x="204491" y="309494"/>
                    <a:pt x="130944" y="314022"/>
                  </a:cubicBezTo>
                  <a:close/>
                  <a:moveTo>
                    <a:pt x="200546" y="13118"/>
                  </a:moveTo>
                  <a:cubicBezTo>
                    <a:pt x="140512" y="25738"/>
                    <a:pt x="86759" y="58779"/>
                    <a:pt x="48415" y="106602"/>
                  </a:cubicBezTo>
                  <a:cubicBezTo>
                    <a:pt x="12554" y="149547"/>
                    <a:pt x="3278" y="195340"/>
                    <a:pt x="20954" y="242667"/>
                  </a:cubicBezTo>
                  <a:cubicBezTo>
                    <a:pt x="36510" y="284662"/>
                    <a:pt x="71640" y="302629"/>
                    <a:pt x="130507" y="299123"/>
                  </a:cubicBezTo>
                  <a:cubicBezTo>
                    <a:pt x="201570" y="294887"/>
                    <a:pt x="261020" y="274656"/>
                    <a:pt x="312583" y="236532"/>
                  </a:cubicBezTo>
                  <a:cubicBezTo>
                    <a:pt x="353191" y="206661"/>
                    <a:pt x="379190" y="152761"/>
                    <a:pt x="345741" y="99372"/>
                  </a:cubicBezTo>
                  <a:cubicBezTo>
                    <a:pt x="330549" y="73993"/>
                    <a:pt x="309370" y="52725"/>
                    <a:pt x="284100" y="37438"/>
                  </a:cubicBezTo>
                  <a:cubicBezTo>
                    <a:pt x="259267" y="22525"/>
                    <a:pt x="231003" y="14199"/>
                    <a:pt x="202080" y="1326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1" name="Google Shape;231;p12"/>
            <p:cNvSpPr/>
            <p:nvPr/>
          </p:nvSpPr>
          <p:spPr>
            <a:xfrm>
              <a:off x="3653296" y="1118514"/>
              <a:ext cx="505783" cy="387105"/>
            </a:xfrm>
            <a:custGeom>
              <a:avLst/>
              <a:gdLst/>
              <a:ahLst/>
              <a:cxnLst/>
              <a:rect l="l" t="t" r="r" b="b"/>
              <a:pathLst>
                <a:path w="505783" h="387105" extrusionOk="0">
                  <a:moveTo>
                    <a:pt x="123230" y="386484"/>
                  </a:moveTo>
                  <a:cubicBezTo>
                    <a:pt x="102487" y="386535"/>
                    <a:pt x="81746" y="384899"/>
                    <a:pt x="61222" y="381591"/>
                  </a:cubicBezTo>
                  <a:cubicBezTo>
                    <a:pt x="33250" y="376917"/>
                    <a:pt x="12728" y="362602"/>
                    <a:pt x="3525" y="340764"/>
                  </a:cubicBezTo>
                  <a:cubicBezTo>
                    <a:pt x="-5677" y="318927"/>
                    <a:pt x="-2245" y="289640"/>
                    <a:pt x="14188" y="262325"/>
                  </a:cubicBezTo>
                  <a:cubicBezTo>
                    <a:pt x="19155" y="253750"/>
                    <a:pt x="24851" y="245570"/>
                    <a:pt x="31059" y="237858"/>
                  </a:cubicBezTo>
                  <a:cubicBezTo>
                    <a:pt x="111397" y="141378"/>
                    <a:pt x="212989" y="37595"/>
                    <a:pt x="362565" y="-456"/>
                  </a:cubicBezTo>
                  <a:cubicBezTo>
                    <a:pt x="363661" y="-675"/>
                    <a:pt x="364684" y="-675"/>
                    <a:pt x="365779" y="-456"/>
                  </a:cubicBezTo>
                  <a:lnTo>
                    <a:pt x="419606" y="-456"/>
                  </a:lnTo>
                  <a:cubicBezTo>
                    <a:pt x="457584" y="1078"/>
                    <a:pt x="499945" y="28758"/>
                    <a:pt x="502940" y="67686"/>
                  </a:cubicBezTo>
                  <a:cubicBezTo>
                    <a:pt x="506518" y="101925"/>
                    <a:pt x="503013" y="136521"/>
                    <a:pt x="492641" y="169351"/>
                  </a:cubicBezTo>
                  <a:cubicBezTo>
                    <a:pt x="472703" y="227085"/>
                    <a:pt x="433044" y="275946"/>
                    <a:pt x="380679" y="307314"/>
                  </a:cubicBezTo>
                  <a:cubicBezTo>
                    <a:pt x="331307" y="336528"/>
                    <a:pt x="264917" y="371877"/>
                    <a:pt x="189399" y="381956"/>
                  </a:cubicBezTo>
                  <a:cubicBezTo>
                    <a:pt x="167489" y="384929"/>
                    <a:pt x="145359" y="386440"/>
                    <a:pt x="123230" y="386484"/>
                  </a:cubicBezTo>
                  <a:close/>
                  <a:moveTo>
                    <a:pt x="365633" y="13421"/>
                  </a:moveTo>
                  <a:cubicBezTo>
                    <a:pt x="219563" y="50596"/>
                    <a:pt x="119723" y="152187"/>
                    <a:pt x="41138" y="247133"/>
                  </a:cubicBezTo>
                  <a:cubicBezTo>
                    <a:pt x="35442" y="254415"/>
                    <a:pt x="30182" y="262105"/>
                    <a:pt x="25581" y="270139"/>
                  </a:cubicBezTo>
                  <a:cubicBezTo>
                    <a:pt x="11705" y="293291"/>
                    <a:pt x="8200" y="316955"/>
                    <a:pt x="15941" y="335433"/>
                  </a:cubicBezTo>
                  <a:cubicBezTo>
                    <a:pt x="23683" y="353911"/>
                    <a:pt x="40116" y="363771"/>
                    <a:pt x="63341" y="367641"/>
                  </a:cubicBezTo>
                  <a:cubicBezTo>
                    <a:pt x="104532" y="373820"/>
                    <a:pt x="146308" y="373820"/>
                    <a:pt x="187500" y="367641"/>
                  </a:cubicBezTo>
                  <a:cubicBezTo>
                    <a:pt x="260535" y="357782"/>
                    <a:pt x="325464" y="323820"/>
                    <a:pt x="373521" y="294606"/>
                  </a:cubicBezTo>
                  <a:cubicBezTo>
                    <a:pt x="423185" y="265019"/>
                    <a:pt x="460798" y="218774"/>
                    <a:pt x="479568" y="164092"/>
                  </a:cubicBezTo>
                  <a:cubicBezTo>
                    <a:pt x="489282" y="133272"/>
                    <a:pt x="492495" y="100771"/>
                    <a:pt x="489063" y="68635"/>
                  </a:cubicBezTo>
                  <a:cubicBezTo>
                    <a:pt x="486871" y="37815"/>
                    <a:pt x="450281" y="14955"/>
                    <a:pt x="418803" y="13713"/>
                  </a:cubicBezTo>
                  <a:cubicBezTo>
                    <a:pt x="407044" y="13202"/>
                    <a:pt x="395577" y="13713"/>
                    <a:pt x="383453" y="13713"/>
                  </a:cubicBezTo>
                  <a:lnTo>
                    <a:pt x="367093" y="13713"/>
                  </a:lnTo>
                  <a:cubicBezTo>
                    <a:pt x="366583" y="13669"/>
                    <a:pt x="366072" y="13574"/>
                    <a:pt x="365633" y="1342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2" name="Google Shape;232;p12"/>
            <p:cNvSpPr/>
            <p:nvPr/>
          </p:nvSpPr>
          <p:spPr>
            <a:xfrm>
              <a:off x="5039774" y="907217"/>
              <a:ext cx="666682" cy="574519"/>
            </a:xfrm>
            <a:custGeom>
              <a:avLst/>
              <a:gdLst/>
              <a:ahLst/>
              <a:cxnLst/>
              <a:rect l="l" t="t" r="r" b="b"/>
              <a:pathLst>
                <a:path w="666682" h="574519" extrusionOk="0">
                  <a:moveTo>
                    <a:pt x="279692" y="573899"/>
                  </a:moveTo>
                  <a:lnTo>
                    <a:pt x="260265" y="573899"/>
                  </a:lnTo>
                  <a:cubicBezTo>
                    <a:pt x="159476" y="568860"/>
                    <a:pt x="80379" y="524235"/>
                    <a:pt x="24507" y="441121"/>
                  </a:cubicBezTo>
                  <a:cubicBezTo>
                    <a:pt x="-10111" y="389412"/>
                    <a:pt x="-10185" y="337631"/>
                    <a:pt x="24507" y="282635"/>
                  </a:cubicBezTo>
                  <a:cubicBezTo>
                    <a:pt x="56862" y="230853"/>
                    <a:pt x="106015" y="206824"/>
                    <a:pt x="157869" y="184695"/>
                  </a:cubicBezTo>
                  <a:cubicBezTo>
                    <a:pt x="235433" y="151537"/>
                    <a:pt x="304816" y="119986"/>
                    <a:pt x="367992" y="69665"/>
                  </a:cubicBezTo>
                  <a:cubicBezTo>
                    <a:pt x="392678" y="51274"/>
                    <a:pt x="418824" y="34907"/>
                    <a:pt x="446139" y="20731"/>
                  </a:cubicBezTo>
                  <a:cubicBezTo>
                    <a:pt x="458044" y="14012"/>
                    <a:pt x="470095" y="7365"/>
                    <a:pt x="481780" y="354"/>
                  </a:cubicBezTo>
                  <a:cubicBezTo>
                    <a:pt x="483240" y="-603"/>
                    <a:pt x="485066" y="-873"/>
                    <a:pt x="486747" y="-376"/>
                  </a:cubicBezTo>
                  <a:cubicBezTo>
                    <a:pt x="487477" y="-522"/>
                    <a:pt x="488280" y="-522"/>
                    <a:pt x="489011" y="-376"/>
                  </a:cubicBezTo>
                  <a:cubicBezTo>
                    <a:pt x="496314" y="354"/>
                    <a:pt x="503618" y="500"/>
                    <a:pt x="511360" y="646"/>
                  </a:cubicBezTo>
                  <a:cubicBezTo>
                    <a:pt x="528523" y="-77"/>
                    <a:pt x="545686" y="2399"/>
                    <a:pt x="561899" y="7950"/>
                  </a:cubicBezTo>
                  <a:cubicBezTo>
                    <a:pt x="623176" y="33074"/>
                    <a:pt x="656845" y="87339"/>
                    <a:pt x="664149" y="173667"/>
                  </a:cubicBezTo>
                  <a:cubicBezTo>
                    <a:pt x="670284" y="243780"/>
                    <a:pt x="649542" y="311411"/>
                    <a:pt x="601339" y="380356"/>
                  </a:cubicBezTo>
                  <a:cubicBezTo>
                    <a:pt x="508146" y="512111"/>
                    <a:pt x="405605" y="573899"/>
                    <a:pt x="279692" y="573899"/>
                  </a:cubicBezTo>
                  <a:close/>
                  <a:moveTo>
                    <a:pt x="486747" y="12843"/>
                  </a:moveTo>
                  <a:cubicBezTo>
                    <a:pt x="475353" y="19563"/>
                    <a:pt x="463448" y="26135"/>
                    <a:pt x="452055" y="32563"/>
                  </a:cubicBezTo>
                  <a:cubicBezTo>
                    <a:pt x="425397" y="46549"/>
                    <a:pt x="399835" y="62638"/>
                    <a:pt x="375733" y="80693"/>
                  </a:cubicBezTo>
                  <a:cubicBezTo>
                    <a:pt x="311316" y="131818"/>
                    <a:pt x="238135" y="165194"/>
                    <a:pt x="162617" y="197549"/>
                  </a:cubicBezTo>
                  <a:cubicBezTo>
                    <a:pt x="112806" y="218802"/>
                    <a:pt x="65626" y="241808"/>
                    <a:pt x="35462" y="290085"/>
                  </a:cubicBezTo>
                  <a:cubicBezTo>
                    <a:pt x="4496" y="339675"/>
                    <a:pt x="4496" y="386272"/>
                    <a:pt x="35462" y="432503"/>
                  </a:cubicBezTo>
                  <a:cubicBezTo>
                    <a:pt x="88705" y="511892"/>
                    <a:pt x="164516" y="554545"/>
                    <a:pt x="260776" y="559219"/>
                  </a:cubicBezTo>
                  <a:cubicBezTo>
                    <a:pt x="390852" y="565865"/>
                    <a:pt x="495365" y="505903"/>
                    <a:pt x="589434" y="371153"/>
                  </a:cubicBezTo>
                  <a:cubicBezTo>
                    <a:pt x="636396" y="304180"/>
                    <a:pt x="655166" y="241589"/>
                    <a:pt x="649615" y="173959"/>
                  </a:cubicBezTo>
                  <a:cubicBezTo>
                    <a:pt x="642311" y="92305"/>
                    <a:pt x="613097" y="43372"/>
                    <a:pt x="556568" y="20147"/>
                  </a:cubicBezTo>
                  <a:cubicBezTo>
                    <a:pt x="541742" y="15392"/>
                    <a:pt x="526113" y="13369"/>
                    <a:pt x="510556" y="14158"/>
                  </a:cubicBezTo>
                  <a:cubicBezTo>
                    <a:pt x="502741" y="14340"/>
                    <a:pt x="495000" y="13975"/>
                    <a:pt x="487258" y="13062"/>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3" name="Google Shape;233;p12"/>
            <p:cNvSpPr/>
            <p:nvPr/>
          </p:nvSpPr>
          <p:spPr>
            <a:xfrm>
              <a:off x="3244099" y="851735"/>
              <a:ext cx="1321686" cy="1034323"/>
            </a:xfrm>
            <a:custGeom>
              <a:avLst/>
              <a:gdLst/>
              <a:ahLst/>
              <a:cxnLst/>
              <a:rect l="l" t="t" r="r" b="b"/>
              <a:pathLst>
                <a:path w="1321686" h="1034323" extrusionOk="0">
                  <a:moveTo>
                    <a:pt x="1150085" y="1033703"/>
                  </a:moveTo>
                  <a:cubicBezTo>
                    <a:pt x="1090341" y="1033703"/>
                    <a:pt x="1037246" y="1007557"/>
                    <a:pt x="987289" y="980534"/>
                  </a:cubicBezTo>
                  <a:cubicBezTo>
                    <a:pt x="970418" y="971258"/>
                    <a:pt x="953766" y="961180"/>
                    <a:pt x="937553" y="951320"/>
                  </a:cubicBezTo>
                  <a:cubicBezTo>
                    <a:pt x="913597" y="936713"/>
                    <a:pt x="888838" y="922106"/>
                    <a:pt x="863641" y="909763"/>
                  </a:cubicBezTo>
                  <a:cubicBezTo>
                    <a:pt x="828219" y="892599"/>
                    <a:pt x="798566" y="887852"/>
                    <a:pt x="767161" y="894353"/>
                  </a:cubicBezTo>
                  <a:cubicBezTo>
                    <a:pt x="731958" y="901656"/>
                    <a:pt x="700772" y="918819"/>
                    <a:pt x="670536" y="935106"/>
                  </a:cubicBezTo>
                  <a:cubicBezTo>
                    <a:pt x="661333" y="940292"/>
                    <a:pt x="652057" y="945331"/>
                    <a:pt x="642637" y="950224"/>
                  </a:cubicBezTo>
                  <a:cubicBezTo>
                    <a:pt x="587422" y="978438"/>
                    <a:pt x="525195" y="990197"/>
                    <a:pt x="463481" y="984113"/>
                  </a:cubicBezTo>
                  <a:cubicBezTo>
                    <a:pt x="436166" y="981702"/>
                    <a:pt x="408705" y="977686"/>
                    <a:pt x="382047" y="973742"/>
                  </a:cubicBezTo>
                  <a:cubicBezTo>
                    <a:pt x="358749" y="970309"/>
                    <a:pt x="334501" y="966438"/>
                    <a:pt x="310691" y="964466"/>
                  </a:cubicBezTo>
                  <a:cubicBezTo>
                    <a:pt x="279651" y="961326"/>
                    <a:pt x="247443" y="959135"/>
                    <a:pt x="216550" y="957163"/>
                  </a:cubicBezTo>
                  <a:cubicBezTo>
                    <a:pt x="185655" y="955191"/>
                    <a:pt x="155857" y="953073"/>
                    <a:pt x="125547" y="949859"/>
                  </a:cubicBezTo>
                  <a:cubicBezTo>
                    <a:pt x="66243" y="944090"/>
                    <a:pt x="13439" y="900852"/>
                    <a:pt x="2776" y="848851"/>
                  </a:cubicBezTo>
                  <a:cubicBezTo>
                    <a:pt x="-3725" y="813817"/>
                    <a:pt x="-2775" y="777810"/>
                    <a:pt x="5551" y="743170"/>
                  </a:cubicBezTo>
                  <a:cubicBezTo>
                    <a:pt x="19062" y="678533"/>
                    <a:pt x="48860" y="620763"/>
                    <a:pt x="77564" y="564964"/>
                  </a:cubicBezTo>
                  <a:cubicBezTo>
                    <a:pt x="119120" y="482033"/>
                    <a:pt x="188212" y="416162"/>
                    <a:pt x="273079" y="378651"/>
                  </a:cubicBezTo>
                  <a:cubicBezTo>
                    <a:pt x="356631" y="341038"/>
                    <a:pt x="453841" y="293054"/>
                    <a:pt x="541556" y="222868"/>
                  </a:cubicBezTo>
                  <a:cubicBezTo>
                    <a:pt x="642344" y="142529"/>
                    <a:pt x="745032" y="87168"/>
                    <a:pt x="855607" y="54302"/>
                  </a:cubicBezTo>
                  <a:cubicBezTo>
                    <a:pt x="900159" y="41083"/>
                    <a:pt x="945659" y="28521"/>
                    <a:pt x="989627" y="16324"/>
                  </a:cubicBezTo>
                  <a:lnTo>
                    <a:pt x="1050538" y="-620"/>
                  </a:lnTo>
                  <a:cubicBezTo>
                    <a:pt x="1052583" y="-474"/>
                    <a:pt x="1054628" y="-474"/>
                    <a:pt x="1056672" y="-620"/>
                  </a:cubicBezTo>
                  <a:cubicBezTo>
                    <a:pt x="1113494" y="9093"/>
                    <a:pt x="1145630" y="26038"/>
                    <a:pt x="1152057" y="87826"/>
                  </a:cubicBezTo>
                  <a:cubicBezTo>
                    <a:pt x="1156731" y="135028"/>
                    <a:pt x="1155708" y="182625"/>
                    <a:pt x="1148989" y="229587"/>
                  </a:cubicBezTo>
                  <a:cubicBezTo>
                    <a:pt x="1137669" y="312116"/>
                    <a:pt x="1121528" y="392017"/>
                    <a:pt x="1107213" y="459282"/>
                  </a:cubicBezTo>
                  <a:cubicBezTo>
                    <a:pt x="1089977" y="540936"/>
                    <a:pt x="1108527" y="609077"/>
                    <a:pt x="1164181" y="668455"/>
                  </a:cubicBezTo>
                  <a:cubicBezTo>
                    <a:pt x="1206030" y="713079"/>
                    <a:pt x="1246710" y="756900"/>
                    <a:pt x="1284323" y="802474"/>
                  </a:cubicBezTo>
                  <a:cubicBezTo>
                    <a:pt x="1313537" y="838116"/>
                    <a:pt x="1324930" y="872369"/>
                    <a:pt x="1318431" y="907134"/>
                  </a:cubicBezTo>
                  <a:cubicBezTo>
                    <a:pt x="1303824" y="984770"/>
                    <a:pt x="1230789" y="1026619"/>
                    <a:pt x="1169950" y="1032608"/>
                  </a:cubicBezTo>
                  <a:cubicBezTo>
                    <a:pt x="1163304" y="1033411"/>
                    <a:pt x="1156585" y="1033703"/>
                    <a:pt x="1150085" y="1033703"/>
                  </a:cubicBezTo>
                  <a:close/>
                  <a:moveTo>
                    <a:pt x="794184" y="877700"/>
                  </a:moveTo>
                  <a:cubicBezTo>
                    <a:pt x="820550" y="878307"/>
                    <a:pt x="846332" y="884982"/>
                    <a:pt x="869703" y="897201"/>
                  </a:cubicBezTo>
                  <a:cubicBezTo>
                    <a:pt x="895484" y="909763"/>
                    <a:pt x="920827" y="924735"/>
                    <a:pt x="944637" y="939342"/>
                  </a:cubicBezTo>
                  <a:cubicBezTo>
                    <a:pt x="960704" y="949056"/>
                    <a:pt x="977283" y="959062"/>
                    <a:pt x="993862" y="968556"/>
                  </a:cubicBezTo>
                  <a:cubicBezTo>
                    <a:pt x="1047178" y="997770"/>
                    <a:pt x="1104511" y="1025670"/>
                    <a:pt x="1168709" y="1019243"/>
                  </a:cubicBezTo>
                  <a:cubicBezTo>
                    <a:pt x="1225165" y="1013765"/>
                    <a:pt x="1291919" y="975421"/>
                    <a:pt x="1305138" y="904942"/>
                  </a:cubicBezTo>
                  <a:cubicBezTo>
                    <a:pt x="1310908" y="874852"/>
                    <a:pt x="1300756" y="844616"/>
                    <a:pt x="1274171" y="812480"/>
                  </a:cubicBezTo>
                  <a:cubicBezTo>
                    <a:pt x="1236704" y="766833"/>
                    <a:pt x="1196242" y="723012"/>
                    <a:pt x="1154613" y="679191"/>
                  </a:cubicBezTo>
                  <a:cubicBezTo>
                    <a:pt x="1095454" y="616015"/>
                    <a:pt x="1075661" y="543273"/>
                    <a:pt x="1093993" y="456872"/>
                  </a:cubicBezTo>
                  <a:cubicBezTo>
                    <a:pt x="1108600" y="389753"/>
                    <a:pt x="1124376" y="309998"/>
                    <a:pt x="1135624" y="228345"/>
                  </a:cubicBezTo>
                  <a:cubicBezTo>
                    <a:pt x="1142051" y="182589"/>
                    <a:pt x="1143074" y="136226"/>
                    <a:pt x="1138545" y="90235"/>
                  </a:cubicBezTo>
                  <a:cubicBezTo>
                    <a:pt x="1133579" y="42106"/>
                    <a:pt x="1113933" y="24504"/>
                    <a:pt x="1054482" y="14279"/>
                  </a:cubicBezTo>
                  <a:lnTo>
                    <a:pt x="1053970" y="14279"/>
                  </a:lnTo>
                  <a:lnTo>
                    <a:pt x="993059" y="31223"/>
                  </a:lnTo>
                  <a:cubicBezTo>
                    <a:pt x="949238" y="43347"/>
                    <a:pt x="903737" y="55690"/>
                    <a:pt x="859331" y="69128"/>
                  </a:cubicBezTo>
                  <a:cubicBezTo>
                    <a:pt x="746200" y="103718"/>
                    <a:pt x="641030" y="160196"/>
                    <a:pt x="549663" y="235356"/>
                  </a:cubicBezTo>
                  <a:cubicBezTo>
                    <a:pt x="460852" y="306492"/>
                    <a:pt x="362620" y="354915"/>
                    <a:pt x="278337" y="392966"/>
                  </a:cubicBezTo>
                  <a:cubicBezTo>
                    <a:pt x="196757" y="428724"/>
                    <a:pt x="130295" y="492038"/>
                    <a:pt x="90636" y="571829"/>
                  </a:cubicBezTo>
                  <a:cubicBezTo>
                    <a:pt x="61422" y="628139"/>
                    <a:pt x="32208" y="684961"/>
                    <a:pt x="19136" y="747552"/>
                  </a:cubicBezTo>
                  <a:cubicBezTo>
                    <a:pt x="11247" y="780169"/>
                    <a:pt x="10298" y="814087"/>
                    <a:pt x="16360" y="847099"/>
                  </a:cubicBezTo>
                  <a:cubicBezTo>
                    <a:pt x="25854" y="893184"/>
                    <a:pt x="73546" y="931820"/>
                    <a:pt x="127227" y="936859"/>
                  </a:cubicBezTo>
                  <a:cubicBezTo>
                    <a:pt x="157391" y="939780"/>
                    <a:pt x="188066" y="941826"/>
                    <a:pt x="217791" y="944163"/>
                  </a:cubicBezTo>
                  <a:cubicBezTo>
                    <a:pt x="248831" y="946207"/>
                    <a:pt x="280820" y="948398"/>
                    <a:pt x="312299" y="951466"/>
                  </a:cubicBezTo>
                  <a:cubicBezTo>
                    <a:pt x="336400" y="953803"/>
                    <a:pt x="360794" y="957382"/>
                    <a:pt x="384311" y="960814"/>
                  </a:cubicBezTo>
                  <a:cubicBezTo>
                    <a:pt x="410750" y="964758"/>
                    <a:pt x="438065" y="968994"/>
                    <a:pt x="464650" y="971112"/>
                  </a:cubicBezTo>
                  <a:cubicBezTo>
                    <a:pt x="523954" y="977196"/>
                    <a:pt x="583843" y="965854"/>
                    <a:pt x="636793" y="938466"/>
                  </a:cubicBezTo>
                  <a:cubicBezTo>
                    <a:pt x="646069" y="933646"/>
                    <a:pt x="655198" y="928606"/>
                    <a:pt x="664401" y="923859"/>
                  </a:cubicBezTo>
                  <a:cubicBezTo>
                    <a:pt x="695368" y="906768"/>
                    <a:pt x="727576" y="889094"/>
                    <a:pt x="764678" y="881425"/>
                  </a:cubicBezTo>
                  <a:cubicBezTo>
                    <a:pt x="774319" y="879147"/>
                    <a:pt x="784252" y="877897"/>
                    <a:pt x="794184" y="87770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4" name="Google Shape;234;p12"/>
            <p:cNvSpPr/>
            <p:nvPr/>
          </p:nvSpPr>
          <p:spPr>
            <a:xfrm>
              <a:off x="6206729" y="768806"/>
              <a:ext cx="301037" cy="350826"/>
            </a:xfrm>
            <a:custGeom>
              <a:avLst/>
              <a:gdLst/>
              <a:ahLst/>
              <a:cxnLst/>
              <a:rect l="l" t="t" r="r" b="b"/>
              <a:pathLst>
                <a:path w="301037" h="350826" extrusionOk="0">
                  <a:moveTo>
                    <a:pt x="231855" y="350202"/>
                  </a:moveTo>
                  <a:cubicBezTo>
                    <a:pt x="214326" y="349238"/>
                    <a:pt x="197236" y="344023"/>
                    <a:pt x="182191" y="335011"/>
                  </a:cubicBezTo>
                  <a:cubicBezTo>
                    <a:pt x="108352" y="295280"/>
                    <a:pt x="49705" y="230863"/>
                    <a:pt x="8002" y="143367"/>
                  </a:cubicBezTo>
                  <a:cubicBezTo>
                    <a:pt x="-1273" y="120587"/>
                    <a:pt x="-3830" y="95609"/>
                    <a:pt x="699" y="71427"/>
                  </a:cubicBezTo>
                  <a:cubicBezTo>
                    <a:pt x="5957" y="36881"/>
                    <a:pt x="29036" y="12999"/>
                    <a:pt x="69352" y="583"/>
                  </a:cubicBezTo>
                  <a:cubicBezTo>
                    <a:pt x="70520" y="218"/>
                    <a:pt x="71689" y="218"/>
                    <a:pt x="72857" y="583"/>
                  </a:cubicBezTo>
                  <a:lnTo>
                    <a:pt x="73953" y="583"/>
                  </a:lnTo>
                  <a:cubicBezTo>
                    <a:pt x="159185" y="-7597"/>
                    <a:pt x="223602" y="25999"/>
                    <a:pt x="265743" y="99546"/>
                  </a:cubicBezTo>
                  <a:cubicBezTo>
                    <a:pt x="295395" y="150641"/>
                    <a:pt x="306058" y="210595"/>
                    <a:pt x="295688" y="268768"/>
                  </a:cubicBezTo>
                  <a:cubicBezTo>
                    <a:pt x="289334" y="309010"/>
                    <a:pt x="276406" y="334061"/>
                    <a:pt x="256029" y="344652"/>
                  </a:cubicBezTo>
                  <a:cubicBezTo>
                    <a:pt x="248506" y="348405"/>
                    <a:pt x="240253" y="350304"/>
                    <a:pt x="231855" y="350202"/>
                  </a:cubicBezTo>
                  <a:close/>
                  <a:moveTo>
                    <a:pt x="73149" y="14240"/>
                  </a:moveTo>
                  <a:cubicBezTo>
                    <a:pt x="37946" y="25269"/>
                    <a:pt x="18884" y="44696"/>
                    <a:pt x="14210" y="73691"/>
                  </a:cubicBezTo>
                  <a:cubicBezTo>
                    <a:pt x="10120" y="94930"/>
                    <a:pt x="12165" y="116899"/>
                    <a:pt x="20126" y="137012"/>
                  </a:cubicBezTo>
                  <a:cubicBezTo>
                    <a:pt x="60514" y="221660"/>
                    <a:pt x="117116" y="283886"/>
                    <a:pt x="188107" y="322303"/>
                  </a:cubicBezTo>
                  <a:cubicBezTo>
                    <a:pt x="214253" y="336399"/>
                    <a:pt x="234995" y="339466"/>
                    <a:pt x="250114" y="331651"/>
                  </a:cubicBezTo>
                  <a:cubicBezTo>
                    <a:pt x="265232" y="323836"/>
                    <a:pt x="277063" y="301122"/>
                    <a:pt x="282541" y="266358"/>
                  </a:cubicBezTo>
                  <a:cubicBezTo>
                    <a:pt x="292182" y="211508"/>
                    <a:pt x="282175" y="155008"/>
                    <a:pt x="254203" y="106849"/>
                  </a:cubicBezTo>
                  <a:cubicBezTo>
                    <a:pt x="214473" y="37246"/>
                    <a:pt x="156045" y="7083"/>
                    <a:pt x="75267" y="14678"/>
                  </a:cubicBezTo>
                  <a:cubicBezTo>
                    <a:pt x="74537" y="14562"/>
                    <a:pt x="73807" y="14313"/>
                    <a:pt x="73149" y="1394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5" name="Google Shape;235;p12"/>
            <p:cNvSpPr/>
            <p:nvPr/>
          </p:nvSpPr>
          <p:spPr>
            <a:xfrm>
              <a:off x="4912180" y="742329"/>
              <a:ext cx="899203" cy="906877"/>
            </a:xfrm>
            <a:custGeom>
              <a:avLst/>
              <a:gdLst/>
              <a:ahLst/>
              <a:cxnLst/>
              <a:rect l="l" t="t" r="r" b="b"/>
              <a:pathLst>
                <a:path w="899203" h="906877" extrusionOk="0">
                  <a:moveTo>
                    <a:pt x="442197" y="906257"/>
                  </a:moveTo>
                  <a:cubicBezTo>
                    <a:pt x="412326" y="905943"/>
                    <a:pt x="382819" y="899136"/>
                    <a:pt x="355796" y="886319"/>
                  </a:cubicBezTo>
                  <a:cubicBezTo>
                    <a:pt x="243322" y="835216"/>
                    <a:pt x="144068" y="758952"/>
                    <a:pt x="65701" y="663415"/>
                  </a:cubicBezTo>
                  <a:cubicBezTo>
                    <a:pt x="-20408" y="558902"/>
                    <a:pt x="-23694" y="460889"/>
                    <a:pt x="55549" y="355061"/>
                  </a:cubicBezTo>
                  <a:cubicBezTo>
                    <a:pt x="87465" y="311298"/>
                    <a:pt x="125079" y="271998"/>
                    <a:pt x="167365" y="238205"/>
                  </a:cubicBezTo>
                  <a:cubicBezTo>
                    <a:pt x="203153" y="210232"/>
                    <a:pt x="241423" y="184962"/>
                    <a:pt x="278598" y="160495"/>
                  </a:cubicBezTo>
                  <a:cubicBezTo>
                    <a:pt x="311391" y="138585"/>
                    <a:pt x="345352" y="116674"/>
                    <a:pt x="377195" y="92427"/>
                  </a:cubicBezTo>
                  <a:cubicBezTo>
                    <a:pt x="435623" y="48094"/>
                    <a:pt x="490254" y="10846"/>
                    <a:pt x="559345" y="-401"/>
                  </a:cubicBezTo>
                  <a:cubicBezTo>
                    <a:pt x="560222" y="-547"/>
                    <a:pt x="561098" y="-547"/>
                    <a:pt x="561975" y="-401"/>
                  </a:cubicBezTo>
                  <a:cubicBezTo>
                    <a:pt x="563070" y="-693"/>
                    <a:pt x="564166" y="-693"/>
                    <a:pt x="565261" y="-401"/>
                  </a:cubicBezTo>
                  <a:cubicBezTo>
                    <a:pt x="577092" y="2812"/>
                    <a:pt x="589070" y="5661"/>
                    <a:pt x="600902" y="8509"/>
                  </a:cubicBezTo>
                  <a:cubicBezTo>
                    <a:pt x="627560" y="14242"/>
                    <a:pt x="653779" y="21853"/>
                    <a:pt x="679415" y="31296"/>
                  </a:cubicBezTo>
                  <a:cubicBezTo>
                    <a:pt x="772461" y="68179"/>
                    <a:pt x="838048" y="146618"/>
                    <a:pt x="874419" y="264497"/>
                  </a:cubicBezTo>
                  <a:cubicBezTo>
                    <a:pt x="915392" y="397568"/>
                    <a:pt x="902245" y="515738"/>
                    <a:pt x="835637" y="615066"/>
                  </a:cubicBezTo>
                  <a:cubicBezTo>
                    <a:pt x="764720" y="720215"/>
                    <a:pt x="670432" y="807543"/>
                    <a:pt x="560149" y="870251"/>
                  </a:cubicBezTo>
                  <a:cubicBezTo>
                    <a:pt x="524800" y="892600"/>
                    <a:pt x="484046" y="905030"/>
                    <a:pt x="442197" y="906257"/>
                  </a:cubicBezTo>
                  <a:close/>
                  <a:moveTo>
                    <a:pt x="561975" y="13476"/>
                  </a:moveTo>
                  <a:lnTo>
                    <a:pt x="561391" y="13476"/>
                  </a:lnTo>
                  <a:cubicBezTo>
                    <a:pt x="495293" y="23920"/>
                    <a:pt x="442489" y="60510"/>
                    <a:pt x="385084" y="103674"/>
                  </a:cubicBezTo>
                  <a:cubicBezTo>
                    <a:pt x="352875" y="128214"/>
                    <a:pt x="318694" y="150490"/>
                    <a:pt x="285683" y="172254"/>
                  </a:cubicBezTo>
                  <a:cubicBezTo>
                    <a:pt x="249165" y="196721"/>
                    <a:pt x="210749" y="221699"/>
                    <a:pt x="175399" y="249306"/>
                  </a:cubicBezTo>
                  <a:cubicBezTo>
                    <a:pt x="133989" y="282362"/>
                    <a:pt x="97179" y="320771"/>
                    <a:pt x="65846" y="363533"/>
                  </a:cubicBezTo>
                  <a:cubicBezTo>
                    <a:pt x="-9672" y="464468"/>
                    <a:pt x="-6604" y="554009"/>
                    <a:pt x="75634" y="653775"/>
                  </a:cubicBezTo>
                  <a:cubicBezTo>
                    <a:pt x="152612" y="747625"/>
                    <a:pt x="250042" y="822581"/>
                    <a:pt x="360471" y="872880"/>
                  </a:cubicBezTo>
                  <a:cubicBezTo>
                    <a:pt x="424157" y="902094"/>
                    <a:pt x="485288" y="897347"/>
                    <a:pt x="552991" y="857835"/>
                  </a:cubicBezTo>
                  <a:cubicBezTo>
                    <a:pt x="661302" y="796383"/>
                    <a:pt x="753984" y="710720"/>
                    <a:pt x="823805" y="607544"/>
                  </a:cubicBezTo>
                  <a:cubicBezTo>
                    <a:pt x="888150" y="511283"/>
                    <a:pt x="900712" y="397348"/>
                    <a:pt x="861126" y="268880"/>
                  </a:cubicBezTo>
                  <a:cubicBezTo>
                    <a:pt x="825631" y="153703"/>
                    <a:pt x="764428" y="80303"/>
                    <a:pt x="674230" y="44589"/>
                  </a:cubicBezTo>
                  <a:cubicBezTo>
                    <a:pt x="649178" y="35518"/>
                    <a:pt x="623616" y="28199"/>
                    <a:pt x="597543" y="22678"/>
                  </a:cubicBezTo>
                  <a:cubicBezTo>
                    <a:pt x="585857" y="19538"/>
                    <a:pt x="573879" y="16689"/>
                    <a:pt x="561975" y="1347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6" name="Google Shape;236;p12"/>
            <p:cNvSpPr/>
            <p:nvPr/>
          </p:nvSpPr>
          <p:spPr>
            <a:xfrm>
              <a:off x="6071295" y="632940"/>
              <a:ext cx="640788" cy="761825"/>
            </a:xfrm>
            <a:custGeom>
              <a:avLst/>
              <a:gdLst/>
              <a:ahLst/>
              <a:cxnLst/>
              <a:rect l="l" t="t" r="r" b="b"/>
              <a:pathLst>
                <a:path w="640788" h="761825" extrusionOk="0">
                  <a:moveTo>
                    <a:pt x="518471" y="761191"/>
                  </a:moveTo>
                  <a:cubicBezTo>
                    <a:pt x="494808" y="760782"/>
                    <a:pt x="471364" y="756232"/>
                    <a:pt x="449234" y="747752"/>
                  </a:cubicBezTo>
                  <a:cubicBezTo>
                    <a:pt x="397087" y="727829"/>
                    <a:pt x="350563" y="695605"/>
                    <a:pt x="313607" y="653829"/>
                  </a:cubicBezTo>
                  <a:cubicBezTo>
                    <a:pt x="233269" y="565311"/>
                    <a:pt x="166296" y="490085"/>
                    <a:pt x="102463" y="410476"/>
                  </a:cubicBezTo>
                  <a:cubicBezTo>
                    <a:pt x="50535" y="346132"/>
                    <a:pt x="19860" y="286755"/>
                    <a:pt x="5910" y="223652"/>
                  </a:cubicBezTo>
                  <a:cubicBezTo>
                    <a:pt x="-14539" y="130897"/>
                    <a:pt x="7444" y="64144"/>
                    <a:pt x="71642" y="25143"/>
                  </a:cubicBezTo>
                  <a:cubicBezTo>
                    <a:pt x="87783" y="16306"/>
                    <a:pt x="105239" y="9929"/>
                    <a:pt x="123278" y="6227"/>
                  </a:cubicBezTo>
                  <a:cubicBezTo>
                    <a:pt x="131019" y="4182"/>
                    <a:pt x="138761" y="2137"/>
                    <a:pt x="146503" y="-346"/>
                  </a:cubicBezTo>
                  <a:cubicBezTo>
                    <a:pt x="147672" y="-712"/>
                    <a:pt x="148913" y="-712"/>
                    <a:pt x="150082" y="-346"/>
                  </a:cubicBezTo>
                  <a:lnTo>
                    <a:pt x="151543" y="-346"/>
                  </a:lnTo>
                  <a:cubicBezTo>
                    <a:pt x="260073" y="-2611"/>
                    <a:pt x="350929" y="29379"/>
                    <a:pt x="429076" y="96790"/>
                  </a:cubicBezTo>
                  <a:cubicBezTo>
                    <a:pt x="483341" y="143387"/>
                    <a:pt x="522853" y="207292"/>
                    <a:pt x="550534" y="292013"/>
                  </a:cubicBezTo>
                  <a:cubicBezTo>
                    <a:pt x="579748" y="382431"/>
                    <a:pt x="604287" y="473140"/>
                    <a:pt x="622181" y="542013"/>
                  </a:cubicBezTo>
                  <a:lnTo>
                    <a:pt x="624883" y="552675"/>
                  </a:lnTo>
                  <a:cubicBezTo>
                    <a:pt x="633721" y="586272"/>
                    <a:pt x="643800" y="624396"/>
                    <a:pt x="637153" y="657627"/>
                  </a:cubicBezTo>
                  <a:cubicBezTo>
                    <a:pt x="628973" y="698381"/>
                    <a:pt x="609619" y="728471"/>
                    <a:pt x="580917" y="745270"/>
                  </a:cubicBezTo>
                  <a:cubicBezTo>
                    <a:pt x="561854" y="756035"/>
                    <a:pt x="540309" y="761527"/>
                    <a:pt x="518471" y="761191"/>
                  </a:cubicBezTo>
                  <a:close/>
                  <a:moveTo>
                    <a:pt x="150374" y="13384"/>
                  </a:moveTo>
                  <a:cubicBezTo>
                    <a:pt x="142633" y="15940"/>
                    <a:pt x="134890" y="17985"/>
                    <a:pt x="126491" y="20030"/>
                  </a:cubicBezTo>
                  <a:cubicBezTo>
                    <a:pt x="109547" y="23405"/>
                    <a:pt x="93188" y="29291"/>
                    <a:pt x="77924" y="37486"/>
                  </a:cubicBezTo>
                  <a:cubicBezTo>
                    <a:pt x="18837" y="73492"/>
                    <a:pt x="-444" y="133308"/>
                    <a:pt x="18764" y="220074"/>
                  </a:cubicBezTo>
                  <a:cubicBezTo>
                    <a:pt x="32277" y="280912"/>
                    <a:pt x="62001" y="338391"/>
                    <a:pt x="112469" y="401055"/>
                  </a:cubicBezTo>
                  <a:cubicBezTo>
                    <a:pt x="176448" y="480298"/>
                    <a:pt x="242910" y="555378"/>
                    <a:pt x="323102" y="643750"/>
                  </a:cubicBezTo>
                  <a:cubicBezTo>
                    <a:pt x="358451" y="683861"/>
                    <a:pt x="402930" y="714916"/>
                    <a:pt x="452740" y="734314"/>
                  </a:cubicBezTo>
                  <a:cubicBezTo>
                    <a:pt x="499993" y="751696"/>
                    <a:pt x="543084" y="751112"/>
                    <a:pt x="573978" y="732707"/>
                  </a:cubicBezTo>
                  <a:cubicBezTo>
                    <a:pt x="599613" y="717516"/>
                    <a:pt x="616265" y="691150"/>
                    <a:pt x="623642" y="654341"/>
                  </a:cubicBezTo>
                  <a:cubicBezTo>
                    <a:pt x="629630" y="624542"/>
                    <a:pt x="620428" y="589777"/>
                    <a:pt x="611591" y="556400"/>
                  </a:cubicBezTo>
                  <a:lnTo>
                    <a:pt x="608816" y="545737"/>
                  </a:lnTo>
                  <a:cubicBezTo>
                    <a:pt x="591068" y="477011"/>
                    <a:pt x="566820" y="386594"/>
                    <a:pt x="537387" y="296542"/>
                  </a:cubicBezTo>
                  <a:cubicBezTo>
                    <a:pt x="510657" y="214377"/>
                    <a:pt x="472313" y="152589"/>
                    <a:pt x="420531" y="107745"/>
                  </a:cubicBezTo>
                  <a:cubicBezTo>
                    <a:pt x="344940" y="42452"/>
                    <a:pt x="256787" y="11923"/>
                    <a:pt x="151835" y="1389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7" name="Google Shape;237;p12"/>
            <p:cNvSpPr/>
            <p:nvPr/>
          </p:nvSpPr>
          <p:spPr>
            <a:xfrm>
              <a:off x="2949882" y="523534"/>
              <a:ext cx="1813770" cy="1711086"/>
            </a:xfrm>
            <a:custGeom>
              <a:avLst/>
              <a:gdLst/>
              <a:ahLst/>
              <a:cxnLst/>
              <a:rect l="l" t="t" r="r" b="b"/>
              <a:pathLst>
                <a:path w="1813770" h="1711086" extrusionOk="0">
                  <a:moveTo>
                    <a:pt x="846582" y="1710429"/>
                  </a:moveTo>
                  <a:cubicBezTo>
                    <a:pt x="789541" y="1711729"/>
                    <a:pt x="737248" y="1678841"/>
                    <a:pt x="713731" y="1626877"/>
                  </a:cubicBezTo>
                  <a:cubicBezTo>
                    <a:pt x="707742" y="1613804"/>
                    <a:pt x="700585" y="1601388"/>
                    <a:pt x="692989" y="1588314"/>
                  </a:cubicBezTo>
                  <a:cubicBezTo>
                    <a:pt x="688096" y="1579696"/>
                    <a:pt x="683276" y="1571224"/>
                    <a:pt x="678382" y="1562533"/>
                  </a:cubicBezTo>
                  <a:cubicBezTo>
                    <a:pt x="654280" y="1516521"/>
                    <a:pt x="620904" y="1489060"/>
                    <a:pt x="576133" y="1477228"/>
                  </a:cubicBezTo>
                  <a:cubicBezTo>
                    <a:pt x="492143" y="1455317"/>
                    <a:pt x="405596" y="1466491"/>
                    <a:pt x="325257" y="1481683"/>
                  </a:cubicBezTo>
                  <a:cubicBezTo>
                    <a:pt x="293049" y="1487818"/>
                    <a:pt x="260475" y="1497458"/>
                    <a:pt x="228924" y="1506807"/>
                  </a:cubicBezTo>
                  <a:cubicBezTo>
                    <a:pt x="204311" y="1514111"/>
                    <a:pt x="178822" y="1521414"/>
                    <a:pt x="153332" y="1527768"/>
                  </a:cubicBezTo>
                  <a:cubicBezTo>
                    <a:pt x="126383" y="1533684"/>
                    <a:pt x="98556" y="1534918"/>
                    <a:pt x="71168" y="1531420"/>
                  </a:cubicBezTo>
                  <a:cubicBezTo>
                    <a:pt x="60505" y="1529872"/>
                    <a:pt x="50280" y="1526059"/>
                    <a:pt x="41150" y="1520245"/>
                  </a:cubicBezTo>
                  <a:cubicBezTo>
                    <a:pt x="31948" y="1514271"/>
                    <a:pt x="24061" y="1506434"/>
                    <a:pt x="18071" y="1497239"/>
                  </a:cubicBezTo>
                  <a:cubicBezTo>
                    <a:pt x="9599" y="1484465"/>
                    <a:pt x="3683" y="1470143"/>
                    <a:pt x="762" y="1455098"/>
                  </a:cubicBezTo>
                  <a:cubicBezTo>
                    <a:pt x="-2233" y="1439929"/>
                    <a:pt x="-2233" y="1424328"/>
                    <a:pt x="762" y="1409159"/>
                  </a:cubicBezTo>
                  <a:cubicBezTo>
                    <a:pt x="8065" y="1372642"/>
                    <a:pt x="14273" y="1335686"/>
                    <a:pt x="20700" y="1298803"/>
                  </a:cubicBezTo>
                  <a:cubicBezTo>
                    <a:pt x="23768" y="1280982"/>
                    <a:pt x="26909" y="1263111"/>
                    <a:pt x="30122" y="1245195"/>
                  </a:cubicBezTo>
                  <a:cubicBezTo>
                    <a:pt x="52617" y="1119429"/>
                    <a:pt x="86213" y="1028938"/>
                    <a:pt x="138652" y="951448"/>
                  </a:cubicBezTo>
                  <a:cubicBezTo>
                    <a:pt x="189850" y="877930"/>
                    <a:pt x="237177" y="801850"/>
                    <a:pt x="280633" y="723505"/>
                  </a:cubicBezTo>
                  <a:cubicBezTo>
                    <a:pt x="335482" y="623228"/>
                    <a:pt x="416624" y="566991"/>
                    <a:pt x="528953" y="551434"/>
                  </a:cubicBezTo>
                  <a:cubicBezTo>
                    <a:pt x="612139" y="540318"/>
                    <a:pt x="691747" y="510337"/>
                    <a:pt x="761569" y="463792"/>
                  </a:cubicBezTo>
                  <a:cubicBezTo>
                    <a:pt x="844683" y="407957"/>
                    <a:pt x="930646" y="356467"/>
                    <a:pt x="1019091" y="309542"/>
                  </a:cubicBezTo>
                  <a:cubicBezTo>
                    <a:pt x="1169032" y="230664"/>
                    <a:pt x="1277417" y="159309"/>
                    <a:pt x="1370463" y="78167"/>
                  </a:cubicBezTo>
                  <a:lnTo>
                    <a:pt x="1378863" y="70863"/>
                  </a:lnTo>
                  <a:cubicBezTo>
                    <a:pt x="1412093" y="41649"/>
                    <a:pt x="1446638" y="11486"/>
                    <a:pt x="1492505" y="-346"/>
                  </a:cubicBezTo>
                  <a:cubicBezTo>
                    <a:pt x="1494111" y="-712"/>
                    <a:pt x="1495792" y="-712"/>
                    <a:pt x="1497398" y="-346"/>
                  </a:cubicBezTo>
                  <a:cubicBezTo>
                    <a:pt x="1499224" y="-609"/>
                    <a:pt x="1501123" y="-456"/>
                    <a:pt x="1502949" y="92"/>
                  </a:cubicBezTo>
                  <a:cubicBezTo>
                    <a:pt x="1519528" y="5570"/>
                    <a:pt x="1534792" y="14451"/>
                    <a:pt x="1547720" y="26166"/>
                  </a:cubicBezTo>
                  <a:cubicBezTo>
                    <a:pt x="1560866" y="38151"/>
                    <a:pt x="1571529" y="52655"/>
                    <a:pt x="1579051" y="68818"/>
                  </a:cubicBezTo>
                  <a:cubicBezTo>
                    <a:pt x="1631564" y="174281"/>
                    <a:pt x="1647194" y="293401"/>
                    <a:pt x="1625501" y="423111"/>
                  </a:cubicBezTo>
                  <a:cubicBezTo>
                    <a:pt x="1614619" y="488405"/>
                    <a:pt x="1600597" y="553625"/>
                    <a:pt x="1586793" y="617093"/>
                  </a:cubicBezTo>
                  <a:cubicBezTo>
                    <a:pt x="1581316" y="642655"/>
                    <a:pt x="1575838" y="668217"/>
                    <a:pt x="1570580" y="693926"/>
                  </a:cubicBezTo>
                  <a:cubicBezTo>
                    <a:pt x="1553197" y="777916"/>
                    <a:pt x="1568972" y="851828"/>
                    <a:pt x="1617103" y="913688"/>
                  </a:cubicBezTo>
                  <a:cubicBezTo>
                    <a:pt x="1642665" y="946335"/>
                    <a:pt x="1671733" y="977521"/>
                    <a:pt x="1699852" y="1007466"/>
                  </a:cubicBezTo>
                  <a:cubicBezTo>
                    <a:pt x="1716358" y="1025213"/>
                    <a:pt x="1732864" y="1042815"/>
                    <a:pt x="1748931" y="1060928"/>
                  </a:cubicBezTo>
                  <a:cubicBezTo>
                    <a:pt x="1818168" y="1139148"/>
                    <a:pt x="1830731" y="1222846"/>
                    <a:pt x="1786252" y="1309247"/>
                  </a:cubicBezTo>
                  <a:cubicBezTo>
                    <a:pt x="1741774" y="1398686"/>
                    <a:pt x="1676042" y="1475884"/>
                    <a:pt x="1594900" y="1534122"/>
                  </a:cubicBezTo>
                  <a:cubicBezTo>
                    <a:pt x="1525078" y="1583056"/>
                    <a:pt x="1450875" y="1593938"/>
                    <a:pt x="1374699" y="1565600"/>
                  </a:cubicBezTo>
                  <a:cubicBezTo>
                    <a:pt x="1348991" y="1555960"/>
                    <a:pt x="1323574" y="1544639"/>
                    <a:pt x="1299035" y="1533684"/>
                  </a:cubicBezTo>
                  <a:cubicBezTo>
                    <a:pt x="1281945" y="1526380"/>
                    <a:pt x="1264782" y="1518347"/>
                    <a:pt x="1247399" y="1511262"/>
                  </a:cubicBezTo>
                  <a:cubicBezTo>
                    <a:pt x="1189555" y="1487599"/>
                    <a:pt x="1142155" y="1493515"/>
                    <a:pt x="1102352" y="1529521"/>
                  </a:cubicBezTo>
                  <a:cubicBezTo>
                    <a:pt x="1082924" y="1548028"/>
                    <a:pt x="1064884" y="1567996"/>
                    <a:pt x="1048524" y="1589264"/>
                  </a:cubicBezTo>
                  <a:cubicBezTo>
                    <a:pt x="1007844" y="1639731"/>
                    <a:pt x="969354" y="1671721"/>
                    <a:pt x="923707" y="1692974"/>
                  </a:cubicBezTo>
                  <a:cubicBezTo>
                    <a:pt x="899606" y="1704404"/>
                    <a:pt x="873239" y="1710363"/>
                    <a:pt x="846582" y="1710429"/>
                  </a:cubicBezTo>
                  <a:close/>
                  <a:moveTo>
                    <a:pt x="474833" y="1436474"/>
                  </a:moveTo>
                  <a:cubicBezTo>
                    <a:pt x="511424" y="1436189"/>
                    <a:pt x="547868" y="1440557"/>
                    <a:pt x="583363" y="1449475"/>
                  </a:cubicBezTo>
                  <a:cubicBezTo>
                    <a:pt x="634927" y="1462767"/>
                    <a:pt x="675023" y="1496144"/>
                    <a:pt x="702556" y="1548729"/>
                  </a:cubicBezTo>
                  <a:cubicBezTo>
                    <a:pt x="706939" y="1556836"/>
                    <a:pt x="711686" y="1565016"/>
                    <a:pt x="716433" y="1573196"/>
                  </a:cubicBezTo>
                  <a:cubicBezTo>
                    <a:pt x="724467" y="1586416"/>
                    <a:pt x="731770" y="1600044"/>
                    <a:pt x="738344" y="1614023"/>
                  </a:cubicBezTo>
                  <a:cubicBezTo>
                    <a:pt x="770990" y="1685597"/>
                    <a:pt x="852717" y="1694361"/>
                    <a:pt x="912971" y="1666024"/>
                  </a:cubicBezTo>
                  <a:cubicBezTo>
                    <a:pt x="954747" y="1646523"/>
                    <a:pt x="990461" y="1617090"/>
                    <a:pt x="1028148" y="1569910"/>
                  </a:cubicBezTo>
                  <a:cubicBezTo>
                    <a:pt x="1045384" y="1547473"/>
                    <a:pt x="1064373" y="1526446"/>
                    <a:pt x="1084969" y="1507026"/>
                  </a:cubicBezTo>
                  <a:cubicBezTo>
                    <a:pt x="1132369" y="1464082"/>
                    <a:pt x="1190431" y="1456339"/>
                    <a:pt x="1257551" y="1483801"/>
                  </a:cubicBezTo>
                  <a:cubicBezTo>
                    <a:pt x="1275152" y="1491104"/>
                    <a:pt x="1292461" y="1498408"/>
                    <a:pt x="1309844" y="1506515"/>
                  </a:cubicBezTo>
                  <a:cubicBezTo>
                    <a:pt x="1334019" y="1517397"/>
                    <a:pt x="1359069" y="1528426"/>
                    <a:pt x="1384048" y="1537774"/>
                  </a:cubicBezTo>
                  <a:cubicBezTo>
                    <a:pt x="1452555" y="1563409"/>
                    <a:pt x="1516753" y="1554061"/>
                    <a:pt x="1580074" y="1509509"/>
                  </a:cubicBezTo>
                  <a:cubicBezTo>
                    <a:pt x="1657419" y="1454156"/>
                    <a:pt x="1720083" y="1380748"/>
                    <a:pt x="1762662" y="1295662"/>
                  </a:cubicBezTo>
                  <a:cubicBezTo>
                    <a:pt x="1801444" y="1219852"/>
                    <a:pt x="1790635" y="1149592"/>
                    <a:pt x="1729358" y="1080063"/>
                  </a:cubicBezTo>
                  <a:cubicBezTo>
                    <a:pt x="1713875" y="1062096"/>
                    <a:pt x="1697149" y="1044640"/>
                    <a:pt x="1680790" y="1027258"/>
                  </a:cubicBezTo>
                  <a:cubicBezTo>
                    <a:pt x="1652306" y="996729"/>
                    <a:pt x="1622361" y="965324"/>
                    <a:pt x="1596434" y="931509"/>
                  </a:cubicBezTo>
                  <a:cubicBezTo>
                    <a:pt x="1542607" y="862564"/>
                    <a:pt x="1525006" y="780472"/>
                    <a:pt x="1544214" y="687499"/>
                  </a:cubicBezTo>
                  <a:cubicBezTo>
                    <a:pt x="1549473" y="661790"/>
                    <a:pt x="1555023" y="636374"/>
                    <a:pt x="1560501" y="610447"/>
                  </a:cubicBezTo>
                  <a:cubicBezTo>
                    <a:pt x="1573939" y="547491"/>
                    <a:pt x="1587889" y="482270"/>
                    <a:pt x="1598698" y="417780"/>
                  </a:cubicBezTo>
                  <a:cubicBezTo>
                    <a:pt x="1619440" y="294497"/>
                    <a:pt x="1604760" y="181146"/>
                    <a:pt x="1554877" y="81818"/>
                  </a:cubicBezTo>
                  <a:cubicBezTo>
                    <a:pt x="1549180" y="69315"/>
                    <a:pt x="1541073" y="58053"/>
                    <a:pt x="1531068" y="48660"/>
                  </a:cubicBezTo>
                  <a:cubicBezTo>
                    <a:pt x="1521208" y="39502"/>
                    <a:pt x="1509595" y="32425"/>
                    <a:pt x="1496960" y="27845"/>
                  </a:cubicBezTo>
                  <a:cubicBezTo>
                    <a:pt x="1458179" y="38509"/>
                    <a:pt x="1427869" y="64947"/>
                    <a:pt x="1396172" y="93139"/>
                  </a:cubicBezTo>
                  <a:lnTo>
                    <a:pt x="1387773" y="100442"/>
                  </a:lnTo>
                  <a:cubicBezTo>
                    <a:pt x="1292827" y="183045"/>
                    <a:pt x="1183274" y="255496"/>
                    <a:pt x="1031214" y="335323"/>
                  </a:cubicBezTo>
                  <a:cubicBezTo>
                    <a:pt x="943427" y="381649"/>
                    <a:pt x="858122" y="432526"/>
                    <a:pt x="775591" y="487747"/>
                  </a:cubicBezTo>
                  <a:cubicBezTo>
                    <a:pt x="702556" y="536528"/>
                    <a:pt x="619297" y="567999"/>
                    <a:pt x="532239" y="579772"/>
                  </a:cubicBezTo>
                  <a:cubicBezTo>
                    <a:pt x="427871" y="594379"/>
                    <a:pt x="355421" y="644481"/>
                    <a:pt x="304369" y="737747"/>
                  </a:cubicBezTo>
                  <a:cubicBezTo>
                    <a:pt x="260475" y="816939"/>
                    <a:pt x="212564" y="893874"/>
                    <a:pt x="160928" y="968246"/>
                  </a:cubicBezTo>
                  <a:cubicBezTo>
                    <a:pt x="110534" y="1041646"/>
                    <a:pt x="78398" y="1128923"/>
                    <a:pt x="56634" y="1250235"/>
                  </a:cubicBezTo>
                  <a:cubicBezTo>
                    <a:pt x="53493" y="1268055"/>
                    <a:pt x="50426" y="1285876"/>
                    <a:pt x="47285" y="1303696"/>
                  </a:cubicBezTo>
                  <a:cubicBezTo>
                    <a:pt x="40785" y="1340725"/>
                    <a:pt x="34358" y="1377754"/>
                    <a:pt x="27201" y="1414564"/>
                  </a:cubicBezTo>
                  <a:cubicBezTo>
                    <a:pt x="25010" y="1425804"/>
                    <a:pt x="25010" y="1437358"/>
                    <a:pt x="27201" y="1448598"/>
                  </a:cubicBezTo>
                  <a:cubicBezTo>
                    <a:pt x="29392" y="1459751"/>
                    <a:pt x="33701" y="1470363"/>
                    <a:pt x="39982" y="1479857"/>
                  </a:cubicBezTo>
                  <a:cubicBezTo>
                    <a:pt x="43780" y="1485853"/>
                    <a:pt x="48746" y="1491002"/>
                    <a:pt x="54589" y="1494975"/>
                  </a:cubicBezTo>
                  <a:cubicBezTo>
                    <a:pt x="60432" y="1498802"/>
                    <a:pt x="67078" y="1501300"/>
                    <a:pt x="74016" y="1502279"/>
                  </a:cubicBezTo>
                  <a:cubicBezTo>
                    <a:pt x="98337" y="1505456"/>
                    <a:pt x="123096" y="1504397"/>
                    <a:pt x="147051" y="1499138"/>
                  </a:cubicBezTo>
                  <a:cubicBezTo>
                    <a:pt x="171884" y="1493296"/>
                    <a:pt x="196934" y="1485919"/>
                    <a:pt x="221182" y="1478616"/>
                  </a:cubicBezTo>
                  <a:cubicBezTo>
                    <a:pt x="254048" y="1468339"/>
                    <a:pt x="287425" y="1459758"/>
                    <a:pt x="321167" y="1452907"/>
                  </a:cubicBezTo>
                  <a:cubicBezTo>
                    <a:pt x="371781" y="1442697"/>
                    <a:pt x="423197" y="1437197"/>
                    <a:pt x="474833" y="143647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8" name="Google Shape;238;p12"/>
            <p:cNvSpPr/>
            <p:nvPr/>
          </p:nvSpPr>
          <p:spPr>
            <a:xfrm>
              <a:off x="5295317" y="2158535"/>
              <a:ext cx="208955" cy="157847"/>
            </a:xfrm>
            <a:custGeom>
              <a:avLst/>
              <a:gdLst/>
              <a:ahLst/>
              <a:cxnLst/>
              <a:rect l="l" t="t" r="r" b="b"/>
              <a:pathLst>
                <a:path w="208955" h="157847" extrusionOk="0">
                  <a:moveTo>
                    <a:pt x="114858" y="157227"/>
                  </a:moveTo>
                  <a:cubicBezTo>
                    <a:pt x="89003" y="156372"/>
                    <a:pt x="64026" y="147462"/>
                    <a:pt x="43503" y="131737"/>
                  </a:cubicBezTo>
                  <a:cubicBezTo>
                    <a:pt x="23345" y="117569"/>
                    <a:pt x="-3021" y="94051"/>
                    <a:pt x="-1414" y="53663"/>
                  </a:cubicBezTo>
                  <a:cubicBezTo>
                    <a:pt x="340" y="18314"/>
                    <a:pt x="28239" y="7943"/>
                    <a:pt x="50806" y="-383"/>
                  </a:cubicBezTo>
                  <a:cubicBezTo>
                    <a:pt x="52048" y="-675"/>
                    <a:pt x="53435" y="-675"/>
                    <a:pt x="54677" y="-383"/>
                  </a:cubicBezTo>
                  <a:lnTo>
                    <a:pt x="56649" y="-383"/>
                  </a:lnTo>
                  <a:cubicBezTo>
                    <a:pt x="105363" y="-2939"/>
                    <a:pt x="149696" y="15173"/>
                    <a:pt x="188113" y="53152"/>
                  </a:cubicBezTo>
                  <a:cubicBezTo>
                    <a:pt x="205933" y="70607"/>
                    <a:pt x="208343" y="86602"/>
                    <a:pt x="207248" y="96973"/>
                  </a:cubicBezTo>
                  <a:cubicBezTo>
                    <a:pt x="205422" y="113260"/>
                    <a:pt x="194028" y="127867"/>
                    <a:pt x="174309" y="139845"/>
                  </a:cubicBezTo>
                  <a:cubicBezTo>
                    <a:pt x="156488" y="151012"/>
                    <a:pt x="135892" y="157029"/>
                    <a:pt x="114858" y="157227"/>
                  </a:cubicBezTo>
                  <a:close/>
                  <a:moveTo>
                    <a:pt x="55407" y="13055"/>
                  </a:moveTo>
                  <a:cubicBezTo>
                    <a:pt x="33059" y="21162"/>
                    <a:pt x="13558" y="28539"/>
                    <a:pt x="12390" y="54320"/>
                  </a:cubicBezTo>
                  <a:cubicBezTo>
                    <a:pt x="11222" y="80102"/>
                    <a:pt x="23199" y="100113"/>
                    <a:pt x="51172" y="119614"/>
                  </a:cubicBezTo>
                  <a:cubicBezTo>
                    <a:pt x="91049" y="147586"/>
                    <a:pt x="129100" y="149777"/>
                    <a:pt x="167443" y="126479"/>
                  </a:cubicBezTo>
                  <a:cubicBezTo>
                    <a:pt x="183438" y="116838"/>
                    <a:pt x="192495" y="105737"/>
                    <a:pt x="193736" y="94343"/>
                  </a:cubicBezTo>
                  <a:cubicBezTo>
                    <a:pt x="194977" y="82950"/>
                    <a:pt x="189865" y="73382"/>
                    <a:pt x="179129" y="62646"/>
                  </a:cubicBezTo>
                  <a:cubicBezTo>
                    <a:pt x="143269" y="27370"/>
                    <a:pt x="102589" y="10718"/>
                    <a:pt x="57672" y="1298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39" name="Google Shape;239;p12"/>
            <p:cNvSpPr/>
            <p:nvPr/>
          </p:nvSpPr>
          <p:spPr>
            <a:xfrm>
              <a:off x="5957380" y="467745"/>
              <a:ext cx="979307" cy="1075268"/>
            </a:xfrm>
            <a:custGeom>
              <a:avLst/>
              <a:gdLst/>
              <a:ahLst/>
              <a:cxnLst/>
              <a:rect l="l" t="t" r="r" b="b"/>
              <a:pathLst>
                <a:path w="979307" h="1075268" extrusionOk="0">
                  <a:moveTo>
                    <a:pt x="694027" y="1074648"/>
                  </a:moveTo>
                  <a:cubicBezTo>
                    <a:pt x="663353" y="1074473"/>
                    <a:pt x="632970" y="1068937"/>
                    <a:pt x="604194" y="1058288"/>
                  </a:cubicBezTo>
                  <a:cubicBezTo>
                    <a:pt x="528749" y="1031046"/>
                    <a:pt x="461119" y="983719"/>
                    <a:pt x="385089" y="904914"/>
                  </a:cubicBezTo>
                  <a:cubicBezTo>
                    <a:pt x="286491" y="803030"/>
                    <a:pt x="202501" y="688438"/>
                    <a:pt x="133848" y="589914"/>
                  </a:cubicBezTo>
                  <a:cubicBezTo>
                    <a:pt x="85791" y="521115"/>
                    <a:pt x="52633" y="455602"/>
                    <a:pt x="32475" y="389505"/>
                  </a:cubicBezTo>
                  <a:cubicBezTo>
                    <a:pt x="-2144" y="276008"/>
                    <a:pt x="-3386" y="160101"/>
                    <a:pt x="-464" y="62162"/>
                  </a:cubicBezTo>
                  <a:cubicBezTo>
                    <a:pt x="121" y="43173"/>
                    <a:pt x="1216" y="11475"/>
                    <a:pt x="33205" y="885"/>
                  </a:cubicBezTo>
                  <a:cubicBezTo>
                    <a:pt x="34374" y="520"/>
                    <a:pt x="35689" y="520"/>
                    <a:pt x="36857" y="885"/>
                  </a:cubicBezTo>
                  <a:lnTo>
                    <a:pt x="38464" y="885"/>
                  </a:lnTo>
                  <a:cubicBezTo>
                    <a:pt x="44818" y="885"/>
                    <a:pt x="51318" y="885"/>
                    <a:pt x="57745" y="155"/>
                  </a:cubicBezTo>
                  <a:cubicBezTo>
                    <a:pt x="72352" y="-1240"/>
                    <a:pt x="87105" y="-751"/>
                    <a:pt x="101566" y="1616"/>
                  </a:cubicBezTo>
                  <a:cubicBezTo>
                    <a:pt x="200018" y="21773"/>
                    <a:pt x="304604" y="44706"/>
                    <a:pt x="405100" y="82538"/>
                  </a:cubicBezTo>
                  <a:cubicBezTo>
                    <a:pt x="547008" y="134612"/>
                    <a:pt x="664741" y="237271"/>
                    <a:pt x="735658" y="370808"/>
                  </a:cubicBezTo>
                  <a:lnTo>
                    <a:pt x="747562" y="392719"/>
                  </a:lnTo>
                  <a:cubicBezTo>
                    <a:pt x="799928" y="488468"/>
                    <a:pt x="854047" y="587576"/>
                    <a:pt x="923284" y="674634"/>
                  </a:cubicBezTo>
                  <a:cubicBezTo>
                    <a:pt x="989016" y="756653"/>
                    <a:pt x="994859" y="832609"/>
                    <a:pt x="943369" y="920836"/>
                  </a:cubicBezTo>
                  <a:cubicBezTo>
                    <a:pt x="923504" y="954293"/>
                    <a:pt x="897722" y="983843"/>
                    <a:pt x="867267" y="1008040"/>
                  </a:cubicBezTo>
                  <a:cubicBezTo>
                    <a:pt x="810299" y="1052372"/>
                    <a:pt x="753113" y="1074648"/>
                    <a:pt x="694027" y="1074648"/>
                  </a:cubicBezTo>
                  <a:close/>
                  <a:moveTo>
                    <a:pt x="36711" y="14469"/>
                  </a:moveTo>
                  <a:cubicBezTo>
                    <a:pt x="15896" y="21773"/>
                    <a:pt x="13486" y="39593"/>
                    <a:pt x="12902" y="62527"/>
                  </a:cubicBezTo>
                  <a:cubicBezTo>
                    <a:pt x="9834" y="159518"/>
                    <a:pt x="11221" y="273598"/>
                    <a:pt x="45256" y="384831"/>
                  </a:cubicBezTo>
                  <a:cubicBezTo>
                    <a:pt x="67824" y="454967"/>
                    <a:pt x="101421" y="521063"/>
                    <a:pt x="144730" y="580638"/>
                  </a:cubicBezTo>
                  <a:cubicBezTo>
                    <a:pt x="213310" y="678578"/>
                    <a:pt x="296570" y="792805"/>
                    <a:pt x="394511" y="894032"/>
                  </a:cubicBezTo>
                  <a:cubicBezTo>
                    <a:pt x="469299" y="971303"/>
                    <a:pt x="535395" y="1017680"/>
                    <a:pt x="608722" y="1044192"/>
                  </a:cubicBezTo>
                  <a:cubicBezTo>
                    <a:pt x="696365" y="1075670"/>
                    <a:pt x="777799" y="1059821"/>
                    <a:pt x="858795" y="995697"/>
                  </a:cubicBezTo>
                  <a:cubicBezTo>
                    <a:pt x="888009" y="972617"/>
                    <a:pt x="912768" y="944397"/>
                    <a:pt x="931830" y="912437"/>
                  </a:cubicBezTo>
                  <a:cubicBezTo>
                    <a:pt x="980472" y="829177"/>
                    <a:pt x="974775" y="760524"/>
                    <a:pt x="912914" y="682814"/>
                  </a:cubicBezTo>
                  <a:cubicBezTo>
                    <a:pt x="843165" y="595172"/>
                    <a:pt x="788754" y="495114"/>
                    <a:pt x="735877" y="398853"/>
                  </a:cubicBezTo>
                  <a:lnTo>
                    <a:pt x="723899" y="376943"/>
                  </a:lnTo>
                  <a:cubicBezTo>
                    <a:pt x="650864" y="242777"/>
                    <a:pt x="541311" y="147832"/>
                    <a:pt x="400572" y="94808"/>
                  </a:cubicBezTo>
                  <a:cubicBezTo>
                    <a:pt x="300879" y="57341"/>
                    <a:pt x="196950" y="34554"/>
                    <a:pt x="99010" y="14469"/>
                  </a:cubicBezTo>
                  <a:cubicBezTo>
                    <a:pt x="85645" y="12352"/>
                    <a:pt x="72060" y="11986"/>
                    <a:pt x="58621" y="13374"/>
                  </a:cubicBezTo>
                  <a:cubicBezTo>
                    <a:pt x="51976" y="13374"/>
                    <a:pt x="45329" y="14031"/>
                    <a:pt x="38683" y="1403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0" name="Google Shape;240;p12"/>
            <p:cNvSpPr/>
            <p:nvPr/>
          </p:nvSpPr>
          <p:spPr>
            <a:xfrm>
              <a:off x="8432884" y="99291"/>
              <a:ext cx="380387" cy="506462"/>
            </a:xfrm>
            <a:custGeom>
              <a:avLst/>
              <a:gdLst/>
              <a:ahLst/>
              <a:cxnLst/>
              <a:rect l="l" t="t" r="r" b="b"/>
              <a:pathLst>
                <a:path w="380387" h="506462" extrusionOk="0">
                  <a:moveTo>
                    <a:pt x="133797" y="505842"/>
                  </a:moveTo>
                  <a:cubicBezTo>
                    <a:pt x="88369" y="505842"/>
                    <a:pt x="55064" y="494229"/>
                    <a:pt x="32352" y="470566"/>
                  </a:cubicBezTo>
                  <a:cubicBezTo>
                    <a:pt x="7228" y="444419"/>
                    <a:pt x="-4166" y="403228"/>
                    <a:pt x="-953" y="348159"/>
                  </a:cubicBezTo>
                  <a:cubicBezTo>
                    <a:pt x="3211" y="273371"/>
                    <a:pt x="20519" y="195442"/>
                    <a:pt x="53750" y="102834"/>
                  </a:cubicBezTo>
                  <a:cubicBezTo>
                    <a:pt x="69891" y="57479"/>
                    <a:pt x="94943" y="9641"/>
                    <a:pt x="157314" y="-511"/>
                  </a:cubicBezTo>
                  <a:cubicBezTo>
                    <a:pt x="158191" y="-657"/>
                    <a:pt x="159140" y="-657"/>
                    <a:pt x="160017" y="-511"/>
                  </a:cubicBezTo>
                  <a:lnTo>
                    <a:pt x="162208" y="-511"/>
                  </a:lnTo>
                  <a:cubicBezTo>
                    <a:pt x="236338" y="5916"/>
                    <a:pt x="293672" y="46232"/>
                    <a:pt x="333183" y="119413"/>
                  </a:cubicBezTo>
                  <a:cubicBezTo>
                    <a:pt x="363274" y="173912"/>
                    <a:pt x="378976" y="235159"/>
                    <a:pt x="378903" y="297400"/>
                  </a:cubicBezTo>
                  <a:cubicBezTo>
                    <a:pt x="378391" y="370873"/>
                    <a:pt x="355020" y="421194"/>
                    <a:pt x="305868" y="454717"/>
                  </a:cubicBezTo>
                  <a:cubicBezTo>
                    <a:pt x="261243" y="484508"/>
                    <a:pt x="209462" y="501854"/>
                    <a:pt x="155853" y="504965"/>
                  </a:cubicBezTo>
                  <a:cubicBezTo>
                    <a:pt x="147967" y="505550"/>
                    <a:pt x="141100" y="505842"/>
                    <a:pt x="133797" y="505842"/>
                  </a:cubicBezTo>
                  <a:close/>
                  <a:moveTo>
                    <a:pt x="160017" y="13585"/>
                  </a:moveTo>
                  <a:lnTo>
                    <a:pt x="159359" y="13585"/>
                  </a:lnTo>
                  <a:cubicBezTo>
                    <a:pt x="104146" y="22641"/>
                    <a:pt x="81870" y="64272"/>
                    <a:pt x="66385" y="107873"/>
                  </a:cubicBezTo>
                  <a:cubicBezTo>
                    <a:pt x="33666" y="199167"/>
                    <a:pt x="16575" y="275854"/>
                    <a:pt x="12632" y="348889"/>
                  </a:cubicBezTo>
                  <a:cubicBezTo>
                    <a:pt x="9783" y="400014"/>
                    <a:pt x="19936" y="437116"/>
                    <a:pt x="41846" y="460195"/>
                  </a:cubicBezTo>
                  <a:cubicBezTo>
                    <a:pt x="63757" y="483274"/>
                    <a:pt x="102174" y="494375"/>
                    <a:pt x="154685" y="490650"/>
                  </a:cubicBezTo>
                  <a:cubicBezTo>
                    <a:pt x="205956" y="487649"/>
                    <a:pt x="255547" y="471063"/>
                    <a:pt x="298272" y="442594"/>
                  </a:cubicBezTo>
                  <a:cubicBezTo>
                    <a:pt x="344211" y="411481"/>
                    <a:pt x="364881" y="366637"/>
                    <a:pt x="365537" y="297107"/>
                  </a:cubicBezTo>
                  <a:cubicBezTo>
                    <a:pt x="365537" y="237386"/>
                    <a:pt x="350493" y="178630"/>
                    <a:pt x="321716" y="126278"/>
                  </a:cubicBezTo>
                  <a:cubicBezTo>
                    <a:pt x="284250" y="56384"/>
                    <a:pt x="231884" y="19574"/>
                    <a:pt x="161404" y="13585"/>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1" name="Google Shape;241;p12"/>
            <p:cNvSpPr/>
            <p:nvPr/>
          </p:nvSpPr>
          <p:spPr>
            <a:xfrm>
              <a:off x="4897776" y="2787751"/>
              <a:ext cx="1035329" cy="1197777"/>
            </a:xfrm>
            <a:custGeom>
              <a:avLst/>
              <a:gdLst/>
              <a:ahLst/>
              <a:cxnLst/>
              <a:rect l="l" t="t" r="r" b="b"/>
              <a:pathLst>
                <a:path w="1035329" h="1197777" extrusionOk="0">
                  <a:moveTo>
                    <a:pt x="903867" y="1197156"/>
                  </a:moveTo>
                  <a:cubicBezTo>
                    <a:pt x="889407" y="1197010"/>
                    <a:pt x="875165" y="1194235"/>
                    <a:pt x="861726" y="1188976"/>
                  </a:cubicBezTo>
                  <a:cubicBezTo>
                    <a:pt x="827473" y="1175976"/>
                    <a:pt x="794461" y="1159762"/>
                    <a:pt x="763275" y="1140554"/>
                  </a:cubicBezTo>
                  <a:cubicBezTo>
                    <a:pt x="736617" y="1124194"/>
                    <a:pt x="710106" y="1106301"/>
                    <a:pt x="684544" y="1089429"/>
                  </a:cubicBezTo>
                  <a:cubicBezTo>
                    <a:pt x="648902" y="1065400"/>
                    <a:pt x="612092" y="1040423"/>
                    <a:pt x="574333" y="1019316"/>
                  </a:cubicBezTo>
                  <a:cubicBezTo>
                    <a:pt x="517293" y="987180"/>
                    <a:pt x="456820" y="959353"/>
                    <a:pt x="398172" y="932404"/>
                  </a:cubicBezTo>
                  <a:lnTo>
                    <a:pt x="370492" y="919696"/>
                  </a:lnTo>
                  <a:cubicBezTo>
                    <a:pt x="262327" y="869813"/>
                    <a:pt x="181039" y="784873"/>
                    <a:pt x="115673" y="708405"/>
                  </a:cubicBezTo>
                  <a:cubicBezTo>
                    <a:pt x="67688" y="652095"/>
                    <a:pt x="32559" y="586071"/>
                    <a:pt x="12620" y="514861"/>
                  </a:cubicBezTo>
                  <a:cubicBezTo>
                    <a:pt x="-17836" y="408815"/>
                    <a:pt x="934" y="323364"/>
                    <a:pt x="69879" y="254637"/>
                  </a:cubicBezTo>
                  <a:cubicBezTo>
                    <a:pt x="75430" y="249086"/>
                    <a:pt x="80908" y="243537"/>
                    <a:pt x="86385" y="237913"/>
                  </a:cubicBezTo>
                  <a:cubicBezTo>
                    <a:pt x="104936" y="218266"/>
                    <a:pt x="124656" y="199861"/>
                    <a:pt x="145471" y="182698"/>
                  </a:cubicBezTo>
                  <a:cubicBezTo>
                    <a:pt x="239613" y="108421"/>
                    <a:pt x="319513" y="49263"/>
                    <a:pt x="420302" y="20487"/>
                  </a:cubicBezTo>
                  <a:cubicBezTo>
                    <a:pt x="438780" y="15228"/>
                    <a:pt x="457477" y="10627"/>
                    <a:pt x="476174" y="5880"/>
                  </a:cubicBezTo>
                  <a:cubicBezTo>
                    <a:pt x="484719" y="3835"/>
                    <a:pt x="493118" y="1790"/>
                    <a:pt x="501590" y="-401"/>
                  </a:cubicBezTo>
                  <a:cubicBezTo>
                    <a:pt x="502686" y="-693"/>
                    <a:pt x="503782" y="-693"/>
                    <a:pt x="504876" y="-401"/>
                  </a:cubicBezTo>
                  <a:lnTo>
                    <a:pt x="581199" y="-401"/>
                  </a:lnTo>
                  <a:cubicBezTo>
                    <a:pt x="610413" y="-401"/>
                    <a:pt x="652042" y="5296"/>
                    <a:pt x="671543" y="51892"/>
                  </a:cubicBezTo>
                  <a:cubicBezTo>
                    <a:pt x="675779" y="61971"/>
                    <a:pt x="680088" y="72123"/>
                    <a:pt x="684470" y="82202"/>
                  </a:cubicBezTo>
                  <a:cubicBezTo>
                    <a:pt x="702510" y="121422"/>
                    <a:pt x="717628" y="161956"/>
                    <a:pt x="729679" y="203439"/>
                  </a:cubicBezTo>
                  <a:cubicBezTo>
                    <a:pt x="753999" y="303133"/>
                    <a:pt x="805197" y="394208"/>
                    <a:pt x="877648" y="466805"/>
                  </a:cubicBezTo>
                  <a:cubicBezTo>
                    <a:pt x="927677" y="517491"/>
                    <a:pt x="962222" y="581396"/>
                    <a:pt x="977122" y="651072"/>
                  </a:cubicBezTo>
                  <a:cubicBezTo>
                    <a:pt x="989537" y="704461"/>
                    <a:pt x="1003414" y="767928"/>
                    <a:pt x="1012690" y="832930"/>
                  </a:cubicBezTo>
                  <a:cubicBezTo>
                    <a:pt x="1014881" y="847537"/>
                    <a:pt x="1017291" y="862509"/>
                    <a:pt x="1019993" y="877262"/>
                  </a:cubicBezTo>
                  <a:cubicBezTo>
                    <a:pt x="1030365" y="941168"/>
                    <a:pt x="1041101" y="1007265"/>
                    <a:pt x="1027297" y="1074895"/>
                  </a:cubicBezTo>
                  <a:cubicBezTo>
                    <a:pt x="1017511" y="1121711"/>
                    <a:pt x="990195" y="1163048"/>
                    <a:pt x="956015" y="1182988"/>
                  </a:cubicBezTo>
                  <a:cubicBezTo>
                    <a:pt x="940239" y="1192336"/>
                    <a:pt x="922199" y="1197229"/>
                    <a:pt x="903867" y="1197156"/>
                  </a:cubicBezTo>
                  <a:close/>
                  <a:moveTo>
                    <a:pt x="504949" y="13402"/>
                  </a:moveTo>
                  <a:lnTo>
                    <a:pt x="479387" y="19756"/>
                  </a:lnTo>
                  <a:cubicBezTo>
                    <a:pt x="460909" y="24212"/>
                    <a:pt x="442286" y="28740"/>
                    <a:pt x="424027" y="34363"/>
                  </a:cubicBezTo>
                  <a:cubicBezTo>
                    <a:pt x="325649" y="62336"/>
                    <a:pt x="246624" y="120837"/>
                    <a:pt x="153797" y="194165"/>
                  </a:cubicBezTo>
                  <a:cubicBezTo>
                    <a:pt x="133493" y="211035"/>
                    <a:pt x="114211" y="229148"/>
                    <a:pt x="96026" y="248356"/>
                  </a:cubicBezTo>
                  <a:cubicBezTo>
                    <a:pt x="90548" y="253980"/>
                    <a:pt x="85070" y="259604"/>
                    <a:pt x="79447" y="265155"/>
                  </a:cubicBezTo>
                  <a:cubicBezTo>
                    <a:pt x="14591" y="329791"/>
                    <a:pt x="-2936" y="410202"/>
                    <a:pt x="25839" y="510991"/>
                  </a:cubicBezTo>
                  <a:cubicBezTo>
                    <a:pt x="45267" y="580082"/>
                    <a:pt x="79447" y="644134"/>
                    <a:pt x="126043" y="698691"/>
                  </a:cubicBezTo>
                  <a:cubicBezTo>
                    <a:pt x="190387" y="774063"/>
                    <a:pt x="270507" y="857616"/>
                    <a:pt x="376262" y="906403"/>
                  </a:cubicBezTo>
                  <a:lnTo>
                    <a:pt x="403869" y="919184"/>
                  </a:lnTo>
                  <a:cubicBezTo>
                    <a:pt x="462735" y="946207"/>
                    <a:pt x="523574" y="974180"/>
                    <a:pt x="581052" y="1006826"/>
                  </a:cubicBezTo>
                  <a:cubicBezTo>
                    <a:pt x="619177" y="1028737"/>
                    <a:pt x="656278" y="1053350"/>
                    <a:pt x="692139" y="1077525"/>
                  </a:cubicBezTo>
                  <a:cubicBezTo>
                    <a:pt x="717628" y="1094688"/>
                    <a:pt x="743993" y="1112362"/>
                    <a:pt x="770432" y="1128649"/>
                  </a:cubicBezTo>
                  <a:cubicBezTo>
                    <a:pt x="801034" y="1147127"/>
                    <a:pt x="833243" y="1162757"/>
                    <a:pt x="866693" y="1175246"/>
                  </a:cubicBezTo>
                  <a:cubicBezTo>
                    <a:pt x="893497" y="1186639"/>
                    <a:pt x="924098" y="1184814"/>
                    <a:pt x="949296" y="1170207"/>
                  </a:cubicBezTo>
                  <a:cubicBezTo>
                    <a:pt x="980263" y="1152312"/>
                    <a:pt x="1004949" y="1114481"/>
                    <a:pt x="1013932" y="1071609"/>
                  </a:cubicBezTo>
                  <a:cubicBezTo>
                    <a:pt x="1027516" y="1006681"/>
                    <a:pt x="1016926" y="941972"/>
                    <a:pt x="1006628" y="879380"/>
                  </a:cubicBezTo>
                  <a:cubicBezTo>
                    <a:pt x="1004145" y="864773"/>
                    <a:pt x="1001735" y="849655"/>
                    <a:pt x="999325" y="834829"/>
                  </a:cubicBezTo>
                  <a:cubicBezTo>
                    <a:pt x="990049" y="770193"/>
                    <a:pt x="976026" y="707310"/>
                    <a:pt x="963903" y="654140"/>
                  </a:cubicBezTo>
                  <a:cubicBezTo>
                    <a:pt x="949587" y="587166"/>
                    <a:pt x="916430" y="525598"/>
                    <a:pt x="868299" y="476810"/>
                  </a:cubicBezTo>
                  <a:cubicBezTo>
                    <a:pt x="794753" y="403775"/>
                    <a:pt x="745089" y="315476"/>
                    <a:pt x="716387" y="206580"/>
                  </a:cubicBezTo>
                  <a:cubicBezTo>
                    <a:pt x="704628" y="165827"/>
                    <a:pt x="689729" y="125950"/>
                    <a:pt x="671981" y="87387"/>
                  </a:cubicBezTo>
                  <a:cubicBezTo>
                    <a:pt x="667672" y="77235"/>
                    <a:pt x="663217" y="67083"/>
                    <a:pt x="658981" y="56858"/>
                  </a:cubicBezTo>
                  <a:cubicBezTo>
                    <a:pt x="646419" y="26768"/>
                    <a:pt x="622464" y="13037"/>
                    <a:pt x="580979" y="13037"/>
                  </a:cubicBezTo>
                  <a:lnTo>
                    <a:pt x="506629" y="13037"/>
                  </a:lnTo>
                  <a:cubicBezTo>
                    <a:pt x="506045" y="13110"/>
                    <a:pt x="505534" y="13183"/>
                    <a:pt x="504949" y="1311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2" name="Google Shape;242;p12"/>
            <p:cNvSpPr/>
            <p:nvPr/>
          </p:nvSpPr>
          <p:spPr>
            <a:xfrm>
              <a:off x="4988286" y="2944226"/>
              <a:ext cx="809149" cy="827351"/>
            </a:xfrm>
            <a:custGeom>
              <a:avLst/>
              <a:gdLst/>
              <a:ahLst/>
              <a:cxnLst/>
              <a:rect l="l" t="t" r="r" b="b"/>
              <a:pathLst>
                <a:path w="809149" h="827351" extrusionOk="0">
                  <a:moveTo>
                    <a:pt x="720019" y="826687"/>
                  </a:moveTo>
                  <a:cubicBezTo>
                    <a:pt x="706726" y="826469"/>
                    <a:pt x="693580" y="824570"/>
                    <a:pt x="680799" y="821064"/>
                  </a:cubicBezTo>
                  <a:cubicBezTo>
                    <a:pt x="676782" y="820042"/>
                    <a:pt x="672692" y="819311"/>
                    <a:pt x="668602" y="818727"/>
                  </a:cubicBezTo>
                  <a:cubicBezTo>
                    <a:pt x="661372" y="817924"/>
                    <a:pt x="654215" y="816244"/>
                    <a:pt x="647422" y="813615"/>
                  </a:cubicBezTo>
                  <a:lnTo>
                    <a:pt x="631500" y="806311"/>
                  </a:lnTo>
                  <a:cubicBezTo>
                    <a:pt x="491930" y="746641"/>
                    <a:pt x="347905" y="684854"/>
                    <a:pt x="217025" y="598234"/>
                  </a:cubicBezTo>
                  <a:cubicBezTo>
                    <a:pt x="154361" y="556677"/>
                    <a:pt x="83664" y="505845"/>
                    <a:pt x="37141" y="427405"/>
                  </a:cubicBezTo>
                  <a:cubicBezTo>
                    <a:pt x="-28591" y="317414"/>
                    <a:pt x="-9384" y="203990"/>
                    <a:pt x="86804" y="124017"/>
                  </a:cubicBezTo>
                  <a:cubicBezTo>
                    <a:pt x="148811" y="72381"/>
                    <a:pt x="225571" y="17385"/>
                    <a:pt x="320516" y="-143"/>
                  </a:cubicBezTo>
                  <a:cubicBezTo>
                    <a:pt x="321466" y="-362"/>
                    <a:pt x="322415" y="-362"/>
                    <a:pt x="323365" y="-143"/>
                  </a:cubicBezTo>
                  <a:lnTo>
                    <a:pt x="324607" y="-143"/>
                  </a:lnTo>
                  <a:cubicBezTo>
                    <a:pt x="412249" y="-5548"/>
                    <a:pt x="478784" y="34987"/>
                    <a:pt x="522239" y="120072"/>
                  </a:cubicBezTo>
                  <a:cubicBezTo>
                    <a:pt x="538308" y="152500"/>
                    <a:pt x="552549" y="185804"/>
                    <a:pt x="564965" y="219839"/>
                  </a:cubicBezTo>
                  <a:cubicBezTo>
                    <a:pt x="589578" y="285133"/>
                    <a:pt x="622079" y="334066"/>
                    <a:pt x="661445" y="365909"/>
                  </a:cubicBezTo>
                  <a:cubicBezTo>
                    <a:pt x="770998" y="453551"/>
                    <a:pt x="818251" y="573694"/>
                    <a:pt x="805689" y="732618"/>
                  </a:cubicBezTo>
                  <a:cubicBezTo>
                    <a:pt x="802768" y="769136"/>
                    <a:pt x="791082" y="795867"/>
                    <a:pt x="770121" y="811423"/>
                  </a:cubicBezTo>
                  <a:cubicBezTo>
                    <a:pt x="755587" y="821941"/>
                    <a:pt x="737986" y="827272"/>
                    <a:pt x="720019" y="826687"/>
                  </a:cubicBezTo>
                  <a:close/>
                  <a:moveTo>
                    <a:pt x="323365" y="13953"/>
                  </a:moveTo>
                  <a:lnTo>
                    <a:pt x="323365" y="13953"/>
                  </a:lnTo>
                  <a:cubicBezTo>
                    <a:pt x="231195" y="31189"/>
                    <a:pt x="156480" y="85016"/>
                    <a:pt x="95569" y="135484"/>
                  </a:cubicBezTo>
                  <a:cubicBezTo>
                    <a:pt x="3617" y="211586"/>
                    <a:pt x="-13400" y="315004"/>
                    <a:pt x="49044" y="420321"/>
                  </a:cubicBezTo>
                  <a:cubicBezTo>
                    <a:pt x="89579" y="488608"/>
                    <a:pt x="148591" y="536227"/>
                    <a:pt x="224329" y="586621"/>
                  </a:cubicBezTo>
                  <a:cubicBezTo>
                    <a:pt x="354186" y="672657"/>
                    <a:pt x="497773" y="734152"/>
                    <a:pt x="636613" y="793676"/>
                  </a:cubicBezTo>
                  <a:lnTo>
                    <a:pt x="652607" y="800541"/>
                  </a:lnTo>
                  <a:cubicBezTo>
                    <a:pt x="658450" y="802659"/>
                    <a:pt x="664512" y="804120"/>
                    <a:pt x="670647" y="804777"/>
                  </a:cubicBezTo>
                  <a:cubicBezTo>
                    <a:pt x="675176" y="805435"/>
                    <a:pt x="679631" y="806311"/>
                    <a:pt x="684086" y="807407"/>
                  </a:cubicBezTo>
                  <a:cubicBezTo>
                    <a:pt x="717682" y="816244"/>
                    <a:pt x="744047" y="813761"/>
                    <a:pt x="762379" y="800103"/>
                  </a:cubicBezTo>
                  <a:cubicBezTo>
                    <a:pt x="780711" y="786445"/>
                    <a:pt x="789767" y="764097"/>
                    <a:pt x="792323" y="731669"/>
                  </a:cubicBezTo>
                  <a:cubicBezTo>
                    <a:pt x="804521" y="578295"/>
                    <a:pt x="759093" y="462388"/>
                    <a:pt x="653557" y="377521"/>
                  </a:cubicBezTo>
                  <a:cubicBezTo>
                    <a:pt x="612219" y="344510"/>
                    <a:pt x="578258" y="293312"/>
                    <a:pt x="552769" y="225609"/>
                  </a:cubicBezTo>
                  <a:cubicBezTo>
                    <a:pt x="540571" y="192231"/>
                    <a:pt x="526476" y="159512"/>
                    <a:pt x="510700" y="127668"/>
                  </a:cubicBezTo>
                  <a:cubicBezTo>
                    <a:pt x="469435" y="47330"/>
                    <a:pt x="407428" y="9716"/>
                    <a:pt x="325629" y="14537"/>
                  </a:cubicBezTo>
                  <a:cubicBezTo>
                    <a:pt x="324825" y="14464"/>
                    <a:pt x="324095" y="14318"/>
                    <a:pt x="323365" y="13953"/>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3" name="Google Shape;243;p12"/>
            <p:cNvSpPr/>
            <p:nvPr/>
          </p:nvSpPr>
          <p:spPr>
            <a:xfrm>
              <a:off x="6942820" y="2485031"/>
              <a:ext cx="414900" cy="466945"/>
            </a:xfrm>
            <a:custGeom>
              <a:avLst/>
              <a:gdLst/>
              <a:ahLst/>
              <a:cxnLst/>
              <a:rect l="l" t="t" r="r" b="b"/>
              <a:pathLst>
                <a:path w="414900" h="466945" extrusionOk="0">
                  <a:moveTo>
                    <a:pt x="229693" y="466283"/>
                  </a:moveTo>
                  <a:cubicBezTo>
                    <a:pt x="193905" y="466210"/>
                    <a:pt x="158777" y="456350"/>
                    <a:pt x="128100" y="437799"/>
                  </a:cubicBezTo>
                  <a:cubicBezTo>
                    <a:pt x="61201" y="397630"/>
                    <a:pt x="20083" y="329050"/>
                    <a:pt x="2262" y="227896"/>
                  </a:cubicBezTo>
                  <a:cubicBezTo>
                    <a:pt x="-11396" y="150625"/>
                    <a:pt x="12560" y="86500"/>
                    <a:pt x="69745" y="47426"/>
                  </a:cubicBezTo>
                  <a:cubicBezTo>
                    <a:pt x="91656" y="33696"/>
                    <a:pt x="115102" y="22550"/>
                    <a:pt x="139567" y="14195"/>
                  </a:cubicBezTo>
                  <a:cubicBezTo>
                    <a:pt x="150157" y="10032"/>
                    <a:pt x="160749" y="6016"/>
                    <a:pt x="171119" y="1341"/>
                  </a:cubicBezTo>
                  <a:cubicBezTo>
                    <a:pt x="172506" y="830"/>
                    <a:pt x="173967" y="830"/>
                    <a:pt x="175356" y="1341"/>
                  </a:cubicBezTo>
                  <a:lnTo>
                    <a:pt x="176231" y="1341"/>
                  </a:lnTo>
                  <a:cubicBezTo>
                    <a:pt x="272127" y="-10783"/>
                    <a:pt x="340853" y="33331"/>
                    <a:pt x="380730" y="132804"/>
                  </a:cubicBezTo>
                  <a:cubicBezTo>
                    <a:pt x="395483" y="171849"/>
                    <a:pt x="405416" y="212537"/>
                    <a:pt x="410382" y="253969"/>
                  </a:cubicBezTo>
                  <a:cubicBezTo>
                    <a:pt x="424843" y="331679"/>
                    <a:pt x="386646" y="409680"/>
                    <a:pt x="316385" y="445833"/>
                  </a:cubicBezTo>
                  <a:cubicBezTo>
                    <a:pt x="289655" y="459929"/>
                    <a:pt x="259856" y="466940"/>
                    <a:pt x="229693" y="466283"/>
                  </a:cubicBezTo>
                  <a:close/>
                  <a:moveTo>
                    <a:pt x="175429" y="14926"/>
                  </a:moveTo>
                  <a:cubicBezTo>
                    <a:pt x="165130" y="19381"/>
                    <a:pt x="154686" y="23471"/>
                    <a:pt x="144389" y="27561"/>
                  </a:cubicBezTo>
                  <a:cubicBezTo>
                    <a:pt x="121016" y="35631"/>
                    <a:pt x="98596" y="46316"/>
                    <a:pt x="77561" y="59404"/>
                  </a:cubicBezTo>
                  <a:cubicBezTo>
                    <a:pt x="25341" y="95118"/>
                    <a:pt x="3431" y="154350"/>
                    <a:pt x="16066" y="225267"/>
                  </a:cubicBezTo>
                  <a:cubicBezTo>
                    <a:pt x="33083" y="322111"/>
                    <a:pt x="72083" y="387551"/>
                    <a:pt x="135333" y="425383"/>
                  </a:cubicBezTo>
                  <a:cubicBezTo>
                    <a:pt x="217934" y="475047"/>
                    <a:pt x="322155" y="453502"/>
                    <a:pt x="372768" y="376450"/>
                  </a:cubicBezTo>
                  <a:cubicBezTo>
                    <a:pt x="395337" y="340370"/>
                    <a:pt x="403954" y="297352"/>
                    <a:pt x="397089" y="255357"/>
                  </a:cubicBezTo>
                  <a:cubicBezTo>
                    <a:pt x="392050" y="215056"/>
                    <a:pt x="382117" y="175523"/>
                    <a:pt x="367510" y="137625"/>
                  </a:cubicBezTo>
                  <a:cubicBezTo>
                    <a:pt x="330482" y="44943"/>
                    <a:pt x="266723" y="3751"/>
                    <a:pt x="177618" y="15218"/>
                  </a:cubicBezTo>
                  <a:cubicBezTo>
                    <a:pt x="176962" y="15327"/>
                    <a:pt x="176304" y="15327"/>
                    <a:pt x="175646" y="1521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4" name="Google Shape;244;p12"/>
            <p:cNvSpPr/>
            <p:nvPr/>
          </p:nvSpPr>
          <p:spPr>
            <a:xfrm>
              <a:off x="3509504" y="3080419"/>
              <a:ext cx="1792168" cy="1699240"/>
            </a:xfrm>
            <a:custGeom>
              <a:avLst/>
              <a:gdLst/>
              <a:ahLst/>
              <a:cxnLst/>
              <a:rect l="l" t="t" r="r" b="b"/>
              <a:pathLst>
                <a:path w="1792168" h="1699240" extrusionOk="0">
                  <a:moveTo>
                    <a:pt x="1653521" y="1698599"/>
                  </a:moveTo>
                  <a:cubicBezTo>
                    <a:pt x="1634532" y="1698380"/>
                    <a:pt x="1615615" y="1695459"/>
                    <a:pt x="1597429" y="1689909"/>
                  </a:cubicBezTo>
                  <a:cubicBezTo>
                    <a:pt x="1532574" y="1670627"/>
                    <a:pt x="1477287" y="1629582"/>
                    <a:pt x="1428426" y="1564434"/>
                  </a:cubicBezTo>
                  <a:cubicBezTo>
                    <a:pt x="1391908" y="1515428"/>
                    <a:pt x="1362694" y="1474089"/>
                    <a:pt x="1337278" y="1433847"/>
                  </a:cubicBezTo>
                  <a:cubicBezTo>
                    <a:pt x="1300760" y="1376734"/>
                    <a:pt x="1248175" y="1356941"/>
                    <a:pt x="1171635" y="1372279"/>
                  </a:cubicBezTo>
                  <a:cubicBezTo>
                    <a:pt x="1070846" y="1392509"/>
                    <a:pt x="980136" y="1407262"/>
                    <a:pt x="886067" y="1382358"/>
                  </a:cubicBezTo>
                  <a:cubicBezTo>
                    <a:pt x="791997" y="1357453"/>
                    <a:pt x="682007" y="1318963"/>
                    <a:pt x="596774" y="1226646"/>
                  </a:cubicBezTo>
                  <a:cubicBezTo>
                    <a:pt x="550981" y="1177128"/>
                    <a:pt x="509132" y="1132650"/>
                    <a:pt x="463778" y="1090582"/>
                  </a:cubicBezTo>
                  <a:cubicBezTo>
                    <a:pt x="424339" y="1054064"/>
                    <a:pt x="376720" y="1029305"/>
                    <a:pt x="330635" y="1005131"/>
                  </a:cubicBezTo>
                  <a:cubicBezTo>
                    <a:pt x="307409" y="993007"/>
                    <a:pt x="284185" y="980664"/>
                    <a:pt x="260886" y="966714"/>
                  </a:cubicBezTo>
                  <a:cubicBezTo>
                    <a:pt x="216115" y="940276"/>
                    <a:pt x="175289" y="907556"/>
                    <a:pt x="139648" y="869650"/>
                  </a:cubicBezTo>
                  <a:cubicBezTo>
                    <a:pt x="84798" y="809323"/>
                    <a:pt x="53831" y="730884"/>
                    <a:pt x="26809" y="656315"/>
                  </a:cubicBezTo>
                  <a:cubicBezTo>
                    <a:pt x="-799" y="579555"/>
                    <a:pt x="-8102" y="511267"/>
                    <a:pt x="4460" y="447362"/>
                  </a:cubicBezTo>
                  <a:cubicBezTo>
                    <a:pt x="19943" y="367023"/>
                    <a:pt x="72383" y="314437"/>
                    <a:pt x="155204" y="295302"/>
                  </a:cubicBezTo>
                  <a:cubicBezTo>
                    <a:pt x="220643" y="279454"/>
                    <a:pt x="287106" y="268060"/>
                    <a:pt x="354152" y="261268"/>
                  </a:cubicBezTo>
                  <a:cubicBezTo>
                    <a:pt x="431715" y="253965"/>
                    <a:pt x="495621" y="216862"/>
                    <a:pt x="554706" y="143536"/>
                  </a:cubicBezTo>
                  <a:lnTo>
                    <a:pt x="560769" y="136232"/>
                  </a:lnTo>
                  <a:cubicBezTo>
                    <a:pt x="605904" y="80214"/>
                    <a:pt x="652647" y="22005"/>
                    <a:pt x="726412" y="678"/>
                  </a:cubicBezTo>
                  <a:cubicBezTo>
                    <a:pt x="727581" y="459"/>
                    <a:pt x="728750" y="459"/>
                    <a:pt x="729917" y="678"/>
                  </a:cubicBezTo>
                  <a:lnTo>
                    <a:pt x="730648" y="678"/>
                  </a:lnTo>
                  <a:cubicBezTo>
                    <a:pt x="754750" y="-2316"/>
                    <a:pt x="779216" y="-125"/>
                    <a:pt x="802369" y="7179"/>
                  </a:cubicBezTo>
                  <a:cubicBezTo>
                    <a:pt x="825740" y="14555"/>
                    <a:pt x="847359" y="26825"/>
                    <a:pt x="865764" y="43039"/>
                  </a:cubicBezTo>
                  <a:cubicBezTo>
                    <a:pt x="876646" y="52242"/>
                    <a:pt x="887674" y="60932"/>
                    <a:pt x="899140" y="69769"/>
                  </a:cubicBezTo>
                  <a:cubicBezTo>
                    <a:pt x="915062" y="82040"/>
                    <a:pt x="931495" y="94894"/>
                    <a:pt x="946832" y="108698"/>
                  </a:cubicBezTo>
                  <a:cubicBezTo>
                    <a:pt x="955596" y="116805"/>
                    <a:pt x="964507" y="124327"/>
                    <a:pt x="973417" y="132215"/>
                  </a:cubicBezTo>
                  <a:cubicBezTo>
                    <a:pt x="1007963" y="161136"/>
                    <a:pt x="1040317" y="192469"/>
                    <a:pt x="1070335" y="226065"/>
                  </a:cubicBezTo>
                  <a:cubicBezTo>
                    <a:pt x="1147387" y="316336"/>
                    <a:pt x="1200264" y="421872"/>
                    <a:pt x="1241895" y="513823"/>
                  </a:cubicBezTo>
                  <a:cubicBezTo>
                    <a:pt x="1281406" y="601027"/>
                    <a:pt x="1303901" y="699333"/>
                    <a:pt x="1309817" y="814436"/>
                  </a:cubicBezTo>
                  <a:cubicBezTo>
                    <a:pt x="1311643" y="847521"/>
                    <a:pt x="1312884" y="880679"/>
                    <a:pt x="1314126" y="913837"/>
                  </a:cubicBezTo>
                  <a:cubicBezTo>
                    <a:pt x="1316390" y="972265"/>
                    <a:pt x="1318581" y="1032227"/>
                    <a:pt x="1323986" y="1091094"/>
                  </a:cubicBezTo>
                  <a:cubicBezTo>
                    <a:pt x="1330486" y="1162084"/>
                    <a:pt x="1367807" y="1205320"/>
                    <a:pt x="1434342" y="1219123"/>
                  </a:cubicBezTo>
                  <a:cubicBezTo>
                    <a:pt x="1506720" y="1234315"/>
                    <a:pt x="1577125" y="1251113"/>
                    <a:pt x="1641616" y="1290114"/>
                  </a:cubicBezTo>
                  <a:cubicBezTo>
                    <a:pt x="1746055" y="1352997"/>
                    <a:pt x="1794990" y="1436185"/>
                    <a:pt x="1790388" y="1543107"/>
                  </a:cubicBezTo>
                  <a:cubicBezTo>
                    <a:pt x="1788051" y="1601535"/>
                    <a:pt x="1768478" y="1646234"/>
                    <a:pt x="1733567" y="1672818"/>
                  </a:cubicBezTo>
                  <a:cubicBezTo>
                    <a:pt x="1710487" y="1690055"/>
                    <a:pt x="1682296" y="1699111"/>
                    <a:pt x="1653521" y="1698599"/>
                  </a:cubicBezTo>
                  <a:close/>
                  <a:moveTo>
                    <a:pt x="1219399" y="1353144"/>
                  </a:moveTo>
                  <a:cubicBezTo>
                    <a:pt x="1275710" y="1353144"/>
                    <a:pt x="1317632" y="1376880"/>
                    <a:pt x="1348890" y="1426179"/>
                  </a:cubicBezTo>
                  <a:cubicBezTo>
                    <a:pt x="1374307" y="1465983"/>
                    <a:pt x="1403156" y="1507101"/>
                    <a:pt x="1439454" y="1555743"/>
                  </a:cubicBezTo>
                  <a:cubicBezTo>
                    <a:pt x="1486489" y="1618480"/>
                    <a:pt x="1539513" y="1657992"/>
                    <a:pt x="1601520" y="1676324"/>
                  </a:cubicBezTo>
                  <a:cubicBezTo>
                    <a:pt x="1650526" y="1690931"/>
                    <a:pt x="1694931" y="1685745"/>
                    <a:pt x="1726409" y="1661717"/>
                  </a:cubicBezTo>
                  <a:cubicBezTo>
                    <a:pt x="1757887" y="1637688"/>
                    <a:pt x="1775416" y="1596423"/>
                    <a:pt x="1777534" y="1542962"/>
                  </a:cubicBezTo>
                  <a:cubicBezTo>
                    <a:pt x="1781624" y="1439763"/>
                    <a:pt x="1736561" y="1363368"/>
                    <a:pt x="1635553" y="1302457"/>
                  </a:cubicBezTo>
                  <a:cubicBezTo>
                    <a:pt x="1572816" y="1264552"/>
                    <a:pt x="1504090" y="1247973"/>
                    <a:pt x="1432370" y="1233073"/>
                  </a:cubicBezTo>
                  <a:cubicBezTo>
                    <a:pt x="1359335" y="1217736"/>
                    <a:pt x="1318289" y="1170483"/>
                    <a:pt x="1311132" y="1092481"/>
                  </a:cubicBezTo>
                  <a:cubicBezTo>
                    <a:pt x="1305654" y="1033176"/>
                    <a:pt x="1303316" y="972849"/>
                    <a:pt x="1301272" y="914421"/>
                  </a:cubicBezTo>
                  <a:cubicBezTo>
                    <a:pt x="1300030" y="881336"/>
                    <a:pt x="1298788" y="848252"/>
                    <a:pt x="1296962" y="815240"/>
                  </a:cubicBezTo>
                  <a:cubicBezTo>
                    <a:pt x="1290828" y="702035"/>
                    <a:pt x="1268990" y="605410"/>
                    <a:pt x="1230208" y="519958"/>
                  </a:cubicBezTo>
                  <a:cubicBezTo>
                    <a:pt x="1189090" y="429321"/>
                    <a:pt x="1136724" y="324516"/>
                    <a:pt x="1060840" y="235560"/>
                  </a:cubicBezTo>
                  <a:cubicBezTo>
                    <a:pt x="1031261" y="202475"/>
                    <a:pt x="999344" y="171581"/>
                    <a:pt x="965384" y="143097"/>
                  </a:cubicBezTo>
                  <a:cubicBezTo>
                    <a:pt x="956399" y="134990"/>
                    <a:pt x="947489" y="127467"/>
                    <a:pt x="938652" y="119434"/>
                  </a:cubicBezTo>
                  <a:cubicBezTo>
                    <a:pt x="923607" y="105995"/>
                    <a:pt x="907686" y="93433"/>
                    <a:pt x="891690" y="81163"/>
                  </a:cubicBezTo>
                  <a:cubicBezTo>
                    <a:pt x="880371" y="72399"/>
                    <a:pt x="868977" y="63488"/>
                    <a:pt x="857875" y="54213"/>
                  </a:cubicBezTo>
                  <a:cubicBezTo>
                    <a:pt x="841004" y="39022"/>
                    <a:pt x="821066" y="27556"/>
                    <a:pt x="799447" y="20690"/>
                  </a:cubicBezTo>
                  <a:cubicBezTo>
                    <a:pt x="777975" y="13898"/>
                    <a:pt x="755334" y="11926"/>
                    <a:pt x="732985" y="14847"/>
                  </a:cubicBezTo>
                  <a:lnTo>
                    <a:pt x="730575" y="14847"/>
                  </a:lnTo>
                  <a:cubicBezTo>
                    <a:pt x="660826" y="35151"/>
                    <a:pt x="615545" y="91388"/>
                    <a:pt x="571797" y="145799"/>
                  </a:cubicBezTo>
                  <a:lnTo>
                    <a:pt x="565808" y="153103"/>
                  </a:lnTo>
                  <a:cubicBezTo>
                    <a:pt x="504166" y="229424"/>
                    <a:pt x="437485" y="268426"/>
                    <a:pt x="356051" y="275510"/>
                  </a:cubicBezTo>
                  <a:cubicBezTo>
                    <a:pt x="289662" y="282302"/>
                    <a:pt x="223711" y="293549"/>
                    <a:pt x="158856" y="309252"/>
                  </a:cubicBezTo>
                  <a:cubicBezTo>
                    <a:pt x="81366" y="327072"/>
                    <a:pt x="33163" y="375787"/>
                    <a:pt x="18483" y="450210"/>
                  </a:cubicBezTo>
                  <a:cubicBezTo>
                    <a:pt x="6359" y="511414"/>
                    <a:pt x="13516" y="577145"/>
                    <a:pt x="40393" y="651202"/>
                  </a:cubicBezTo>
                  <a:cubicBezTo>
                    <a:pt x="67270" y="725260"/>
                    <a:pt x="97142" y="801363"/>
                    <a:pt x="149946" y="859791"/>
                  </a:cubicBezTo>
                  <a:cubicBezTo>
                    <a:pt x="184711" y="896746"/>
                    <a:pt x="224515" y="928590"/>
                    <a:pt x="268189" y="954371"/>
                  </a:cubicBezTo>
                  <a:cubicBezTo>
                    <a:pt x="290539" y="967955"/>
                    <a:pt x="314202" y="980372"/>
                    <a:pt x="336989" y="992350"/>
                  </a:cubicBezTo>
                  <a:cubicBezTo>
                    <a:pt x="383439" y="1016816"/>
                    <a:pt x="431935" y="1042379"/>
                    <a:pt x="472907" y="1079992"/>
                  </a:cubicBezTo>
                  <a:cubicBezTo>
                    <a:pt x="518920" y="1122352"/>
                    <a:pt x="560549" y="1167049"/>
                    <a:pt x="606707" y="1216933"/>
                  </a:cubicBezTo>
                  <a:cubicBezTo>
                    <a:pt x="689603" y="1306693"/>
                    <a:pt x="796599" y="1343941"/>
                    <a:pt x="889646" y="1368627"/>
                  </a:cubicBezTo>
                  <a:cubicBezTo>
                    <a:pt x="981012" y="1393094"/>
                    <a:pt x="1070408" y="1378340"/>
                    <a:pt x="1169370" y="1358402"/>
                  </a:cubicBezTo>
                  <a:cubicBezTo>
                    <a:pt x="1185803" y="1355042"/>
                    <a:pt x="1202602" y="1353289"/>
                    <a:pt x="1219399" y="1353144"/>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5" name="Google Shape;245;p12"/>
            <p:cNvSpPr/>
            <p:nvPr/>
          </p:nvSpPr>
          <p:spPr>
            <a:xfrm>
              <a:off x="5121580" y="3101583"/>
              <a:ext cx="310632" cy="328877"/>
            </a:xfrm>
            <a:custGeom>
              <a:avLst/>
              <a:gdLst/>
              <a:ahLst/>
              <a:cxnLst/>
              <a:rect l="l" t="t" r="r" b="b"/>
              <a:pathLst>
                <a:path w="310632" h="328877" extrusionOk="0">
                  <a:moveTo>
                    <a:pt x="254634" y="328257"/>
                  </a:moveTo>
                  <a:cubicBezTo>
                    <a:pt x="162390" y="328257"/>
                    <a:pt x="87311" y="296341"/>
                    <a:pt x="31219" y="233311"/>
                  </a:cubicBezTo>
                  <a:cubicBezTo>
                    <a:pt x="-11945" y="184889"/>
                    <a:pt x="-12602" y="126680"/>
                    <a:pt x="30562" y="73657"/>
                  </a:cubicBezTo>
                  <a:cubicBezTo>
                    <a:pt x="59776" y="37139"/>
                    <a:pt x="99215" y="13841"/>
                    <a:pt x="154722" y="-401"/>
                  </a:cubicBezTo>
                  <a:cubicBezTo>
                    <a:pt x="155745" y="-693"/>
                    <a:pt x="156912" y="-693"/>
                    <a:pt x="157935" y="-401"/>
                  </a:cubicBezTo>
                  <a:lnTo>
                    <a:pt x="159323" y="-401"/>
                  </a:lnTo>
                  <a:cubicBezTo>
                    <a:pt x="214903" y="-2446"/>
                    <a:pt x="256168" y="26841"/>
                    <a:pt x="271943" y="79938"/>
                  </a:cubicBezTo>
                  <a:cubicBezTo>
                    <a:pt x="288303" y="139681"/>
                    <a:pt x="300500" y="200519"/>
                    <a:pt x="308460" y="261942"/>
                  </a:cubicBezTo>
                  <a:cubicBezTo>
                    <a:pt x="309702" y="270121"/>
                    <a:pt x="309264" y="278520"/>
                    <a:pt x="307146" y="286554"/>
                  </a:cubicBezTo>
                  <a:cubicBezTo>
                    <a:pt x="305101" y="294515"/>
                    <a:pt x="301376" y="302038"/>
                    <a:pt x="296191" y="308465"/>
                  </a:cubicBezTo>
                  <a:cubicBezTo>
                    <a:pt x="291517" y="314380"/>
                    <a:pt x="285600" y="319201"/>
                    <a:pt x="278882" y="322633"/>
                  </a:cubicBezTo>
                  <a:cubicBezTo>
                    <a:pt x="272235" y="325993"/>
                    <a:pt x="264932" y="327819"/>
                    <a:pt x="257482" y="327965"/>
                  </a:cubicBezTo>
                  <a:close/>
                  <a:moveTo>
                    <a:pt x="157716" y="14206"/>
                  </a:moveTo>
                  <a:cubicBezTo>
                    <a:pt x="105423" y="27644"/>
                    <a:pt x="68321" y="49774"/>
                    <a:pt x="40859" y="83663"/>
                  </a:cubicBezTo>
                  <a:cubicBezTo>
                    <a:pt x="2516" y="131208"/>
                    <a:pt x="2589" y="181603"/>
                    <a:pt x="40859" y="224328"/>
                  </a:cubicBezTo>
                  <a:cubicBezTo>
                    <a:pt x="94249" y="284290"/>
                    <a:pt x="166115" y="314600"/>
                    <a:pt x="254415" y="314600"/>
                  </a:cubicBezTo>
                  <a:lnTo>
                    <a:pt x="256459" y="314600"/>
                  </a:lnTo>
                  <a:cubicBezTo>
                    <a:pt x="262010" y="314453"/>
                    <a:pt x="267415" y="313139"/>
                    <a:pt x="272381" y="310655"/>
                  </a:cubicBezTo>
                  <a:cubicBezTo>
                    <a:pt x="277420" y="308099"/>
                    <a:pt x="281803" y="304448"/>
                    <a:pt x="285309" y="300066"/>
                  </a:cubicBezTo>
                  <a:cubicBezTo>
                    <a:pt x="289179" y="295245"/>
                    <a:pt x="292027" y="289621"/>
                    <a:pt x="293562" y="283633"/>
                  </a:cubicBezTo>
                  <a:cubicBezTo>
                    <a:pt x="295168" y="277571"/>
                    <a:pt x="295461" y="271289"/>
                    <a:pt x="294511" y="265082"/>
                  </a:cubicBezTo>
                  <a:cubicBezTo>
                    <a:pt x="286550" y="204317"/>
                    <a:pt x="274354" y="144209"/>
                    <a:pt x="257994" y="85123"/>
                  </a:cubicBezTo>
                  <a:cubicBezTo>
                    <a:pt x="243971" y="37650"/>
                    <a:pt x="208768" y="12088"/>
                    <a:pt x="158885" y="14425"/>
                  </a:cubicBezTo>
                  <a:cubicBezTo>
                    <a:pt x="158520" y="14425"/>
                    <a:pt x="158081" y="14352"/>
                    <a:pt x="157716" y="14206"/>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6" name="Google Shape;246;p12"/>
            <p:cNvSpPr/>
            <p:nvPr/>
          </p:nvSpPr>
          <p:spPr>
            <a:xfrm>
              <a:off x="6137915" y="3306374"/>
              <a:ext cx="2166465" cy="3079964"/>
            </a:xfrm>
            <a:custGeom>
              <a:avLst/>
              <a:gdLst/>
              <a:ahLst/>
              <a:cxnLst/>
              <a:rect l="l" t="t" r="r" b="b"/>
              <a:pathLst>
                <a:path w="2166465" h="3079964" extrusionOk="0">
                  <a:moveTo>
                    <a:pt x="587039" y="3079345"/>
                  </a:moveTo>
                  <a:cubicBezTo>
                    <a:pt x="532847" y="3078834"/>
                    <a:pt x="479386" y="3066344"/>
                    <a:pt x="430598" y="3042827"/>
                  </a:cubicBezTo>
                  <a:cubicBezTo>
                    <a:pt x="388019" y="3022962"/>
                    <a:pt x="329079" y="2987904"/>
                    <a:pt x="309871" y="2914212"/>
                  </a:cubicBezTo>
                  <a:cubicBezTo>
                    <a:pt x="297674" y="2867689"/>
                    <a:pt x="306803" y="2822261"/>
                    <a:pt x="318635" y="2779974"/>
                  </a:cubicBezTo>
                  <a:cubicBezTo>
                    <a:pt x="343175" y="2691528"/>
                    <a:pt x="387580" y="2606004"/>
                    <a:pt x="454334" y="2518873"/>
                  </a:cubicBezTo>
                  <a:cubicBezTo>
                    <a:pt x="555123" y="2386387"/>
                    <a:pt x="655181" y="2299768"/>
                    <a:pt x="768385" y="2245576"/>
                  </a:cubicBezTo>
                  <a:cubicBezTo>
                    <a:pt x="811403" y="2225053"/>
                    <a:pt x="856684" y="2208474"/>
                    <a:pt x="900213" y="2192406"/>
                  </a:cubicBezTo>
                  <a:cubicBezTo>
                    <a:pt x="914820" y="2187002"/>
                    <a:pt x="929427" y="2181670"/>
                    <a:pt x="944034" y="2176120"/>
                  </a:cubicBezTo>
                  <a:cubicBezTo>
                    <a:pt x="1052565" y="2135292"/>
                    <a:pt x="1087403" y="2083437"/>
                    <a:pt x="1083532" y="1971036"/>
                  </a:cubicBezTo>
                  <a:cubicBezTo>
                    <a:pt x="1082072" y="1917940"/>
                    <a:pt x="1075644" y="1865135"/>
                    <a:pt x="1064325" y="1813280"/>
                  </a:cubicBezTo>
                  <a:cubicBezTo>
                    <a:pt x="1031896" y="1668013"/>
                    <a:pt x="976683" y="1578035"/>
                    <a:pt x="886045" y="1521140"/>
                  </a:cubicBezTo>
                  <a:cubicBezTo>
                    <a:pt x="808993" y="1473156"/>
                    <a:pt x="740486" y="1428531"/>
                    <a:pt x="682423" y="1367766"/>
                  </a:cubicBezTo>
                  <a:cubicBezTo>
                    <a:pt x="664895" y="1349434"/>
                    <a:pt x="647147" y="1331175"/>
                    <a:pt x="629108" y="1312990"/>
                  </a:cubicBezTo>
                  <a:cubicBezTo>
                    <a:pt x="570680" y="1253101"/>
                    <a:pt x="509476" y="1191240"/>
                    <a:pt x="458571" y="1122441"/>
                  </a:cubicBezTo>
                  <a:cubicBezTo>
                    <a:pt x="379182" y="1015152"/>
                    <a:pt x="281460" y="891723"/>
                    <a:pt x="157738" y="790351"/>
                  </a:cubicBezTo>
                  <a:cubicBezTo>
                    <a:pt x="104715" y="747771"/>
                    <a:pt x="67467" y="688612"/>
                    <a:pt x="52130" y="622370"/>
                  </a:cubicBezTo>
                  <a:cubicBezTo>
                    <a:pt x="44388" y="588189"/>
                    <a:pt x="39276" y="553059"/>
                    <a:pt x="34309" y="519171"/>
                  </a:cubicBezTo>
                  <a:cubicBezTo>
                    <a:pt x="31388" y="499817"/>
                    <a:pt x="28540" y="480389"/>
                    <a:pt x="25253" y="460743"/>
                  </a:cubicBezTo>
                  <a:lnTo>
                    <a:pt x="22186" y="443214"/>
                  </a:lnTo>
                  <a:cubicBezTo>
                    <a:pt x="9258" y="369157"/>
                    <a:pt x="-4108" y="292616"/>
                    <a:pt x="-1040" y="214687"/>
                  </a:cubicBezTo>
                  <a:cubicBezTo>
                    <a:pt x="3124" y="118719"/>
                    <a:pt x="55489" y="42471"/>
                    <a:pt x="132249" y="20487"/>
                  </a:cubicBezTo>
                  <a:cubicBezTo>
                    <a:pt x="150874" y="15156"/>
                    <a:pt x="169936" y="10481"/>
                    <a:pt x="188341" y="5880"/>
                  </a:cubicBezTo>
                  <a:lnTo>
                    <a:pt x="213830" y="-401"/>
                  </a:lnTo>
                  <a:cubicBezTo>
                    <a:pt x="215436" y="-693"/>
                    <a:pt x="217043" y="-693"/>
                    <a:pt x="218650" y="-401"/>
                  </a:cubicBezTo>
                  <a:lnTo>
                    <a:pt x="221060" y="-401"/>
                  </a:lnTo>
                  <a:cubicBezTo>
                    <a:pt x="232819" y="256"/>
                    <a:pt x="244650" y="622"/>
                    <a:pt x="256555" y="986"/>
                  </a:cubicBezTo>
                  <a:cubicBezTo>
                    <a:pt x="283213" y="1206"/>
                    <a:pt x="309725" y="3251"/>
                    <a:pt x="336091" y="7194"/>
                  </a:cubicBezTo>
                  <a:cubicBezTo>
                    <a:pt x="478582" y="32319"/>
                    <a:pt x="575208" y="114483"/>
                    <a:pt x="623484" y="251424"/>
                  </a:cubicBezTo>
                  <a:cubicBezTo>
                    <a:pt x="662193" y="361561"/>
                    <a:pt x="720621" y="439927"/>
                    <a:pt x="801763" y="490760"/>
                  </a:cubicBezTo>
                  <a:cubicBezTo>
                    <a:pt x="839522" y="514424"/>
                    <a:pt x="877427" y="539256"/>
                    <a:pt x="914018" y="563357"/>
                  </a:cubicBezTo>
                  <a:cubicBezTo>
                    <a:pt x="974637" y="603162"/>
                    <a:pt x="1037373" y="644280"/>
                    <a:pt x="1100915" y="680213"/>
                  </a:cubicBezTo>
                  <a:cubicBezTo>
                    <a:pt x="1192354" y="731045"/>
                    <a:pt x="1293216" y="762670"/>
                    <a:pt x="1397291" y="773187"/>
                  </a:cubicBezTo>
                  <a:cubicBezTo>
                    <a:pt x="1455646" y="779906"/>
                    <a:pt x="1513052" y="792687"/>
                    <a:pt x="1568704" y="811457"/>
                  </a:cubicBezTo>
                  <a:cubicBezTo>
                    <a:pt x="1616469" y="827745"/>
                    <a:pt x="1663650" y="847098"/>
                    <a:pt x="1709589" y="866015"/>
                  </a:cubicBezTo>
                  <a:cubicBezTo>
                    <a:pt x="1739242" y="878284"/>
                    <a:pt x="1769916" y="890919"/>
                    <a:pt x="1800298" y="902533"/>
                  </a:cubicBezTo>
                  <a:cubicBezTo>
                    <a:pt x="1844119" y="919257"/>
                    <a:pt x="1893347" y="943286"/>
                    <a:pt x="1923583" y="994557"/>
                  </a:cubicBezTo>
                  <a:cubicBezTo>
                    <a:pt x="1985882" y="1097755"/>
                    <a:pt x="2039635" y="1205920"/>
                    <a:pt x="2084260" y="1317883"/>
                  </a:cubicBezTo>
                  <a:cubicBezTo>
                    <a:pt x="2145682" y="1475566"/>
                    <a:pt x="2171902" y="1627552"/>
                    <a:pt x="2163431" y="1782314"/>
                  </a:cubicBezTo>
                  <a:cubicBezTo>
                    <a:pt x="2160947" y="1850967"/>
                    <a:pt x="2143492" y="1918305"/>
                    <a:pt x="2112306" y="1979509"/>
                  </a:cubicBezTo>
                  <a:cubicBezTo>
                    <a:pt x="2060450" y="2078763"/>
                    <a:pt x="1976241" y="2148147"/>
                    <a:pt x="1855003" y="2191676"/>
                  </a:cubicBezTo>
                  <a:lnTo>
                    <a:pt x="1761955" y="2224760"/>
                  </a:lnTo>
                  <a:cubicBezTo>
                    <a:pt x="1659049" y="2261278"/>
                    <a:pt x="1552637" y="2299330"/>
                    <a:pt x="1449073" y="2338987"/>
                  </a:cubicBezTo>
                  <a:cubicBezTo>
                    <a:pt x="1361943" y="2372583"/>
                    <a:pt x="1299351" y="2421079"/>
                    <a:pt x="1257941" y="2487030"/>
                  </a:cubicBezTo>
                  <a:cubicBezTo>
                    <a:pt x="1214484" y="2556048"/>
                    <a:pt x="1176286" y="2627185"/>
                    <a:pt x="1144590" y="2687584"/>
                  </a:cubicBezTo>
                  <a:cubicBezTo>
                    <a:pt x="1108073" y="2757040"/>
                    <a:pt x="1064688" y="2828031"/>
                    <a:pt x="993479" y="2877038"/>
                  </a:cubicBezTo>
                  <a:cubicBezTo>
                    <a:pt x="973395" y="2890914"/>
                    <a:pt x="953383" y="2905010"/>
                    <a:pt x="933371" y="2919106"/>
                  </a:cubicBezTo>
                  <a:cubicBezTo>
                    <a:pt x="886410" y="2952336"/>
                    <a:pt x="837843" y="2986663"/>
                    <a:pt x="787813" y="3017045"/>
                  </a:cubicBezTo>
                  <a:cubicBezTo>
                    <a:pt x="722811" y="3058895"/>
                    <a:pt x="654816" y="3079345"/>
                    <a:pt x="587039" y="3079345"/>
                  </a:cubicBezTo>
                  <a:close/>
                  <a:moveTo>
                    <a:pt x="220111" y="28521"/>
                  </a:moveTo>
                  <a:lnTo>
                    <a:pt x="195644" y="34509"/>
                  </a:lnTo>
                  <a:cubicBezTo>
                    <a:pt x="177531" y="38965"/>
                    <a:pt x="158761" y="43493"/>
                    <a:pt x="140649" y="48678"/>
                  </a:cubicBezTo>
                  <a:cubicBezTo>
                    <a:pt x="74333" y="67667"/>
                    <a:pt x="31096" y="131939"/>
                    <a:pt x="27225" y="216659"/>
                  </a:cubicBezTo>
                  <a:cubicBezTo>
                    <a:pt x="24012" y="291374"/>
                    <a:pt x="37084" y="366235"/>
                    <a:pt x="49792" y="438759"/>
                  </a:cubicBezTo>
                  <a:lnTo>
                    <a:pt x="52787" y="456360"/>
                  </a:lnTo>
                  <a:cubicBezTo>
                    <a:pt x="56146" y="475861"/>
                    <a:pt x="59068" y="495507"/>
                    <a:pt x="61916" y="515227"/>
                  </a:cubicBezTo>
                  <a:cubicBezTo>
                    <a:pt x="66810" y="548604"/>
                    <a:pt x="71849" y="583077"/>
                    <a:pt x="79372" y="616161"/>
                  </a:cubicBezTo>
                  <a:cubicBezTo>
                    <a:pt x="93395" y="676124"/>
                    <a:pt x="127137" y="729658"/>
                    <a:pt x="175267" y="768148"/>
                  </a:cubicBezTo>
                  <a:cubicBezTo>
                    <a:pt x="301253" y="871493"/>
                    <a:pt x="400507" y="996675"/>
                    <a:pt x="480846" y="1105205"/>
                  </a:cubicBezTo>
                  <a:cubicBezTo>
                    <a:pt x="530583" y="1172470"/>
                    <a:pt x="590399" y="1233674"/>
                    <a:pt x="648827" y="1292905"/>
                  </a:cubicBezTo>
                  <a:cubicBezTo>
                    <a:pt x="666866" y="1311164"/>
                    <a:pt x="684760" y="1329423"/>
                    <a:pt x="702435" y="1347901"/>
                  </a:cubicBezTo>
                  <a:cubicBezTo>
                    <a:pt x="758233" y="1406329"/>
                    <a:pt x="825279" y="1450150"/>
                    <a:pt x="900725" y="1496820"/>
                  </a:cubicBezTo>
                  <a:cubicBezTo>
                    <a:pt x="1027222" y="1575697"/>
                    <a:pt x="1070166" y="1711470"/>
                    <a:pt x="1091420" y="1806926"/>
                  </a:cubicBezTo>
                  <a:cubicBezTo>
                    <a:pt x="1103105" y="1860607"/>
                    <a:pt x="1109752" y="1915237"/>
                    <a:pt x="1111359" y="1970160"/>
                  </a:cubicBezTo>
                  <a:cubicBezTo>
                    <a:pt x="1116179" y="2112652"/>
                    <a:pt x="1054610" y="2164945"/>
                    <a:pt x="953822" y="2203069"/>
                  </a:cubicBezTo>
                  <a:lnTo>
                    <a:pt x="909416" y="2219429"/>
                  </a:lnTo>
                  <a:cubicBezTo>
                    <a:pt x="866253" y="2235205"/>
                    <a:pt x="821773" y="2251565"/>
                    <a:pt x="779633" y="2271576"/>
                  </a:cubicBezTo>
                  <a:cubicBezTo>
                    <a:pt x="670080" y="2323650"/>
                    <a:pt x="573674" y="2407933"/>
                    <a:pt x="475441" y="2536767"/>
                  </a:cubicBezTo>
                  <a:cubicBezTo>
                    <a:pt x="410952" y="2621268"/>
                    <a:pt x="368153" y="2703579"/>
                    <a:pt x="344563" y="2788373"/>
                  </a:cubicBezTo>
                  <a:cubicBezTo>
                    <a:pt x="333972" y="2826570"/>
                    <a:pt x="325573" y="2867396"/>
                    <a:pt x="335944" y="2907055"/>
                  </a:cubicBezTo>
                  <a:cubicBezTo>
                    <a:pt x="348287" y="2954308"/>
                    <a:pt x="381884" y="2989293"/>
                    <a:pt x="441626" y="3017119"/>
                  </a:cubicBezTo>
                  <a:cubicBezTo>
                    <a:pt x="552640" y="3069047"/>
                    <a:pt x="665260" y="3060940"/>
                    <a:pt x="776347" y="2993675"/>
                  </a:cubicBezTo>
                  <a:cubicBezTo>
                    <a:pt x="825498" y="2963876"/>
                    <a:pt x="873775" y="2929769"/>
                    <a:pt x="920444" y="2896903"/>
                  </a:cubicBezTo>
                  <a:cubicBezTo>
                    <a:pt x="940529" y="2882735"/>
                    <a:pt x="960467" y="2868492"/>
                    <a:pt x="980698" y="2854615"/>
                  </a:cubicBezTo>
                  <a:cubicBezTo>
                    <a:pt x="1047015" y="2809041"/>
                    <a:pt x="1088279" y="2741557"/>
                    <a:pt x="1122970" y="2675095"/>
                  </a:cubicBezTo>
                  <a:cubicBezTo>
                    <a:pt x="1154888" y="2614038"/>
                    <a:pt x="1193523" y="2542317"/>
                    <a:pt x="1237418" y="2472496"/>
                  </a:cubicBezTo>
                  <a:cubicBezTo>
                    <a:pt x="1282187" y="2401287"/>
                    <a:pt x="1349016" y="2349212"/>
                    <a:pt x="1441916" y="2313425"/>
                  </a:cubicBezTo>
                  <a:cubicBezTo>
                    <a:pt x="1545845" y="2273256"/>
                    <a:pt x="1652402" y="2235351"/>
                    <a:pt x="1755382" y="2198687"/>
                  </a:cubicBezTo>
                  <a:lnTo>
                    <a:pt x="1848064" y="2165529"/>
                  </a:lnTo>
                  <a:cubicBezTo>
                    <a:pt x="1962657" y="2124776"/>
                    <a:pt x="2041826" y="2059482"/>
                    <a:pt x="2090395" y="1966727"/>
                  </a:cubicBezTo>
                  <a:cubicBezTo>
                    <a:pt x="2119536" y="1909176"/>
                    <a:pt x="2135750" y="1846000"/>
                    <a:pt x="2137868" y="1781510"/>
                  </a:cubicBezTo>
                  <a:cubicBezTo>
                    <a:pt x="2145609" y="1630912"/>
                    <a:pt x="2120631" y="1483089"/>
                    <a:pt x="2060743" y="1329423"/>
                  </a:cubicBezTo>
                  <a:cubicBezTo>
                    <a:pt x="2016702" y="1218774"/>
                    <a:pt x="1963752" y="1111997"/>
                    <a:pt x="1902257" y="1010040"/>
                  </a:cubicBezTo>
                  <a:cubicBezTo>
                    <a:pt x="1876256" y="966219"/>
                    <a:pt x="1832435" y="944746"/>
                    <a:pt x="1792704" y="929701"/>
                  </a:cubicBezTo>
                  <a:cubicBezTo>
                    <a:pt x="1761664" y="918016"/>
                    <a:pt x="1731134" y="905235"/>
                    <a:pt x="1701264" y="893184"/>
                  </a:cubicBezTo>
                  <a:cubicBezTo>
                    <a:pt x="1655909" y="874413"/>
                    <a:pt x="1608947" y="854987"/>
                    <a:pt x="1561766" y="839284"/>
                  </a:cubicBezTo>
                  <a:cubicBezTo>
                    <a:pt x="1507867" y="821098"/>
                    <a:pt x="1452213" y="808609"/>
                    <a:pt x="1395684" y="802182"/>
                  </a:cubicBezTo>
                  <a:cubicBezTo>
                    <a:pt x="1281677" y="789255"/>
                    <a:pt x="1178624" y="756827"/>
                    <a:pt x="1089302" y="705922"/>
                  </a:cubicBezTo>
                  <a:cubicBezTo>
                    <a:pt x="1024958" y="669404"/>
                    <a:pt x="961929" y="627848"/>
                    <a:pt x="901017" y="587750"/>
                  </a:cubicBezTo>
                  <a:cubicBezTo>
                    <a:pt x="864500" y="563796"/>
                    <a:pt x="826741" y="538744"/>
                    <a:pt x="789273" y="515592"/>
                  </a:cubicBezTo>
                  <a:cubicBezTo>
                    <a:pt x="702216" y="461254"/>
                    <a:pt x="639990" y="378067"/>
                    <a:pt x="599382" y="261576"/>
                  </a:cubicBezTo>
                  <a:cubicBezTo>
                    <a:pt x="554173" y="133107"/>
                    <a:pt x="467042" y="59195"/>
                    <a:pt x="333023" y="35605"/>
                  </a:cubicBezTo>
                  <a:cubicBezTo>
                    <a:pt x="307899" y="31807"/>
                    <a:pt x="282555" y="29836"/>
                    <a:pt x="257139" y="29689"/>
                  </a:cubicBezTo>
                  <a:cubicBezTo>
                    <a:pt x="245016" y="29689"/>
                    <a:pt x="232892" y="28959"/>
                    <a:pt x="220622" y="28228"/>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7" name="Google Shape;247;p12"/>
            <p:cNvSpPr/>
            <p:nvPr/>
          </p:nvSpPr>
          <p:spPr>
            <a:xfrm>
              <a:off x="3651002" y="3341026"/>
              <a:ext cx="1051372" cy="1005659"/>
            </a:xfrm>
            <a:custGeom>
              <a:avLst/>
              <a:gdLst/>
              <a:ahLst/>
              <a:cxnLst/>
              <a:rect l="l" t="t" r="r" b="b"/>
              <a:pathLst>
                <a:path w="1051372" h="1005659" extrusionOk="0">
                  <a:moveTo>
                    <a:pt x="782182" y="1005039"/>
                  </a:moveTo>
                  <a:cubicBezTo>
                    <a:pt x="763047" y="1004894"/>
                    <a:pt x="744058" y="1002849"/>
                    <a:pt x="725361" y="998759"/>
                  </a:cubicBezTo>
                  <a:cubicBezTo>
                    <a:pt x="624646" y="976848"/>
                    <a:pt x="537442" y="920831"/>
                    <a:pt x="465795" y="831508"/>
                  </a:cubicBezTo>
                  <a:cubicBezTo>
                    <a:pt x="421973" y="776294"/>
                    <a:pt x="368293" y="729624"/>
                    <a:pt x="307454" y="693983"/>
                  </a:cubicBezTo>
                  <a:cubicBezTo>
                    <a:pt x="286858" y="681859"/>
                    <a:pt x="265313" y="670539"/>
                    <a:pt x="244498" y="659511"/>
                  </a:cubicBezTo>
                  <a:cubicBezTo>
                    <a:pt x="215868" y="644392"/>
                    <a:pt x="186070" y="628763"/>
                    <a:pt x="158317" y="610577"/>
                  </a:cubicBezTo>
                  <a:cubicBezTo>
                    <a:pt x="50881" y="541778"/>
                    <a:pt x="-1411" y="451653"/>
                    <a:pt x="-1484" y="334869"/>
                  </a:cubicBezTo>
                  <a:cubicBezTo>
                    <a:pt x="-1484" y="287031"/>
                    <a:pt x="17943" y="254530"/>
                    <a:pt x="58039" y="236053"/>
                  </a:cubicBezTo>
                  <a:cubicBezTo>
                    <a:pt x="117782" y="208226"/>
                    <a:pt x="173288" y="230940"/>
                    <a:pt x="209806" y="250660"/>
                  </a:cubicBezTo>
                  <a:cubicBezTo>
                    <a:pt x="228868" y="260739"/>
                    <a:pt x="247346" y="272571"/>
                    <a:pt x="265239" y="284110"/>
                  </a:cubicBezTo>
                  <a:cubicBezTo>
                    <a:pt x="285252" y="297330"/>
                    <a:pt x="305994" y="309526"/>
                    <a:pt x="327247" y="320627"/>
                  </a:cubicBezTo>
                  <a:cubicBezTo>
                    <a:pt x="353320" y="333774"/>
                    <a:pt x="384653" y="346117"/>
                    <a:pt x="420294" y="338375"/>
                  </a:cubicBezTo>
                  <a:cubicBezTo>
                    <a:pt x="441693" y="334431"/>
                    <a:pt x="461631" y="324936"/>
                    <a:pt x="478064" y="310695"/>
                  </a:cubicBezTo>
                  <a:cubicBezTo>
                    <a:pt x="494935" y="296161"/>
                    <a:pt x="507790" y="277610"/>
                    <a:pt x="515531" y="256795"/>
                  </a:cubicBezTo>
                  <a:cubicBezTo>
                    <a:pt x="525026" y="233131"/>
                    <a:pt x="532987" y="207862"/>
                    <a:pt x="540656" y="183760"/>
                  </a:cubicBezTo>
                  <a:cubicBezTo>
                    <a:pt x="546279" y="166012"/>
                    <a:pt x="552049" y="148192"/>
                    <a:pt x="558330" y="130736"/>
                  </a:cubicBezTo>
                  <a:cubicBezTo>
                    <a:pt x="578269" y="75376"/>
                    <a:pt x="605438" y="15195"/>
                    <a:pt x="676793" y="-289"/>
                  </a:cubicBezTo>
                  <a:cubicBezTo>
                    <a:pt x="677743" y="-581"/>
                    <a:pt x="678838" y="-581"/>
                    <a:pt x="679787" y="-289"/>
                  </a:cubicBezTo>
                  <a:lnTo>
                    <a:pt x="681029" y="-289"/>
                  </a:lnTo>
                  <a:cubicBezTo>
                    <a:pt x="737704" y="-3356"/>
                    <a:pt x="789559" y="14829"/>
                    <a:pt x="838638" y="55364"/>
                  </a:cubicBezTo>
                  <a:cubicBezTo>
                    <a:pt x="911090" y="114669"/>
                    <a:pt x="954400" y="195664"/>
                    <a:pt x="989310" y="267166"/>
                  </a:cubicBezTo>
                  <a:cubicBezTo>
                    <a:pt x="1039120" y="368904"/>
                    <a:pt x="1057817" y="469912"/>
                    <a:pt x="1046862" y="575301"/>
                  </a:cubicBezTo>
                  <a:cubicBezTo>
                    <a:pt x="1038609" y="653668"/>
                    <a:pt x="1027069" y="737439"/>
                    <a:pt x="999535" y="819458"/>
                  </a:cubicBezTo>
                  <a:cubicBezTo>
                    <a:pt x="958562" y="940915"/>
                    <a:pt x="882606" y="1005039"/>
                    <a:pt x="782182" y="1005039"/>
                  </a:cubicBezTo>
                  <a:close/>
                  <a:moveTo>
                    <a:pt x="115956" y="237440"/>
                  </a:moveTo>
                  <a:cubicBezTo>
                    <a:pt x="97770" y="237440"/>
                    <a:pt x="79877" y="241531"/>
                    <a:pt x="63516" y="249418"/>
                  </a:cubicBezTo>
                  <a:cubicBezTo>
                    <a:pt x="28387" y="265778"/>
                    <a:pt x="12392" y="293239"/>
                    <a:pt x="12392" y="335234"/>
                  </a:cubicBezTo>
                  <a:cubicBezTo>
                    <a:pt x="12392" y="446540"/>
                    <a:pt x="62640" y="532429"/>
                    <a:pt x="165766" y="598745"/>
                  </a:cubicBezTo>
                  <a:cubicBezTo>
                    <a:pt x="193154" y="616274"/>
                    <a:pt x="222587" y="631392"/>
                    <a:pt x="250998" y="646803"/>
                  </a:cubicBezTo>
                  <a:cubicBezTo>
                    <a:pt x="271959" y="657831"/>
                    <a:pt x="293650" y="669297"/>
                    <a:pt x="314466" y="681567"/>
                  </a:cubicBezTo>
                  <a:cubicBezTo>
                    <a:pt x="376764" y="718012"/>
                    <a:pt x="431687" y="765776"/>
                    <a:pt x="476530" y="822306"/>
                  </a:cubicBezTo>
                  <a:cubicBezTo>
                    <a:pt x="546279" y="909072"/>
                    <a:pt x="631000" y="963775"/>
                    <a:pt x="728575" y="984736"/>
                  </a:cubicBezTo>
                  <a:cubicBezTo>
                    <a:pt x="851346" y="1011248"/>
                    <a:pt x="940815" y="952455"/>
                    <a:pt x="986973" y="815003"/>
                  </a:cubicBezTo>
                  <a:cubicBezTo>
                    <a:pt x="1014142" y="734664"/>
                    <a:pt x="1025754" y="651769"/>
                    <a:pt x="1033497" y="573987"/>
                  </a:cubicBezTo>
                  <a:cubicBezTo>
                    <a:pt x="1044379" y="471226"/>
                    <a:pt x="1025754" y="373067"/>
                    <a:pt x="977405" y="273666"/>
                  </a:cubicBezTo>
                  <a:cubicBezTo>
                    <a:pt x="943152" y="203771"/>
                    <a:pt x="900718" y="124236"/>
                    <a:pt x="830459" y="66757"/>
                  </a:cubicBezTo>
                  <a:cubicBezTo>
                    <a:pt x="783935" y="28414"/>
                    <a:pt x="735513" y="11251"/>
                    <a:pt x="681905" y="14026"/>
                  </a:cubicBezTo>
                  <a:lnTo>
                    <a:pt x="679933" y="14026"/>
                  </a:lnTo>
                  <a:cubicBezTo>
                    <a:pt x="615224" y="28049"/>
                    <a:pt x="590758" y="81949"/>
                    <a:pt x="571403" y="136433"/>
                  </a:cubicBezTo>
                  <a:cubicBezTo>
                    <a:pt x="565195" y="153815"/>
                    <a:pt x="559571" y="171417"/>
                    <a:pt x="553948" y="189018"/>
                  </a:cubicBezTo>
                  <a:cubicBezTo>
                    <a:pt x="546206" y="213558"/>
                    <a:pt x="538100" y="238755"/>
                    <a:pt x="528385" y="262492"/>
                  </a:cubicBezTo>
                  <a:cubicBezTo>
                    <a:pt x="519914" y="285570"/>
                    <a:pt x="505671" y="306093"/>
                    <a:pt x="487120" y="322161"/>
                  </a:cubicBezTo>
                  <a:cubicBezTo>
                    <a:pt x="469008" y="337864"/>
                    <a:pt x="447024" y="348454"/>
                    <a:pt x="423434" y="352836"/>
                  </a:cubicBezTo>
                  <a:cubicBezTo>
                    <a:pt x="383776" y="361016"/>
                    <a:pt x="348427" y="347285"/>
                    <a:pt x="321988" y="333920"/>
                  </a:cubicBezTo>
                  <a:cubicBezTo>
                    <a:pt x="300297" y="322526"/>
                    <a:pt x="279189" y="309965"/>
                    <a:pt x="258740" y="296453"/>
                  </a:cubicBezTo>
                  <a:cubicBezTo>
                    <a:pt x="241138" y="285132"/>
                    <a:pt x="222880" y="273374"/>
                    <a:pt x="204475" y="263806"/>
                  </a:cubicBezTo>
                  <a:cubicBezTo>
                    <a:pt x="170732" y="245986"/>
                    <a:pt x="142614" y="237440"/>
                    <a:pt x="115956" y="237440"/>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8" name="Google Shape;248;p12"/>
            <p:cNvSpPr/>
            <p:nvPr/>
          </p:nvSpPr>
          <p:spPr>
            <a:xfrm>
              <a:off x="6262990" y="3478024"/>
              <a:ext cx="1950710" cy="2087544"/>
            </a:xfrm>
            <a:custGeom>
              <a:avLst/>
              <a:gdLst/>
              <a:ahLst/>
              <a:cxnLst/>
              <a:rect l="l" t="t" r="r" b="b"/>
              <a:pathLst>
                <a:path w="1950710" h="2087544" extrusionOk="0">
                  <a:moveTo>
                    <a:pt x="1155872" y="2086925"/>
                  </a:moveTo>
                  <a:cubicBezTo>
                    <a:pt x="1131258" y="2086925"/>
                    <a:pt x="1112782" y="2081009"/>
                    <a:pt x="1099781" y="2069031"/>
                  </a:cubicBezTo>
                  <a:cubicBezTo>
                    <a:pt x="1084224" y="2054424"/>
                    <a:pt x="1076482" y="2032514"/>
                    <a:pt x="1076482" y="2000451"/>
                  </a:cubicBezTo>
                  <a:cubicBezTo>
                    <a:pt x="1075241" y="1961815"/>
                    <a:pt x="1071004" y="1923326"/>
                    <a:pt x="1063993" y="1885275"/>
                  </a:cubicBezTo>
                  <a:cubicBezTo>
                    <a:pt x="1042813" y="1749064"/>
                    <a:pt x="1011554" y="1614680"/>
                    <a:pt x="970508" y="1483071"/>
                  </a:cubicBezTo>
                  <a:cubicBezTo>
                    <a:pt x="935889" y="1373518"/>
                    <a:pt x="872130" y="1291937"/>
                    <a:pt x="775723" y="1232998"/>
                  </a:cubicBezTo>
                  <a:cubicBezTo>
                    <a:pt x="632502" y="1146451"/>
                    <a:pt x="508123" y="1032005"/>
                    <a:pt x="409964" y="896452"/>
                  </a:cubicBezTo>
                  <a:cubicBezTo>
                    <a:pt x="391266" y="870525"/>
                    <a:pt x="374907" y="842260"/>
                    <a:pt x="358839" y="814872"/>
                  </a:cubicBezTo>
                  <a:cubicBezTo>
                    <a:pt x="340727" y="781860"/>
                    <a:pt x="320276" y="750163"/>
                    <a:pt x="297782" y="719926"/>
                  </a:cubicBezTo>
                  <a:cubicBezTo>
                    <a:pt x="252062" y="661498"/>
                    <a:pt x="201230" y="606430"/>
                    <a:pt x="151712" y="553040"/>
                  </a:cubicBezTo>
                  <a:cubicBezTo>
                    <a:pt x="135643" y="535513"/>
                    <a:pt x="119649" y="517984"/>
                    <a:pt x="103800" y="500529"/>
                  </a:cubicBezTo>
                  <a:cubicBezTo>
                    <a:pt x="70350" y="464522"/>
                    <a:pt x="45372" y="421505"/>
                    <a:pt x="30765" y="374616"/>
                  </a:cubicBezTo>
                  <a:cubicBezTo>
                    <a:pt x="7029" y="298586"/>
                    <a:pt x="-3781" y="219197"/>
                    <a:pt x="-1078" y="139589"/>
                  </a:cubicBezTo>
                  <a:cubicBezTo>
                    <a:pt x="1624" y="66116"/>
                    <a:pt x="32518" y="18789"/>
                    <a:pt x="90654" y="-346"/>
                  </a:cubicBezTo>
                  <a:cubicBezTo>
                    <a:pt x="91822" y="-712"/>
                    <a:pt x="93137" y="-712"/>
                    <a:pt x="94306" y="-346"/>
                  </a:cubicBezTo>
                  <a:lnTo>
                    <a:pt x="95840" y="-346"/>
                  </a:lnTo>
                  <a:cubicBezTo>
                    <a:pt x="132357" y="-1223"/>
                    <a:pt x="171431" y="676"/>
                    <a:pt x="209701" y="20103"/>
                  </a:cubicBezTo>
                  <a:cubicBezTo>
                    <a:pt x="275068" y="53992"/>
                    <a:pt x="328968" y="106358"/>
                    <a:pt x="364755" y="170702"/>
                  </a:cubicBezTo>
                  <a:cubicBezTo>
                    <a:pt x="434503" y="289384"/>
                    <a:pt x="516522" y="376003"/>
                    <a:pt x="615704" y="435162"/>
                  </a:cubicBezTo>
                  <a:cubicBezTo>
                    <a:pt x="692537" y="481101"/>
                    <a:pt x="747167" y="552019"/>
                    <a:pt x="801286" y="621183"/>
                  </a:cubicBezTo>
                  <a:lnTo>
                    <a:pt x="817426" y="642071"/>
                  </a:lnTo>
                  <a:cubicBezTo>
                    <a:pt x="890461" y="735337"/>
                    <a:pt x="965322" y="831962"/>
                    <a:pt x="1021049" y="940565"/>
                  </a:cubicBezTo>
                  <a:cubicBezTo>
                    <a:pt x="1070787" y="1037848"/>
                    <a:pt x="1151781" y="1083568"/>
                    <a:pt x="1268565" y="1079916"/>
                  </a:cubicBezTo>
                  <a:cubicBezTo>
                    <a:pt x="1309538" y="1078821"/>
                    <a:pt x="1351168" y="1076484"/>
                    <a:pt x="1391556" y="1074292"/>
                  </a:cubicBezTo>
                  <a:cubicBezTo>
                    <a:pt x="1450860" y="1071079"/>
                    <a:pt x="1512284" y="1067720"/>
                    <a:pt x="1572830" y="1067720"/>
                  </a:cubicBezTo>
                  <a:lnTo>
                    <a:pt x="1574071" y="1067720"/>
                  </a:lnTo>
                  <a:cubicBezTo>
                    <a:pt x="1615262" y="1066989"/>
                    <a:pt x="1656016" y="1076337"/>
                    <a:pt x="1692753" y="1094962"/>
                  </a:cubicBezTo>
                  <a:cubicBezTo>
                    <a:pt x="1730073" y="1113951"/>
                    <a:pt x="1762429" y="1141485"/>
                    <a:pt x="1787114" y="1175300"/>
                  </a:cubicBezTo>
                  <a:cubicBezTo>
                    <a:pt x="1852846" y="1264330"/>
                    <a:pt x="1901488" y="1364753"/>
                    <a:pt x="1930702" y="1471530"/>
                  </a:cubicBezTo>
                  <a:cubicBezTo>
                    <a:pt x="1952613" y="1549313"/>
                    <a:pt x="1954949" y="1623005"/>
                    <a:pt x="1938443" y="1690636"/>
                  </a:cubicBezTo>
                  <a:cubicBezTo>
                    <a:pt x="1909229" y="1807492"/>
                    <a:pt x="1836851" y="1886954"/>
                    <a:pt x="1722625" y="1927270"/>
                  </a:cubicBezTo>
                  <a:cubicBezTo>
                    <a:pt x="1693411" y="1937641"/>
                    <a:pt x="1663320" y="1946114"/>
                    <a:pt x="1634106" y="1954366"/>
                  </a:cubicBezTo>
                  <a:cubicBezTo>
                    <a:pt x="1603066" y="1963057"/>
                    <a:pt x="1571514" y="1971967"/>
                    <a:pt x="1541059" y="1983069"/>
                  </a:cubicBezTo>
                  <a:cubicBezTo>
                    <a:pt x="1432528" y="2022581"/>
                    <a:pt x="1310194" y="2067352"/>
                    <a:pt x="1181946" y="2084442"/>
                  </a:cubicBezTo>
                  <a:cubicBezTo>
                    <a:pt x="1173326" y="2085902"/>
                    <a:pt x="1164636" y="2086706"/>
                    <a:pt x="1155872" y="2086925"/>
                  </a:cubicBezTo>
                  <a:close/>
                  <a:moveTo>
                    <a:pt x="94744" y="13603"/>
                  </a:moveTo>
                  <a:cubicBezTo>
                    <a:pt x="42232" y="31132"/>
                    <a:pt x="15355" y="72616"/>
                    <a:pt x="12799" y="140465"/>
                  </a:cubicBezTo>
                  <a:cubicBezTo>
                    <a:pt x="10169" y="218394"/>
                    <a:pt x="20686" y="296176"/>
                    <a:pt x="43839" y="370599"/>
                  </a:cubicBezTo>
                  <a:cubicBezTo>
                    <a:pt x="57862" y="415442"/>
                    <a:pt x="81670" y="456561"/>
                    <a:pt x="113587" y="491034"/>
                  </a:cubicBezTo>
                  <a:lnTo>
                    <a:pt x="161425" y="543327"/>
                  </a:lnTo>
                  <a:cubicBezTo>
                    <a:pt x="210797" y="597008"/>
                    <a:pt x="261848" y="652880"/>
                    <a:pt x="307861" y="711308"/>
                  </a:cubicBezTo>
                  <a:cubicBezTo>
                    <a:pt x="330794" y="741910"/>
                    <a:pt x="351463" y="774118"/>
                    <a:pt x="369868" y="807642"/>
                  </a:cubicBezTo>
                  <a:cubicBezTo>
                    <a:pt x="385351" y="835248"/>
                    <a:pt x="402076" y="862053"/>
                    <a:pt x="420116" y="887980"/>
                  </a:cubicBezTo>
                  <a:cubicBezTo>
                    <a:pt x="517179" y="1022073"/>
                    <a:pt x="640171" y="1135277"/>
                    <a:pt x="781859" y="1220874"/>
                  </a:cubicBezTo>
                  <a:cubicBezTo>
                    <a:pt x="881259" y="1281639"/>
                    <a:pt x="946991" y="1365995"/>
                    <a:pt x="982706" y="1478689"/>
                  </a:cubicBezTo>
                  <a:cubicBezTo>
                    <a:pt x="1024262" y="1611028"/>
                    <a:pt x="1056033" y="1746289"/>
                    <a:pt x="1077651" y="1883303"/>
                  </a:cubicBezTo>
                  <a:cubicBezTo>
                    <a:pt x="1084809" y="1922012"/>
                    <a:pt x="1089117" y="1961231"/>
                    <a:pt x="1090359" y="2000598"/>
                  </a:cubicBezTo>
                  <a:cubicBezTo>
                    <a:pt x="1090359" y="2028278"/>
                    <a:pt x="1096786" y="2047267"/>
                    <a:pt x="1109274" y="2059026"/>
                  </a:cubicBezTo>
                  <a:cubicBezTo>
                    <a:pt x="1123445" y="2072099"/>
                    <a:pt x="1146889" y="2076189"/>
                    <a:pt x="1180776" y="2071587"/>
                  </a:cubicBezTo>
                  <a:cubicBezTo>
                    <a:pt x="1307566" y="2054717"/>
                    <a:pt x="1429534" y="2010238"/>
                    <a:pt x="1537334" y="1970945"/>
                  </a:cubicBezTo>
                  <a:cubicBezTo>
                    <a:pt x="1568374" y="1959698"/>
                    <a:pt x="1600218" y="1950714"/>
                    <a:pt x="1631258" y="1941731"/>
                  </a:cubicBezTo>
                  <a:cubicBezTo>
                    <a:pt x="1660472" y="1933551"/>
                    <a:pt x="1690123" y="1925371"/>
                    <a:pt x="1718900" y="1914927"/>
                  </a:cubicBezTo>
                  <a:cubicBezTo>
                    <a:pt x="1828453" y="1875926"/>
                    <a:pt x="1898273" y="1799458"/>
                    <a:pt x="1925954" y="1687787"/>
                  </a:cubicBezTo>
                  <a:cubicBezTo>
                    <a:pt x="1942021" y="1622494"/>
                    <a:pt x="1939539" y="1551724"/>
                    <a:pt x="1918212" y="1476424"/>
                  </a:cubicBezTo>
                  <a:cubicBezTo>
                    <a:pt x="1889729" y="1371180"/>
                    <a:pt x="1841890" y="1272072"/>
                    <a:pt x="1777182" y="1184284"/>
                  </a:cubicBezTo>
                  <a:cubicBezTo>
                    <a:pt x="1753736" y="1152075"/>
                    <a:pt x="1723062" y="1125855"/>
                    <a:pt x="1687568" y="1107816"/>
                  </a:cubicBezTo>
                  <a:cubicBezTo>
                    <a:pt x="1652657" y="1090141"/>
                    <a:pt x="1613948" y="1081304"/>
                    <a:pt x="1574800" y="1082107"/>
                  </a:cubicBezTo>
                  <a:lnTo>
                    <a:pt x="1573486" y="1082107"/>
                  </a:lnTo>
                  <a:cubicBezTo>
                    <a:pt x="1513378" y="1082107"/>
                    <a:pt x="1452176" y="1085467"/>
                    <a:pt x="1393017" y="1088608"/>
                  </a:cubicBezTo>
                  <a:cubicBezTo>
                    <a:pt x="1352555" y="1090798"/>
                    <a:pt x="1310779" y="1093136"/>
                    <a:pt x="1269661" y="1094305"/>
                  </a:cubicBezTo>
                  <a:cubicBezTo>
                    <a:pt x="1147181" y="1097810"/>
                    <a:pt x="1062240" y="1049826"/>
                    <a:pt x="1009801" y="947430"/>
                  </a:cubicBezTo>
                  <a:cubicBezTo>
                    <a:pt x="954806" y="839776"/>
                    <a:pt x="880018" y="743881"/>
                    <a:pt x="807714" y="651200"/>
                  </a:cubicBezTo>
                  <a:lnTo>
                    <a:pt x="791864" y="630312"/>
                  </a:lnTo>
                  <a:cubicBezTo>
                    <a:pt x="736795" y="559322"/>
                    <a:pt x="684795" y="492202"/>
                    <a:pt x="610007" y="447724"/>
                  </a:cubicBezTo>
                  <a:cubicBezTo>
                    <a:pt x="508781" y="387324"/>
                    <a:pt x="425155" y="299243"/>
                    <a:pt x="354384" y="178444"/>
                  </a:cubicBezTo>
                  <a:cubicBezTo>
                    <a:pt x="319912" y="116437"/>
                    <a:pt x="267910" y="65969"/>
                    <a:pt x="204954" y="33323"/>
                  </a:cubicBezTo>
                  <a:cubicBezTo>
                    <a:pt x="171211" y="16160"/>
                    <a:pt x="137542" y="13384"/>
                    <a:pt x="97227" y="14261"/>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49" name="Google Shape;249;p12"/>
            <p:cNvSpPr/>
            <p:nvPr/>
          </p:nvSpPr>
          <p:spPr>
            <a:xfrm>
              <a:off x="4228898" y="3799926"/>
              <a:ext cx="293144" cy="356137"/>
            </a:xfrm>
            <a:custGeom>
              <a:avLst/>
              <a:gdLst/>
              <a:ahLst/>
              <a:cxnLst/>
              <a:rect l="l" t="t" r="r" b="b"/>
              <a:pathLst>
                <a:path w="293144" h="356137" extrusionOk="0">
                  <a:moveTo>
                    <a:pt x="142572" y="355517"/>
                  </a:moveTo>
                  <a:cubicBezTo>
                    <a:pt x="134173" y="355444"/>
                    <a:pt x="125847" y="354276"/>
                    <a:pt x="117813" y="352012"/>
                  </a:cubicBezTo>
                  <a:cubicBezTo>
                    <a:pt x="56244" y="334922"/>
                    <a:pt x="18485" y="294826"/>
                    <a:pt x="2272" y="230481"/>
                  </a:cubicBezTo>
                  <a:cubicBezTo>
                    <a:pt x="-1526" y="217993"/>
                    <a:pt x="-2476" y="204773"/>
                    <a:pt x="-431" y="191845"/>
                  </a:cubicBezTo>
                  <a:cubicBezTo>
                    <a:pt x="1614" y="178992"/>
                    <a:pt x="6654" y="166795"/>
                    <a:pt x="14176" y="156205"/>
                  </a:cubicBezTo>
                  <a:cubicBezTo>
                    <a:pt x="31486" y="133053"/>
                    <a:pt x="51424" y="112018"/>
                    <a:pt x="73553" y="93540"/>
                  </a:cubicBezTo>
                  <a:cubicBezTo>
                    <a:pt x="101088" y="70534"/>
                    <a:pt x="129937" y="48624"/>
                    <a:pt x="158055" y="27809"/>
                  </a:cubicBezTo>
                  <a:lnTo>
                    <a:pt x="193624" y="786"/>
                  </a:lnTo>
                  <a:cubicBezTo>
                    <a:pt x="194427" y="201"/>
                    <a:pt x="195303" y="-236"/>
                    <a:pt x="196253" y="-456"/>
                  </a:cubicBezTo>
                  <a:cubicBezTo>
                    <a:pt x="197202" y="-675"/>
                    <a:pt x="198225" y="-675"/>
                    <a:pt x="199174" y="-456"/>
                  </a:cubicBezTo>
                  <a:lnTo>
                    <a:pt x="200488" y="-456"/>
                  </a:lnTo>
                  <a:cubicBezTo>
                    <a:pt x="242849" y="-2135"/>
                    <a:pt x="262568" y="28174"/>
                    <a:pt x="275349" y="54759"/>
                  </a:cubicBezTo>
                  <a:cubicBezTo>
                    <a:pt x="315884" y="142401"/>
                    <a:pt x="275349" y="277370"/>
                    <a:pt x="214292" y="326523"/>
                  </a:cubicBezTo>
                  <a:cubicBezTo>
                    <a:pt x="197641" y="339450"/>
                    <a:pt x="173320" y="355517"/>
                    <a:pt x="142572" y="355517"/>
                  </a:cubicBezTo>
                  <a:close/>
                  <a:moveTo>
                    <a:pt x="199904" y="13348"/>
                  </a:moveTo>
                  <a:lnTo>
                    <a:pt x="165943" y="39130"/>
                  </a:lnTo>
                  <a:cubicBezTo>
                    <a:pt x="138044" y="60164"/>
                    <a:pt x="109194" y="81855"/>
                    <a:pt x="81879" y="104423"/>
                  </a:cubicBezTo>
                  <a:cubicBezTo>
                    <a:pt x="60627" y="122317"/>
                    <a:pt x="41492" y="142547"/>
                    <a:pt x="24839" y="164750"/>
                  </a:cubicBezTo>
                  <a:cubicBezTo>
                    <a:pt x="12204" y="182789"/>
                    <a:pt x="8698" y="205649"/>
                    <a:pt x="15344" y="226610"/>
                  </a:cubicBezTo>
                  <a:cubicBezTo>
                    <a:pt x="29951" y="285915"/>
                    <a:pt x="64863" y="322287"/>
                    <a:pt x="121245" y="338062"/>
                  </a:cubicBezTo>
                  <a:cubicBezTo>
                    <a:pt x="149291" y="345804"/>
                    <a:pt x="176241" y="338062"/>
                    <a:pt x="206478" y="314472"/>
                  </a:cubicBezTo>
                  <a:cubicBezTo>
                    <a:pt x="262714" y="269482"/>
                    <a:pt x="300839" y="140794"/>
                    <a:pt x="263518" y="60310"/>
                  </a:cubicBezTo>
                  <a:cubicBezTo>
                    <a:pt x="247450" y="25618"/>
                    <a:pt x="229484" y="11814"/>
                    <a:pt x="201511" y="13129"/>
                  </a:cubicBezTo>
                  <a:close/>
                </a:path>
              </a:pathLst>
            </a:custGeom>
            <a:solidFill>
              <a:srgbClr val="A2DAD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grpSp>
        <p:nvGrpSpPr>
          <p:cNvPr id="250" name="Google Shape;250;p12"/>
          <p:cNvGrpSpPr/>
          <p:nvPr/>
        </p:nvGrpSpPr>
        <p:grpSpPr>
          <a:xfrm>
            <a:off x="0" y="0"/>
            <a:ext cx="12190381" cy="6242465"/>
            <a:chOff x="0" y="0"/>
            <a:chExt cx="12190381" cy="6242465"/>
          </a:xfrm>
        </p:grpSpPr>
        <p:sp>
          <p:nvSpPr>
            <p:cNvPr id="251" name="Google Shape;251;p12"/>
            <p:cNvSpPr/>
            <p:nvPr/>
          </p:nvSpPr>
          <p:spPr>
            <a:xfrm>
              <a:off x="1620" y="16570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52" name="Google Shape;252;p12"/>
            <p:cNvSpPr/>
            <p:nvPr/>
          </p:nvSpPr>
          <p:spPr>
            <a:xfrm>
              <a:off x="0" y="0"/>
              <a:ext cx="12188761" cy="6076765"/>
            </a:xfrm>
            <a:custGeom>
              <a:avLst/>
              <a:gdLst/>
              <a:ahLst/>
              <a:cxnLst/>
              <a:rect l="l" t="t" r="r" b="b"/>
              <a:pathLst>
                <a:path w="12188761" h="6076765" extrusionOk="0">
                  <a:moveTo>
                    <a:pt x="0" y="0"/>
                  </a:moveTo>
                  <a:lnTo>
                    <a:pt x="12185816" y="0"/>
                  </a:lnTo>
                  <a:lnTo>
                    <a:pt x="12185908" y="134157"/>
                  </a:lnTo>
                  <a:cubicBezTo>
                    <a:pt x="12187005" y="1642006"/>
                    <a:pt x="12188761" y="3278290"/>
                    <a:pt x="12188761" y="3572304"/>
                  </a:cubicBezTo>
                  <a:cubicBezTo>
                    <a:pt x="12188761" y="3999966"/>
                    <a:pt x="11787669" y="4146042"/>
                    <a:pt x="11588836" y="4164613"/>
                  </a:cubicBezTo>
                  <a:lnTo>
                    <a:pt x="1006541" y="6046665"/>
                  </a:lnTo>
                  <a:cubicBezTo>
                    <a:pt x="174359" y="6208070"/>
                    <a:pt x="0" y="5684805"/>
                    <a:pt x="0" y="53229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grpSp>
      <p:sp>
        <p:nvSpPr>
          <p:cNvPr id="253" name="Google Shape;253;p12"/>
          <p:cNvSpPr txBox="1">
            <a:spLocks noGrp="1"/>
          </p:cNvSpPr>
          <p:nvPr>
            <p:ph type="body" idx="1"/>
          </p:nvPr>
        </p:nvSpPr>
        <p:spPr>
          <a:xfrm>
            <a:off x="808365"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4" name="Google Shape;254;p12"/>
          <p:cNvSpPr txBox="1">
            <a:spLocks noGrp="1"/>
          </p:cNvSpPr>
          <p:nvPr>
            <p:ph type="body" idx="2"/>
          </p:nvPr>
        </p:nvSpPr>
        <p:spPr>
          <a:xfrm>
            <a:off x="808365"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5" name="Google Shape;255;p12"/>
          <p:cNvSpPr txBox="1">
            <a:spLocks noGrp="1"/>
          </p:cNvSpPr>
          <p:nvPr>
            <p:ph type="body" idx="3"/>
          </p:nvPr>
        </p:nvSpPr>
        <p:spPr>
          <a:xfrm>
            <a:off x="3501058"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6" name="Google Shape;256;p12"/>
          <p:cNvSpPr txBox="1">
            <a:spLocks noGrp="1"/>
          </p:cNvSpPr>
          <p:nvPr>
            <p:ph type="body" idx="4"/>
          </p:nvPr>
        </p:nvSpPr>
        <p:spPr>
          <a:xfrm>
            <a:off x="3501058"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 name="Google Shape;257;p12"/>
          <p:cNvSpPr txBox="1">
            <a:spLocks noGrp="1"/>
          </p:cNvSpPr>
          <p:nvPr>
            <p:ph type="body" idx="5"/>
          </p:nvPr>
        </p:nvSpPr>
        <p:spPr>
          <a:xfrm>
            <a:off x="6193751"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8" name="Google Shape;258;p12"/>
          <p:cNvSpPr txBox="1">
            <a:spLocks noGrp="1"/>
          </p:cNvSpPr>
          <p:nvPr>
            <p:ph type="body" idx="6"/>
          </p:nvPr>
        </p:nvSpPr>
        <p:spPr>
          <a:xfrm>
            <a:off x="6193751"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9" name="Google Shape;259;p12"/>
          <p:cNvSpPr txBox="1">
            <a:spLocks noGrp="1"/>
          </p:cNvSpPr>
          <p:nvPr>
            <p:ph type="ftr" idx="11"/>
          </p:nvPr>
        </p:nvSpPr>
        <p:spPr>
          <a:xfrm>
            <a:off x="557036" y="648970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
        <p:nvSpPr>
          <p:cNvPr id="260" name="Google Shape;260;p12"/>
          <p:cNvSpPr txBox="1">
            <a:spLocks noGrp="1"/>
          </p:cNvSpPr>
          <p:nvPr>
            <p:ph type="sldNum" idx="12"/>
          </p:nvPr>
        </p:nvSpPr>
        <p:spPr>
          <a:xfrm>
            <a:off x="107314" y="6489700"/>
            <a:ext cx="3651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p12"/>
          <p:cNvSpPr txBox="1">
            <a:spLocks noGrp="1"/>
          </p:cNvSpPr>
          <p:nvPr>
            <p:ph type="body" idx="7"/>
          </p:nvPr>
        </p:nvSpPr>
        <p:spPr>
          <a:xfrm>
            <a:off x="8886443" y="3547415"/>
            <a:ext cx="2560200" cy="338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600"/>
              <a:buNone/>
              <a:defRPr sz="1600" b="1">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12"/>
          <p:cNvSpPr txBox="1">
            <a:spLocks noGrp="1"/>
          </p:cNvSpPr>
          <p:nvPr>
            <p:ph type="body" idx="8"/>
          </p:nvPr>
        </p:nvSpPr>
        <p:spPr>
          <a:xfrm>
            <a:off x="8886443" y="3900753"/>
            <a:ext cx="2560200" cy="414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2"/>
              </a:buClr>
              <a:buSzPts val="1100"/>
              <a:buNone/>
              <a:defRPr sz="1100" b="0">
                <a:solidFill>
                  <a:schemeClr val="dk2"/>
                </a:solidFill>
              </a:defRPr>
            </a:lvl1pPr>
            <a:lvl2pPr marL="914400" lvl="1" indent="-228600" algn="l">
              <a:lnSpc>
                <a:spcPct val="120000"/>
              </a:lnSpc>
              <a:spcBef>
                <a:spcPts val="120"/>
              </a:spcBef>
              <a:spcAft>
                <a:spcPts val="0"/>
              </a:spcAft>
              <a:buClr>
                <a:schemeClr val="dk2"/>
              </a:buClr>
              <a:buSzPts val="2000"/>
              <a:buNone/>
              <a:defRPr sz="2000" b="1"/>
            </a:lvl2pPr>
            <a:lvl3pPr marL="1371600" lvl="2" indent="-228600" algn="l">
              <a:lnSpc>
                <a:spcPct val="120000"/>
              </a:lnSpc>
              <a:spcBef>
                <a:spcPts val="120"/>
              </a:spcBef>
              <a:spcAft>
                <a:spcPts val="0"/>
              </a:spcAft>
              <a:buClr>
                <a:schemeClr val="dk2"/>
              </a:buClr>
              <a:buSzPts val="1800"/>
              <a:buNone/>
              <a:defRPr sz="1800" b="1"/>
            </a:lvl3pPr>
            <a:lvl4pPr marL="1828800" lvl="3" indent="-228600" algn="l">
              <a:lnSpc>
                <a:spcPct val="120000"/>
              </a:lnSpc>
              <a:spcBef>
                <a:spcPts val="120"/>
              </a:spcBef>
              <a:spcAft>
                <a:spcPts val="0"/>
              </a:spcAft>
              <a:buClr>
                <a:schemeClr val="dk2"/>
              </a:buClr>
              <a:buSzPts val="1600"/>
              <a:buNone/>
              <a:defRPr sz="1600" b="1"/>
            </a:lvl4pPr>
            <a:lvl5pPr marL="2286000" lvl="4" indent="-228600" algn="l">
              <a:lnSpc>
                <a:spcPct val="120000"/>
              </a:lnSpc>
              <a:spcBef>
                <a:spcPts val="12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3" name="Google Shape;263;p12"/>
          <p:cNvSpPr>
            <a:spLocks noGrp="1"/>
          </p:cNvSpPr>
          <p:nvPr>
            <p:ph type="pic" idx="9"/>
          </p:nvPr>
        </p:nvSpPr>
        <p:spPr>
          <a:xfrm>
            <a:off x="1357005" y="1977996"/>
            <a:ext cx="1463100" cy="1463100"/>
          </a:xfrm>
          <a:prstGeom prst="roundRect">
            <a:avLst>
              <a:gd name="adj" fmla="val 16283"/>
            </a:avLst>
          </a:prstGeom>
          <a:noFill/>
          <a:ln>
            <a:noFill/>
          </a:ln>
        </p:spPr>
      </p:sp>
      <p:sp>
        <p:nvSpPr>
          <p:cNvPr id="264" name="Google Shape;264;p12"/>
          <p:cNvSpPr>
            <a:spLocks noGrp="1"/>
          </p:cNvSpPr>
          <p:nvPr>
            <p:ph type="pic" idx="13"/>
          </p:nvPr>
        </p:nvSpPr>
        <p:spPr>
          <a:xfrm>
            <a:off x="4049698" y="1977996"/>
            <a:ext cx="1463100" cy="1463100"/>
          </a:xfrm>
          <a:prstGeom prst="roundRect">
            <a:avLst>
              <a:gd name="adj" fmla="val 16283"/>
            </a:avLst>
          </a:prstGeom>
          <a:noFill/>
          <a:ln>
            <a:noFill/>
          </a:ln>
        </p:spPr>
      </p:sp>
      <p:sp>
        <p:nvSpPr>
          <p:cNvPr id="265" name="Google Shape;265;p12"/>
          <p:cNvSpPr>
            <a:spLocks noGrp="1"/>
          </p:cNvSpPr>
          <p:nvPr>
            <p:ph type="pic" idx="14"/>
          </p:nvPr>
        </p:nvSpPr>
        <p:spPr>
          <a:xfrm>
            <a:off x="6742391" y="1977996"/>
            <a:ext cx="1463100" cy="1463100"/>
          </a:xfrm>
          <a:prstGeom prst="roundRect">
            <a:avLst>
              <a:gd name="adj" fmla="val 16283"/>
            </a:avLst>
          </a:prstGeom>
          <a:noFill/>
          <a:ln>
            <a:noFill/>
          </a:ln>
        </p:spPr>
      </p:sp>
      <p:sp>
        <p:nvSpPr>
          <p:cNvPr id="266" name="Google Shape;266;p12"/>
          <p:cNvSpPr>
            <a:spLocks noGrp="1"/>
          </p:cNvSpPr>
          <p:nvPr>
            <p:ph type="pic" idx="15"/>
          </p:nvPr>
        </p:nvSpPr>
        <p:spPr>
          <a:xfrm>
            <a:off x="9435083" y="1977996"/>
            <a:ext cx="1463100" cy="1463100"/>
          </a:xfrm>
          <a:prstGeom prst="roundRect">
            <a:avLst>
              <a:gd name="adj" fmla="val 16283"/>
            </a:avLst>
          </a:prstGeom>
          <a:noFill/>
          <a:ln>
            <a:noFill/>
          </a:ln>
        </p:spPr>
      </p:sp>
      <p:pic>
        <p:nvPicPr>
          <p:cNvPr id="267" name="Google Shape;267;p12"/>
          <p:cNvPicPr preferRelativeResize="0"/>
          <p:nvPr/>
        </p:nvPicPr>
        <p:blipFill rotWithShape="1">
          <a:blip r:embed="rId2">
            <a:alphaModFix/>
          </a:blip>
          <a:srcRect/>
          <a:stretch/>
        </p:blipFill>
        <p:spPr>
          <a:xfrm>
            <a:off x="757516" y="549117"/>
            <a:ext cx="1466951" cy="273977"/>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_9">
  <p:cSld name="4 Points">
    <p:spTree>
      <p:nvGrpSpPr>
        <p:cNvPr id="1" name="Shape 2939"/>
        <p:cNvGrpSpPr/>
        <p:nvPr/>
      </p:nvGrpSpPr>
      <p:grpSpPr>
        <a:xfrm>
          <a:off x="0" y="0"/>
          <a:ext cx="0" cy="0"/>
          <a:chOff x="0" y="0"/>
          <a:chExt cx="0" cy="0"/>
        </a:xfrm>
      </p:grpSpPr>
      <p:sp>
        <p:nvSpPr>
          <p:cNvPr id="2940" name="Google Shape;2940;p93"/>
          <p:cNvSpPr txBox="1">
            <a:spLocks noGrp="1"/>
          </p:cNvSpPr>
          <p:nvPr>
            <p:ph type="body" idx="1"/>
          </p:nvPr>
        </p:nvSpPr>
        <p:spPr>
          <a:xfrm>
            <a:off x="749986" y="3911535"/>
            <a:ext cx="2468880" cy="1837192"/>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SzPts val="1600"/>
              <a:buNone/>
              <a:defRPr sz="1200" b="0">
                <a:solidFill>
                  <a:schemeClr val="lt2"/>
                </a:solidFill>
              </a:defRPr>
            </a:lvl1pPr>
            <a:lvl2pPr marL="914400" lvl="1" indent="-330200" algn="l">
              <a:lnSpc>
                <a:spcPct val="120000"/>
              </a:lnSpc>
              <a:spcBef>
                <a:spcPts val="120"/>
              </a:spcBef>
              <a:spcAft>
                <a:spcPts val="0"/>
              </a:spcAft>
              <a:buSzPts val="1600"/>
              <a:buChar char="•"/>
              <a:defRPr sz="1200" b="0">
                <a:solidFill>
                  <a:schemeClr val="lt2"/>
                </a:solidFill>
              </a:defRPr>
            </a:lvl2pPr>
            <a:lvl3pPr marL="1371600" lvl="2" indent="-317500" algn="l">
              <a:lnSpc>
                <a:spcPct val="120000"/>
              </a:lnSpc>
              <a:spcBef>
                <a:spcPts val="120"/>
              </a:spcBef>
              <a:spcAft>
                <a:spcPts val="0"/>
              </a:spcAft>
              <a:buSzPts val="1400"/>
              <a:buChar char="•"/>
              <a:defRPr sz="1100" b="0">
                <a:solidFill>
                  <a:schemeClr val="lt2"/>
                </a:solidFill>
              </a:defRPr>
            </a:lvl3pPr>
            <a:lvl4pPr marL="1828800" lvl="3" indent="-317500" algn="l">
              <a:lnSpc>
                <a:spcPct val="120000"/>
              </a:lnSpc>
              <a:spcBef>
                <a:spcPts val="120"/>
              </a:spcBef>
              <a:spcAft>
                <a:spcPts val="0"/>
              </a:spcAft>
              <a:buSzPts val="1400"/>
              <a:buChar char="•"/>
              <a:defRPr sz="1100" b="0">
                <a:solidFill>
                  <a:schemeClr val="lt2"/>
                </a:solidFill>
              </a:defRPr>
            </a:lvl4pPr>
            <a:lvl5pPr marL="2286000" lvl="4" indent="-317500" algn="l">
              <a:lnSpc>
                <a:spcPct val="120000"/>
              </a:lnSpc>
              <a:spcBef>
                <a:spcPts val="120"/>
              </a:spcBef>
              <a:spcAft>
                <a:spcPts val="0"/>
              </a:spcAft>
              <a:buSzPts val="1400"/>
              <a:buChar char="•"/>
              <a:defRPr sz="1100" b="0">
                <a:solidFill>
                  <a:schemeClr val="lt2"/>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41" name="Google Shape;2941;p93"/>
          <p:cNvSpPr txBox="1">
            <a:spLocks noGrp="1"/>
          </p:cNvSpPr>
          <p:nvPr>
            <p:ph type="ftr" idx="11"/>
          </p:nvPr>
        </p:nvSpPr>
        <p:spPr>
          <a:xfrm>
            <a:off x="557036" y="648970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chemeClr val="lt2"/>
                </a:solidFill>
                <a:latin typeface="Proxima Nova"/>
                <a:ea typeface="Proxima Nova"/>
                <a:cs typeface="Proxima Nova"/>
                <a:sym typeface="Proxima Nova"/>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42" name="Google Shape;2942;p93"/>
          <p:cNvSpPr txBox="1">
            <a:spLocks noGrp="1"/>
          </p:cNvSpPr>
          <p:nvPr>
            <p:ph type="sldNum" idx="12"/>
          </p:nvPr>
        </p:nvSpPr>
        <p:spPr>
          <a:xfrm>
            <a:off x="107314" y="6489700"/>
            <a:ext cx="365126"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1pPr>
            <a:lvl2pPr marL="0" marR="0" lvl="1"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2pPr>
            <a:lvl3pPr marL="0" marR="0" lvl="2"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3pPr>
            <a:lvl4pPr marL="0" marR="0" lvl="3"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4pPr>
            <a:lvl5pPr marL="0" marR="0" lvl="4"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5pPr>
            <a:lvl6pPr marL="0" marR="0" lvl="5"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6pPr>
            <a:lvl7pPr marL="0" marR="0" lvl="6"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7pPr>
            <a:lvl8pPr marL="0" marR="0" lvl="7"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8pPr>
            <a:lvl9pPr marL="0" marR="0" lvl="8" indent="0" algn="l" rtl="0">
              <a:lnSpc>
                <a:spcPct val="100000"/>
              </a:lnSpc>
              <a:spcBef>
                <a:spcPts val="0"/>
              </a:spcBef>
              <a:spcAft>
                <a:spcPts val="0"/>
              </a:spcAft>
              <a:buNone/>
              <a:defRPr sz="900" b="0" i="0" u="none" strike="noStrike" cap="none">
                <a:solidFill>
                  <a:schemeClr val="lt2"/>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
        <p:nvSpPr>
          <p:cNvPr id="2943" name="Google Shape;2943;p93"/>
          <p:cNvSpPr txBox="1">
            <a:spLocks noGrp="1"/>
          </p:cNvSpPr>
          <p:nvPr>
            <p:ph type="title"/>
          </p:nvPr>
        </p:nvSpPr>
        <p:spPr>
          <a:xfrm>
            <a:off x="1981200" y="914400"/>
            <a:ext cx="8229600" cy="991284"/>
          </a:xfrm>
          <a:prstGeom prst="rect">
            <a:avLst/>
          </a:prstGeom>
          <a:noFill/>
          <a:ln>
            <a:noFill/>
          </a:ln>
        </p:spPr>
        <p:txBody>
          <a:bodyPr spcFirstLastPara="1" wrap="square" lIns="0" tIns="45700" rIns="0" bIns="45700" anchor="t" anchorCtr="0">
            <a:normAutofit/>
          </a:bodyPr>
          <a:lstStyle>
            <a:lvl1pPr lvl="0" algn="ctr">
              <a:lnSpc>
                <a:spcPct val="90000"/>
              </a:lnSpc>
              <a:spcBef>
                <a:spcPts val="0"/>
              </a:spcBef>
              <a:spcAft>
                <a:spcPts val="0"/>
              </a:spcAft>
              <a:buSzPts val="36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4" name="Google Shape;2944;p93"/>
          <p:cNvSpPr txBox="1">
            <a:spLocks noGrp="1"/>
          </p:cNvSpPr>
          <p:nvPr>
            <p:ph type="body" idx="2"/>
          </p:nvPr>
        </p:nvSpPr>
        <p:spPr>
          <a:xfrm>
            <a:off x="3491035" y="3911535"/>
            <a:ext cx="2468880" cy="1837192"/>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SzPts val="1600"/>
              <a:buNone/>
              <a:defRPr sz="1200" b="0">
                <a:solidFill>
                  <a:schemeClr val="lt2"/>
                </a:solidFill>
              </a:defRPr>
            </a:lvl1pPr>
            <a:lvl2pPr marL="914400" lvl="1" indent="-330200" algn="l">
              <a:lnSpc>
                <a:spcPct val="120000"/>
              </a:lnSpc>
              <a:spcBef>
                <a:spcPts val="120"/>
              </a:spcBef>
              <a:spcAft>
                <a:spcPts val="0"/>
              </a:spcAft>
              <a:buSzPts val="1600"/>
              <a:buChar char="•"/>
              <a:defRPr sz="1200" b="0">
                <a:solidFill>
                  <a:schemeClr val="lt2"/>
                </a:solidFill>
              </a:defRPr>
            </a:lvl2pPr>
            <a:lvl3pPr marL="1371600" lvl="2" indent="-317500" algn="l">
              <a:lnSpc>
                <a:spcPct val="120000"/>
              </a:lnSpc>
              <a:spcBef>
                <a:spcPts val="120"/>
              </a:spcBef>
              <a:spcAft>
                <a:spcPts val="0"/>
              </a:spcAft>
              <a:buSzPts val="1400"/>
              <a:buChar char="•"/>
              <a:defRPr sz="1100" b="0">
                <a:solidFill>
                  <a:schemeClr val="lt2"/>
                </a:solidFill>
              </a:defRPr>
            </a:lvl3pPr>
            <a:lvl4pPr marL="1828800" lvl="3" indent="-317500" algn="l">
              <a:lnSpc>
                <a:spcPct val="120000"/>
              </a:lnSpc>
              <a:spcBef>
                <a:spcPts val="120"/>
              </a:spcBef>
              <a:spcAft>
                <a:spcPts val="0"/>
              </a:spcAft>
              <a:buSzPts val="1400"/>
              <a:buChar char="•"/>
              <a:defRPr sz="1100" b="0">
                <a:solidFill>
                  <a:schemeClr val="lt2"/>
                </a:solidFill>
              </a:defRPr>
            </a:lvl4pPr>
            <a:lvl5pPr marL="2286000" lvl="4" indent="-317500" algn="l">
              <a:lnSpc>
                <a:spcPct val="120000"/>
              </a:lnSpc>
              <a:spcBef>
                <a:spcPts val="120"/>
              </a:spcBef>
              <a:spcAft>
                <a:spcPts val="0"/>
              </a:spcAft>
              <a:buSzPts val="1400"/>
              <a:buChar char="•"/>
              <a:defRPr sz="1100" b="0">
                <a:solidFill>
                  <a:schemeClr val="lt2"/>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45" name="Google Shape;2945;p93"/>
          <p:cNvSpPr txBox="1">
            <a:spLocks noGrp="1"/>
          </p:cNvSpPr>
          <p:nvPr>
            <p:ph type="body" idx="3"/>
          </p:nvPr>
        </p:nvSpPr>
        <p:spPr>
          <a:xfrm>
            <a:off x="6232084" y="3911535"/>
            <a:ext cx="2468880" cy="1837192"/>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SzPts val="1600"/>
              <a:buNone/>
              <a:defRPr sz="1200" b="0">
                <a:solidFill>
                  <a:schemeClr val="lt2"/>
                </a:solidFill>
              </a:defRPr>
            </a:lvl1pPr>
            <a:lvl2pPr marL="914400" lvl="1" indent="-330200" algn="l">
              <a:lnSpc>
                <a:spcPct val="120000"/>
              </a:lnSpc>
              <a:spcBef>
                <a:spcPts val="120"/>
              </a:spcBef>
              <a:spcAft>
                <a:spcPts val="0"/>
              </a:spcAft>
              <a:buSzPts val="1600"/>
              <a:buChar char="•"/>
              <a:defRPr sz="1200" b="0">
                <a:solidFill>
                  <a:schemeClr val="lt2"/>
                </a:solidFill>
              </a:defRPr>
            </a:lvl2pPr>
            <a:lvl3pPr marL="1371600" lvl="2" indent="-317500" algn="l">
              <a:lnSpc>
                <a:spcPct val="120000"/>
              </a:lnSpc>
              <a:spcBef>
                <a:spcPts val="120"/>
              </a:spcBef>
              <a:spcAft>
                <a:spcPts val="0"/>
              </a:spcAft>
              <a:buSzPts val="1400"/>
              <a:buChar char="•"/>
              <a:defRPr sz="1100" b="0">
                <a:solidFill>
                  <a:schemeClr val="lt2"/>
                </a:solidFill>
              </a:defRPr>
            </a:lvl3pPr>
            <a:lvl4pPr marL="1828800" lvl="3" indent="-317500" algn="l">
              <a:lnSpc>
                <a:spcPct val="120000"/>
              </a:lnSpc>
              <a:spcBef>
                <a:spcPts val="120"/>
              </a:spcBef>
              <a:spcAft>
                <a:spcPts val="0"/>
              </a:spcAft>
              <a:buSzPts val="1400"/>
              <a:buChar char="•"/>
              <a:defRPr sz="1100" b="0">
                <a:solidFill>
                  <a:schemeClr val="lt2"/>
                </a:solidFill>
              </a:defRPr>
            </a:lvl4pPr>
            <a:lvl5pPr marL="2286000" lvl="4" indent="-317500" algn="l">
              <a:lnSpc>
                <a:spcPct val="120000"/>
              </a:lnSpc>
              <a:spcBef>
                <a:spcPts val="120"/>
              </a:spcBef>
              <a:spcAft>
                <a:spcPts val="0"/>
              </a:spcAft>
              <a:buSzPts val="1400"/>
              <a:buChar char="•"/>
              <a:defRPr sz="1100" b="0">
                <a:solidFill>
                  <a:schemeClr val="lt2"/>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46" name="Google Shape;2946;p93"/>
          <p:cNvSpPr txBox="1">
            <a:spLocks noGrp="1"/>
          </p:cNvSpPr>
          <p:nvPr>
            <p:ph type="body" idx="4"/>
          </p:nvPr>
        </p:nvSpPr>
        <p:spPr>
          <a:xfrm>
            <a:off x="8973134" y="3911535"/>
            <a:ext cx="2468880" cy="1837192"/>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120"/>
              </a:spcBef>
              <a:spcAft>
                <a:spcPts val="0"/>
              </a:spcAft>
              <a:buSzPts val="1600"/>
              <a:buNone/>
              <a:defRPr sz="1200" b="0">
                <a:solidFill>
                  <a:schemeClr val="lt2"/>
                </a:solidFill>
              </a:defRPr>
            </a:lvl1pPr>
            <a:lvl2pPr marL="914400" lvl="1" indent="-330200" algn="l">
              <a:lnSpc>
                <a:spcPct val="120000"/>
              </a:lnSpc>
              <a:spcBef>
                <a:spcPts val="120"/>
              </a:spcBef>
              <a:spcAft>
                <a:spcPts val="0"/>
              </a:spcAft>
              <a:buSzPts val="1600"/>
              <a:buChar char="•"/>
              <a:defRPr sz="1200" b="0">
                <a:solidFill>
                  <a:schemeClr val="lt2"/>
                </a:solidFill>
              </a:defRPr>
            </a:lvl2pPr>
            <a:lvl3pPr marL="1371600" lvl="2" indent="-317500" algn="l">
              <a:lnSpc>
                <a:spcPct val="120000"/>
              </a:lnSpc>
              <a:spcBef>
                <a:spcPts val="120"/>
              </a:spcBef>
              <a:spcAft>
                <a:spcPts val="0"/>
              </a:spcAft>
              <a:buSzPts val="1400"/>
              <a:buChar char="•"/>
              <a:defRPr sz="1100" b="0">
                <a:solidFill>
                  <a:schemeClr val="lt2"/>
                </a:solidFill>
              </a:defRPr>
            </a:lvl3pPr>
            <a:lvl4pPr marL="1828800" lvl="3" indent="-317500" algn="l">
              <a:lnSpc>
                <a:spcPct val="120000"/>
              </a:lnSpc>
              <a:spcBef>
                <a:spcPts val="120"/>
              </a:spcBef>
              <a:spcAft>
                <a:spcPts val="0"/>
              </a:spcAft>
              <a:buSzPts val="1400"/>
              <a:buChar char="•"/>
              <a:defRPr sz="1100" b="0">
                <a:solidFill>
                  <a:schemeClr val="lt2"/>
                </a:solidFill>
              </a:defRPr>
            </a:lvl4pPr>
            <a:lvl5pPr marL="2286000" lvl="4" indent="-317500" algn="l">
              <a:lnSpc>
                <a:spcPct val="120000"/>
              </a:lnSpc>
              <a:spcBef>
                <a:spcPts val="120"/>
              </a:spcBef>
              <a:spcAft>
                <a:spcPts val="0"/>
              </a:spcAft>
              <a:buSzPts val="1400"/>
              <a:buChar char="•"/>
              <a:defRPr sz="1100" b="0">
                <a:solidFill>
                  <a:schemeClr val="lt2"/>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2947" name="Google Shape;2947;p93"/>
          <p:cNvPicPr preferRelativeResize="0"/>
          <p:nvPr/>
        </p:nvPicPr>
        <p:blipFill rotWithShape="1">
          <a:blip r:embed="rId2">
            <a:alphaModFix/>
          </a:blip>
          <a:srcRect/>
          <a:stretch/>
        </p:blipFill>
        <p:spPr>
          <a:xfrm>
            <a:off x="11759849" y="6489700"/>
            <a:ext cx="284607" cy="284607"/>
          </a:xfrm>
          <a:prstGeom prst="rect">
            <a:avLst/>
          </a:prstGeom>
          <a:noFill/>
          <a:ln>
            <a:noFill/>
          </a:ln>
        </p:spPr>
      </p:pic>
      <p:sp>
        <p:nvSpPr>
          <p:cNvPr id="2948" name="Google Shape;2948;p93"/>
          <p:cNvSpPr txBox="1">
            <a:spLocks noGrp="1"/>
          </p:cNvSpPr>
          <p:nvPr>
            <p:ph type="body" idx="5"/>
          </p:nvPr>
        </p:nvSpPr>
        <p:spPr>
          <a:xfrm>
            <a:off x="749987" y="3482660"/>
            <a:ext cx="2468880" cy="407511"/>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SzPts val="1600"/>
              <a:buNone/>
              <a:defRPr sz="1200" b="1"/>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49" name="Google Shape;2949;p93"/>
          <p:cNvSpPr txBox="1">
            <a:spLocks noGrp="1"/>
          </p:cNvSpPr>
          <p:nvPr>
            <p:ph type="body" idx="6"/>
          </p:nvPr>
        </p:nvSpPr>
        <p:spPr>
          <a:xfrm>
            <a:off x="3491036" y="3482659"/>
            <a:ext cx="2468880" cy="407511"/>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SzPts val="1600"/>
              <a:buNone/>
              <a:defRPr sz="1200" b="1"/>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50" name="Google Shape;2950;p93"/>
          <p:cNvSpPr txBox="1">
            <a:spLocks noGrp="1"/>
          </p:cNvSpPr>
          <p:nvPr>
            <p:ph type="body" idx="7"/>
          </p:nvPr>
        </p:nvSpPr>
        <p:spPr>
          <a:xfrm>
            <a:off x="6232085" y="3482658"/>
            <a:ext cx="2468880" cy="407511"/>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SzPts val="1600"/>
              <a:buNone/>
              <a:defRPr sz="1200" b="1"/>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951" name="Google Shape;2951;p93"/>
          <p:cNvSpPr txBox="1">
            <a:spLocks noGrp="1"/>
          </p:cNvSpPr>
          <p:nvPr>
            <p:ph type="body" idx="8"/>
          </p:nvPr>
        </p:nvSpPr>
        <p:spPr>
          <a:xfrm>
            <a:off x="8973134" y="3480151"/>
            <a:ext cx="2468880" cy="407511"/>
          </a:xfrm>
          <a:prstGeom prst="rect">
            <a:avLst/>
          </a:prstGeom>
          <a:noFill/>
          <a:ln>
            <a:noFill/>
          </a:ln>
        </p:spPr>
        <p:txBody>
          <a:bodyPr spcFirstLastPara="1" wrap="square" lIns="0" tIns="91425" rIns="0" bIns="45700" anchor="b" anchorCtr="0">
            <a:noAutofit/>
          </a:bodyPr>
          <a:lstStyle>
            <a:lvl1pPr marL="457200" lvl="0" indent="-228600" algn="l">
              <a:lnSpc>
                <a:spcPct val="100000"/>
              </a:lnSpc>
              <a:spcBef>
                <a:spcPts val="120"/>
              </a:spcBef>
              <a:spcAft>
                <a:spcPts val="0"/>
              </a:spcAft>
              <a:buSzPts val="1600"/>
              <a:buNone/>
              <a:defRPr sz="1200" b="1"/>
            </a:lvl1pPr>
            <a:lvl2pPr marL="914400" lvl="1" indent="-228600" algn="l">
              <a:lnSpc>
                <a:spcPct val="120000"/>
              </a:lnSpc>
              <a:spcBef>
                <a:spcPts val="120"/>
              </a:spcBef>
              <a:spcAft>
                <a:spcPts val="0"/>
              </a:spcAft>
              <a:buSzPts val="1600"/>
              <a:buNone/>
              <a:defRPr sz="2000" b="1"/>
            </a:lvl2pPr>
            <a:lvl3pPr marL="1371600" lvl="2" indent="-228600" algn="l">
              <a:lnSpc>
                <a:spcPct val="120000"/>
              </a:lnSpc>
              <a:spcBef>
                <a:spcPts val="120"/>
              </a:spcBef>
              <a:spcAft>
                <a:spcPts val="0"/>
              </a:spcAft>
              <a:buSzPts val="1400"/>
              <a:buNone/>
              <a:defRPr sz="1800" b="1"/>
            </a:lvl3pPr>
            <a:lvl4pPr marL="1828800" lvl="3" indent="-228600" algn="l">
              <a:lnSpc>
                <a:spcPct val="120000"/>
              </a:lnSpc>
              <a:spcBef>
                <a:spcPts val="120"/>
              </a:spcBef>
              <a:spcAft>
                <a:spcPts val="0"/>
              </a:spcAft>
              <a:buSzPts val="1400"/>
              <a:buNone/>
              <a:defRPr sz="1600" b="1"/>
            </a:lvl4pPr>
            <a:lvl5pPr marL="2286000" lvl="4" indent="-228600" algn="l">
              <a:lnSpc>
                <a:spcPct val="120000"/>
              </a:lnSpc>
              <a:spcBef>
                <a:spcPts val="12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8">
                                            <p:txEl>
                                              <p:pRg st="0" end="0"/>
                                            </p:txEl>
                                          </p:spTgt>
                                        </p:tgtEl>
                                        <p:attrNameLst>
                                          <p:attrName>style.visibility</p:attrName>
                                        </p:attrNameLst>
                                      </p:cBhvr>
                                      <p:to>
                                        <p:strVal val="visible"/>
                                      </p:to>
                                    </p:set>
                                    <p:animEffect transition="in" filter="fade">
                                      <p:cBhvr>
                                        <p:cTn id="7" dur="500"/>
                                        <p:tgtEl>
                                          <p:spTgt spid="294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48">
                                            <p:txEl>
                                              <p:charRg st="1" end="1"/>
                                            </p:txEl>
                                          </p:spTgt>
                                        </p:tgtEl>
                                        <p:attrNameLst>
                                          <p:attrName>style.visibility</p:attrName>
                                        </p:attrNameLst>
                                      </p:cBhvr>
                                      <p:to>
                                        <p:strVal val="visible"/>
                                      </p:to>
                                    </p:set>
                                    <p:animEffect transition="in" filter="fade">
                                      <p:cBhvr>
                                        <p:cTn id="10" dur="500"/>
                                        <p:tgtEl>
                                          <p:spTgt spid="2948">
                                            <p:txEl>
                                              <p:char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48">
                                            <p:txEl>
                                              <p:charRg st="1" end="1"/>
                                            </p:txEl>
                                          </p:spTgt>
                                        </p:tgtEl>
                                        <p:attrNameLst>
                                          <p:attrName>style.visibility</p:attrName>
                                        </p:attrNameLst>
                                      </p:cBhvr>
                                      <p:to>
                                        <p:strVal val="visible"/>
                                      </p:to>
                                    </p:set>
                                    <p:animEffect transition="in" filter="fade">
                                      <p:cBhvr>
                                        <p:cTn id="13" dur="500"/>
                                        <p:tgtEl>
                                          <p:spTgt spid="2948">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48">
                                            <p:txEl>
                                              <p:charRg st="1" end="1"/>
                                            </p:txEl>
                                          </p:spTgt>
                                        </p:tgtEl>
                                        <p:attrNameLst>
                                          <p:attrName>style.visibility</p:attrName>
                                        </p:attrNameLst>
                                      </p:cBhvr>
                                      <p:to>
                                        <p:strVal val="visible"/>
                                      </p:to>
                                    </p:set>
                                    <p:animEffect transition="in" filter="fade">
                                      <p:cBhvr>
                                        <p:cTn id="16" dur="500"/>
                                        <p:tgtEl>
                                          <p:spTgt spid="2948">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48">
                                            <p:txEl>
                                              <p:charRg st="1" end="1"/>
                                            </p:txEl>
                                          </p:spTgt>
                                        </p:tgtEl>
                                        <p:attrNameLst>
                                          <p:attrName>style.visibility</p:attrName>
                                        </p:attrNameLst>
                                      </p:cBhvr>
                                      <p:to>
                                        <p:strVal val="visible"/>
                                      </p:to>
                                    </p:set>
                                    <p:animEffect transition="in" filter="fade">
                                      <p:cBhvr>
                                        <p:cTn id="19" dur="500"/>
                                        <p:tgtEl>
                                          <p:spTgt spid="2948">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48">
                                            <p:txEl>
                                              <p:charRg st="1" end="1"/>
                                            </p:txEl>
                                          </p:spTgt>
                                        </p:tgtEl>
                                        <p:attrNameLst>
                                          <p:attrName>style.visibility</p:attrName>
                                        </p:attrNameLst>
                                      </p:cBhvr>
                                      <p:to>
                                        <p:strVal val="visible"/>
                                      </p:to>
                                    </p:set>
                                    <p:animEffect transition="in" filter="fade">
                                      <p:cBhvr>
                                        <p:cTn id="22" dur="500"/>
                                        <p:tgtEl>
                                          <p:spTgt spid="2948">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48">
                                            <p:txEl>
                                              <p:charRg st="1" end="1"/>
                                            </p:txEl>
                                          </p:spTgt>
                                        </p:tgtEl>
                                        <p:attrNameLst>
                                          <p:attrName>style.visibility</p:attrName>
                                        </p:attrNameLst>
                                      </p:cBhvr>
                                      <p:to>
                                        <p:strVal val="visible"/>
                                      </p:to>
                                    </p:set>
                                    <p:animEffect transition="in" filter="fade">
                                      <p:cBhvr>
                                        <p:cTn id="25" dur="500"/>
                                        <p:tgtEl>
                                          <p:spTgt spid="2948">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48">
                                            <p:txEl>
                                              <p:charRg st="1" end="1"/>
                                            </p:txEl>
                                          </p:spTgt>
                                        </p:tgtEl>
                                        <p:attrNameLst>
                                          <p:attrName>style.visibility</p:attrName>
                                        </p:attrNameLst>
                                      </p:cBhvr>
                                      <p:to>
                                        <p:strVal val="visible"/>
                                      </p:to>
                                    </p:set>
                                    <p:animEffect transition="in" filter="fade">
                                      <p:cBhvr>
                                        <p:cTn id="28" dur="500"/>
                                        <p:tgtEl>
                                          <p:spTgt spid="2948">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48">
                                            <p:txEl>
                                              <p:charRg st="1" end="1"/>
                                            </p:txEl>
                                          </p:spTgt>
                                        </p:tgtEl>
                                        <p:attrNameLst>
                                          <p:attrName>style.visibility</p:attrName>
                                        </p:attrNameLst>
                                      </p:cBhvr>
                                      <p:to>
                                        <p:strVal val="visible"/>
                                      </p:to>
                                    </p:set>
                                    <p:animEffect transition="in" filter="fade">
                                      <p:cBhvr>
                                        <p:cTn id="31" dur="500"/>
                                        <p:tgtEl>
                                          <p:spTgt spid="2948">
                                            <p:txEl>
                                              <p:charRg st="1" end="1"/>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949">
                                            <p:txEl>
                                              <p:pRg st="0" end="0"/>
                                            </p:txEl>
                                          </p:spTgt>
                                        </p:tgtEl>
                                        <p:attrNameLst>
                                          <p:attrName>style.visibility</p:attrName>
                                        </p:attrNameLst>
                                      </p:cBhvr>
                                      <p:to>
                                        <p:strVal val="visible"/>
                                      </p:to>
                                    </p:set>
                                    <p:animEffect transition="in" filter="fade">
                                      <p:cBhvr>
                                        <p:cTn id="35" dur="500"/>
                                        <p:tgtEl>
                                          <p:spTgt spid="2949">
                                            <p:txEl>
                                              <p:pRg st="0" end="0"/>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949">
                                            <p:txEl>
                                              <p:charRg st="1" end="1"/>
                                            </p:txEl>
                                          </p:spTgt>
                                        </p:tgtEl>
                                        <p:attrNameLst>
                                          <p:attrName>style.visibility</p:attrName>
                                        </p:attrNameLst>
                                      </p:cBhvr>
                                      <p:to>
                                        <p:strVal val="visible"/>
                                      </p:to>
                                    </p:set>
                                    <p:animEffect transition="in" filter="fade">
                                      <p:cBhvr>
                                        <p:cTn id="39" dur="500"/>
                                        <p:tgtEl>
                                          <p:spTgt spid="2949">
                                            <p:txEl>
                                              <p:charRg st="1" end="1"/>
                                            </p:txEl>
                                          </p:spTgt>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2949">
                                            <p:txEl>
                                              <p:charRg st="1" end="1"/>
                                            </p:txEl>
                                          </p:spTgt>
                                        </p:tgtEl>
                                        <p:attrNameLst>
                                          <p:attrName>style.visibility</p:attrName>
                                        </p:attrNameLst>
                                      </p:cBhvr>
                                      <p:to>
                                        <p:strVal val="visible"/>
                                      </p:to>
                                    </p:set>
                                    <p:animEffect transition="in" filter="fade">
                                      <p:cBhvr>
                                        <p:cTn id="43" dur="500"/>
                                        <p:tgtEl>
                                          <p:spTgt spid="2949">
                                            <p:txEl>
                                              <p:charRg st="1" end="1"/>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949">
                                            <p:txEl>
                                              <p:charRg st="1" end="1"/>
                                            </p:txEl>
                                          </p:spTgt>
                                        </p:tgtEl>
                                        <p:attrNameLst>
                                          <p:attrName>style.visibility</p:attrName>
                                        </p:attrNameLst>
                                      </p:cBhvr>
                                      <p:to>
                                        <p:strVal val="visible"/>
                                      </p:to>
                                    </p:set>
                                    <p:animEffect transition="in" filter="fade">
                                      <p:cBhvr>
                                        <p:cTn id="47" dur="500"/>
                                        <p:tgtEl>
                                          <p:spTgt spid="2949">
                                            <p:txEl>
                                              <p:charRg st="1" end="1"/>
                                            </p:txEl>
                                          </p:spTgt>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949">
                                            <p:txEl>
                                              <p:charRg st="1" end="1"/>
                                            </p:txEl>
                                          </p:spTgt>
                                        </p:tgtEl>
                                        <p:attrNameLst>
                                          <p:attrName>style.visibility</p:attrName>
                                        </p:attrNameLst>
                                      </p:cBhvr>
                                      <p:to>
                                        <p:strVal val="visible"/>
                                      </p:to>
                                    </p:set>
                                    <p:animEffect transition="in" filter="fade">
                                      <p:cBhvr>
                                        <p:cTn id="51" dur="500"/>
                                        <p:tgtEl>
                                          <p:spTgt spid="2949">
                                            <p:txEl>
                                              <p:charRg st="1" end="1"/>
                                            </p:txEl>
                                          </p:spTgt>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949">
                                            <p:txEl>
                                              <p:charRg st="1" end="1"/>
                                            </p:txEl>
                                          </p:spTgt>
                                        </p:tgtEl>
                                        <p:attrNameLst>
                                          <p:attrName>style.visibility</p:attrName>
                                        </p:attrNameLst>
                                      </p:cBhvr>
                                      <p:to>
                                        <p:strVal val="visible"/>
                                      </p:to>
                                    </p:set>
                                    <p:animEffect transition="in" filter="fade">
                                      <p:cBhvr>
                                        <p:cTn id="55" dur="500"/>
                                        <p:tgtEl>
                                          <p:spTgt spid="2949">
                                            <p:txEl>
                                              <p:charRg st="1" end="1"/>
                                            </p:txEl>
                                          </p:spTgt>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2949">
                                            <p:txEl>
                                              <p:charRg st="1" end="1"/>
                                            </p:txEl>
                                          </p:spTgt>
                                        </p:tgtEl>
                                        <p:attrNameLst>
                                          <p:attrName>style.visibility</p:attrName>
                                        </p:attrNameLst>
                                      </p:cBhvr>
                                      <p:to>
                                        <p:strVal val="visible"/>
                                      </p:to>
                                    </p:set>
                                    <p:animEffect transition="in" filter="fade">
                                      <p:cBhvr>
                                        <p:cTn id="59" dur="500"/>
                                        <p:tgtEl>
                                          <p:spTgt spid="2949">
                                            <p:txEl>
                                              <p:charRg st="1" end="1"/>
                                            </p:txEl>
                                          </p:spTgt>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2949">
                                            <p:txEl>
                                              <p:charRg st="1" end="1"/>
                                            </p:txEl>
                                          </p:spTgt>
                                        </p:tgtEl>
                                        <p:attrNameLst>
                                          <p:attrName>style.visibility</p:attrName>
                                        </p:attrNameLst>
                                      </p:cBhvr>
                                      <p:to>
                                        <p:strVal val="visible"/>
                                      </p:to>
                                    </p:set>
                                    <p:animEffect transition="in" filter="fade">
                                      <p:cBhvr>
                                        <p:cTn id="63" dur="500"/>
                                        <p:tgtEl>
                                          <p:spTgt spid="2949">
                                            <p:txEl>
                                              <p:charRg st="1" end="1"/>
                                            </p:txEl>
                                          </p:spTgt>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2949">
                                            <p:txEl>
                                              <p:charRg st="1" end="1"/>
                                            </p:txEl>
                                          </p:spTgt>
                                        </p:tgtEl>
                                        <p:attrNameLst>
                                          <p:attrName>style.visibility</p:attrName>
                                        </p:attrNameLst>
                                      </p:cBhvr>
                                      <p:to>
                                        <p:strVal val="visible"/>
                                      </p:to>
                                    </p:set>
                                    <p:animEffect transition="in" filter="fade">
                                      <p:cBhvr>
                                        <p:cTn id="67" dur="500"/>
                                        <p:tgtEl>
                                          <p:spTgt spid="2949">
                                            <p:txEl>
                                              <p:charRg st="1" end="1"/>
                                            </p:txEl>
                                          </p:spTgt>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2950">
                                            <p:txEl>
                                              <p:pRg st="0" end="0"/>
                                            </p:txEl>
                                          </p:spTgt>
                                        </p:tgtEl>
                                        <p:attrNameLst>
                                          <p:attrName>style.visibility</p:attrName>
                                        </p:attrNameLst>
                                      </p:cBhvr>
                                      <p:to>
                                        <p:strVal val="visible"/>
                                      </p:to>
                                    </p:set>
                                    <p:animEffect transition="in" filter="fade">
                                      <p:cBhvr>
                                        <p:cTn id="71" dur="500"/>
                                        <p:tgtEl>
                                          <p:spTgt spid="2950">
                                            <p:txEl>
                                              <p:pRg st="0" end="0"/>
                                            </p:txEl>
                                          </p:spTgt>
                                        </p:tgtEl>
                                      </p:cBhvr>
                                    </p:animEffect>
                                  </p:childTnLst>
                                </p:cTn>
                              </p:par>
                            </p:childTnLst>
                          </p:cTn>
                        </p:par>
                        <p:par>
                          <p:cTn id="72" fill="hold">
                            <p:stCondLst>
                              <p:cond delay="5500"/>
                            </p:stCondLst>
                            <p:childTnLst>
                              <p:par>
                                <p:cTn id="73" presetID="10" presetClass="entr" presetSubtype="0" fill="hold" nodeType="afterEffect">
                                  <p:stCondLst>
                                    <p:cond delay="0"/>
                                  </p:stCondLst>
                                  <p:childTnLst>
                                    <p:set>
                                      <p:cBhvr>
                                        <p:cTn id="74" dur="1" fill="hold">
                                          <p:stCondLst>
                                            <p:cond delay="0"/>
                                          </p:stCondLst>
                                        </p:cTn>
                                        <p:tgtEl>
                                          <p:spTgt spid="2950">
                                            <p:txEl>
                                              <p:charRg st="1" end="1"/>
                                            </p:txEl>
                                          </p:spTgt>
                                        </p:tgtEl>
                                        <p:attrNameLst>
                                          <p:attrName>style.visibility</p:attrName>
                                        </p:attrNameLst>
                                      </p:cBhvr>
                                      <p:to>
                                        <p:strVal val="visible"/>
                                      </p:to>
                                    </p:set>
                                    <p:animEffect transition="in" filter="fade">
                                      <p:cBhvr>
                                        <p:cTn id="75" dur="500"/>
                                        <p:tgtEl>
                                          <p:spTgt spid="2950">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2950">
                                            <p:txEl>
                                              <p:charRg st="1" end="1"/>
                                            </p:txEl>
                                          </p:spTgt>
                                        </p:tgtEl>
                                        <p:attrNameLst>
                                          <p:attrName>style.visibility</p:attrName>
                                        </p:attrNameLst>
                                      </p:cBhvr>
                                      <p:to>
                                        <p:strVal val="visible"/>
                                      </p:to>
                                    </p:set>
                                    <p:animEffect transition="in" filter="fade">
                                      <p:cBhvr>
                                        <p:cTn id="79" dur="500"/>
                                        <p:tgtEl>
                                          <p:spTgt spid="2950">
                                            <p:txEl>
                                              <p:charRg st="1" end="1"/>
                                            </p:txEl>
                                          </p:spTgt>
                                        </p:tgtEl>
                                      </p:cBhvr>
                                    </p:animEffect>
                                  </p:childTnLst>
                                </p:cTn>
                              </p:par>
                            </p:childTnLst>
                          </p:cTn>
                        </p:par>
                        <p:par>
                          <p:cTn id="80" fill="hold">
                            <p:stCondLst>
                              <p:cond delay="6500"/>
                            </p:stCondLst>
                            <p:childTnLst>
                              <p:par>
                                <p:cTn id="81" presetID="10" presetClass="entr" presetSubtype="0" fill="hold" nodeType="afterEffect">
                                  <p:stCondLst>
                                    <p:cond delay="0"/>
                                  </p:stCondLst>
                                  <p:childTnLst>
                                    <p:set>
                                      <p:cBhvr>
                                        <p:cTn id="82" dur="1" fill="hold">
                                          <p:stCondLst>
                                            <p:cond delay="0"/>
                                          </p:stCondLst>
                                        </p:cTn>
                                        <p:tgtEl>
                                          <p:spTgt spid="2950">
                                            <p:txEl>
                                              <p:charRg st="1" end="1"/>
                                            </p:txEl>
                                          </p:spTgt>
                                        </p:tgtEl>
                                        <p:attrNameLst>
                                          <p:attrName>style.visibility</p:attrName>
                                        </p:attrNameLst>
                                      </p:cBhvr>
                                      <p:to>
                                        <p:strVal val="visible"/>
                                      </p:to>
                                    </p:set>
                                    <p:animEffect transition="in" filter="fade">
                                      <p:cBhvr>
                                        <p:cTn id="83" dur="500"/>
                                        <p:tgtEl>
                                          <p:spTgt spid="2950">
                                            <p:txEl>
                                              <p:charRg st="1" end="1"/>
                                            </p:txEl>
                                          </p:spTgt>
                                        </p:tgtEl>
                                      </p:cBhvr>
                                    </p:animEffect>
                                  </p:childTnLst>
                                </p:cTn>
                              </p:par>
                            </p:childTnLst>
                          </p:cTn>
                        </p:par>
                        <p:par>
                          <p:cTn id="84" fill="hold">
                            <p:stCondLst>
                              <p:cond delay="7000"/>
                            </p:stCondLst>
                            <p:childTnLst>
                              <p:par>
                                <p:cTn id="85" presetID="10" presetClass="entr" presetSubtype="0" fill="hold" nodeType="afterEffect">
                                  <p:stCondLst>
                                    <p:cond delay="0"/>
                                  </p:stCondLst>
                                  <p:childTnLst>
                                    <p:set>
                                      <p:cBhvr>
                                        <p:cTn id="86" dur="1" fill="hold">
                                          <p:stCondLst>
                                            <p:cond delay="0"/>
                                          </p:stCondLst>
                                        </p:cTn>
                                        <p:tgtEl>
                                          <p:spTgt spid="2950">
                                            <p:txEl>
                                              <p:charRg st="1" end="1"/>
                                            </p:txEl>
                                          </p:spTgt>
                                        </p:tgtEl>
                                        <p:attrNameLst>
                                          <p:attrName>style.visibility</p:attrName>
                                        </p:attrNameLst>
                                      </p:cBhvr>
                                      <p:to>
                                        <p:strVal val="visible"/>
                                      </p:to>
                                    </p:set>
                                    <p:animEffect transition="in" filter="fade">
                                      <p:cBhvr>
                                        <p:cTn id="87" dur="500"/>
                                        <p:tgtEl>
                                          <p:spTgt spid="2950">
                                            <p:txEl>
                                              <p:charRg st="1" end="1"/>
                                            </p:txEl>
                                          </p:spTgt>
                                        </p:tgtEl>
                                      </p:cBhvr>
                                    </p:animEffect>
                                  </p:childTnLst>
                                </p:cTn>
                              </p:par>
                            </p:childTnLst>
                          </p:cTn>
                        </p:par>
                        <p:par>
                          <p:cTn id="88" fill="hold">
                            <p:stCondLst>
                              <p:cond delay="7500"/>
                            </p:stCondLst>
                            <p:childTnLst>
                              <p:par>
                                <p:cTn id="89" presetID="10" presetClass="entr" presetSubtype="0" fill="hold" nodeType="afterEffect">
                                  <p:stCondLst>
                                    <p:cond delay="0"/>
                                  </p:stCondLst>
                                  <p:childTnLst>
                                    <p:set>
                                      <p:cBhvr>
                                        <p:cTn id="90" dur="1" fill="hold">
                                          <p:stCondLst>
                                            <p:cond delay="0"/>
                                          </p:stCondLst>
                                        </p:cTn>
                                        <p:tgtEl>
                                          <p:spTgt spid="2950">
                                            <p:txEl>
                                              <p:charRg st="1" end="1"/>
                                            </p:txEl>
                                          </p:spTgt>
                                        </p:tgtEl>
                                        <p:attrNameLst>
                                          <p:attrName>style.visibility</p:attrName>
                                        </p:attrNameLst>
                                      </p:cBhvr>
                                      <p:to>
                                        <p:strVal val="visible"/>
                                      </p:to>
                                    </p:set>
                                    <p:animEffect transition="in" filter="fade">
                                      <p:cBhvr>
                                        <p:cTn id="91" dur="500"/>
                                        <p:tgtEl>
                                          <p:spTgt spid="2950">
                                            <p:txEl>
                                              <p:charRg st="1" end="1"/>
                                            </p:txEl>
                                          </p:spTgt>
                                        </p:tgtEl>
                                      </p:cBhvr>
                                    </p:animEffect>
                                  </p:childTnLst>
                                </p:cTn>
                              </p:par>
                            </p:childTnLst>
                          </p:cTn>
                        </p:par>
                        <p:par>
                          <p:cTn id="92" fill="hold">
                            <p:stCondLst>
                              <p:cond delay="8000"/>
                            </p:stCondLst>
                            <p:childTnLst>
                              <p:par>
                                <p:cTn id="93" presetID="10" presetClass="entr" presetSubtype="0" fill="hold" nodeType="afterEffect">
                                  <p:stCondLst>
                                    <p:cond delay="0"/>
                                  </p:stCondLst>
                                  <p:childTnLst>
                                    <p:set>
                                      <p:cBhvr>
                                        <p:cTn id="94" dur="1" fill="hold">
                                          <p:stCondLst>
                                            <p:cond delay="0"/>
                                          </p:stCondLst>
                                        </p:cTn>
                                        <p:tgtEl>
                                          <p:spTgt spid="2950">
                                            <p:txEl>
                                              <p:charRg st="1" end="1"/>
                                            </p:txEl>
                                          </p:spTgt>
                                        </p:tgtEl>
                                        <p:attrNameLst>
                                          <p:attrName>style.visibility</p:attrName>
                                        </p:attrNameLst>
                                      </p:cBhvr>
                                      <p:to>
                                        <p:strVal val="visible"/>
                                      </p:to>
                                    </p:set>
                                    <p:animEffect transition="in" filter="fade">
                                      <p:cBhvr>
                                        <p:cTn id="95" dur="500"/>
                                        <p:tgtEl>
                                          <p:spTgt spid="2950">
                                            <p:txEl>
                                              <p:charRg st="1" end="1"/>
                                            </p:txEl>
                                          </p:spTgt>
                                        </p:tgtEl>
                                      </p:cBhvr>
                                    </p:animEffect>
                                  </p:childTnLst>
                                </p:cTn>
                              </p:par>
                            </p:childTnLst>
                          </p:cTn>
                        </p:par>
                        <p:par>
                          <p:cTn id="96" fill="hold">
                            <p:stCondLst>
                              <p:cond delay="8500"/>
                            </p:stCondLst>
                            <p:childTnLst>
                              <p:par>
                                <p:cTn id="97" presetID="10" presetClass="entr" presetSubtype="0" fill="hold" nodeType="afterEffect">
                                  <p:stCondLst>
                                    <p:cond delay="0"/>
                                  </p:stCondLst>
                                  <p:childTnLst>
                                    <p:set>
                                      <p:cBhvr>
                                        <p:cTn id="98" dur="1" fill="hold">
                                          <p:stCondLst>
                                            <p:cond delay="0"/>
                                          </p:stCondLst>
                                        </p:cTn>
                                        <p:tgtEl>
                                          <p:spTgt spid="2950">
                                            <p:txEl>
                                              <p:charRg st="1" end="1"/>
                                            </p:txEl>
                                          </p:spTgt>
                                        </p:tgtEl>
                                        <p:attrNameLst>
                                          <p:attrName>style.visibility</p:attrName>
                                        </p:attrNameLst>
                                      </p:cBhvr>
                                      <p:to>
                                        <p:strVal val="visible"/>
                                      </p:to>
                                    </p:set>
                                    <p:animEffect transition="in" filter="fade">
                                      <p:cBhvr>
                                        <p:cTn id="99" dur="500"/>
                                        <p:tgtEl>
                                          <p:spTgt spid="2950">
                                            <p:txEl>
                                              <p:charRg st="1" end="1"/>
                                            </p:txEl>
                                          </p:spTgt>
                                        </p:tgtEl>
                                      </p:cBhvr>
                                    </p:animEffect>
                                  </p:childTnLst>
                                </p:cTn>
                              </p:par>
                            </p:childTnLst>
                          </p:cTn>
                        </p:par>
                        <p:par>
                          <p:cTn id="100" fill="hold">
                            <p:stCondLst>
                              <p:cond delay="9000"/>
                            </p:stCondLst>
                            <p:childTnLst>
                              <p:par>
                                <p:cTn id="101" presetID="10" presetClass="entr" presetSubtype="0" fill="hold" nodeType="afterEffect">
                                  <p:stCondLst>
                                    <p:cond delay="0"/>
                                  </p:stCondLst>
                                  <p:childTnLst>
                                    <p:set>
                                      <p:cBhvr>
                                        <p:cTn id="102" dur="1" fill="hold">
                                          <p:stCondLst>
                                            <p:cond delay="0"/>
                                          </p:stCondLst>
                                        </p:cTn>
                                        <p:tgtEl>
                                          <p:spTgt spid="2950">
                                            <p:txEl>
                                              <p:charRg st="1" end="1"/>
                                            </p:txEl>
                                          </p:spTgt>
                                        </p:tgtEl>
                                        <p:attrNameLst>
                                          <p:attrName>style.visibility</p:attrName>
                                        </p:attrNameLst>
                                      </p:cBhvr>
                                      <p:to>
                                        <p:strVal val="visible"/>
                                      </p:to>
                                    </p:set>
                                    <p:animEffect transition="in" filter="fade">
                                      <p:cBhvr>
                                        <p:cTn id="103" dur="500"/>
                                        <p:tgtEl>
                                          <p:spTgt spid="2950">
                                            <p:txEl>
                                              <p:charRg st="1" end="1"/>
                                            </p:txEl>
                                          </p:spTgt>
                                        </p:tgtEl>
                                      </p:cBhvr>
                                    </p:animEffect>
                                  </p:childTnLst>
                                </p:cTn>
                              </p:par>
                            </p:childTnLst>
                          </p:cTn>
                        </p:par>
                        <p:par>
                          <p:cTn id="104" fill="hold">
                            <p:stCondLst>
                              <p:cond delay="9500"/>
                            </p:stCondLst>
                            <p:childTnLst>
                              <p:par>
                                <p:cTn id="105" presetID="10" presetClass="entr" presetSubtype="0" fill="hold" nodeType="afterEffect">
                                  <p:stCondLst>
                                    <p:cond delay="0"/>
                                  </p:stCondLst>
                                  <p:childTnLst>
                                    <p:set>
                                      <p:cBhvr>
                                        <p:cTn id="106" dur="1" fill="hold">
                                          <p:stCondLst>
                                            <p:cond delay="0"/>
                                          </p:stCondLst>
                                        </p:cTn>
                                        <p:tgtEl>
                                          <p:spTgt spid="2951">
                                            <p:txEl>
                                              <p:pRg st="0" end="0"/>
                                            </p:txEl>
                                          </p:spTgt>
                                        </p:tgtEl>
                                        <p:attrNameLst>
                                          <p:attrName>style.visibility</p:attrName>
                                        </p:attrNameLst>
                                      </p:cBhvr>
                                      <p:to>
                                        <p:strVal val="visible"/>
                                      </p:to>
                                    </p:set>
                                    <p:animEffect transition="in" filter="fade">
                                      <p:cBhvr>
                                        <p:cTn id="107" dur="500"/>
                                        <p:tgtEl>
                                          <p:spTgt spid="2951">
                                            <p:txEl>
                                              <p:pRg st="0" end="0"/>
                                            </p:txEl>
                                          </p:spTgt>
                                        </p:tgtEl>
                                      </p:cBhvr>
                                    </p:animEffect>
                                  </p:childTnLst>
                                </p:cTn>
                              </p:par>
                            </p:childTnLst>
                          </p:cTn>
                        </p:par>
                        <p:par>
                          <p:cTn id="108" fill="hold">
                            <p:stCondLst>
                              <p:cond delay="10000"/>
                            </p:stCondLst>
                            <p:childTnLst>
                              <p:par>
                                <p:cTn id="109" presetID="10" presetClass="entr" presetSubtype="0" fill="hold" nodeType="afterEffect">
                                  <p:stCondLst>
                                    <p:cond delay="0"/>
                                  </p:stCondLst>
                                  <p:childTnLst>
                                    <p:set>
                                      <p:cBhvr>
                                        <p:cTn id="110" dur="1" fill="hold">
                                          <p:stCondLst>
                                            <p:cond delay="0"/>
                                          </p:stCondLst>
                                        </p:cTn>
                                        <p:tgtEl>
                                          <p:spTgt spid="2951">
                                            <p:txEl>
                                              <p:charRg st="1" end="1"/>
                                            </p:txEl>
                                          </p:spTgt>
                                        </p:tgtEl>
                                        <p:attrNameLst>
                                          <p:attrName>style.visibility</p:attrName>
                                        </p:attrNameLst>
                                      </p:cBhvr>
                                      <p:to>
                                        <p:strVal val="visible"/>
                                      </p:to>
                                    </p:set>
                                    <p:animEffect transition="in" filter="fade">
                                      <p:cBhvr>
                                        <p:cTn id="111" dur="500"/>
                                        <p:tgtEl>
                                          <p:spTgt spid="2951">
                                            <p:txEl>
                                              <p:charRg st="1" end="1"/>
                                            </p:txEl>
                                          </p:spTgt>
                                        </p:tgtEl>
                                      </p:cBhvr>
                                    </p:animEffect>
                                  </p:childTnLst>
                                </p:cTn>
                              </p:par>
                            </p:childTnLst>
                          </p:cTn>
                        </p:par>
                        <p:par>
                          <p:cTn id="112" fill="hold">
                            <p:stCondLst>
                              <p:cond delay="10500"/>
                            </p:stCondLst>
                            <p:childTnLst>
                              <p:par>
                                <p:cTn id="113" presetID="10" presetClass="entr" presetSubtype="0" fill="hold" nodeType="afterEffect">
                                  <p:stCondLst>
                                    <p:cond delay="0"/>
                                  </p:stCondLst>
                                  <p:childTnLst>
                                    <p:set>
                                      <p:cBhvr>
                                        <p:cTn id="114" dur="1" fill="hold">
                                          <p:stCondLst>
                                            <p:cond delay="0"/>
                                          </p:stCondLst>
                                        </p:cTn>
                                        <p:tgtEl>
                                          <p:spTgt spid="2951">
                                            <p:txEl>
                                              <p:charRg st="1" end="1"/>
                                            </p:txEl>
                                          </p:spTgt>
                                        </p:tgtEl>
                                        <p:attrNameLst>
                                          <p:attrName>style.visibility</p:attrName>
                                        </p:attrNameLst>
                                      </p:cBhvr>
                                      <p:to>
                                        <p:strVal val="visible"/>
                                      </p:to>
                                    </p:set>
                                    <p:animEffect transition="in" filter="fade">
                                      <p:cBhvr>
                                        <p:cTn id="115" dur="500"/>
                                        <p:tgtEl>
                                          <p:spTgt spid="2951">
                                            <p:txEl>
                                              <p:charRg st="1" end="1"/>
                                            </p:txEl>
                                          </p:spTgt>
                                        </p:tgtEl>
                                      </p:cBhvr>
                                    </p:animEffect>
                                  </p:childTnLst>
                                </p:cTn>
                              </p:par>
                            </p:childTnLst>
                          </p:cTn>
                        </p:par>
                        <p:par>
                          <p:cTn id="116" fill="hold">
                            <p:stCondLst>
                              <p:cond delay="11000"/>
                            </p:stCondLst>
                            <p:childTnLst>
                              <p:par>
                                <p:cTn id="117" presetID="10" presetClass="entr" presetSubtype="0" fill="hold" nodeType="afterEffect">
                                  <p:stCondLst>
                                    <p:cond delay="0"/>
                                  </p:stCondLst>
                                  <p:childTnLst>
                                    <p:set>
                                      <p:cBhvr>
                                        <p:cTn id="118" dur="1" fill="hold">
                                          <p:stCondLst>
                                            <p:cond delay="0"/>
                                          </p:stCondLst>
                                        </p:cTn>
                                        <p:tgtEl>
                                          <p:spTgt spid="2951">
                                            <p:txEl>
                                              <p:charRg st="1" end="1"/>
                                            </p:txEl>
                                          </p:spTgt>
                                        </p:tgtEl>
                                        <p:attrNameLst>
                                          <p:attrName>style.visibility</p:attrName>
                                        </p:attrNameLst>
                                      </p:cBhvr>
                                      <p:to>
                                        <p:strVal val="visible"/>
                                      </p:to>
                                    </p:set>
                                    <p:animEffect transition="in" filter="fade">
                                      <p:cBhvr>
                                        <p:cTn id="119" dur="500"/>
                                        <p:tgtEl>
                                          <p:spTgt spid="2951">
                                            <p:txEl>
                                              <p:charRg st="1" end="1"/>
                                            </p:txEl>
                                          </p:spTgt>
                                        </p:tgtEl>
                                      </p:cBhvr>
                                    </p:animEffect>
                                  </p:childTnLst>
                                </p:cTn>
                              </p:par>
                            </p:childTnLst>
                          </p:cTn>
                        </p:par>
                        <p:par>
                          <p:cTn id="120" fill="hold">
                            <p:stCondLst>
                              <p:cond delay="11500"/>
                            </p:stCondLst>
                            <p:childTnLst>
                              <p:par>
                                <p:cTn id="121" presetID="10" presetClass="entr" presetSubtype="0" fill="hold" nodeType="afterEffect">
                                  <p:stCondLst>
                                    <p:cond delay="0"/>
                                  </p:stCondLst>
                                  <p:childTnLst>
                                    <p:set>
                                      <p:cBhvr>
                                        <p:cTn id="122" dur="1" fill="hold">
                                          <p:stCondLst>
                                            <p:cond delay="0"/>
                                          </p:stCondLst>
                                        </p:cTn>
                                        <p:tgtEl>
                                          <p:spTgt spid="2951">
                                            <p:txEl>
                                              <p:charRg st="1" end="1"/>
                                            </p:txEl>
                                          </p:spTgt>
                                        </p:tgtEl>
                                        <p:attrNameLst>
                                          <p:attrName>style.visibility</p:attrName>
                                        </p:attrNameLst>
                                      </p:cBhvr>
                                      <p:to>
                                        <p:strVal val="visible"/>
                                      </p:to>
                                    </p:set>
                                    <p:animEffect transition="in" filter="fade">
                                      <p:cBhvr>
                                        <p:cTn id="123" dur="500"/>
                                        <p:tgtEl>
                                          <p:spTgt spid="2951">
                                            <p:txEl>
                                              <p:charRg st="1" end="1"/>
                                            </p:txEl>
                                          </p:spTgt>
                                        </p:tgtEl>
                                      </p:cBhvr>
                                    </p:animEffect>
                                  </p:childTnLst>
                                </p:cTn>
                              </p:par>
                            </p:childTnLst>
                          </p:cTn>
                        </p:par>
                        <p:par>
                          <p:cTn id="124" fill="hold">
                            <p:stCondLst>
                              <p:cond delay="12000"/>
                            </p:stCondLst>
                            <p:childTnLst>
                              <p:par>
                                <p:cTn id="125" presetID="10" presetClass="entr" presetSubtype="0" fill="hold" nodeType="afterEffect">
                                  <p:stCondLst>
                                    <p:cond delay="0"/>
                                  </p:stCondLst>
                                  <p:childTnLst>
                                    <p:set>
                                      <p:cBhvr>
                                        <p:cTn id="126" dur="1" fill="hold">
                                          <p:stCondLst>
                                            <p:cond delay="0"/>
                                          </p:stCondLst>
                                        </p:cTn>
                                        <p:tgtEl>
                                          <p:spTgt spid="2951">
                                            <p:txEl>
                                              <p:charRg st="1" end="1"/>
                                            </p:txEl>
                                          </p:spTgt>
                                        </p:tgtEl>
                                        <p:attrNameLst>
                                          <p:attrName>style.visibility</p:attrName>
                                        </p:attrNameLst>
                                      </p:cBhvr>
                                      <p:to>
                                        <p:strVal val="visible"/>
                                      </p:to>
                                    </p:set>
                                    <p:animEffect transition="in" filter="fade">
                                      <p:cBhvr>
                                        <p:cTn id="127" dur="500"/>
                                        <p:tgtEl>
                                          <p:spTgt spid="2951">
                                            <p:txEl>
                                              <p:charRg st="1" end="1"/>
                                            </p:txEl>
                                          </p:spTgt>
                                        </p:tgtEl>
                                      </p:cBhvr>
                                    </p:animEffect>
                                  </p:childTnLst>
                                </p:cTn>
                              </p:par>
                            </p:childTnLst>
                          </p:cTn>
                        </p:par>
                        <p:par>
                          <p:cTn id="128" fill="hold">
                            <p:stCondLst>
                              <p:cond delay="12500"/>
                            </p:stCondLst>
                            <p:childTnLst>
                              <p:par>
                                <p:cTn id="129" presetID="10" presetClass="entr" presetSubtype="0" fill="hold" nodeType="afterEffect">
                                  <p:stCondLst>
                                    <p:cond delay="0"/>
                                  </p:stCondLst>
                                  <p:childTnLst>
                                    <p:set>
                                      <p:cBhvr>
                                        <p:cTn id="130" dur="1" fill="hold">
                                          <p:stCondLst>
                                            <p:cond delay="0"/>
                                          </p:stCondLst>
                                        </p:cTn>
                                        <p:tgtEl>
                                          <p:spTgt spid="2951">
                                            <p:txEl>
                                              <p:charRg st="1" end="1"/>
                                            </p:txEl>
                                          </p:spTgt>
                                        </p:tgtEl>
                                        <p:attrNameLst>
                                          <p:attrName>style.visibility</p:attrName>
                                        </p:attrNameLst>
                                      </p:cBhvr>
                                      <p:to>
                                        <p:strVal val="visible"/>
                                      </p:to>
                                    </p:set>
                                    <p:animEffect transition="in" filter="fade">
                                      <p:cBhvr>
                                        <p:cTn id="131" dur="500"/>
                                        <p:tgtEl>
                                          <p:spTgt spid="2951">
                                            <p:txEl>
                                              <p:charRg st="1" end="1"/>
                                            </p:txEl>
                                          </p:spTgt>
                                        </p:tgtEl>
                                      </p:cBhvr>
                                    </p:animEffect>
                                  </p:childTnLst>
                                </p:cTn>
                              </p:par>
                            </p:childTnLst>
                          </p:cTn>
                        </p:par>
                        <p:par>
                          <p:cTn id="132" fill="hold">
                            <p:stCondLst>
                              <p:cond delay="13000"/>
                            </p:stCondLst>
                            <p:childTnLst>
                              <p:par>
                                <p:cTn id="133" presetID="10" presetClass="entr" presetSubtype="0" fill="hold" nodeType="afterEffect">
                                  <p:stCondLst>
                                    <p:cond delay="0"/>
                                  </p:stCondLst>
                                  <p:childTnLst>
                                    <p:set>
                                      <p:cBhvr>
                                        <p:cTn id="134" dur="1" fill="hold">
                                          <p:stCondLst>
                                            <p:cond delay="0"/>
                                          </p:stCondLst>
                                        </p:cTn>
                                        <p:tgtEl>
                                          <p:spTgt spid="2951">
                                            <p:txEl>
                                              <p:charRg st="1" end="1"/>
                                            </p:txEl>
                                          </p:spTgt>
                                        </p:tgtEl>
                                        <p:attrNameLst>
                                          <p:attrName>style.visibility</p:attrName>
                                        </p:attrNameLst>
                                      </p:cBhvr>
                                      <p:to>
                                        <p:strVal val="visible"/>
                                      </p:to>
                                    </p:set>
                                    <p:animEffect transition="in" filter="fade">
                                      <p:cBhvr>
                                        <p:cTn id="135" dur="500"/>
                                        <p:tgtEl>
                                          <p:spTgt spid="2951">
                                            <p:txEl>
                                              <p:charRg st="1" end="1"/>
                                            </p:txEl>
                                          </p:spTgt>
                                        </p:tgtEl>
                                      </p:cBhvr>
                                    </p:animEffect>
                                  </p:childTnLst>
                                </p:cTn>
                              </p:par>
                            </p:childTnLst>
                          </p:cTn>
                        </p:par>
                        <p:par>
                          <p:cTn id="136" fill="hold">
                            <p:stCondLst>
                              <p:cond delay="13500"/>
                            </p:stCondLst>
                            <p:childTnLst>
                              <p:par>
                                <p:cTn id="137" presetID="10" presetClass="entr" presetSubtype="0" fill="hold" nodeType="afterEffect">
                                  <p:stCondLst>
                                    <p:cond delay="0"/>
                                  </p:stCondLst>
                                  <p:childTnLst>
                                    <p:set>
                                      <p:cBhvr>
                                        <p:cTn id="138" dur="1" fill="hold">
                                          <p:stCondLst>
                                            <p:cond delay="0"/>
                                          </p:stCondLst>
                                        </p:cTn>
                                        <p:tgtEl>
                                          <p:spTgt spid="2951">
                                            <p:txEl>
                                              <p:charRg st="1" end="1"/>
                                            </p:txEl>
                                          </p:spTgt>
                                        </p:tgtEl>
                                        <p:attrNameLst>
                                          <p:attrName>style.visibility</p:attrName>
                                        </p:attrNameLst>
                                      </p:cBhvr>
                                      <p:to>
                                        <p:strVal val="visible"/>
                                      </p:to>
                                    </p:set>
                                    <p:animEffect transition="in" filter="fade">
                                      <p:cBhvr>
                                        <p:cTn id="139" dur="500"/>
                                        <p:tgtEl>
                                          <p:spTgt spid="295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472440" y="453911"/>
            <a:ext cx="11247000" cy="1236900"/>
          </a:xfrm>
          <a:prstGeom prst="rect">
            <a:avLst/>
          </a:prstGeom>
          <a:noFill/>
          <a:ln>
            <a:noFill/>
          </a:ln>
        </p:spPr>
        <p:txBody>
          <a:bodyPr spcFirstLastPara="1" wrap="square" lIns="0" tIns="45700" rIns="0" bIns="45700" anchor="t" anchorCtr="0">
            <a:normAutofit/>
          </a:bodyPr>
          <a:lstStyle>
            <a:lvl1pPr marR="0" lvl="0" algn="l" rtl="0">
              <a:lnSpc>
                <a:spcPct val="90000"/>
              </a:lnSpc>
              <a:spcBef>
                <a:spcPts val="0"/>
              </a:spcBef>
              <a:spcAft>
                <a:spcPts val="0"/>
              </a:spcAft>
              <a:buClr>
                <a:schemeClr val="dk2"/>
              </a:buClr>
              <a:buSzPts val="3600"/>
              <a:buFont typeface="Montserrat ExtraBold"/>
              <a:buNone/>
              <a:defRPr sz="3600" b="1"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472440" y="1825625"/>
            <a:ext cx="11247000" cy="4351200"/>
          </a:xfrm>
          <a:prstGeom prst="rect">
            <a:avLst/>
          </a:prstGeom>
          <a:noFill/>
          <a:ln>
            <a:noFill/>
          </a:ln>
        </p:spPr>
        <p:txBody>
          <a:bodyPr spcFirstLastPara="1" wrap="square" lIns="0" tIns="45700" rIns="0" bIns="45700" anchor="t" anchorCtr="0">
            <a:noAutofit/>
          </a:bodyPr>
          <a:lstStyle>
            <a:lvl1pPr marL="457200" marR="0" lvl="0" indent="-228600" algn="l" rtl="0">
              <a:lnSpc>
                <a:spcPct val="120000"/>
              </a:lnSpc>
              <a:spcBef>
                <a:spcPts val="120"/>
              </a:spcBef>
              <a:spcAft>
                <a:spcPts val="0"/>
              </a:spcAft>
              <a:buClr>
                <a:schemeClr val="dk2"/>
              </a:buClr>
              <a:buSzPts val="1600"/>
              <a:buFont typeface="Proxima Nova"/>
              <a:buNone/>
              <a:defRPr sz="1600" b="0" i="0" u="none" strike="noStrike" cap="none">
                <a:solidFill>
                  <a:schemeClr val="dk2"/>
                </a:solidFill>
                <a:latin typeface="Proxima Nova"/>
                <a:ea typeface="Proxima Nova"/>
                <a:cs typeface="Proxima Nova"/>
                <a:sym typeface="Proxima Nova"/>
              </a:defRPr>
            </a:lvl1pPr>
            <a:lvl2pPr marL="914400" marR="0" lvl="1" indent="-330200" algn="l" rtl="0">
              <a:lnSpc>
                <a:spcPct val="120000"/>
              </a:lnSpc>
              <a:spcBef>
                <a:spcPts val="120"/>
              </a:spcBef>
              <a:spcAft>
                <a:spcPts val="0"/>
              </a:spcAft>
              <a:buClr>
                <a:schemeClr val="dk2"/>
              </a:buClr>
              <a:buSzPts val="1600"/>
              <a:buFont typeface="Proxima Nova"/>
              <a:buChar char="•"/>
              <a:defRPr sz="1600" b="0" i="0" u="none" strike="noStrike" cap="none">
                <a:solidFill>
                  <a:schemeClr val="dk2"/>
                </a:solidFill>
                <a:latin typeface="Proxima Nova"/>
                <a:ea typeface="Proxima Nova"/>
                <a:cs typeface="Proxima Nova"/>
                <a:sym typeface="Proxima Nova"/>
              </a:defRPr>
            </a:lvl2pPr>
            <a:lvl3pPr marL="1371600" marR="0" lvl="2" indent="-317500"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3pPr>
            <a:lvl4pPr marL="1828800" marR="0" lvl="3" indent="-317500"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4pPr>
            <a:lvl5pPr marL="2286000" marR="0" lvl="4" indent="-317500" algn="l" rtl="0">
              <a:lnSpc>
                <a:spcPct val="120000"/>
              </a:lnSpc>
              <a:spcBef>
                <a:spcPts val="12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5pPr>
            <a:lvl6pPr marL="2743200" marR="0" lvl="5" indent="-342900"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6pPr>
            <a:lvl7pPr marL="3200400" marR="0" lvl="6" indent="-342900"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7pPr>
            <a:lvl8pPr marL="3657600" marR="0" lvl="7" indent="-342900"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8pPr>
            <a:lvl9pPr marL="4114800" marR="0" lvl="8" indent="-342900" algn="l" rtl="0">
              <a:lnSpc>
                <a:spcPct val="90000"/>
              </a:lnSpc>
              <a:spcBef>
                <a:spcPts val="500"/>
              </a:spcBef>
              <a:spcAft>
                <a:spcPts val="0"/>
              </a:spcAft>
              <a:buClr>
                <a:schemeClr val="dk1"/>
              </a:buClr>
              <a:buSzPts val="1800"/>
              <a:buFont typeface="Proxima Nova"/>
              <a:buChar char="•"/>
              <a:defRPr sz="1800" b="0" i="0" u="none" strike="noStrike" cap="none">
                <a:solidFill>
                  <a:schemeClr val="dk1"/>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6"/>
        <p:cNvGrpSpPr/>
        <p:nvPr/>
      </p:nvGrpSpPr>
      <p:grpSpPr>
        <a:xfrm>
          <a:off x="0" y="0"/>
          <a:ext cx="0" cy="0"/>
          <a:chOff x="0" y="0"/>
          <a:chExt cx="0" cy="0"/>
        </a:xfrm>
      </p:grpSpPr>
      <p:sp>
        <p:nvSpPr>
          <p:cNvPr id="2" name="Google Shape;14;p4">
            <a:extLst>
              <a:ext uri="{FF2B5EF4-FFF2-40B4-BE49-F238E27FC236}">
                <a16:creationId xmlns:a16="http://schemas.microsoft.com/office/drawing/2014/main" id="{895FAAE1-9517-9099-F861-A53345F4781C}"/>
              </a:ext>
            </a:extLst>
          </p:cNvPr>
          <p:cNvSpPr txBox="1">
            <a:spLocks noGrp="1"/>
          </p:cNvSpPr>
          <p:nvPr>
            <p:ph type="ftr" idx="4294967295"/>
          </p:nvPr>
        </p:nvSpPr>
        <p:spPr>
          <a:xfrm>
            <a:off x="363066" y="6472555"/>
            <a:ext cx="87137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chemeClr val="lt2"/>
                </a:solidFill>
                <a:latin typeface="Proxima Nova"/>
                <a:ea typeface="Proxima Nova"/>
                <a:cs typeface="Proxima Nova"/>
                <a:sym typeface="Proxima Nova"/>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err="1">
                <a:solidFill>
                  <a:srgbClr val="8B868C"/>
                </a:solidFill>
                <a:latin typeface="Proxima Nova" panose="02000506030000020004" pitchFamily="2" charset="0"/>
              </a:rPr>
              <a:t>seismic.com</a:t>
            </a:r>
            <a:endParaRPr lang="en-US" dirty="0">
              <a:solidFill>
                <a:srgbClr val="8B868C"/>
              </a:solidFill>
              <a:latin typeface="Proxima Nova" panose="02000506030000020004" pitchFamily="2" charset="0"/>
            </a:endParaRPr>
          </a:p>
        </p:txBody>
      </p:sp>
      <p:sp>
        <p:nvSpPr>
          <p:cNvPr id="6" name="Google Shape;14;p4">
            <a:extLst>
              <a:ext uri="{FF2B5EF4-FFF2-40B4-BE49-F238E27FC236}">
                <a16:creationId xmlns:a16="http://schemas.microsoft.com/office/drawing/2014/main" id="{2074A2A6-C644-7562-5E4A-FD447D991BD7}"/>
              </a:ext>
            </a:extLst>
          </p:cNvPr>
          <p:cNvSpPr txBox="1">
            <a:spLocks/>
          </p:cNvSpPr>
          <p:nvPr/>
        </p:nvSpPr>
        <p:spPr>
          <a:xfrm>
            <a:off x="8887968" y="6472555"/>
            <a:ext cx="293794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chemeClr val="lt2"/>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r"/>
            <a:r>
              <a:rPr lang="en-US" dirty="0">
                <a:solidFill>
                  <a:srgbClr val="8B868C"/>
                </a:solidFill>
                <a:latin typeface="Proxima Nova" panose="02000506030000020004" pitchFamily="2" charset="0"/>
              </a:rPr>
              <a:t>Mapping your Methodology Moments</a:t>
            </a:r>
          </a:p>
        </p:txBody>
      </p:sp>
      <p:pic>
        <p:nvPicPr>
          <p:cNvPr id="7" name="Picture 6" descr="A green background with black letters&#10;&#10;Description automatically generated">
            <a:extLst>
              <a:ext uri="{FF2B5EF4-FFF2-40B4-BE49-F238E27FC236}">
                <a16:creationId xmlns:a16="http://schemas.microsoft.com/office/drawing/2014/main" id="{6A0E013A-4FBD-4F78-E027-31934E1AB28A}"/>
              </a:ext>
            </a:extLst>
          </p:cNvPr>
          <p:cNvPicPr>
            <a:picLocks noChangeAspect="1"/>
          </p:cNvPicPr>
          <p:nvPr/>
        </p:nvPicPr>
        <p:blipFill>
          <a:blip r:embed="rId3"/>
          <a:stretch>
            <a:fillRect/>
          </a:stretch>
        </p:blipFill>
        <p:spPr>
          <a:xfrm>
            <a:off x="10638509" y="990600"/>
            <a:ext cx="1099718" cy="402336"/>
          </a:xfrm>
          <a:prstGeom prst="rect">
            <a:avLst/>
          </a:prstGeom>
        </p:spPr>
      </p:pic>
      <p:sp>
        <p:nvSpPr>
          <p:cNvPr id="3" name="Google Shape;2957;p1">
            <a:extLst>
              <a:ext uri="{FF2B5EF4-FFF2-40B4-BE49-F238E27FC236}">
                <a16:creationId xmlns:a16="http://schemas.microsoft.com/office/drawing/2014/main" id="{DA201145-08FE-B950-BC18-C11127FEB046}"/>
              </a:ext>
            </a:extLst>
          </p:cNvPr>
          <p:cNvSpPr txBox="1">
            <a:spLocks/>
          </p:cNvSpPr>
          <p:nvPr/>
        </p:nvSpPr>
        <p:spPr>
          <a:xfrm>
            <a:off x="457200" y="473316"/>
            <a:ext cx="7488518" cy="489996"/>
          </a:xfrm>
          <a:prstGeom prst="rect">
            <a:avLst/>
          </a:prstGeom>
          <a:noFill/>
          <a:ln>
            <a:noFill/>
          </a:ln>
        </p:spPr>
        <p:txBody>
          <a:bodyPr spcFirstLastPara="1" wrap="square" lIns="0" tIns="37703" rIns="0" bIns="37703"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600"/>
              <a:buFont typeface="Montserrat ExtraBold"/>
              <a:buNone/>
              <a:defRPr sz="2400" b="1" i="0" u="none" strike="noStrike" cap="none">
                <a:solidFill>
                  <a:srgbClr val="22092B"/>
                </a:solidFill>
                <a:latin typeface="Montserrat ExtraBold" pitchFamily="2" charset="77"/>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2"/>
                </a:solidFill>
              </a:rPr>
              <a:t>Mapping your Methodology Moments</a:t>
            </a:r>
          </a:p>
        </p:txBody>
      </p:sp>
      <p:sp>
        <p:nvSpPr>
          <p:cNvPr id="8" name="TextBox 7">
            <a:extLst>
              <a:ext uri="{FF2B5EF4-FFF2-40B4-BE49-F238E27FC236}">
                <a16:creationId xmlns:a16="http://schemas.microsoft.com/office/drawing/2014/main" id="{D3D98282-53DE-0D4B-499D-5F61743648A7}"/>
              </a:ext>
            </a:extLst>
          </p:cNvPr>
          <p:cNvSpPr txBox="1"/>
          <p:nvPr/>
        </p:nvSpPr>
        <p:spPr>
          <a:xfrm>
            <a:off x="375729" y="1017344"/>
            <a:ext cx="5779995" cy="338554"/>
          </a:xfrm>
          <a:prstGeom prst="rect">
            <a:avLst/>
          </a:prstGeom>
          <a:noFill/>
        </p:spPr>
        <p:txBody>
          <a:bodyPr wrap="square">
            <a:spAutoFit/>
          </a:bodyPr>
          <a:lstStyle/>
          <a:p>
            <a:r>
              <a:rPr lang="en-US" sz="1600" b="1" dirty="0">
                <a:solidFill>
                  <a:schemeClr val="bg2"/>
                </a:solidFill>
                <a:latin typeface="Proxima Nova"/>
                <a:ea typeface="Proxima Nova"/>
                <a:cs typeface="Proxima Nova"/>
                <a:sym typeface="Proxima Nova"/>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Buying Journey</a:t>
            </a:r>
            <a:endParaRPr lang="en-US" sz="1600" dirty="0">
              <a:solidFill>
                <a:schemeClr val="bg2"/>
              </a:solidFill>
            </a:endParaRPr>
          </a:p>
        </p:txBody>
      </p:sp>
      <p:sp>
        <p:nvSpPr>
          <p:cNvPr id="9" name="Google Shape;2981;p1">
            <a:extLst>
              <a:ext uri="{FF2B5EF4-FFF2-40B4-BE49-F238E27FC236}">
                <a16:creationId xmlns:a16="http://schemas.microsoft.com/office/drawing/2014/main" id="{D4511A3E-161D-132A-A266-C78D47126BAD}"/>
              </a:ext>
            </a:extLst>
          </p:cNvPr>
          <p:cNvSpPr txBox="1"/>
          <p:nvPr/>
        </p:nvSpPr>
        <p:spPr>
          <a:xfrm>
            <a:off x="391883" y="4705269"/>
            <a:ext cx="9228105" cy="1704467"/>
          </a:xfrm>
          <a:prstGeom prst="rect">
            <a:avLst/>
          </a:prstGeom>
          <a:noFill/>
          <a:ln>
            <a:noFill/>
          </a:ln>
        </p:spPr>
        <p:txBody>
          <a:bodyPr spcFirstLastPara="1" wrap="square" lIns="75426" tIns="75426" rIns="75426" bIns="75426" anchor="t" anchorCtr="0">
            <a:noAutofit/>
          </a:bodyPr>
          <a:lstStyle/>
          <a:p>
            <a:r>
              <a:rPr lang="en-US" b="1" spc="41" dirty="0">
                <a:solidFill>
                  <a:schemeClr val="bg2"/>
                </a:solidFill>
                <a:latin typeface="Montserrat ExtraBold" pitchFamily="2" charset="77"/>
                <a:ea typeface="Proxima Nova"/>
                <a:cs typeface="Proxima Nova"/>
                <a:sym typeface="Proxima Nova"/>
              </a:rPr>
              <a:t>HOW TO USE THIS TEMPLATE</a:t>
            </a:r>
          </a:p>
          <a:p>
            <a:endParaRPr sz="990" b="1" dirty="0">
              <a:solidFill>
                <a:schemeClr val="bg2"/>
              </a:solidFill>
              <a:latin typeface="Proxima Nova"/>
              <a:ea typeface="Proxima Nova"/>
              <a:cs typeface="Proxima Nova"/>
              <a:sym typeface="Proxima Nova"/>
            </a:endParaRPr>
          </a:p>
          <a:p>
            <a:r>
              <a:rPr lang="en-US" sz="1200" b="1" dirty="0">
                <a:solidFill>
                  <a:schemeClr val="bg2"/>
                </a:solidFill>
                <a:latin typeface="Proxima Nova"/>
                <a:ea typeface="Proxima Nova"/>
                <a:cs typeface="Proxima Nova"/>
                <a:sym typeface="Proxima Nova"/>
              </a:rPr>
              <a:t>Step 1:  </a:t>
            </a:r>
            <a:r>
              <a:rPr lang="en-US" sz="1200" dirty="0">
                <a:solidFill>
                  <a:schemeClr val="bg2"/>
                </a:solidFill>
                <a:latin typeface="Proxima Nova"/>
                <a:ea typeface="Proxima Nova"/>
                <a:cs typeface="Proxima Nova"/>
                <a:sym typeface="Proxima Nova"/>
              </a:rPr>
              <a:t>Identify the </a:t>
            </a:r>
            <a:r>
              <a:rPr lang="en-US" sz="1200" b="1" dirty="0">
                <a:solidFill>
                  <a:schemeClr val="bg2"/>
                </a:solidFill>
                <a:latin typeface="Proxima Nova"/>
                <a:ea typeface="Proxima Nova"/>
                <a:cs typeface="Proxima Nova"/>
                <a:sym typeface="Proxima Nova"/>
              </a:rPr>
              <a:t>stages</a:t>
            </a:r>
            <a:r>
              <a:rPr lang="en-US" sz="1200" dirty="0">
                <a:solidFill>
                  <a:schemeClr val="bg2"/>
                </a:solidFill>
                <a:latin typeface="Proxima Nova"/>
                <a:ea typeface="Proxima Nova"/>
                <a:cs typeface="Proxima Nova"/>
                <a:sym typeface="Proxima Nova"/>
              </a:rPr>
              <a:t> in your sales process </a:t>
            </a:r>
            <a:r>
              <a:rPr lang="en-US" sz="1200" b="1" dirty="0">
                <a:solidFill>
                  <a:schemeClr val="bg2"/>
                </a:solidFill>
                <a:latin typeface="Proxima Nova"/>
                <a:ea typeface="Proxima Nova"/>
                <a:cs typeface="Proxima Nova"/>
                <a:sym typeface="Proxima Nova"/>
              </a:rPr>
              <a:t>(</a:t>
            </a:r>
            <a:r>
              <a:rPr lang="en-US" sz="1200" b="1" dirty="0">
                <a:solidFill>
                  <a:srgbClr val="283E4D"/>
                </a:solidFill>
                <a:latin typeface="Proxima Nova"/>
                <a:ea typeface="Proxima Nova"/>
                <a:cs typeface="Proxima Nova"/>
                <a:sym typeface="Proxima Nova"/>
              </a:rPr>
              <a:t>top blue bar</a:t>
            </a:r>
            <a:r>
              <a:rPr lang="en-US" sz="1200" b="1" dirty="0">
                <a:solidFill>
                  <a:schemeClr val="bg2"/>
                </a:solidFill>
                <a:latin typeface="Proxima Nova"/>
                <a:ea typeface="Proxima Nova"/>
                <a:cs typeface="Proxima Nova"/>
                <a:sym typeface="Proxima Nova"/>
              </a:rPr>
              <a:t>)</a:t>
            </a:r>
            <a:r>
              <a:rPr lang="en-US" sz="1200" dirty="0">
                <a:solidFill>
                  <a:schemeClr val="bg2"/>
                </a:solidFill>
                <a:latin typeface="Proxima Nova"/>
                <a:ea typeface="Proxima Nova"/>
                <a:cs typeface="Proxima Nova"/>
                <a:sym typeface="Proxima Nova"/>
              </a:rPr>
              <a:t>.</a:t>
            </a:r>
            <a:endParaRPr sz="1200" dirty="0">
              <a:solidFill>
                <a:schemeClr val="bg2"/>
              </a:solidFill>
              <a:latin typeface="Proxima Nova"/>
              <a:ea typeface="Proxima Nova"/>
              <a:cs typeface="Proxima Nova"/>
              <a:sym typeface="Proxima Nova"/>
            </a:endParaRPr>
          </a:p>
          <a:p>
            <a:pPr>
              <a:spcBef>
                <a:spcPts val="800"/>
              </a:spcBef>
            </a:pPr>
            <a:r>
              <a:rPr lang="en-US" sz="1200" b="1" dirty="0">
                <a:solidFill>
                  <a:schemeClr val="bg2"/>
                </a:solidFill>
                <a:latin typeface="Proxima Nova"/>
                <a:ea typeface="Proxima Nova"/>
                <a:cs typeface="Proxima Nova"/>
                <a:sym typeface="Proxima Nova"/>
              </a:rPr>
              <a:t>Step 2:  </a:t>
            </a:r>
            <a:r>
              <a:rPr lang="en-US" sz="1200" dirty="0">
                <a:solidFill>
                  <a:schemeClr val="bg2"/>
                </a:solidFill>
                <a:latin typeface="Proxima Nova"/>
                <a:ea typeface="Proxima Nova"/>
                <a:cs typeface="Proxima Nova"/>
                <a:sym typeface="Proxima Nova"/>
              </a:rPr>
              <a:t>Identify your customer </a:t>
            </a:r>
            <a:r>
              <a:rPr lang="en-US" sz="1200" b="1" dirty="0">
                <a:solidFill>
                  <a:schemeClr val="bg2"/>
                </a:solidFill>
                <a:latin typeface="Proxima Nova"/>
                <a:ea typeface="Proxima Nova"/>
                <a:cs typeface="Proxima Nova"/>
                <a:sym typeface="Proxima Nova"/>
              </a:rPr>
              <a:t>life cycle stages</a:t>
            </a:r>
            <a:r>
              <a:rPr lang="en-US" sz="1200" dirty="0">
                <a:solidFill>
                  <a:schemeClr val="bg2"/>
                </a:solidFill>
                <a:latin typeface="Proxima Nova"/>
                <a:ea typeface="Proxima Nova"/>
                <a:cs typeface="Proxima Nova"/>
                <a:sym typeface="Proxima Nova"/>
              </a:rPr>
              <a:t> in the Buying Journey </a:t>
            </a:r>
            <a:r>
              <a:rPr lang="en-US" sz="1200" b="1" dirty="0">
                <a:solidFill>
                  <a:schemeClr val="bg2"/>
                </a:solidFill>
                <a:latin typeface="Proxima Nova"/>
                <a:ea typeface="Proxima Nova"/>
                <a:cs typeface="Proxima Nova"/>
                <a:sym typeface="Proxima Nova"/>
              </a:rPr>
              <a:t>(</a:t>
            </a:r>
            <a:r>
              <a:rPr lang="en-US" sz="1200" b="1" dirty="0">
                <a:solidFill>
                  <a:srgbClr val="DAA62C"/>
                </a:solidFill>
                <a:latin typeface="Proxima Nova"/>
                <a:ea typeface="Proxima Nova"/>
                <a:cs typeface="Proxima Nova"/>
                <a:sym typeface="Proxima Nova"/>
              </a:rPr>
              <a:t>yellow</a:t>
            </a:r>
            <a:r>
              <a:rPr lang="en-US" sz="1200" b="1" dirty="0">
                <a:solidFill>
                  <a:schemeClr val="bg2"/>
                </a:solidFill>
                <a:latin typeface="Proxima Nova"/>
                <a:ea typeface="Proxima Nova"/>
                <a:cs typeface="Proxima Nova"/>
                <a:sym typeface="Proxima Nova"/>
              </a:rPr>
              <a:t>, </a:t>
            </a:r>
            <a:r>
              <a:rPr lang="en-US" sz="1200" b="1" dirty="0">
                <a:solidFill>
                  <a:srgbClr val="6697D3"/>
                </a:solidFill>
                <a:latin typeface="Proxima Nova"/>
                <a:ea typeface="Proxima Nova"/>
                <a:cs typeface="Proxima Nova"/>
                <a:sym typeface="Proxima Nova"/>
              </a:rPr>
              <a:t>blue</a:t>
            </a:r>
            <a:r>
              <a:rPr lang="en-US" sz="1200" b="1" dirty="0">
                <a:solidFill>
                  <a:schemeClr val="bg2"/>
                </a:solidFill>
                <a:latin typeface="Proxima Nova"/>
                <a:ea typeface="Proxima Nova"/>
                <a:cs typeface="Proxima Nova"/>
                <a:sym typeface="Proxima Nova"/>
              </a:rPr>
              <a:t>, and </a:t>
            </a:r>
            <a:r>
              <a:rPr lang="en-US" sz="1200" b="1" dirty="0">
                <a:solidFill>
                  <a:srgbClr val="7FA523"/>
                </a:solidFill>
                <a:latin typeface="Proxima Nova"/>
                <a:ea typeface="Proxima Nova"/>
                <a:cs typeface="Proxima Nova"/>
                <a:sym typeface="Proxima Nova"/>
              </a:rPr>
              <a:t>green</a:t>
            </a:r>
            <a:r>
              <a:rPr lang="en-US" sz="1200" b="1" dirty="0">
                <a:solidFill>
                  <a:schemeClr val="bg2"/>
                </a:solidFill>
                <a:latin typeface="Proxima Nova"/>
                <a:ea typeface="Proxima Nova"/>
                <a:cs typeface="Proxima Nova"/>
                <a:sym typeface="Proxima Nova"/>
              </a:rPr>
              <a:t> lines on the Y axis)</a:t>
            </a:r>
            <a:r>
              <a:rPr lang="en-US" sz="1200" dirty="0">
                <a:solidFill>
                  <a:schemeClr val="bg2"/>
                </a:solidFill>
                <a:latin typeface="Proxima Nova"/>
                <a:ea typeface="Proxima Nova"/>
                <a:cs typeface="Proxima Nova"/>
                <a:sym typeface="Proxima Nova"/>
              </a:rPr>
              <a:t>. </a:t>
            </a:r>
            <a:br>
              <a:rPr lang="en-US" sz="1200" dirty="0">
                <a:solidFill>
                  <a:schemeClr val="bg2"/>
                </a:solidFill>
                <a:latin typeface="Proxima Nova"/>
                <a:ea typeface="Proxima Nova"/>
                <a:cs typeface="Proxima Nova"/>
                <a:sym typeface="Proxima Nova"/>
              </a:rPr>
            </a:br>
            <a:r>
              <a:rPr lang="en-US" sz="1200" dirty="0">
                <a:solidFill>
                  <a:schemeClr val="bg2"/>
                </a:solidFill>
                <a:latin typeface="Proxima Nova"/>
                <a:ea typeface="Proxima Nova"/>
                <a:cs typeface="Proxima Nova"/>
                <a:sym typeface="Proxima Nova"/>
              </a:rPr>
              <a:t>              Your organization may have more than three stages.</a:t>
            </a:r>
            <a:endParaRPr sz="1200" dirty="0">
              <a:solidFill>
                <a:schemeClr val="bg2"/>
              </a:solidFill>
              <a:latin typeface="Proxima Nova"/>
              <a:ea typeface="Proxima Nova"/>
              <a:cs typeface="Proxima Nova"/>
              <a:sym typeface="Proxima Nova"/>
            </a:endParaRPr>
          </a:p>
          <a:p>
            <a:pPr>
              <a:spcBef>
                <a:spcPts val="800"/>
              </a:spcBef>
            </a:pPr>
            <a:r>
              <a:rPr lang="en-US" sz="1200" b="1" dirty="0">
                <a:solidFill>
                  <a:schemeClr val="bg2"/>
                </a:solidFill>
                <a:latin typeface="Proxima Nova"/>
                <a:ea typeface="Proxima Nova"/>
                <a:cs typeface="Proxima Nova"/>
                <a:sym typeface="Proxima Nova"/>
              </a:rPr>
              <a:t>Step 3:  </a:t>
            </a:r>
            <a:r>
              <a:rPr lang="en-US" sz="1200" dirty="0">
                <a:solidFill>
                  <a:schemeClr val="bg2"/>
                </a:solidFill>
                <a:latin typeface="Proxima Nova"/>
                <a:ea typeface="Proxima Nova"/>
                <a:cs typeface="Proxima Nova"/>
                <a:sym typeface="Proxima Nova"/>
              </a:rPr>
              <a:t>Identify the points where your team can influence the customer experience. These are the "</a:t>
            </a:r>
            <a:r>
              <a:rPr lang="en-US" sz="1200" b="1" dirty="0">
                <a:solidFill>
                  <a:schemeClr val="bg2"/>
                </a:solidFill>
                <a:latin typeface="Proxima Nova"/>
                <a:ea typeface="Proxima Nova"/>
                <a:cs typeface="Proxima Nova"/>
                <a:sym typeface="Proxima Nova"/>
              </a:rPr>
              <a:t>methodology moments</a:t>
            </a:r>
            <a:r>
              <a:rPr lang="en-US" sz="1200" dirty="0">
                <a:solidFill>
                  <a:schemeClr val="bg2"/>
                </a:solidFill>
                <a:latin typeface="Proxima Nova"/>
                <a:ea typeface="Proxima Nova"/>
                <a:cs typeface="Proxima Nova"/>
                <a:sym typeface="Proxima Nova"/>
              </a:rPr>
              <a:t>," where </a:t>
            </a:r>
            <a:br>
              <a:rPr lang="en-US" sz="1200" dirty="0">
                <a:solidFill>
                  <a:schemeClr val="bg2"/>
                </a:solidFill>
                <a:latin typeface="Proxima Nova"/>
                <a:ea typeface="Proxima Nova"/>
                <a:cs typeface="Proxima Nova"/>
                <a:sym typeface="Proxima Nova"/>
              </a:rPr>
            </a:br>
            <a:r>
              <a:rPr lang="en-US" sz="1200" dirty="0">
                <a:solidFill>
                  <a:schemeClr val="bg2"/>
                </a:solidFill>
                <a:latin typeface="Proxima Nova"/>
                <a:ea typeface="Proxima Nova"/>
                <a:cs typeface="Proxima Nova"/>
                <a:sym typeface="Proxima Nova"/>
              </a:rPr>
              <a:t>              the customer life cycle intersects with the sales process. Note that these moments are not always a direct 1:1 correlation and </a:t>
            </a:r>
            <a:br>
              <a:rPr lang="en-US" sz="1200" dirty="0">
                <a:solidFill>
                  <a:schemeClr val="bg2"/>
                </a:solidFill>
                <a:latin typeface="Proxima Nova"/>
                <a:ea typeface="Proxima Nova"/>
                <a:cs typeface="Proxima Nova"/>
                <a:sym typeface="Proxima Nova"/>
              </a:rPr>
            </a:br>
            <a:r>
              <a:rPr lang="en-US" sz="1200" dirty="0">
                <a:solidFill>
                  <a:schemeClr val="bg2"/>
                </a:solidFill>
                <a:latin typeface="Proxima Nova"/>
                <a:ea typeface="Proxima Nova"/>
                <a:cs typeface="Proxima Nova"/>
                <a:sym typeface="Proxima Nova"/>
              </a:rPr>
              <a:t>              can be flexible. You may also have a different number of moments than we have mapped here.</a:t>
            </a:r>
            <a:endParaRPr sz="1200" dirty="0">
              <a:solidFill>
                <a:schemeClr val="bg2"/>
              </a:solidFill>
              <a:latin typeface="Proxima Nova"/>
              <a:ea typeface="Proxima Nova"/>
              <a:cs typeface="Proxima Nova"/>
              <a:sym typeface="Proxima Nova"/>
            </a:endParaRPr>
          </a:p>
        </p:txBody>
      </p:sp>
      <p:grpSp>
        <p:nvGrpSpPr>
          <p:cNvPr id="10" name="Group 9">
            <a:extLst>
              <a:ext uri="{FF2B5EF4-FFF2-40B4-BE49-F238E27FC236}">
                <a16:creationId xmlns:a16="http://schemas.microsoft.com/office/drawing/2014/main" id="{47379D07-7597-C136-1D05-68F453C93118}"/>
              </a:ext>
            </a:extLst>
          </p:cNvPr>
          <p:cNvGrpSpPr/>
          <p:nvPr/>
        </p:nvGrpSpPr>
        <p:grpSpPr>
          <a:xfrm>
            <a:off x="457200" y="1576603"/>
            <a:ext cx="11281453" cy="2928061"/>
            <a:chOff x="377825" y="2395800"/>
            <a:chExt cx="9314325" cy="2417500"/>
          </a:xfrm>
        </p:grpSpPr>
        <p:sp>
          <p:nvSpPr>
            <p:cNvPr id="11" name="Google Shape;2960;p1">
              <a:extLst>
                <a:ext uri="{FF2B5EF4-FFF2-40B4-BE49-F238E27FC236}">
                  <a16:creationId xmlns:a16="http://schemas.microsoft.com/office/drawing/2014/main" id="{5C477559-543E-D419-1BF6-2F8A7C8327C4}"/>
                </a:ext>
              </a:extLst>
            </p:cNvPr>
            <p:cNvSpPr/>
            <p:nvPr/>
          </p:nvSpPr>
          <p:spPr>
            <a:xfrm>
              <a:off x="1244339" y="3250015"/>
              <a:ext cx="7589010" cy="339471"/>
            </a:xfrm>
            <a:prstGeom prst="homePlate">
              <a:avLst>
                <a:gd name="adj" fmla="val 50000"/>
              </a:avLst>
            </a:prstGeom>
            <a:solidFill>
              <a:schemeClr val="accent6"/>
            </a:solidFill>
            <a:ln>
              <a:noFill/>
            </a:ln>
          </p:spPr>
          <p:txBody>
            <a:bodyPr spcFirstLastPara="1" wrap="square" lIns="150872" tIns="37703" rIns="75426" bIns="37703" anchor="ctr" anchorCtr="0">
              <a:noAutofit/>
            </a:bodyPr>
            <a:lstStyle/>
            <a:p>
              <a:pPr>
                <a:buClr>
                  <a:srgbClr val="FFFFFF"/>
                </a:buClr>
                <a:buSzPts val="800"/>
              </a:pPr>
              <a:r>
                <a:rPr lang="en-US" sz="1000" b="1" dirty="0">
                  <a:solidFill>
                    <a:schemeClr val="accent6">
                      <a:lumMod val="50000"/>
                    </a:schemeClr>
                  </a:solidFill>
                  <a:latin typeface="Proxima Nova" panose="02000506030000020004"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a:t>
              </a:r>
              <a:r>
                <a:rPr lang="en-US" sz="1000" b="1" dirty="0">
                  <a:solidFill>
                    <a:schemeClr val="accent6">
                      <a:lumMod val="50000"/>
                    </a:schemeClr>
                  </a:solidFill>
                  <a:latin typeface="Proxima Nova" panose="02000506030000020004" pitchFamily="2" charset="0"/>
                </a:rPr>
                <a:t>ife Cycle Stage #1</a:t>
              </a:r>
              <a:endParaRPr sz="1000" dirty="0">
                <a:solidFill>
                  <a:schemeClr val="accent6">
                    <a:lumMod val="50000"/>
                  </a:schemeClr>
                </a:solidFill>
                <a:latin typeface="Proxima Nova" panose="02000506030000020004" pitchFamily="2" charset="0"/>
              </a:endParaRPr>
            </a:p>
          </p:txBody>
        </p:sp>
        <p:sp>
          <p:nvSpPr>
            <p:cNvPr id="12" name="Google Shape;2961;p1">
              <a:extLst>
                <a:ext uri="{FF2B5EF4-FFF2-40B4-BE49-F238E27FC236}">
                  <a16:creationId xmlns:a16="http://schemas.microsoft.com/office/drawing/2014/main" id="{AB8115D0-6C8C-DCD1-2C03-1A46483DAEC3}"/>
                </a:ext>
              </a:extLst>
            </p:cNvPr>
            <p:cNvSpPr/>
            <p:nvPr/>
          </p:nvSpPr>
          <p:spPr>
            <a:xfrm>
              <a:off x="1244339" y="3644616"/>
              <a:ext cx="7589010" cy="339471"/>
            </a:xfrm>
            <a:prstGeom prst="homePlate">
              <a:avLst>
                <a:gd name="adj" fmla="val 50000"/>
              </a:avLst>
            </a:prstGeom>
            <a:solidFill>
              <a:srgbClr val="A6BBD1"/>
            </a:solidFill>
            <a:ln>
              <a:noFill/>
            </a:ln>
          </p:spPr>
          <p:txBody>
            <a:bodyPr spcFirstLastPara="1" wrap="square" lIns="150872" tIns="37703" rIns="75426" bIns="37703" anchor="ctr" anchorCtr="0">
              <a:noAutofit/>
            </a:bodyPr>
            <a:lstStyle/>
            <a:p>
              <a:pPr>
                <a:buClr>
                  <a:srgbClr val="FFFFFF"/>
                </a:buClr>
                <a:buSzPts val="1200"/>
              </a:pPr>
              <a:r>
                <a:rPr lang="en-US" sz="1000" b="1" dirty="0">
                  <a:solidFill>
                    <a:srgbClr val="47505B"/>
                  </a:solidFill>
                  <a:latin typeface="Proxima Nova" panose="02000506030000020004" pitchFamily="2" charset="0"/>
                </a:rPr>
                <a:t>Life Cycle Stage #2</a:t>
              </a:r>
              <a:endParaRPr sz="1000" dirty="0">
                <a:solidFill>
                  <a:srgbClr val="47505B"/>
                </a:solidFill>
                <a:latin typeface="Proxima Nova" panose="02000506030000020004" pitchFamily="2" charset="0"/>
              </a:endParaRPr>
            </a:p>
          </p:txBody>
        </p:sp>
        <p:sp>
          <p:nvSpPr>
            <p:cNvPr id="13" name="Google Shape;2962;p1">
              <a:extLst>
                <a:ext uri="{FF2B5EF4-FFF2-40B4-BE49-F238E27FC236}">
                  <a16:creationId xmlns:a16="http://schemas.microsoft.com/office/drawing/2014/main" id="{5F76474D-7E28-E84B-F2C0-CB78D69AB1D6}"/>
                </a:ext>
              </a:extLst>
            </p:cNvPr>
            <p:cNvSpPr/>
            <p:nvPr/>
          </p:nvSpPr>
          <p:spPr>
            <a:xfrm>
              <a:off x="1244339" y="4037388"/>
              <a:ext cx="7589010" cy="339471"/>
            </a:xfrm>
            <a:prstGeom prst="homePlate">
              <a:avLst>
                <a:gd name="adj" fmla="val 50000"/>
              </a:avLst>
            </a:prstGeom>
            <a:solidFill>
              <a:schemeClr val="accent4"/>
            </a:solidFill>
            <a:ln>
              <a:noFill/>
            </a:ln>
          </p:spPr>
          <p:txBody>
            <a:bodyPr spcFirstLastPara="1" wrap="square" lIns="150872" tIns="37703" rIns="75426" bIns="37703" anchor="ctr" anchorCtr="0">
              <a:noAutofit/>
            </a:bodyPr>
            <a:lstStyle/>
            <a:p>
              <a:r>
                <a:rPr lang="en-US" sz="1000" b="1" dirty="0">
                  <a:solidFill>
                    <a:srgbClr val="536C19"/>
                  </a:solidFill>
                  <a:latin typeface="Proxima Nova" panose="02000506030000020004" pitchFamily="2" charset="0"/>
                </a:rPr>
                <a:t>Life Cycle Stage #3</a:t>
              </a:r>
              <a:endParaRPr sz="1000" dirty="0">
                <a:solidFill>
                  <a:srgbClr val="536C19"/>
                </a:solidFill>
                <a:latin typeface="Proxima Nova" panose="02000506030000020004" pitchFamily="2" charset="0"/>
              </a:endParaRPr>
            </a:p>
          </p:txBody>
        </p:sp>
        <p:sp>
          <p:nvSpPr>
            <p:cNvPr id="14" name="Google Shape;2966;p1">
              <a:extLst>
                <a:ext uri="{FF2B5EF4-FFF2-40B4-BE49-F238E27FC236}">
                  <a16:creationId xmlns:a16="http://schemas.microsoft.com/office/drawing/2014/main" id="{B84FB4C6-80E2-A109-5B79-E51AF595E5E7}"/>
                </a:ext>
              </a:extLst>
            </p:cNvPr>
            <p:cNvSpPr/>
            <p:nvPr/>
          </p:nvSpPr>
          <p:spPr>
            <a:xfrm>
              <a:off x="2485309" y="3321991"/>
              <a:ext cx="869788" cy="218543"/>
            </a:xfrm>
            <a:prstGeom prst="rect">
              <a:avLst/>
            </a:prstGeom>
            <a:solidFill>
              <a:srgbClr val="DAA62C"/>
            </a:solidFill>
            <a:ln>
              <a:noFill/>
            </a:ln>
          </p:spPr>
          <p:txBody>
            <a:bodyPr spcFirstLastPara="1" wrap="square" lIns="75426" tIns="37703" rIns="75426" bIns="37703" anchor="ctr" anchorCtr="0">
              <a:noAutofit/>
            </a:bodyPr>
            <a:lstStyle/>
            <a:p>
              <a:pPr algn="ctr">
                <a:buClr>
                  <a:schemeClr val="lt1"/>
                </a:buClr>
                <a:buSzPts val="1200"/>
              </a:pPr>
              <a:r>
                <a:rPr lang="en-US" sz="900" b="1" spc="10" dirty="0">
                  <a:solidFill>
                    <a:schemeClr val="lt1"/>
                  </a:solidFill>
                  <a:latin typeface="Proxima Nova" panose="02000506030000020004" pitchFamily="2" charset="0"/>
                </a:rPr>
                <a:t>Moment 1</a:t>
              </a:r>
              <a:endParaRPr sz="900" b="1" spc="10" dirty="0">
                <a:solidFill>
                  <a:schemeClr val="lt1"/>
                </a:solidFill>
                <a:latin typeface="Proxima Nova" panose="02000506030000020004" pitchFamily="2" charset="0"/>
              </a:endParaRPr>
            </a:p>
          </p:txBody>
        </p:sp>
        <p:sp>
          <p:nvSpPr>
            <p:cNvPr id="15" name="Google Shape;2967;p1">
              <a:extLst>
                <a:ext uri="{FF2B5EF4-FFF2-40B4-BE49-F238E27FC236}">
                  <a16:creationId xmlns:a16="http://schemas.microsoft.com/office/drawing/2014/main" id="{2CE39D8A-F2CB-C13E-EFA8-5F6CEA176218}"/>
                </a:ext>
              </a:extLst>
            </p:cNvPr>
            <p:cNvSpPr/>
            <p:nvPr/>
          </p:nvSpPr>
          <p:spPr>
            <a:xfrm>
              <a:off x="2407881" y="2849998"/>
              <a:ext cx="1295685" cy="339471"/>
            </a:xfrm>
            <a:prstGeom prst="homePlate">
              <a:avLst>
                <a:gd name="adj" fmla="val 36958"/>
              </a:avLst>
            </a:prstGeom>
            <a:solidFill>
              <a:schemeClr val="accent3"/>
            </a:solidFill>
            <a:ln>
              <a:noFill/>
            </a:ln>
          </p:spPr>
          <p:txBody>
            <a:bodyPr spcFirstLastPara="1" wrap="square" lIns="150872" tIns="37703" rIns="37703" bIns="37703" anchor="ctr" anchorCtr="0">
              <a:noAutofit/>
            </a:bodyPr>
            <a:lstStyle/>
            <a:p>
              <a:pPr algn="ctr">
                <a:lnSpc>
                  <a:spcPct val="90000"/>
                </a:lnSpc>
                <a:buClr>
                  <a:srgbClr val="283F4D"/>
                </a:buClr>
                <a:buSzPts val="1200"/>
              </a:pPr>
              <a:r>
                <a:rPr lang="en-US" sz="1100" b="1" dirty="0">
                  <a:solidFill>
                    <a:srgbClr val="283F4D"/>
                  </a:solidFill>
                  <a:latin typeface="Proxima Nova" panose="02000506030000020004" pitchFamily="2" charset="0"/>
                </a:rPr>
                <a:t>Stage 1</a:t>
              </a:r>
              <a:endParaRPr sz="1100" dirty="0">
                <a:latin typeface="Proxima Nova" panose="02000506030000020004" pitchFamily="2" charset="0"/>
              </a:endParaRPr>
            </a:p>
          </p:txBody>
        </p:sp>
        <p:sp>
          <p:nvSpPr>
            <p:cNvPr id="16" name="Google Shape;2968;p1">
              <a:extLst>
                <a:ext uri="{FF2B5EF4-FFF2-40B4-BE49-F238E27FC236}">
                  <a16:creationId xmlns:a16="http://schemas.microsoft.com/office/drawing/2014/main" id="{0FDB5134-6146-B07B-0DBD-C933E6E203DD}"/>
                </a:ext>
              </a:extLst>
            </p:cNvPr>
            <p:cNvSpPr/>
            <p:nvPr/>
          </p:nvSpPr>
          <p:spPr>
            <a:xfrm>
              <a:off x="4464824" y="2849998"/>
              <a:ext cx="1295685" cy="339471"/>
            </a:xfrm>
            <a:custGeom>
              <a:avLst/>
              <a:gdLst/>
              <a:ahLst/>
              <a:cxnLst/>
              <a:rect l="l" t="t" r="r" b="b"/>
              <a:pathLst>
                <a:path w="866" h="576" extrusionOk="0">
                  <a:moveTo>
                    <a:pt x="0" y="0"/>
                  </a:moveTo>
                  <a:lnTo>
                    <a:pt x="762" y="0"/>
                  </a:lnTo>
                  <a:lnTo>
                    <a:pt x="866" y="288"/>
                  </a:lnTo>
                  <a:lnTo>
                    <a:pt x="762" y="576"/>
                  </a:lnTo>
                  <a:lnTo>
                    <a:pt x="0" y="576"/>
                  </a:lnTo>
                  <a:lnTo>
                    <a:pt x="104" y="288"/>
                  </a:lnTo>
                  <a:lnTo>
                    <a:pt x="0" y="0"/>
                  </a:lnTo>
                  <a:close/>
                </a:path>
              </a:pathLst>
            </a:custGeom>
            <a:solidFill>
              <a:schemeClr val="accent3"/>
            </a:solidFill>
            <a:ln>
              <a:noFill/>
            </a:ln>
          </p:spPr>
          <p:txBody>
            <a:bodyPr spcFirstLastPara="1" wrap="square" lIns="150872" tIns="37703" rIns="37703" bIns="37703" anchor="ctr" anchorCtr="0">
              <a:noAutofit/>
            </a:bodyPr>
            <a:lstStyle/>
            <a:p>
              <a:pPr algn="ctr">
                <a:lnSpc>
                  <a:spcPct val="90000"/>
                </a:lnSpc>
                <a:buClr>
                  <a:srgbClr val="283F4D"/>
                </a:buClr>
                <a:buSzPts val="1200"/>
              </a:pPr>
              <a:r>
                <a:rPr lang="en-US" sz="1100" b="1" dirty="0">
                  <a:solidFill>
                    <a:srgbClr val="283F4D"/>
                  </a:solidFill>
                  <a:latin typeface="Proxima Nova" panose="02000506030000020004" pitchFamily="2" charset="0"/>
                </a:rPr>
                <a:t>Stage 3</a:t>
              </a:r>
              <a:endParaRPr sz="1100" dirty="0">
                <a:latin typeface="Proxima Nova" panose="02000506030000020004" pitchFamily="2" charset="0"/>
              </a:endParaRPr>
            </a:p>
          </p:txBody>
        </p:sp>
        <p:sp>
          <p:nvSpPr>
            <p:cNvPr id="17" name="Google Shape;2969;p1">
              <a:extLst>
                <a:ext uri="{FF2B5EF4-FFF2-40B4-BE49-F238E27FC236}">
                  <a16:creationId xmlns:a16="http://schemas.microsoft.com/office/drawing/2014/main" id="{14E40E70-E9A1-1CEF-76F4-C0D579A1B60F}"/>
                </a:ext>
              </a:extLst>
            </p:cNvPr>
            <p:cNvSpPr/>
            <p:nvPr/>
          </p:nvSpPr>
          <p:spPr>
            <a:xfrm>
              <a:off x="5493295" y="2849998"/>
              <a:ext cx="1295685" cy="339471"/>
            </a:xfrm>
            <a:custGeom>
              <a:avLst/>
              <a:gdLst/>
              <a:ahLst/>
              <a:cxnLst/>
              <a:rect l="l" t="t" r="r" b="b"/>
              <a:pathLst>
                <a:path w="866" h="576" extrusionOk="0">
                  <a:moveTo>
                    <a:pt x="0" y="0"/>
                  </a:moveTo>
                  <a:lnTo>
                    <a:pt x="762" y="0"/>
                  </a:lnTo>
                  <a:lnTo>
                    <a:pt x="866" y="288"/>
                  </a:lnTo>
                  <a:lnTo>
                    <a:pt x="762" y="576"/>
                  </a:lnTo>
                  <a:lnTo>
                    <a:pt x="0" y="576"/>
                  </a:lnTo>
                  <a:lnTo>
                    <a:pt x="104" y="288"/>
                  </a:lnTo>
                  <a:lnTo>
                    <a:pt x="0" y="0"/>
                  </a:lnTo>
                  <a:close/>
                </a:path>
              </a:pathLst>
            </a:custGeom>
            <a:solidFill>
              <a:schemeClr val="accent3"/>
            </a:solidFill>
            <a:ln>
              <a:noFill/>
            </a:ln>
          </p:spPr>
          <p:txBody>
            <a:bodyPr spcFirstLastPara="1" wrap="square" lIns="150872" tIns="37703" rIns="37703" bIns="37703" anchor="ctr" anchorCtr="0">
              <a:noAutofit/>
            </a:bodyPr>
            <a:lstStyle/>
            <a:p>
              <a:pPr algn="ctr">
                <a:lnSpc>
                  <a:spcPct val="90000"/>
                </a:lnSpc>
                <a:buClr>
                  <a:srgbClr val="283F4D"/>
                </a:buClr>
                <a:buSzPts val="1200"/>
              </a:pPr>
              <a:r>
                <a:rPr lang="en-US" sz="1100" b="1" dirty="0">
                  <a:solidFill>
                    <a:srgbClr val="283F4D"/>
                  </a:solidFill>
                  <a:latin typeface="Proxima Nova" panose="02000506030000020004" pitchFamily="2" charset="0"/>
                </a:rPr>
                <a:t>Stage 4</a:t>
              </a:r>
              <a:endParaRPr sz="1100" dirty="0">
                <a:latin typeface="Proxima Nova" panose="02000506030000020004" pitchFamily="2" charset="0"/>
              </a:endParaRPr>
            </a:p>
          </p:txBody>
        </p:sp>
        <p:sp>
          <p:nvSpPr>
            <p:cNvPr id="18" name="Google Shape;2970;p1">
              <a:extLst>
                <a:ext uri="{FF2B5EF4-FFF2-40B4-BE49-F238E27FC236}">
                  <a16:creationId xmlns:a16="http://schemas.microsoft.com/office/drawing/2014/main" id="{CD2BD457-4F85-4E03-5AA3-FB93ADAF33EC}"/>
                </a:ext>
              </a:extLst>
            </p:cNvPr>
            <p:cNvSpPr/>
            <p:nvPr/>
          </p:nvSpPr>
          <p:spPr>
            <a:xfrm>
              <a:off x="6491183" y="2849998"/>
              <a:ext cx="1295685" cy="339471"/>
            </a:xfrm>
            <a:custGeom>
              <a:avLst/>
              <a:gdLst/>
              <a:ahLst/>
              <a:cxnLst/>
              <a:rect l="l" t="t" r="r" b="b"/>
              <a:pathLst>
                <a:path w="866" h="576" extrusionOk="0">
                  <a:moveTo>
                    <a:pt x="0" y="0"/>
                  </a:moveTo>
                  <a:lnTo>
                    <a:pt x="762" y="0"/>
                  </a:lnTo>
                  <a:lnTo>
                    <a:pt x="866" y="288"/>
                  </a:lnTo>
                  <a:lnTo>
                    <a:pt x="762" y="576"/>
                  </a:lnTo>
                  <a:lnTo>
                    <a:pt x="0" y="576"/>
                  </a:lnTo>
                  <a:lnTo>
                    <a:pt x="104" y="288"/>
                  </a:lnTo>
                  <a:lnTo>
                    <a:pt x="0" y="0"/>
                  </a:lnTo>
                  <a:close/>
                </a:path>
              </a:pathLst>
            </a:custGeom>
            <a:solidFill>
              <a:schemeClr val="accent3"/>
            </a:solidFill>
            <a:ln>
              <a:noFill/>
            </a:ln>
          </p:spPr>
          <p:txBody>
            <a:bodyPr spcFirstLastPara="1" wrap="square" lIns="150872" tIns="37703" rIns="37703" bIns="37703" anchor="ctr" anchorCtr="0">
              <a:noAutofit/>
            </a:bodyPr>
            <a:lstStyle/>
            <a:p>
              <a:pPr algn="ctr">
                <a:lnSpc>
                  <a:spcPct val="90000"/>
                </a:lnSpc>
                <a:buClr>
                  <a:srgbClr val="283F4D"/>
                </a:buClr>
                <a:buSzPts val="1200"/>
              </a:pPr>
              <a:r>
                <a:rPr lang="en-US" sz="1100" b="1" dirty="0">
                  <a:solidFill>
                    <a:srgbClr val="283F4D"/>
                  </a:solidFill>
                  <a:latin typeface="Proxima Nova" panose="02000506030000020004" pitchFamily="2" charset="0"/>
                </a:rPr>
                <a:t>Stage 5</a:t>
              </a:r>
              <a:endParaRPr sz="1100" dirty="0">
                <a:latin typeface="Proxima Nova" panose="02000506030000020004" pitchFamily="2" charset="0"/>
              </a:endParaRPr>
            </a:p>
          </p:txBody>
        </p:sp>
        <p:sp>
          <p:nvSpPr>
            <p:cNvPr id="19" name="Google Shape;2971;p1">
              <a:extLst>
                <a:ext uri="{FF2B5EF4-FFF2-40B4-BE49-F238E27FC236}">
                  <a16:creationId xmlns:a16="http://schemas.microsoft.com/office/drawing/2014/main" id="{33329738-46BD-19F4-8183-278E40E79956}"/>
                </a:ext>
              </a:extLst>
            </p:cNvPr>
            <p:cNvSpPr/>
            <p:nvPr/>
          </p:nvSpPr>
          <p:spPr>
            <a:xfrm>
              <a:off x="7550238" y="2849998"/>
              <a:ext cx="1295685" cy="339471"/>
            </a:xfrm>
            <a:custGeom>
              <a:avLst/>
              <a:gdLst/>
              <a:ahLst/>
              <a:cxnLst/>
              <a:rect l="l" t="t" r="r" b="b"/>
              <a:pathLst>
                <a:path w="866" h="576" extrusionOk="0">
                  <a:moveTo>
                    <a:pt x="0" y="0"/>
                  </a:moveTo>
                  <a:lnTo>
                    <a:pt x="762" y="0"/>
                  </a:lnTo>
                  <a:lnTo>
                    <a:pt x="866" y="288"/>
                  </a:lnTo>
                  <a:lnTo>
                    <a:pt x="762" y="576"/>
                  </a:lnTo>
                  <a:lnTo>
                    <a:pt x="0" y="576"/>
                  </a:lnTo>
                  <a:lnTo>
                    <a:pt x="104" y="288"/>
                  </a:lnTo>
                  <a:lnTo>
                    <a:pt x="0" y="0"/>
                  </a:lnTo>
                  <a:close/>
                </a:path>
              </a:pathLst>
            </a:custGeom>
            <a:solidFill>
              <a:schemeClr val="accent3"/>
            </a:solidFill>
            <a:ln>
              <a:noFill/>
            </a:ln>
          </p:spPr>
          <p:txBody>
            <a:bodyPr spcFirstLastPara="1" wrap="square" lIns="150872" tIns="37703" rIns="37703" bIns="37703" anchor="ctr" anchorCtr="0">
              <a:noAutofit/>
            </a:bodyPr>
            <a:lstStyle/>
            <a:p>
              <a:pPr algn="ctr">
                <a:lnSpc>
                  <a:spcPct val="90000"/>
                </a:lnSpc>
                <a:buClr>
                  <a:srgbClr val="283F4D"/>
                </a:buClr>
                <a:buSzPts val="1200"/>
              </a:pPr>
              <a:r>
                <a:rPr lang="en-US" sz="1100" b="1" dirty="0">
                  <a:solidFill>
                    <a:srgbClr val="283F4D"/>
                  </a:solidFill>
                  <a:latin typeface="Proxima Nova" panose="02000506030000020004" pitchFamily="2" charset="0"/>
                </a:rPr>
                <a:t>Stage 6</a:t>
              </a:r>
              <a:endParaRPr sz="1100" dirty="0">
                <a:latin typeface="Proxima Nova" panose="02000506030000020004" pitchFamily="2" charset="0"/>
              </a:endParaRPr>
            </a:p>
          </p:txBody>
        </p:sp>
        <p:sp>
          <p:nvSpPr>
            <p:cNvPr id="20" name="Google Shape;2972;p1">
              <a:extLst>
                <a:ext uri="{FF2B5EF4-FFF2-40B4-BE49-F238E27FC236}">
                  <a16:creationId xmlns:a16="http://schemas.microsoft.com/office/drawing/2014/main" id="{D6842445-86B0-AC42-594D-693B4A2B10AE}"/>
                </a:ext>
              </a:extLst>
            </p:cNvPr>
            <p:cNvSpPr/>
            <p:nvPr/>
          </p:nvSpPr>
          <p:spPr>
            <a:xfrm>
              <a:off x="3436352" y="2849998"/>
              <a:ext cx="1295685" cy="339471"/>
            </a:xfrm>
            <a:custGeom>
              <a:avLst/>
              <a:gdLst/>
              <a:ahLst/>
              <a:cxnLst/>
              <a:rect l="l" t="t" r="r" b="b"/>
              <a:pathLst>
                <a:path w="866" h="576" extrusionOk="0">
                  <a:moveTo>
                    <a:pt x="0" y="0"/>
                  </a:moveTo>
                  <a:lnTo>
                    <a:pt x="762" y="0"/>
                  </a:lnTo>
                  <a:lnTo>
                    <a:pt x="866" y="288"/>
                  </a:lnTo>
                  <a:lnTo>
                    <a:pt x="762" y="576"/>
                  </a:lnTo>
                  <a:lnTo>
                    <a:pt x="0" y="576"/>
                  </a:lnTo>
                  <a:lnTo>
                    <a:pt x="104" y="288"/>
                  </a:lnTo>
                  <a:lnTo>
                    <a:pt x="0" y="0"/>
                  </a:lnTo>
                  <a:close/>
                </a:path>
              </a:pathLst>
            </a:custGeom>
            <a:solidFill>
              <a:schemeClr val="accent3"/>
            </a:solidFill>
            <a:ln>
              <a:noFill/>
            </a:ln>
          </p:spPr>
          <p:txBody>
            <a:bodyPr spcFirstLastPara="1" wrap="square" lIns="150872" tIns="37703" rIns="37703" bIns="37703" anchor="ctr" anchorCtr="0">
              <a:noAutofit/>
            </a:bodyPr>
            <a:lstStyle/>
            <a:p>
              <a:pPr algn="ctr">
                <a:lnSpc>
                  <a:spcPct val="90000"/>
                </a:lnSpc>
                <a:buClr>
                  <a:srgbClr val="283F4D"/>
                </a:buClr>
                <a:buSzPts val="1200"/>
              </a:pPr>
              <a:r>
                <a:rPr lang="en-US" sz="1100" b="1" dirty="0">
                  <a:solidFill>
                    <a:srgbClr val="283F4D"/>
                  </a:solidFill>
                  <a:latin typeface="Proxima Nova" panose="02000506030000020004" pitchFamily="2" charset="0"/>
                </a:rPr>
                <a:t>Stage 2</a:t>
              </a:r>
              <a:endParaRPr sz="1100" dirty="0">
                <a:latin typeface="Proxima Nova" panose="02000506030000020004" pitchFamily="2" charset="0"/>
              </a:endParaRPr>
            </a:p>
          </p:txBody>
        </p:sp>
        <p:sp>
          <p:nvSpPr>
            <p:cNvPr id="21" name="Google Shape;2973;p1">
              <a:extLst>
                <a:ext uri="{FF2B5EF4-FFF2-40B4-BE49-F238E27FC236}">
                  <a16:creationId xmlns:a16="http://schemas.microsoft.com/office/drawing/2014/main" id="{F34922D4-8095-C338-35F6-BE1983D41466}"/>
                </a:ext>
              </a:extLst>
            </p:cNvPr>
            <p:cNvSpPr txBox="1"/>
            <p:nvPr/>
          </p:nvSpPr>
          <p:spPr>
            <a:xfrm>
              <a:off x="1244340" y="2849998"/>
              <a:ext cx="1240969" cy="339471"/>
            </a:xfrm>
            <a:prstGeom prst="rect">
              <a:avLst/>
            </a:prstGeom>
            <a:solidFill>
              <a:schemeClr val="accent3"/>
            </a:solidFill>
            <a:ln>
              <a:noFill/>
            </a:ln>
          </p:spPr>
          <p:txBody>
            <a:bodyPr spcFirstLastPara="1" wrap="square" lIns="75426" tIns="37703" rIns="75426" bIns="37703" anchor="ctr" anchorCtr="0">
              <a:noAutofit/>
            </a:bodyPr>
            <a:lstStyle/>
            <a:p>
              <a:pPr algn="ctr">
                <a:lnSpc>
                  <a:spcPct val="90000"/>
                </a:lnSpc>
                <a:buClr>
                  <a:srgbClr val="283F4D"/>
                </a:buClr>
                <a:buSzPts val="1200"/>
              </a:pPr>
              <a:r>
                <a:rPr lang="en-US" sz="1100" b="1" dirty="0">
                  <a:solidFill>
                    <a:srgbClr val="283F4D"/>
                  </a:solidFill>
                  <a:latin typeface="Proxima Nova" panose="02000506030000020004" pitchFamily="2" charset="0"/>
                </a:rPr>
                <a:t>Sales Process</a:t>
              </a:r>
              <a:endParaRPr sz="1100" dirty="0">
                <a:latin typeface="Proxima Nova" panose="02000506030000020004" pitchFamily="2" charset="0"/>
              </a:endParaRPr>
            </a:p>
          </p:txBody>
        </p:sp>
        <p:sp>
          <p:nvSpPr>
            <p:cNvPr id="22" name="Google Shape;2979;p1">
              <a:extLst>
                <a:ext uri="{FF2B5EF4-FFF2-40B4-BE49-F238E27FC236}">
                  <a16:creationId xmlns:a16="http://schemas.microsoft.com/office/drawing/2014/main" id="{431CC3FC-8AA1-8E64-693D-64607A8D7701}"/>
                </a:ext>
              </a:extLst>
            </p:cNvPr>
            <p:cNvSpPr/>
            <p:nvPr/>
          </p:nvSpPr>
          <p:spPr>
            <a:xfrm>
              <a:off x="413934" y="3242769"/>
              <a:ext cx="817977" cy="339471"/>
            </a:xfrm>
            <a:custGeom>
              <a:avLst/>
              <a:gdLst/>
              <a:ahLst/>
              <a:cxnLst/>
              <a:rect l="l" t="t" r="r" b="b"/>
              <a:pathLst>
                <a:path w="866" h="576" extrusionOk="0">
                  <a:moveTo>
                    <a:pt x="0" y="0"/>
                  </a:moveTo>
                  <a:lnTo>
                    <a:pt x="762" y="0"/>
                  </a:lnTo>
                  <a:lnTo>
                    <a:pt x="866" y="288"/>
                  </a:lnTo>
                  <a:lnTo>
                    <a:pt x="762" y="576"/>
                  </a:lnTo>
                  <a:lnTo>
                    <a:pt x="0" y="576"/>
                  </a:lnTo>
                  <a:lnTo>
                    <a:pt x="104" y="288"/>
                  </a:lnTo>
                  <a:lnTo>
                    <a:pt x="0" y="0"/>
                  </a:lnTo>
                  <a:close/>
                </a:path>
              </a:pathLst>
            </a:custGeom>
            <a:solidFill>
              <a:schemeClr val="accent5"/>
            </a:solidFill>
            <a:ln>
              <a:noFill/>
            </a:ln>
          </p:spPr>
          <p:txBody>
            <a:bodyPr spcFirstLastPara="1" wrap="square" lIns="150872" tIns="37703" rIns="37703" bIns="37703" anchor="ctr" anchorCtr="0">
              <a:noAutofit/>
            </a:bodyPr>
            <a:lstStyle/>
            <a:p>
              <a:pPr>
                <a:lnSpc>
                  <a:spcPct val="90000"/>
                </a:lnSpc>
                <a:buClr>
                  <a:schemeClr val="lt1"/>
                </a:buClr>
                <a:buSzPts val="900"/>
              </a:pPr>
              <a:endParaRPr sz="701" b="1" dirty="0">
                <a:solidFill>
                  <a:schemeClr val="lt1"/>
                </a:solidFill>
                <a:latin typeface="Proxima Nova" panose="02000506030000020004" pitchFamily="2" charset="0"/>
              </a:endParaRPr>
            </a:p>
          </p:txBody>
        </p:sp>
        <p:sp>
          <p:nvSpPr>
            <p:cNvPr id="23" name="TextBox 22">
              <a:extLst>
                <a:ext uri="{FF2B5EF4-FFF2-40B4-BE49-F238E27FC236}">
                  <a16:creationId xmlns:a16="http://schemas.microsoft.com/office/drawing/2014/main" id="{5E58DA34-8DDF-E34E-3DC5-489B9966CD5E}"/>
                </a:ext>
              </a:extLst>
            </p:cNvPr>
            <p:cNvSpPr txBox="1"/>
            <p:nvPr/>
          </p:nvSpPr>
          <p:spPr>
            <a:xfrm>
              <a:off x="514112" y="3239971"/>
              <a:ext cx="700397" cy="350672"/>
            </a:xfrm>
            <a:prstGeom prst="rect">
              <a:avLst/>
            </a:prstGeom>
            <a:noFill/>
          </p:spPr>
          <p:txBody>
            <a:bodyPr wrap="square">
              <a:spAutoFit/>
            </a:bodyPr>
            <a:lstStyle/>
            <a:p>
              <a:pPr>
                <a:lnSpc>
                  <a:spcPct val="90000"/>
                </a:lnSpc>
                <a:buClr>
                  <a:schemeClr val="lt1"/>
                </a:buClr>
                <a:buSzPts val="900"/>
              </a:pPr>
              <a:r>
                <a:rPr lang="en-US" sz="800" b="1" spc="50" dirty="0">
                  <a:solidFill>
                    <a:schemeClr val="lt1"/>
                  </a:solidFill>
                  <a:latin typeface="Proxima Nova" panose="02000506030000020004" pitchFamily="2" charset="0"/>
                </a:rPr>
                <a:t>Transition from Value Journey</a:t>
              </a:r>
            </a:p>
          </p:txBody>
        </p:sp>
        <p:sp>
          <p:nvSpPr>
            <p:cNvPr id="24" name="Google Shape;2979;p1">
              <a:extLst>
                <a:ext uri="{FF2B5EF4-FFF2-40B4-BE49-F238E27FC236}">
                  <a16:creationId xmlns:a16="http://schemas.microsoft.com/office/drawing/2014/main" id="{E67E063B-73D8-E927-C35A-E015BB39B65B}"/>
                </a:ext>
              </a:extLst>
            </p:cNvPr>
            <p:cNvSpPr/>
            <p:nvPr/>
          </p:nvSpPr>
          <p:spPr>
            <a:xfrm>
              <a:off x="8814062" y="4042989"/>
              <a:ext cx="824948" cy="339471"/>
            </a:xfrm>
            <a:custGeom>
              <a:avLst/>
              <a:gdLst/>
              <a:ahLst/>
              <a:cxnLst/>
              <a:rect l="l" t="t" r="r" b="b"/>
              <a:pathLst>
                <a:path w="866" h="576" extrusionOk="0">
                  <a:moveTo>
                    <a:pt x="0" y="0"/>
                  </a:moveTo>
                  <a:lnTo>
                    <a:pt x="762" y="0"/>
                  </a:lnTo>
                  <a:lnTo>
                    <a:pt x="866" y="288"/>
                  </a:lnTo>
                  <a:lnTo>
                    <a:pt x="762" y="576"/>
                  </a:lnTo>
                  <a:lnTo>
                    <a:pt x="0" y="576"/>
                  </a:lnTo>
                  <a:lnTo>
                    <a:pt x="104" y="288"/>
                  </a:lnTo>
                  <a:lnTo>
                    <a:pt x="0" y="0"/>
                  </a:lnTo>
                  <a:close/>
                </a:path>
              </a:pathLst>
            </a:custGeom>
            <a:solidFill>
              <a:schemeClr val="accent5"/>
            </a:solidFill>
            <a:ln>
              <a:noFill/>
            </a:ln>
          </p:spPr>
          <p:txBody>
            <a:bodyPr spcFirstLastPara="1" wrap="square" lIns="150872" tIns="37703" rIns="37703" bIns="37703" anchor="ctr" anchorCtr="0">
              <a:noAutofit/>
            </a:bodyPr>
            <a:lstStyle/>
            <a:p>
              <a:pPr>
                <a:lnSpc>
                  <a:spcPct val="90000"/>
                </a:lnSpc>
                <a:buClr>
                  <a:schemeClr val="lt1"/>
                </a:buClr>
                <a:buSzPts val="900"/>
              </a:pPr>
              <a:endParaRPr sz="701" b="1" dirty="0">
                <a:solidFill>
                  <a:schemeClr val="lt1"/>
                </a:solidFill>
                <a:latin typeface="Proxima Nova" panose="02000506030000020004" pitchFamily="2" charset="0"/>
              </a:endParaRPr>
            </a:p>
          </p:txBody>
        </p:sp>
        <p:sp>
          <p:nvSpPr>
            <p:cNvPr id="25" name="TextBox 24">
              <a:extLst>
                <a:ext uri="{FF2B5EF4-FFF2-40B4-BE49-F238E27FC236}">
                  <a16:creationId xmlns:a16="http://schemas.microsoft.com/office/drawing/2014/main" id="{BDA05E32-399F-A34D-F89A-AD33D67B9F0C}"/>
                </a:ext>
              </a:extLst>
            </p:cNvPr>
            <p:cNvSpPr txBox="1"/>
            <p:nvPr/>
          </p:nvSpPr>
          <p:spPr>
            <a:xfrm>
              <a:off x="8856199" y="4085227"/>
              <a:ext cx="765194" cy="259192"/>
            </a:xfrm>
            <a:prstGeom prst="rect">
              <a:avLst/>
            </a:prstGeom>
            <a:noFill/>
          </p:spPr>
          <p:txBody>
            <a:bodyPr wrap="square">
              <a:spAutoFit/>
            </a:bodyPr>
            <a:lstStyle/>
            <a:p>
              <a:pPr algn="ctr">
                <a:lnSpc>
                  <a:spcPct val="90000"/>
                </a:lnSpc>
                <a:buClr>
                  <a:schemeClr val="lt1"/>
                </a:buClr>
                <a:buSzPts val="900"/>
              </a:pPr>
              <a:r>
                <a:rPr lang="en-US" sz="800" b="1" spc="50" dirty="0">
                  <a:solidFill>
                    <a:schemeClr val="lt1"/>
                  </a:solidFill>
                  <a:latin typeface="Proxima Nova" panose="02000506030000020004" pitchFamily="2" charset="0"/>
                </a:rPr>
                <a:t>Moment 9</a:t>
              </a:r>
              <a:br>
                <a:rPr lang="en-US" sz="800" b="1" spc="50" dirty="0">
                  <a:solidFill>
                    <a:schemeClr val="lt1"/>
                  </a:solidFill>
                  <a:latin typeface="Proxima Nova" panose="02000506030000020004" pitchFamily="2" charset="0"/>
                </a:rPr>
              </a:br>
              <a:r>
                <a:rPr lang="en-US" sz="800" b="1" spc="50" dirty="0">
                  <a:solidFill>
                    <a:schemeClr val="lt1"/>
                  </a:solidFill>
                  <a:latin typeface="Proxima Nova" panose="02000506030000020004" pitchFamily="2" charset="0"/>
                </a:rPr>
                <a:t>(Transition)</a:t>
              </a:r>
            </a:p>
          </p:txBody>
        </p:sp>
        <p:sp>
          <p:nvSpPr>
            <p:cNvPr id="26" name="Google Shape;2966;p1">
              <a:extLst>
                <a:ext uri="{FF2B5EF4-FFF2-40B4-BE49-F238E27FC236}">
                  <a16:creationId xmlns:a16="http://schemas.microsoft.com/office/drawing/2014/main" id="{1BD29E43-8B09-14F2-D5D4-811D65367987}"/>
                </a:ext>
              </a:extLst>
            </p:cNvPr>
            <p:cNvSpPr/>
            <p:nvPr/>
          </p:nvSpPr>
          <p:spPr>
            <a:xfrm>
              <a:off x="3469204" y="3321991"/>
              <a:ext cx="922966" cy="218543"/>
            </a:xfrm>
            <a:prstGeom prst="rect">
              <a:avLst/>
            </a:prstGeom>
            <a:solidFill>
              <a:srgbClr val="DAA62C"/>
            </a:solidFill>
            <a:ln>
              <a:noFill/>
            </a:ln>
          </p:spPr>
          <p:txBody>
            <a:bodyPr spcFirstLastPara="1" wrap="square" lIns="75426" tIns="37703" rIns="75426" bIns="37703" anchor="ctr" anchorCtr="0">
              <a:noAutofit/>
            </a:bodyPr>
            <a:lstStyle/>
            <a:p>
              <a:pPr algn="ctr">
                <a:buClr>
                  <a:schemeClr val="lt1"/>
                </a:buClr>
                <a:buSzPts val="1200"/>
              </a:pPr>
              <a:r>
                <a:rPr lang="en-US" sz="900" b="1" spc="10" dirty="0">
                  <a:solidFill>
                    <a:schemeClr val="lt1"/>
                  </a:solidFill>
                  <a:latin typeface="Proxima Nova" panose="02000506030000020004" pitchFamily="2" charset="0"/>
                </a:rPr>
                <a:t>Moment 2</a:t>
              </a:r>
              <a:endParaRPr sz="900" b="1" spc="10" dirty="0">
                <a:solidFill>
                  <a:schemeClr val="lt1"/>
                </a:solidFill>
                <a:latin typeface="Proxima Nova" panose="02000506030000020004" pitchFamily="2" charset="0"/>
              </a:endParaRPr>
            </a:p>
          </p:txBody>
        </p:sp>
        <p:sp>
          <p:nvSpPr>
            <p:cNvPr id="28" name="Google Shape;2966;p1">
              <a:extLst>
                <a:ext uri="{FF2B5EF4-FFF2-40B4-BE49-F238E27FC236}">
                  <a16:creationId xmlns:a16="http://schemas.microsoft.com/office/drawing/2014/main" id="{F623E3C8-B5F4-AABC-21E9-EFA8B2713244}"/>
                </a:ext>
              </a:extLst>
            </p:cNvPr>
            <p:cNvSpPr/>
            <p:nvPr/>
          </p:nvSpPr>
          <p:spPr>
            <a:xfrm>
              <a:off x="4543632" y="3704387"/>
              <a:ext cx="922966" cy="218543"/>
            </a:xfrm>
            <a:prstGeom prst="rect">
              <a:avLst/>
            </a:prstGeom>
            <a:solidFill>
              <a:srgbClr val="6697D3"/>
            </a:solidFill>
            <a:ln>
              <a:noFill/>
            </a:ln>
          </p:spPr>
          <p:txBody>
            <a:bodyPr spcFirstLastPara="1" wrap="square" lIns="75426" tIns="37703" rIns="75426" bIns="37703" anchor="ctr" anchorCtr="0">
              <a:noAutofit/>
            </a:bodyPr>
            <a:lstStyle/>
            <a:p>
              <a:pPr algn="ctr">
                <a:buClr>
                  <a:schemeClr val="lt1"/>
                </a:buClr>
                <a:buSzPts val="1200"/>
              </a:pPr>
              <a:r>
                <a:rPr lang="en-US" sz="900" b="1" spc="10" dirty="0">
                  <a:solidFill>
                    <a:schemeClr val="lt1"/>
                  </a:solidFill>
                  <a:latin typeface="Proxima Nova" panose="02000506030000020004" pitchFamily="2" charset="0"/>
                </a:rPr>
                <a:t>Moment 3</a:t>
              </a:r>
              <a:endParaRPr sz="900" b="1" spc="10" dirty="0">
                <a:solidFill>
                  <a:schemeClr val="lt1"/>
                </a:solidFill>
                <a:latin typeface="Proxima Nova" panose="02000506030000020004" pitchFamily="2" charset="0"/>
              </a:endParaRPr>
            </a:p>
          </p:txBody>
        </p:sp>
        <p:sp>
          <p:nvSpPr>
            <p:cNvPr id="30" name="Google Shape;2966;p1">
              <a:extLst>
                <a:ext uri="{FF2B5EF4-FFF2-40B4-BE49-F238E27FC236}">
                  <a16:creationId xmlns:a16="http://schemas.microsoft.com/office/drawing/2014/main" id="{9DF9B108-47AD-02FE-45CC-DFCA94840A0C}"/>
                </a:ext>
              </a:extLst>
            </p:cNvPr>
            <p:cNvSpPr/>
            <p:nvPr/>
          </p:nvSpPr>
          <p:spPr>
            <a:xfrm>
              <a:off x="7590502" y="4097851"/>
              <a:ext cx="922966" cy="218543"/>
            </a:xfrm>
            <a:prstGeom prst="rect">
              <a:avLst/>
            </a:prstGeom>
            <a:solidFill>
              <a:srgbClr val="7FA524"/>
            </a:solidFill>
            <a:ln>
              <a:noFill/>
            </a:ln>
          </p:spPr>
          <p:txBody>
            <a:bodyPr spcFirstLastPara="1" wrap="square" lIns="75426" tIns="37703" rIns="75426" bIns="37703" anchor="ctr" anchorCtr="0">
              <a:noAutofit/>
            </a:bodyPr>
            <a:lstStyle/>
            <a:p>
              <a:pPr algn="ctr">
                <a:buClr>
                  <a:schemeClr val="lt1"/>
                </a:buClr>
                <a:buSzPts val="1200"/>
              </a:pPr>
              <a:r>
                <a:rPr lang="en-US" sz="900" b="1" spc="10" dirty="0">
                  <a:solidFill>
                    <a:schemeClr val="lt1"/>
                  </a:solidFill>
                  <a:latin typeface="Proxima Nova" panose="02000506030000020004" pitchFamily="2" charset="0"/>
                </a:rPr>
                <a:t>Moment 6</a:t>
              </a:r>
              <a:endParaRPr sz="900" b="1" spc="10" dirty="0">
                <a:solidFill>
                  <a:schemeClr val="lt1"/>
                </a:solidFill>
                <a:latin typeface="Proxima Nova" panose="02000506030000020004" pitchFamily="2" charset="0"/>
              </a:endParaRPr>
            </a:p>
          </p:txBody>
        </p:sp>
        <p:cxnSp>
          <p:nvCxnSpPr>
            <p:cNvPr id="33" name="Straight Connector 32">
              <a:extLst>
                <a:ext uri="{FF2B5EF4-FFF2-40B4-BE49-F238E27FC236}">
                  <a16:creationId xmlns:a16="http://schemas.microsoft.com/office/drawing/2014/main" id="{EF229937-5236-CB50-DEBD-94B0506E84E1}"/>
                </a:ext>
              </a:extLst>
            </p:cNvPr>
            <p:cNvCxnSpPr>
              <a:cxnSpLocks/>
            </p:cNvCxnSpPr>
            <p:nvPr/>
          </p:nvCxnSpPr>
          <p:spPr>
            <a:xfrm>
              <a:off x="377825" y="4813300"/>
              <a:ext cx="93027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4805F4-3892-FE9A-1276-9DAE62AEA9D6}"/>
                </a:ext>
              </a:extLst>
            </p:cNvPr>
            <p:cNvCxnSpPr>
              <a:cxnSpLocks/>
            </p:cNvCxnSpPr>
            <p:nvPr/>
          </p:nvCxnSpPr>
          <p:spPr>
            <a:xfrm>
              <a:off x="389400" y="2395800"/>
              <a:ext cx="93027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oogle Shape;2966;p1">
              <a:extLst>
                <a:ext uri="{FF2B5EF4-FFF2-40B4-BE49-F238E27FC236}">
                  <a16:creationId xmlns:a16="http://schemas.microsoft.com/office/drawing/2014/main" id="{5E7D588C-3759-AE7E-16D8-5F8F621785A8}"/>
                </a:ext>
              </a:extLst>
            </p:cNvPr>
            <p:cNvSpPr/>
            <p:nvPr/>
          </p:nvSpPr>
          <p:spPr>
            <a:xfrm>
              <a:off x="5568217" y="3704387"/>
              <a:ext cx="922966" cy="218543"/>
            </a:xfrm>
            <a:prstGeom prst="rect">
              <a:avLst/>
            </a:prstGeom>
            <a:solidFill>
              <a:srgbClr val="6697D3"/>
            </a:solidFill>
            <a:ln>
              <a:noFill/>
            </a:ln>
          </p:spPr>
          <p:txBody>
            <a:bodyPr spcFirstLastPara="1" wrap="square" lIns="75426" tIns="37703" rIns="75426" bIns="37703" anchor="ctr" anchorCtr="0">
              <a:noAutofit/>
            </a:bodyPr>
            <a:lstStyle/>
            <a:p>
              <a:pPr algn="ctr">
                <a:buClr>
                  <a:schemeClr val="lt1"/>
                </a:buClr>
                <a:buSzPts val="1200"/>
              </a:pPr>
              <a:r>
                <a:rPr lang="en-US" sz="900" b="1" spc="10" dirty="0">
                  <a:solidFill>
                    <a:schemeClr val="lt1"/>
                  </a:solidFill>
                  <a:latin typeface="Proxima Nova" panose="02000506030000020004" pitchFamily="2" charset="0"/>
                </a:rPr>
                <a:t>Moment 4</a:t>
              </a:r>
              <a:endParaRPr sz="900" b="1" spc="10" dirty="0">
                <a:solidFill>
                  <a:schemeClr val="lt1"/>
                </a:solidFill>
                <a:latin typeface="Proxima Nova" panose="02000506030000020004" pitchFamily="2" charset="0"/>
              </a:endParaRPr>
            </a:p>
          </p:txBody>
        </p:sp>
        <p:sp>
          <p:nvSpPr>
            <p:cNvPr id="5" name="Google Shape;2966;p1">
              <a:extLst>
                <a:ext uri="{FF2B5EF4-FFF2-40B4-BE49-F238E27FC236}">
                  <a16:creationId xmlns:a16="http://schemas.microsoft.com/office/drawing/2014/main" id="{E2CC5E7D-D80E-4BDD-05B0-4161F0E07F47}"/>
                </a:ext>
              </a:extLst>
            </p:cNvPr>
            <p:cNvSpPr/>
            <p:nvPr/>
          </p:nvSpPr>
          <p:spPr>
            <a:xfrm>
              <a:off x="6592803" y="3704387"/>
              <a:ext cx="922966" cy="218543"/>
            </a:xfrm>
            <a:prstGeom prst="rect">
              <a:avLst/>
            </a:prstGeom>
            <a:solidFill>
              <a:srgbClr val="6697D3"/>
            </a:solidFill>
            <a:ln>
              <a:noFill/>
            </a:ln>
          </p:spPr>
          <p:txBody>
            <a:bodyPr spcFirstLastPara="1" wrap="square" lIns="75426" tIns="37703" rIns="75426" bIns="37703" anchor="ctr" anchorCtr="0">
              <a:noAutofit/>
            </a:bodyPr>
            <a:lstStyle/>
            <a:p>
              <a:pPr algn="ctr">
                <a:buClr>
                  <a:schemeClr val="lt1"/>
                </a:buClr>
                <a:buSzPts val="1200"/>
              </a:pPr>
              <a:r>
                <a:rPr lang="en-US" sz="900" b="1" spc="10" dirty="0">
                  <a:solidFill>
                    <a:schemeClr val="lt1"/>
                  </a:solidFill>
                  <a:latin typeface="Proxima Nova" panose="02000506030000020004" pitchFamily="2" charset="0"/>
                </a:rPr>
                <a:t>Moment 5</a:t>
              </a:r>
              <a:endParaRPr sz="900" b="1" spc="10" dirty="0">
                <a:solidFill>
                  <a:schemeClr val="lt1"/>
                </a:solidFill>
                <a:latin typeface="Proxima Nova" panose="02000506030000020004" pitchFamily="2" charset="0"/>
              </a:endParaRPr>
            </a:p>
          </p:txBody>
        </p:sp>
      </p:grpSp>
    </p:spTree>
    <p:extLst>
      <p:ext uri="{BB962C8B-B14F-4D97-AF65-F5344CB8AC3E}">
        <p14:creationId xmlns:p14="http://schemas.microsoft.com/office/powerpoint/2010/main" val="334345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Seismic July 2022">
  <a:themeElements>
    <a:clrScheme name="Seismic Rebrand 2022">
      <a:dk1>
        <a:srgbClr val="000000"/>
      </a:dk1>
      <a:lt1>
        <a:srgbClr val="FFFFFF"/>
      </a:lt1>
      <a:dk2>
        <a:srgbClr val="22092B"/>
      </a:dk2>
      <a:lt2>
        <a:srgbClr val="E7F5F6"/>
      </a:lt2>
      <a:accent1>
        <a:srgbClr val="22092B"/>
      </a:accent1>
      <a:accent2>
        <a:srgbClr val="FE5000"/>
      </a:accent2>
      <a:accent3>
        <a:srgbClr val="A2DADF"/>
      </a:accent3>
      <a:accent4>
        <a:srgbClr val="B8D438"/>
      </a:accent4>
      <a:accent5>
        <a:srgbClr val="9C2074"/>
      </a:accent5>
      <a:accent6>
        <a:srgbClr val="FCD408"/>
      </a:accent6>
      <a:hlink>
        <a:srgbClr val="FE5000"/>
      </a:hlink>
      <a:folHlink>
        <a:srgbClr val="FE5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C9F73CD58C164F8D79821E7AA0833B" ma:contentTypeVersion="15" ma:contentTypeDescription="Create a new document." ma:contentTypeScope="" ma:versionID="be419c5028b9efc8ae454ede48b6b387">
  <xsd:schema xmlns:xsd="http://www.w3.org/2001/XMLSchema" xmlns:xs="http://www.w3.org/2001/XMLSchema" xmlns:p="http://schemas.microsoft.com/office/2006/metadata/properties" xmlns:ns2="92e07d30-960d-4894-bc9c-ba124d613752" xmlns:ns3="0177e4ae-82f7-4569-ac5d-1621a788fea9" targetNamespace="http://schemas.microsoft.com/office/2006/metadata/properties" ma:root="true" ma:fieldsID="7dd5a7e1dc698a5edb76f1630af6dad9" ns2:_="" ns3:_="">
    <xsd:import namespace="92e07d30-960d-4894-bc9c-ba124d613752"/>
    <xsd:import namespace="0177e4ae-82f7-4569-ac5d-1621a788fea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e07d30-960d-4894-bc9c-ba124d6137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1ba1f89-75c2-4cf1-b298-5856c82911f6"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77e4ae-82f7-4569-ac5d-1621a788fea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3a619d2-bc34-4e6e-9a5f-14faecd039e0}" ma:internalName="TaxCatchAll" ma:showField="CatchAllData" ma:web="0177e4ae-82f7-4569-ac5d-1621a788f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5CB44B-CDCE-470B-880A-F7470921E3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e07d30-960d-4894-bc9c-ba124d613752"/>
    <ds:schemaRef ds:uri="0177e4ae-82f7-4569-ac5d-1621a788fe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BE852B-B902-43AF-83A7-803C71DEC3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TotalTime>
  <Words>190</Words>
  <Application>Microsoft Office PowerPoint</Application>
  <PresentationFormat>Widescreen</PresentationFormat>
  <Paragraphs>28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Seismic July 2022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Infinity Loop</dc:title>
  <cp:lastModifiedBy>Annie Garcia</cp:lastModifiedBy>
  <cp:revision>5</cp:revision>
  <dcterms:modified xsi:type="dcterms:W3CDTF">2024-06-20T05:18:41Z</dcterms:modified>
</cp:coreProperties>
</file>